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customXml/itemProps4.xml" ContentType="application/vnd.openxmlformats-officedocument.customXmlProperties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Masters/slideMaster4.xml" ContentType="application/vnd.openxmlformats-officedocument.presentationml.slideMaster+xml"/>
  <Override PartName="/ppt/slideMasters/slideMaster5.xml" ContentType="application/vnd.openxmlformats-officedocument.presentationml.slideMaster+xml"/>
  <Override PartName="/ppt/slideMasters/slideMaster6.xml" ContentType="application/vnd.openxmlformats-officedocument.presentationml.slideMaster+xml"/>
  <Override PartName="/ppt/slideMasters/slideMaster7.xml" ContentType="application/vnd.openxmlformats-officedocument.presentationml.slideMaster+xml"/>
  <Override PartName="/ppt/slideMasters/slideMaster8.xml" ContentType="application/vnd.openxmlformats-officedocument.presentationml.slideMaster+xml"/>
  <Override PartName="/ppt/slideMasters/slideMaster9.xml" ContentType="application/vnd.openxmlformats-officedocument.presentationml.slideMaster+xml"/>
  <Override PartName="/ppt/slideMasters/slideMaster10.xml" ContentType="application/vnd.openxmlformats-officedocument.presentationml.slideMaster+xml"/>
  <Override PartName="/ppt/slideMasters/slideMaster11.xml" ContentType="application/vnd.openxmlformats-officedocument.presentationml.slideMaster+xml"/>
  <Override PartName="/ppt/slideMasters/slideMaster12.xml" ContentType="application/vnd.openxmlformats-officedocument.presentationml.slideMaster+xml"/>
  <Override PartName="/ppt/slideMasters/slideMaster1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theme/theme2.xml" ContentType="application/vnd.openxmlformats-officedocument.theme+xml"/>
  <Override PartName="/ppt/slideLayouts/slideLayout3.xml" ContentType="application/vnd.openxmlformats-officedocument.presentationml.slideLayout+xml"/>
  <Override PartName="/ppt/theme/theme3.xml" ContentType="application/vnd.openxmlformats-officedocument.theme+xml"/>
  <Override PartName="/ppt/slideLayouts/slideLayout4.xml" ContentType="application/vnd.openxmlformats-officedocument.presentationml.slideLayout+xml"/>
  <Override PartName="/ppt/theme/theme4.xml" ContentType="application/vnd.openxmlformats-officedocument.theme+xml"/>
  <Override PartName="/ppt/slideLayouts/slideLayout5.xml" ContentType="application/vnd.openxmlformats-officedocument.presentationml.slideLayout+xml"/>
  <Override PartName="/ppt/theme/theme5.xml" ContentType="application/vnd.openxmlformats-officedocument.theme+xml"/>
  <Override PartName="/ppt/slideLayouts/slideLayout6.xml" ContentType="application/vnd.openxmlformats-officedocument.presentationml.slideLayout+xml"/>
  <Override PartName="/ppt/theme/theme6.xml" ContentType="application/vnd.openxmlformats-officedocument.theme+xml"/>
  <Override PartName="/ppt/slideLayouts/slideLayout7.xml" ContentType="application/vnd.openxmlformats-officedocument.presentationml.slideLayout+xml"/>
  <Override PartName="/ppt/theme/theme7.xml" ContentType="application/vnd.openxmlformats-officedocument.theme+xml"/>
  <Override PartName="/ppt/slideLayouts/slideLayout8.xml" ContentType="application/vnd.openxmlformats-officedocument.presentationml.slideLayout+xml"/>
  <Override PartName="/ppt/theme/theme8.xml" ContentType="application/vnd.openxmlformats-officedocument.theme+xml"/>
  <Override PartName="/ppt/slideLayouts/slideLayout9.xml" ContentType="application/vnd.openxmlformats-officedocument.presentationml.slideLayout+xml"/>
  <Override PartName="/ppt/theme/theme9.xml" ContentType="application/vnd.openxmlformats-officedocument.theme+xml"/>
  <Override PartName="/ppt/slideLayouts/slideLayout10.xml" ContentType="application/vnd.openxmlformats-officedocument.presentationml.slideLayout+xml"/>
  <Override PartName="/ppt/theme/theme10.xml" ContentType="application/vnd.openxmlformats-officedocument.theme+xml"/>
  <Override PartName="/ppt/slideLayouts/slideLayout11.xml" ContentType="application/vnd.openxmlformats-officedocument.presentationml.slideLayout+xml"/>
  <Override PartName="/ppt/theme/theme11.xml" ContentType="application/vnd.openxmlformats-officedocument.theme+xml"/>
  <Override PartName="/ppt/theme/theme12.xml" ContentType="application/vnd.openxmlformats-officedocument.theme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13.xml" ContentType="application/vnd.openxmlformats-officedocument.theme+xml"/>
  <Override PartName="/ppt/theme/theme14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5"/>
    <p:sldMasterId id="2147483662" r:id="rId6"/>
    <p:sldMasterId id="2147483664" r:id="rId7"/>
    <p:sldMasterId id="2147483666" r:id="rId8"/>
    <p:sldMasterId id="2147483668" r:id="rId9"/>
    <p:sldMasterId id="2147483670" r:id="rId10"/>
    <p:sldMasterId id="2147483672" r:id="rId11"/>
    <p:sldMasterId id="2147483674" r:id="rId12"/>
    <p:sldMasterId id="2147483676" r:id="rId13"/>
    <p:sldMasterId id="2147483678" r:id="rId14"/>
    <p:sldMasterId id="2147483680" r:id="rId15"/>
    <p:sldMasterId id="2147483682" r:id="rId16"/>
    <p:sldMasterId id="2147483707" r:id="rId17"/>
  </p:sldMasterIdLst>
  <p:notesMasterIdLst>
    <p:notesMasterId r:id="rId33"/>
  </p:notesMasterIdLst>
  <p:sldIdLst>
    <p:sldId id="271" r:id="rId18"/>
    <p:sldId id="273" r:id="rId19"/>
    <p:sldId id="552" r:id="rId20"/>
    <p:sldId id="270" r:id="rId21"/>
    <p:sldId id="258" r:id="rId22"/>
    <p:sldId id="259" r:id="rId23"/>
    <p:sldId id="272" r:id="rId24"/>
    <p:sldId id="260" r:id="rId25"/>
    <p:sldId id="261" r:id="rId26"/>
    <p:sldId id="262" r:id="rId27"/>
    <p:sldId id="263" r:id="rId28"/>
    <p:sldId id="264" r:id="rId29"/>
    <p:sldId id="265" r:id="rId30"/>
    <p:sldId id="266" r:id="rId31"/>
    <p:sldId id="267" r:id="rId3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666699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20016" autoAdjust="0"/>
    <p:restoredTop sz="94660"/>
  </p:normalViewPr>
  <p:slideViewPr>
    <p:cSldViewPr snapToGrid="0">
      <p:cViewPr varScale="1">
        <p:scale>
          <a:sx n="65" d="100"/>
          <a:sy n="65" d="100"/>
        </p:scale>
        <p:origin x="534" y="39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00" d="100"/>
        <a:sy n="100" d="100"/>
      </p:scale>
      <p:origin x="0" y="-2424"/>
    </p:cViewPr>
  </p:sorter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Master" Target="slideMasters/slideMaster4.xml"/><Relationship Id="rId13" Type="http://schemas.openxmlformats.org/officeDocument/2006/relationships/slideMaster" Target="slideMasters/slideMaster9.xml"/><Relationship Id="rId18" Type="http://schemas.openxmlformats.org/officeDocument/2006/relationships/slide" Target="slides/slide1.xml"/><Relationship Id="rId26" Type="http://schemas.openxmlformats.org/officeDocument/2006/relationships/slide" Target="slides/slide9.xml"/><Relationship Id="rId3" Type="http://schemas.openxmlformats.org/officeDocument/2006/relationships/customXml" Target="../customXml/item3.xml"/><Relationship Id="rId21" Type="http://schemas.openxmlformats.org/officeDocument/2006/relationships/slide" Target="slides/slide4.xml"/><Relationship Id="rId34" Type="http://schemas.openxmlformats.org/officeDocument/2006/relationships/presProps" Target="presProps.xml"/><Relationship Id="rId7" Type="http://schemas.openxmlformats.org/officeDocument/2006/relationships/slideMaster" Target="slideMasters/slideMaster3.xml"/><Relationship Id="rId12" Type="http://schemas.openxmlformats.org/officeDocument/2006/relationships/slideMaster" Target="slideMasters/slideMaster8.xml"/><Relationship Id="rId17" Type="http://schemas.openxmlformats.org/officeDocument/2006/relationships/slideMaster" Target="slideMasters/slideMaster13.xml"/><Relationship Id="rId25" Type="http://schemas.openxmlformats.org/officeDocument/2006/relationships/slide" Target="slides/slide8.xml"/><Relationship Id="rId33" Type="http://schemas.openxmlformats.org/officeDocument/2006/relationships/notesMaster" Target="notesMasters/notesMaster1.xml"/><Relationship Id="rId2" Type="http://schemas.openxmlformats.org/officeDocument/2006/relationships/customXml" Target="../customXml/item2.xml"/><Relationship Id="rId16" Type="http://schemas.openxmlformats.org/officeDocument/2006/relationships/slideMaster" Target="slideMasters/slideMaster12.xml"/><Relationship Id="rId20" Type="http://schemas.openxmlformats.org/officeDocument/2006/relationships/slide" Target="slides/slide3.xml"/><Relationship Id="rId29" Type="http://schemas.openxmlformats.org/officeDocument/2006/relationships/slide" Target="slides/slide12.xml"/><Relationship Id="rId1" Type="http://schemas.openxmlformats.org/officeDocument/2006/relationships/customXml" Target="../customXml/item1.xml"/><Relationship Id="rId6" Type="http://schemas.openxmlformats.org/officeDocument/2006/relationships/slideMaster" Target="slideMasters/slideMaster2.xml"/><Relationship Id="rId11" Type="http://schemas.openxmlformats.org/officeDocument/2006/relationships/slideMaster" Target="slideMasters/slideMaster7.xml"/><Relationship Id="rId24" Type="http://schemas.openxmlformats.org/officeDocument/2006/relationships/slide" Target="slides/slide7.xml"/><Relationship Id="rId32" Type="http://schemas.openxmlformats.org/officeDocument/2006/relationships/slide" Target="slides/slide15.xml"/><Relationship Id="rId37" Type="http://schemas.openxmlformats.org/officeDocument/2006/relationships/tableStyles" Target="tableStyles.xml"/><Relationship Id="rId5" Type="http://schemas.openxmlformats.org/officeDocument/2006/relationships/slideMaster" Target="slideMasters/slideMaster1.xml"/><Relationship Id="rId15" Type="http://schemas.openxmlformats.org/officeDocument/2006/relationships/slideMaster" Target="slideMasters/slideMaster11.xml"/><Relationship Id="rId23" Type="http://schemas.openxmlformats.org/officeDocument/2006/relationships/slide" Target="slides/slide6.xml"/><Relationship Id="rId28" Type="http://schemas.openxmlformats.org/officeDocument/2006/relationships/slide" Target="slides/slide11.xml"/><Relationship Id="rId36" Type="http://schemas.openxmlformats.org/officeDocument/2006/relationships/theme" Target="theme/theme1.xml"/><Relationship Id="rId10" Type="http://schemas.openxmlformats.org/officeDocument/2006/relationships/slideMaster" Target="slideMasters/slideMaster6.xml"/><Relationship Id="rId19" Type="http://schemas.openxmlformats.org/officeDocument/2006/relationships/slide" Target="slides/slide2.xml"/><Relationship Id="rId31" Type="http://schemas.openxmlformats.org/officeDocument/2006/relationships/slide" Target="slides/slide14.xml"/><Relationship Id="rId4" Type="http://schemas.openxmlformats.org/officeDocument/2006/relationships/customXml" Target="../customXml/item4.xml"/><Relationship Id="rId9" Type="http://schemas.openxmlformats.org/officeDocument/2006/relationships/slideMaster" Target="slideMasters/slideMaster5.xml"/><Relationship Id="rId14" Type="http://schemas.openxmlformats.org/officeDocument/2006/relationships/slideMaster" Target="slideMasters/slideMaster10.xml"/><Relationship Id="rId22" Type="http://schemas.openxmlformats.org/officeDocument/2006/relationships/slide" Target="slides/slide5.xml"/><Relationship Id="rId27" Type="http://schemas.openxmlformats.org/officeDocument/2006/relationships/slide" Target="slides/slide10.xml"/><Relationship Id="rId30" Type="http://schemas.openxmlformats.org/officeDocument/2006/relationships/slide" Target="slides/slide13.xml"/><Relationship Id="rId35" Type="http://schemas.openxmlformats.org/officeDocument/2006/relationships/viewProps" Target="viewProps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14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37A70061-4B01-44B9-A84B-20502C9BA76E}" type="datetimeFigureOut">
              <a:rPr lang="en-US" smtClean="0"/>
              <a:t>4/8/2020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1D322BE-B0CF-4824-A161-FB1AB06D86FF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88616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3" Type="http://schemas.openxmlformats.org/officeDocument/2006/relationships/hyperlink" Target="http://newton.ex.ac.uk/research/qsystems/people/sque/images/diamond-conventional-unit-cell.gif" TargetMode="External"/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Relationship Id="rId6" Type="http://schemas.openxmlformats.org/officeDocument/2006/relationships/hyperlink" Target="http://www.uvm.edu/~inquiryb/webquest/fa06/mvogenbe/Animal-Cell.jpg" TargetMode="External"/><Relationship Id="rId5" Type="http://schemas.openxmlformats.org/officeDocument/2006/relationships/hyperlink" Target="http://www.ks.uiuc.edu/Research/pro_DNA/hmgd/HMGD_t.gif" TargetMode="External"/><Relationship Id="rId4" Type="http://schemas.openxmlformats.org/officeDocument/2006/relationships/hyperlink" Target="http://wordwolf.com/images/stories/collagen.png" TargetMode="Externa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4818" name="Rectangle 2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</p:spPr>
      </p:sp>
      <p:sp>
        <p:nvSpPr>
          <p:cNvPr id="34819" name="Rectangle 3"/>
          <p:cNvSpPr>
            <a:spLocks noGrp="1"/>
          </p:cNvSpPr>
          <p:nvPr>
            <p:ph type="body" idx="1"/>
          </p:nvPr>
        </p:nvSpPr>
        <p:spPr bwMode="auto">
          <a:noFill/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en-US"/>
              <a:t>The reason is that everything is made up of atoms – which we can now observe, study and manipulate.  Those atoms form molecules – which again we can observe,  study and manipulate.  Atomic and molecular structure will determine the physical, electrical and biological characteristics and properties of all materials.</a:t>
            </a:r>
          </a:p>
        </p:txBody>
      </p:sp>
    </p:spTree>
    <p:extLst>
      <p:ext uri="{BB962C8B-B14F-4D97-AF65-F5344CB8AC3E}">
        <p14:creationId xmlns:p14="http://schemas.microsoft.com/office/powerpoint/2010/main" val="616377245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362" name="Slide Image Placeholder 1"/>
          <p:cNvSpPr>
            <a:spLocks noGrp="1" noRot="1" noChangeAspect="1" noTextEdit="1"/>
          </p:cNvSpPr>
          <p:nvPr>
            <p:ph type="sldImg"/>
          </p:nvPr>
        </p:nvSpPr>
        <p:spPr bwMode="auto"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143363" name="Notes Placeholder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>
              <a:spcBef>
                <a:spcPct val="0"/>
              </a:spcBef>
            </a:pPr>
            <a:r>
              <a:rPr lang="en-US"/>
              <a:t>Images:</a:t>
            </a:r>
          </a:p>
          <a:p>
            <a:pPr>
              <a:spcBef>
                <a:spcPct val="0"/>
              </a:spcBef>
            </a:pPr>
            <a:r>
              <a:rPr lang="en-US"/>
              <a:t>Crystals:  </a:t>
            </a:r>
            <a:r>
              <a:rPr lang="en-US" u="sng">
                <a:hlinkClick r:id="rId3"/>
              </a:rPr>
              <a:t>http://newton.ex.ac.uk/research/qsystems/people/sque/images/diamond-conventional-unit-cell.gif</a:t>
            </a:r>
            <a:endParaRPr lang="en-US" u="sng"/>
          </a:p>
          <a:p>
            <a:pPr>
              <a:spcBef>
                <a:spcPct val="0"/>
              </a:spcBef>
            </a:pPr>
            <a:r>
              <a:rPr lang="en-US"/>
              <a:t>Polymers: </a:t>
            </a:r>
            <a:r>
              <a:rPr lang="en-US" u="sng">
                <a:hlinkClick r:id="rId4"/>
              </a:rPr>
              <a:t>http://wordwolf.com/images/stories/collagen.png</a:t>
            </a:r>
            <a:endParaRPr lang="en-US" u="sng"/>
          </a:p>
          <a:p>
            <a:pPr>
              <a:spcBef>
                <a:spcPct val="0"/>
              </a:spcBef>
            </a:pPr>
            <a:r>
              <a:rPr lang="en-US"/>
              <a:t>Proteins: </a:t>
            </a:r>
            <a:r>
              <a:rPr lang="en-US" u="sng">
                <a:hlinkClick r:id="rId5"/>
              </a:rPr>
              <a:t>http://www.ks.uiuc.edu/Research/pro_DNA/hmgd/HMGD_t.gif</a:t>
            </a:r>
            <a:endParaRPr lang="en-US" u="sng"/>
          </a:p>
          <a:p>
            <a:pPr>
              <a:spcBef>
                <a:spcPct val="0"/>
              </a:spcBef>
            </a:pPr>
            <a:r>
              <a:rPr lang="en-US"/>
              <a:t>Cells: </a:t>
            </a:r>
            <a:r>
              <a:rPr lang="en-US" u="sng">
                <a:hlinkClick r:id="rId6"/>
              </a:rPr>
              <a:t>http://www.uvm.edu/~inquiryb/webquest/fa06/mvogenbe/Animal-Cell.jpg</a:t>
            </a:r>
            <a:endParaRPr lang="en-US"/>
          </a:p>
        </p:txBody>
      </p:sp>
      <p:sp>
        <p:nvSpPr>
          <p:cNvPr id="54276" name="Slide Number Placeholder 3"/>
          <p:cNvSpPr>
            <a:spLocks noGrp="1"/>
          </p:cNvSpPr>
          <p:nvPr>
            <p:ph type="sldNum" sz="quarter" idx="5"/>
          </p:nvPr>
        </p:nvSpPr>
        <p:spPr bwMode="auto">
          <a:ln>
            <a:miter lim="800000"/>
            <a:headEnd/>
            <a:tailEnd/>
          </a:ln>
        </p:spPr>
        <p:txBody>
          <a:bodyPr/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fld id="{2BCA9FC7-D2A1-4549-9236-3FF6D79761DC}" type="slidenum">
              <a:rPr lang="en-US">
                <a:latin typeface="Calibri" panose="020F0502020204030204" pitchFamily="34" charset="0"/>
              </a:rPr>
              <a:pPr eaLnBrk="1" hangingPunct="1"/>
              <a:t>3</a:t>
            </a:fld>
            <a:endParaRPr lang="en-US">
              <a:latin typeface="Calibri" panose="020F050202020403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70098388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0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4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5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6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7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8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9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obj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 sz="2800"/>
            </a:lvl1pPr>
          </a:lstStyle>
          <a:p>
            <a:r>
              <a:rPr lang="en-US" dirty="0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47557389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8751683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50206397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097280" y="758952"/>
            <a:ext cx="10058400" cy="3566160"/>
          </a:xfrm>
        </p:spPr>
        <p:txBody>
          <a:bodyPr anchor="b">
            <a:normAutofit/>
          </a:bodyPr>
          <a:lstStyle>
            <a:lvl1pPr algn="l">
              <a:lnSpc>
                <a:spcPct val="85000"/>
              </a:lnSpc>
              <a:defRPr sz="8000" spc="-50" baseline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00051" y="4455621"/>
            <a:ext cx="10058400" cy="1143000"/>
          </a:xfrm>
        </p:spPr>
        <p:txBody>
          <a:bodyPr lIns="91440" rIns="91440">
            <a:normAutofit/>
          </a:bodyPr>
          <a:lstStyle>
            <a:lvl1pPr marL="0" indent="0" algn="l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 algn="ctr">
              <a:buNone/>
              <a:defRPr sz="2400"/>
            </a:lvl2pPr>
            <a:lvl3pPr marL="914400" indent="0" algn="ctr">
              <a:buNone/>
              <a:defRPr sz="2400"/>
            </a:lvl3pPr>
            <a:lvl4pPr marL="1371600" indent="0" algn="ctr">
              <a:buNone/>
              <a:defRPr sz="2000"/>
            </a:lvl4pPr>
            <a:lvl5pPr marL="1828800" indent="0" algn="ctr">
              <a:buNone/>
              <a:defRPr sz="2000"/>
            </a:lvl5pPr>
            <a:lvl6pPr marL="2286000" indent="0" algn="ctr">
              <a:buNone/>
              <a:defRPr sz="2000"/>
            </a:lvl6pPr>
            <a:lvl7pPr marL="2743200" indent="0" algn="ctr">
              <a:buNone/>
              <a:defRPr sz="2000"/>
            </a:lvl7pPr>
            <a:lvl8pPr marL="3200400" indent="0" algn="ctr">
              <a:buNone/>
              <a:defRPr sz="2000"/>
            </a:lvl8pPr>
            <a:lvl9pPr marL="3657600" indent="0" algn="ctr">
              <a:buNone/>
              <a:defRPr sz="2000"/>
            </a:lvl9pPr>
          </a:lstStyle>
          <a:p>
            <a:r>
              <a:rPr lang="en-US"/>
              <a:t>Click to edit Master subtitle style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36114925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817066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Section Header"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758952"/>
            <a:ext cx="10058400" cy="3566160"/>
          </a:xfrm>
        </p:spPr>
        <p:txBody>
          <a:bodyPr anchor="b" anchorCtr="0">
            <a:normAutofit/>
          </a:bodyPr>
          <a:lstStyle>
            <a:lvl1pPr>
              <a:lnSpc>
                <a:spcPct val="85000"/>
              </a:lnSpc>
              <a:defRPr sz="8000" b="0">
                <a:solidFill>
                  <a:schemeClr val="tx1">
                    <a:lumMod val="85000"/>
                    <a:lumOff val="15000"/>
                  </a:schemeClr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4453128"/>
            <a:ext cx="10058400" cy="1143000"/>
          </a:xfrm>
        </p:spPr>
        <p:txBody>
          <a:bodyPr lIns="91440" rIns="91440" anchor="t" anchorCtr="0">
            <a:normAutofit/>
          </a:bodyPr>
          <a:lstStyle>
            <a:lvl1pPr marL="0" indent="0">
              <a:buNone/>
              <a:defRPr sz="2400" cap="all" spc="200" baseline="0">
                <a:solidFill>
                  <a:schemeClr val="tx2"/>
                </a:solidFill>
                <a:latin typeface="+mj-lt"/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9" name="Straight Connector 8"/>
          <p:cNvCxnSpPr/>
          <p:nvPr/>
        </p:nvCxnSpPr>
        <p:spPr>
          <a:xfrm>
            <a:off x="1207658" y="4343400"/>
            <a:ext cx="987552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58900902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itle 7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1097278" y="1845734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17920" y="1845735"/>
            <a:ext cx="4937760" cy="402336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121660930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itle 9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09728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217920" y="1846052"/>
            <a:ext cx="4937760" cy="736282"/>
          </a:xfrm>
        </p:spPr>
        <p:txBody>
          <a:bodyPr lIns="91440" rIns="91440" anchor="ctr">
            <a:normAutofit/>
          </a:bodyPr>
          <a:lstStyle>
            <a:lvl1pPr marL="0" indent="0">
              <a:buNone/>
              <a:defRPr sz="2000" b="0" cap="all" baseline="0">
                <a:solidFill>
                  <a:schemeClr val="tx2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217920" y="2582334"/>
            <a:ext cx="4937760" cy="33782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3938151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492086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Rectangle 4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6" name="Rectangle 5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>
                <a:solidFill>
                  <a:srgbClr val="FFFFFF"/>
                </a:solidFill>
              </a:defRPr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02752679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16" y="0"/>
            <a:ext cx="4050791" cy="6858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4040071" y="0"/>
            <a:ext cx="64008" cy="685800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594359"/>
            <a:ext cx="3200400" cy="2286000"/>
          </a:xfrm>
        </p:spPr>
        <p:txBody>
          <a:bodyPr anchor="b">
            <a:norm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800600" y="731520"/>
            <a:ext cx="6492240" cy="5257800"/>
          </a:xfrm>
        </p:spPr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2926080"/>
            <a:ext cx="3200400" cy="3379124"/>
          </a:xfrm>
        </p:spPr>
        <p:txBody>
          <a:bodyPr lIns="91440" rIns="91440">
            <a:normAutofit/>
          </a:bodyPr>
          <a:lstStyle>
            <a:lvl1pPr marL="0" indent="0"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>
          <a:xfrm>
            <a:off x="465512" y="6459785"/>
            <a:ext cx="2618510" cy="365125"/>
          </a:xfrm>
        </p:spPr>
        <p:txBody>
          <a:bodyPr/>
          <a:lstStyle>
            <a:lvl1pPr algn="l"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>
          <a:xfrm>
            <a:off x="4800600" y="6459785"/>
            <a:ext cx="4648200" cy="365125"/>
          </a:xfrm>
        </p:spPr>
        <p:txBody>
          <a:bodyPr/>
          <a:lstStyle>
            <a:lvl1pPr algn="l">
              <a:defRPr>
                <a:solidFill>
                  <a:schemeClr val="tx2"/>
                </a:solidFill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>
                <a:solidFill>
                  <a:schemeClr val="tx2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681085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06567371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/>
          <p:cNvSpPr/>
          <p:nvPr/>
        </p:nvSpPr>
        <p:spPr>
          <a:xfrm>
            <a:off x="0" y="4953000"/>
            <a:ext cx="12188825" cy="19050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491507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097280" y="5074920"/>
            <a:ext cx="10113645" cy="822960"/>
          </a:xfrm>
        </p:spPr>
        <p:txBody>
          <a:bodyPr lIns="91440" tIns="0" rIns="91440" bIns="0" anchor="b">
            <a:noAutofit/>
          </a:bodyPr>
          <a:lstStyle>
            <a:lvl1pPr>
              <a:defRPr sz="3600" b="0">
                <a:solidFill>
                  <a:srgbClr val="FFFFFF"/>
                </a:solidFill>
              </a:defRPr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5" y="0"/>
            <a:ext cx="12191985" cy="4915076"/>
          </a:xfrm>
          <a:solidFill>
            <a:schemeClr val="bg2">
              <a:lumMod val="90000"/>
            </a:schemeClr>
          </a:solidFill>
        </p:spPr>
        <p:txBody>
          <a:bodyPr lIns="457200" tIns="457200" anchor="t"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lang="en-US"/>
              <a:t>Click icon to add picture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097280" y="5907024"/>
            <a:ext cx="10113264" cy="594360"/>
          </a:xfrm>
        </p:spPr>
        <p:txBody>
          <a:bodyPr lIns="91440" tIns="0" rIns="91440" bIns="0">
            <a:normAutofit/>
          </a:bodyPr>
          <a:lstStyle>
            <a:lvl1pPr marL="0" indent="0">
              <a:spcBef>
                <a:spcPts val="0"/>
              </a:spcBef>
              <a:spcAft>
                <a:spcPts val="600"/>
              </a:spcAft>
              <a:buNone/>
              <a:defRPr sz="1500">
                <a:solidFill>
                  <a:srgbClr val="FFFFFF"/>
                </a:solidFill>
              </a:defRPr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/>
              <a:t>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327822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9700661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3175" y="6400800"/>
            <a:ext cx="12188825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8" name="Rectangle 7"/>
          <p:cNvSpPr/>
          <p:nvPr/>
        </p:nvSpPr>
        <p:spPr>
          <a:xfrm>
            <a:off x="15" y="6334316"/>
            <a:ext cx="12188825" cy="64008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412302"/>
            <a:ext cx="2628900" cy="575989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412302"/>
            <a:ext cx="7734300" cy="5759898"/>
          </a:xfrm>
        </p:spPr>
        <p:txBody>
          <a:bodyPr vert="eaVert" lIns="45720" tIns="0" rIns="45720" bIns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3933949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678196" y="2900831"/>
            <a:ext cx="8849957" cy="1362075"/>
          </a:xfrm>
        </p:spPr>
        <p:txBody>
          <a:bodyPr/>
          <a:lstStyle>
            <a:lvl1pPr algn="l">
              <a:defRPr sz="4000" b="0" cap="none" baseline="0"/>
            </a:lvl1pPr>
          </a:lstStyle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678195" y="4267205"/>
            <a:ext cx="8849956" cy="1520413"/>
          </a:xfrm>
        </p:spPr>
        <p:txBody>
          <a:bodyPr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189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377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566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754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5943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131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32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509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24977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1006942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25287415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0175698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280648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8752667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lvl1pPr>
              <a:defRPr/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3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lvl1pPr>
              <a:defRPr/>
            </a:lvl1pPr>
          </a:lstStyle>
          <a:p>
            <a:endParaRPr lang="en-US">
              <a:solidFill>
                <a:srgbClr val="797B7E"/>
              </a:solidFill>
            </a:endParaRPr>
          </a:p>
        </p:txBody>
      </p:sp>
      <p:sp>
        <p:nvSpPr>
          <p:cNvPr id="4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lvl1pPr>
              <a:defRPr/>
            </a:lvl1pPr>
          </a:lstStyle>
          <a:p>
            <a:fld id="{8FCCDAC3-4480-4DF0-9CF7-C863844BDD4A}" type="slidenum">
              <a:rPr lang="en-US" smtClean="0"/>
              <a:pPr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66892583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4" Type="http://schemas.openxmlformats.org/officeDocument/2006/relationships/image" Target="../media/image3.jpeg"/></Relationships>
</file>

<file path=ppt/slideMasters/_rels/slideMaster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0.xml"/><Relationship Id="rId1" Type="http://schemas.openxmlformats.org/officeDocument/2006/relationships/slideLayout" Target="../slideLayouts/slideLayout10.xml"/><Relationship Id="rId4" Type="http://schemas.openxmlformats.org/officeDocument/2006/relationships/image" Target="../media/image3.jpeg"/></Relationships>
</file>

<file path=ppt/slideMasters/_rels/slideMaster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11.xml"/><Relationship Id="rId1" Type="http://schemas.openxmlformats.org/officeDocument/2006/relationships/slideLayout" Target="../slideLayouts/slideLayout11.xml"/><Relationship Id="rId4" Type="http://schemas.openxmlformats.org/officeDocument/2006/relationships/image" Target="../media/image3.jpeg"/></Relationships>
</file>

<file path=ppt/slideMasters/_rels/slideMaster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jpeg"/><Relationship Id="rId2" Type="http://schemas.openxmlformats.org/officeDocument/2006/relationships/image" Target="../media/image2.png"/><Relationship Id="rId1" Type="http://schemas.openxmlformats.org/officeDocument/2006/relationships/theme" Target="../theme/theme12.xml"/></Relationships>
</file>

<file path=ppt/slideMasters/_rels/slideMaster1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image" Target="../media/image3.jpeg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1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2.xml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jpeg"/></Relationships>
</file>

<file path=ppt/slideMasters/_rels/slideMaster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3.xml"/><Relationship Id="rId1" Type="http://schemas.openxmlformats.org/officeDocument/2006/relationships/slideLayout" Target="../slideLayouts/slideLayout3.xml"/><Relationship Id="rId4" Type="http://schemas.openxmlformats.org/officeDocument/2006/relationships/image" Target="../media/image3.jpeg"/></Relationships>
</file>

<file path=ppt/slideMasters/_rels/slideMaster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4.xml"/><Relationship Id="rId1" Type="http://schemas.openxmlformats.org/officeDocument/2006/relationships/slideLayout" Target="../slideLayouts/slideLayout4.xml"/><Relationship Id="rId4" Type="http://schemas.openxmlformats.org/officeDocument/2006/relationships/image" Target="../media/image3.jpeg"/></Relationships>
</file>

<file path=ppt/slideMasters/_rels/slideMaster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5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3.jpeg"/></Relationships>
</file>

<file path=ppt/slideMasters/_rels/slideMaster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6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3.jpeg"/></Relationships>
</file>

<file path=ppt/slideMasters/_rels/slideMaster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7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3.jpeg"/></Relationships>
</file>

<file path=ppt/slideMasters/_rels/slideMaster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8.xml"/><Relationship Id="rId1" Type="http://schemas.openxmlformats.org/officeDocument/2006/relationships/slideLayout" Target="../slideLayouts/slideLayout8.xml"/><Relationship Id="rId4" Type="http://schemas.openxmlformats.org/officeDocument/2006/relationships/image" Target="../media/image3.jpeg"/></Relationships>
</file>

<file path=ppt/slideMasters/_rels/slideMaster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theme" Target="../theme/theme9.xml"/><Relationship Id="rId1" Type="http://schemas.openxmlformats.org/officeDocument/2006/relationships/slideLayout" Target="../slideLayouts/slideLayout9.xml"/><Relationship Id="rId4" Type="http://schemas.openxmlformats.org/officeDocument/2006/relationships/image" Target="../media/image3.jpeg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17033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0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2239276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9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542110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81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65406712"/>
      </p:ext>
    </p:extLst>
  </p:cSld>
  <p:clrMap bg1="lt1" tx1="dk1" bg2="lt2" tx2="dk2" accent1="accent1" accent2="accent2" accent3="accent3" accent4="accent4" accent5="accent5" accent6="accent6" hlink="hlink" folHlink="folHlink"/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1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/>
          <p:cNvSpPr/>
          <p:nvPr/>
        </p:nvSpPr>
        <p:spPr>
          <a:xfrm>
            <a:off x="1" y="6400800"/>
            <a:ext cx="12192000" cy="45720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9" name="Rectangle 8"/>
          <p:cNvSpPr/>
          <p:nvPr/>
        </p:nvSpPr>
        <p:spPr>
          <a:xfrm>
            <a:off x="15" y="6334316"/>
            <a:ext cx="12191985" cy="66484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sp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097280" y="286603"/>
            <a:ext cx="10058400" cy="1450757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r>
              <a:rPr lang="en-US"/>
              <a:t>Click to edit Master title style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097280" y="1845734"/>
            <a:ext cx="10058400" cy="4023360"/>
          </a:xfrm>
          <a:prstGeom prst="rect">
            <a:avLst/>
          </a:prstGeom>
        </p:spPr>
        <p:txBody>
          <a:bodyPr vert="horz" lIns="0" tIns="45720" rIns="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097280" y="6459785"/>
            <a:ext cx="2472271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rgbClr val="FFFFFF"/>
                </a:solidFill>
              </a:defRPr>
            </a:lvl1pPr>
          </a:lstStyle>
          <a:p>
            <a:fld id="{33E8226A-2B89-4F3E-AC23-EB1C632E4A3A}" type="datetimeFigureOut">
              <a:rPr lang="en-US" smtClean="0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686185" y="6459785"/>
            <a:ext cx="4822804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 cap="all" baseline="0">
                <a:solidFill>
                  <a:srgbClr val="FFFFFF"/>
                </a:solidFill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9900458" y="6459785"/>
            <a:ext cx="1312025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050">
                <a:solidFill>
                  <a:srgbClr val="FFFFFF"/>
                </a:solidFill>
              </a:defRPr>
            </a:lvl1pPr>
          </a:lstStyle>
          <a:p>
            <a:pPr>
              <a:defRPr/>
            </a:pPr>
            <a:fld id="{450C0BBA-624C-4EC6-916D-513C3A9B3CDB}" type="slidenum">
              <a:rPr lang="en-US" smtClean="0"/>
              <a:pPr>
                <a:defRPr/>
              </a:pPr>
              <a:t>‹#›</a:t>
            </a:fld>
            <a:endParaRPr lang="en-US"/>
          </a:p>
        </p:txBody>
      </p:sp>
      <p:cxnSp>
        <p:nvCxnSpPr>
          <p:cNvPr id="10" name="Straight Connector 9"/>
          <p:cNvCxnSpPr/>
          <p:nvPr/>
        </p:nvCxnSpPr>
        <p:spPr>
          <a:xfrm>
            <a:off x="1193532" y="1737845"/>
            <a:ext cx="9966960" cy="0"/>
          </a:xfrm>
          <a:prstGeom prst="line">
            <a:avLst/>
          </a:prstGeom>
          <a:ln w="6350">
            <a:solidFill>
              <a:schemeClr val="tx1">
                <a:lumMod val="50000"/>
                <a:lumOff val="5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pic>
        <p:nvPicPr>
          <p:cNvPr id="11" name="Picture 10">
            <a:extLst>
              <a:ext uri="{FF2B5EF4-FFF2-40B4-BE49-F238E27FC236}">
                <a16:creationId xmlns:a16="http://schemas.microsoft.com/office/drawing/2014/main" id="{46F78F4E-E50C-42F5-B312-130017924283}"/>
              </a:ext>
            </a:extLst>
          </p:cNvPr>
          <p:cNvPicPr>
            <a:picLocks noChangeAspect="1"/>
          </p:cNvPicPr>
          <p:nvPr userDrawn="1"/>
        </p:nvPicPr>
        <p:blipFill>
          <a:blip r:embed="rId1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96575592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  <p:sldLayoutId id="2147483709" r:id="rId2"/>
    <p:sldLayoutId id="2147483710" r:id="rId3"/>
    <p:sldLayoutId id="2147483711" r:id="rId4"/>
    <p:sldLayoutId id="2147483712" r:id="rId5"/>
    <p:sldLayoutId id="2147483713" r:id="rId6"/>
    <p:sldLayoutId id="2147483714" r:id="rId7"/>
    <p:sldLayoutId id="2147483715" r:id="rId8"/>
    <p:sldLayoutId id="2147483716" r:id="rId9"/>
    <p:sldLayoutId id="2147483717" r:id="rId10"/>
    <p:sldLayoutId id="2147483718" r:id="rId11"/>
  </p:sldLayoutIdLst>
  <p:txStyles>
    <p:titleStyle>
      <a:lvl1pPr algn="l" defTabSz="914400" rtl="0" eaLnBrk="1" latinLnBrk="0" hangingPunct="1">
        <a:lnSpc>
          <a:spcPct val="85000"/>
        </a:lnSpc>
        <a:spcBef>
          <a:spcPct val="0"/>
        </a:spcBef>
        <a:buNone/>
        <a:defRPr sz="4800" kern="1200" spc="-50" baseline="0">
          <a:solidFill>
            <a:schemeClr val="tx1">
              <a:lumMod val="75000"/>
              <a:lumOff val="25000"/>
            </a:schemeClr>
          </a:solidFill>
          <a:latin typeface="+mj-lt"/>
          <a:ea typeface="+mj-ea"/>
          <a:cs typeface="+mj-cs"/>
        </a:defRPr>
      </a:lvl1pPr>
    </p:titleStyle>
    <p:bodyStyle>
      <a:lvl1pPr marL="91440" indent="-91440" algn="l" defTabSz="914400" rtl="0" eaLnBrk="1" latinLnBrk="0" hangingPunct="1">
        <a:lnSpc>
          <a:spcPct val="90000"/>
        </a:lnSpc>
        <a:spcBef>
          <a:spcPts val="1200"/>
        </a:spcBef>
        <a:spcAft>
          <a:spcPts val="200"/>
        </a:spcAft>
        <a:buClr>
          <a:schemeClr val="accent1"/>
        </a:buClr>
        <a:buSzPct val="100000"/>
        <a:buFont typeface="Calibri" panose="020F0502020204030204" pitchFamily="34" charset="0"/>
        <a:buChar char=" "/>
        <a:defRPr sz="20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1pPr>
      <a:lvl2pPr marL="38404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8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2pPr>
      <a:lvl3pPr marL="56692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3pPr>
      <a:lvl4pPr marL="74980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4pPr>
      <a:lvl5pPr marL="932688" indent="-18288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5pPr>
      <a:lvl6pPr marL="11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6pPr>
      <a:lvl7pPr marL="13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7pPr>
      <a:lvl8pPr marL="15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8pPr>
      <a:lvl9pPr marL="1700000" indent="-228600" algn="l" defTabSz="914400" rtl="0" eaLnBrk="1" latinLnBrk="0" hangingPunct="1">
        <a:lnSpc>
          <a:spcPct val="90000"/>
        </a:lnSpc>
        <a:spcBef>
          <a:spcPts val="200"/>
        </a:spcBef>
        <a:spcAft>
          <a:spcPts val="400"/>
        </a:spcAft>
        <a:buClr>
          <a:schemeClr val="accent1"/>
        </a:buClr>
        <a:buFont typeface="Calibri" pitchFamily="34" charset="0"/>
        <a:buChar char="◦"/>
        <a:defRPr sz="1400" kern="1200">
          <a:solidFill>
            <a:schemeClr val="tx1">
              <a:lumMod val="75000"/>
              <a:lumOff val="25000"/>
            </a:schemeClr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01629069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3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824200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5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4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54794209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7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5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2120917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9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6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72599940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1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7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0555075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8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9803148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5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9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41"/>
          <p:cNvGrpSpPr>
            <a:grpSpLocks/>
          </p:cNvGrpSpPr>
          <p:nvPr/>
        </p:nvGrpSpPr>
        <p:grpSpPr bwMode="auto">
          <a:xfrm>
            <a:off x="-406400" y="0"/>
            <a:ext cx="13243984" cy="6858000"/>
            <a:chOff x="-382404" y="0"/>
            <a:chExt cx="9932332" cy="6858000"/>
          </a:xfrm>
        </p:grpSpPr>
        <p:grpSp>
          <p:nvGrpSpPr>
            <p:cNvPr id="1036" name="Group 44"/>
            <p:cNvGrpSpPr>
              <a:grpSpLocks/>
            </p:cNvGrpSpPr>
            <p:nvPr/>
          </p:nvGrpSpPr>
          <p:grpSpPr bwMode="auto">
            <a:xfrm>
              <a:off x="0" y="0"/>
              <a:ext cx="9144000" cy="6858000"/>
              <a:chOff x="0" y="0"/>
              <a:chExt cx="9144000" cy="6858000"/>
            </a:xfrm>
          </p:grpSpPr>
          <p:grpSp>
            <p:nvGrpSpPr>
              <p:cNvPr id="1059" name="Group 4"/>
              <p:cNvGrpSpPr>
                <a:grpSpLocks/>
              </p:cNvGrpSpPr>
              <p:nvPr/>
            </p:nvGrpSpPr>
            <p:grpSpPr bwMode="auto">
              <a:xfrm>
                <a:off x="0" y="0"/>
                <a:ext cx="2514600" cy="6858000"/>
                <a:chOff x="0" y="0"/>
                <a:chExt cx="2514600" cy="6858000"/>
              </a:xfrm>
            </p:grpSpPr>
            <p:sp>
              <p:nvSpPr>
                <p:cNvPr id="113" name="Rectangle 112"/>
                <p:cNvSpPr/>
                <p:nvPr/>
              </p:nvSpPr>
              <p:spPr>
                <a:xfrm>
                  <a:off x="914499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4" name="Rectangle 2"/>
                <p:cNvSpPr/>
                <p:nvPr/>
              </p:nvSpPr>
              <p:spPr>
                <a:xfrm>
                  <a:off x="159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5" name="Rectangle 3"/>
                <p:cNvSpPr/>
                <p:nvPr/>
              </p:nvSpPr>
              <p:spPr>
                <a:xfrm>
                  <a:off x="228744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0" name="Group 5"/>
              <p:cNvGrpSpPr>
                <a:grpSpLocks/>
              </p:cNvGrpSpPr>
              <p:nvPr/>
            </p:nvGrpSpPr>
            <p:grpSpPr bwMode="auto">
              <a:xfrm>
                <a:off x="422910" y="0"/>
                <a:ext cx="2514600" cy="6858000"/>
                <a:chOff x="0" y="0"/>
                <a:chExt cx="2514600" cy="6858000"/>
              </a:xfrm>
            </p:grpSpPr>
            <p:sp>
              <p:nvSpPr>
                <p:cNvPr id="110" name="Rectangle 109"/>
                <p:cNvSpPr/>
                <p:nvPr/>
              </p:nvSpPr>
              <p:spPr>
                <a:xfrm>
                  <a:off x="913836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1" name="Rectangle 110"/>
                <p:cNvSpPr/>
                <p:nvPr/>
              </p:nvSpPr>
              <p:spPr>
                <a:xfrm>
                  <a:off x="-504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12" name="Rectangle 111"/>
                <p:cNvSpPr/>
                <p:nvPr/>
              </p:nvSpPr>
              <p:spPr>
                <a:xfrm>
                  <a:off x="228081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grpSp>
            <p:nvGrpSpPr>
              <p:cNvPr id="1061" name="Group 9"/>
              <p:cNvGrpSpPr>
                <a:grpSpLocks/>
              </p:cNvGrpSpPr>
              <p:nvPr/>
            </p:nvGrpSpPr>
            <p:grpSpPr bwMode="auto">
              <a:xfrm rot="10800000">
                <a:off x="6629400" y="0"/>
                <a:ext cx="2514600" cy="6858000"/>
                <a:chOff x="0" y="0"/>
                <a:chExt cx="2514600" cy="6858000"/>
              </a:xfrm>
            </p:grpSpPr>
            <p:sp>
              <p:nvSpPr>
                <p:cNvPr id="107" name="Rectangle 106"/>
                <p:cNvSpPr/>
                <p:nvPr/>
              </p:nvSpPr>
              <p:spPr>
                <a:xfrm>
                  <a:off x="914785" y="0"/>
                  <a:ext cx="1600094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8" name="Rectangle 107"/>
                <p:cNvSpPr/>
                <p:nvPr/>
              </p:nvSpPr>
              <p:spPr>
                <a:xfrm>
                  <a:off x="445" y="0"/>
                  <a:ext cx="45717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  <p:sp>
              <p:nvSpPr>
                <p:cNvPr id="109" name="Rectangle 108"/>
                <p:cNvSpPr/>
                <p:nvPr/>
              </p:nvSpPr>
              <p:spPr>
                <a:xfrm>
                  <a:off x="229030" y="0"/>
                  <a:ext cx="761950" cy="6858000"/>
                </a:xfrm>
                <a:prstGeom prst="rect">
                  <a:avLst/>
                </a:prstGeom>
                <a:solidFill>
                  <a:schemeClr val="bg1">
                    <a:alpha val="10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anchor="ctr"/>
                <a:lstStyle/>
                <a:p>
                  <a:pPr algn="ctr">
                    <a:defRPr/>
                  </a:pPr>
                  <a:endParaRPr lang="en-US" sz="1800">
                    <a:solidFill>
                      <a:srgbClr val="FFFFFF"/>
                    </a:solidFill>
                  </a:endParaRPr>
                </a:p>
              </p:txBody>
            </p:sp>
          </p:grpSp>
          <p:sp>
            <p:nvSpPr>
              <p:cNvPr id="104" name="Rectangle 103"/>
              <p:cNvSpPr/>
              <p:nvPr/>
            </p:nvSpPr>
            <p:spPr>
              <a:xfrm>
                <a:off x="3809907" y="0"/>
                <a:ext cx="2819214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5" name="Rectangle 104"/>
              <p:cNvSpPr/>
              <p:nvPr/>
            </p:nvSpPr>
            <p:spPr>
              <a:xfrm>
                <a:off x="2895568" y="0"/>
                <a:ext cx="45717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  <p:sp>
            <p:nvSpPr>
              <p:cNvPr id="106" name="Rectangle 105"/>
              <p:cNvSpPr/>
              <p:nvPr/>
            </p:nvSpPr>
            <p:spPr>
              <a:xfrm>
                <a:off x="3124153" y="0"/>
                <a:ext cx="761950" cy="6858000"/>
              </a:xfrm>
              <a:prstGeom prst="rect">
                <a:avLst/>
              </a:prstGeom>
              <a:solidFill>
                <a:schemeClr val="bg1">
                  <a:alpha val="10000"/>
                </a:schemeClr>
              </a:solidFill>
              <a:ln>
                <a:noFill/>
              </a:ln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n-US" sz="1800">
                  <a:solidFill>
                    <a:srgbClr val="FFFFFF"/>
                  </a:solidFill>
                </a:endParaRPr>
              </a:p>
            </p:txBody>
          </p:sp>
        </p:grpSp>
        <p:sp>
          <p:nvSpPr>
            <p:cNvPr id="44" name="Freeform 43"/>
            <p:cNvSpPr/>
            <p:nvPr/>
          </p:nvSpPr>
          <p:spPr>
            <a:xfrm>
              <a:off x="-12540" y="5035550"/>
              <a:ext cx="9144983" cy="1174750"/>
            </a:xfrm>
            <a:custGeom>
              <a:avLst/>
              <a:gdLst>
                <a:gd name="connsiteX0" fmla="*/ 0 w 9144000"/>
                <a:gd name="connsiteY0" fmla="*/ 1116280 h 1175656"/>
                <a:gd name="connsiteX1" fmla="*/ 1674420 w 9144000"/>
                <a:gd name="connsiteY1" fmla="*/ 1163781 h 1175656"/>
                <a:gd name="connsiteX2" fmla="*/ 4120737 w 9144000"/>
                <a:gd name="connsiteY2" fmla="*/ 1045028 h 1175656"/>
                <a:gd name="connsiteX3" fmla="*/ 7172696 w 9144000"/>
                <a:gd name="connsiteY3" fmla="*/ 605641 h 1175656"/>
                <a:gd name="connsiteX4" fmla="*/ 9144000 w 9144000"/>
                <a:gd name="connsiteY4" fmla="*/ 0 h 1175656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270659 h 1330035"/>
                <a:gd name="connsiteX1" fmla="*/ 1674420 w 9144000"/>
                <a:gd name="connsiteY1" fmla="*/ 1318160 h 1330035"/>
                <a:gd name="connsiteX2" fmla="*/ 4120737 w 9144000"/>
                <a:gd name="connsiteY2" fmla="*/ 1199407 h 1330035"/>
                <a:gd name="connsiteX3" fmla="*/ 7172696 w 9144000"/>
                <a:gd name="connsiteY3" fmla="*/ 760020 h 1330035"/>
                <a:gd name="connsiteX4" fmla="*/ 9144000 w 9144000"/>
                <a:gd name="connsiteY4" fmla="*/ 0 h 1330035"/>
                <a:gd name="connsiteX0" fmla="*/ 0 w 9144000"/>
                <a:gd name="connsiteY0" fmla="*/ 1116279 h 1175655"/>
                <a:gd name="connsiteX1" fmla="*/ 1674420 w 9144000"/>
                <a:gd name="connsiteY1" fmla="*/ 1163780 h 1175655"/>
                <a:gd name="connsiteX2" fmla="*/ 4120737 w 9144000"/>
                <a:gd name="connsiteY2" fmla="*/ 1045027 h 1175655"/>
                <a:gd name="connsiteX3" fmla="*/ 7172696 w 9144000"/>
                <a:gd name="connsiteY3" fmla="*/ 605640 h 1175655"/>
                <a:gd name="connsiteX4" fmla="*/ 9144000 w 9144000"/>
                <a:gd name="connsiteY4" fmla="*/ 0 h 117565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1175655">
                  <a:moveTo>
                    <a:pt x="0" y="1116279"/>
                  </a:moveTo>
                  <a:cubicBezTo>
                    <a:pt x="493815" y="1145967"/>
                    <a:pt x="987631" y="1175655"/>
                    <a:pt x="1674420" y="1163780"/>
                  </a:cubicBezTo>
                  <a:cubicBezTo>
                    <a:pt x="2361209" y="1151905"/>
                    <a:pt x="3204358" y="1138050"/>
                    <a:pt x="4120737" y="1045027"/>
                  </a:cubicBezTo>
                  <a:cubicBezTo>
                    <a:pt x="5037116" y="952004"/>
                    <a:pt x="6335486" y="779811"/>
                    <a:pt x="7172696" y="605640"/>
                  </a:cubicBezTo>
                  <a:cubicBezTo>
                    <a:pt x="8009907" y="431469"/>
                    <a:pt x="8866910" y="154379"/>
                    <a:pt x="9144000" y="0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5" name="Freeform 44"/>
            <p:cNvSpPr/>
            <p:nvPr/>
          </p:nvSpPr>
          <p:spPr>
            <a:xfrm>
              <a:off x="-12540" y="3467100"/>
              <a:ext cx="9144983" cy="890588"/>
            </a:xfrm>
            <a:custGeom>
              <a:avLst/>
              <a:gdLst>
                <a:gd name="connsiteX0" fmla="*/ 0 w 9144000"/>
                <a:gd name="connsiteY0" fmla="*/ 890650 h 890650"/>
                <a:gd name="connsiteX1" fmla="*/ 1045028 w 9144000"/>
                <a:gd name="connsiteY1" fmla="*/ 475013 h 890650"/>
                <a:gd name="connsiteX2" fmla="*/ 3111335 w 9144000"/>
                <a:gd name="connsiteY2" fmla="*/ 71252 h 890650"/>
                <a:gd name="connsiteX3" fmla="*/ 5913911 w 9144000"/>
                <a:gd name="connsiteY3" fmla="*/ 71252 h 890650"/>
                <a:gd name="connsiteX4" fmla="*/ 9144000 w 9144000"/>
                <a:gd name="connsiteY4" fmla="*/ 498764 h 8906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9144000" h="890650">
                  <a:moveTo>
                    <a:pt x="0" y="890650"/>
                  </a:moveTo>
                  <a:cubicBezTo>
                    <a:pt x="263236" y="751114"/>
                    <a:pt x="526472" y="611579"/>
                    <a:pt x="1045028" y="475013"/>
                  </a:cubicBezTo>
                  <a:cubicBezTo>
                    <a:pt x="1563584" y="338447"/>
                    <a:pt x="2299855" y="138545"/>
                    <a:pt x="3111335" y="71252"/>
                  </a:cubicBezTo>
                  <a:cubicBezTo>
                    <a:pt x="3922815" y="3959"/>
                    <a:pt x="4908467" y="0"/>
                    <a:pt x="5913911" y="71252"/>
                  </a:cubicBezTo>
                  <a:cubicBezTo>
                    <a:pt x="6919355" y="142504"/>
                    <a:pt x="8595756" y="427512"/>
                    <a:pt x="9144000" y="498764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6" name="Freeform 45"/>
            <p:cNvSpPr/>
            <p:nvPr/>
          </p:nvSpPr>
          <p:spPr>
            <a:xfrm>
              <a:off x="-23653" y="5640388"/>
              <a:ext cx="3004940" cy="1211262"/>
            </a:xfrm>
            <a:custGeom>
              <a:avLst/>
              <a:gdLst>
                <a:gd name="connsiteX0" fmla="*/ 0 w 3004457"/>
                <a:gd name="connsiteY0" fmla="*/ 0 h 1211283"/>
                <a:gd name="connsiteX1" fmla="*/ 3004457 w 3004457"/>
                <a:gd name="connsiteY1" fmla="*/ 1211283 h 121128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3004457" h="1211283">
                  <a:moveTo>
                    <a:pt x="0" y="0"/>
                  </a:moveTo>
                  <a:cubicBezTo>
                    <a:pt x="1103415" y="501732"/>
                    <a:pt x="2206831" y="1003465"/>
                    <a:pt x="3004457" y="1211283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7" name="Freeform 46"/>
            <p:cNvSpPr/>
            <p:nvPr/>
          </p:nvSpPr>
          <p:spPr>
            <a:xfrm>
              <a:off x="-12540" y="5284788"/>
              <a:ext cx="9144983" cy="1477962"/>
            </a:xfrm>
            <a:custGeom>
              <a:avLst/>
              <a:gdLst>
                <a:gd name="connsiteX0" fmla="*/ 0 w 9144000"/>
                <a:gd name="connsiteY0" fmla="*/ 0 h 1478478"/>
                <a:gd name="connsiteX1" fmla="*/ 1104405 w 9144000"/>
                <a:gd name="connsiteY1" fmla="*/ 344385 h 1478478"/>
                <a:gd name="connsiteX2" fmla="*/ 3194462 w 9144000"/>
                <a:gd name="connsiteY2" fmla="*/ 866899 h 1478478"/>
                <a:gd name="connsiteX3" fmla="*/ 5676405 w 9144000"/>
                <a:gd name="connsiteY3" fmla="*/ 1282536 h 1478478"/>
                <a:gd name="connsiteX4" fmla="*/ 7730836 w 9144000"/>
                <a:gd name="connsiteY4" fmla="*/ 1448790 h 1478478"/>
                <a:gd name="connsiteX5" fmla="*/ 8573984 w 9144000"/>
                <a:gd name="connsiteY5" fmla="*/ 1460665 h 1478478"/>
                <a:gd name="connsiteX6" fmla="*/ 9144000 w 9144000"/>
                <a:gd name="connsiteY6" fmla="*/ 1425039 h 14784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9144000" h="1478478">
                  <a:moveTo>
                    <a:pt x="0" y="0"/>
                  </a:moveTo>
                  <a:cubicBezTo>
                    <a:pt x="285997" y="99951"/>
                    <a:pt x="571995" y="199902"/>
                    <a:pt x="1104405" y="344385"/>
                  </a:cubicBezTo>
                  <a:cubicBezTo>
                    <a:pt x="1636815" y="488868"/>
                    <a:pt x="2432462" y="710541"/>
                    <a:pt x="3194462" y="866899"/>
                  </a:cubicBezTo>
                  <a:cubicBezTo>
                    <a:pt x="3956462" y="1023258"/>
                    <a:pt x="4920343" y="1185554"/>
                    <a:pt x="5676405" y="1282536"/>
                  </a:cubicBezTo>
                  <a:cubicBezTo>
                    <a:pt x="6432467" y="1379518"/>
                    <a:pt x="7247906" y="1419102"/>
                    <a:pt x="7730836" y="1448790"/>
                  </a:cubicBezTo>
                  <a:cubicBezTo>
                    <a:pt x="8213766" y="1478478"/>
                    <a:pt x="8338457" y="1464623"/>
                    <a:pt x="8573984" y="1460665"/>
                  </a:cubicBezTo>
                  <a:cubicBezTo>
                    <a:pt x="8809511" y="1456707"/>
                    <a:pt x="8976755" y="1440873"/>
                    <a:pt x="9144000" y="1425039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49" name="Freeform 48"/>
            <p:cNvSpPr/>
            <p:nvPr/>
          </p:nvSpPr>
          <p:spPr>
            <a:xfrm>
              <a:off x="2136793" y="5132388"/>
              <a:ext cx="6982951" cy="1719262"/>
            </a:xfrm>
            <a:custGeom>
              <a:avLst/>
              <a:gdLst>
                <a:gd name="connsiteX0" fmla="*/ 0 w 6982691"/>
                <a:gd name="connsiteY0" fmla="*/ 1719942 h 1719942"/>
                <a:gd name="connsiteX1" fmla="*/ 546265 w 6982691"/>
                <a:gd name="connsiteY1" fmla="*/ 1185553 h 1719942"/>
                <a:gd name="connsiteX2" fmla="*/ 1330037 w 6982691"/>
                <a:gd name="connsiteY2" fmla="*/ 710540 h 1719942"/>
                <a:gd name="connsiteX3" fmla="*/ 2078182 w 6982691"/>
                <a:gd name="connsiteY3" fmla="*/ 437407 h 1719942"/>
                <a:gd name="connsiteX4" fmla="*/ 3348842 w 6982691"/>
                <a:gd name="connsiteY4" fmla="*/ 152399 h 1719942"/>
                <a:gd name="connsiteX5" fmla="*/ 4001985 w 6982691"/>
                <a:gd name="connsiteY5" fmla="*/ 69272 h 1719942"/>
                <a:gd name="connsiteX6" fmla="*/ 5047013 w 6982691"/>
                <a:gd name="connsiteY6" fmla="*/ 9896 h 1719942"/>
                <a:gd name="connsiteX7" fmla="*/ 5890161 w 6982691"/>
                <a:gd name="connsiteY7" fmla="*/ 9896 h 1719942"/>
                <a:gd name="connsiteX8" fmla="*/ 6495803 w 6982691"/>
                <a:gd name="connsiteY8" fmla="*/ 9896 h 1719942"/>
                <a:gd name="connsiteX9" fmla="*/ 6899564 w 6982691"/>
                <a:gd name="connsiteY9" fmla="*/ 33646 h 1719942"/>
                <a:gd name="connsiteX10" fmla="*/ 6982691 w 6982691"/>
                <a:gd name="connsiteY10" fmla="*/ 45522 h 171994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6982691" h="1719942">
                  <a:moveTo>
                    <a:pt x="0" y="1719942"/>
                  </a:moveTo>
                  <a:cubicBezTo>
                    <a:pt x="162296" y="1536864"/>
                    <a:pt x="324592" y="1353787"/>
                    <a:pt x="546265" y="1185553"/>
                  </a:cubicBezTo>
                  <a:cubicBezTo>
                    <a:pt x="767938" y="1017319"/>
                    <a:pt x="1074718" y="835231"/>
                    <a:pt x="1330037" y="710540"/>
                  </a:cubicBezTo>
                  <a:cubicBezTo>
                    <a:pt x="1585356" y="585849"/>
                    <a:pt x="1741715" y="530430"/>
                    <a:pt x="2078182" y="437407"/>
                  </a:cubicBezTo>
                  <a:cubicBezTo>
                    <a:pt x="2414649" y="344384"/>
                    <a:pt x="3028208" y="213755"/>
                    <a:pt x="3348842" y="152399"/>
                  </a:cubicBezTo>
                  <a:cubicBezTo>
                    <a:pt x="3669476" y="91043"/>
                    <a:pt x="3718957" y="93022"/>
                    <a:pt x="4001985" y="69272"/>
                  </a:cubicBezTo>
                  <a:cubicBezTo>
                    <a:pt x="4285013" y="45522"/>
                    <a:pt x="4732317" y="19792"/>
                    <a:pt x="5047013" y="9896"/>
                  </a:cubicBezTo>
                  <a:cubicBezTo>
                    <a:pt x="5361709" y="0"/>
                    <a:pt x="5890161" y="9896"/>
                    <a:pt x="5890161" y="9896"/>
                  </a:cubicBezTo>
                  <a:lnTo>
                    <a:pt x="6495803" y="9896"/>
                  </a:lnTo>
                  <a:cubicBezTo>
                    <a:pt x="6664037" y="13854"/>
                    <a:pt x="6818416" y="27708"/>
                    <a:pt x="6899564" y="33646"/>
                  </a:cubicBezTo>
                  <a:cubicBezTo>
                    <a:pt x="6980712" y="39584"/>
                    <a:pt x="6953003" y="37605"/>
                    <a:pt x="6982691" y="45522"/>
                  </a:cubicBezTo>
                </a:path>
              </a:pathLst>
            </a:custGeom>
            <a:ln w="6350">
              <a:solidFill>
                <a:schemeClr val="bg1">
                  <a:alpha val="20000"/>
                </a:schemeClr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000000"/>
                </a:solidFill>
              </a:endParaRPr>
            </a:p>
          </p:txBody>
        </p:sp>
        <p:sp>
          <p:nvSpPr>
            <p:cNvPr id="50" name="Hexagon 49"/>
            <p:cNvSpPr/>
            <p:nvPr/>
          </p:nvSpPr>
          <p:spPr>
            <a:xfrm rot="1800000">
              <a:off x="2995573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1" name="Hexagon 50"/>
            <p:cNvSpPr/>
            <p:nvPr/>
          </p:nvSpPr>
          <p:spPr>
            <a:xfrm rot="1800000">
              <a:off x="3719425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2" name="Hexagon 51"/>
            <p:cNvSpPr/>
            <p:nvPr/>
          </p:nvSpPr>
          <p:spPr>
            <a:xfrm rot="1800000">
              <a:off x="3728949" y="159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3" name="Hexagon 52"/>
            <p:cNvSpPr/>
            <p:nvPr/>
          </p:nvSpPr>
          <p:spPr>
            <a:xfrm rot="1800000">
              <a:off x="2976524" y="32543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4" name="Hexagon 53"/>
            <p:cNvSpPr/>
            <p:nvPr/>
          </p:nvSpPr>
          <p:spPr>
            <a:xfrm rot="1800000">
              <a:off x="4462326" y="53832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6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5" name="Freeform 54"/>
            <p:cNvSpPr/>
            <p:nvPr/>
          </p:nvSpPr>
          <p:spPr>
            <a:xfrm rot="1800000">
              <a:off x="-382404" y="4202113"/>
              <a:ext cx="1261980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56357 w 1261499"/>
                <a:gd name="connsiteY5" fmla="*/ 1388236 h 1388236"/>
                <a:gd name="connsiteX6" fmla="*/ 0 w 1261499"/>
                <a:gd name="connsiteY6" fmla="*/ 105098 h 1388236"/>
                <a:gd name="connsiteX0" fmla="*/ 0 w 1261499"/>
                <a:gd name="connsiteY0" fmla="*/ 105098 h 1388236"/>
                <a:gd name="connsiteX1" fmla="*/ 56357 w 1261499"/>
                <a:gd name="connsiteY1" fmla="*/ 0 h 1388236"/>
                <a:gd name="connsiteX2" fmla="*/ 865241 w 1261499"/>
                <a:gd name="connsiteY2" fmla="*/ 0 h 1388236"/>
                <a:gd name="connsiteX3" fmla="*/ 1261499 w 1261499"/>
                <a:gd name="connsiteY3" fmla="*/ 694118 h 1388236"/>
                <a:gd name="connsiteX4" fmla="*/ 865241 w 1261499"/>
                <a:gd name="connsiteY4" fmla="*/ 1388236 h 1388236"/>
                <a:gd name="connsiteX5" fmla="*/ 744578 w 1261499"/>
                <a:gd name="connsiteY5" fmla="*/ 1387893 h 1388236"/>
                <a:gd name="connsiteX6" fmla="*/ 0 w 1261499"/>
                <a:gd name="connsiteY6" fmla="*/ 10509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61499" h="1388236">
                  <a:moveTo>
                    <a:pt x="0" y="105098"/>
                  </a:moveTo>
                  <a:lnTo>
                    <a:pt x="56357" y="0"/>
                  </a:lnTo>
                  <a:lnTo>
                    <a:pt x="865241" y="0"/>
                  </a:lnTo>
                  <a:lnTo>
                    <a:pt x="1261499" y="694118"/>
                  </a:lnTo>
                  <a:lnTo>
                    <a:pt x="865241" y="1388236"/>
                  </a:lnTo>
                  <a:lnTo>
                    <a:pt x="744578" y="1387893"/>
                  </a:lnTo>
                  <a:lnTo>
                    <a:pt x="0" y="105098"/>
                  </a:lnTo>
                  <a:close/>
                </a:path>
              </a:pathLst>
            </a:cu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6" name="Hexagon 55"/>
            <p:cNvSpPr/>
            <p:nvPr/>
          </p:nvSpPr>
          <p:spPr>
            <a:xfrm rot="1800000">
              <a:off x="23969" y="54022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7" name="Hexagon 56"/>
            <p:cNvSpPr/>
            <p:nvPr/>
          </p:nvSpPr>
          <p:spPr>
            <a:xfrm rot="1800000">
              <a:off x="52542" y="284956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8" name="Hexagon 57"/>
            <p:cNvSpPr/>
            <p:nvPr/>
          </p:nvSpPr>
          <p:spPr>
            <a:xfrm rot="1800000">
              <a:off x="776394" y="4125913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59" name="Hexagon 58"/>
            <p:cNvSpPr/>
            <p:nvPr/>
          </p:nvSpPr>
          <p:spPr>
            <a:xfrm rot="1800000">
              <a:off x="1509771" y="54117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60" name="Hexagon 59"/>
            <p:cNvSpPr/>
            <p:nvPr/>
          </p:nvSpPr>
          <p:spPr>
            <a:xfrm rot="1800000">
              <a:off x="1528820" y="28590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5" name="Hexagon 94"/>
            <p:cNvSpPr/>
            <p:nvPr/>
          </p:nvSpPr>
          <p:spPr>
            <a:xfrm rot="1800000">
              <a:off x="795443" y="1563688"/>
              <a:ext cx="1601682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6" name="Hexagon 95"/>
            <p:cNvSpPr/>
            <p:nvPr/>
          </p:nvSpPr>
          <p:spPr>
            <a:xfrm rot="1800000">
              <a:off x="6806909" y="414496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10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7" name="Hexagon 96"/>
            <p:cNvSpPr/>
            <p:nvPr/>
          </p:nvSpPr>
          <p:spPr>
            <a:xfrm rot="1800000">
              <a:off x="7549810" y="54213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8" name="Hexagon 97"/>
            <p:cNvSpPr/>
            <p:nvPr/>
          </p:nvSpPr>
          <p:spPr>
            <a:xfrm rot="1800000">
              <a:off x="7549810" y="2868613"/>
              <a:ext cx="1600094" cy="1389062"/>
            </a:xfrm>
            <a:prstGeom prst="hexagon">
              <a:avLst>
                <a:gd name="adj" fmla="val 28544"/>
                <a:gd name="vf" fmla="val 115470"/>
              </a:avLst>
            </a:prstGeom>
            <a:solidFill>
              <a:schemeClr val="bg1">
                <a:alpha val="7000"/>
              </a:schemeClr>
            </a:solidFill>
            <a:ln w="12700">
              <a:solidFill>
                <a:schemeClr val="bg1">
                  <a:alpha val="8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99" name="Freeform 98"/>
            <p:cNvSpPr/>
            <p:nvPr/>
          </p:nvSpPr>
          <p:spPr>
            <a:xfrm rot="1800000">
              <a:off x="8306997" y="4056063"/>
              <a:ext cx="1242931" cy="1387475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474029 w 1601400"/>
                <a:gd name="connsiteY2" fmla="*/ 4016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243407"/>
                <a:gd name="connsiteY0" fmla="*/ 694118 h 1388236"/>
                <a:gd name="connsiteX1" fmla="*/ 396258 w 1243407"/>
                <a:gd name="connsiteY1" fmla="*/ 0 h 1388236"/>
                <a:gd name="connsiteX2" fmla="*/ 474029 w 1243407"/>
                <a:gd name="connsiteY2" fmla="*/ 4016 h 1388236"/>
                <a:gd name="connsiteX3" fmla="*/ 1243407 w 1243407"/>
                <a:gd name="connsiteY3" fmla="*/ 1325983 h 1388236"/>
                <a:gd name="connsiteX4" fmla="*/ 1205142 w 1243407"/>
                <a:gd name="connsiteY4" fmla="*/ 1388236 h 1388236"/>
                <a:gd name="connsiteX5" fmla="*/ 396258 w 1243407"/>
                <a:gd name="connsiteY5" fmla="*/ 1388236 h 1388236"/>
                <a:gd name="connsiteX6" fmla="*/ 0 w 1243407"/>
                <a:gd name="connsiteY6" fmla="*/ 694118 h 13882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3407" h="1388236">
                  <a:moveTo>
                    <a:pt x="0" y="694118"/>
                  </a:moveTo>
                  <a:lnTo>
                    <a:pt x="396258" y="0"/>
                  </a:lnTo>
                  <a:lnTo>
                    <a:pt x="474029" y="4016"/>
                  </a:lnTo>
                  <a:lnTo>
                    <a:pt x="1243407" y="1325983"/>
                  </a:lnTo>
                  <a:lnTo>
                    <a:pt x="1205142" y="1388236"/>
                  </a:lnTo>
                  <a:lnTo>
                    <a:pt x="396258" y="1388236"/>
                  </a:lnTo>
                  <a:lnTo>
                    <a:pt x="0" y="694118"/>
                  </a:lnTo>
                  <a:close/>
                </a:path>
              </a:pathLst>
            </a:custGeom>
            <a:solidFill>
              <a:schemeClr val="bg1">
                <a:alpha val="400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  <p:sp>
          <p:nvSpPr>
            <p:cNvPr id="100" name="Freeform 99"/>
            <p:cNvSpPr/>
            <p:nvPr/>
          </p:nvSpPr>
          <p:spPr>
            <a:xfrm rot="1800000">
              <a:off x="8306997" y="1511300"/>
              <a:ext cx="1241343" cy="1389063"/>
            </a:xfrm>
            <a:custGeom>
              <a:avLst/>
              <a:gdLst>
                <a:gd name="connsiteX0" fmla="*/ 0 w 1601400"/>
                <a:gd name="connsiteY0" fmla="*/ 694118 h 1388236"/>
                <a:gd name="connsiteX1" fmla="*/ 396258 w 1601400"/>
                <a:gd name="connsiteY1" fmla="*/ 0 h 1388236"/>
                <a:gd name="connsiteX2" fmla="*/ 1205142 w 1601400"/>
                <a:gd name="connsiteY2" fmla="*/ 0 h 1388236"/>
                <a:gd name="connsiteX3" fmla="*/ 1601400 w 1601400"/>
                <a:gd name="connsiteY3" fmla="*/ 694118 h 1388236"/>
                <a:gd name="connsiteX4" fmla="*/ 1205142 w 1601400"/>
                <a:gd name="connsiteY4" fmla="*/ 1388236 h 1388236"/>
                <a:gd name="connsiteX5" fmla="*/ 396258 w 1601400"/>
                <a:gd name="connsiteY5" fmla="*/ 1388236 h 1388236"/>
                <a:gd name="connsiteX6" fmla="*/ 0 w 1601400"/>
                <a:gd name="connsiteY6" fmla="*/ 694118 h 1388236"/>
                <a:gd name="connsiteX0" fmla="*/ 0 w 1601400"/>
                <a:gd name="connsiteY0" fmla="*/ 694704 h 1388822"/>
                <a:gd name="connsiteX1" fmla="*/ 396258 w 1601400"/>
                <a:gd name="connsiteY1" fmla="*/ 586 h 1388822"/>
                <a:gd name="connsiteX2" fmla="*/ 482002 w 1601400"/>
                <a:gd name="connsiteY2" fmla="*/ 0 h 1388822"/>
                <a:gd name="connsiteX3" fmla="*/ 1601400 w 1601400"/>
                <a:gd name="connsiteY3" fmla="*/ 694704 h 1388822"/>
                <a:gd name="connsiteX4" fmla="*/ 1205142 w 1601400"/>
                <a:gd name="connsiteY4" fmla="*/ 1388822 h 1388822"/>
                <a:gd name="connsiteX5" fmla="*/ 396258 w 1601400"/>
                <a:gd name="connsiteY5" fmla="*/ 1388822 h 1388822"/>
                <a:gd name="connsiteX6" fmla="*/ 0 w 1601400"/>
                <a:gd name="connsiteY6" fmla="*/ 694704 h 1388822"/>
                <a:gd name="connsiteX0" fmla="*/ 0 w 1241871"/>
                <a:gd name="connsiteY0" fmla="*/ 694704 h 1388822"/>
                <a:gd name="connsiteX1" fmla="*/ 396258 w 1241871"/>
                <a:gd name="connsiteY1" fmla="*/ 586 h 1388822"/>
                <a:gd name="connsiteX2" fmla="*/ 482002 w 1241871"/>
                <a:gd name="connsiteY2" fmla="*/ 0 h 1388822"/>
                <a:gd name="connsiteX3" fmla="*/ 1241871 w 1241871"/>
                <a:gd name="connsiteY3" fmla="*/ 1323912 h 1388822"/>
                <a:gd name="connsiteX4" fmla="*/ 1205142 w 1241871"/>
                <a:gd name="connsiteY4" fmla="*/ 1388822 h 1388822"/>
                <a:gd name="connsiteX5" fmla="*/ 396258 w 1241871"/>
                <a:gd name="connsiteY5" fmla="*/ 1388822 h 1388822"/>
                <a:gd name="connsiteX6" fmla="*/ 0 w 1241871"/>
                <a:gd name="connsiteY6" fmla="*/ 694704 h 138882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41871" h="1388822">
                  <a:moveTo>
                    <a:pt x="0" y="694704"/>
                  </a:moveTo>
                  <a:lnTo>
                    <a:pt x="396258" y="586"/>
                  </a:lnTo>
                  <a:lnTo>
                    <a:pt x="482002" y="0"/>
                  </a:lnTo>
                  <a:lnTo>
                    <a:pt x="1241871" y="1323912"/>
                  </a:lnTo>
                  <a:lnTo>
                    <a:pt x="1205142" y="1388822"/>
                  </a:lnTo>
                  <a:lnTo>
                    <a:pt x="396258" y="1388822"/>
                  </a:lnTo>
                  <a:lnTo>
                    <a:pt x="0" y="694704"/>
                  </a:lnTo>
                  <a:close/>
                </a:path>
              </a:pathLst>
            </a:custGeom>
            <a:solidFill>
              <a:schemeClr val="bg1">
                <a:alpha val="0"/>
              </a:schemeClr>
            </a:solidFill>
            <a:ln w="12700">
              <a:solidFill>
                <a:schemeClr val="bg1">
                  <a:alpha val="12000"/>
                </a:schemeClr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anchor="ctr"/>
            <a:lstStyle/>
            <a:p>
              <a:pPr algn="ctr">
                <a:defRPr/>
              </a:pPr>
              <a:endParaRPr lang="en-US" sz="1800">
                <a:solidFill>
                  <a:srgbClr val="FFFFFF"/>
                </a:solidFill>
              </a:endParaRPr>
            </a:p>
          </p:txBody>
        </p:sp>
      </p:grpSp>
      <p:sp>
        <p:nvSpPr>
          <p:cNvPr id="66" name="Rectangle 65"/>
          <p:cNvSpPr/>
          <p:nvPr/>
        </p:nvSpPr>
        <p:spPr>
          <a:xfrm>
            <a:off x="609600" y="333375"/>
            <a:ext cx="10972800" cy="6186488"/>
          </a:xfrm>
          <a:prstGeom prst="rect">
            <a:avLst/>
          </a:prstGeom>
          <a:solidFill>
            <a:schemeClr val="bg1"/>
          </a:solidFill>
          <a:ln w="635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506E94">
                  <a:lumMod val="50000"/>
                </a:srgbClr>
              </a:solidFill>
            </a:endParaRPr>
          </a:p>
        </p:txBody>
      </p:sp>
      <p:sp>
        <p:nvSpPr>
          <p:cNvPr id="70" name="Rectangle 69"/>
          <p:cNvSpPr/>
          <p:nvPr/>
        </p:nvSpPr>
        <p:spPr>
          <a:xfrm>
            <a:off x="6081188" y="-22225"/>
            <a:ext cx="4906433" cy="700088"/>
          </a:xfrm>
          <a:prstGeom prst="rect">
            <a:avLst/>
          </a:prstGeom>
          <a:solidFill>
            <a:srgbClr val="F5F5F5"/>
          </a:solidFill>
          <a:ln>
            <a:solidFill>
              <a:schemeClr val="bg2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71" name="Rectangle 70"/>
          <p:cNvSpPr/>
          <p:nvPr/>
        </p:nvSpPr>
        <p:spPr>
          <a:xfrm>
            <a:off x="6199717" y="-22225"/>
            <a:ext cx="4673600" cy="6238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 sz="1800">
              <a:solidFill>
                <a:srgbClr val="FFFFFF"/>
              </a:solidFill>
            </a:endParaRPr>
          </a:p>
        </p:txBody>
      </p:sp>
      <p:sp>
        <p:nvSpPr>
          <p:cNvPr id="1030" name="Title Placeholder 1"/>
          <p:cNvSpPr>
            <a:spLocks noGrp="1"/>
          </p:cNvSpPr>
          <p:nvPr>
            <p:ph type="title"/>
          </p:nvPr>
        </p:nvSpPr>
        <p:spPr bwMode="auto">
          <a:xfrm>
            <a:off x="1390654" y="1027113"/>
            <a:ext cx="9366249" cy="114300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b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title style</a:t>
            </a:r>
          </a:p>
        </p:txBody>
      </p:sp>
      <p:sp>
        <p:nvSpPr>
          <p:cNvPr id="1031" name="Text Placeholder 2"/>
          <p:cNvSpPr>
            <a:spLocks noGrp="1"/>
          </p:cNvSpPr>
          <p:nvPr>
            <p:ph type="body" idx="1"/>
          </p:nvPr>
        </p:nvSpPr>
        <p:spPr bwMode="auto">
          <a:xfrm>
            <a:off x="1390654" y="2324100"/>
            <a:ext cx="9036049" cy="350837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7996767" y="223843"/>
            <a:ext cx="284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fld id="{33E8226A-2B89-4F3E-AC23-EB1C632E4A3A}" type="datetimeFigureOut">
              <a:rPr lang="en-US"/>
              <a:pPr/>
              <a:t>4/8/2020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6189137" y="5851530"/>
            <a:ext cx="4669367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accent1"/>
                </a:solidFill>
                <a:latin typeface="Arial" charset="0"/>
                <a:cs typeface="Arial" charset="0"/>
              </a:defRPr>
            </a:lvl1pPr>
          </a:lstStyle>
          <a:p>
            <a:endParaRPr lang="en-US" dirty="0">
              <a:solidFill>
                <a:srgbClr val="797B7E"/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199717" y="223843"/>
            <a:ext cx="1775883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 smtClean="0">
                <a:solidFill>
                  <a:srgbClr val="FEFEFE"/>
                </a:solidFill>
                <a:latin typeface="Arial" charset="0"/>
                <a:cs typeface="Arial" charset="0"/>
              </a:defRPr>
            </a:lvl1pPr>
          </a:lstStyle>
          <a:p>
            <a:pPr>
              <a:defRPr/>
            </a:pPr>
            <a:fld id="{450C0BBA-624C-4EC6-916D-513C3A9B3CDB}" type="slidenum">
              <a:rPr lang="en-US"/>
              <a:pPr>
                <a:defRPr/>
              </a:pPr>
              <a:t>‹#›</a:t>
            </a:fld>
            <a:endParaRPr lang="en-US"/>
          </a:p>
        </p:txBody>
      </p:sp>
      <p:pic>
        <p:nvPicPr>
          <p:cNvPr id="1035" name="Picture 60"/>
          <p:cNvPicPr>
            <a:picLocks noChangeAspect="1" noChangeArrowheads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b="33780"/>
          <a:stretch>
            <a:fillRect/>
          </a:stretch>
        </p:blipFill>
        <p:spPr bwMode="auto">
          <a:xfrm>
            <a:off x="711200" y="6096000"/>
            <a:ext cx="1511909" cy="36011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61" name="Picture 60"/>
          <p:cNvPicPr>
            <a:picLocks noChangeAspect="1"/>
          </p:cNvPicPr>
          <p:nvPr userDrawn="1"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0769600" y="5943313"/>
            <a:ext cx="707701" cy="53397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70232585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7" r:id="rId1"/>
  </p:sldLayoutIdLst>
  <p:txStyles>
    <p:titleStyle>
      <a:lvl1pPr algn="l" rtl="0" eaLnBrk="1" fontAlgn="base" hangingPunct="1">
        <a:spcBef>
          <a:spcPct val="0"/>
        </a:spcBef>
        <a:spcAft>
          <a:spcPct val="0"/>
        </a:spcAft>
        <a:defRPr sz="2800" b="1" kern="1200">
          <a:solidFill>
            <a:srgbClr val="28374A"/>
          </a:solidFill>
          <a:latin typeface="+mj-lt"/>
          <a:ea typeface="+mj-ea"/>
          <a:cs typeface="+mj-cs"/>
        </a:defRPr>
      </a:lvl1pPr>
      <a:lvl2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2pPr>
      <a:lvl3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3pPr>
      <a:lvl4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4pPr>
      <a:lvl5pPr algn="l" rtl="0" eaLnBrk="1" fontAlgn="base" hangingPunct="1">
        <a:spcBef>
          <a:spcPct val="0"/>
        </a:spcBef>
        <a:spcAft>
          <a:spcPct val="0"/>
        </a:spcAft>
        <a:defRPr sz="4000">
          <a:solidFill>
            <a:srgbClr val="28374A"/>
          </a:solidFill>
          <a:latin typeface="Century Gothic" pitchFamily="34" charset="0"/>
        </a:defRPr>
      </a:lvl5pPr>
      <a:lvl6pPr eaLnBrk="1" hangingPunct="1">
        <a:defRPr>
          <a:solidFill>
            <a:schemeClr val="tx2"/>
          </a:solidFill>
        </a:defRPr>
      </a:lvl6pPr>
      <a:lvl7pPr eaLnBrk="1" hangingPunct="1">
        <a:defRPr>
          <a:solidFill>
            <a:schemeClr val="tx2"/>
          </a:solidFill>
        </a:defRPr>
      </a:lvl7pPr>
      <a:lvl8pPr eaLnBrk="1" hangingPunct="1">
        <a:defRPr>
          <a:solidFill>
            <a:schemeClr val="tx2"/>
          </a:solidFill>
        </a:defRPr>
      </a:lvl8pPr>
      <a:lvl9pPr eaLnBrk="1" hangingPunct="1">
        <a:defRPr>
          <a:solidFill>
            <a:schemeClr val="tx2"/>
          </a:solidFill>
        </a:defRPr>
      </a:lvl9pPr>
    </p:titleStyle>
    <p:bodyStyle>
      <a:lvl1pPr marL="342891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400" kern="1200">
          <a:solidFill>
            <a:srgbClr val="28374A"/>
          </a:solidFill>
          <a:latin typeface="+mn-lt"/>
          <a:ea typeface="+mn-ea"/>
          <a:cs typeface="+mn-cs"/>
        </a:defRPr>
      </a:lvl1pPr>
      <a:lvl2pPr marL="639747" indent="-27304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200" kern="1200">
          <a:solidFill>
            <a:srgbClr val="28374A"/>
          </a:solidFill>
          <a:latin typeface="+mn-lt"/>
          <a:ea typeface="+mn-ea"/>
          <a:cs typeface="+mn-cs"/>
        </a:defRPr>
      </a:lvl2pPr>
      <a:lvl3pPr marL="914377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2000" kern="1200">
          <a:solidFill>
            <a:srgbClr val="28374A"/>
          </a:solidFill>
          <a:latin typeface="+mn-lt"/>
          <a:ea typeface="+mn-ea"/>
          <a:cs typeface="+mn-cs"/>
        </a:defRPr>
      </a:lvl3pPr>
      <a:lvl4pPr marL="1123923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kern="1200">
          <a:solidFill>
            <a:srgbClr val="28374A"/>
          </a:solidFill>
          <a:latin typeface="+mn-lt"/>
          <a:ea typeface="+mn-ea"/>
          <a:cs typeface="+mn-cs"/>
        </a:defRPr>
      </a:lvl4pPr>
      <a:lvl5pPr marL="1325530" indent="-228594" algn="l" rtl="0" eaLnBrk="1" fontAlgn="base" hangingPunct="1">
        <a:spcBef>
          <a:spcPct val="20000"/>
        </a:spcBef>
        <a:spcAft>
          <a:spcPct val="0"/>
        </a:spcAft>
        <a:buClr>
          <a:schemeClr val="accent1"/>
        </a:buClr>
        <a:buSzPct val="76000"/>
        <a:buFont typeface="Wingdings 2" pitchFamily="18" charset="2"/>
        <a:buChar char=""/>
        <a:defRPr sz="1600" kern="1200">
          <a:solidFill>
            <a:srgbClr val="28374A"/>
          </a:solidFill>
          <a:latin typeface="+mn-lt"/>
          <a:ea typeface="+mn-ea"/>
          <a:cs typeface="+mn-cs"/>
        </a:defRPr>
      </a:lvl5pPr>
      <a:lvl6pPr marL="1517866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6pPr>
      <a:lvl7pPr marL="1719029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7pPr>
      <a:lvl8pPr marL="1920192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8pPr>
      <a:lvl9pPr marL="2121355" indent="-228594" algn="l" defTabSz="914377" rtl="0" eaLnBrk="1" latinLnBrk="0" hangingPunct="1">
        <a:spcBef>
          <a:spcPct val="20000"/>
        </a:spcBef>
        <a:buClr>
          <a:schemeClr val="accent1"/>
        </a:buClr>
        <a:buSzPct val="76000"/>
        <a:buFont typeface="Wingdings 2" pitchFamily="18" charset="2"/>
        <a:buChar char=""/>
        <a:defRPr sz="1400" kern="1200">
          <a:solidFill>
            <a:schemeClr val="tx2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18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377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566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754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5943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131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320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509" algn="l" defTabSz="914377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6.gif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jpeg"/><Relationship Id="rId2" Type="http://schemas.openxmlformats.org/officeDocument/2006/relationships/image" Target="../media/image26.gif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8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0.jpeg"/><Relationship Id="rId4" Type="http://schemas.openxmlformats.org/officeDocument/2006/relationships/image" Target="../media/image29.pn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31.pn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3.png"/><Relationship Id="rId4" Type="http://schemas.openxmlformats.org/officeDocument/2006/relationships/image" Target="../media/image32.png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35.png"/><Relationship Id="rId4" Type="http://schemas.openxmlformats.org/officeDocument/2006/relationships/image" Target="../media/image34.pn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jpeg"/><Relationship Id="rId13" Type="http://schemas.openxmlformats.org/officeDocument/2006/relationships/hyperlink" Target="http://en.wikipedia.org/wiki/Image:Types_of_Carbon_Nanotubes.png" TargetMode="External"/><Relationship Id="rId18" Type="http://schemas.openxmlformats.org/officeDocument/2006/relationships/image" Target="../media/image5.png"/><Relationship Id="rId3" Type="http://schemas.openxmlformats.org/officeDocument/2006/relationships/hyperlink" Target="http://www.google.com/imgres?imgurl=http://czechabsinthe.files.wordpress.com/2007/04/molecule.jpg&amp;imgrefurl=http://czechabsinthe.wordpress.com/2007/05/19/lucid-pre-ban-absinthe/&amp;h=335&amp;w=349&amp;sz=13&amp;tbnid=aa6-teA62GwJ::&amp;tbnh=115&amp;tbnw=120&amp;prev=/images?q=images,+molecule&amp;hl=en&amp;usg=__umZ5T_DeOwRji3LR4NUChbRqerc=&amp;sa=X&amp;oi=image_result&amp;resnum=2&amp;ct=image&amp;cd=1" TargetMode="External"/><Relationship Id="rId7" Type="http://schemas.openxmlformats.org/officeDocument/2006/relationships/hyperlink" Target="http://cst-www.nrl.navy.mil/lattice/struk/fcc.html" TargetMode="External"/><Relationship Id="rId12" Type="http://schemas.openxmlformats.org/officeDocument/2006/relationships/image" Target="../media/image11.jpeg"/><Relationship Id="rId17" Type="http://schemas.openxmlformats.org/officeDocument/2006/relationships/image" Target="../media/image4.png"/><Relationship Id="rId2" Type="http://schemas.openxmlformats.org/officeDocument/2006/relationships/notesSlide" Target="../notesSlides/notesSlide1.xml"/><Relationship Id="rId16" Type="http://schemas.openxmlformats.org/officeDocument/2006/relationships/image" Target="../media/image13.jpe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8.png"/><Relationship Id="rId11" Type="http://schemas.openxmlformats.org/officeDocument/2006/relationships/hyperlink" Target="http://www.google.com/imgres?imgurl=http://media.nasaexplores.com/lessons/02-060/images/atom.jpg&amp;imgrefurl=http://nasaexplores.com/show_58_teacher_st.php?id=030107160237&amp;h=255&amp;w=296&amp;sz=19&amp;tbnid=kBqOZyr24HUJ::&amp;tbnh=100&amp;tbnw=116&amp;prev=/images?q=images,+atomic+structure&amp;hl=en&amp;usg=__gVM_77HQ3D5fTb0I-4eut92dMhE=&amp;sa=X&amp;oi=image_result&amp;resnum=6&amp;ct=image&amp;cd=1" TargetMode="External"/><Relationship Id="rId5" Type="http://schemas.openxmlformats.org/officeDocument/2006/relationships/hyperlink" Target="http://en.wikipedia.org/wiki/Image:AcetaldehydeDehydrogenase-1NVM.png" TargetMode="External"/><Relationship Id="rId15" Type="http://schemas.openxmlformats.org/officeDocument/2006/relationships/hyperlink" Target="http://www.google.com/imgres?imgurl=http://www.cassgilbertsociety.org/images/bldgs/mn-state-capitol1.jpg&amp;imgrefurl=http://www.cassgilbertsociety.org/architect/buildings/mn-state-capitol.html&amp;h=663&amp;w=525&amp;sz=300&amp;tbnid=IA9EWX0qpMK8vM:&amp;tbnh=253&amp;tbnw=200&amp;prev=/images?q=MN+STate+CApitol+Building,+image&amp;usg=__nlrJwR75hofiKvl0l5aXW1HFCdg=&amp;ei=VLtPS_6yN47QM-aR2IwJ&amp;sa=X&amp;oi=image_result&amp;resnum=1&amp;ct=image&amp;ved=0CAoQ9QEwAA" TargetMode="External"/><Relationship Id="rId10" Type="http://schemas.openxmlformats.org/officeDocument/2006/relationships/image" Target="../media/image10.jpeg"/><Relationship Id="rId4" Type="http://schemas.openxmlformats.org/officeDocument/2006/relationships/image" Target="../media/image7.jpeg"/><Relationship Id="rId9" Type="http://schemas.openxmlformats.org/officeDocument/2006/relationships/hyperlink" Target="http://www.google.com/imgres?imgurl=http://hsc.csu.edu.au/engineering_studies/transport/3059/images/figure1.gif&amp;imgrefurl=http://www.hsc.csu.edu.au/engineering_studies/transport/3059/manuf_polymer.html&amp;h=141&amp;w=434&amp;sz=25&amp;tbnid=rnP6lD_K5MsJ::&amp;tbnh=41&amp;tbnw=126&amp;prev=/images?q=images,+polymer+structure&amp;hl=en&amp;usg=__-Tpt4sw9A28UhpAW0BoOdd8Bn7Y=&amp;sa=X&amp;oi=image_result&amp;resnum=3&amp;ct=image&amp;cd=1" TargetMode="External"/><Relationship Id="rId14" Type="http://schemas.openxmlformats.org/officeDocument/2006/relationships/image" Target="../media/image12.png"/></Relationships>
</file>

<file path=ppt/slides/_rels/slide3.xml.rels><?xml version="1.0" encoding="UTF-8" standalone="yes"?>
<Relationships xmlns="http://schemas.openxmlformats.org/package/2006/relationships"><Relationship Id="rId8" Type="http://schemas.openxmlformats.org/officeDocument/2006/relationships/image" Target="../media/image5.png"/><Relationship Id="rId3" Type="http://schemas.openxmlformats.org/officeDocument/2006/relationships/image" Target="../media/image14.jpeg"/><Relationship Id="rId7" Type="http://schemas.openxmlformats.org/officeDocument/2006/relationships/image" Target="../media/image4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17.png"/><Relationship Id="rId5" Type="http://schemas.openxmlformats.org/officeDocument/2006/relationships/image" Target="../media/image16.jpeg"/><Relationship Id="rId4" Type="http://schemas.openxmlformats.org/officeDocument/2006/relationships/image" Target="../media/image15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20.png"/><Relationship Id="rId5" Type="http://schemas.openxmlformats.org/officeDocument/2006/relationships/image" Target="../media/image19.png"/><Relationship Id="rId4" Type="http://schemas.openxmlformats.org/officeDocument/2006/relationships/image" Target="../media/image18.png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hyperlink" Target="http://pslc.ws/macrog/xlink.htm" TargetMode="External"/><Relationship Id="rId2" Type="http://schemas.openxmlformats.org/officeDocument/2006/relationships/image" Target="../media/image21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5.png"/><Relationship Id="rId4" Type="http://schemas.openxmlformats.org/officeDocument/2006/relationships/image" Target="../media/image4.png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image" Target="../media/image22.png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image" Target="../media/image23.jpeg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4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image" Target="../media/image25.jpeg"/><Relationship Id="rId1" Type="http://schemas.openxmlformats.org/officeDocument/2006/relationships/slideLayout" Target="../slideLayouts/slideLayout18.xml"/><Relationship Id="rId4" Type="http://schemas.openxmlformats.org/officeDocument/2006/relationships/image" Target="../media/image5.pn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6" name="Shape 80">
            <a:extLst>
              <a:ext uri="{FF2B5EF4-FFF2-40B4-BE49-F238E27FC236}">
                <a16:creationId xmlns:a16="http://schemas.microsoft.com/office/drawing/2014/main" id="{773236EB-382A-49EB-873B-3D3FDD2858A2}"/>
              </a:ext>
            </a:extLst>
          </p:cNvPr>
          <p:cNvSpPr txBox="1">
            <a:spLocks/>
          </p:cNvSpPr>
          <p:nvPr/>
        </p:nvSpPr>
        <p:spPr>
          <a:xfrm>
            <a:off x="0" y="712001"/>
            <a:ext cx="12192000" cy="1470024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66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1">
                    <a:lumMod val="75000"/>
                  </a:schemeClr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Polímeros reticulados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DCA0DB5B-64F4-4AC9-9CC3-8E0EB7D366FB}"/>
              </a:ext>
            </a:extLst>
          </p:cNvPr>
          <p:cNvPicPr>
            <a:picLocks noChangeAspect="1"/>
          </p:cNvPicPr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3470564" y="2720776"/>
            <a:ext cx="4398818" cy="2870229"/>
          </a:xfrm>
          <a:prstGeom prst="rect">
            <a:avLst/>
          </a:prstGeom>
          <a:solidFill>
            <a:srgbClr val="FFFFFF">
              <a:shade val="85000"/>
            </a:srgbClr>
          </a:solidFill>
          <a:ln w="190500" cap="sq">
            <a:solidFill>
              <a:srgbClr val="FFFFFF"/>
            </a:solidFill>
            <a:miter lim="800000"/>
          </a:ln>
          <a:effectLst>
            <a:outerShdw blurRad="65000" dist="50800" dir="12900000" kx="195000" ky="145000" algn="tl" rotWithShape="0">
              <a:srgbClr val="000000">
                <a:alpha val="30000"/>
              </a:srgbClr>
            </a:outerShdw>
          </a:effectLst>
          <a:scene3d>
            <a:camera prst="orthographicFront">
              <a:rot lat="0" lon="0" rev="360000"/>
            </a:camera>
            <a:lightRig rig="twoPt" dir="t">
              <a:rot lat="0" lon="0" rev="7200000"/>
            </a:lightRig>
          </a:scene3d>
          <a:sp3d contourW="12700">
            <a:bevelT w="25400" h="19050"/>
            <a:contourClr>
              <a:srgbClr val="969696"/>
            </a:contourClr>
          </a:sp3d>
        </p:spPr>
      </p:pic>
    </p:spTree>
    <p:extLst>
      <p:ext uri="{BB962C8B-B14F-4D97-AF65-F5344CB8AC3E}">
        <p14:creationId xmlns:p14="http://schemas.microsoft.com/office/powerpoint/2010/main" val="1677899923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Group 88"/>
          <p:cNvGrpSpPr>
            <a:grpSpLocks/>
          </p:cNvGrpSpPr>
          <p:nvPr/>
        </p:nvGrpSpPr>
        <p:grpSpPr bwMode="auto">
          <a:xfrm>
            <a:off x="4877008" y="1724170"/>
            <a:ext cx="6753883" cy="2990026"/>
            <a:chOff x="7732" y="1827526"/>
            <a:chExt cx="8605424" cy="3810000"/>
          </a:xfrm>
        </p:grpSpPr>
        <p:grpSp>
          <p:nvGrpSpPr>
            <p:cNvPr id="3" name="Group 1"/>
            <p:cNvGrpSpPr/>
            <p:nvPr/>
          </p:nvGrpSpPr>
          <p:grpSpPr>
            <a:xfrm rot="21301618">
              <a:off x="3202956" y="1827526"/>
              <a:ext cx="5410200" cy="3810000"/>
              <a:chOff x="1143000" y="457200"/>
              <a:chExt cx="7391400" cy="5867400"/>
            </a:xfrm>
            <a:effectLst>
              <a:outerShdw blurRad="50800" dist="38100" dir="2700000" algn="tl" rotWithShape="0">
                <a:prstClr val="black">
                  <a:alpha val="40000"/>
                </a:prstClr>
              </a:outerShdw>
            </a:effectLst>
          </p:grpSpPr>
          <p:grpSp>
            <p:nvGrpSpPr>
              <p:cNvPr id="52" name="Group 1"/>
              <p:cNvGrpSpPr/>
              <p:nvPr/>
            </p:nvGrpSpPr>
            <p:grpSpPr>
              <a:xfrm>
                <a:off x="1143000" y="457200"/>
                <a:ext cx="7391398" cy="5867399"/>
                <a:chOff x="2968092" y="1161279"/>
                <a:chExt cx="5486400" cy="4800601"/>
              </a:xfrm>
              <a:scene3d>
                <a:camera prst="orthographicFront">
                  <a:rot lat="0" lon="0" rev="0"/>
                </a:camera>
                <a:lightRig rig="glow" dir="t">
                  <a:rot lat="0" lon="0" rev="4800000"/>
                </a:lightRig>
              </a:scene3d>
            </p:grpSpPr>
            <p:grpSp>
              <p:nvGrpSpPr>
                <p:cNvPr id="54" name="Group 5"/>
                <p:cNvGrpSpPr/>
                <p:nvPr/>
              </p:nvGrpSpPr>
              <p:grpSpPr>
                <a:xfrm rot="660047">
                  <a:off x="3272892" y="3904480"/>
                  <a:ext cx="5181600" cy="2057400"/>
                  <a:chOff x="3962400" y="609600"/>
                  <a:chExt cx="5181600" cy="2057400"/>
                </a:xfrm>
              </p:grpSpPr>
              <p:pic>
                <p:nvPicPr>
                  <p:cNvPr id="70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0" y="6096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71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5181600" y="10668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72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00800" y="8382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73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962400" y="12954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</p:grpSp>
            <p:pic>
              <p:nvPicPr>
                <p:cNvPr id="53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3238500" y="25125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grpSp>
              <p:nvGrpSpPr>
                <p:cNvPr id="55" name="Group 7"/>
                <p:cNvGrpSpPr/>
                <p:nvPr/>
              </p:nvGrpSpPr>
              <p:grpSpPr>
                <a:xfrm rot="660047">
                  <a:off x="2968092" y="1161279"/>
                  <a:ext cx="5181600" cy="2057400"/>
                  <a:chOff x="3962400" y="609600"/>
                  <a:chExt cx="5181600" cy="2057400"/>
                </a:xfrm>
              </p:grpSpPr>
              <p:pic>
                <p:nvPicPr>
                  <p:cNvPr id="66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0" y="6096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67" name="Picture 66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5181600" y="10668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68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00800" y="8382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69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962400" y="12954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</p:grpSp>
            <p:grpSp>
              <p:nvGrpSpPr>
                <p:cNvPr id="74" name="Group 12"/>
                <p:cNvGrpSpPr/>
                <p:nvPr/>
              </p:nvGrpSpPr>
              <p:grpSpPr>
                <a:xfrm rot="660047">
                  <a:off x="3120493" y="2456680"/>
                  <a:ext cx="5181600" cy="2057400"/>
                  <a:chOff x="3962400" y="609600"/>
                  <a:chExt cx="5181600" cy="2057400"/>
                </a:xfrm>
              </p:grpSpPr>
              <p:pic>
                <p:nvPicPr>
                  <p:cNvPr id="62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7620000" y="6096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63" name="Picture 6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5181600" y="10668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64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6400800" y="8382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  <p:pic>
                <p:nvPicPr>
                  <p:cNvPr id="65" name="Picture 2" descr="http://www.hscripts.com/freeimages/icons/symbols/shapes/wavy-line/wavy-line25.gif"/>
                  <p:cNvPicPr>
                    <a:picLocks noChangeAspect="1" noChangeArrowheads="1"/>
                  </p:cNvPicPr>
                  <p:nvPr/>
                </p:nvPicPr>
                <p:blipFill>
                  <a:blip r:embed="rId2" cstate="print"/>
                  <a:srcRect/>
                  <a:stretch>
                    <a:fillRect/>
                  </a:stretch>
                </p:blipFill>
                <p:spPr bwMode="auto">
                  <a:xfrm>
                    <a:off x="3962400" y="1295400"/>
                    <a:ext cx="1524000" cy="1371600"/>
                  </a:xfrm>
                  <a:prstGeom prst="rect">
                    <a:avLst/>
                  </a:prstGeom>
                  <a:noFill/>
                  <a:ln>
                    <a:noFill/>
                  </a:ln>
                  <a:effectLst>
                    <a:outerShdw blurRad="190500" dist="228600" dir="2700000" algn="ctr">
                      <a:srgbClr val="000000">
                        <a:alpha val="30000"/>
                      </a:srgbClr>
                    </a:outerShdw>
                  </a:effectLst>
                  <a:sp3d prstMaterial="matte">
                    <a:bevelT w="127000" h="63500"/>
                  </a:sp3d>
                </p:spPr>
              </p:pic>
            </p:grpSp>
            <p:pic>
              <p:nvPicPr>
                <p:cNvPr id="56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4457702" y="25125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57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5676900" y="25125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58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6972299" y="2512587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59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3924300" y="3960388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60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5143501" y="39603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  <p:pic>
              <p:nvPicPr>
                <p:cNvPr id="61" name="Picture 2" descr="http://www.hscripts.com/freeimages/icons/symbols/shapes/wavy-line/wavy-line25.gif"/>
                <p:cNvPicPr>
                  <a:picLocks noChangeAspect="1" noChangeArrowheads="1"/>
                </p:cNvPicPr>
                <p:nvPr/>
              </p:nvPicPr>
              <p:blipFill>
                <a:blip r:embed="rId2" cstate="print"/>
                <a:srcRect/>
                <a:stretch>
                  <a:fillRect/>
                </a:stretch>
              </p:blipFill>
              <p:spPr bwMode="auto">
                <a:xfrm rot="6064049">
                  <a:off x="6438902" y="3884189"/>
                  <a:ext cx="838200" cy="457200"/>
                </a:xfrm>
                <a:prstGeom prst="rect">
                  <a:avLst/>
                </a:prstGeom>
                <a:noFill/>
                <a:ln>
                  <a:noFill/>
                </a:ln>
                <a:effectLst>
                  <a:outerShdw blurRad="190500" dist="228600" dir="2700000" algn="ctr">
                    <a:srgbClr val="000000">
                      <a:alpha val="30000"/>
                    </a:srgbClr>
                  </a:outerShdw>
                </a:effectLst>
                <a:sp3d prstMaterial="matte">
                  <a:bevelT w="127000" h="63500"/>
                </a:sp3d>
              </p:spPr>
            </p:pic>
          </p:grpSp>
          <p:sp>
            <p:nvSpPr>
              <p:cNvPr id="4" name="Oval 3"/>
              <p:cNvSpPr/>
              <p:nvPr/>
            </p:nvSpPr>
            <p:spPr>
              <a:xfrm>
                <a:off x="4876800" y="114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5" name="Oval 4"/>
              <p:cNvSpPr/>
              <p:nvPr/>
            </p:nvSpPr>
            <p:spPr>
              <a:xfrm>
                <a:off x="4343400" y="1752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6" name="Oval 5"/>
              <p:cNvSpPr/>
              <p:nvPr/>
            </p:nvSpPr>
            <p:spPr>
              <a:xfrm>
                <a:off x="3505200" y="1600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7" name="Oval 6"/>
              <p:cNvSpPr/>
              <p:nvPr/>
            </p:nvSpPr>
            <p:spPr>
              <a:xfrm>
                <a:off x="4038600" y="1066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8" name="Oval 7"/>
              <p:cNvSpPr/>
              <p:nvPr/>
            </p:nvSpPr>
            <p:spPr>
              <a:xfrm>
                <a:off x="2667000" y="1752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9" name="Oval 8"/>
              <p:cNvSpPr/>
              <p:nvPr/>
            </p:nvSpPr>
            <p:spPr>
              <a:xfrm>
                <a:off x="3276600" y="990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0" name="Oval 9"/>
              <p:cNvSpPr/>
              <p:nvPr/>
            </p:nvSpPr>
            <p:spPr>
              <a:xfrm>
                <a:off x="1828800" y="1600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1" name="Oval 10"/>
              <p:cNvSpPr/>
              <p:nvPr/>
            </p:nvSpPr>
            <p:spPr>
              <a:xfrm>
                <a:off x="2362200" y="990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2" name="Oval 11"/>
              <p:cNvSpPr/>
              <p:nvPr/>
            </p:nvSpPr>
            <p:spPr>
              <a:xfrm>
                <a:off x="1524000" y="990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3" name="Oval 12"/>
              <p:cNvSpPr/>
              <p:nvPr/>
            </p:nvSpPr>
            <p:spPr>
              <a:xfrm>
                <a:off x="2819400" y="3429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4" name="Oval 13"/>
              <p:cNvSpPr/>
              <p:nvPr/>
            </p:nvSpPr>
            <p:spPr>
              <a:xfrm>
                <a:off x="2590800" y="2590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5" name="Oval 14"/>
              <p:cNvSpPr/>
              <p:nvPr/>
            </p:nvSpPr>
            <p:spPr>
              <a:xfrm>
                <a:off x="1981200" y="3200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6" name="Oval 15"/>
              <p:cNvSpPr/>
              <p:nvPr/>
            </p:nvSpPr>
            <p:spPr>
              <a:xfrm>
                <a:off x="1828800" y="2514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7" name="Oval 16"/>
              <p:cNvSpPr/>
              <p:nvPr/>
            </p:nvSpPr>
            <p:spPr>
              <a:xfrm>
                <a:off x="7620000" y="1905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8" name="Oval 17"/>
              <p:cNvSpPr/>
              <p:nvPr/>
            </p:nvSpPr>
            <p:spPr>
              <a:xfrm>
                <a:off x="6858000" y="1676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19" name="Oval 18"/>
              <p:cNvSpPr/>
              <p:nvPr/>
            </p:nvSpPr>
            <p:spPr>
              <a:xfrm>
                <a:off x="7391400" y="114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0" name="Oval 19"/>
              <p:cNvSpPr/>
              <p:nvPr/>
            </p:nvSpPr>
            <p:spPr>
              <a:xfrm>
                <a:off x="6553200" y="114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1" name="Oval 20"/>
              <p:cNvSpPr/>
              <p:nvPr/>
            </p:nvSpPr>
            <p:spPr>
              <a:xfrm>
                <a:off x="6019800" y="1828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2" name="Oval 21"/>
              <p:cNvSpPr/>
              <p:nvPr/>
            </p:nvSpPr>
            <p:spPr>
              <a:xfrm>
                <a:off x="5715000" y="1066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3" name="Oval 22"/>
              <p:cNvSpPr/>
              <p:nvPr/>
            </p:nvSpPr>
            <p:spPr>
              <a:xfrm>
                <a:off x="5181600" y="1676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4" name="Oval 23"/>
              <p:cNvSpPr/>
              <p:nvPr/>
            </p:nvSpPr>
            <p:spPr>
              <a:xfrm>
                <a:off x="5181600" y="2667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5" name="Oval 24"/>
              <p:cNvSpPr/>
              <p:nvPr/>
            </p:nvSpPr>
            <p:spPr>
              <a:xfrm>
                <a:off x="5334000" y="3276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6" name="Oval 25"/>
              <p:cNvSpPr/>
              <p:nvPr/>
            </p:nvSpPr>
            <p:spPr>
              <a:xfrm>
                <a:off x="5943600" y="2667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7" name="Oval 26"/>
              <p:cNvSpPr/>
              <p:nvPr/>
            </p:nvSpPr>
            <p:spPr>
              <a:xfrm>
                <a:off x="6172200" y="3429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8" name="Oval 27"/>
              <p:cNvSpPr/>
              <p:nvPr/>
            </p:nvSpPr>
            <p:spPr>
              <a:xfrm>
                <a:off x="6781800" y="2590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29" name="Oval 28"/>
              <p:cNvSpPr/>
              <p:nvPr/>
            </p:nvSpPr>
            <p:spPr>
              <a:xfrm>
                <a:off x="7010400" y="3352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0" name="Oval 29"/>
              <p:cNvSpPr/>
              <p:nvPr/>
            </p:nvSpPr>
            <p:spPr>
              <a:xfrm>
                <a:off x="7848600" y="3505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1" name="Oval 30"/>
              <p:cNvSpPr/>
              <p:nvPr/>
            </p:nvSpPr>
            <p:spPr>
              <a:xfrm>
                <a:off x="7620000" y="27432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2" name="Oval 31"/>
              <p:cNvSpPr/>
              <p:nvPr/>
            </p:nvSpPr>
            <p:spPr>
              <a:xfrm>
                <a:off x="3429000" y="2590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3" name="Oval 32"/>
              <p:cNvSpPr/>
              <p:nvPr/>
            </p:nvSpPr>
            <p:spPr>
              <a:xfrm>
                <a:off x="3733800" y="3276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4" name="Oval 33"/>
              <p:cNvSpPr/>
              <p:nvPr/>
            </p:nvSpPr>
            <p:spPr>
              <a:xfrm>
                <a:off x="4191000" y="2667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5" name="Oval 34"/>
              <p:cNvSpPr/>
              <p:nvPr/>
            </p:nvSpPr>
            <p:spPr>
              <a:xfrm>
                <a:off x="4495800" y="3429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6" name="Oval 35"/>
              <p:cNvSpPr/>
              <p:nvPr/>
            </p:nvSpPr>
            <p:spPr>
              <a:xfrm>
                <a:off x="5562600" y="5105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7" name="Oval 36"/>
              <p:cNvSpPr/>
              <p:nvPr/>
            </p:nvSpPr>
            <p:spPr>
              <a:xfrm>
                <a:off x="44196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8" name="Oval 37"/>
              <p:cNvSpPr/>
              <p:nvPr/>
            </p:nvSpPr>
            <p:spPr>
              <a:xfrm>
                <a:off x="60960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39" name="Oval 38"/>
              <p:cNvSpPr/>
              <p:nvPr/>
            </p:nvSpPr>
            <p:spPr>
              <a:xfrm>
                <a:off x="6400800" y="5181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0" name="Oval 39"/>
              <p:cNvSpPr/>
              <p:nvPr/>
            </p:nvSpPr>
            <p:spPr>
              <a:xfrm>
                <a:off x="7010400" y="4495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1" name="Oval 40"/>
              <p:cNvSpPr/>
              <p:nvPr/>
            </p:nvSpPr>
            <p:spPr>
              <a:xfrm>
                <a:off x="7315200" y="5105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2" name="Oval 41"/>
              <p:cNvSpPr/>
              <p:nvPr/>
            </p:nvSpPr>
            <p:spPr>
              <a:xfrm>
                <a:off x="7772400" y="4495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3" name="Oval 42"/>
              <p:cNvSpPr/>
              <p:nvPr/>
            </p:nvSpPr>
            <p:spPr>
              <a:xfrm>
                <a:off x="8001000" y="5181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4" name="Oval 43"/>
              <p:cNvSpPr/>
              <p:nvPr/>
            </p:nvSpPr>
            <p:spPr>
              <a:xfrm>
                <a:off x="3886200" y="5105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5" name="Oval 44"/>
              <p:cNvSpPr/>
              <p:nvPr/>
            </p:nvSpPr>
            <p:spPr>
              <a:xfrm>
                <a:off x="3657600" y="4343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6" name="Oval 45"/>
              <p:cNvSpPr/>
              <p:nvPr/>
            </p:nvSpPr>
            <p:spPr>
              <a:xfrm>
                <a:off x="3048000" y="5181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7" name="Oval 46"/>
              <p:cNvSpPr/>
              <p:nvPr/>
            </p:nvSpPr>
            <p:spPr>
              <a:xfrm>
                <a:off x="27432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8" name="Oval 47"/>
              <p:cNvSpPr/>
              <p:nvPr/>
            </p:nvSpPr>
            <p:spPr>
              <a:xfrm>
                <a:off x="2209800" y="49530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49" name="Oval 48"/>
              <p:cNvSpPr/>
              <p:nvPr/>
            </p:nvSpPr>
            <p:spPr>
              <a:xfrm>
                <a:off x="1981200" y="43434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50" name="Oval 49"/>
              <p:cNvSpPr/>
              <p:nvPr/>
            </p:nvSpPr>
            <p:spPr>
              <a:xfrm>
                <a:off x="4648200" y="52578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  <p:sp>
            <p:nvSpPr>
              <p:cNvPr id="51" name="Oval 50"/>
              <p:cNvSpPr/>
              <p:nvPr/>
            </p:nvSpPr>
            <p:spPr>
              <a:xfrm>
                <a:off x="5334000" y="4419600"/>
                <a:ext cx="381000" cy="381000"/>
              </a:xfrm>
              <a:prstGeom prst="ellipse">
                <a:avLst/>
              </a:prstGeom>
              <a:blipFill>
                <a:blip r:embed="rId3" cstate="print"/>
                <a:tile tx="0" ty="0" sx="100000" sy="100000" flip="none" algn="tl"/>
              </a:blip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anchor="ctr"/>
              <a:lstStyle/>
              <a:p>
                <a:pPr algn="ctr">
                  <a:defRPr/>
                </a:pPr>
                <a:endParaRPr lang="es-PR">
                  <a:solidFill>
                    <a:srgbClr val="FFFFFF"/>
                  </a:solidFill>
                </a:endParaRPr>
              </a:p>
            </p:txBody>
          </p:sp>
        </p:grpSp>
        <p:cxnSp>
          <p:nvCxnSpPr>
            <p:cNvPr id="75" name="Straight Arrow Connector 74"/>
            <p:cNvCxnSpPr>
              <a:cxnSpLocks/>
              <a:endCxn id="10" idx="2"/>
            </p:cNvCxnSpPr>
            <p:nvPr/>
          </p:nvCxnSpPr>
          <p:spPr>
            <a:xfrm>
              <a:off x="2367886" y="2888343"/>
              <a:ext cx="1255271" cy="0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</p:cxnSp>
        <p:cxnSp>
          <p:nvCxnSpPr>
            <p:cNvPr id="77" name="Straight Arrow Connector 76"/>
            <p:cNvCxnSpPr>
              <a:cxnSpLocks/>
            </p:cNvCxnSpPr>
            <p:nvPr/>
          </p:nvCxnSpPr>
          <p:spPr>
            <a:xfrm>
              <a:off x="2404812" y="3473866"/>
              <a:ext cx="1196107" cy="1588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1"/>
            </a:lnRef>
            <a:fillRef idx="0">
              <a:schemeClr val="accent1"/>
            </a:fillRef>
            <a:effectRef idx="2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78" name="Straight Arrow Connector 77"/>
            <p:cNvCxnSpPr>
              <a:cxnSpLocks/>
            </p:cNvCxnSpPr>
            <p:nvPr/>
          </p:nvCxnSpPr>
          <p:spPr>
            <a:xfrm>
              <a:off x="2404812" y="3169940"/>
              <a:ext cx="1217297" cy="6781"/>
            </a:xfrm>
            <a:prstGeom prst="straightConnector1">
              <a:avLst/>
            </a:prstGeom>
            <a:ln>
              <a:tailEnd type="arrow"/>
            </a:ln>
          </p:spPr>
          <p:style>
            <a:lnRef idx="3">
              <a:schemeClr val="accent6"/>
            </a:lnRef>
            <a:fillRef idx="0">
              <a:schemeClr val="accent6"/>
            </a:fillRef>
            <a:effectRef idx="2">
              <a:schemeClr val="accent6"/>
            </a:effectRef>
            <a:fontRef idx="minor">
              <a:schemeClr val="tx1"/>
            </a:fontRef>
          </p:style>
        </p:cxnSp>
        <p:sp>
          <p:nvSpPr>
            <p:cNvPr id="41993" name="TextBox 83"/>
            <p:cNvSpPr txBox="1">
              <a:spLocks noChangeArrowheads="1"/>
            </p:cNvSpPr>
            <p:nvPr/>
          </p:nvSpPr>
          <p:spPr bwMode="auto">
            <a:xfrm>
              <a:off x="7732" y="2032054"/>
              <a:ext cx="2221458" cy="3056729"/>
            </a:xfrm>
            <a:prstGeom prst="roundRect">
              <a:avLst/>
            </a:prstGeom>
            <a:ln>
              <a:headEnd/>
              <a:tailEnd/>
            </a:ln>
          </p:spPr>
          <p:style>
            <a:lnRef idx="0">
              <a:schemeClr val="accent3"/>
            </a:lnRef>
            <a:fillRef idx="3">
              <a:schemeClr val="accent3"/>
            </a:fillRef>
            <a:effectRef idx="3">
              <a:schemeClr val="accent3"/>
            </a:effectRef>
            <a:fontRef idx="minor">
              <a:schemeClr val="lt1"/>
            </a:fontRef>
          </p:style>
          <p:txBody>
            <a:bodyPr wrap="square">
              <a:spAutoFit/>
            </a:bodyPr>
            <a:lstStyle/>
            <a:p>
              <a:pPr algn="ctr"/>
              <a:r>
                <a:rPr lang="es-PR" sz="2000" b="1">
                  <a:solidFill>
                    <a:schemeClr val="bg1"/>
                  </a:solidFill>
                  <a:effectLst>
                    <a:outerShdw blurRad="38100" dist="38100" dir="2700000" algn="tl">
                      <a:srgbClr val="000000">
                        <a:alpha val="43137"/>
                      </a:srgbClr>
                    </a:outerShdw>
                  </a:effectLst>
                  <a:latin typeface="Arial" panose="020B0604020202020204" pitchFamily="34" charset="0"/>
                  <a:cs typeface="Arial" panose="020B0604020202020204" pitchFamily="34" charset="0"/>
                </a:rPr>
                <a:t>Cada enlace entre los  átomos tiene una fuerza específica.</a:t>
              </a:r>
            </a:p>
          </p:txBody>
        </p:sp>
      </p:grpSp>
      <p:sp>
        <p:nvSpPr>
          <p:cNvPr id="41987" name="TextBox 87"/>
          <p:cNvSpPr txBox="1">
            <a:spLocks noChangeArrowheads="1"/>
          </p:cNvSpPr>
          <p:nvPr/>
        </p:nvSpPr>
        <p:spPr bwMode="auto">
          <a:xfrm>
            <a:off x="373450" y="1241887"/>
            <a:ext cx="4316111" cy="424731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PR" sz="2000" b="1" dirty="0">
                <a:latin typeface="Arial" panose="020B0604020202020204" pitchFamily="34" charset="0"/>
                <a:cs typeface="Arial" panose="020B0604020202020204" pitchFamily="34" charset="0"/>
              </a:rPr>
              <a:t>Si se le introduce al polímero (sistema) un átomo o molécula diferente esto puede resultar en la formación de enlaces nuevos o romper enlaces existentes, dependiendo de las fuerzas de enlace. </a:t>
            </a:r>
          </a:p>
          <a:p>
            <a:pPr algn="just">
              <a:buClr>
                <a:schemeClr val="accent1"/>
              </a:buClr>
            </a:pPr>
            <a:endParaRPr lang="es-PR" sz="10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PR" sz="2000" b="1" dirty="0">
                <a:latin typeface="Arial" panose="020B0604020202020204" pitchFamily="34" charset="0"/>
                <a:cs typeface="Arial" panose="020B0604020202020204" pitchFamily="34" charset="0"/>
              </a:rPr>
              <a:t>Cambiar los enlaces tendrá como resultado un </a:t>
            </a:r>
            <a:r>
              <a:rPr lang="es-P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re-arreglo</a:t>
            </a:r>
            <a:r>
              <a:rPr lang="es-PR" sz="2000" b="1" dirty="0">
                <a:latin typeface="Arial" panose="020B0604020202020204" pitchFamily="34" charset="0"/>
                <a:cs typeface="Arial" panose="020B0604020202020204" pitchFamily="34" charset="0"/>
              </a:rPr>
              <a:t> de los átomos (estructura molecular) y potencialmente cambiará las propiedades del polímero (sistema). </a:t>
            </a:r>
          </a:p>
        </p:txBody>
      </p:sp>
      <p:pic>
        <p:nvPicPr>
          <p:cNvPr id="81" name="Picture 80">
            <a:extLst>
              <a:ext uri="{FF2B5EF4-FFF2-40B4-BE49-F238E27FC236}">
                <a16:creationId xmlns:a16="http://schemas.microsoft.com/office/drawing/2014/main" id="{050BF121-1628-4332-8ECE-307CE8FE0147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82" name="Picture 81">
            <a:extLst>
              <a:ext uri="{FF2B5EF4-FFF2-40B4-BE49-F238E27FC236}">
                <a16:creationId xmlns:a16="http://schemas.microsoft.com/office/drawing/2014/main" id="{08245D90-237B-4A9C-BE15-E583DE4A4C31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83" name="Shape 80">
            <a:extLst>
              <a:ext uri="{FF2B5EF4-FFF2-40B4-BE49-F238E27FC236}">
                <a16:creationId xmlns:a16="http://schemas.microsoft.com/office/drawing/2014/main" id="{033DBCA0-9DA1-47ED-8114-1A75B9172A68}"/>
              </a:ext>
            </a:extLst>
          </p:cNvPr>
          <p:cNvSpPr txBox="1">
            <a:spLocks/>
          </p:cNvSpPr>
          <p:nvPr/>
        </p:nvSpPr>
        <p:spPr>
          <a:xfrm>
            <a:off x="-13852" y="115906"/>
            <a:ext cx="12205852" cy="1143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PR" sz="6000" b="1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 reticulado</a:t>
            </a:r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AD67A450-CC9F-423D-A1B9-6CE3ACBB6268}"/>
              </a:ext>
            </a:extLst>
          </p:cNvPr>
          <p:cNvSpPr/>
          <p:nvPr/>
        </p:nvSpPr>
        <p:spPr>
          <a:xfrm>
            <a:off x="6729352" y="2440994"/>
            <a:ext cx="172382" cy="71215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606090745"/>
      </p:ext>
    </p:extLst>
  </p:cSld>
  <p:clrMapOvr>
    <a:masterClrMapping/>
  </p:clrMapOvr>
  <p:transition/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" name="Picture 2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8813"/>
          <a:stretch/>
        </p:blipFill>
        <p:spPr>
          <a:xfrm>
            <a:off x="1515217" y="1884243"/>
            <a:ext cx="9161566" cy="4053543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2190DAC1-50DD-4396-8CC5-E54B304F5BAE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C129B990-40C5-4550-9CCA-5A26E2AF21D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6" name="Shape 247">
            <a:extLst>
              <a:ext uri="{FF2B5EF4-FFF2-40B4-BE49-F238E27FC236}">
                <a16:creationId xmlns:a16="http://schemas.microsoft.com/office/drawing/2014/main" id="{7B0D8549-84E7-4233-9228-29921D6D813E}"/>
              </a:ext>
            </a:extLst>
          </p:cNvPr>
          <p:cNvSpPr txBox="1">
            <a:spLocks/>
          </p:cNvSpPr>
          <p:nvPr/>
        </p:nvSpPr>
        <p:spPr>
          <a:xfrm>
            <a:off x="436725" y="334254"/>
            <a:ext cx="11245756" cy="1398659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just"/>
            <a:r>
              <a:rPr lang="es-PR" sz="26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Según se siguen removiendo reticulaciones del polímero (sistema), las cadenas del polímero cambian su forma porque el total de fuerza ejercida en cualquier átomo ha cambiado.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A61A3255-1C5B-4B01-ABC1-64AFC0D0ABFA}"/>
              </a:ext>
            </a:extLst>
          </p:cNvPr>
          <p:cNvSpPr/>
          <p:nvPr/>
        </p:nvSpPr>
        <p:spPr>
          <a:xfrm>
            <a:off x="1515217" y="1865859"/>
            <a:ext cx="3466216" cy="491320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580960375"/>
      </p:ext>
    </p:extLst>
  </p:cSld>
  <p:clrMapOvr>
    <a:masterClrMapping/>
  </p:clrMapOvr>
  <p:transition/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8" name="Picture 7">
            <a:extLst>
              <a:ext uri="{FF2B5EF4-FFF2-40B4-BE49-F238E27FC236}">
                <a16:creationId xmlns:a16="http://schemas.microsoft.com/office/drawing/2014/main" id="{3F694FF5-FF49-4C62-B6DD-6CF0C09FB82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9" name="Picture 8">
            <a:extLst>
              <a:ext uri="{FF2B5EF4-FFF2-40B4-BE49-F238E27FC236}">
                <a16:creationId xmlns:a16="http://schemas.microsoft.com/office/drawing/2014/main" id="{99786E28-72ED-4A89-B2F7-3B4FCEA3D48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7891E392-3031-442F-9E96-DA513BAAE622}"/>
              </a:ext>
            </a:extLst>
          </p:cNvPr>
          <p:cNvPicPr/>
          <p:nvPr/>
        </p:nvPicPr>
        <p:blipFill>
          <a:blip r:embed="rId4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0" y="188114"/>
            <a:ext cx="6546574" cy="4793857"/>
          </a:xfrm>
          <a:prstGeom prst="rect">
            <a:avLst/>
          </a:prstGeom>
        </p:spPr>
      </p:pic>
      <p:sp>
        <p:nvSpPr>
          <p:cNvPr id="11" name="Text Box 2">
            <a:extLst>
              <a:ext uri="{FF2B5EF4-FFF2-40B4-BE49-F238E27FC236}">
                <a16:creationId xmlns:a16="http://schemas.microsoft.com/office/drawing/2014/main" id="{9A67DB8D-4CCE-4EF2-B78E-3DFD47E645E3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899170" y="5083965"/>
            <a:ext cx="3047614" cy="37375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sp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PR" b="1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Ref.: alevelnotes.com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  <p:pic>
        <p:nvPicPr>
          <p:cNvPr id="12" name="Picture 11" descr="http://im.glogster.com/media/7/38/82/61/38826137.jpg">
            <a:extLst>
              <a:ext uri="{FF2B5EF4-FFF2-40B4-BE49-F238E27FC236}">
                <a16:creationId xmlns:a16="http://schemas.microsoft.com/office/drawing/2014/main" id="{E748DDB0-B38E-4B2A-944D-77509B7EB92B}"/>
              </a:ext>
            </a:extLst>
          </p:cNvPr>
          <p:cNvPicPr/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546574" y="529241"/>
            <a:ext cx="5520735" cy="4452730"/>
          </a:xfrm>
          <a:prstGeom prst="rect">
            <a:avLst/>
          </a:prstGeom>
          <a:noFill/>
        </p:spPr>
      </p:pic>
      <p:sp>
        <p:nvSpPr>
          <p:cNvPr id="13" name="Text Box 2">
            <a:extLst>
              <a:ext uri="{FF2B5EF4-FFF2-40B4-BE49-F238E27FC236}">
                <a16:creationId xmlns:a16="http://schemas.microsoft.com/office/drawing/2014/main" id="{96C10641-37F5-4B73-930B-AE3F751AB68E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95176" y="5083965"/>
            <a:ext cx="2557283" cy="482807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rot="0" vert="horz" wrap="square" lIns="91440" tIns="45720" rIns="91440" bIns="45720" anchor="t" anchorCtr="0">
            <a:noAutofit/>
          </a:bodyPr>
          <a:lstStyle/>
          <a:p>
            <a:pPr marL="0" marR="0" algn="ctr">
              <a:lnSpc>
                <a:spcPct val="107000"/>
              </a:lnSpc>
              <a:spcBef>
                <a:spcPts val="0"/>
              </a:spcBef>
              <a:spcAft>
                <a:spcPts val="0"/>
              </a:spcAft>
            </a:pPr>
            <a:r>
              <a:rPr lang="es-PR" b="1" dirty="0" err="1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Ref</a:t>
            </a:r>
            <a:r>
              <a:rPr lang="es-PR" b="1" dirty="0">
                <a:solidFill>
                  <a:schemeClr val="accent2">
                    <a:lumMod val="50000"/>
                  </a:schemeClr>
                </a:solidFill>
                <a:effectLst/>
                <a:latin typeface="Arial" panose="020B0604020202020204" pitchFamily="34" charset="0"/>
                <a:ea typeface="Calibri" panose="020F0502020204030204" pitchFamily="34" charset="0"/>
                <a:cs typeface="Times New Roman" panose="02020603050405020304" pitchFamily="18" charset="0"/>
              </a:rPr>
              <a:t>: glogster.com</a:t>
            </a:r>
            <a:endParaRPr lang="en-US" sz="3200" dirty="0">
              <a:solidFill>
                <a:schemeClr val="accent2">
                  <a:lumMod val="50000"/>
                </a:schemeClr>
              </a:solidFill>
              <a:effectLst/>
              <a:latin typeface="Calibri" panose="020F0502020204030204" pitchFamily="34" charset="0"/>
              <a:ea typeface="Calibri" panose="020F0502020204030204" pitchFamily="34" charset="0"/>
              <a:cs typeface="Times New Roman" panose="02020603050405020304" pitchFamily="18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6260494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7" name="Picture 6">
            <a:extLst>
              <a:ext uri="{FF2B5EF4-FFF2-40B4-BE49-F238E27FC236}">
                <a16:creationId xmlns:a16="http://schemas.microsoft.com/office/drawing/2014/main" id="{71CDADAF-C143-4792-AAA1-1E4A172F1C1D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t="7519"/>
          <a:stretch/>
        </p:blipFill>
        <p:spPr>
          <a:xfrm>
            <a:off x="1206955" y="873457"/>
            <a:ext cx="6830278" cy="5127991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4651117D-7D4E-414A-A100-0BD9C953DAE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C432E97-FE8E-4582-B3D7-6F91CF48A551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5" name="Shape 247">
            <a:extLst>
              <a:ext uri="{FF2B5EF4-FFF2-40B4-BE49-F238E27FC236}">
                <a16:creationId xmlns:a16="http://schemas.microsoft.com/office/drawing/2014/main" id="{BD8F3145-4AF7-4103-88F7-89F0B72A17D9}"/>
              </a:ext>
            </a:extLst>
          </p:cNvPr>
          <p:cNvSpPr txBox="1">
            <a:spLocks/>
          </p:cNvSpPr>
          <p:nvPr/>
        </p:nvSpPr>
        <p:spPr>
          <a:xfrm>
            <a:off x="1842447" y="600728"/>
            <a:ext cx="8560510" cy="1144196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Observa el átomo en la cadena del polímero que también es parte de la reticulación.</a:t>
            </a:r>
          </a:p>
        </p:txBody>
      </p:sp>
      <p:sp>
        <p:nvSpPr>
          <p:cNvPr id="6" name="Shape 247">
            <a:extLst>
              <a:ext uri="{FF2B5EF4-FFF2-40B4-BE49-F238E27FC236}">
                <a16:creationId xmlns:a16="http://schemas.microsoft.com/office/drawing/2014/main" id="{51A0C344-E1EA-44C9-B1EA-335A997F634A}"/>
              </a:ext>
            </a:extLst>
          </p:cNvPr>
          <p:cNvSpPr txBox="1">
            <a:spLocks/>
          </p:cNvSpPr>
          <p:nvPr/>
        </p:nvSpPr>
        <p:spPr>
          <a:xfrm>
            <a:off x="5815956" y="2862470"/>
            <a:ext cx="4442554" cy="2941982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Nuestro átomo de interés realmente está interactuando </a:t>
            </a:r>
            <a:r>
              <a:rPr lang="en-US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con multiples </a:t>
            </a:r>
            <a:r>
              <a:rPr lang="es-PR" sz="24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átomos. Pero sus interacciones más fuertes son con los átomos 1, 2 y 3.</a:t>
            </a:r>
            <a:endParaRPr lang="en-US" sz="24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786934596"/>
      </p:ext>
    </p:extLst>
  </p:cSld>
  <p:clrMapOvr>
    <a:masterClrMapping/>
  </p:clrMapOvr>
  <p:transition/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ounded Rectangle 1"/>
          <p:cNvSpPr/>
          <p:nvPr/>
        </p:nvSpPr>
        <p:spPr>
          <a:xfrm>
            <a:off x="8077200" y="890149"/>
            <a:ext cx="1295400" cy="1700655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sp>
        <p:nvSpPr>
          <p:cNvPr id="12" name="Rounded Rectangle 11"/>
          <p:cNvSpPr/>
          <p:nvPr/>
        </p:nvSpPr>
        <p:spPr>
          <a:xfrm>
            <a:off x="7467600" y="1913454"/>
            <a:ext cx="990600" cy="1058349"/>
          </a:xfrm>
          <a:prstGeom prst="round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srgbClr val="FFFFFF"/>
              </a:solidFill>
            </a:endParaRPr>
          </a:p>
        </p:txBody>
      </p:sp>
      <p:pic>
        <p:nvPicPr>
          <p:cNvPr id="13" name="Picture 12">
            <a:extLst>
              <a:ext uri="{FF2B5EF4-FFF2-40B4-BE49-F238E27FC236}">
                <a16:creationId xmlns:a16="http://schemas.microsoft.com/office/drawing/2014/main" id="{C6F9D7C0-D7BD-439A-99E1-7554331A480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4" name="Picture 13">
            <a:extLst>
              <a:ext uri="{FF2B5EF4-FFF2-40B4-BE49-F238E27FC236}">
                <a16:creationId xmlns:a16="http://schemas.microsoft.com/office/drawing/2014/main" id="{982E0F59-9B11-47F5-828F-DA3D578BE931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15" name="Shape 247">
            <a:extLst>
              <a:ext uri="{FF2B5EF4-FFF2-40B4-BE49-F238E27FC236}">
                <a16:creationId xmlns:a16="http://schemas.microsoft.com/office/drawing/2014/main" id="{38512717-E9AC-430C-A6D9-B37DEA257B0E}"/>
              </a:ext>
            </a:extLst>
          </p:cNvPr>
          <p:cNvSpPr txBox="1">
            <a:spLocks/>
          </p:cNvSpPr>
          <p:nvPr/>
        </p:nvSpPr>
        <p:spPr>
          <a:xfrm>
            <a:off x="1908313" y="318054"/>
            <a:ext cx="7885043" cy="836714"/>
          </a:xfrm>
          <a:prstGeom prst="roundRect">
            <a:avLst/>
          </a:prstGeom>
          <a:solidFill>
            <a:srgbClr val="6666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 dirty="0">
                <a:ln w="0"/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¡Al momento de verterle agua!</a:t>
            </a:r>
          </a:p>
        </p:txBody>
      </p:sp>
      <p:pic>
        <p:nvPicPr>
          <p:cNvPr id="3" name="Picture 2">
            <a:extLst>
              <a:ext uri="{FF2B5EF4-FFF2-40B4-BE49-F238E27FC236}">
                <a16:creationId xmlns:a16="http://schemas.microsoft.com/office/drawing/2014/main" id="{A3E1B76F-468B-4819-8F48-5F34C457D77B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92157" y="1495663"/>
            <a:ext cx="7885043" cy="3930755"/>
          </a:xfrm>
          <a:prstGeom prst="rect">
            <a:avLst/>
          </a:prstGeom>
        </p:spPr>
      </p:pic>
      <p:sp>
        <p:nvSpPr>
          <p:cNvPr id="11" name="Shape 247">
            <a:extLst>
              <a:ext uri="{FF2B5EF4-FFF2-40B4-BE49-F238E27FC236}">
                <a16:creationId xmlns:a16="http://schemas.microsoft.com/office/drawing/2014/main" id="{CE384B42-24FF-4B89-9C58-98566323D31F}"/>
              </a:ext>
            </a:extLst>
          </p:cNvPr>
          <p:cNvSpPr txBox="1">
            <a:spLocks/>
          </p:cNvSpPr>
          <p:nvPr/>
        </p:nvSpPr>
        <p:spPr>
          <a:xfrm>
            <a:off x="4572000" y="5079560"/>
            <a:ext cx="6003235" cy="940881"/>
          </a:xfrm>
          <a:prstGeom prst="roundRect">
            <a:avLst/>
          </a:prstGeom>
          <a:solidFill>
            <a:srgbClr val="6666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500" b="1" spc="50" dirty="0">
                <a:ln w="0"/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La molécula de agua se puede representar con un triángulo.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A7BA487B-B775-40C8-AC6C-4F1271D4705D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8333961" y="1378227"/>
            <a:ext cx="2498035" cy="332033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1201916028"/>
      </p:ext>
    </p:extLst>
  </p:cSld>
  <p:clrMapOvr>
    <a:masterClrMapping/>
  </p:clrMapOvr>
  <p:transition/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1" name="Picture 10">
            <a:extLst>
              <a:ext uri="{FF2B5EF4-FFF2-40B4-BE49-F238E27FC236}">
                <a16:creationId xmlns:a16="http://schemas.microsoft.com/office/drawing/2014/main" id="{2F0D1DAC-9362-4F96-9998-17D4C2860C63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2" name="Picture 11">
            <a:extLst>
              <a:ext uri="{FF2B5EF4-FFF2-40B4-BE49-F238E27FC236}">
                <a16:creationId xmlns:a16="http://schemas.microsoft.com/office/drawing/2014/main" id="{A184D430-FA10-4CE0-89F5-36635C7CE796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14" name="Shape 247">
            <a:extLst>
              <a:ext uri="{FF2B5EF4-FFF2-40B4-BE49-F238E27FC236}">
                <a16:creationId xmlns:a16="http://schemas.microsoft.com/office/drawing/2014/main" id="{D047FCB9-39F5-4F55-9289-B3E621D522BF}"/>
              </a:ext>
            </a:extLst>
          </p:cNvPr>
          <p:cNvSpPr txBox="1">
            <a:spLocks/>
          </p:cNvSpPr>
          <p:nvPr/>
        </p:nvSpPr>
        <p:spPr>
          <a:xfrm>
            <a:off x="6555945" y="397564"/>
            <a:ext cx="4638528" cy="5028853"/>
          </a:xfrm>
          <a:prstGeom prst="roundRect">
            <a:avLst/>
          </a:prstGeom>
          <a:solidFill>
            <a:srgbClr val="6666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800" b="1" spc="50" dirty="0">
                <a:ln w="0"/>
                <a:solidFill>
                  <a:schemeClr val="bg1"/>
                </a:solidFill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Si la interacción entre la molécula de agua y el átomo es más fuerte que la interacción del átomo con el polímero, entonces el sistema en su totalidad (polímero + reticulaciones) es interrumpido. </a:t>
            </a:r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EAA66CA7-9A2C-43B0-9E15-1BA1E1F013F3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61925" y="247856"/>
            <a:ext cx="6145734" cy="4310892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2B4748BB-5021-4939-AFB0-33845A3ECC0B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631096" y="4462048"/>
            <a:ext cx="2676563" cy="172402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107005814"/>
      </p:ext>
    </p:extLst>
  </p:cSld>
  <p:clrMapOvr>
    <a:masterClrMapping/>
  </p:clrMapOvr>
  <p:transition/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150" name="Picture 13" descr="http://czechabsinthe.wordpress.com/2007/05/19/lucid-pre-ban-absinthe/">
            <a:hlinkClick r:id="rId3"/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 rot="4431623">
            <a:off x="6446510" y="2384608"/>
            <a:ext cx="1510481" cy="122941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6" name="Picture 5" descr="120px-AcetaldehydeDehydrogenase-1NVM">
            <a:hlinkClick r:id="rId5" tooltip="AcetaldehydeDehydrogenase-1NVM.png"/>
          </p:cNvPr>
          <p:cNvPicPr>
            <a:picLocks noChangeAspect="1" noChangeArrowheads="1"/>
          </p:cNvPicPr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7947900" y="3688707"/>
            <a:ext cx="2112962" cy="1416964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6147" name="Picture 7" descr="Face-Centered Cubic Lattice">
            <a:hlinkClick r:id="rId7"/>
          </p:cNvPr>
          <p:cNvPicPr>
            <a:picLocks noChangeAspect="1" noChangeArrowheads="1"/>
          </p:cNvPicPr>
          <p:nvPr/>
        </p:nvPicPr>
        <p:blipFill>
          <a:blip r:embed="rId8" cstate="print"/>
          <a:srcRect/>
          <a:stretch>
            <a:fillRect/>
          </a:stretch>
        </p:blipFill>
        <p:spPr bwMode="auto">
          <a:xfrm>
            <a:off x="5514093" y="1572249"/>
            <a:ext cx="1198665" cy="10192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8" name="Picture 9" descr="http://www.hsc.csu.edu.au/engineering_studies/transport/3059/manuf_polymer.html">
            <a:hlinkClick r:id="rId9"/>
          </p:cNvPr>
          <p:cNvPicPr>
            <a:picLocks noChangeAspect="1" noChangeArrowheads="1"/>
          </p:cNvPicPr>
          <p:nvPr/>
        </p:nvPicPr>
        <p:blipFill>
          <a:blip r:embed="rId10" cstate="print"/>
          <a:srcRect/>
          <a:stretch>
            <a:fillRect/>
          </a:stretch>
        </p:blipFill>
        <p:spPr bwMode="auto">
          <a:xfrm>
            <a:off x="7201751" y="1721838"/>
            <a:ext cx="1865313" cy="7207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49" name="Picture 11" descr="http://nasaexplores.com/show_58_teacher_st.php?id=030107160237">
            <a:hlinkClick r:id="rId11"/>
          </p:cNvPr>
          <p:cNvPicPr>
            <a:picLocks noChangeAspect="1" noChangeArrowheads="1"/>
          </p:cNvPicPr>
          <p:nvPr/>
        </p:nvPicPr>
        <p:blipFill>
          <a:blip r:embed="rId12" cstate="print"/>
          <a:srcRect/>
          <a:stretch>
            <a:fillRect/>
          </a:stretch>
        </p:blipFill>
        <p:spPr bwMode="auto">
          <a:xfrm>
            <a:off x="2861087" y="1827213"/>
            <a:ext cx="1147763" cy="124304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6151" name="Picture 15" descr="250px-Types_of_Carbon_Nanotubes">
            <a:hlinkClick r:id="rId13" tooltip="3D model of three types of single-walled carbon nanotubes."/>
          </p:cNvPr>
          <p:cNvPicPr>
            <a:picLocks noChangeAspect="1" noChangeArrowheads="1"/>
          </p:cNvPicPr>
          <p:nvPr/>
        </p:nvPicPr>
        <p:blipFill>
          <a:blip r:embed="rId14" cstate="print"/>
          <a:srcRect/>
          <a:stretch>
            <a:fillRect/>
          </a:stretch>
        </p:blipFill>
        <p:spPr bwMode="auto">
          <a:xfrm>
            <a:off x="5215242" y="4591232"/>
            <a:ext cx="2041547" cy="1610053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sp>
        <p:nvSpPr>
          <p:cNvPr id="6152" name="TextBox 7"/>
          <p:cNvSpPr txBox="1">
            <a:spLocks noChangeArrowheads="1"/>
          </p:cNvSpPr>
          <p:nvPr/>
        </p:nvSpPr>
        <p:spPr bwMode="auto">
          <a:xfrm>
            <a:off x="360776" y="1836901"/>
            <a:ext cx="2112962" cy="78319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000" dirty="0">
                <a:solidFill>
                  <a:schemeClr val="bg1"/>
                </a:solidFill>
                <a:latin typeface="Arial Black" panose="020B0A04020102020204" pitchFamily="34" charset="0"/>
              </a:rPr>
              <a:t>Estructura atómica</a:t>
            </a:r>
          </a:p>
        </p:txBody>
      </p:sp>
      <p:sp>
        <p:nvSpPr>
          <p:cNvPr id="15" name="Right Arrow 14"/>
          <p:cNvSpPr/>
          <p:nvPr/>
        </p:nvSpPr>
        <p:spPr bwMode="auto">
          <a:xfrm>
            <a:off x="4248709" y="2147476"/>
            <a:ext cx="1025525" cy="512762"/>
          </a:xfrm>
          <a:prstGeom prst="rightArrow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s-PR">
              <a:solidFill>
                <a:srgbClr val="FFFFFF"/>
              </a:solidFill>
              <a:latin typeface="Arial Black" panose="020B0A04020102020204" pitchFamily="34" charset="0"/>
            </a:endParaRPr>
          </a:p>
        </p:txBody>
      </p:sp>
      <p:sp>
        <p:nvSpPr>
          <p:cNvPr id="6159" name="Rectangle 17"/>
          <p:cNvSpPr>
            <a:spLocks noChangeArrowheads="1"/>
          </p:cNvSpPr>
          <p:nvPr/>
        </p:nvSpPr>
        <p:spPr bwMode="auto">
          <a:xfrm>
            <a:off x="124691" y="197145"/>
            <a:ext cx="11942618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square">
            <a:spAutoFit/>
          </a:bodyPr>
          <a:lstStyle/>
          <a:p>
            <a:pPr algn="ctr"/>
            <a:r>
              <a:rPr lang="es-PR" sz="3200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</a:rPr>
              <a:t>¿Por qué es importante entender la estructura de un material a nivel atómico o molecular?</a:t>
            </a:r>
          </a:p>
        </p:txBody>
      </p:sp>
      <p:pic>
        <p:nvPicPr>
          <p:cNvPr id="6160" name="Picture 19" descr="http://www.google.com/images?q=tbn:IA9EWX0qpMK8vM::www.cassgilbertsociety.org/images/bldgs/mn-state-capitol1.jpg&amp;t=1&amp;h=196&amp;w=155&amp;usg=__bvGsooRCMMXB6A4bMQT_cqFE1cg=">
            <a:hlinkClick r:id="rId15"/>
          </p:cNvPr>
          <p:cNvPicPr>
            <a:picLocks noChangeAspect="1" noChangeArrowheads="1"/>
          </p:cNvPicPr>
          <p:nvPr/>
        </p:nvPicPr>
        <p:blipFill>
          <a:blip r:embed="rId16" cstate="print"/>
          <a:srcRect/>
          <a:stretch>
            <a:fillRect/>
          </a:stretch>
        </p:blipFill>
        <p:spPr bwMode="auto">
          <a:xfrm>
            <a:off x="2671913" y="3986755"/>
            <a:ext cx="1539577" cy="1946821"/>
          </a:xfrm>
          <a:prstGeom prst="roundRect">
            <a:avLst>
              <a:gd name="adj" fmla="val 16667"/>
            </a:avLst>
          </a:prstGeom>
          <a:ln>
            <a:noFill/>
          </a:ln>
          <a:effectLst>
            <a:outerShdw blurRad="76200" dist="38100" dir="7800000" algn="tl" rotWithShape="0">
              <a:srgbClr val="000000">
                <a:alpha val="40000"/>
              </a:srgbClr>
            </a:outerShdw>
          </a:effectLst>
          <a:scene3d>
            <a:camera prst="orthographicFront"/>
            <a:lightRig rig="contrasting" dir="t">
              <a:rot lat="0" lon="0" rev="4200000"/>
            </a:lightRig>
          </a:scene3d>
          <a:sp3d prstMaterial="plastic">
            <a:bevelT w="381000" h="114300" prst="relaxedInset"/>
            <a:contourClr>
              <a:srgbClr val="969696"/>
            </a:contourClr>
          </a:sp3d>
        </p:spPr>
      </p:pic>
      <p:pic>
        <p:nvPicPr>
          <p:cNvPr id="17" name="Picture 16">
            <a:extLst>
              <a:ext uri="{FF2B5EF4-FFF2-40B4-BE49-F238E27FC236}">
                <a16:creationId xmlns:a16="http://schemas.microsoft.com/office/drawing/2014/main" id="{7313DED5-328E-49A0-BC5C-1340C32B6017}"/>
              </a:ext>
            </a:extLst>
          </p:cNvPr>
          <p:cNvPicPr>
            <a:picLocks noChangeAspect="1"/>
          </p:cNvPicPr>
          <p:nvPr/>
        </p:nvPicPr>
        <p:blipFill>
          <a:blip r:embed="rId17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8" name="Picture 17">
            <a:extLst>
              <a:ext uri="{FF2B5EF4-FFF2-40B4-BE49-F238E27FC236}">
                <a16:creationId xmlns:a16="http://schemas.microsoft.com/office/drawing/2014/main" id="{0579DC9E-D3F8-42F0-8024-6AA4504DB00F}"/>
              </a:ext>
            </a:extLst>
          </p:cNvPr>
          <p:cNvPicPr>
            <a:picLocks noChangeAspect="1"/>
          </p:cNvPicPr>
          <p:nvPr/>
        </p:nvPicPr>
        <p:blipFill>
          <a:blip r:embed="rId18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19" name="TextBox 7">
            <a:extLst>
              <a:ext uri="{FF2B5EF4-FFF2-40B4-BE49-F238E27FC236}">
                <a16:creationId xmlns:a16="http://schemas.microsoft.com/office/drawing/2014/main" id="{572819AD-3FDB-4C09-9BDD-991935FE0D7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484444" y="1850032"/>
            <a:ext cx="2112962" cy="783193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sz="2000" dirty="0">
                <a:solidFill>
                  <a:schemeClr val="bg1"/>
                </a:solidFill>
                <a:latin typeface="Arial Black" panose="020B0A04020102020204" pitchFamily="34" charset="0"/>
              </a:rPr>
              <a:t>Estructura molecular</a:t>
            </a:r>
          </a:p>
        </p:txBody>
      </p:sp>
      <p:sp>
        <p:nvSpPr>
          <p:cNvPr id="21" name="TextBox 7">
            <a:extLst>
              <a:ext uri="{FF2B5EF4-FFF2-40B4-BE49-F238E27FC236}">
                <a16:creationId xmlns:a16="http://schemas.microsoft.com/office/drawing/2014/main" id="{A1F96C5B-40B4-43EE-85EC-535DEC162C34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215638" y="3824218"/>
            <a:ext cx="2188262" cy="71508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dirty="0">
                <a:solidFill>
                  <a:schemeClr val="bg1"/>
                </a:solidFill>
                <a:latin typeface="Arial Black" panose="020B0A04020102020204" pitchFamily="34" charset="0"/>
              </a:rPr>
              <a:t>Propiedades físicas</a:t>
            </a:r>
          </a:p>
        </p:txBody>
      </p:sp>
      <p:sp>
        <p:nvSpPr>
          <p:cNvPr id="22" name="TextBox 7">
            <a:extLst>
              <a:ext uri="{FF2B5EF4-FFF2-40B4-BE49-F238E27FC236}">
                <a16:creationId xmlns:a16="http://schemas.microsoft.com/office/drawing/2014/main" id="{491E5B75-A6E4-42B2-8C7F-AC71F37F1202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399642" y="5315570"/>
            <a:ext cx="2196235" cy="71508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dirty="0">
                <a:solidFill>
                  <a:schemeClr val="bg1"/>
                </a:solidFill>
                <a:latin typeface="Arial Black" panose="020B0A04020102020204" pitchFamily="34" charset="0"/>
              </a:rPr>
              <a:t>Propiedades biológicas</a:t>
            </a:r>
          </a:p>
        </p:txBody>
      </p:sp>
      <p:sp>
        <p:nvSpPr>
          <p:cNvPr id="23" name="TextBox 7">
            <a:extLst>
              <a:ext uri="{FF2B5EF4-FFF2-40B4-BE49-F238E27FC236}">
                <a16:creationId xmlns:a16="http://schemas.microsoft.com/office/drawing/2014/main" id="{0241FC8F-4E0A-43B6-8310-243C8E62A3F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5082510" y="3720155"/>
            <a:ext cx="2252983" cy="715089"/>
          </a:xfrm>
          <a:prstGeom prst="roundRect">
            <a:avLst/>
          </a:prstGeom>
          <a:solidFill>
            <a:schemeClr val="accent2">
              <a:lumMod val="75000"/>
            </a:schemeClr>
          </a:solidFill>
          <a:ln w="38100">
            <a:solidFill>
              <a:schemeClr val="tx1"/>
            </a:solidFill>
            <a:headEnd/>
            <a:tailEnd/>
          </a:ln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wrap="square">
            <a:spAutoFit/>
          </a:bodyPr>
          <a:lstStyle/>
          <a:p>
            <a:pPr algn="ctr"/>
            <a:r>
              <a:rPr lang="es-PR" dirty="0">
                <a:solidFill>
                  <a:schemeClr val="bg1"/>
                </a:solidFill>
                <a:latin typeface="Arial Black" panose="020B0A04020102020204" pitchFamily="34" charset="0"/>
              </a:rPr>
              <a:t>Propiedades eléctricas</a:t>
            </a:r>
          </a:p>
        </p:txBody>
      </p:sp>
      <p:sp>
        <p:nvSpPr>
          <p:cNvPr id="2" name="Arrow: Bent-Up 1">
            <a:extLst>
              <a:ext uri="{FF2B5EF4-FFF2-40B4-BE49-F238E27FC236}">
                <a16:creationId xmlns:a16="http://schemas.microsoft.com/office/drawing/2014/main" id="{A5FE331A-D190-4CB3-B95D-4C5BB0AAF4A0}"/>
              </a:ext>
            </a:extLst>
          </p:cNvPr>
          <p:cNvSpPr/>
          <p:nvPr/>
        </p:nvSpPr>
        <p:spPr>
          <a:xfrm rot="5400000" flipV="1">
            <a:off x="9950216" y="3134920"/>
            <a:ext cx="1792702" cy="1185520"/>
          </a:xfrm>
          <a:prstGeom prst="bentUpArrow">
            <a:avLst/>
          </a:prstGeom>
          <a:solidFill>
            <a:schemeClr val="accent2">
              <a:lumMod val="75000"/>
            </a:schemeClr>
          </a:solidFill>
          <a:ln>
            <a:solidFill>
              <a:schemeClr val="accent2">
                <a:lumMod val="75000"/>
              </a:schemeClr>
            </a:solidFill>
          </a:ln>
        </p:spPr>
        <p:style>
          <a:lnRef idx="0">
            <a:schemeClr val="dk1"/>
          </a:lnRef>
          <a:fillRef idx="3">
            <a:schemeClr val="dk1"/>
          </a:fillRef>
          <a:effectRef idx="3">
            <a:schemeClr val="dk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s-PR"/>
          </a:p>
        </p:txBody>
      </p:sp>
    </p:spTree>
    <p:extLst>
      <p:ext uri="{BB962C8B-B14F-4D97-AF65-F5344CB8AC3E}">
        <p14:creationId xmlns:p14="http://schemas.microsoft.com/office/powerpoint/2010/main" val="4050598466"/>
      </p:ext>
    </p:extLst>
  </p:cSld>
  <p:clrMapOvr>
    <a:masterClrMapping/>
  </p:clrMapOvr>
  <p:transition/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3555" name="Picture 2" descr="Animal-Cell[1].jpg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7346576" y="3772966"/>
            <a:ext cx="2556529" cy="226853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cxnSp>
        <p:nvCxnSpPr>
          <p:cNvPr id="7" name="Straight Connector 6"/>
          <p:cNvCxnSpPr/>
          <p:nvPr/>
        </p:nvCxnSpPr>
        <p:spPr>
          <a:xfrm>
            <a:off x="2362200" y="3544366"/>
            <a:ext cx="75438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" name="Straight Connector 8"/>
          <p:cNvCxnSpPr/>
          <p:nvPr/>
        </p:nvCxnSpPr>
        <p:spPr>
          <a:xfrm rot="5400000">
            <a:off x="3962400" y="3696766"/>
            <a:ext cx="4267200" cy="0"/>
          </a:xfrm>
          <a:prstGeom prst="line">
            <a:avLst/>
          </a:prstGeom>
          <a:ln w="38100">
            <a:solidFill>
              <a:schemeClr val="tx1"/>
            </a:solidFill>
          </a:ln>
        </p:spPr>
        <p:style>
          <a:lnRef idx="1">
            <a:schemeClr val="dk1"/>
          </a:lnRef>
          <a:fillRef idx="0">
            <a:schemeClr val="dk1"/>
          </a:fillRef>
          <a:effectRef idx="0">
            <a:schemeClr val="dk1"/>
          </a:effectRef>
          <a:fontRef idx="minor">
            <a:schemeClr val="tx1"/>
          </a:fontRef>
        </p:style>
      </p:cxnSp>
      <p:pic>
        <p:nvPicPr>
          <p:cNvPr id="23558" name="Picture 11" descr="collagen[1].png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6172202" y="1177404"/>
            <a:ext cx="3915691" cy="2268536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59" name="Picture 12" descr="diamond-unit-cell[1]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286000" y="1258368"/>
            <a:ext cx="1981200" cy="215264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pic>
        <p:nvPicPr>
          <p:cNvPr id="23560" name="Picture 13" descr="HMGD_t[1].gif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362199" y="3772966"/>
            <a:ext cx="2442436" cy="2240540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</p:pic>
      <p:sp>
        <p:nvSpPr>
          <p:cNvPr id="35848" name="TextBox 14"/>
          <p:cNvSpPr txBox="1">
            <a:spLocks noChangeArrowheads="1"/>
          </p:cNvSpPr>
          <p:nvPr/>
        </p:nvSpPr>
        <p:spPr bwMode="auto">
          <a:xfrm>
            <a:off x="4343400" y="2934767"/>
            <a:ext cx="1676399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Cristales</a:t>
            </a:r>
          </a:p>
        </p:txBody>
      </p:sp>
      <p:sp>
        <p:nvSpPr>
          <p:cNvPr id="35849" name="TextBox 16"/>
          <p:cNvSpPr txBox="1">
            <a:spLocks noChangeArrowheads="1"/>
          </p:cNvSpPr>
          <p:nvPr/>
        </p:nvSpPr>
        <p:spPr bwMode="auto">
          <a:xfrm>
            <a:off x="6324600" y="2934767"/>
            <a:ext cx="2133600" cy="461963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Polímeros</a:t>
            </a:r>
          </a:p>
        </p:txBody>
      </p:sp>
      <p:sp>
        <p:nvSpPr>
          <p:cNvPr id="19" name="Rectangle 18"/>
          <p:cNvSpPr/>
          <p:nvPr/>
        </p:nvSpPr>
        <p:spPr>
          <a:xfrm>
            <a:off x="3581400" y="3620566"/>
            <a:ext cx="762000" cy="457200"/>
          </a:xfrm>
          <a:prstGeom prst="rect">
            <a:avLst/>
          </a:prstGeom>
          <a:ln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001">
            <a:schemeClr val="lt1"/>
          </a:fillRef>
          <a:effectRef idx="0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>
              <a:defRPr/>
            </a:pPr>
            <a:endParaRPr lang="en-US"/>
          </a:p>
        </p:txBody>
      </p:sp>
      <p:sp>
        <p:nvSpPr>
          <p:cNvPr id="35852" name="TextBox 19"/>
          <p:cNvSpPr txBox="1">
            <a:spLocks noChangeArrowheads="1"/>
          </p:cNvSpPr>
          <p:nvPr/>
        </p:nvSpPr>
        <p:spPr bwMode="auto">
          <a:xfrm>
            <a:off x="6324599" y="3772966"/>
            <a:ext cx="1523995" cy="461665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Células</a:t>
            </a:r>
          </a:p>
        </p:txBody>
      </p:sp>
      <p:sp>
        <p:nvSpPr>
          <p:cNvPr id="2" name="Rectangle 1">
            <a:extLst>
              <a:ext uri="{FF2B5EF4-FFF2-40B4-BE49-F238E27FC236}">
                <a16:creationId xmlns:a16="http://schemas.microsoft.com/office/drawing/2014/main" id="{2EA3649F-03B3-4F5C-B914-AC1BE09D6577}"/>
              </a:ext>
            </a:extLst>
          </p:cNvPr>
          <p:cNvSpPr/>
          <p:nvPr/>
        </p:nvSpPr>
        <p:spPr>
          <a:xfrm>
            <a:off x="103247" y="1"/>
            <a:ext cx="11960934" cy="1049337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s-PR" sz="6000" b="1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2"/>
                </a:solidFill>
                <a:latin typeface="Arial Black" panose="020B0A04020102020204" pitchFamily="34" charset="0"/>
              </a:rPr>
              <a:t>Estructuras moleculares</a:t>
            </a:r>
          </a:p>
        </p:txBody>
      </p:sp>
      <p:pic>
        <p:nvPicPr>
          <p:cNvPr id="14" name="Picture 13">
            <a:extLst>
              <a:ext uri="{FF2B5EF4-FFF2-40B4-BE49-F238E27FC236}">
                <a16:creationId xmlns:a16="http://schemas.microsoft.com/office/drawing/2014/main" id="{4F62184F-A39B-4256-81FF-C83E3BC9D634}"/>
              </a:ext>
            </a:extLst>
          </p:cNvPr>
          <p:cNvPicPr>
            <a:picLocks noChangeAspect="1"/>
          </p:cNvPicPr>
          <p:nvPr/>
        </p:nvPicPr>
        <p:blipFill>
          <a:blip r:embed="rId7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5" name="Picture 14">
            <a:extLst>
              <a:ext uri="{FF2B5EF4-FFF2-40B4-BE49-F238E27FC236}">
                <a16:creationId xmlns:a16="http://schemas.microsoft.com/office/drawing/2014/main" id="{AC235998-977D-4C27-8420-29D33AF76BED}"/>
              </a:ext>
            </a:extLst>
          </p:cNvPr>
          <p:cNvPicPr>
            <a:picLocks noChangeAspect="1"/>
          </p:cNvPicPr>
          <p:nvPr/>
        </p:nvPicPr>
        <p:blipFill>
          <a:blip r:embed="rId8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35850" name="TextBox 17"/>
          <p:cNvSpPr txBox="1">
            <a:spLocks noChangeArrowheads="1"/>
          </p:cNvSpPr>
          <p:nvPr/>
        </p:nvSpPr>
        <p:spPr bwMode="auto">
          <a:xfrm>
            <a:off x="4174435" y="3732634"/>
            <a:ext cx="1807265" cy="461665"/>
          </a:xfrm>
          <a:prstGeom prst="rect">
            <a:avLst/>
          </a:prstGeom>
          <a:solidFill>
            <a:schemeClr val="bg1"/>
          </a:solidFill>
          <a:ln>
            <a:noFill/>
          </a:ln>
          <a:extLst/>
        </p:spPr>
        <p:txBody>
          <a:bodyPr wrap="square">
            <a:spAutoFit/>
          </a:bodyPr>
          <a:lstStyle>
            <a:lvl1pPr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1pPr>
            <a:lvl2pPr marL="742950" indent="-28575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2pPr>
            <a:lvl3pPr marL="11430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3pPr>
            <a:lvl4pPr marL="16002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4pPr>
            <a:lvl5pPr marL="2057400" indent="-228600" eaLnBrk="0" hangingPunct="0"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defRPr>
            </a:lvl9pPr>
          </a:lstStyle>
          <a:p>
            <a:pPr eaLnBrk="1" hangingPunct="1"/>
            <a:r>
              <a:rPr lang="es-PR" sz="2400" b="1">
                <a:latin typeface="Arial Black" panose="020B0A04020102020204" pitchFamily="34" charset="0"/>
              </a:rPr>
              <a:t>Proteínas</a:t>
            </a:r>
          </a:p>
        </p:txBody>
      </p:sp>
    </p:spTree>
    <p:extLst>
      <p:ext uri="{BB962C8B-B14F-4D97-AF65-F5344CB8AC3E}">
        <p14:creationId xmlns:p14="http://schemas.microsoft.com/office/powerpoint/2010/main" val="3785291201"/>
      </p:ext>
    </p:extLst>
  </p:cSld>
  <p:clrMapOvr>
    <a:masterClrMapping/>
  </p:clrMapOvr>
  <p:transition>
    <p:fade/>
  </p:transition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 nodeType="clickPar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 nodeType="withGroup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355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235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 nodeType="afterGroup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35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235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 nodeType="afterGroup">
                            <p:stCondLst>
                              <p:cond delay="2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35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35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 nodeType="afterGroup">
                            <p:stCondLst>
                              <p:cond delay="3000"/>
                            </p:stCondLst>
                            <p:childTnLst>
                              <p:par>
                                <p:cTn id="23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35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1000"/>
                                        <p:tgtEl>
                                          <p:spTgt spid="235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Picture 3">
            <a:extLst>
              <a:ext uri="{FF2B5EF4-FFF2-40B4-BE49-F238E27FC236}">
                <a16:creationId xmlns:a16="http://schemas.microsoft.com/office/drawing/2014/main" id="{BD066FAC-AD32-4698-9086-A03945269B41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1EB1C4F3-160E-4222-9745-BBCCA71C1F5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pic>
        <p:nvPicPr>
          <p:cNvPr id="6" name="Picture 2">
            <a:extLst>
              <a:ext uri="{FF2B5EF4-FFF2-40B4-BE49-F238E27FC236}">
                <a16:creationId xmlns:a16="http://schemas.microsoft.com/office/drawing/2014/main" id="{94B8B01C-16B8-408B-B9C3-DE0C1EA4CE8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671542" y="3183559"/>
            <a:ext cx="3651078" cy="2173924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7" name="Picture 3">
            <a:extLst>
              <a:ext uri="{FF2B5EF4-FFF2-40B4-BE49-F238E27FC236}">
                <a16:creationId xmlns:a16="http://schemas.microsoft.com/office/drawing/2014/main" id="{18553397-CA68-4A23-8C02-5F19771FFFB2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7869381" y="377396"/>
            <a:ext cx="3891960" cy="269063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pic>
        <p:nvPicPr>
          <p:cNvPr id="8" name="Picture 7">
            <a:extLst>
              <a:ext uri="{FF2B5EF4-FFF2-40B4-BE49-F238E27FC236}">
                <a16:creationId xmlns:a16="http://schemas.microsoft.com/office/drawing/2014/main" id="{EE2C2D45-33BE-4464-B650-2ABCD9038DB4}"/>
              </a:ext>
            </a:extLst>
          </p:cNvPr>
          <p:cNvPicPr>
            <a:picLocks noChangeAspect="1"/>
          </p:cNvPicPr>
          <p:nvPr/>
        </p:nvPicPr>
        <p:blipFill>
          <a:blip r:embed="rId6"/>
          <a:stretch>
            <a:fillRect/>
          </a:stretch>
        </p:blipFill>
        <p:spPr>
          <a:xfrm>
            <a:off x="5026791" y="3343310"/>
            <a:ext cx="5571003" cy="2690639"/>
          </a:xfrm>
          <a:prstGeom prst="rect">
            <a:avLst/>
          </a:prstGeom>
          <a:ln w="38100" cap="sq">
            <a:solidFill>
              <a:schemeClr val="accent1"/>
            </a:solidFill>
            <a:prstDash val="solid"/>
            <a:miter lim="800000"/>
          </a:ln>
          <a:effectLst>
            <a:outerShdw blurRad="50800" dist="38100" dir="2700000" algn="tl" rotWithShape="0">
              <a:srgbClr val="000000">
                <a:alpha val="43000"/>
              </a:srgbClr>
            </a:outerShdw>
          </a:effectLst>
        </p:spPr>
      </p:pic>
      <p:sp>
        <p:nvSpPr>
          <p:cNvPr id="9" name="Shape 247">
            <a:extLst>
              <a:ext uri="{FF2B5EF4-FFF2-40B4-BE49-F238E27FC236}">
                <a16:creationId xmlns:a16="http://schemas.microsoft.com/office/drawing/2014/main" id="{3DB0BCE6-DD52-45FB-957F-999DECA6BA68}"/>
              </a:ext>
            </a:extLst>
          </p:cNvPr>
          <p:cNvSpPr txBox="1">
            <a:spLocks/>
          </p:cNvSpPr>
          <p:nvPr/>
        </p:nvSpPr>
        <p:spPr>
          <a:xfrm>
            <a:off x="124692" y="2330763"/>
            <a:ext cx="4606334" cy="5647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0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Entrecruzado o reticulado</a:t>
            </a:r>
          </a:p>
        </p:txBody>
      </p:sp>
      <p:sp>
        <p:nvSpPr>
          <p:cNvPr id="10" name="Shape 247">
            <a:extLst>
              <a:ext uri="{FF2B5EF4-FFF2-40B4-BE49-F238E27FC236}">
                <a16:creationId xmlns:a16="http://schemas.microsoft.com/office/drawing/2014/main" id="{2BF3FD88-E2AE-4BBF-9032-D4A844E67999}"/>
              </a:ext>
            </a:extLst>
          </p:cNvPr>
          <p:cNvSpPr txBox="1">
            <a:spLocks/>
          </p:cNvSpPr>
          <p:nvPr/>
        </p:nvSpPr>
        <p:spPr>
          <a:xfrm>
            <a:off x="5333999" y="2330763"/>
            <a:ext cx="2236925" cy="564784"/>
          </a:xfrm>
          <a:prstGeom prst="roundRect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0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De anillo</a:t>
            </a:r>
          </a:p>
        </p:txBody>
      </p:sp>
      <p:sp>
        <p:nvSpPr>
          <p:cNvPr id="11" name="Shape 80">
            <a:extLst>
              <a:ext uri="{FF2B5EF4-FFF2-40B4-BE49-F238E27FC236}">
                <a16:creationId xmlns:a16="http://schemas.microsoft.com/office/drawing/2014/main" id="{B1C8DBB0-80F6-4A1F-965C-F1A13DDC60E6}"/>
              </a:ext>
            </a:extLst>
          </p:cNvPr>
          <p:cNvSpPr txBox="1">
            <a:spLocks/>
          </p:cNvSpPr>
          <p:nvPr/>
        </p:nvSpPr>
        <p:spPr>
          <a:xfrm>
            <a:off x="-13852" y="88214"/>
            <a:ext cx="7766374" cy="201888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Polímeros: </a:t>
            </a:r>
          </a:p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b="1" dirty="0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1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Dos variantes en un mismo tema</a:t>
            </a:r>
          </a:p>
        </p:txBody>
      </p:sp>
    </p:spTree>
    <p:extLst>
      <p:ext uri="{BB962C8B-B14F-4D97-AF65-F5344CB8AC3E}">
        <p14:creationId xmlns:p14="http://schemas.microsoft.com/office/powerpoint/2010/main" val="553588910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697964" y="444089"/>
            <a:ext cx="6022864" cy="5493697"/>
          </a:xfrm>
          <a:prstGeom prst="rect">
            <a:avLst/>
          </a:prstGeom>
        </p:spPr>
      </p:pic>
      <p:sp>
        <p:nvSpPr>
          <p:cNvPr id="3" name="Rectangle 2"/>
          <p:cNvSpPr/>
          <p:nvPr/>
        </p:nvSpPr>
        <p:spPr>
          <a:xfrm>
            <a:off x="4267201" y="5984854"/>
            <a:ext cx="6940879" cy="30777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Imagen: 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  <a:hlinkClick r:id="rId3"/>
              </a:rPr>
              <a:t>http://pslc.ws/macrog/xlink.htm</a:t>
            </a:r>
            <a:r>
              <a:rPr lang="en-US" sz="1400" b="1" dirty="0">
                <a:solidFill>
                  <a:srgbClr val="000000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   “University of Southern Mississippi”</a:t>
            </a:r>
          </a:p>
        </p:txBody>
      </p:sp>
      <p:sp>
        <p:nvSpPr>
          <p:cNvPr id="4" name="TextBox 3"/>
          <p:cNvSpPr txBox="1"/>
          <p:nvPr/>
        </p:nvSpPr>
        <p:spPr>
          <a:xfrm>
            <a:off x="166368" y="228681"/>
            <a:ext cx="5049035" cy="1477328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P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Mero: un grupo de átomos (molécula).</a:t>
            </a: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P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Polímero: un grupo de “meros” repetitivos.</a:t>
            </a:r>
            <a:endParaRPr lang="en-US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09600" y="1819041"/>
            <a:ext cx="4783559" cy="442674"/>
          </a:xfrm>
          <a:prstGeom prst="roundRect">
            <a:avLst/>
          </a:prstGeom>
          <a:ln w="57150">
            <a:solidFill>
              <a:schemeClr val="accent1"/>
            </a:solidFill>
          </a:ln>
        </p:spPr>
        <p:style>
          <a:lnRef idx="2">
            <a:schemeClr val="accent1"/>
          </a:lnRef>
          <a:fillRef idx="1">
            <a:schemeClr val="lt1"/>
          </a:fillRef>
          <a:effectRef idx="0">
            <a:schemeClr val="accent1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 algn="ctr"/>
            <a:r>
              <a:rPr lang="es-PR" sz="2000" b="1" dirty="0">
                <a:latin typeface="Arial" panose="020B0604020202020204" pitchFamily="34" charset="0"/>
                <a:cs typeface="Arial" panose="020B0604020202020204" pitchFamily="34" charset="0"/>
              </a:rPr>
              <a:t>Un </a:t>
            </a:r>
            <a:r>
              <a:rPr lang="es-PR" sz="2000" b="1" u="sng" dirty="0">
                <a:latin typeface="Arial" panose="020B0604020202020204" pitchFamily="34" charset="0"/>
                <a:cs typeface="Arial" panose="020B0604020202020204" pitchFamily="34" charset="0"/>
              </a:rPr>
              <a:t>mero</a:t>
            </a:r>
            <a:r>
              <a:rPr lang="es-PR" sz="2000" b="1" dirty="0">
                <a:latin typeface="Arial" panose="020B0604020202020204" pitchFamily="34" charset="0"/>
                <a:cs typeface="Arial" panose="020B0604020202020204" pitchFamily="34" charset="0"/>
              </a:rPr>
              <a:t> en el polímero (goma).</a:t>
            </a:r>
            <a:endParaRPr lang="en-US" sz="2000" b="1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174129" y="2671819"/>
            <a:ext cx="4783559" cy="240065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P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En la goma, introducir el azufre forma reticulaciones que la fortalecen significativamente.</a:t>
            </a:r>
            <a:endParaRPr lang="en-US" sz="2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171450" indent="-17145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endParaRPr lang="en-US" sz="1000" b="1" dirty="0">
              <a:solidFill>
                <a:srgbClr val="000000"/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marL="342900" indent="-342900" algn="just">
              <a:buClr>
                <a:schemeClr val="accent1"/>
              </a:buClr>
              <a:buFont typeface="Wingdings" panose="05000000000000000000" pitchFamily="2" charset="2"/>
              <a:buChar char="§"/>
            </a:pPr>
            <a:r>
              <a:rPr lang="es-P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Al cambiar el arreglo de los átomos, cambian las propiedades físicas.</a:t>
            </a:r>
            <a:r>
              <a:rPr lang="en-US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 </a:t>
            </a:r>
            <a:r>
              <a:rPr lang="es-PR" sz="2000" b="1" dirty="0">
                <a:latin typeface="Arial" panose="020B0604020202020204" pitchFamily="34" charset="0"/>
                <a:ea typeface="Calibri" panose="020F0502020204030204" pitchFamily="34" charset="0"/>
                <a:cs typeface="Arial" panose="020B0604020202020204" pitchFamily="34" charset="0"/>
              </a:rPr>
              <a:t>El polímero entrecruzado o reticulado es una gran molécula.</a:t>
            </a:r>
            <a:endParaRPr lang="en-US" sz="2000" b="1" dirty="0">
              <a:latin typeface="Arial" panose="020B0604020202020204" pitchFamily="34" charset="0"/>
              <a:ea typeface="Calibri" panose="020F0502020204030204" pitchFamily="34" charset="0"/>
              <a:cs typeface="Arial" panose="020B0604020202020204" pitchFamily="34" charset="0"/>
            </a:endParaRPr>
          </a:p>
        </p:txBody>
      </p:sp>
      <p:pic>
        <p:nvPicPr>
          <p:cNvPr id="9" name="Picture 8">
            <a:extLst>
              <a:ext uri="{FF2B5EF4-FFF2-40B4-BE49-F238E27FC236}">
                <a16:creationId xmlns:a16="http://schemas.microsoft.com/office/drawing/2014/main" id="{C320C0F8-66CA-4F2F-9104-85C14E3F6F8F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5849C5DD-C840-4837-850E-530779D19123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cxnSp>
        <p:nvCxnSpPr>
          <p:cNvPr id="16" name="Straight Connector 15">
            <a:extLst>
              <a:ext uri="{FF2B5EF4-FFF2-40B4-BE49-F238E27FC236}">
                <a16:creationId xmlns:a16="http://schemas.microsoft.com/office/drawing/2014/main" id="{7F8432AA-6A62-4937-B8F0-FD06AA36DF0A}"/>
              </a:ext>
            </a:extLst>
          </p:cNvPr>
          <p:cNvCxnSpPr>
            <a:cxnSpLocks/>
            <a:stCxn id="6" idx="3"/>
          </p:cNvCxnSpPr>
          <p:nvPr/>
        </p:nvCxnSpPr>
        <p:spPr>
          <a:xfrm>
            <a:off x="5393159" y="2040378"/>
            <a:ext cx="1437132" cy="0"/>
          </a:xfrm>
          <a:prstGeom prst="line">
            <a:avLst/>
          </a:prstGeom>
          <a:ln w="5715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8" name="Straight Connector 17">
            <a:extLst>
              <a:ext uri="{FF2B5EF4-FFF2-40B4-BE49-F238E27FC236}">
                <a16:creationId xmlns:a16="http://schemas.microsoft.com/office/drawing/2014/main" id="{165EF810-7E9A-4FF4-91C9-73F0220FE165}"/>
              </a:ext>
            </a:extLst>
          </p:cNvPr>
          <p:cNvCxnSpPr>
            <a:cxnSpLocks/>
          </p:cNvCxnSpPr>
          <p:nvPr/>
        </p:nvCxnSpPr>
        <p:spPr>
          <a:xfrm>
            <a:off x="6456218" y="1711962"/>
            <a:ext cx="748146" cy="0"/>
          </a:xfrm>
          <a:prstGeom prst="line">
            <a:avLst/>
          </a:prstGeom>
          <a:ln w="381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Arrow: Up 22">
            <a:extLst>
              <a:ext uri="{FF2B5EF4-FFF2-40B4-BE49-F238E27FC236}">
                <a16:creationId xmlns:a16="http://schemas.microsoft.com/office/drawing/2014/main" id="{6096C38F-9E45-4320-A3E5-7DA4062D45DC}"/>
              </a:ext>
            </a:extLst>
          </p:cNvPr>
          <p:cNvSpPr/>
          <p:nvPr/>
        </p:nvSpPr>
        <p:spPr>
          <a:xfrm>
            <a:off x="6655329" y="1827750"/>
            <a:ext cx="233150" cy="226692"/>
          </a:xfrm>
          <a:prstGeom prst="upArrow">
            <a:avLst/>
          </a:prstGeom>
          <a:solidFill>
            <a:schemeClr val="accent1"/>
          </a:solidFill>
          <a:ln>
            <a:solidFill>
              <a:schemeClr val="accent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9" name="Arrow: Right 18">
            <a:extLst>
              <a:ext uri="{FF2B5EF4-FFF2-40B4-BE49-F238E27FC236}">
                <a16:creationId xmlns:a16="http://schemas.microsoft.com/office/drawing/2014/main" id="{B141B554-87B4-40BB-AD29-8F443BF055F5}"/>
              </a:ext>
            </a:extLst>
          </p:cNvPr>
          <p:cNvSpPr/>
          <p:nvPr/>
        </p:nvSpPr>
        <p:spPr>
          <a:xfrm rot="6260302" flipV="1">
            <a:off x="10476644" y="2048908"/>
            <a:ext cx="992024" cy="234400"/>
          </a:xfrm>
          <a:prstGeom prst="rightArrow">
            <a:avLst/>
          </a:prstGeom>
        </p:spPr>
        <p:style>
          <a:lnRef idx="2">
            <a:schemeClr val="dk1">
              <a:shade val="50000"/>
            </a:schemeClr>
          </a:lnRef>
          <a:fillRef idx="1">
            <a:schemeClr val="dk1"/>
          </a:fillRef>
          <a:effectRef idx="0">
            <a:schemeClr val="dk1"/>
          </a:effectRef>
          <a:fontRef idx="minor">
            <a:schemeClr val="lt1"/>
          </a:fontRef>
        </p:style>
        <p:txBody>
          <a:bodyPr rot="0" spcFirstLastPara="0" vert="horz" wrap="square" lIns="91440" tIns="45720" rIns="91440" bIns="45720" numCol="1" spcCol="0" rtlCol="0" fromWordArt="0" anchor="ctr" anchorCtr="0" forceAA="0" compatLnSpc="1">
            <a:prstTxWarp prst="textNoShape">
              <a:avLst/>
            </a:prstTxWarp>
            <a:noAutofit/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15787456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Picture 4">
            <a:extLst>
              <a:ext uri="{FF2B5EF4-FFF2-40B4-BE49-F238E27FC236}">
                <a16:creationId xmlns:a16="http://schemas.microsoft.com/office/drawing/2014/main" id="{143F0AD8-110A-4A1E-BD42-A86D1B0F7E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6" name="Picture 5">
            <a:extLst>
              <a:ext uri="{FF2B5EF4-FFF2-40B4-BE49-F238E27FC236}">
                <a16:creationId xmlns:a16="http://schemas.microsoft.com/office/drawing/2014/main" id="{7CE84F0C-F101-4B51-AF55-03B0CC0FEC6A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7" name="Shape 80">
            <a:extLst>
              <a:ext uri="{FF2B5EF4-FFF2-40B4-BE49-F238E27FC236}">
                <a16:creationId xmlns:a16="http://schemas.microsoft.com/office/drawing/2014/main" id="{D2AE46D3-3384-4D37-BC73-934E39DFE5BB}"/>
              </a:ext>
            </a:extLst>
          </p:cNvPr>
          <p:cNvSpPr txBox="1">
            <a:spLocks/>
          </p:cNvSpPr>
          <p:nvPr/>
        </p:nvSpPr>
        <p:spPr>
          <a:xfrm>
            <a:off x="-13852" y="170498"/>
            <a:ext cx="12205852" cy="1143001"/>
          </a:xfrm>
          <a:prstGeom prst="rect">
            <a:avLst/>
          </a:prstGeom>
          <a:noFill/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  <a:buFont typeface="Calibri"/>
              <a:buNone/>
            </a:pPr>
            <a:r>
              <a:rPr lang="es-PR" sz="6000" b="1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 reticulado</a:t>
            </a:r>
          </a:p>
        </p:txBody>
      </p:sp>
      <p:sp>
        <p:nvSpPr>
          <p:cNvPr id="8" name="Shape 247">
            <a:extLst>
              <a:ext uri="{FF2B5EF4-FFF2-40B4-BE49-F238E27FC236}">
                <a16:creationId xmlns:a16="http://schemas.microsoft.com/office/drawing/2014/main" id="{EC01DC1B-AB08-47E6-BBD1-526E4AA474F2}"/>
              </a:ext>
            </a:extLst>
          </p:cNvPr>
          <p:cNvSpPr txBox="1">
            <a:spLocks/>
          </p:cNvSpPr>
          <p:nvPr/>
        </p:nvSpPr>
        <p:spPr>
          <a:xfrm>
            <a:off x="1382928" y="1874399"/>
            <a:ext cx="3621966" cy="764441"/>
          </a:xfrm>
          <a:prstGeom prst="roundRect">
            <a:avLst/>
          </a:prstGeom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EXPERIMENTA</a:t>
            </a:r>
          </a:p>
        </p:txBody>
      </p:sp>
      <p:sp>
        <p:nvSpPr>
          <p:cNvPr id="9" name="Shape 247">
            <a:extLst>
              <a:ext uri="{FF2B5EF4-FFF2-40B4-BE49-F238E27FC236}">
                <a16:creationId xmlns:a16="http://schemas.microsoft.com/office/drawing/2014/main" id="{0E9BCBBC-F76A-4277-A821-A101BECB824F}"/>
              </a:ext>
            </a:extLst>
          </p:cNvPr>
          <p:cNvSpPr txBox="1">
            <a:spLocks/>
          </p:cNvSpPr>
          <p:nvPr/>
        </p:nvSpPr>
        <p:spPr>
          <a:xfrm>
            <a:off x="3130796" y="2910298"/>
            <a:ext cx="3621966" cy="764441"/>
          </a:xfrm>
          <a:prstGeom prst="roundRect">
            <a:avLst/>
          </a:prstGeom>
        </p:spPr>
        <p:style>
          <a:lnRef idx="0">
            <a:schemeClr val="accent4"/>
          </a:lnRef>
          <a:fillRef idx="3">
            <a:schemeClr val="accent4"/>
          </a:fillRef>
          <a:effectRef idx="3">
            <a:schemeClr val="accent4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OBSERVA</a:t>
            </a:r>
          </a:p>
        </p:txBody>
      </p:sp>
      <p:sp>
        <p:nvSpPr>
          <p:cNvPr id="10" name="Shape 247">
            <a:extLst>
              <a:ext uri="{FF2B5EF4-FFF2-40B4-BE49-F238E27FC236}">
                <a16:creationId xmlns:a16="http://schemas.microsoft.com/office/drawing/2014/main" id="{92058D5C-4400-4ADC-8B0E-A5857B2F54C0}"/>
              </a:ext>
            </a:extLst>
          </p:cNvPr>
          <p:cNvSpPr txBox="1">
            <a:spLocks/>
          </p:cNvSpPr>
          <p:nvPr/>
        </p:nvSpPr>
        <p:spPr>
          <a:xfrm>
            <a:off x="4866943" y="3944210"/>
            <a:ext cx="3621966" cy="764441"/>
          </a:xfrm>
          <a:prstGeom prst="roundRect">
            <a:avLst/>
          </a:prstGeom>
        </p:spPr>
        <p:style>
          <a:lnRef idx="0">
            <a:schemeClr val="accent3"/>
          </a:lnRef>
          <a:fillRef idx="3">
            <a:schemeClr val="accent3"/>
          </a:fillRef>
          <a:effectRef idx="3">
            <a:schemeClr val="accent3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DOCUMENTA</a:t>
            </a:r>
          </a:p>
        </p:txBody>
      </p:sp>
      <p:sp>
        <p:nvSpPr>
          <p:cNvPr id="11" name="Shape 247">
            <a:extLst>
              <a:ext uri="{FF2B5EF4-FFF2-40B4-BE49-F238E27FC236}">
                <a16:creationId xmlns:a16="http://schemas.microsoft.com/office/drawing/2014/main" id="{1C585033-B47F-4ED5-9B30-52A0A7FE6CA7}"/>
              </a:ext>
            </a:extLst>
          </p:cNvPr>
          <p:cNvSpPr txBox="1">
            <a:spLocks/>
          </p:cNvSpPr>
          <p:nvPr/>
        </p:nvSpPr>
        <p:spPr>
          <a:xfrm>
            <a:off x="6561074" y="4950826"/>
            <a:ext cx="3621966" cy="764441"/>
          </a:xfrm>
          <a:prstGeom prst="roundRect">
            <a:avLst/>
          </a:prstGeom>
        </p:spPr>
        <p:style>
          <a:lnRef idx="0">
            <a:schemeClr val="accent2"/>
          </a:lnRef>
          <a:fillRef idx="3">
            <a:schemeClr val="accent2"/>
          </a:fillRef>
          <a:effectRef idx="3">
            <a:schemeClr val="accent2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REFLEXIONA</a:t>
            </a:r>
          </a:p>
        </p:txBody>
      </p:sp>
    </p:spTree>
    <p:extLst>
      <p:ext uri="{BB962C8B-B14F-4D97-AF65-F5344CB8AC3E}">
        <p14:creationId xmlns:p14="http://schemas.microsoft.com/office/powerpoint/2010/main" val="3399642744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>
            <a:extLst>
              <a:ext uri="{FF2B5EF4-FFF2-40B4-BE49-F238E27FC236}">
                <a16:creationId xmlns:a16="http://schemas.microsoft.com/office/drawing/2014/main" id="{9260EEA2-95E9-4B87-A443-34D80A97A4D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0" y="109182"/>
            <a:ext cx="12192000" cy="6491643"/>
          </a:xfrm>
          <a:prstGeom prst="rect">
            <a:avLst/>
          </a:prstGeom>
        </p:spPr>
      </p:pic>
      <p:pic>
        <p:nvPicPr>
          <p:cNvPr id="2053" name="Picture 20">
            <a:extLst>
              <a:ext uri="{FF2B5EF4-FFF2-40B4-BE49-F238E27FC236}">
                <a16:creationId xmlns:a16="http://schemas.microsoft.com/office/drawing/2014/main" id="{A6492B3A-E9B3-4131-8F0F-CC3F2151C4B1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-914400" y="9775825"/>
            <a:ext cx="2147888" cy="746125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pic>
        <p:nvPicPr>
          <p:cNvPr id="2049" name="Picture 19">
            <a:extLst>
              <a:ext uri="{FF2B5EF4-FFF2-40B4-BE49-F238E27FC236}">
                <a16:creationId xmlns:a16="http://schemas.microsoft.com/office/drawing/2014/main" id="{1EE3D6C3-C9AB-4EC9-938A-2014F4F28194}"/>
              </a:ext>
            </a:extLst>
          </p:cNvPr>
          <p:cNvPicPr>
            <a:picLocks noChangeAspect="1" noChangeArrowheads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1224875" y="9456738"/>
            <a:ext cx="873125" cy="857250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  <p:sp>
        <p:nvSpPr>
          <p:cNvPr id="5" name="Rectangle 7">
            <a:extLst>
              <a:ext uri="{FF2B5EF4-FFF2-40B4-BE49-F238E27FC236}">
                <a16:creationId xmlns:a16="http://schemas.microsoft.com/office/drawing/2014/main" id="{75DF30C1-5812-4D1F-A66E-174B51FF51EE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0"/>
            <a:ext cx="12192000" cy="45720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sp>
        <p:nvSpPr>
          <p:cNvPr id="6" name="Rectangle 11">
            <a:extLst>
              <a:ext uri="{FF2B5EF4-FFF2-40B4-BE49-F238E27FC236}">
                <a16:creationId xmlns:a16="http://schemas.microsoft.com/office/drawing/2014/main" id="{202893D6-0833-43AE-A1A6-C5F86F9098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0" y="4448175"/>
            <a:ext cx="12192000" cy="0"/>
          </a:xfrm>
          <a:prstGeom prst="rect">
            <a:avLst/>
          </a:prstGeom>
          <a:noFill/>
          <a:ln>
            <a:noFill/>
          </a:ln>
          <a:effectLst/>
          <a:extLst>
            <a:ext uri="{909E8E84-426E-40DD-AFC4-6F175D3DCCD1}">
              <a14:hiddenFill xmlns:a14="http://schemas.microsoft.com/office/drawing/2010/main">
                <a:solidFill>
                  <a:schemeClr val="accent1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chemeClr val="tx1"/>
                </a:solidFill>
                <a:miter lim="800000"/>
                <a:headEnd/>
                <a:tailEnd/>
              </a14:hiddenLine>
            </a:ext>
            <a:ext uri="{AF507438-7753-43E0-B8FC-AC1667EBCBE1}">
              <a14:hiddenEffects xmlns:a14="http://schemas.microsoft.com/office/drawing/2010/main">
                <a:effectLst>
                  <a:outerShdw dist="35921" dir="2700000" algn="ctr" rotWithShape="0">
                    <a:schemeClr val="bg2"/>
                  </a:outerShdw>
                </a:effectLst>
              </a14:hiddenEffects>
            </a:ext>
          </a:extLst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en-US"/>
          </a:p>
        </p:txBody>
      </p:sp>
      <p:pic>
        <p:nvPicPr>
          <p:cNvPr id="10" name="Picture 9">
            <a:extLst>
              <a:ext uri="{FF2B5EF4-FFF2-40B4-BE49-F238E27FC236}">
                <a16:creationId xmlns:a16="http://schemas.microsoft.com/office/drawing/2014/main" id="{B6EE9E6D-2120-4036-828E-55762C1A21B0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11249065" y="5729098"/>
            <a:ext cx="872836" cy="869374"/>
          </a:xfrm>
          <a:prstGeom prst="rect">
            <a:avLst/>
          </a:prstGeom>
        </p:spPr>
      </p:pic>
      <p:pic>
        <p:nvPicPr>
          <p:cNvPr id="11" name="Picture 10">
            <a:extLst>
              <a:ext uri="{FF2B5EF4-FFF2-40B4-BE49-F238E27FC236}">
                <a16:creationId xmlns:a16="http://schemas.microsoft.com/office/drawing/2014/main" id="{064254FD-CEDD-4FBB-839C-BC049D6EEC74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2803" y="6006903"/>
            <a:ext cx="2147454" cy="56301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805738942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60651" r="84172"/>
          <a:stretch/>
        </p:blipFill>
        <p:spPr>
          <a:xfrm>
            <a:off x="289518" y="2562526"/>
            <a:ext cx="1555845" cy="2641494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17A76C66-B352-4452-99F5-2B5123825CF9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DDD5D17-AC5C-4630-9AC0-0952375203C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pic>
        <p:nvPicPr>
          <p:cNvPr id="5" name="Picture 4">
            <a:extLst>
              <a:ext uri="{FF2B5EF4-FFF2-40B4-BE49-F238E27FC236}">
                <a16:creationId xmlns:a16="http://schemas.microsoft.com/office/drawing/2014/main" id="{781E895F-CE7D-48F1-907E-C5297047316A}"/>
              </a:ext>
            </a:extLst>
          </p:cNvPr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r="49635" b="74104"/>
          <a:stretch/>
        </p:blipFill>
        <p:spPr>
          <a:xfrm>
            <a:off x="5951941" y="421687"/>
            <a:ext cx="4994786" cy="1753854"/>
          </a:xfrm>
          <a:prstGeom prst="rect">
            <a:avLst/>
          </a:prstGeom>
        </p:spPr>
      </p:pic>
      <p:sp>
        <p:nvSpPr>
          <p:cNvPr id="7" name="Shape 247">
            <a:extLst>
              <a:ext uri="{FF2B5EF4-FFF2-40B4-BE49-F238E27FC236}">
                <a16:creationId xmlns:a16="http://schemas.microsoft.com/office/drawing/2014/main" id="{AAA95F40-3D51-41DA-98CC-EBD0553A2ECE}"/>
              </a:ext>
            </a:extLst>
          </p:cNvPr>
          <p:cNvSpPr txBox="1">
            <a:spLocks/>
          </p:cNvSpPr>
          <p:nvPr/>
        </p:nvSpPr>
        <p:spPr>
          <a:xfrm>
            <a:off x="500509" y="214417"/>
            <a:ext cx="4442554" cy="1961124"/>
          </a:xfrm>
          <a:prstGeom prst="roundRect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32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Asume que los átomos se representan por las esferas.</a:t>
            </a:r>
          </a:p>
        </p:txBody>
      </p:sp>
      <p:sp>
        <p:nvSpPr>
          <p:cNvPr id="8" name="Shape 247">
            <a:extLst>
              <a:ext uri="{FF2B5EF4-FFF2-40B4-BE49-F238E27FC236}">
                <a16:creationId xmlns:a16="http://schemas.microsoft.com/office/drawing/2014/main" id="{47A0E055-B262-4DA8-BB97-997635EE900C}"/>
              </a:ext>
            </a:extLst>
          </p:cNvPr>
          <p:cNvSpPr txBox="1">
            <a:spLocks/>
          </p:cNvSpPr>
          <p:nvPr/>
        </p:nvSpPr>
        <p:spPr>
          <a:xfrm>
            <a:off x="5951941" y="2391061"/>
            <a:ext cx="4994787" cy="3546725"/>
          </a:xfrm>
          <a:prstGeom prst="roundRect">
            <a:avLst/>
          </a:prstGeom>
          <a:solidFill>
            <a:srgbClr val="6666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8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Las líneas en zigzag representan las fuerzas predominantes entre los átomos (usualmente solo se dibujan las líneas en zigzag sin los átomos, ya que están implícitos).</a:t>
            </a:r>
          </a:p>
        </p:txBody>
      </p:sp>
      <p:sp>
        <p:nvSpPr>
          <p:cNvPr id="9" name="Shape 247">
            <a:extLst>
              <a:ext uri="{FF2B5EF4-FFF2-40B4-BE49-F238E27FC236}">
                <a16:creationId xmlns:a16="http://schemas.microsoft.com/office/drawing/2014/main" id="{758B36CC-A80D-41E6-9026-4F4B33BA45BA}"/>
              </a:ext>
            </a:extLst>
          </p:cNvPr>
          <p:cNvSpPr txBox="1">
            <a:spLocks/>
          </p:cNvSpPr>
          <p:nvPr/>
        </p:nvSpPr>
        <p:spPr>
          <a:xfrm>
            <a:off x="2448931" y="2950419"/>
            <a:ext cx="3078479" cy="2253601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800" b="1" spc="50" dirty="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Lo mismo aplica para las reticulaciones.</a:t>
            </a:r>
          </a:p>
        </p:txBody>
      </p:sp>
      <p:sp>
        <p:nvSpPr>
          <p:cNvPr id="10" name="Shape 247">
            <a:extLst>
              <a:ext uri="{FF2B5EF4-FFF2-40B4-BE49-F238E27FC236}">
                <a16:creationId xmlns:a16="http://schemas.microsoft.com/office/drawing/2014/main" id="{0DDB5A49-6E4D-410C-9927-DD9CA5DE0415}"/>
              </a:ext>
            </a:extLst>
          </p:cNvPr>
          <p:cNvSpPr txBox="1">
            <a:spLocks/>
          </p:cNvSpPr>
          <p:nvPr/>
        </p:nvSpPr>
        <p:spPr>
          <a:xfrm>
            <a:off x="5105847" y="421687"/>
            <a:ext cx="1705770" cy="39994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endParaRPr lang="es-PR" sz="32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1" name="Shape 247">
            <a:extLst>
              <a:ext uri="{FF2B5EF4-FFF2-40B4-BE49-F238E27FC236}">
                <a16:creationId xmlns:a16="http://schemas.microsoft.com/office/drawing/2014/main" id="{5DCC54E2-A8DC-4F04-AB9B-FB385B36E117}"/>
              </a:ext>
            </a:extLst>
          </p:cNvPr>
          <p:cNvSpPr txBox="1">
            <a:spLocks/>
          </p:cNvSpPr>
          <p:nvPr/>
        </p:nvSpPr>
        <p:spPr>
          <a:xfrm rot="5400000">
            <a:off x="1349119" y="2273719"/>
            <a:ext cx="419733" cy="399948"/>
          </a:xfrm>
          <a:prstGeom prst="rightArrow">
            <a:avLst/>
          </a:prstGeom>
          <a:solidFill>
            <a:schemeClr val="accent6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endParaRPr lang="es-PR" sz="32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2" name="Shape 247">
            <a:extLst>
              <a:ext uri="{FF2B5EF4-FFF2-40B4-BE49-F238E27FC236}">
                <a16:creationId xmlns:a16="http://schemas.microsoft.com/office/drawing/2014/main" id="{6B1B2D2F-6C27-4051-8416-6A353D0317A1}"/>
              </a:ext>
            </a:extLst>
          </p:cNvPr>
          <p:cNvSpPr txBox="1">
            <a:spLocks/>
          </p:cNvSpPr>
          <p:nvPr/>
        </p:nvSpPr>
        <p:spPr>
          <a:xfrm rot="10800000">
            <a:off x="1758960" y="2715964"/>
            <a:ext cx="477706" cy="2488056"/>
          </a:xfrm>
          <a:prstGeom prst="leftBrace">
            <a:avLst/>
          </a:prstGeom>
          <a:ln w="57150"/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endParaRPr lang="es-PR" sz="28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  <p:sp>
        <p:nvSpPr>
          <p:cNvPr id="13" name="Shape 247">
            <a:extLst>
              <a:ext uri="{FF2B5EF4-FFF2-40B4-BE49-F238E27FC236}">
                <a16:creationId xmlns:a16="http://schemas.microsoft.com/office/drawing/2014/main" id="{16DA5208-C7B6-4587-A4DD-306408776D14}"/>
              </a:ext>
            </a:extLst>
          </p:cNvPr>
          <p:cNvSpPr txBox="1">
            <a:spLocks/>
          </p:cNvSpPr>
          <p:nvPr/>
        </p:nvSpPr>
        <p:spPr>
          <a:xfrm rot="1717342">
            <a:off x="9673082" y="1317886"/>
            <a:ext cx="315944" cy="960538"/>
          </a:xfrm>
          <a:prstGeom prst="upArrow">
            <a:avLst>
              <a:gd name="adj1" fmla="val 50000"/>
              <a:gd name="adj2" fmla="val 50000"/>
            </a:avLst>
          </a:prstGeom>
          <a:solidFill>
            <a:srgbClr val="666699"/>
          </a:solidFill>
          <a:ln w="57150">
            <a:solidFill>
              <a:srgbClr val="666699"/>
            </a:solidFill>
          </a:ln>
        </p:spPr>
        <p:style>
          <a:lnRef idx="1">
            <a:schemeClr val="accent2"/>
          </a:lnRef>
          <a:fillRef idx="0">
            <a:schemeClr val="accent2"/>
          </a:fillRef>
          <a:effectRef idx="0">
            <a:schemeClr val="accent2"/>
          </a:effectRef>
          <a:fontRef idx="minor">
            <a:schemeClr val="tx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endParaRPr lang="es-PR" sz="2800" b="1" spc="50" dirty="0">
              <a:ln w="0"/>
              <a:solidFill>
                <a:schemeClr val="bg1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Arial" panose="020B0604020202020204" pitchFamily="34" charset="0"/>
              <a:ea typeface="Calibri"/>
              <a:cs typeface="Arial" panose="020B0604020202020204" pitchFamily="34" charset="0"/>
              <a:sym typeface="Calibri"/>
            </a:endParaRPr>
          </a:p>
        </p:txBody>
      </p:sp>
    </p:spTree>
    <p:extLst>
      <p:ext uri="{BB962C8B-B14F-4D97-AF65-F5344CB8AC3E}">
        <p14:creationId xmlns:p14="http://schemas.microsoft.com/office/powerpoint/2010/main" val="1481015201"/>
      </p:ext>
    </p:extLst>
  </p:cSld>
  <p:clrMapOvr>
    <a:masterClrMapping/>
  </p:clrMapOvr>
  <p:transition/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1"/>
          <p:cNvPicPr>
            <a:picLocks noChangeAspect="1"/>
          </p:cNvPicPr>
          <p:nvPr/>
        </p:nvPicPr>
        <p:blipFill rotWithShape="1"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t="27056" r="18727" b="15902"/>
          <a:stretch/>
        </p:blipFill>
        <p:spPr>
          <a:xfrm>
            <a:off x="1678675" y="1446664"/>
            <a:ext cx="7438029" cy="3671246"/>
          </a:xfrm>
          <a:prstGeom prst="rect">
            <a:avLst/>
          </a:prstGeom>
        </p:spPr>
      </p:pic>
      <p:pic>
        <p:nvPicPr>
          <p:cNvPr id="3" name="Picture 2">
            <a:extLst>
              <a:ext uri="{FF2B5EF4-FFF2-40B4-BE49-F238E27FC236}">
                <a16:creationId xmlns:a16="http://schemas.microsoft.com/office/drawing/2014/main" id="{625F7BF4-F3CB-4AAA-AA81-F041D3A964C8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1194473" y="5426418"/>
            <a:ext cx="872836" cy="858149"/>
          </a:xfrm>
          <a:prstGeom prst="rect">
            <a:avLst/>
          </a:prstGeom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FED5FB57-7608-4E00-84D2-4B9F7F9FF875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124691" y="5591005"/>
            <a:ext cx="2147454" cy="693563"/>
          </a:xfrm>
          <a:prstGeom prst="rect">
            <a:avLst/>
          </a:prstGeom>
        </p:spPr>
      </p:pic>
      <p:sp>
        <p:nvSpPr>
          <p:cNvPr id="5" name="Shape 80">
            <a:extLst>
              <a:ext uri="{FF2B5EF4-FFF2-40B4-BE49-F238E27FC236}">
                <a16:creationId xmlns:a16="http://schemas.microsoft.com/office/drawing/2014/main" id="{C89EF708-19DB-4068-8A13-2BAA74B44C51}"/>
              </a:ext>
            </a:extLst>
          </p:cNvPr>
          <p:cNvSpPr txBox="1">
            <a:spLocks/>
          </p:cNvSpPr>
          <p:nvPr/>
        </p:nvSpPr>
        <p:spPr>
          <a:xfrm>
            <a:off x="-13852" y="170498"/>
            <a:ext cx="12205852" cy="114300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txBody>
          <a:bodyPr vert="horz" lIns="91425" tIns="45700" rIns="91425" bIns="45700" rtlCol="0" anchor="ctr" anchorCtr="0">
            <a:noAutofit/>
          </a:bodyPr>
          <a:lstStyle>
            <a:lvl1pPr algn="l" defTabSz="914400" rtl="0" eaLnBrk="1" latinLnBrk="0" hangingPunct="1">
              <a:lnSpc>
                <a:spcPct val="85000"/>
              </a:lnSpc>
              <a:spcBef>
                <a:spcPct val="0"/>
              </a:spcBef>
              <a:buNone/>
              <a:defRPr sz="4800" kern="1200" spc="-50" baseline="0">
                <a:solidFill>
                  <a:schemeClr val="tx1">
                    <a:lumMod val="75000"/>
                    <a:lumOff val="25000"/>
                  </a:schemeClr>
                </a:solidFill>
                <a:latin typeface="+mj-lt"/>
                <a:ea typeface="+mj-ea"/>
                <a:cs typeface="+mj-cs"/>
              </a:defRPr>
            </a:lvl1pPr>
          </a:lstStyle>
          <a:p>
            <a:pPr algn="ctr">
              <a:spcBef>
                <a:spcPts val="0"/>
              </a:spcBef>
              <a:buClr>
                <a:schemeClr val="dk1"/>
              </a:buClr>
              <a:buSzPct val="25000"/>
            </a:pPr>
            <a:r>
              <a:rPr lang="es-PR" sz="6000" b="1">
                <a:ln w="22225">
                  <a:solidFill>
                    <a:schemeClr val="tx1"/>
                  </a:solidFill>
                  <a:prstDash val="solid"/>
                </a:ln>
                <a:solidFill>
                  <a:schemeClr val="accent5"/>
                </a:solidFill>
                <a:latin typeface="Arial Black" panose="020B0A04020102020204" pitchFamily="34" charset="0"/>
                <a:ea typeface="Calibri"/>
                <a:cs typeface="Calibri"/>
                <a:sym typeface="Calibri"/>
              </a:rPr>
              <a:t>Polímero reticulado</a:t>
            </a:r>
          </a:p>
        </p:txBody>
      </p:sp>
      <p:sp>
        <p:nvSpPr>
          <p:cNvPr id="6" name="Shape 247">
            <a:extLst>
              <a:ext uri="{FF2B5EF4-FFF2-40B4-BE49-F238E27FC236}">
                <a16:creationId xmlns:a16="http://schemas.microsoft.com/office/drawing/2014/main" id="{D087F22B-CC39-48D8-9969-9C9AAF830961}"/>
              </a:ext>
            </a:extLst>
          </p:cNvPr>
          <p:cNvSpPr txBox="1">
            <a:spLocks/>
          </p:cNvSpPr>
          <p:nvPr/>
        </p:nvSpPr>
        <p:spPr>
          <a:xfrm>
            <a:off x="9242843" y="1758651"/>
            <a:ext cx="1951629" cy="1670349"/>
          </a:xfrm>
          <a:prstGeom prst="roundRect">
            <a:avLst/>
          </a:prstGeom>
          <a:solidFill>
            <a:srgbClr val="666699"/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8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Cadenas del polímero</a:t>
            </a:r>
          </a:p>
        </p:txBody>
      </p:sp>
      <p:sp>
        <p:nvSpPr>
          <p:cNvPr id="7" name="Shape 247">
            <a:extLst>
              <a:ext uri="{FF2B5EF4-FFF2-40B4-BE49-F238E27FC236}">
                <a16:creationId xmlns:a16="http://schemas.microsoft.com/office/drawing/2014/main" id="{8D027AFA-6F63-42B9-93D4-F5F0BA93EAB4}"/>
              </a:ext>
            </a:extLst>
          </p:cNvPr>
          <p:cNvSpPr txBox="1">
            <a:spLocks/>
          </p:cNvSpPr>
          <p:nvPr/>
        </p:nvSpPr>
        <p:spPr>
          <a:xfrm>
            <a:off x="2409576" y="5048679"/>
            <a:ext cx="4563507" cy="606631"/>
          </a:xfrm>
          <a:prstGeom prst="roundRect">
            <a:avLst/>
          </a:prstGeom>
          <a:solidFill>
            <a:schemeClr val="accent2">
              <a:lumMod val="75000"/>
            </a:schemeClr>
          </a:solidFill>
        </p:spPr>
        <p:style>
          <a:lnRef idx="0">
            <a:schemeClr val="accent6"/>
          </a:lnRef>
          <a:fillRef idx="3">
            <a:schemeClr val="accent6"/>
          </a:fillRef>
          <a:effectRef idx="3">
            <a:schemeClr val="accent6"/>
          </a:effectRef>
          <a:fontRef idx="minor">
            <a:schemeClr val="lt1"/>
          </a:fontRef>
        </p:style>
        <p:txBody>
          <a:bodyPr lIns="91425" tIns="91425" rIns="91425" bIns="91425" anchor="ctr" anchorCtr="0">
            <a:noAutofit/>
          </a:bodyPr>
          <a:lstStyle>
            <a:def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</a:defPPr>
            <a:lvl1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1pPr>
            <a:lvl2pPr marR="0" algn="l" rtl="0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None/>
              <a:defRPr sz="1400" b="0" i="0" u="none" strike="noStrike" cap="none" baseline="0">
                <a:solidFill>
                  <a:srgbClr val="000000"/>
                </a:solidFill>
                <a:latin typeface="Arial"/>
                <a:ea typeface="Arial"/>
                <a:cs typeface="Arial"/>
                <a:sym typeface="Arial"/>
                <a:rtl val="0"/>
              </a:defRPr>
            </a:lvl2pPr>
          </a:lstStyle>
          <a:p>
            <a:pPr marL="3175" indent="-3175" algn="ctr"/>
            <a:r>
              <a:rPr lang="es-PR" sz="2800" b="1" spc="50">
                <a:ln w="0"/>
                <a:solidFill>
                  <a:schemeClr val="bg1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Arial" panose="020B0604020202020204" pitchFamily="34" charset="0"/>
                <a:ea typeface="Calibri"/>
                <a:cs typeface="Arial" panose="020B0604020202020204" pitchFamily="34" charset="0"/>
                <a:sym typeface="Calibri"/>
              </a:rPr>
              <a:t>Reticulaciones</a:t>
            </a:r>
          </a:p>
        </p:txBody>
      </p:sp>
    </p:spTree>
    <p:extLst>
      <p:ext uri="{BB962C8B-B14F-4D97-AF65-F5344CB8AC3E}">
        <p14:creationId xmlns:p14="http://schemas.microsoft.com/office/powerpoint/2010/main" val="34185391"/>
      </p:ext>
    </p:extLst>
  </p:cSld>
  <p:clrMapOvr>
    <a:masterClrMapping/>
  </p:clrMapOvr>
  <p:transition/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0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1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3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4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5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6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7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8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_rels/theme9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0.xml><?xml version="1.0" encoding="utf-8"?>
<a:theme xmlns:a="http://schemas.openxmlformats.org/drawingml/2006/main" name="9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1.xml><?xml version="1.0" encoding="utf-8"?>
<a:theme xmlns:a="http://schemas.openxmlformats.org/drawingml/2006/main" name="10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2.xml><?xml version="1.0" encoding="utf-8"?>
<a:theme xmlns:a="http://schemas.openxmlformats.org/drawingml/2006/main" name="11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13.xml><?xml version="1.0" encoding="utf-8"?>
<a:theme xmlns:a="http://schemas.openxmlformats.org/drawingml/2006/main" name="Retrospect">
  <a:themeElements>
    <a:clrScheme name="Retrospect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Retrospect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Retrospect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hade val="92000"/>
                <a:satMod val="130000"/>
              </a:schemeClr>
            </a:gs>
            <a:gs pos="45000">
              <a:schemeClr val="phClr">
                <a:tint val="60000"/>
                <a:shade val="99000"/>
                <a:satMod val="120000"/>
              </a:schemeClr>
            </a:gs>
            <a:gs pos="100000">
              <a:schemeClr val="phClr">
                <a:tint val="55000"/>
                <a:satMod val="140000"/>
              </a:schemeClr>
            </a:gs>
          </a:gsLst>
          <a:path path="circle">
            <a:fillToRect l="100000" t="100000" r="100000" b="100000"/>
          </a:path>
        </a:gradFill>
        <a:gradFill rotWithShape="1">
          <a:gsLst>
            <a:gs pos="0">
              <a:schemeClr val="phClr">
                <a:shade val="85000"/>
                <a:satMod val="130000"/>
              </a:schemeClr>
            </a:gs>
            <a:gs pos="34000">
              <a:schemeClr val="phClr">
                <a:shade val="87000"/>
                <a:satMod val="125000"/>
              </a:schemeClr>
            </a:gs>
            <a:gs pos="70000">
              <a:schemeClr val="phClr">
                <a:tint val="100000"/>
                <a:shade val="90000"/>
                <a:satMod val="130000"/>
              </a:schemeClr>
            </a:gs>
            <a:gs pos="100000">
              <a:schemeClr val="phClr">
                <a:tint val="100000"/>
                <a:shade val="100000"/>
                <a:satMod val="110000"/>
              </a:schemeClr>
            </a:gs>
          </a:gsLst>
          <a:path path="circle">
            <a:fillToRect l="100000" t="100000" r="100000" b="100000"/>
          </a:path>
        </a:gradFill>
      </a:fillStyleLst>
      <a:lnStyleLst>
        <a:ln w="12700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38100" dist="25400" dir="2700000" algn="br" rotWithShape="0">
              <a:srgbClr val="000000">
                <a:alpha val="60000"/>
              </a:srgbClr>
            </a:outerShdw>
          </a:effectLst>
        </a:effectStyle>
        <a:effectStyle>
          <a:effectLst>
            <a:outerShdw blurRad="44450" dist="25400" dir="2700000" algn="br" rotWithShape="0">
              <a:srgbClr val="000000">
                <a:alpha val="60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9800000"/>
            </a:lightRig>
          </a:scene3d>
          <a:sp3d prstMaterial="flat">
            <a:bevelT w="25400" h="31750"/>
          </a:sp3d>
        </a:effectStyle>
      </a:effectStyleLst>
      <a:bgFillStyleLst>
        <a:solidFill>
          <a:schemeClr val="phClr"/>
        </a:solidFill>
        <a:solidFill>
          <a:schemeClr val="phClr">
            <a:tint val="90000"/>
            <a:shade val="97000"/>
            <a:satMod val="130000"/>
          </a:schemeClr>
        </a:solidFill>
        <a:gradFill rotWithShape="1">
          <a:gsLst>
            <a:gs pos="0">
              <a:schemeClr val="phClr">
                <a:tint val="96000"/>
                <a:shade val="99000"/>
                <a:satMod val="140000"/>
              </a:schemeClr>
            </a:gs>
            <a:gs pos="65000">
              <a:schemeClr val="phClr">
                <a:tint val="100000"/>
                <a:shade val="80000"/>
                <a:satMod val="130000"/>
              </a:schemeClr>
            </a:gs>
            <a:gs pos="100000">
              <a:schemeClr val="phClr">
                <a:tint val="100000"/>
                <a:shade val="48000"/>
                <a:satMod val="120000"/>
              </a:schemeClr>
            </a:gs>
          </a:gsLst>
          <a:lin ang="162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Retrospect" id="{5F128B03-DCCA-4EEB-AB3B-CF2899314A46}" vid="{02006FA4-1611-4B07-AF7F-85CF6D20EB3E}"/>
    </a:ext>
  </a:extLst>
</a:theme>
</file>

<file path=ppt/theme/theme14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1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2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4.xml><?xml version="1.0" encoding="utf-8"?>
<a:theme xmlns:a="http://schemas.openxmlformats.org/drawingml/2006/main" name="3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5.xml><?xml version="1.0" encoding="utf-8"?>
<a:theme xmlns:a="http://schemas.openxmlformats.org/drawingml/2006/main" name="4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6.xml><?xml version="1.0" encoding="utf-8"?>
<a:theme xmlns:a="http://schemas.openxmlformats.org/drawingml/2006/main" name="5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7.xml><?xml version="1.0" encoding="utf-8"?>
<a:theme xmlns:a="http://schemas.openxmlformats.org/drawingml/2006/main" name="6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8.xml><?xml version="1.0" encoding="utf-8"?>
<a:theme xmlns:a="http://schemas.openxmlformats.org/drawingml/2006/main" name="7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ppt/theme/theme9.xml><?xml version="1.0" encoding="utf-8"?>
<a:theme xmlns:a="http://schemas.openxmlformats.org/drawingml/2006/main" name="8_PPT Theme1">
  <a:themeElements>
    <a:clrScheme name="Custom 2">
      <a:dk1>
        <a:srgbClr val="000000"/>
      </a:dk1>
      <a:lt1>
        <a:srgbClr val="FFFFFF"/>
      </a:lt1>
      <a:dk2>
        <a:srgbClr val="434342"/>
      </a:dk2>
      <a:lt2>
        <a:srgbClr val="CDD7D9"/>
      </a:lt2>
      <a:accent1>
        <a:srgbClr val="797B7E"/>
      </a:accent1>
      <a:accent2>
        <a:srgbClr val="28374A"/>
      </a:accent2>
      <a:accent3>
        <a:srgbClr val="91A7AB"/>
      </a:accent3>
      <a:accent4>
        <a:srgbClr val="002060"/>
      </a:accent4>
      <a:accent5>
        <a:srgbClr val="C2AD8D"/>
      </a:accent5>
      <a:accent6>
        <a:srgbClr val="506E94"/>
      </a:accent6>
      <a:hlink>
        <a:srgbClr val="5F5F5F"/>
      </a:hlink>
      <a:folHlink>
        <a:srgbClr val="969696"/>
      </a:folHlink>
    </a:clrScheme>
    <a:fontScheme name="Austin">
      <a:maj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Gothic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Austin">
      <a:fillStyleLst>
        <a:solidFill>
          <a:schemeClr val="phClr"/>
        </a:solidFill>
        <a:gradFill rotWithShape="1">
          <a:gsLst>
            <a:gs pos="0">
              <a:schemeClr val="phClr">
                <a:tint val="20000"/>
                <a:satMod val="180000"/>
                <a:lumMod val="98000"/>
              </a:schemeClr>
            </a:gs>
            <a:gs pos="40000">
              <a:schemeClr val="phClr">
                <a:tint val="30000"/>
                <a:satMod val="260000"/>
                <a:lumMod val="84000"/>
              </a:schemeClr>
            </a:gs>
            <a:gs pos="100000">
              <a:schemeClr val="phClr">
                <a:tint val="100000"/>
                <a:satMod val="110000"/>
                <a:lumMod val="100000"/>
              </a:schemeClr>
            </a:gs>
          </a:gsLst>
          <a:lin ang="5040000" scaled="1"/>
        </a:gradFill>
        <a:gradFill rotWithShape="1">
          <a:gsLst>
            <a:gs pos="0">
              <a:schemeClr val="phClr"/>
            </a:gs>
            <a:gs pos="100000">
              <a:schemeClr val="phClr">
                <a:shade val="75000"/>
                <a:satMod val="120000"/>
                <a:lumMod val="90000"/>
              </a:schemeClr>
            </a:gs>
          </a:gsLst>
          <a:lin ang="5400000" scaled="0"/>
        </a:gradFill>
      </a:fillStyleLst>
      <a:lnStyleLst>
        <a:ln w="9525" cap="flat" cmpd="sng" algn="ctr">
          <a:solidFill>
            <a:schemeClr val="phClr"/>
          </a:solidFill>
          <a:prstDash val="solid"/>
        </a:ln>
        <a:ln w="15875" cap="flat" cmpd="sng" algn="ctr">
          <a:solidFill>
            <a:schemeClr val="phClr"/>
          </a:solidFill>
          <a:prstDash val="solid"/>
        </a:ln>
        <a:ln w="22225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>
            <a:outerShdw blurRad="50800" dist="25400" dir="5400000" rotWithShape="0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>
            <a:bevelT w="50800" h="12700" prst="softRound"/>
          </a:sp3d>
        </a:effectStyle>
        <a:effectStyle>
          <a:effectLst>
            <a:outerShdw blurRad="44450" dist="50800" dir="5400000" sx="96000" rotWithShape="0">
              <a:srgbClr val="000000">
                <a:alpha val="34000"/>
              </a:srgbClr>
            </a:outerShdw>
          </a:effectLst>
          <a:scene3d>
            <a:camera prst="orthographicFront">
              <a:rot lat="0" lon="0" rev="0"/>
            </a:camera>
            <a:lightRig rig="threePt" dir="tl">
              <a:rot lat="0" lon="0" rev="20400000"/>
            </a:lightRig>
          </a:scene3d>
          <a:sp3d contourW="15875" prstMaterial="metal">
            <a:bevelT w="101600" h="25400" prst="softRound"/>
            <a:contourClr>
              <a:schemeClr val="phClr">
                <a:shade val="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94000"/>
                <a:satMod val="114000"/>
                <a:lumMod val="96000"/>
              </a:schemeClr>
            </a:gs>
            <a:gs pos="62000">
              <a:schemeClr val="phClr">
                <a:tint val="92000"/>
                <a:shade val="66000"/>
                <a:satMod val="110000"/>
                <a:lumMod val="80000"/>
              </a:schemeClr>
            </a:gs>
            <a:gs pos="100000">
              <a:schemeClr val="phClr">
                <a:tint val="89000"/>
                <a:shade val="62000"/>
                <a:satMod val="110000"/>
                <a:lumMod val="72000"/>
              </a:schemeClr>
            </a:gs>
          </a:gsLst>
          <a:lin ang="5400000" scaled="0"/>
        </a:gradFill>
        <a:blipFill rotWithShape="1">
          <a:blip xmlns:r="http://schemas.openxmlformats.org/officeDocument/2006/relationships" r:embed="rId1">
            <a:duotone>
              <a:schemeClr val="phClr">
                <a:tint val="80000"/>
                <a:shade val="58000"/>
              </a:schemeClr>
              <a:schemeClr val="phClr">
                <a:tint val="73000"/>
                <a:shade val="68000"/>
                <a:satMod val="150000"/>
              </a:schemeClr>
            </a:duotone>
          </a:blip>
          <a:tile tx="0" ty="0" sx="100000" sy="100000" flip="none" algn="tl"/>
        </a:blipFill>
      </a:bgFillStyleLst>
    </a:fmtScheme>
  </a:themeElements>
  <a:objectDefaults/>
  <a:extraClrSchemeLst/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_rels/item4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4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B1FE2C8FAAF33841B889878B89DF9E37" ma:contentTypeVersion="3" ma:contentTypeDescription="Create a new document." ma:contentTypeScope="" ma:versionID="e9a3491c63ee1cf3cba7bcca2167d343">
  <xsd:schema xmlns:xsd="http://www.w3.org/2001/XMLSchema" xmlns:xs="http://www.w3.org/2001/XMLSchema" xmlns:p="http://schemas.microsoft.com/office/2006/metadata/properties" xmlns:ns2="b92ca6bb-2566-4a78-aff9-d2aca1a4e44d" xmlns:ns3="9cd6257c-f053-42aa-ae13-ac1b9d227f15" targetNamespace="http://schemas.microsoft.com/office/2006/metadata/properties" ma:root="true" ma:fieldsID="a8265bc8c9a22137b7f70b21c78dc3c7" ns2:_="" ns3:_="">
    <xsd:import namespace="b92ca6bb-2566-4a78-aff9-d2aca1a4e44d"/>
    <xsd:import namespace="9cd6257c-f053-42aa-ae13-ac1b9d227f15"/>
    <xsd:element name="properties">
      <xsd:complexType>
        <xsd:sequence>
          <xsd:element name="documentManagement">
            <xsd:complexType>
              <xsd:all>
                <xsd:element ref="ns2:_dlc_DocId" minOccurs="0"/>
                <xsd:element ref="ns2:_dlc_DocIdUrl" minOccurs="0"/>
                <xsd:element ref="ns2:_dlc_DocIdPersistId" minOccurs="0"/>
                <xsd:element ref="ns3:MediaServiceMetadata" minOccurs="0"/>
                <xsd:element ref="ns3:MediaServiceFastMetadata" minOccurs="0"/>
                <xsd:element ref="ns3:MediaServiceDateTaken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b92ca6bb-2566-4a78-aff9-d2aca1a4e44d" elementFormDefault="qualified">
    <xsd:import namespace="http://schemas.microsoft.com/office/2006/documentManagement/types"/>
    <xsd:import namespace="http://schemas.microsoft.com/office/infopath/2007/PartnerControls"/>
    <xsd:element name="_dlc_DocId" ma:index="8" nillable="true" ma:displayName="Document ID Value" ma:description="The value of the document ID assigned to this item." ma:internalName="_dlc_DocId" ma:readOnly="true">
      <xsd:simpleType>
        <xsd:restriction base="dms:Text"/>
      </xsd:simpleType>
    </xsd:element>
    <xsd:element name="_dlc_DocIdUrl" ma:index="9" nillable="true" ma:displayName="Document ID" ma:description="Permanent link to this document." ma:hidden="true" ma:internalName="_dlc_DocIdUrl" ma:readOnly="true">
      <xsd:complexType>
        <xsd:complexContent>
          <xsd:extension base="dms:URL">
            <xsd:sequence>
              <xsd:element name="Url" type="dms:ValidUrl" minOccurs="0" nillable="true"/>
              <xsd:element name="Description" type="xsd:string" nillable="true"/>
            </xsd:sequence>
          </xsd:extension>
        </xsd:complexContent>
      </xsd:complexType>
    </xsd:element>
    <xsd:element name="_dlc_DocIdPersistId" ma:index="10" nillable="true" ma:displayName="Persist ID" ma:description="Keep ID on add." ma:hidden="true" ma:internalName="_dlc_DocIdPersistId" ma:readOnly="true">
      <xsd:simpleType>
        <xsd:restriction base="dms:Boolean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9cd6257c-f053-42aa-ae13-ac1b9d227f15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11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12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DateTaken" ma:index="13" nillable="true" ma:displayName="MediaServiceDateTaken" ma:hidden="true" ma:internalName="MediaServiceDateTaken" ma:readOnly="true">
      <xsd:simpleType>
        <xsd:restriction base="dms:Text"/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_dlc_DocId xmlns="b92ca6bb-2566-4a78-aff9-d2aca1a4e44d">SARHDQF24KZP-291081219-143</_dlc_DocId>
    <_dlc_DocIdUrl xmlns="b92ca6bb-2566-4a78-aff9-d2aca1a4e44d">
      <Url>https://nanolink.sharepoint.com/sites/media/_layouts/15/DocIdRedir.aspx?ID=SARHDQF24KZP-291081219-143</Url>
      <Description>SARHDQF24KZP-291081219-143</Description>
    </_dlc_DocIdUrl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4.xml><?xml version="1.0" encoding="utf-8"?>
<?mso-contentType ?>
<spe:Receivers xmlns:spe="http://schemas.microsoft.com/sharepoint/events">
  <Receiver>
    <Name>Document ID Generator</Name>
    <Synchronization>Synchronous</Synchronization>
    <Type>10001</Type>
    <SequenceNumber>1000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10002</Type>
    <SequenceNumber>1001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10004</Type>
    <SequenceNumber>1002</SequenceNumber>
    <Url/>
    <Assembly>Microsoft.Office.DocumentManagement, Version=16.0.0.0, Culture=neutral, PublicKeyToken=71e9bce111e9429c</Assembly>
    <Class>Microsoft.Office.DocumentManagement.Internal.DocIdHandler</Class>
    <Data/>
    <Filter/>
  </Receiver>
  <Receiver>
    <Name>Document ID Generator</Name>
    <Synchronization>Synchronous</Synchronization>
    <Type>10006</Type>
    <SequenceNumber>1003</SequenceNumber>
    <Url/>
    <Assembly>Microsoft.Office.DocumentManagement, Version=16.0.0.0, Culture=neutral, PublicKeyToken=71e9bce111e9429c</Assembly>
    <Class>Microsoft.Office.DocumentManagement.Internal.DocIdHandler</Class>
    <Data/>
    <Filter/>
  </Receiver>
</spe:Receivers>
</file>

<file path=customXml/itemProps1.xml><?xml version="1.0" encoding="utf-8"?>
<ds:datastoreItem xmlns:ds="http://schemas.openxmlformats.org/officeDocument/2006/customXml" ds:itemID="{C228844F-3400-4438-AB12-6EA372471B91}">
  <ds:schemaRefs>
    <ds:schemaRef ds:uri="http://schemas.microsoft.com/office/2006/metadata/contentType"/>
    <ds:schemaRef ds:uri="http://schemas.microsoft.com/office/2006/metadata/properties/metaAttributes"/>
    <ds:schemaRef ds:uri="http://www.w3.org/2001/XMLSchema"/>
    <ds:schemaRef ds:uri="http://schemas.microsoft.com/office/2006/metadata/properties"/>
    <ds:schemaRef ds:uri="b92ca6bb-2566-4a78-aff9-d2aca1a4e44d"/>
    <ds:schemaRef ds:uri="9cd6257c-f053-42aa-ae13-ac1b9d227f15"/>
    <ds:schemaRef ds:uri="http://schemas.microsoft.com/office/2006/documentManagement/types"/>
    <ds:schemaRef ds:uri="http://schemas.microsoft.com/office/infopath/2007/PartnerControls"/>
    <ds:schemaRef ds:uri="http://schemas.openxmlformats.org/package/2006/metadata/core-properties"/>
    <ds:schemaRef ds:uri="http://purl.org/dc/elements/1.1/"/>
    <ds:schemaRef ds:uri="http://purl.org/dc/terms/"/>
    <ds:schemaRef ds:uri="http://schemas.microsoft.com/internal/obd"/>
  </ds:schemaRefs>
</ds:datastoreItem>
</file>

<file path=customXml/itemProps2.xml><?xml version="1.0" encoding="utf-8"?>
<ds:datastoreItem xmlns:ds="http://schemas.openxmlformats.org/officeDocument/2006/customXml" ds:itemID="{86155A24-F477-4719-9128-5BA5EF2F6C51}">
  <ds:schemaRefs>
    <ds:schemaRef ds:uri="http://purl.org/dc/terms/"/>
    <ds:schemaRef ds:uri="http://schemas.openxmlformats.org/package/2006/metadata/core-properties"/>
    <ds:schemaRef ds:uri="http://schemas.microsoft.com/office/2006/documentManagement/types"/>
    <ds:schemaRef ds:uri="9cd6257c-f053-42aa-ae13-ac1b9d227f15"/>
    <ds:schemaRef ds:uri="b92ca6bb-2566-4a78-aff9-d2aca1a4e44d"/>
    <ds:schemaRef ds:uri="http://purl.org/dc/elements/1.1/"/>
    <ds:schemaRef ds:uri="http://schemas.microsoft.com/office/2006/metadata/properties"/>
    <ds:schemaRef ds:uri="http://schemas.microsoft.com/office/infopath/2007/PartnerControls"/>
    <ds:schemaRef ds:uri="http://www.w3.org/XML/1998/namespace"/>
    <ds:schemaRef ds:uri="http://purl.org/dc/dcmitype/"/>
  </ds:schemaRefs>
</ds:datastoreItem>
</file>

<file path=customXml/itemProps3.xml><?xml version="1.0" encoding="utf-8"?>
<ds:datastoreItem xmlns:ds="http://schemas.openxmlformats.org/officeDocument/2006/customXml" ds:itemID="{04DDD3AF-0328-4DB2-809C-6B0E304175C5}">
  <ds:schemaRefs>
    <ds:schemaRef ds:uri="http://schemas.microsoft.com/sharepoint/v3/contenttype/forms"/>
  </ds:schemaRefs>
</ds:datastoreItem>
</file>

<file path=customXml/itemProps4.xml><?xml version="1.0" encoding="utf-8"?>
<ds:datastoreItem xmlns:ds="http://schemas.openxmlformats.org/officeDocument/2006/customXml" ds:itemID="{9834F601-8114-406C-AC24-4B590A4C159E}">
  <ds:schemaRefs>
    <ds:schemaRef ds:uri="http://schemas.microsoft.com/sharepoint/event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otalTime>244</TotalTime>
  <Words>465</Words>
  <Application>Microsoft Office PowerPoint</Application>
  <PresentationFormat>Widescreen</PresentationFormat>
  <Paragraphs>55</Paragraphs>
  <Slides>15</Slides>
  <Notes>2</Notes>
  <HiddenSlides>0</HiddenSlides>
  <MMClips>0</MMClips>
  <ScaleCrop>false</ScaleCrop>
  <HeadingPairs>
    <vt:vector size="6" baseType="variant">
      <vt:variant>
        <vt:lpstr>Fonts Used</vt:lpstr>
      </vt:variant>
      <vt:variant>
        <vt:i4>8</vt:i4>
      </vt:variant>
      <vt:variant>
        <vt:lpstr>Theme</vt:lpstr>
      </vt:variant>
      <vt:variant>
        <vt:i4>13</vt:i4>
      </vt:variant>
      <vt:variant>
        <vt:lpstr>Slide Titles</vt:lpstr>
      </vt:variant>
      <vt:variant>
        <vt:i4>15</vt:i4>
      </vt:variant>
    </vt:vector>
  </HeadingPairs>
  <TitlesOfParts>
    <vt:vector size="36" baseType="lpstr">
      <vt:lpstr>Arial</vt:lpstr>
      <vt:lpstr>Arial Black</vt:lpstr>
      <vt:lpstr>Calibri</vt:lpstr>
      <vt:lpstr>Calibri Light</vt:lpstr>
      <vt:lpstr>Century Gothic</vt:lpstr>
      <vt:lpstr>Times New Roman</vt:lpstr>
      <vt:lpstr>Wingdings</vt:lpstr>
      <vt:lpstr>Wingdings 2</vt:lpstr>
      <vt:lpstr>PPT Theme1</vt:lpstr>
      <vt:lpstr>1_PPT Theme1</vt:lpstr>
      <vt:lpstr>2_PPT Theme1</vt:lpstr>
      <vt:lpstr>3_PPT Theme1</vt:lpstr>
      <vt:lpstr>4_PPT Theme1</vt:lpstr>
      <vt:lpstr>5_PPT Theme1</vt:lpstr>
      <vt:lpstr>6_PPT Theme1</vt:lpstr>
      <vt:lpstr>7_PPT Theme1</vt:lpstr>
      <vt:lpstr>8_PPT Theme1</vt:lpstr>
      <vt:lpstr>9_PPT Theme1</vt:lpstr>
      <vt:lpstr>10_PPT Theme1</vt:lpstr>
      <vt:lpstr>11_PPT Theme1</vt:lpstr>
      <vt:lpstr>Retrospect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>Dakota County Technical College</Company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Polymers Two Variations on a Theme</dc:title>
  <dc:creator>Deb Newberry</dc:creator>
  <cp:lastModifiedBy>Billie Copley</cp:lastModifiedBy>
  <cp:revision>27</cp:revision>
  <dcterms:created xsi:type="dcterms:W3CDTF">2014-09-09T19:39:44Z</dcterms:created>
  <dcterms:modified xsi:type="dcterms:W3CDTF">2020-04-08T13:41:46Z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0x010100B1FE2C8FAAF33841B889878B89DF9E37</vt:lpwstr>
  </property>
  <property fmtid="{D5CDD505-2E9C-101B-9397-08002B2CF9AE}" pid="3" name="_dlc_DocIdItemGuid">
    <vt:lpwstr>254e5983-936e-476b-98f6-cc97963838ae</vt:lpwstr>
  </property>
</Properties>
</file>