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2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AFAA9E-30A4-4870-A0E9-81AA50163110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6B05331-4535-4672-984C-ABFA013116E7}">
      <dgm:prSet phldrT="[Text]"/>
      <dgm:spPr/>
      <dgm:t>
        <a:bodyPr/>
        <a:lstStyle/>
        <a:p>
          <a:r>
            <a:rPr lang="en-US"/>
            <a:t>Identify the problem and constraints</a:t>
          </a:r>
        </a:p>
      </dgm:t>
    </dgm:pt>
    <dgm:pt modelId="{3B9E506B-FC1C-4A1E-A450-F8483675B846}" type="parTrans" cxnId="{23E32742-35DE-40DB-859F-83F7E0304AD9}">
      <dgm:prSet/>
      <dgm:spPr/>
      <dgm:t>
        <a:bodyPr/>
        <a:lstStyle/>
        <a:p>
          <a:endParaRPr lang="en-US"/>
        </a:p>
      </dgm:t>
    </dgm:pt>
    <dgm:pt modelId="{AD247701-F94C-46A0-9BF4-5E28069E617A}" type="sibTrans" cxnId="{23E32742-35DE-40DB-859F-83F7E0304AD9}">
      <dgm:prSet/>
      <dgm:spPr/>
      <dgm:t>
        <a:bodyPr/>
        <a:lstStyle/>
        <a:p>
          <a:endParaRPr lang="en-US"/>
        </a:p>
      </dgm:t>
    </dgm:pt>
    <dgm:pt modelId="{E81EA7ED-5095-48C0-9090-DE99B2583452}">
      <dgm:prSet phldrT="[Text]"/>
      <dgm:spPr/>
      <dgm:t>
        <a:bodyPr/>
        <a:lstStyle/>
        <a:p>
          <a:r>
            <a:rPr lang="en-US"/>
            <a:t>Brainstorm solutions</a:t>
          </a:r>
        </a:p>
      </dgm:t>
    </dgm:pt>
    <dgm:pt modelId="{8BE1CD2F-1D9E-4853-86F7-5E4288A209AE}" type="parTrans" cxnId="{5AC9DE47-AD56-4397-896E-2750168DC055}">
      <dgm:prSet/>
      <dgm:spPr/>
      <dgm:t>
        <a:bodyPr/>
        <a:lstStyle/>
        <a:p>
          <a:endParaRPr lang="en-US"/>
        </a:p>
      </dgm:t>
    </dgm:pt>
    <dgm:pt modelId="{8B75D8E3-F6AE-4AA4-925A-F49BC9AFD624}" type="sibTrans" cxnId="{5AC9DE47-AD56-4397-896E-2750168DC055}">
      <dgm:prSet/>
      <dgm:spPr/>
      <dgm:t>
        <a:bodyPr/>
        <a:lstStyle/>
        <a:p>
          <a:endParaRPr lang="en-US"/>
        </a:p>
      </dgm:t>
    </dgm:pt>
    <dgm:pt modelId="{C550778C-3A4D-4450-8106-2A56F1B00A31}">
      <dgm:prSet phldrT="[Text]"/>
      <dgm:spPr/>
      <dgm:t>
        <a:bodyPr/>
        <a:lstStyle/>
        <a:p>
          <a:r>
            <a:rPr lang="en-US"/>
            <a:t>Design your solution</a:t>
          </a:r>
        </a:p>
      </dgm:t>
    </dgm:pt>
    <dgm:pt modelId="{D8F8F2EC-22E7-4838-B509-FBEA1230E2C0}" type="parTrans" cxnId="{8F6F1F3A-F3DD-4088-9B25-799A9C35E068}">
      <dgm:prSet/>
      <dgm:spPr/>
      <dgm:t>
        <a:bodyPr/>
        <a:lstStyle/>
        <a:p>
          <a:endParaRPr lang="en-US"/>
        </a:p>
      </dgm:t>
    </dgm:pt>
    <dgm:pt modelId="{800C9A9B-ACBB-4F07-A7D2-DBA09AC70F3F}" type="sibTrans" cxnId="{8F6F1F3A-F3DD-4088-9B25-799A9C35E068}">
      <dgm:prSet/>
      <dgm:spPr/>
      <dgm:t>
        <a:bodyPr/>
        <a:lstStyle/>
        <a:p>
          <a:endParaRPr lang="en-US"/>
        </a:p>
      </dgm:t>
    </dgm:pt>
    <dgm:pt modelId="{EB26F220-2C85-4AEA-92DF-47AC42BAD3B8}">
      <dgm:prSet phldrT="[Text]"/>
      <dgm:spPr/>
      <dgm:t>
        <a:bodyPr/>
        <a:lstStyle/>
        <a:p>
          <a:r>
            <a:rPr lang="en-US"/>
            <a:t>Test and evaluate your solution</a:t>
          </a:r>
        </a:p>
      </dgm:t>
    </dgm:pt>
    <dgm:pt modelId="{0DA56AFB-B89A-4B92-B922-B475B9038BBC}" type="parTrans" cxnId="{BED3B2DB-2A5C-4D18-8570-F17DD2D16484}">
      <dgm:prSet/>
      <dgm:spPr/>
      <dgm:t>
        <a:bodyPr/>
        <a:lstStyle/>
        <a:p>
          <a:endParaRPr lang="en-US"/>
        </a:p>
      </dgm:t>
    </dgm:pt>
    <dgm:pt modelId="{A75EB8F7-AE1F-48F3-9F76-D7A3B2E069FC}" type="sibTrans" cxnId="{BED3B2DB-2A5C-4D18-8570-F17DD2D16484}">
      <dgm:prSet/>
      <dgm:spPr/>
      <dgm:t>
        <a:bodyPr/>
        <a:lstStyle/>
        <a:p>
          <a:endParaRPr lang="en-US"/>
        </a:p>
      </dgm:t>
    </dgm:pt>
    <dgm:pt modelId="{A70108EC-003A-45C6-B49F-87701660ACE0}">
      <dgm:prSet phldrT="[Text]"/>
      <dgm:spPr/>
      <dgm:t>
        <a:bodyPr/>
        <a:lstStyle/>
        <a:p>
          <a:r>
            <a:rPr lang="en-US"/>
            <a:t>Communicate your solution to others</a:t>
          </a:r>
        </a:p>
      </dgm:t>
    </dgm:pt>
    <dgm:pt modelId="{8B0405C9-1A71-419C-AEA4-D0514C6B2390}" type="parTrans" cxnId="{410DC6BE-ABCB-425F-93C1-A9C8B62638CA}">
      <dgm:prSet/>
      <dgm:spPr/>
      <dgm:t>
        <a:bodyPr/>
        <a:lstStyle/>
        <a:p>
          <a:endParaRPr lang="en-US"/>
        </a:p>
      </dgm:t>
    </dgm:pt>
    <dgm:pt modelId="{0491621A-7C64-44D6-9E63-E467230CA2E5}" type="sibTrans" cxnId="{410DC6BE-ABCB-425F-93C1-A9C8B62638CA}">
      <dgm:prSet/>
      <dgm:spPr/>
      <dgm:t>
        <a:bodyPr/>
        <a:lstStyle/>
        <a:p>
          <a:endParaRPr lang="en-US"/>
        </a:p>
      </dgm:t>
    </dgm:pt>
    <dgm:pt modelId="{83E93368-33B2-4224-98EC-D581DB0D5E64}" type="pres">
      <dgm:prSet presAssocID="{47AFAA9E-30A4-4870-A0E9-81AA5016311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18B4B9-C990-4E6E-9AC1-32E3F42ECB40}" type="pres">
      <dgm:prSet presAssocID="{A6B05331-4535-4672-984C-ABFA013116E7}" presName="dummy" presStyleCnt="0"/>
      <dgm:spPr/>
    </dgm:pt>
    <dgm:pt modelId="{3A94C0A3-FB95-4358-AC43-D62415EFE69F}" type="pres">
      <dgm:prSet presAssocID="{A6B05331-4535-4672-984C-ABFA013116E7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75196B-B48D-4C87-9E6A-C8B5463DA459}" type="pres">
      <dgm:prSet presAssocID="{AD247701-F94C-46A0-9BF4-5E28069E617A}" presName="sibTrans" presStyleLbl="node1" presStyleIdx="0" presStyleCnt="5"/>
      <dgm:spPr/>
      <dgm:t>
        <a:bodyPr/>
        <a:lstStyle/>
        <a:p>
          <a:endParaRPr lang="en-US"/>
        </a:p>
      </dgm:t>
    </dgm:pt>
    <dgm:pt modelId="{7D893782-DE62-4FE8-90C8-5825CB6E1008}" type="pres">
      <dgm:prSet presAssocID="{E81EA7ED-5095-48C0-9090-DE99B2583452}" presName="dummy" presStyleCnt="0"/>
      <dgm:spPr/>
    </dgm:pt>
    <dgm:pt modelId="{5E3C07D4-E517-4B5D-A703-51AE32D46D33}" type="pres">
      <dgm:prSet presAssocID="{E81EA7ED-5095-48C0-9090-DE99B2583452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8671E3-EB04-4D18-9DE7-F099740ECAD0}" type="pres">
      <dgm:prSet presAssocID="{8B75D8E3-F6AE-4AA4-925A-F49BC9AFD624}" presName="sibTrans" presStyleLbl="node1" presStyleIdx="1" presStyleCnt="5"/>
      <dgm:spPr/>
      <dgm:t>
        <a:bodyPr/>
        <a:lstStyle/>
        <a:p>
          <a:endParaRPr lang="en-US"/>
        </a:p>
      </dgm:t>
    </dgm:pt>
    <dgm:pt modelId="{EC1D155F-979C-4FA0-A785-4B2A7B926046}" type="pres">
      <dgm:prSet presAssocID="{C550778C-3A4D-4450-8106-2A56F1B00A31}" presName="dummy" presStyleCnt="0"/>
      <dgm:spPr/>
    </dgm:pt>
    <dgm:pt modelId="{7CA990F8-6A46-4A49-8DC8-F9082F57103A}" type="pres">
      <dgm:prSet presAssocID="{C550778C-3A4D-4450-8106-2A56F1B00A31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659CDE-8EC4-48A9-9F30-BE38058AD667}" type="pres">
      <dgm:prSet presAssocID="{800C9A9B-ACBB-4F07-A7D2-DBA09AC70F3F}" presName="sibTrans" presStyleLbl="node1" presStyleIdx="2" presStyleCnt="5"/>
      <dgm:spPr/>
      <dgm:t>
        <a:bodyPr/>
        <a:lstStyle/>
        <a:p>
          <a:endParaRPr lang="en-US"/>
        </a:p>
      </dgm:t>
    </dgm:pt>
    <dgm:pt modelId="{90F74CB5-C986-4CEC-A4A0-6FB7F5DB950D}" type="pres">
      <dgm:prSet presAssocID="{EB26F220-2C85-4AEA-92DF-47AC42BAD3B8}" presName="dummy" presStyleCnt="0"/>
      <dgm:spPr/>
    </dgm:pt>
    <dgm:pt modelId="{35AA4BC4-9CBE-419D-A8F9-4D6431A8A933}" type="pres">
      <dgm:prSet presAssocID="{EB26F220-2C85-4AEA-92DF-47AC42BAD3B8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E107C7-B0B1-4C5C-9977-CB4241C18E25}" type="pres">
      <dgm:prSet presAssocID="{A75EB8F7-AE1F-48F3-9F76-D7A3B2E069FC}" presName="sibTrans" presStyleLbl="node1" presStyleIdx="3" presStyleCnt="5"/>
      <dgm:spPr/>
      <dgm:t>
        <a:bodyPr/>
        <a:lstStyle/>
        <a:p>
          <a:endParaRPr lang="en-US"/>
        </a:p>
      </dgm:t>
    </dgm:pt>
    <dgm:pt modelId="{DBC4FF85-3D92-4182-A528-738A3C58FAF1}" type="pres">
      <dgm:prSet presAssocID="{A70108EC-003A-45C6-B49F-87701660ACE0}" presName="dummy" presStyleCnt="0"/>
      <dgm:spPr/>
    </dgm:pt>
    <dgm:pt modelId="{096D04C3-E475-4631-9057-47AE3E2FFDFC}" type="pres">
      <dgm:prSet presAssocID="{A70108EC-003A-45C6-B49F-87701660ACE0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193D11-4F19-4962-A891-23EF42D545CF}" type="pres">
      <dgm:prSet presAssocID="{0491621A-7C64-44D6-9E63-E467230CA2E5}" presName="sibTrans" presStyleLbl="node1" presStyleIdx="4" presStyleCnt="5"/>
      <dgm:spPr/>
      <dgm:t>
        <a:bodyPr/>
        <a:lstStyle/>
        <a:p>
          <a:endParaRPr lang="en-US"/>
        </a:p>
      </dgm:t>
    </dgm:pt>
  </dgm:ptLst>
  <dgm:cxnLst>
    <dgm:cxn modelId="{43AF62A3-C1FB-4F3A-9DE6-8FA29B5E7084}" type="presOf" srcId="{A6B05331-4535-4672-984C-ABFA013116E7}" destId="{3A94C0A3-FB95-4358-AC43-D62415EFE69F}" srcOrd="0" destOrd="0" presId="urn:microsoft.com/office/officeart/2005/8/layout/cycle1"/>
    <dgm:cxn modelId="{BED3B2DB-2A5C-4D18-8570-F17DD2D16484}" srcId="{47AFAA9E-30A4-4870-A0E9-81AA50163110}" destId="{EB26F220-2C85-4AEA-92DF-47AC42BAD3B8}" srcOrd="3" destOrd="0" parTransId="{0DA56AFB-B89A-4B92-B922-B475B9038BBC}" sibTransId="{A75EB8F7-AE1F-48F3-9F76-D7A3B2E069FC}"/>
    <dgm:cxn modelId="{8303CEA4-9471-4144-B671-AD80D0EFC466}" type="presOf" srcId="{800C9A9B-ACBB-4F07-A7D2-DBA09AC70F3F}" destId="{27659CDE-8EC4-48A9-9F30-BE38058AD667}" srcOrd="0" destOrd="0" presId="urn:microsoft.com/office/officeart/2005/8/layout/cycle1"/>
    <dgm:cxn modelId="{5AC9DE47-AD56-4397-896E-2750168DC055}" srcId="{47AFAA9E-30A4-4870-A0E9-81AA50163110}" destId="{E81EA7ED-5095-48C0-9090-DE99B2583452}" srcOrd="1" destOrd="0" parTransId="{8BE1CD2F-1D9E-4853-86F7-5E4288A209AE}" sibTransId="{8B75D8E3-F6AE-4AA4-925A-F49BC9AFD624}"/>
    <dgm:cxn modelId="{23E32742-35DE-40DB-859F-83F7E0304AD9}" srcId="{47AFAA9E-30A4-4870-A0E9-81AA50163110}" destId="{A6B05331-4535-4672-984C-ABFA013116E7}" srcOrd="0" destOrd="0" parTransId="{3B9E506B-FC1C-4A1E-A450-F8483675B846}" sibTransId="{AD247701-F94C-46A0-9BF4-5E28069E617A}"/>
    <dgm:cxn modelId="{410DC6BE-ABCB-425F-93C1-A9C8B62638CA}" srcId="{47AFAA9E-30A4-4870-A0E9-81AA50163110}" destId="{A70108EC-003A-45C6-B49F-87701660ACE0}" srcOrd="4" destOrd="0" parTransId="{8B0405C9-1A71-419C-AEA4-D0514C6B2390}" sibTransId="{0491621A-7C64-44D6-9E63-E467230CA2E5}"/>
    <dgm:cxn modelId="{1C577A0D-ACAD-4BA7-A589-335F6F6B349D}" type="presOf" srcId="{0491621A-7C64-44D6-9E63-E467230CA2E5}" destId="{18193D11-4F19-4962-A891-23EF42D545CF}" srcOrd="0" destOrd="0" presId="urn:microsoft.com/office/officeart/2005/8/layout/cycle1"/>
    <dgm:cxn modelId="{7ACE6578-F78A-4FA3-B7DE-A19BB87C401B}" type="presOf" srcId="{EB26F220-2C85-4AEA-92DF-47AC42BAD3B8}" destId="{35AA4BC4-9CBE-419D-A8F9-4D6431A8A933}" srcOrd="0" destOrd="0" presId="urn:microsoft.com/office/officeart/2005/8/layout/cycle1"/>
    <dgm:cxn modelId="{16674FF7-4351-4063-9F07-90B10424B11B}" type="presOf" srcId="{A70108EC-003A-45C6-B49F-87701660ACE0}" destId="{096D04C3-E475-4631-9057-47AE3E2FFDFC}" srcOrd="0" destOrd="0" presId="urn:microsoft.com/office/officeart/2005/8/layout/cycle1"/>
    <dgm:cxn modelId="{40C1AC99-7325-40ED-B2E9-A64ED37DB8A1}" type="presOf" srcId="{AD247701-F94C-46A0-9BF4-5E28069E617A}" destId="{6D75196B-B48D-4C87-9E6A-C8B5463DA459}" srcOrd="0" destOrd="0" presId="urn:microsoft.com/office/officeart/2005/8/layout/cycle1"/>
    <dgm:cxn modelId="{B9860146-F718-41D1-BA33-C0B4578B0CB8}" type="presOf" srcId="{8B75D8E3-F6AE-4AA4-925A-F49BC9AFD624}" destId="{738671E3-EB04-4D18-9DE7-F099740ECAD0}" srcOrd="0" destOrd="0" presId="urn:microsoft.com/office/officeart/2005/8/layout/cycle1"/>
    <dgm:cxn modelId="{8F6F1F3A-F3DD-4088-9B25-799A9C35E068}" srcId="{47AFAA9E-30A4-4870-A0E9-81AA50163110}" destId="{C550778C-3A4D-4450-8106-2A56F1B00A31}" srcOrd="2" destOrd="0" parTransId="{D8F8F2EC-22E7-4838-B509-FBEA1230E2C0}" sibTransId="{800C9A9B-ACBB-4F07-A7D2-DBA09AC70F3F}"/>
    <dgm:cxn modelId="{0277A925-4B0C-4910-A252-DE27EB7101C8}" type="presOf" srcId="{A75EB8F7-AE1F-48F3-9F76-D7A3B2E069FC}" destId="{3CE107C7-B0B1-4C5C-9977-CB4241C18E25}" srcOrd="0" destOrd="0" presId="urn:microsoft.com/office/officeart/2005/8/layout/cycle1"/>
    <dgm:cxn modelId="{7036DFAB-6F23-407D-BEA2-06FE80A85CC6}" type="presOf" srcId="{47AFAA9E-30A4-4870-A0E9-81AA50163110}" destId="{83E93368-33B2-4224-98EC-D581DB0D5E64}" srcOrd="0" destOrd="0" presId="urn:microsoft.com/office/officeart/2005/8/layout/cycle1"/>
    <dgm:cxn modelId="{090CE253-A4AB-41F7-BC7F-B6194E5078B8}" type="presOf" srcId="{E81EA7ED-5095-48C0-9090-DE99B2583452}" destId="{5E3C07D4-E517-4B5D-A703-51AE32D46D33}" srcOrd="0" destOrd="0" presId="urn:microsoft.com/office/officeart/2005/8/layout/cycle1"/>
    <dgm:cxn modelId="{C54E1309-CAD9-4399-B349-75633FBD33A7}" type="presOf" srcId="{C550778C-3A4D-4450-8106-2A56F1B00A31}" destId="{7CA990F8-6A46-4A49-8DC8-F9082F57103A}" srcOrd="0" destOrd="0" presId="urn:microsoft.com/office/officeart/2005/8/layout/cycle1"/>
    <dgm:cxn modelId="{EB95913B-B9D7-4A61-BDA5-4B90374C6E46}" type="presParOf" srcId="{83E93368-33B2-4224-98EC-D581DB0D5E64}" destId="{B518B4B9-C990-4E6E-9AC1-32E3F42ECB40}" srcOrd="0" destOrd="0" presId="urn:microsoft.com/office/officeart/2005/8/layout/cycle1"/>
    <dgm:cxn modelId="{830B01E3-D360-420F-A50E-75BDC6AAD1F9}" type="presParOf" srcId="{83E93368-33B2-4224-98EC-D581DB0D5E64}" destId="{3A94C0A3-FB95-4358-AC43-D62415EFE69F}" srcOrd="1" destOrd="0" presId="urn:microsoft.com/office/officeart/2005/8/layout/cycle1"/>
    <dgm:cxn modelId="{B7324875-D1BF-41BF-8057-45D179C3FE0C}" type="presParOf" srcId="{83E93368-33B2-4224-98EC-D581DB0D5E64}" destId="{6D75196B-B48D-4C87-9E6A-C8B5463DA459}" srcOrd="2" destOrd="0" presId="urn:microsoft.com/office/officeart/2005/8/layout/cycle1"/>
    <dgm:cxn modelId="{B683D66A-07F0-4A61-A7FB-83CD5C13D0B4}" type="presParOf" srcId="{83E93368-33B2-4224-98EC-D581DB0D5E64}" destId="{7D893782-DE62-4FE8-90C8-5825CB6E1008}" srcOrd="3" destOrd="0" presId="urn:microsoft.com/office/officeart/2005/8/layout/cycle1"/>
    <dgm:cxn modelId="{450A839F-15E5-4509-8A3D-4AFFCE1FBF71}" type="presParOf" srcId="{83E93368-33B2-4224-98EC-D581DB0D5E64}" destId="{5E3C07D4-E517-4B5D-A703-51AE32D46D33}" srcOrd="4" destOrd="0" presId="urn:microsoft.com/office/officeart/2005/8/layout/cycle1"/>
    <dgm:cxn modelId="{DB0D5893-326C-4236-B489-DBF17E6C4B55}" type="presParOf" srcId="{83E93368-33B2-4224-98EC-D581DB0D5E64}" destId="{738671E3-EB04-4D18-9DE7-F099740ECAD0}" srcOrd="5" destOrd="0" presId="urn:microsoft.com/office/officeart/2005/8/layout/cycle1"/>
    <dgm:cxn modelId="{0CEEF695-1FA8-48D1-85B6-3F613BDC037C}" type="presParOf" srcId="{83E93368-33B2-4224-98EC-D581DB0D5E64}" destId="{EC1D155F-979C-4FA0-A785-4B2A7B926046}" srcOrd="6" destOrd="0" presId="urn:microsoft.com/office/officeart/2005/8/layout/cycle1"/>
    <dgm:cxn modelId="{9AF5C389-ABCD-4156-A932-33266CE73E0E}" type="presParOf" srcId="{83E93368-33B2-4224-98EC-D581DB0D5E64}" destId="{7CA990F8-6A46-4A49-8DC8-F9082F57103A}" srcOrd="7" destOrd="0" presId="urn:microsoft.com/office/officeart/2005/8/layout/cycle1"/>
    <dgm:cxn modelId="{D9C3C538-9782-4D27-8924-20DB6062555F}" type="presParOf" srcId="{83E93368-33B2-4224-98EC-D581DB0D5E64}" destId="{27659CDE-8EC4-48A9-9F30-BE38058AD667}" srcOrd="8" destOrd="0" presId="urn:microsoft.com/office/officeart/2005/8/layout/cycle1"/>
    <dgm:cxn modelId="{BBEE55C3-00B7-4E61-8CEA-8CEA21D96E9F}" type="presParOf" srcId="{83E93368-33B2-4224-98EC-D581DB0D5E64}" destId="{90F74CB5-C986-4CEC-A4A0-6FB7F5DB950D}" srcOrd="9" destOrd="0" presId="urn:microsoft.com/office/officeart/2005/8/layout/cycle1"/>
    <dgm:cxn modelId="{E1C08FCF-67A6-43AC-8F4D-5FCBC8CB970C}" type="presParOf" srcId="{83E93368-33B2-4224-98EC-D581DB0D5E64}" destId="{35AA4BC4-9CBE-419D-A8F9-4D6431A8A933}" srcOrd="10" destOrd="0" presId="urn:microsoft.com/office/officeart/2005/8/layout/cycle1"/>
    <dgm:cxn modelId="{A0E1BB6B-62D2-4D9A-8463-C81560D7A67B}" type="presParOf" srcId="{83E93368-33B2-4224-98EC-D581DB0D5E64}" destId="{3CE107C7-B0B1-4C5C-9977-CB4241C18E25}" srcOrd="11" destOrd="0" presId="urn:microsoft.com/office/officeart/2005/8/layout/cycle1"/>
    <dgm:cxn modelId="{3FC0C6F0-3DBC-4A56-A00D-8057A4ACDA4A}" type="presParOf" srcId="{83E93368-33B2-4224-98EC-D581DB0D5E64}" destId="{DBC4FF85-3D92-4182-A528-738A3C58FAF1}" srcOrd="12" destOrd="0" presId="urn:microsoft.com/office/officeart/2005/8/layout/cycle1"/>
    <dgm:cxn modelId="{4B479C7C-8577-4472-8BF5-0E6A5C6AD7ED}" type="presParOf" srcId="{83E93368-33B2-4224-98EC-D581DB0D5E64}" destId="{096D04C3-E475-4631-9057-47AE3E2FFDFC}" srcOrd="13" destOrd="0" presId="urn:microsoft.com/office/officeart/2005/8/layout/cycle1"/>
    <dgm:cxn modelId="{04FA62F3-24A9-4DDA-A803-FF95D5245EB8}" type="presParOf" srcId="{83E93368-33B2-4224-98EC-D581DB0D5E64}" destId="{18193D11-4F19-4962-A891-23EF42D545CF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4C0A3-FB95-4358-AC43-D62415EFE69F}">
      <dsp:nvSpPr>
        <dsp:cNvPr id="0" name=""/>
        <dsp:cNvSpPr/>
      </dsp:nvSpPr>
      <dsp:spPr>
        <a:xfrm>
          <a:off x="4522481" y="33348"/>
          <a:ext cx="1168598" cy="1168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Identify the problem and constraints</a:t>
          </a:r>
        </a:p>
      </dsp:txBody>
      <dsp:txXfrm>
        <a:off x="4522481" y="33348"/>
        <a:ext cx="1168598" cy="1168598"/>
      </dsp:txXfrm>
    </dsp:sp>
    <dsp:sp modelId="{6D75196B-B48D-4C87-9E6A-C8B5463DA459}">
      <dsp:nvSpPr>
        <dsp:cNvPr id="0" name=""/>
        <dsp:cNvSpPr/>
      </dsp:nvSpPr>
      <dsp:spPr>
        <a:xfrm>
          <a:off x="1768596" y="-1050"/>
          <a:ext cx="4387606" cy="4387606"/>
        </a:xfrm>
        <a:prstGeom prst="circularArrow">
          <a:avLst>
            <a:gd name="adj1" fmla="val 5194"/>
            <a:gd name="adj2" fmla="val 335439"/>
            <a:gd name="adj3" fmla="val 21295175"/>
            <a:gd name="adj4" fmla="val 19764545"/>
            <a:gd name="adj5" fmla="val 605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3C07D4-E517-4B5D-A703-51AE32D46D33}">
      <dsp:nvSpPr>
        <dsp:cNvPr id="0" name=""/>
        <dsp:cNvSpPr/>
      </dsp:nvSpPr>
      <dsp:spPr>
        <a:xfrm>
          <a:off x="5229747" y="2210090"/>
          <a:ext cx="1168598" cy="1168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Brainstorm solutions</a:t>
          </a:r>
        </a:p>
      </dsp:txBody>
      <dsp:txXfrm>
        <a:off x="5229747" y="2210090"/>
        <a:ext cx="1168598" cy="1168598"/>
      </dsp:txXfrm>
    </dsp:sp>
    <dsp:sp modelId="{738671E3-EB04-4D18-9DE7-F099740ECAD0}">
      <dsp:nvSpPr>
        <dsp:cNvPr id="0" name=""/>
        <dsp:cNvSpPr/>
      </dsp:nvSpPr>
      <dsp:spPr>
        <a:xfrm>
          <a:off x="1768596" y="-1050"/>
          <a:ext cx="4387606" cy="4387606"/>
        </a:xfrm>
        <a:prstGeom prst="circularArrow">
          <a:avLst>
            <a:gd name="adj1" fmla="val 5194"/>
            <a:gd name="adj2" fmla="val 335439"/>
            <a:gd name="adj3" fmla="val 4016702"/>
            <a:gd name="adj4" fmla="val 2251593"/>
            <a:gd name="adj5" fmla="val 605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A990F8-6A46-4A49-8DC8-F9082F57103A}">
      <dsp:nvSpPr>
        <dsp:cNvPr id="0" name=""/>
        <dsp:cNvSpPr/>
      </dsp:nvSpPr>
      <dsp:spPr>
        <a:xfrm>
          <a:off x="3378100" y="3555391"/>
          <a:ext cx="1168598" cy="1168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Design your solution</a:t>
          </a:r>
        </a:p>
      </dsp:txBody>
      <dsp:txXfrm>
        <a:off x="3378100" y="3555391"/>
        <a:ext cx="1168598" cy="1168598"/>
      </dsp:txXfrm>
    </dsp:sp>
    <dsp:sp modelId="{27659CDE-8EC4-48A9-9F30-BE38058AD667}">
      <dsp:nvSpPr>
        <dsp:cNvPr id="0" name=""/>
        <dsp:cNvSpPr/>
      </dsp:nvSpPr>
      <dsp:spPr>
        <a:xfrm>
          <a:off x="1768596" y="-1050"/>
          <a:ext cx="4387606" cy="4387606"/>
        </a:xfrm>
        <a:prstGeom prst="circularArrow">
          <a:avLst>
            <a:gd name="adj1" fmla="val 5194"/>
            <a:gd name="adj2" fmla="val 335439"/>
            <a:gd name="adj3" fmla="val 8212968"/>
            <a:gd name="adj4" fmla="val 6447860"/>
            <a:gd name="adj5" fmla="val 605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AA4BC4-9CBE-419D-A8F9-4D6431A8A933}">
      <dsp:nvSpPr>
        <dsp:cNvPr id="0" name=""/>
        <dsp:cNvSpPr/>
      </dsp:nvSpPr>
      <dsp:spPr>
        <a:xfrm>
          <a:off x="1526453" y="2210090"/>
          <a:ext cx="1168598" cy="1168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Test and evaluate your solution</a:t>
          </a:r>
        </a:p>
      </dsp:txBody>
      <dsp:txXfrm>
        <a:off x="1526453" y="2210090"/>
        <a:ext cx="1168598" cy="1168598"/>
      </dsp:txXfrm>
    </dsp:sp>
    <dsp:sp modelId="{3CE107C7-B0B1-4C5C-9977-CB4241C18E25}">
      <dsp:nvSpPr>
        <dsp:cNvPr id="0" name=""/>
        <dsp:cNvSpPr/>
      </dsp:nvSpPr>
      <dsp:spPr>
        <a:xfrm>
          <a:off x="1768596" y="-1050"/>
          <a:ext cx="4387606" cy="4387606"/>
        </a:xfrm>
        <a:prstGeom prst="circularArrow">
          <a:avLst>
            <a:gd name="adj1" fmla="val 5194"/>
            <a:gd name="adj2" fmla="val 335439"/>
            <a:gd name="adj3" fmla="val 12300017"/>
            <a:gd name="adj4" fmla="val 10769387"/>
            <a:gd name="adj5" fmla="val 605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6D04C3-E475-4631-9057-47AE3E2FFDFC}">
      <dsp:nvSpPr>
        <dsp:cNvPr id="0" name=""/>
        <dsp:cNvSpPr/>
      </dsp:nvSpPr>
      <dsp:spPr>
        <a:xfrm>
          <a:off x="2233719" y="33348"/>
          <a:ext cx="1168598" cy="1168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Communicate your solution to others</a:t>
          </a:r>
        </a:p>
      </dsp:txBody>
      <dsp:txXfrm>
        <a:off x="2233719" y="33348"/>
        <a:ext cx="1168598" cy="1168598"/>
      </dsp:txXfrm>
    </dsp:sp>
    <dsp:sp modelId="{18193D11-4F19-4962-A891-23EF42D545CF}">
      <dsp:nvSpPr>
        <dsp:cNvPr id="0" name=""/>
        <dsp:cNvSpPr/>
      </dsp:nvSpPr>
      <dsp:spPr>
        <a:xfrm>
          <a:off x="1768596" y="-1050"/>
          <a:ext cx="4387606" cy="4387606"/>
        </a:xfrm>
        <a:prstGeom prst="circularArrow">
          <a:avLst>
            <a:gd name="adj1" fmla="val 5194"/>
            <a:gd name="adj2" fmla="val 335439"/>
            <a:gd name="adj3" fmla="val 16867684"/>
            <a:gd name="adj4" fmla="val 15196878"/>
            <a:gd name="adj5" fmla="val 605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 Design Cycle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00887466"/>
              </p:ext>
            </p:extLst>
          </p:nvPr>
        </p:nvGraphicFramePr>
        <p:xfrm>
          <a:off x="609600" y="1600200"/>
          <a:ext cx="79248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4256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FE2C8FAAF33841B889878B89DF9E37" ma:contentTypeVersion="2" ma:contentTypeDescription="Create a new document." ma:contentTypeScope="" ma:versionID="41f39470fe47cda6f96058c36f7e0113">
  <xsd:schema xmlns:xsd="http://www.w3.org/2001/XMLSchema" xmlns:xs="http://www.w3.org/2001/XMLSchema" xmlns:p="http://schemas.microsoft.com/office/2006/metadata/properties" xmlns:ns2="b92ca6bb-2566-4a78-aff9-d2aca1a4e44d" xmlns:ns3="9cd6257c-f053-42aa-ae13-ac1b9d227f15" targetNamespace="http://schemas.microsoft.com/office/2006/metadata/properties" ma:root="true" ma:fieldsID="02a07fa1f513549263409a239dff3971" ns2:_="" ns3:_="">
    <xsd:import namespace="b92ca6bb-2566-4a78-aff9-d2aca1a4e44d"/>
    <xsd:import namespace="9cd6257c-f053-42aa-ae13-ac1b9d227f1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ca6bb-2566-4a78-aff9-d2aca1a4e44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d6257c-f053-42aa-ae13-ac1b9d227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92ca6bb-2566-4a78-aff9-d2aca1a4e44d">SARHDQF24KZP-291081219-98</_dlc_DocId>
    <_dlc_DocIdUrl xmlns="b92ca6bb-2566-4a78-aff9-d2aca1a4e44d">
      <Url>https://nanolink.sharepoint.com/sites/media/_layouts/15/DocIdRedir.aspx?ID=SARHDQF24KZP-291081219-98</Url>
      <Description>SARHDQF24KZP-291081219-98</Description>
    </_dlc_DocIdUrl>
  </documentManagement>
</p:properties>
</file>

<file path=customXml/itemProps1.xml><?xml version="1.0" encoding="utf-8"?>
<ds:datastoreItem xmlns:ds="http://schemas.openxmlformats.org/officeDocument/2006/customXml" ds:itemID="{6FD244CC-ACB0-4EC2-9621-DBAFAC3698B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F00900-B201-4082-888C-C3B269C31BF9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7E58871-5512-488D-8649-A105EAE30C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2ca6bb-2566-4a78-aff9-d2aca1a4e44d"/>
    <ds:schemaRef ds:uri="9cd6257c-f053-42aa-ae13-ac1b9d227f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222B822-F631-40B7-97CA-CF8EA3C20A63}">
  <ds:schemaRefs>
    <ds:schemaRef ds:uri="http://purl.org/dc/terms/"/>
    <ds:schemaRef ds:uri="http://schemas.openxmlformats.org/package/2006/metadata/core-properties"/>
    <ds:schemaRef ds:uri="http://purl.org/dc/dcmitype/"/>
    <ds:schemaRef ds:uri="9cd6257c-f053-42aa-ae13-ac1b9d227f15"/>
    <ds:schemaRef ds:uri="b92ca6bb-2566-4a78-aff9-d2aca1a4e44d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Engineering Design Cycle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Engineering Design Cycle</dc:title>
  <dc:creator>Sandra Weeks</dc:creator>
  <cp:lastModifiedBy>Billie Copley</cp:lastModifiedBy>
  <cp:revision>2</cp:revision>
  <dcterms:created xsi:type="dcterms:W3CDTF">2006-08-16T00:00:00Z</dcterms:created>
  <dcterms:modified xsi:type="dcterms:W3CDTF">2020-05-21T15:43:23Z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0x010100B1FE2C8FAAF33841B889878B89DF9E37</vt:lpwstr>
  </property>
  <property fmtid="{D5CDD505-2E9C-101B-9397-08002B2CF9AE}" pid="3" name="_dlc_DocIdItemGuid">
    <vt:lpwstr>bf7778a1-d5da-4bd6-9a13-caeb8c1cdbff</vt:lpwstr>
  </property>
</Properties>
</file>