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700" r:id="rId6"/>
  </p:sldMasterIdLst>
  <p:notesMasterIdLst>
    <p:notesMasterId r:id="rId9"/>
  </p:notesMasterIdLst>
  <p:sldIdLst>
    <p:sldId id="256" r:id="rId7"/>
    <p:sldId id="68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834" y="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0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FAA9E-30A4-4870-A0E9-81AA50163110}" type="doc">
      <dgm:prSet loTypeId="urn:microsoft.com/office/officeart/2005/8/layout/cycle1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6B05331-4535-4672-984C-ABFA013116E7}">
      <dgm:prSet phldrT="[Text]"/>
      <dgm:spPr>
        <a:xfrm>
          <a:off x="4017751" y="38908"/>
          <a:ext cx="2083227" cy="12780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s-PR" b="1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Identifica el problema y las restricciones</a:t>
          </a:r>
        </a:p>
      </dgm:t>
    </dgm:pt>
    <dgm:pt modelId="{3B9E506B-FC1C-4A1E-A450-F8483675B846}" type="parTrans" cxnId="{23E32742-35DE-40DB-859F-83F7E0304AD9}">
      <dgm:prSet/>
      <dgm:spPr/>
      <dgm:t>
        <a:bodyPr/>
        <a:lstStyle/>
        <a:p>
          <a:endParaRPr lang="en-US"/>
        </a:p>
      </dgm:t>
    </dgm:pt>
    <dgm:pt modelId="{AD247701-F94C-46A0-9BF4-5E28069E617A}" type="sibTrans" cxnId="{23E32742-35DE-40DB-859F-83F7E0304AD9}">
      <dgm:prSet/>
      <dgm:spPr>
        <a:xfrm>
          <a:off x="1414462" y="2005"/>
          <a:ext cx="4791075" cy="4791075"/>
        </a:xfrm>
        <a:prstGeom prst="circularArrow">
          <a:avLst>
            <a:gd name="adj1" fmla="val 5200"/>
            <a:gd name="adj2" fmla="val 335938"/>
            <a:gd name="adj3" fmla="val 21293141"/>
            <a:gd name="adj4" fmla="val 19766327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/>
        </a:p>
      </dgm:t>
    </dgm:pt>
    <dgm:pt modelId="{E81EA7ED-5095-48C0-9090-DE99B2583452}">
      <dgm:prSet phldrT="[Text]"/>
      <dgm:spPr>
        <a:xfrm>
          <a:off x="5192484" y="2415342"/>
          <a:ext cx="1278061" cy="12780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s-PR" b="1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Explora posibles soluciones</a:t>
          </a:r>
        </a:p>
      </dgm:t>
    </dgm:pt>
    <dgm:pt modelId="{8BE1CD2F-1D9E-4853-86F7-5E4288A209AE}" type="parTrans" cxnId="{5AC9DE47-AD56-4397-896E-2750168DC055}">
      <dgm:prSet/>
      <dgm:spPr/>
      <dgm:t>
        <a:bodyPr/>
        <a:lstStyle/>
        <a:p>
          <a:endParaRPr lang="en-US"/>
        </a:p>
      </dgm:t>
    </dgm:pt>
    <dgm:pt modelId="{8B75D8E3-F6AE-4AA4-925A-F49BC9AFD624}" type="sibTrans" cxnId="{5AC9DE47-AD56-4397-896E-2750168DC055}">
      <dgm:prSet/>
      <dgm:spPr>
        <a:xfrm>
          <a:off x="1414462" y="2005"/>
          <a:ext cx="4791075" cy="4791075"/>
        </a:xfrm>
        <a:prstGeom prst="circularArrow">
          <a:avLst>
            <a:gd name="adj1" fmla="val 5200"/>
            <a:gd name="adj2" fmla="val 335938"/>
            <a:gd name="adj3" fmla="val 4014594"/>
            <a:gd name="adj4" fmla="val 2253528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/>
        </a:p>
      </dgm:t>
    </dgm:pt>
    <dgm:pt modelId="{C550778C-3A4D-4450-8106-2A56F1B00A31}">
      <dgm:prSet phldrT="[Text]"/>
      <dgm:spPr>
        <a:xfrm>
          <a:off x="3170969" y="3884059"/>
          <a:ext cx="1278061" cy="12780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s-PR" b="1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Diseña tu solución</a:t>
          </a:r>
        </a:p>
      </dgm:t>
    </dgm:pt>
    <dgm:pt modelId="{D8F8F2EC-22E7-4838-B509-FBEA1230E2C0}" type="parTrans" cxnId="{8F6F1F3A-F3DD-4088-9B25-799A9C35E068}">
      <dgm:prSet/>
      <dgm:spPr/>
      <dgm:t>
        <a:bodyPr/>
        <a:lstStyle/>
        <a:p>
          <a:endParaRPr lang="en-US"/>
        </a:p>
      </dgm:t>
    </dgm:pt>
    <dgm:pt modelId="{800C9A9B-ACBB-4F07-A7D2-DBA09AC70F3F}" type="sibTrans" cxnId="{8F6F1F3A-F3DD-4088-9B25-799A9C35E068}">
      <dgm:prSet/>
      <dgm:spPr>
        <a:xfrm>
          <a:off x="1414462" y="2005"/>
          <a:ext cx="4791075" cy="4791075"/>
        </a:xfrm>
        <a:prstGeom prst="circularArrow">
          <a:avLst>
            <a:gd name="adj1" fmla="val 5200"/>
            <a:gd name="adj2" fmla="val 335938"/>
            <a:gd name="adj3" fmla="val 8210534"/>
            <a:gd name="adj4" fmla="val 6449468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/>
        </a:p>
      </dgm:t>
    </dgm:pt>
    <dgm:pt modelId="{EB26F220-2C85-4AEA-92DF-47AC42BAD3B8}">
      <dgm:prSet phldrT="[Text]"/>
      <dgm:spPr>
        <a:xfrm>
          <a:off x="1149453" y="2415342"/>
          <a:ext cx="1278061" cy="12780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s-PR" b="1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Prueba y evalúa tu solución</a:t>
          </a:r>
        </a:p>
      </dgm:t>
    </dgm:pt>
    <dgm:pt modelId="{0DA56AFB-B89A-4B92-B922-B475B9038BBC}" type="parTrans" cxnId="{BED3B2DB-2A5C-4D18-8570-F17DD2D16484}">
      <dgm:prSet/>
      <dgm:spPr/>
      <dgm:t>
        <a:bodyPr/>
        <a:lstStyle/>
        <a:p>
          <a:endParaRPr lang="en-US"/>
        </a:p>
      </dgm:t>
    </dgm:pt>
    <dgm:pt modelId="{A75EB8F7-AE1F-48F3-9F76-D7A3B2E069FC}" type="sibTrans" cxnId="{BED3B2DB-2A5C-4D18-8570-F17DD2D16484}">
      <dgm:prSet/>
      <dgm:spPr>
        <a:xfrm>
          <a:off x="1413695" y="-39989"/>
          <a:ext cx="4791075" cy="4791075"/>
        </a:xfrm>
        <a:prstGeom prst="circularArrow">
          <a:avLst>
            <a:gd name="adj1" fmla="val 5200"/>
            <a:gd name="adj2" fmla="val 335938"/>
            <a:gd name="adj3" fmla="val 12297735"/>
            <a:gd name="adj4" fmla="val 10770921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/>
        </a:p>
      </dgm:t>
    </dgm:pt>
    <dgm:pt modelId="{A70108EC-003A-45C6-B49F-87701660ACE0}">
      <dgm:prSet phldrT="[Text]"/>
      <dgm:spPr>
        <a:xfrm>
          <a:off x="1405815" y="192642"/>
          <a:ext cx="1879172" cy="1278061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es-PR" b="1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Comunica tu solución a otras personas</a:t>
          </a:r>
        </a:p>
      </dgm:t>
    </dgm:pt>
    <dgm:pt modelId="{8B0405C9-1A71-419C-AEA4-D0514C6B2390}" type="parTrans" cxnId="{410DC6BE-ABCB-425F-93C1-A9C8B62638CA}">
      <dgm:prSet/>
      <dgm:spPr/>
      <dgm:t>
        <a:bodyPr/>
        <a:lstStyle/>
        <a:p>
          <a:endParaRPr lang="en-US"/>
        </a:p>
      </dgm:t>
    </dgm:pt>
    <dgm:pt modelId="{0491621A-7C64-44D6-9E63-E467230CA2E5}" type="sibTrans" cxnId="{410DC6BE-ABCB-425F-93C1-A9C8B62638CA}">
      <dgm:prSet/>
      <dgm:spPr>
        <a:xfrm>
          <a:off x="1360224" y="-4025"/>
          <a:ext cx="4791075" cy="4791075"/>
        </a:xfrm>
        <a:prstGeom prst="circularArrow">
          <a:avLst>
            <a:gd name="adj1" fmla="val 5200"/>
            <a:gd name="adj2" fmla="val 335938"/>
            <a:gd name="adj3" fmla="val 16865583"/>
            <a:gd name="adj4" fmla="val 15198479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endParaRPr lang="en-US"/>
        </a:p>
      </dgm:t>
    </dgm:pt>
    <dgm:pt modelId="{83E93368-33B2-4224-98EC-D581DB0D5E64}" type="pres">
      <dgm:prSet presAssocID="{47AFAA9E-30A4-4870-A0E9-81AA50163110}" presName="cycle" presStyleCnt="0">
        <dgm:presLayoutVars>
          <dgm:dir/>
          <dgm:resizeHandles val="exact"/>
        </dgm:presLayoutVars>
      </dgm:prSet>
      <dgm:spPr/>
    </dgm:pt>
    <dgm:pt modelId="{B518B4B9-C990-4E6E-9AC1-32E3F42ECB40}" type="pres">
      <dgm:prSet presAssocID="{A6B05331-4535-4672-984C-ABFA013116E7}" presName="dummy" presStyleCnt="0"/>
      <dgm:spPr/>
    </dgm:pt>
    <dgm:pt modelId="{3A94C0A3-FB95-4358-AC43-D62415EFE69F}" type="pres">
      <dgm:prSet presAssocID="{A6B05331-4535-4672-984C-ABFA013116E7}" presName="node" presStyleLbl="revTx" presStyleIdx="0" presStyleCnt="5" custScaleX="162999" custRadScaleRad="98940" custRadScaleInc="1864">
        <dgm:presLayoutVars>
          <dgm:bulletEnabled val="1"/>
        </dgm:presLayoutVars>
      </dgm:prSet>
      <dgm:spPr>
        <a:prstGeom prst="rect">
          <a:avLst/>
        </a:prstGeom>
      </dgm:spPr>
    </dgm:pt>
    <dgm:pt modelId="{6D75196B-B48D-4C87-9E6A-C8B5463DA459}" type="pres">
      <dgm:prSet presAssocID="{AD247701-F94C-46A0-9BF4-5E28069E617A}" presName="sibTrans" presStyleLbl="node1" presStyleIdx="0" presStyleCnt="5"/>
      <dgm:spPr>
        <a:prstGeom prst="circularArrow">
          <a:avLst>
            <a:gd name="adj1" fmla="val 5200"/>
            <a:gd name="adj2" fmla="val 335938"/>
            <a:gd name="adj3" fmla="val 21293141"/>
            <a:gd name="adj4" fmla="val 19766327"/>
            <a:gd name="adj5" fmla="val 6067"/>
          </a:avLst>
        </a:prstGeom>
      </dgm:spPr>
    </dgm:pt>
    <dgm:pt modelId="{7D893782-DE62-4FE8-90C8-5825CB6E1008}" type="pres">
      <dgm:prSet presAssocID="{E81EA7ED-5095-48C0-9090-DE99B2583452}" presName="dummy" presStyleCnt="0"/>
      <dgm:spPr/>
    </dgm:pt>
    <dgm:pt modelId="{5E3C07D4-E517-4B5D-A703-51AE32D46D33}" type="pres">
      <dgm:prSet presAssocID="{E81EA7ED-5095-48C0-9090-DE99B2583452}" presName="node" presStyleLbl="revTx" presStyleIdx="1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738671E3-EB04-4D18-9DE7-F099740ECAD0}" type="pres">
      <dgm:prSet presAssocID="{8B75D8E3-F6AE-4AA4-925A-F49BC9AFD624}" presName="sibTrans" presStyleLbl="node1" presStyleIdx="1" presStyleCnt="5"/>
      <dgm:spPr>
        <a:prstGeom prst="circularArrow">
          <a:avLst>
            <a:gd name="adj1" fmla="val 5200"/>
            <a:gd name="adj2" fmla="val 335938"/>
            <a:gd name="adj3" fmla="val 4014594"/>
            <a:gd name="adj4" fmla="val 2253528"/>
            <a:gd name="adj5" fmla="val 6067"/>
          </a:avLst>
        </a:prstGeom>
      </dgm:spPr>
    </dgm:pt>
    <dgm:pt modelId="{EC1D155F-979C-4FA0-A785-4B2A7B926046}" type="pres">
      <dgm:prSet presAssocID="{C550778C-3A4D-4450-8106-2A56F1B00A31}" presName="dummy" presStyleCnt="0"/>
      <dgm:spPr/>
    </dgm:pt>
    <dgm:pt modelId="{7CA990F8-6A46-4A49-8DC8-F9082F57103A}" type="pres">
      <dgm:prSet presAssocID="{C550778C-3A4D-4450-8106-2A56F1B00A31}" presName="node" presStyleLbl="revTx" presStyleIdx="2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27659CDE-8EC4-48A9-9F30-BE38058AD667}" type="pres">
      <dgm:prSet presAssocID="{800C9A9B-ACBB-4F07-A7D2-DBA09AC70F3F}" presName="sibTrans" presStyleLbl="node1" presStyleIdx="2" presStyleCnt="5"/>
      <dgm:spPr>
        <a:prstGeom prst="circularArrow">
          <a:avLst>
            <a:gd name="adj1" fmla="val 5200"/>
            <a:gd name="adj2" fmla="val 335938"/>
            <a:gd name="adj3" fmla="val 8210534"/>
            <a:gd name="adj4" fmla="val 6449468"/>
            <a:gd name="adj5" fmla="val 6067"/>
          </a:avLst>
        </a:prstGeom>
      </dgm:spPr>
    </dgm:pt>
    <dgm:pt modelId="{90F74CB5-C986-4CEC-A4A0-6FB7F5DB950D}" type="pres">
      <dgm:prSet presAssocID="{EB26F220-2C85-4AEA-92DF-47AC42BAD3B8}" presName="dummy" presStyleCnt="0"/>
      <dgm:spPr/>
    </dgm:pt>
    <dgm:pt modelId="{35AA4BC4-9CBE-419D-A8F9-4D6431A8A933}" type="pres">
      <dgm:prSet presAssocID="{EB26F220-2C85-4AEA-92DF-47AC42BAD3B8}" presName="node" presStyleLbl="revTx" presStyleIdx="3" presStyleCnt="5">
        <dgm:presLayoutVars>
          <dgm:bulletEnabled val="1"/>
        </dgm:presLayoutVars>
      </dgm:prSet>
      <dgm:spPr>
        <a:prstGeom prst="rect">
          <a:avLst/>
        </a:prstGeom>
      </dgm:spPr>
    </dgm:pt>
    <dgm:pt modelId="{3CE107C7-B0B1-4C5C-9977-CB4241C18E25}" type="pres">
      <dgm:prSet presAssocID="{A75EB8F7-AE1F-48F3-9F76-D7A3B2E069FC}" presName="sibTrans" presStyleLbl="node1" presStyleIdx="3" presStyleCnt="5"/>
      <dgm:spPr>
        <a:prstGeom prst="circularArrow">
          <a:avLst>
            <a:gd name="adj1" fmla="val 5200"/>
            <a:gd name="adj2" fmla="val 335938"/>
            <a:gd name="adj3" fmla="val 12297735"/>
            <a:gd name="adj4" fmla="val 10770921"/>
            <a:gd name="adj5" fmla="val 6067"/>
          </a:avLst>
        </a:prstGeom>
      </dgm:spPr>
    </dgm:pt>
    <dgm:pt modelId="{DBC4FF85-3D92-4182-A528-738A3C58FAF1}" type="pres">
      <dgm:prSet presAssocID="{A70108EC-003A-45C6-B49F-87701660ACE0}" presName="dummy" presStyleCnt="0"/>
      <dgm:spPr/>
    </dgm:pt>
    <dgm:pt modelId="{096D04C3-E475-4631-9057-47AE3E2FFDFC}" type="pres">
      <dgm:prSet presAssocID="{A70108EC-003A-45C6-B49F-87701660ACE0}" presName="node" presStyleLbl="revTx" presStyleIdx="4" presStyleCnt="5" custScaleX="147033" custRadScaleRad="100871" custRadScaleInc="-29525">
        <dgm:presLayoutVars>
          <dgm:bulletEnabled val="1"/>
        </dgm:presLayoutVars>
      </dgm:prSet>
      <dgm:spPr>
        <a:prstGeom prst="rect">
          <a:avLst/>
        </a:prstGeom>
      </dgm:spPr>
    </dgm:pt>
    <dgm:pt modelId="{18193D11-4F19-4962-A891-23EF42D545CF}" type="pres">
      <dgm:prSet presAssocID="{0491621A-7C64-44D6-9E63-E467230CA2E5}" presName="sibTrans" presStyleLbl="node1" presStyleIdx="4" presStyleCnt="5"/>
      <dgm:spPr>
        <a:prstGeom prst="circularArrow">
          <a:avLst>
            <a:gd name="adj1" fmla="val 5200"/>
            <a:gd name="adj2" fmla="val 335938"/>
            <a:gd name="adj3" fmla="val 16865583"/>
            <a:gd name="adj4" fmla="val 15198479"/>
            <a:gd name="adj5" fmla="val 6067"/>
          </a:avLst>
        </a:prstGeom>
      </dgm:spPr>
    </dgm:pt>
  </dgm:ptLst>
  <dgm:cxnLst>
    <dgm:cxn modelId="{CD312007-1715-4F4D-A598-E35EC9E1AB37}" type="presOf" srcId="{A75EB8F7-AE1F-48F3-9F76-D7A3B2E069FC}" destId="{3CE107C7-B0B1-4C5C-9977-CB4241C18E25}" srcOrd="0" destOrd="0" presId="urn:microsoft.com/office/officeart/2005/8/layout/cycle1"/>
    <dgm:cxn modelId="{0435EB0D-C7F8-3345-B043-0417B655671C}" type="presOf" srcId="{E81EA7ED-5095-48C0-9090-DE99B2583452}" destId="{5E3C07D4-E517-4B5D-A703-51AE32D46D33}" srcOrd="0" destOrd="0" presId="urn:microsoft.com/office/officeart/2005/8/layout/cycle1"/>
    <dgm:cxn modelId="{931CDA22-6944-8C43-853B-4AB1A9073E69}" type="presOf" srcId="{C550778C-3A4D-4450-8106-2A56F1B00A31}" destId="{7CA990F8-6A46-4A49-8DC8-F9082F57103A}" srcOrd="0" destOrd="0" presId="urn:microsoft.com/office/officeart/2005/8/layout/cycle1"/>
    <dgm:cxn modelId="{F6EC1127-13FE-DF45-B7C2-3FBC9AA1C5E2}" type="presOf" srcId="{A70108EC-003A-45C6-B49F-87701660ACE0}" destId="{096D04C3-E475-4631-9057-47AE3E2FFDFC}" srcOrd="0" destOrd="0" presId="urn:microsoft.com/office/officeart/2005/8/layout/cycle1"/>
    <dgm:cxn modelId="{8F6F1F3A-F3DD-4088-9B25-799A9C35E068}" srcId="{47AFAA9E-30A4-4870-A0E9-81AA50163110}" destId="{C550778C-3A4D-4450-8106-2A56F1B00A31}" srcOrd="2" destOrd="0" parTransId="{D8F8F2EC-22E7-4838-B509-FBEA1230E2C0}" sibTransId="{800C9A9B-ACBB-4F07-A7D2-DBA09AC70F3F}"/>
    <dgm:cxn modelId="{23E32742-35DE-40DB-859F-83F7E0304AD9}" srcId="{47AFAA9E-30A4-4870-A0E9-81AA50163110}" destId="{A6B05331-4535-4672-984C-ABFA013116E7}" srcOrd="0" destOrd="0" parTransId="{3B9E506B-FC1C-4A1E-A450-F8483675B846}" sibTransId="{AD247701-F94C-46A0-9BF4-5E28069E617A}"/>
    <dgm:cxn modelId="{716F0B65-FA5F-CE44-B5C6-59C489680409}" type="presOf" srcId="{EB26F220-2C85-4AEA-92DF-47AC42BAD3B8}" destId="{35AA4BC4-9CBE-419D-A8F9-4D6431A8A933}" srcOrd="0" destOrd="0" presId="urn:microsoft.com/office/officeart/2005/8/layout/cycle1"/>
    <dgm:cxn modelId="{5AC9DE47-AD56-4397-896E-2750168DC055}" srcId="{47AFAA9E-30A4-4870-A0E9-81AA50163110}" destId="{E81EA7ED-5095-48C0-9090-DE99B2583452}" srcOrd="1" destOrd="0" parTransId="{8BE1CD2F-1D9E-4853-86F7-5E4288A209AE}" sibTransId="{8B75D8E3-F6AE-4AA4-925A-F49BC9AFD624}"/>
    <dgm:cxn modelId="{F0CB3D54-69B4-EB4A-9D66-6B2EC2EAA132}" type="presOf" srcId="{AD247701-F94C-46A0-9BF4-5E28069E617A}" destId="{6D75196B-B48D-4C87-9E6A-C8B5463DA459}" srcOrd="0" destOrd="0" presId="urn:microsoft.com/office/officeart/2005/8/layout/cycle1"/>
    <dgm:cxn modelId="{D51F0255-475E-F249-A76A-F53BD0AC8A49}" type="presOf" srcId="{0491621A-7C64-44D6-9E63-E467230CA2E5}" destId="{18193D11-4F19-4962-A891-23EF42D545CF}" srcOrd="0" destOrd="0" presId="urn:microsoft.com/office/officeart/2005/8/layout/cycle1"/>
    <dgm:cxn modelId="{FF3C917F-4DAB-F34F-869E-E4061AE40272}" type="presOf" srcId="{800C9A9B-ACBB-4F07-A7D2-DBA09AC70F3F}" destId="{27659CDE-8EC4-48A9-9F30-BE38058AD667}" srcOrd="0" destOrd="0" presId="urn:microsoft.com/office/officeart/2005/8/layout/cycle1"/>
    <dgm:cxn modelId="{410DC6BE-ABCB-425F-93C1-A9C8B62638CA}" srcId="{47AFAA9E-30A4-4870-A0E9-81AA50163110}" destId="{A70108EC-003A-45C6-B49F-87701660ACE0}" srcOrd="4" destOrd="0" parTransId="{8B0405C9-1A71-419C-AEA4-D0514C6B2390}" sibTransId="{0491621A-7C64-44D6-9E63-E467230CA2E5}"/>
    <dgm:cxn modelId="{BED3B2DB-2A5C-4D18-8570-F17DD2D16484}" srcId="{47AFAA9E-30A4-4870-A0E9-81AA50163110}" destId="{EB26F220-2C85-4AEA-92DF-47AC42BAD3B8}" srcOrd="3" destOrd="0" parTransId="{0DA56AFB-B89A-4B92-B922-B475B9038BBC}" sibTransId="{A75EB8F7-AE1F-48F3-9F76-D7A3B2E069FC}"/>
    <dgm:cxn modelId="{A19081DD-A5B6-944D-9359-337AD80CB766}" type="presOf" srcId="{A6B05331-4535-4672-984C-ABFA013116E7}" destId="{3A94C0A3-FB95-4358-AC43-D62415EFE69F}" srcOrd="0" destOrd="0" presId="urn:microsoft.com/office/officeart/2005/8/layout/cycle1"/>
    <dgm:cxn modelId="{BFF39EE4-2C9E-AD4E-8F0F-A5271D40F95D}" type="presOf" srcId="{8B75D8E3-F6AE-4AA4-925A-F49BC9AFD624}" destId="{738671E3-EB04-4D18-9DE7-F099740ECAD0}" srcOrd="0" destOrd="0" presId="urn:microsoft.com/office/officeart/2005/8/layout/cycle1"/>
    <dgm:cxn modelId="{BCB9AAEF-5073-2643-833C-8008551776FC}" type="presOf" srcId="{47AFAA9E-30A4-4870-A0E9-81AA50163110}" destId="{83E93368-33B2-4224-98EC-D581DB0D5E64}" srcOrd="0" destOrd="0" presId="urn:microsoft.com/office/officeart/2005/8/layout/cycle1"/>
    <dgm:cxn modelId="{BF549742-E95A-B944-8D54-813182C1F9AD}" type="presParOf" srcId="{83E93368-33B2-4224-98EC-D581DB0D5E64}" destId="{B518B4B9-C990-4E6E-9AC1-32E3F42ECB40}" srcOrd="0" destOrd="0" presId="urn:microsoft.com/office/officeart/2005/8/layout/cycle1"/>
    <dgm:cxn modelId="{A8C86E98-73D2-284A-9F0A-2DF0C752177B}" type="presParOf" srcId="{83E93368-33B2-4224-98EC-D581DB0D5E64}" destId="{3A94C0A3-FB95-4358-AC43-D62415EFE69F}" srcOrd="1" destOrd="0" presId="urn:microsoft.com/office/officeart/2005/8/layout/cycle1"/>
    <dgm:cxn modelId="{1A3CF94C-4EAE-0F4D-B56C-5E26DDA8B031}" type="presParOf" srcId="{83E93368-33B2-4224-98EC-D581DB0D5E64}" destId="{6D75196B-B48D-4C87-9E6A-C8B5463DA459}" srcOrd="2" destOrd="0" presId="urn:microsoft.com/office/officeart/2005/8/layout/cycle1"/>
    <dgm:cxn modelId="{B3214ED0-3616-C447-89C2-20F5B084A49F}" type="presParOf" srcId="{83E93368-33B2-4224-98EC-D581DB0D5E64}" destId="{7D893782-DE62-4FE8-90C8-5825CB6E1008}" srcOrd="3" destOrd="0" presId="urn:microsoft.com/office/officeart/2005/8/layout/cycle1"/>
    <dgm:cxn modelId="{AED10780-ECFF-5D44-8625-009214CC2888}" type="presParOf" srcId="{83E93368-33B2-4224-98EC-D581DB0D5E64}" destId="{5E3C07D4-E517-4B5D-A703-51AE32D46D33}" srcOrd="4" destOrd="0" presId="urn:microsoft.com/office/officeart/2005/8/layout/cycle1"/>
    <dgm:cxn modelId="{BF13B1C5-775F-1240-8636-5F9EC91F3704}" type="presParOf" srcId="{83E93368-33B2-4224-98EC-D581DB0D5E64}" destId="{738671E3-EB04-4D18-9DE7-F099740ECAD0}" srcOrd="5" destOrd="0" presId="urn:microsoft.com/office/officeart/2005/8/layout/cycle1"/>
    <dgm:cxn modelId="{AF700459-7D50-4C45-AFB9-6F047B80B5C6}" type="presParOf" srcId="{83E93368-33B2-4224-98EC-D581DB0D5E64}" destId="{EC1D155F-979C-4FA0-A785-4B2A7B926046}" srcOrd="6" destOrd="0" presId="urn:microsoft.com/office/officeart/2005/8/layout/cycle1"/>
    <dgm:cxn modelId="{238B3A07-30F9-B643-9B8D-603539C64E60}" type="presParOf" srcId="{83E93368-33B2-4224-98EC-D581DB0D5E64}" destId="{7CA990F8-6A46-4A49-8DC8-F9082F57103A}" srcOrd="7" destOrd="0" presId="urn:microsoft.com/office/officeart/2005/8/layout/cycle1"/>
    <dgm:cxn modelId="{D3669A17-4DE4-2A43-BAC5-4823FD62E410}" type="presParOf" srcId="{83E93368-33B2-4224-98EC-D581DB0D5E64}" destId="{27659CDE-8EC4-48A9-9F30-BE38058AD667}" srcOrd="8" destOrd="0" presId="urn:microsoft.com/office/officeart/2005/8/layout/cycle1"/>
    <dgm:cxn modelId="{1A5F7503-4F1E-ED40-A09D-E890A69B8562}" type="presParOf" srcId="{83E93368-33B2-4224-98EC-D581DB0D5E64}" destId="{90F74CB5-C986-4CEC-A4A0-6FB7F5DB950D}" srcOrd="9" destOrd="0" presId="urn:microsoft.com/office/officeart/2005/8/layout/cycle1"/>
    <dgm:cxn modelId="{00B005CA-CB03-8443-8567-E0F7906368F3}" type="presParOf" srcId="{83E93368-33B2-4224-98EC-D581DB0D5E64}" destId="{35AA4BC4-9CBE-419D-A8F9-4D6431A8A933}" srcOrd="10" destOrd="0" presId="urn:microsoft.com/office/officeart/2005/8/layout/cycle1"/>
    <dgm:cxn modelId="{7E5B3F12-3E39-A342-B1EF-7FAC90552AAD}" type="presParOf" srcId="{83E93368-33B2-4224-98EC-D581DB0D5E64}" destId="{3CE107C7-B0B1-4C5C-9977-CB4241C18E25}" srcOrd="11" destOrd="0" presId="urn:microsoft.com/office/officeart/2005/8/layout/cycle1"/>
    <dgm:cxn modelId="{F7476AAD-398A-274F-A1F1-325B97A93340}" type="presParOf" srcId="{83E93368-33B2-4224-98EC-D581DB0D5E64}" destId="{DBC4FF85-3D92-4182-A528-738A3C58FAF1}" srcOrd="12" destOrd="0" presId="urn:microsoft.com/office/officeart/2005/8/layout/cycle1"/>
    <dgm:cxn modelId="{0FD256DD-0A51-3C4D-AD44-EA6C2E663CB6}" type="presParOf" srcId="{83E93368-33B2-4224-98EC-D581DB0D5E64}" destId="{096D04C3-E475-4631-9057-47AE3E2FFDFC}" srcOrd="13" destOrd="0" presId="urn:microsoft.com/office/officeart/2005/8/layout/cycle1"/>
    <dgm:cxn modelId="{E54DB020-8029-104F-9A6C-2F93B76E5910}" type="presParOf" srcId="{83E93368-33B2-4224-98EC-D581DB0D5E64}" destId="{18193D11-4F19-4962-A891-23EF42D545C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94C0A3-FB95-4358-AC43-D62415EFE69F}">
      <dsp:nvSpPr>
        <dsp:cNvPr id="0" name=""/>
        <dsp:cNvSpPr/>
      </dsp:nvSpPr>
      <dsp:spPr>
        <a:xfrm>
          <a:off x="3831215" y="73768"/>
          <a:ext cx="2363329" cy="144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R" sz="2100" b="1" kern="1200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Identifica el problema y las restricciones</a:t>
          </a:r>
        </a:p>
      </dsp:txBody>
      <dsp:txXfrm>
        <a:off x="3831215" y="73768"/>
        <a:ext cx="2363329" cy="1449904"/>
      </dsp:txXfrm>
    </dsp:sp>
    <dsp:sp modelId="{6D75196B-B48D-4C87-9E6A-C8B5463DA459}">
      <dsp:nvSpPr>
        <dsp:cNvPr id="0" name=""/>
        <dsp:cNvSpPr/>
      </dsp:nvSpPr>
      <dsp:spPr>
        <a:xfrm>
          <a:off x="876353" y="50458"/>
          <a:ext cx="5437329" cy="5437329"/>
        </a:xfrm>
        <a:prstGeom prst="circularArrow">
          <a:avLst>
            <a:gd name="adj1" fmla="val 5200"/>
            <a:gd name="adj2" fmla="val 335938"/>
            <a:gd name="adj3" fmla="val 21293141"/>
            <a:gd name="adj4" fmla="val 19766327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E3C07D4-E517-4B5D-A703-51AE32D46D33}">
      <dsp:nvSpPr>
        <dsp:cNvPr id="0" name=""/>
        <dsp:cNvSpPr/>
      </dsp:nvSpPr>
      <dsp:spPr>
        <a:xfrm>
          <a:off x="5164270" y="2739182"/>
          <a:ext cx="1449904" cy="144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R" sz="2100" b="1" kern="1200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Explora posibles soluciones</a:t>
          </a:r>
        </a:p>
      </dsp:txBody>
      <dsp:txXfrm>
        <a:off x="5164270" y="2739182"/>
        <a:ext cx="1449904" cy="1449904"/>
      </dsp:txXfrm>
    </dsp:sp>
    <dsp:sp modelId="{738671E3-EB04-4D18-9DE7-F099740ECAD0}">
      <dsp:nvSpPr>
        <dsp:cNvPr id="0" name=""/>
        <dsp:cNvSpPr/>
      </dsp:nvSpPr>
      <dsp:spPr>
        <a:xfrm>
          <a:off x="876254" y="5"/>
          <a:ext cx="5437329" cy="5437329"/>
        </a:xfrm>
        <a:prstGeom prst="circularArrow">
          <a:avLst>
            <a:gd name="adj1" fmla="val 5200"/>
            <a:gd name="adj2" fmla="val 335938"/>
            <a:gd name="adj3" fmla="val 4014594"/>
            <a:gd name="adj4" fmla="val 2253528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CA990F8-6A46-4A49-8DC8-F9082F57103A}">
      <dsp:nvSpPr>
        <dsp:cNvPr id="0" name=""/>
        <dsp:cNvSpPr/>
      </dsp:nvSpPr>
      <dsp:spPr>
        <a:xfrm>
          <a:off x="2869967" y="4406091"/>
          <a:ext cx="1449904" cy="144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R" sz="2100" b="1" kern="1200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Diseña tu solución</a:t>
          </a:r>
        </a:p>
      </dsp:txBody>
      <dsp:txXfrm>
        <a:off x="2869967" y="4406091"/>
        <a:ext cx="1449904" cy="1449904"/>
      </dsp:txXfrm>
    </dsp:sp>
    <dsp:sp modelId="{27659CDE-8EC4-48A9-9F30-BE38058AD667}">
      <dsp:nvSpPr>
        <dsp:cNvPr id="0" name=""/>
        <dsp:cNvSpPr/>
      </dsp:nvSpPr>
      <dsp:spPr>
        <a:xfrm>
          <a:off x="876254" y="5"/>
          <a:ext cx="5437329" cy="5437329"/>
        </a:xfrm>
        <a:prstGeom prst="circularArrow">
          <a:avLst>
            <a:gd name="adj1" fmla="val 5200"/>
            <a:gd name="adj2" fmla="val 335938"/>
            <a:gd name="adj3" fmla="val 8210534"/>
            <a:gd name="adj4" fmla="val 6449468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35AA4BC4-9CBE-419D-A8F9-4D6431A8A933}">
      <dsp:nvSpPr>
        <dsp:cNvPr id="0" name=""/>
        <dsp:cNvSpPr/>
      </dsp:nvSpPr>
      <dsp:spPr>
        <a:xfrm>
          <a:off x="575664" y="2739182"/>
          <a:ext cx="1449904" cy="144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R" sz="2100" b="1" kern="1200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Prueba y evalúa tu solución</a:t>
          </a:r>
        </a:p>
      </dsp:txBody>
      <dsp:txXfrm>
        <a:off x="575664" y="2739182"/>
        <a:ext cx="1449904" cy="1449904"/>
      </dsp:txXfrm>
    </dsp:sp>
    <dsp:sp modelId="{3CE107C7-B0B1-4C5C-9977-CB4241C18E25}">
      <dsp:nvSpPr>
        <dsp:cNvPr id="0" name=""/>
        <dsp:cNvSpPr/>
      </dsp:nvSpPr>
      <dsp:spPr>
        <a:xfrm>
          <a:off x="875379" y="-47629"/>
          <a:ext cx="5437329" cy="5437329"/>
        </a:xfrm>
        <a:prstGeom prst="circularArrow">
          <a:avLst>
            <a:gd name="adj1" fmla="val 5200"/>
            <a:gd name="adj2" fmla="val 335938"/>
            <a:gd name="adj3" fmla="val 12297735"/>
            <a:gd name="adj4" fmla="val 10770921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96D04C3-E475-4631-9057-47AE3E2FFDFC}">
      <dsp:nvSpPr>
        <dsp:cNvPr id="0" name=""/>
        <dsp:cNvSpPr/>
      </dsp:nvSpPr>
      <dsp:spPr>
        <a:xfrm>
          <a:off x="866767" y="216546"/>
          <a:ext cx="2131837" cy="14499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PR" sz="2100" b="1" kern="1200" cap="none" spc="0" noProof="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ysClr val="windowText" lastClr="000000">
                    <a:alpha val="40000"/>
                  </a:sysClr>
                </a:outerShdw>
              </a:effectLst>
              <a:latin typeface="Arial" panose="020B0604020202020204" pitchFamily="34" charset="0"/>
              <a:ea typeface="+mn-ea"/>
              <a:cs typeface="Arial" panose="020B0604020202020204" pitchFamily="34" charset="0"/>
            </a:rPr>
            <a:t>Comunica tu solución a otras personas</a:t>
          </a:r>
        </a:p>
      </dsp:txBody>
      <dsp:txXfrm>
        <a:off x="866767" y="216546"/>
        <a:ext cx="2131837" cy="1449904"/>
      </dsp:txXfrm>
    </dsp:sp>
    <dsp:sp modelId="{18193D11-4F19-4962-A891-23EF42D545CF}">
      <dsp:nvSpPr>
        <dsp:cNvPr id="0" name=""/>
        <dsp:cNvSpPr/>
      </dsp:nvSpPr>
      <dsp:spPr>
        <a:xfrm>
          <a:off x="741578" y="8607"/>
          <a:ext cx="5437329" cy="5437329"/>
        </a:xfrm>
        <a:prstGeom prst="circularArrow">
          <a:avLst>
            <a:gd name="adj1" fmla="val 5200"/>
            <a:gd name="adj2" fmla="val 335938"/>
            <a:gd name="adj3" fmla="val 16865583"/>
            <a:gd name="adj4" fmla="val 15198479"/>
            <a:gd name="adj5" fmla="val 6067"/>
          </a:avLst>
        </a:prstGeom>
        <a:gradFill rotWithShape="0">
          <a:gsLst>
            <a:gs pos="0">
              <a:srgbClr val="4F81BD">
                <a:hueOff val="0"/>
                <a:satOff val="0"/>
                <a:lumOff val="0"/>
                <a:alphaOff val="0"/>
                <a:shade val="51000"/>
                <a:satMod val="130000"/>
              </a:srgbClr>
            </a:gs>
            <a:gs pos="80000">
              <a:srgbClr val="4F81BD">
                <a:hueOff val="0"/>
                <a:satOff val="0"/>
                <a:lumOff val="0"/>
                <a:alphaOff val="0"/>
                <a:shade val="93000"/>
                <a:satMod val="130000"/>
              </a:srgbClr>
            </a:gs>
            <a:gs pos="100000">
              <a:srgbClr val="4F81BD">
                <a:hueOff val="0"/>
                <a:satOff val="0"/>
                <a:lumOff val="0"/>
                <a:alphaOff val="0"/>
                <a:shade val="94000"/>
                <a:satMod val="135000"/>
              </a:srgb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725C4-4D8B-4FCB-9330-DF5873AB826E}" type="datetimeFigureOut">
              <a:rPr lang="es-PR" smtClean="0"/>
              <a:t>05/29/2020</a:t>
            </a:fld>
            <a:endParaRPr lang="es-P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P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19545-414A-4754-9253-0D8A86F2D9F4}" type="slidenum">
              <a:rPr lang="es-PR" smtClean="0"/>
              <a:t>‹#›</a:t>
            </a:fld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628198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3310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2BF85-0622-44EE-97FD-8F0E6DFDC877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6CE2B-195F-471B-A7FB-1AC136F7213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704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173B4-A37B-4D26-A89C-124963995CFB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DBC6B-0B70-46A2-B6FB-FDFC4D9C3DAF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9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B87AA-9144-424E-B5F6-9F148BD3C293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05162-0400-49F0-A241-E233EB8F5A3B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974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60" y="1027113"/>
            <a:ext cx="936624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4C6C6-C1A9-41AF-BC47-12F54BE7ABF5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05687D-FC52-4A7A-B802-3E53D1090173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180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5415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644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35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92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942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002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20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782F8-61FD-4C40-ACD2-C129A15A4155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A416A-2C3D-4FC0-B68D-3C4348EDC8CE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854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621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5709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796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763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2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508907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028904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82256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41242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4BFED-A92A-44B8-8A67-82A5523D9641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3362B-5EFA-4058-962C-086BC3F61BF4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479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92F92-2FD0-47C7-8AA8-DCA3DC798043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E4F0-31C6-4CF8-8BFB-5CB3C53C97D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901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8F242-C932-4DB1-A49A-01DF7F447E47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3E7EA-1428-4A1C-9D72-5E313806214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777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4FCA-D2D6-4A83-8EBE-3CE98C614469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44FAB-9532-46B6-AFAA-4E534BFA21A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6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DF3D6-EF45-49B1-8A79-1F2962056198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A5D79-7B22-4262-9B55-890633D66C4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01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870E35F-9175-477B-9911-CFBBD21095C7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590ECE-D088-4B12-99A2-17D381FBF1D3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247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ACF21-6333-485C-A893-50E6E8D81A87}" type="datetime1">
              <a:rPr lang="en-US" altLang="en-US" smtClean="0"/>
              <a:t>29-May-20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224E-6E16-433E-B339-251514AF9B3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76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927DE6-5FE0-4ED5-87F3-F28E7EE318C2}" type="datetime1">
              <a:rPr lang="en-US" altLang="en-US" smtClean="0"/>
              <a:t>29-May-20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CAC204-FCA2-44A0-B700-5B8A491F2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126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29-May-20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D1F6BF2-69EF-4141-9705-91D7EDE5473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90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.png"/><Relationship Id="rId5" Type="http://schemas.openxmlformats.org/officeDocument/2006/relationships/hyperlink" Target="https://cpb-us-e1.wpmucdn.com/blogs.rice.edu/dist/3/1390/files/2012/02/226-1kq083f.pdf" TargetMode="External"/><Relationship Id="rId4" Type="http://schemas.openxmlformats.org/officeDocument/2006/relationships/hyperlink" Target="https://sites.northwestern.edu/dichtel/2018/01/24/86-development-and-performance-characterization-of-a-polyimine-covalent-organic-framework-thin-film-composite-nanofiltration-membrane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png"/><Relationship Id="rId9" Type="http://schemas.microsoft.com/office/2007/relationships/diagramDrawing" Target="../diagrams/drawin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41F59D9-7D49-4CB8-B6B4-69A4D3698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2554" y="5638800"/>
            <a:ext cx="613246" cy="602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9D79B-2033-4404-9306-DCF4664886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25" y="5727404"/>
            <a:ext cx="1849075" cy="5971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2762658-AB56-494A-AE45-FD534D7C3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68A3C4F9-72C4-4C2E-822E-2C5DB899C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9673" y="4023946"/>
            <a:ext cx="52578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3600" b="1" i="0" u="none" strike="noStrike" kern="1200" cap="none" spc="0" normalizeH="0" baseline="0" noProof="0" dirty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www.nano-link.org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8E2BDD-ABBC-4786-9663-7AEAE05BDD8B}"/>
              </a:ext>
            </a:extLst>
          </p:cNvPr>
          <p:cNvSpPr/>
          <p:nvPr/>
        </p:nvSpPr>
        <p:spPr>
          <a:xfrm>
            <a:off x="6072329" y="2582853"/>
            <a:ext cx="52578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sz="4000" b="0" i="0" u="none" strike="noStrike" kern="1200" cap="none" spc="0" normalizeH="0" baseline="0" noProof="0" dirty="0">
                <a:ln w="28575">
                  <a:solidFill>
                    <a:srgbClr val="00000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Arial Black" panose="020B0A04020102020204" pitchFamily="34" charset="0"/>
                <a:ea typeface="Bebas Neue" charset="0"/>
                <a:cs typeface="Bebas Neue" charset="0"/>
              </a:rPr>
              <a:t>Versión </a:t>
            </a:r>
            <a:r>
              <a:rPr lang="es-PR" sz="4000" dirty="0">
                <a:ln w="28575">
                  <a:solidFill>
                    <a:srgbClr val="000000"/>
                  </a:solidFill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Bebas Neue" charset="0"/>
                <a:cs typeface="Bebas Neue" charset="0"/>
              </a:rPr>
              <a:t>110218</a:t>
            </a:r>
            <a:endParaRPr kumimoji="0" lang="es-PR" sz="4000" b="0" i="0" u="none" strike="noStrike" kern="1200" cap="none" spc="0" normalizeH="0" baseline="0" noProof="0" dirty="0">
              <a:ln w="28575">
                <a:solidFill>
                  <a:srgbClr val="000000"/>
                </a:solidFill>
              </a:ln>
              <a:solidFill>
                <a:srgbClr val="00B0F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Arial Black" panose="020B0A04020102020204" pitchFamily="34" charset="0"/>
            </a:endParaRPr>
          </a:p>
        </p:txBody>
      </p:sp>
      <p:sp>
        <p:nvSpPr>
          <p:cNvPr id="12" name="Shape 80">
            <a:extLst>
              <a:ext uri="{FF2B5EF4-FFF2-40B4-BE49-F238E27FC236}">
                <a16:creationId xmlns:a16="http://schemas.microsoft.com/office/drawing/2014/main" id="{47668180-777C-4DD8-B741-4A01C5907533}"/>
              </a:ext>
            </a:extLst>
          </p:cNvPr>
          <p:cNvSpPr txBox="1">
            <a:spLocks/>
          </p:cNvSpPr>
          <p:nvPr/>
        </p:nvSpPr>
        <p:spPr>
          <a:xfrm>
            <a:off x="0" y="76350"/>
            <a:ext cx="12192000" cy="1142850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prstClr val="black"/>
              </a:buClr>
              <a:buSzPct val="25000"/>
              <a:buFontTx/>
              <a:buNone/>
              <a:tabLst/>
              <a:defRPr/>
            </a:pPr>
            <a:r>
              <a:rPr kumimoji="0" lang="es-PR" sz="8000" b="1" i="0" u="none" strike="noStrike" kern="1200" cap="none" spc="-50" normalizeH="0" baseline="0" noProof="0" dirty="0">
                <a:ln w="57150">
                  <a:solidFill>
                    <a:srgbClr val="00B0F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Nano-tratamiento</a:t>
            </a:r>
            <a:endParaRPr kumimoji="0" lang="es-PR" sz="8800" b="1" i="0" u="none" strike="noStrike" kern="1200" cap="none" spc="-50" normalizeH="0" baseline="0" noProof="0" dirty="0">
              <a:ln w="57150">
                <a:solidFill>
                  <a:srgbClr val="00B0F0"/>
                </a:solidFill>
                <a:prstDash val="solid"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F903AE-0C44-4A07-9229-62539D576923}"/>
              </a:ext>
            </a:extLst>
          </p:cNvPr>
          <p:cNvSpPr/>
          <p:nvPr/>
        </p:nvSpPr>
        <p:spPr>
          <a:xfrm>
            <a:off x="0" y="6396335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kumimoji="0" lang="es-PR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Imagen: </a:t>
            </a:r>
            <a:r>
              <a:rPr lang="es-PR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https://cpb-us-e1.wpmucdn.com/blogs.rice.edu/dist/3/1390/files/2012/02/226-1kq083f.pdf</a:t>
            </a:r>
            <a:endParaRPr kumimoji="0" lang="es-PR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A85528-45F1-410B-8461-1BD06A873F2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2500" t="19986" r="24375" b="12204"/>
          <a:stretch/>
        </p:blipFill>
        <p:spPr>
          <a:xfrm>
            <a:off x="1058862" y="1805585"/>
            <a:ext cx="5013467" cy="3597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C41E001-7DED-436C-B44E-A5F0C659CE7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-1"/>
            <a:ext cx="5410200" cy="57054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000" b="1" i="0" u="none" strike="noStrike" kern="1200" cap="none" spc="0" normalizeH="0" baseline="0" noProof="0" dirty="0">
                <a:ln w="28575">
                  <a:solidFill>
                    <a:srgbClr val="00B0F0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  <a:uLnTx/>
                <a:uFillTx/>
                <a:latin typeface="Arial Black" panose="020B0A04020102020204"/>
                <a:ea typeface="SimSun" panose="02010600030101010101" pitchFamily="2" charset="-122"/>
                <a:cs typeface="+mj-cs"/>
              </a:rPr>
              <a:t>Proceso o ciclo de diseño de ingeniería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A3B23711-D027-4045-B291-D1FB49B7D6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5462020"/>
              </p:ext>
            </p:extLst>
          </p:nvPr>
        </p:nvGraphicFramePr>
        <p:xfrm>
          <a:off x="5002161" y="304803"/>
          <a:ext cx="7189839" cy="58578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85941913"/>
      </p:ext>
    </p:extLst>
  </p:cSld>
  <p:clrMapOvr>
    <a:masterClrMapping/>
  </p:clrMapOvr>
</p:sld>
</file>

<file path=ppt/theme/theme1.xml><?xml version="1.0" encoding="utf-8"?>
<a:theme xmlns:a="http://schemas.openxmlformats.org/drawingml/2006/main" name="1_Retrospect">
  <a:themeElements>
    <a:clrScheme name="Custom 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70C0"/>
      </a:accent1>
      <a:accent2>
        <a:srgbClr val="000000"/>
      </a:accent2>
      <a:accent3>
        <a:srgbClr val="C00000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Retrospect">
  <a:themeElements>
    <a:clrScheme name="Custom 10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70C0"/>
      </a:accent1>
      <a:accent2>
        <a:srgbClr val="00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SARHDQF24KZP-291081219-98</_dlc_DocId>
    <_dlc_DocIdUrl xmlns="b92ca6bb-2566-4a78-aff9-d2aca1a4e44d">
      <Url>https://nanolink.sharepoint.com/sites/media/_layouts/15/DocIdRedir.aspx?ID=SARHDQF24KZP-291081219-98</Url>
      <Description>SARHDQF24KZP-291081219-98</Description>
    </_dlc_DocIdUrl>
  </documentManagement>
</p:properties>
</file>

<file path=customXml/itemProps1.xml><?xml version="1.0" encoding="utf-8"?>
<ds:datastoreItem xmlns:ds="http://schemas.openxmlformats.org/officeDocument/2006/customXml" ds:itemID="{6FD244CC-ACB0-4EC2-9621-DBAFAC3698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5F00900-B201-4082-888C-C3B269C31BF9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A7E58871-5512-488D-8649-A105EAE30C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222B822-F631-40B7-97CA-CF8EA3C20A63}">
  <ds:schemaRefs>
    <ds:schemaRef ds:uri="http://purl.org/dc/terms/"/>
    <ds:schemaRef ds:uri="http://schemas.openxmlformats.org/package/2006/metadata/core-properties"/>
    <ds:schemaRef ds:uri="http://purl.org/dc/dcmitype/"/>
    <ds:schemaRef ds:uri="9cd6257c-f053-42aa-ae13-ac1b9d227f15"/>
    <ds:schemaRef ds:uri="b92ca6bb-2566-4a78-aff9-d2aca1a4e44d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63</Words>
  <Application>Microsoft Office PowerPoint</Application>
  <PresentationFormat>Widescreen</PresentationFormat>
  <Paragraphs>10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1_Retrospect</vt:lpstr>
      <vt:lpstr>Retrospect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Engineering Design Cycle</dc:title>
  <dc:creator>Sandra Weeks</dc:creator>
  <cp:lastModifiedBy>María Teresa Rivera</cp:lastModifiedBy>
  <cp:revision>5</cp:revision>
  <dcterms:created xsi:type="dcterms:W3CDTF">2006-08-16T00:00:00Z</dcterms:created>
  <dcterms:modified xsi:type="dcterms:W3CDTF">2020-05-29T14:58:57Z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bf7778a1-d5da-4bd6-9a13-caeb8c1cdbff</vt:lpwstr>
  </property>
</Properties>
</file>