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57" r:id="rId4"/>
    <p:sldId id="259" r:id="rId5"/>
    <p:sldId id="260" r:id="rId6"/>
    <p:sldId id="258" r:id="rId7"/>
    <p:sldId id="262" r:id="rId8"/>
    <p:sldId id="263" r:id="rId9"/>
    <p:sldId id="266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A6044-5124-4E92-9BF1-E452A3191DF9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42DEF3-7DE7-44E3-BAF2-CCD6CA993D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938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42DEF3-7DE7-44E3-BAF2-CCD6CA993D67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5C831-470A-4D2A-8EAD-B9DA25EF2202}" type="datetimeFigureOut">
              <a:rPr lang="en-US" smtClean="0"/>
              <a:pPr/>
              <a:t>11/8/2016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B80AF-8D1B-4D22-8FDF-AEC527D3CC3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9600"/>
            <a:ext cx="9144000" cy="3276600"/>
          </a:xfrm>
        </p:spPr>
        <p:txBody>
          <a:bodyPr>
            <a:normAutofit fontScale="90000"/>
          </a:bodyPr>
          <a:lstStyle/>
          <a:p>
            <a:r>
              <a:rPr lang="en-US" sz="4800" dirty="0" smtClean="0"/>
              <a:t>C</a:t>
            </a:r>
            <a:r>
              <a:rPr lang="en-US" sz="3600" dirty="0" smtClean="0"/>
              <a:t>enter for </a:t>
            </a:r>
            <a:r>
              <a:rPr lang="en-US" sz="4800" dirty="0" smtClean="0"/>
              <a:t>A</a:t>
            </a:r>
            <a:r>
              <a:rPr lang="en-US" sz="3600" dirty="0" smtClean="0"/>
              <a:t>dvanced </a:t>
            </a:r>
            <a:r>
              <a:rPr lang="en-US" sz="4800" dirty="0" smtClean="0"/>
              <a:t>A</a:t>
            </a:r>
            <a:r>
              <a:rPr lang="en-US" sz="3600" dirty="0" smtClean="0"/>
              <a:t>utomotive </a:t>
            </a:r>
            <a:r>
              <a:rPr lang="en-US" sz="4800" dirty="0" smtClean="0"/>
              <a:t>T</a:t>
            </a:r>
            <a:r>
              <a:rPr lang="en-US" sz="3600" dirty="0" smtClean="0"/>
              <a:t>echnology</a:t>
            </a:r>
            <a:r>
              <a:rPr lang="en-US" sz="4000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7200" dirty="0" smtClean="0"/>
              <a:t>CAAT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6000" dirty="0" smtClean="0"/>
              <a:t>Summer Enrichment Camp</a:t>
            </a:r>
            <a:br>
              <a:rPr lang="en-US" sz="6000" dirty="0" smtClean="0"/>
            </a:b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886200"/>
            <a:ext cx="8686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sz="4000" dirty="0" smtClean="0"/>
              <a:t>May 31-June 3, 2016</a:t>
            </a:r>
          </a:p>
          <a:p>
            <a:r>
              <a:rPr lang="en-US" sz="4000" dirty="0" smtClean="0"/>
              <a:t>Jackson State University </a:t>
            </a:r>
            <a:br>
              <a:rPr lang="en-US" sz="4000" dirty="0" smtClean="0"/>
            </a:br>
            <a:r>
              <a:rPr lang="en-US" sz="4000" dirty="0" smtClean="0"/>
              <a:t>JYW Building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E:\CAAT Summer camp\IMG_37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1981200" cy="2641600"/>
          </a:xfrm>
          <a:prstGeom prst="chord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dirty="0" smtClean="0"/>
              <a:t>Toyota Going Green Initiative</a:t>
            </a:r>
            <a:endParaRPr lang="en-US" dirty="0"/>
          </a:p>
        </p:txBody>
      </p:sp>
      <p:pic>
        <p:nvPicPr>
          <p:cNvPr id="6146" name="Picture 2" descr="E:\CAAT Summer camp\IMG_36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48000"/>
            <a:ext cx="1905000" cy="2540000"/>
          </a:xfrm>
          <a:prstGeom prst="rect">
            <a:avLst/>
          </a:prstGeom>
          <a:noFill/>
        </p:spPr>
      </p:pic>
      <p:pic>
        <p:nvPicPr>
          <p:cNvPr id="6149" name="Picture 5" descr="E:\CAAT Summer camp\IMG_37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1295400"/>
            <a:ext cx="1906524" cy="2542032"/>
          </a:xfrm>
          <a:prstGeom prst="rect">
            <a:avLst/>
          </a:prstGeom>
          <a:noFill/>
        </p:spPr>
      </p:pic>
      <p:pic>
        <p:nvPicPr>
          <p:cNvPr id="6150" name="Picture 6" descr="E:\CAAT Summer camp\IMG_37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7000" y="3962400"/>
            <a:ext cx="1906524" cy="2542032"/>
          </a:xfrm>
          <a:prstGeom prst="rect">
            <a:avLst/>
          </a:prstGeom>
          <a:noFill/>
        </p:spPr>
      </p:pic>
      <p:pic>
        <p:nvPicPr>
          <p:cNvPr id="6151" name="Picture 7" descr="E:\CAAT Summer camp\IMG_374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962400"/>
            <a:ext cx="1906524" cy="2542032"/>
          </a:xfrm>
          <a:prstGeom prst="rect">
            <a:avLst/>
          </a:prstGeom>
          <a:noFill/>
        </p:spPr>
      </p:pic>
      <p:pic>
        <p:nvPicPr>
          <p:cNvPr id="6153" name="Picture 9" descr="E:\CAAT Summer camp\IMG_374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8200" y="1295400"/>
            <a:ext cx="1906524" cy="2542032"/>
          </a:xfrm>
          <a:prstGeom prst="rect">
            <a:avLst/>
          </a:prstGeom>
          <a:noFill/>
        </p:spPr>
      </p:pic>
      <p:pic>
        <p:nvPicPr>
          <p:cNvPr id="6154" name="Picture 10" descr="E:\CAAT Summer camp\IMG_375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29400" y="1295400"/>
            <a:ext cx="1906524" cy="2542032"/>
          </a:xfrm>
          <a:prstGeom prst="rect">
            <a:avLst/>
          </a:prstGeom>
          <a:noFill/>
        </p:spPr>
      </p:pic>
      <p:pic>
        <p:nvPicPr>
          <p:cNvPr id="6155" name="Picture 11" descr="E:\CAAT Summer camp\IMG_370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29400" y="3962400"/>
            <a:ext cx="1906524" cy="254203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85800" y="59436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Field trip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Thanks!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362200" y="1828800"/>
            <a:ext cx="6019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Ms. Michelle Brumfield</a:t>
            </a:r>
          </a:p>
          <a:p>
            <a:r>
              <a:rPr lang="en-US" sz="2800" dirty="0" smtClean="0"/>
              <a:t>Ms. </a:t>
            </a:r>
            <a:r>
              <a:rPr lang="en-US" sz="2800" dirty="0" err="1" smtClean="0"/>
              <a:t>Shayron</a:t>
            </a:r>
            <a:r>
              <a:rPr lang="en-US" sz="2800" dirty="0" smtClean="0"/>
              <a:t> Nichols</a:t>
            </a:r>
          </a:p>
          <a:p>
            <a:r>
              <a:rPr lang="en-US" sz="2800" dirty="0" smtClean="0"/>
              <a:t>Mr. Plato Davis</a:t>
            </a:r>
          </a:p>
          <a:p>
            <a:r>
              <a:rPr lang="en-US" sz="2800" dirty="0" smtClean="0"/>
              <a:t>Dr. </a:t>
            </a:r>
            <a:r>
              <a:rPr lang="en-US" sz="2800" dirty="0" err="1" smtClean="0"/>
              <a:t>Dalephine</a:t>
            </a:r>
            <a:r>
              <a:rPr lang="en-US" sz="2800" dirty="0" smtClean="0"/>
              <a:t> Davis</a:t>
            </a:r>
          </a:p>
          <a:p>
            <a:r>
              <a:rPr lang="en-US" sz="2800" dirty="0" smtClean="0"/>
              <a:t>and students who participated!</a:t>
            </a:r>
            <a:endParaRPr lang="en-US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Program Agenda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143000"/>
            <a:ext cx="8686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Day 1     Orientation to Summer Camp</a:t>
            </a:r>
          </a:p>
          <a:p>
            <a:endParaRPr lang="en-US" sz="3200" dirty="0" smtClean="0"/>
          </a:p>
          <a:p>
            <a:r>
              <a:rPr lang="en-US" sz="3200" dirty="0" smtClean="0"/>
              <a:t>Day 2     Intro to Solid Works, GIS,  Robotics,     </a:t>
            </a:r>
          </a:p>
          <a:p>
            <a:r>
              <a:rPr lang="en-US" sz="3200" dirty="0" smtClean="0"/>
              <a:t>               and Driver-Less Car</a:t>
            </a:r>
          </a:p>
          <a:p>
            <a:endParaRPr lang="en-US" sz="3200" dirty="0" smtClean="0"/>
          </a:p>
          <a:p>
            <a:r>
              <a:rPr lang="en-US" sz="3200" dirty="0" smtClean="0"/>
              <a:t>Day 3     Robotics – Programmable Brick,      			     Construction of GIS Map, Construction </a:t>
            </a:r>
          </a:p>
          <a:p>
            <a:r>
              <a:rPr lang="en-US" sz="3200" dirty="0" smtClean="0"/>
              <a:t>               of  Drawing in Solid Works, Intro to Energy</a:t>
            </a:r>
          </a:p>
          <a:p>
            <a:r>
              <a:rPr lang="en-US" sz="3200" dirty="0" smtClean="0"/>
              <a:t> 	     Efficient Cars</a:t>
            </a:r>
          </a:p>
          <a:p>
            <a:endParaRPr lang="en-US" sz="3200" dirty="0" smtClean="0"/>
          </a:p>
          <a:p>
            <a:r>
              <a:rPr lang="en-US" sz="3200" dirty="0" smtClean="0"/>
              <a:t> Day 4    Driver-Less Car Challenge, Robotics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Participants</a:t>
            </a:r>
            <a:endParaRPr lang="en-US" dirty="0"/>
          </a:p>
        </p:txBody>
      </p:sp>
      <p:pic>
        <p:nvPicPr>
          <p:cNvPr id="1026" name="Picture 2" descr="F:\CAAT Summer camp\IMG_3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972800" y="-8229600"/>
            <a:ext cx="10363200" cy="7772400"/>
          </a:xfrm>
          <a:prstGeom prst="rect">
            <a:avLst/>
          </a:prstGeom>
          <a:noFill/>
        </p:spPr>
      </p:pic>
      <p:pic>
        <p:nvPicPr>
          <p:cNvPr id="3" name="Picture 2" descr="C:\Users\James\Downloads\DrEjiwalePictur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524000"/>
            <a:ext cx="6858000" cy="4395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GIS Mapping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352800" y="1447800"/>
            <a:ext cx="2441448" cy="2441448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172200" y="3886200"/>
            <a:ext cx="2441448" cy="2441448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09600" y="3886200"/>
            <a:ext cx="2441448" cy="2441448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09600" y="1447800"/>
            <a:ext cx="2441448" cy="2441448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352800" y="3886200"/>
            <a:ext cx="2441448" cy="2441448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6172200" y="1447800"/>
            <a:ext cx="2441448" cy="2441448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066800" y="63246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had to determined a line, point, and polygon using GIS mapping.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Solid Works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838200" y="1371600"/>
            <a:ext cx="2441448" cy="2441448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352800" y="3200400"/>
            <a:ext cx="2441448" cy="2441448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867400" y="1371600"/>
            <a:ext cx="2441448" cy="2441448"/>
          </a:xfrm>
          <a:prstGeom prst="round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38200" y="57150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gained information about how to use CAD and Solid Works software.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971800"/>
            <a:ext cx="3657600" cy="1143000"/>
          </a:xfrm>
        </p:spPr>
        <p:txBody>
          <a:bodyPr/>
          <a:lstStyle/>
          <a:p>
            <a:r>
              <a:rPr lang="en-US" dirty="0" smtClean="0"/>
              <a:t>Lunch time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800600" y="609600"/>
            <a:ext cx="2438400" cy="24384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609600" y="3657600"/>
            <a:ext cx="2441448" cy="244144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362200" y="457200"/>
            <a:ext cx="2441448" cy="244144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2971800" y="4191000"/>
            <a:ext cx="2441448" cy="244144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257800" y="4114800"/>
            <a:ext cx="2441448" cy="244144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6477000" y="2286000"/>
            <a:ext cx="2286000" cy="2286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381000" y="1752600"/>
            <a:ext cx="2438400" cy="24384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Driver-Less Car Challenge</a:t>
            </a:r>
            <a:endParaRPr lang="en-US" dirty="0"/>
          </a:p>
        </p:txBody>
      </p:sp>
      <p:pic>
        <p:nvPicPr>
          <p:cNvPr id="5122" name="Picture 2" descr="E:\CAAT Summer camp\IMG_3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76400"/>
            <a:ext cx="2343150" cy="3124200"/>
          </a:xfrm>
          <a:prstGeom prst="roundRect">
            <a:avLst/>
          </a:prstGeom>
          <a:noFill/>
        </p:spPr>
      </p:pic>
      <p:pic>
        <p:nvPicPr>
          <p:cNvPr id="5123" name="Picture 3" descr="E:\CAAT Summer camp\IMG_36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676400"/>
            <a:ext cx="2438400" cy="3251200"/>
          </a:xfrm>
          <a:prstGeom prst="round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5800" y="54102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were given a homework assignment to draw  a car at the charging station.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990600" y="1981200"/>
            <a:ext cx="2194560" cy="219456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914400" y="4343400"/>
            <a:ext cx="2194560" cy="219456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 descr="E:\CAAT Summer camp\IMG_358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4343400"/>
            <a:ext cx="2194560" cy="2194560"/>
          </a:xfrm>
          <a:prstGeom prst="ellipse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533400"/>
            <a:ext cx="487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Robotics 101</a:t>
            </a:r>
            <a:br>
              <a:rPr lang="en-US" dirty="0" smtClean="0"/>
            </a:br>
            <a:r>
              <a:rPr lang="en-US" dirty="0" smtClean="0"/>
              <a:t>using EV3 platform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990600" y="304800"/>
            <a:ext cx="1752600" cy="1752600"/>
          </a:xfrm>
          <a:prstGeom prst="triangl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E:\CAAT Summer camp\IMG_356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00800" y="1905000"/>
            <a:ext cx="2194560" cy="2194560"/>
          </a:xfrm>
          <a:prstGeom prst="ellipse">
            <a:avLst/>
          </a:prstGeom>
          <a:noFill/>
        </p:spPr>
      </p:pic>
      <p:pic>
        <p:nvPicPr>
          <p:cNvPr id="16" name="Picture 7" descr="E:\CAAT Summer camp\IMG_357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81400" y="4343400"/>
            <a:ext cx="2194560" cy="2194560"/>
          </a:xfrm>
          <a:prstGeom prst="ellipse">
            <a:avLst/>
          </a:prstGeom>
          <a:noFill/>
        </p:spPr>
      </p:pic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3657600" y="1981200"/>
            <a:ext cx="2209800" cy="22098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438400" y="457200"/>
            <a:ext cx="487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Robotics 101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419600"/>
            <a:ext cx="1905000" cy="190500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:\CAAT Summer camp\IMG_35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676400"/>
            <a:ext cx="1831086" cy="2438400"/>
          </a:xfrm>
          <a:prstGeom prst="ellipse">
            <a:avLst/>
          </a:prstGeom>
          <a:noFill/>
        </p:spPr>
      </p:pic>
      <p:pic>
        <p:nvPicPr>
          <p:cNvPr id="9" name="Picture 10" descr="E:\CAAT Summer camp\IMG_36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676400"/>
            <a:ext cx="1831086" cy="2441448"/>
          </a:xfrm>
          <a:prstGeom prst="ellipse">
            <a:avLst/>
          </a:prstGeom>
          <a:noFill/>
        </p:spPr>
      </p:pic>
      <p:pic>
        <p:nvPicPr>
          <p:cNvPr id="10" name="Picture 9" descr="E:\CAAT Summer camp\IMG_359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4267200"/>
            <a:ext cx="1907286" cy="1905000"/>
          </a:xfrm>
          <a:prstGeom prst="ellipse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2438400" y="4343400"/>
            <a:ext cx="1901952" cy="19019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228600" y="2514600"/>
            <a:ext cx="1901952" cy="19019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7010400" y="2286000"/>
            <a:ext cx="1901952" cy="19019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400000">
            <a:off x="7010400" y="4267200"/>
            <a:ext cx="1901952" cy="190195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131</Words>
  <Application>Microsoft Office PowerPoint</Application>
  <PresentationFormat>On-screen Show (4:3)</PresentationFormat>
  <Paragraphs>33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Center for Advanced Automotive Technology  CAAT  Summer Enrichment Camp </vt:lpstr>
      <vt:lpstr>Program Agenda</vt:lpstr>
      <vt:lpstr>Participants</vt:lpstr>
      <vt:lpstr>GIS Mapping</vt:lpstr>
      <vt:lpstr>Solid Works</vt:lpstr>
      <vt:lpstr>Lunch time</vt:lpstr>
      <vt:lpstr>Driver-Less Car Challenge</vt:lpstr>
      <vt:lpstr>Robotics 101 using EV3 platform</vt:lpstr>
      <vt:lpstr>PowerPoint Presentation</vt:lpstr>
      <vt:lpstr>Toyota Going Green Initiative</vt:lpstr>
      <vt:lpstr>Special Thanks!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“Center for Advancement Automotive Technology”  CAAT Summer Enrichment Camp</dc:title>
  <dc:creator>JSU Chemistry</dc:creator>
  <cp:lastModifiedBy>Kelly, Nelson</cp:lastModifiedBy>
  <cp:revision>61</cp:revision>
  <dcterms:created xsi:type="dcterms:W3CDTF">2016-06-08T00:08:34Z</dcterms:created>
  <dcterms:modified xsi:type="dcterms:W3CDTF">2016-11-08T13:14:02Z</dcterms:modified>
</cp:coreProperties>
</file>