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80" r:id="rId2"/>
    <p:sldId id="281" r:id="rId3"/>
    <p:sldId id="284" r:id="rId4"/>
    <p:sldId id="282" r:id="rId5"/>
    <p:sldId id="283" r:id="rId6"/>
    <p:sldId id="286" r:id="rId7"/>
    <p:sldId id="285" r:id="rId8"/>
    <p:sldId id="287" r:id="rId9"/>
    <p:sldId id="28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A5A5"/>
    <a:srgbClr val="003087"/>
    <a:srgbClr val="CB333B"/>
    <a:srgbClr val="69B3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61" autoAdjust="0"/>
    <p:restoredTop sz="94660"/>
  </p:normalViewPr>
  <p:slideViewPr>
    <p:cSldViewPr snapToGrid="0">
      <p:cViewPr varScale="1">
        <p:scale>
          <a:sx n="54" d="100"/>
          <a:sy n="54" d="100"/>
        </p:scale>
        <p:origin x="192"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 " userId="084cb94ec568699a" providerId="LiveId" clId="{31DE0B9F-8E94-4F9A-AEED-0170D9849820}"/>
    <pc:docChg chg="delSld">
      <pc:chgData name=" " userId="084cb94ec568699a" providerId="LiveId" clId="{31DE0B9F-8E94-4F9A-AEED-0170D9849820}" dt="2020-02-27T00:46:54.157" v="0" actId="47"/>
      <pc:docMkLst>
        <pc:docMk/>
      </pc:docMkLst>
      <pc:sldChg chg="del">
        <pc:chgData name=" " userId="084cb94ec568699a" providerId="LiveId" clId="{31DE0B9F-8E94-4F9A-AEED-0170D9849820}" dt="2020-02-27T00:46:54.157" v="0" actId="47"/>
        <pc:sldMkLst>
          <pc:docMk/>
          <pc:sldMk cId="2516340407" sldId="25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840CCB-7131-46BB-8E24-602C149E772E}" type="doc">
      <dgm:prSet loTypeId="urn:microsoft.com/office/officeart/2005/8/layout/arrow2" loCatId="process" qsTypeId="urn:microsoft.com/office/officeart/2005/8/quickstyle/simple1" qsCatId="simple" csTypeId="urn:microsoft.com/office/officeart/2005/8/colors/accent0_2" csCatId="mainScheme" phldr="1"/>
      <dgm:spPr/>
      <dgm:t>
        <a:bodyPr/>
        <a:lstStyle/>
        <a:p>
          <a:endParaRPr lang="en-US"/>
        </a:p>
      </dgm:t>
    </dgm:pt>
    <dgm:pt modelId="{9229F532-E521-45C5-96EA-F7223ECE9AD4}">
      <dgm:prSet phldrT="[Text]" custT="1"/>
      <dgm:spPr/>
      <dgm:t>
        <a:bodyPr/>
        <a:lstStyle/>
        <a:p>
          <a:r>
            <a:rPr lang="en-US" sz="900" b="1" dirty="0"/>
            <a:t>Mechanical Service Operator </a:t>
          </a:r>
        </a:p>
        <a:p>
          <a:r>
            <a:rPr lang="en-US" sz="800" dirty="0"/>
            <a:t>$18.77-$26.73/ hour</a:t>
          </a:r>
        </a:p>
        <a:p>
          <a:r>
            <a:rPr lang="en-US" sz="800" dirty="0"/>
            <a:t>-Some light mechanical skills needed</a:t>
          </a:r>
        </a:p>
        <a:p>
          <a:r>
            <a:rPr lang="en-US" sz="800" dirty="0"/>
            <a:t>-12-16 weeks training </a:t>
          </a:r>
        </a:p>
        <a:p>
          <a:r>
            <a:rPr lang="en-US" sz="600" dirty="0"/>
            <a:t>	</a:t>
          </a:r>
        </a:p>
        <a:p>
          <a:endParaRPr lang="en-US" sz="600" dirty="0"/>
        </a:p>
      </dgm:t>
    </dgm:pt>
    <dgm:pt modelId="{E5CAAD7F-5F99-47FE-9995-4EADA9E32B55}" type="parTrans" cxnId="{6CDBA98B-4A87-45F8-AAB2-0C6839E262DB}">
      <dgm:prSet/>
      <dgm:spPr/>
      <dgm:t>
        <a:bodyPr/>
        <a:lstStyle/>
        <a:p>
          <a:endParaRPr lang="en-US"/>
        </a:p>
      </dgm:t>
    </dgm:pt>
    <dgm:pt modelId="{973056E4-6894-4F08-B99E-3DEF1B24241A}" type="sibTrans" cxnId="{6CDBA98B-4A87-45F8-AAB2-0C6839E262DB}">
      <dgm:prSet/>
      <dgm:spPr/>
      <dgm:t>
        <a:bodyPr/>
        <a:lstStyle/>
        <a:p>
          <a:endParaRPr lang="en-US"/>
        </a:p>
      </dgm:t>
    </dgm:pt>
    <dgm:pt modelId="{1A246747-EE25-4796-A8B4-4FF05091CF4C}">
      <dgm:prSet phldrT="[Text]" custT="1"/>
      <dgm:spPr/>
      <dgm:t>
        <a:bodyPr/>
        <a:lstStyle/>
        <a:p>
          <a:r>
            <a:rPr lang="en-US" sz="900" b="1" dirty="0"/>
            <a:t>Apprentice Diesel Mechanic </a:t>
          </a:r>
        </a:p>
        <a:p>
          <a:r>
            <a:rPr lang="en-US" sz="800" dirty="0"/>
            <a:t>-$26.59 / hour </a:t>
          </a:r>
        </a:p>
        <a:p>
          <a:r>
            <a:rPr lang="en-US" sz="800" dirty="0"/>
            <a:t>-Potential to advance to "Set Up Mechanic” between 333 - 720 Days</a:t>
          </a:r>
        </a:p>
        <a:p>
          <a:r>
            <a:rPr lang="en-US" sz="800" dirty="0"/>
            <a:t>-Earn same rate of pay as carded Mechanic as well as perform same work functions</a:t>
          </a:r>
        </a:p>
        <a:p>
          <a:endParaRPr lang="en-US" sz="800" dirty="0"/>
        </a:p>
      </dgm:t>
    </dgm:pt>
    <dgm:pt modelId="{10C17FD3-F80C-440C-A2AE-A66B343070B0}" type="parTrans" cxnId="{0582C807-ED35-4059-9668-D2F3EB640C2F}">
      <dgm:prSet/>
      <dgm:spPr/>
      <dgm:t>
        <a:bodyPr/>
        <a:lstStyle/>
        <a:p>
          <a:endParaRPr lang="en-US"/>
        </a:p>
      </dgm:t>
    </dgm:pt>
    <dgm:pt modelId="{983BA0BD-CC34-40E4-A4FC-5EF98ED881A9}" type="sibTrans" cxnId="{0582C807-ED35-4059-9668-D2F3EB640C2F}">
      <dgm:prSet/>
      <dgm:spPr/>
      <dgm:t>
        <a:bodyPr/>
        <a:lstStyle/>
        <a:p>
          <a:endParaRPr lang="en-US"/>
        </a:p>
      </dgm:t>
    </dgm:pt>
    <dgm:pt modelId="{EE17997D-35E9-4DB3-9611-D1D4980B52A7}">
      <dgm:prSet phldrT="[Text]" custT="1"/>
      <dgm:spPr/>
      <dgm:t>
        <a:bodyPr/>
        <a:lstStyle/>
        <a:p>
          <a:r>
            <a:rPr lang="en-US" sz="900" b="1" dirty="0"/>
            <a:t>Journeyman Diesel Mechanic </a:t>
          </a:r>
        </a:p>
        <a:p>
          <a:r>
            <a:rPr lang="en-US" sz="800" dirty="0"/>
            <a:t>-$32.17 / hour </a:t>
          </a:r>
        </a:p>
        <a:p>
          <a:r>
            <a:rPr lang="en-US" sz="800" dirty="0"/>
            <a:t>-Carded with verified Mechanical work or combination of education and work experience</a:t>
          </a:r>
        </a:p>
      </dgm:t>
    </dgm:pt>
    <dgm:pt modelId="{80FF3721-6021-4FE8-BD6D-C8D4B027E7D1}" type="parTrans" cxnId="{DB21872E-609B-4BCF-873D-56B87E4185ED}">
      <dgm:prSet/>
      <dgm:spPr/>
      <dgm:t>
        <a:bodyPr/>
        <a:lstStyle/>
        <a:p>
          <a:endParaRPr lang="en-US"/>
        </a:p>
      </dgm:t>
    </dgm:pt>
    <dgm:pt modelId="{F06AE7ED-9E07-443E-B5DC-9497826798A4}" type="sibTrans" cxnId="{DB21872E-609B-4BCF-873D-56B87E4185ED}">
      <dgm:prSet/>
      <dgm:spPr/>
      <dgm:t>
        <a:bodyPr/>
        <a:lstStyle/>
        <a:p>
          <a:endParaRPr lang="en-US"/>
        </a:p>
      </dgm:t>
    </dgm:pt>
    <dgm:pt modelId="{A6609CB1-08FF-42F5-91CF-0CBEA47804EF}">
      <dgm:prSet phldrT="[Text]" custT="1"/>
      <dgm:spPr/>
      <dgm:t>
        <a:bodyPr/>
        <a:lstStyle/>
        <a:p>
          <a:r>
            <a:rPr lang="en-US" sz="900" b="1" dirty="0"/>
            <a:t>Foreman - Locomotive</a:t>
          </a:r>
        </a:p>
        <a:p>
          <a:r>
            <a:rPr lang="en-US" sz="800" dirty="0"/>
            <a:t>$37.96/ hour</a:t>
          </a:r>
        </a:p>
        <a:p>
          <a:r>
            <a:rPr lang="en-US" sz="800" dirty="0"/>
            <a:t>-Requires 3 years experience in Mechanical Department  </a:t>
          </a:r>
        </a:p>
      </dgm:t>
    </dgm:pt>
    <dgm:pt modelId="{F67AC638-1ACF-4528-B641-E478721FA81A}" type="parTrans" cxnId="{05F78C4F-1958-43A0-B6FA-1DBCA88C5981}">
      <dgm:prSet/>
      <dgm:spPr/>
      <dgm:t>
        <a:bodyPr/>
        <a:lstStyle/>
        <a:p>
          <a:endParaRPr lang="en-US"/>
        </a:p>
      </dgm:t>
    </dgm:pt>
    <dgm:pt modelId="{5EB5449A-BC67-4432-B6F8-A4F4671C31F6}" type="sibTrans" cxnId="{05F78C4F-1958-43A0-B6FA-1DBCA88C5981}">
      <dgm:prSet/>
      <dgm:spPr/>
      <dgm:t>
        <a:bodyPr/>
        <a:lstStyle/>
        <a:p>
          <a:endParaRPr lang="en-US"/>
        </a:p>
      </dgm:t>
    </dgm:pt>
    <dgm:pt modelId="{BB58889B-A203-46E8-AAF4-E0C0683019AB}">
      <dgm:prSet phldrT="[Text]" custT="1"/>
      <dgm:spPr/>
      <dgm:t>
        <a:bodyPr/>
        <a:lstStyle/>
        <a:p>
          <a:r>
            <a:rPr lang="en-US" sz="900" b="1" dirty="0"/>
            <a:t>Foreman General 1</a:t>
          </a:r>
        </a:p>
        <a:p>
          <a:r>
            <a:rPr lang="en-US" sz="800" dirty="0"/>
            <a:t>$47.21/ hour</a:t>
          </a:r>
        </a:p>
        <a:p>
          <a:r>
            <a:rPr lang="en-US" sz="800" dirty="0"/>
            <a:t>-Requires 3 years experience in Mechanical </a:t>
          </a:r>
        </a:p>
      </dgm:t>
    </dgm:pt>
    <dgm:pt modelId="{E95B1F25-D6C9-4CDD-9658-0A00BA477480}" type="parTrans" cxnId="{A79A3548-91B4-44A6-A05C-81BDBE988266}">
      <dgm:prSet/>
      <dgm:spPr/>
      <dgm:t>
        <a:bodyPr/>
        <a:lstStyle/>
        <a:p>
          <a:endParaRPr lang="en-US"/>
        </a:p>
      </dgm:t>
    </dgm:pt>
    <dgm:pt modelId="{18519DCC-66E6-4ADA-9502-90B1801F1763}" type="sibTrans" cxnId="{A79A3548-91B4-44A6-A05C-81BDBE988266}">
      <dgm:prSet/>
      <dgm:spPr/>
      <dgm:t>
        <a:bodyPr/>
        <a:lstStyle/>
        <a:p>
          <a:endParaRPr lang="en-US"/>
        </a:p>
      </dgm:t>
    </dgm:pt>
    <dgm:pt modelId="{269ECFEE-AACE-48A9-992C-87BA3B4ADE4B}" type="pres">
      <dgm:prSet presAssocID="{0B840CCB-7131-46BB-8E24-602C149E772E}" presName="arrowDiagram" presStyleCnt="0">
        <dgm:presLayoutVars>
          <dgm:chMax val="5"/>
          <dgm:dir/>
          <dgm:resizeHandles val="exact"/>
        </dgm:presLayoutVars>
      </dgm:prSet>
      <dgm:spPr/>
    </dgm:pt>
    <dgm:pt modelId="{D8DC43C0-288D-463B-B9B6-2539D0C23294}" type="pres">
      <dgm:prSet presAssocID="{0B840CCB-7131-46BB-8E24-602C149E772E}" presName="arrow" presStyleLbl="bgShp" presStyleIdx="0" presStyleCnt="1" custLinFactNeighborY="-394"/>
      <dgm:spPr/>
    </dgm:pt>
    <dgm:pt modelId="{9D1B7320-B0B2-4B1A-B4FB-43477379DE7F}" type="pres">
      <dgm:prSet presAssocID="{0B840CCB-7131-46BB-8E24-602C149E772E}" presName="arrowDiagram5" presStyleCnt="0"/>
      <dgm:spPr/>
    </dgm:pt>
    <dgm:pt modelId="{04D97218-A5EF-4970-9BD5-C5240A6CD41D}" type="pres">
      <dgm:prSet presAssocID="{9229F532-E521-45C5-96EA-F7223ECE9AD4}" presName="bullet5a" presStyleLbl="node1" presStyleIdx="0" presStyleCnt="5" custLinFactNeighborX="48715" custLinFactNeighborY="-91341"/>
      <dgm:spPr/>
    </dgm:pt>
    <dgm:pt modelId="{413C91DD-373D-44F3-BF3F-C847C3A50655}" type="pres">
      <dgm:prSet presAssocID="{9229F532-E521-45C5-96EA-F7223ECE9AD4}" presName="textBox5a" presStyleLbl="revTx" presStyleIdx="0" presStyleCnt="5" custScaleY="151365" custLinFactNeighborX="13898" custLinFactNeighborY="-12581">
        <dgm:presLayoutVars>
          <dgm:bulletEnabled val="1"/>
        </dgm:presLayoutVars>
      </dgm:prSet>
      <dgm:spPr/>
    </dgm:pt>
    <dgm:pt modelId="{3D8C066D-F233-4753-9996-131C34C204AC}" type="pres">
      <dgm:prSet presAssocID="{1A246747-EE25-4796-A8B4-4FF05091CF4C}" presName="bullet5b" presStyleLbl="node1" presStyleIdx="1" presStyleCnt="5" custLinFactNeighborX="27233" custLinFactNeighborY="-27233"/>
      <dgm:spPr/>
    </dgm:pt>
    <dgm:pt modelId="{9F1997A1-3346-4DA2-880C-E2CAD971F306}" type="pres">
      <dgm:prSet presAssocID="{1A246747-EE25-4796-A8B4-4FF05091CF4C}" presName="textBox5b" presStyleLbl="revTx" presStyleIdx="1" presStyleCnt="5" custScaleX="137802" custLinFactNeighborX="30374" custLinFactNeighborY="-10548">
        <dgm:presLayoutVars>
          <dgm:bulletEnabled val="1"/>
        </dgm:presLayoutVars>
      </dgm:prSet>
      <dgm:spPr/>
    </dgm:pt>
    <dgm:pt modelId="{0F50058A-D878-4F91-B2ED-DAC1A191A47B}" type="pres">
      <dgm:prSet presAssocID="{EE17997D-35E9-4DB3-9611-D1D4980B52A7}" presName="bullet5c" presStyleLbl="node1" presStyleIdx="2" presStyleCnt="5" custLinFactX="13796" custLinFactNeighborX="100000" custLinFactNeighborY="-17507"/>
      <dgm:spPr/>
    </dgm:pt>
    <dgm:pt modelId="{92ACC920-7356-4DD6-8809-C7E9C514F3A2}" type="pres">
      <dgm:prSet presAssocID="{EE17997D-35E9-4DB3-9611-D1D4980B52A7}" presName="textBox5c" presStyleLbl="revTx" presStyleIdx="2" presStyleCnt="5" custLinFactNeighborX="29995" custLinFactNeighborY="-8906">
        <dgm:presLayoutVars>
          <dgm:bulletEnabled val="1"/>
        </dgm:presLayoutVars>
      </dgm:prSet>
      <dgm:spPr/>
    </dgm:pt>
    <dgm:pt modelId="{6F136D78-D69E-44DE-A428-D94D26E9F3B5}" type="pres">
      <dgm:prSet presAssocID="{A6609CB1-08FF-42F5-91CF-0CBEA47804EF}" presName="bullet5d" presStyleLbl="node1" presStyleIdx="3" presStyleCnt="5" custScaleX="84033" custScaleY="92372" custLinFactNeighborX="65511" custLinFactNeighborY="8077"/>
      <dgm:spPr/>
    </dgm:pt>
    <dgm:pt modelId="{D7C09F51-3A70-425D-8CE3-92C1537AE23B}" type="pres">
      <dgm:prSet presAssocID="{A6609CB1-08FF-42F5-91CF-0CBEA47804EF}" presName="textBox5d" presStyleLbl="revTx" presStyleIdx="3" presStyleCnt="5" custScaleX="89450" custScaleY="54777" custLinFactNeighborX="18907" custLinFactNeighborY="-24638">
        <dgm:presLayoutVars>
          <dgm:bulletEnabled val="1"/>
        </dgm:presLayoutVars>
      </dgm:prSet>
      <dgm:spPr/>
    </dgm:pt>
    <dgm:pt modelId="{9523B9EE-172E-4349-9541-80A37FA20BD2}" type="pres">
      <dgm:prSet presAssocID="{BB58889B-A203-46E8-AAF4-E0C0683019AB}" presName="bullet5e" presStyleLbl="node1" presStyleIdx="4" presStyleCnt="5" custLinFactNeighborX="37230" custLinFactNeighborY="-8864"/>
      <dgm:spPr/>
    </dgm:pt>
    <dgm:pt modelId="{9A7A380C-30F0-40E6-AAE9-4921302924C3}" type="pres">
      <dgm:prSet presAssocID="{BB58889B-A203-46E8-AAF4-E0C0683019AB}" presName="textBox5e" presStyleLbl="revTx" presStyleIdx="4" presStyleCnt="5" custScaleX="78737" custScaleY="34278" custLinFactNeighborX="10632" custLinFactNeighborY="-37834">
        <dgm:presLayoutVars>
          <dgm:bulletEnabled val="1"/>
        </dgm:presLayoutVars>
      </dgm:prSet>
      <dgm:spPr/>
    </dgm:pt>
  </dgm:ptLst>
  <dgm:cxnLst>
    <dgm:cxn modelId="{0582C807-ED35-4059-9668-D2F3EB640C2F}" srcId="{0B840CCB-7131-46BB-8E24-602C149E772E}" destId="{1A246747-EE25-4796-A8B4-4FF05091CF4C}" srcOrd="1" destOrd="0" parTransId="{10C17FD3-F80C-440C-A2AE-A66B343070B0}" sibTransId="{983BA0BD-CC34-40E4-A4FC-5EF98ED881A9}"/>
    <dgm:cxn modelId="{7CB1F824-5F7C-4B00-89A8-E43B34402CD3}" type="presOf" srcId="{9229F532-E521-45C5-96EA-F7223ECE9AD4}" destId="{413C91DD-373D-44F3-BF3F-C847C3A50655}" srcOrd="0" destOrd="0" presId="urn:microsoft.com/office/officeart/2005/8/layout/arrow2"/>
    <dgm:cxn modelId="{029ADF2C-C258-40DB-8492-E26A83F6F6E8}" type="presOf" srcId="{1A246747-EE25-4796-A8B4-4FF05091CF4C}" destId="{9F1997A1-3346-4DA2-880C-E2CAD971F306}" srcOrd="0" destOrd="0" presId="urn:microsoft.com/office/officeart/2005/8/layout/arrow2"/>
    <dgm:cxn modelId="{DB21872E-609B-4BCF-873D-56B87E4185ED}" srcId="{0B840CCB-7131-46BB-8E24-602C149E772E}" destId="{EE17997D-35E9-4DB3-9611-D1D4980B52A7}" srcOrd="2" destOrd="0" parTransId="{80FF3721-6021-4FE8-BD6D-C8D4B027E7D1}" sibTransId="{F06AE7ED-9E07-443E-B5DC-9497826798A4}"/>
    <dgm:cxn modelId="{AFD8BE5B-C2C3-49B0-A4FE-9B4CFF78A602}" type="presOf" srcId="{A6609CB1-08FF-42F5-91CF-0CBEA47804EF}" destId="{D7C09F51-3A70-425D-8CE3-92C1537AE23B}" srcOrd="0" destOrd="0" presId="urn:microsoft.com/office/officeart/2005/8/layout/arrow2"/>
    <dgm:cxn modelId="{A79A3548-91B4-44A6-A05C-81BDBE988266}" srcId="{0B840CCB-7131-46BB-8E24-602C149E772E}" destId="{BB58889B-A203-46E8-AAF4-E0C0683019AB}" srcOrd="4" destOrd="0" parTransId="{E95B1F25-D6C9-4CDD-9658-0A00BA477480}" sibTransId="{18519DCC-66E6-4ADA-9502-90B1801F1763}"/>
    <dgm:cxn modelId="{9096796E-D4C6-4FCE-B248-2C7FF0AA4FEB}" type="presOf" srcId="{BB58889B-A203-46E8-AAF4-E0C0683019AB}" destId="{9A7A380C-30F0-40E6-AAE9-4921302924C3}" srcOrd="0" destOrd="0" presId="urn:microsoft.com/office/officeart/2005/8/layout/arrow2"/>
    <dgm:cxn modelId="{05F78C4F-1958-43A0-B6FA-1DBCA88C5981}" srcId="{0B840CCB-7131-46BB-8E24-602C149E772E}" destId="{A6609CB1-08FF-42F5-91CF-0CBEA47804EF}" srcOrd="3" destOrd="0" parTransId="{F67AC638-1ACF-4528-B641-E478721FA81A}" sibTransId="{5EB5449A-BC67-4432-B6F8-A4F4671C31F6}"/>
    <dgm:cxn modelId="{6CDBA98B-4A87-45F8-AAB2-0C6839E262DB}" srcId="{0B840CCB-7131-46BB-8E24-602C149E772E}" destId="{9229F532-E521-45C5-96EA-F7223ECE9AD4}" srcOrd="0" destOrd="0" parTransId="{E5CAAD7F-5F99-47FE-9995-4EADA9E32B55}" sibTransId="{973056E4-6894-4F08-B99E-3DEF1B24241A}"/>
    <dgm:cxn modelId="{F8DA76A7-96AE-41EE-9886-267A96542DF5}" type="presOf" srcId="{EE17997D-35E9-4DB3-9611-D1D4980B52A7}" destId="{92ACC920-7356-4DD6-8809-C7E9C514F3A2}" srcOrd="0" destOrd="0" presId="urn:microsoft.com/office/officeart/2005/8/layout/arrow2"/>
    <dgm:cxn modelId="{D29C22D5-F322-496F-BCE3-8B3C5ACE2C53}" type="presOf" srcId="{0B840CCB-7131-46BB-8E24-602C149E772E}" destId="{269ECFEE-AACE-48A9-992C-87BA3B4ADE4B}" srcOrd="0" destOrd="0" presId="urn:microsoft.com/office/officeart/2005/8/layout/arrow2"/>
    <dgm:cxn modelId="{8010DF09-771B-48C6-A90C-10FD5BDC0A59}" type="presParOf" srcId="{269ECFEE-AACE-48A9-992C-87BA3B4ADE4B}" destId="{D8DC43C0-288D-463B-B9B6-2539D0C23294}" srcOrd="0" destOrd="0" presId="urn:microsoft.com/office/officeart/2005/8/layout/arrow2"/>
    <dgm:cxn modelId="{79DF303F-1B70-4517-BA44-337BF07F169D}" type="presParOf" srcId="{269ECFEE-AACE-48A9-992C-87BA3B4ADE4B}" destId="{9D1B7320-B0B2-4B1A-B4FB-43477379DE7F}" srcOrd="1" destOrd="0" presId="urn:microsoft.com/office/officeart/2005/8/layout/arrow2"/>
    <dgm:cxn modelId="{CE50EBD0-BC3B-4113-B6BF-1B131D34D1EF}" type="presParOf" srcId="{9D1B7320-B0B2-4B1A-B4FB-43477379DE7F}" destId="{04D97218-A5EF-4970-9BD5-C5240A6CD41D}" srcOrd="0" destOrd="0" presId="urn:microsoft.com/office/officeart/2005/8/layout/arrow2"/>
    <dgm:cxn modelId="{142A20F1-6217-4BEB-AA40-F0A8A86AFC86}" type="presParOf" srcId="{9D1B7320-B0B2-4B1A-B4FB-43477379DE7F}" destId="{413C91DD-373D-44F3-BF3F-C847C3A50655}" srcOrd="1" destOrd="0" presId="urn:microsoft.com/office/officeart/2005/8/layout/arrow2"/>
    <dgm:cxn modelId="{8D217FFD-05A4-4056-B228-6746BA194420}" type="presParOf" srcId="{9D1B7320-B0B2-4B1A-B4FB-43477379DE7F}" destId="{3D8C066D-F233-4753-9996-131C34C204AC}" srcOrd="2" destOrd="0" presId="urn:microsoft.com/office/officeart/2005/8/layout/arrow2"/>
    <dgm:cxn modelId="{FE57A3F2-7426-4A8D-A735-A01D9868C9A3}" type="presParOf" srcId="{9D1B7320-B0B2-4B1A-B4FB-43477379DE7F}" destId="{9F1997A1-3346-4DA2-880C-E2CAD971F306}" srcOrd="3" destOrd="0" presId="urn:microsoft.com/office/officeart/2005/8/layout/arrow2"/>
    <dgm:cxn modelId="{403E9790-1772-4C32-9FD1-EBF5F5B7036D}" type="presParOf" srcId="{9D1B7320-B0B2-4B1A-B4FB-43477379DE7F}" destId="{0F50058A-D878-4F91-B2ED-DAC1A191A47B}" srcOrd="4" destOrd="0" presId="urn:microsoft.com/office/officeart/2005/8/layout/arrow2"/>
    <dgm:cxn modelId="{5CAE5A86-6B1A-4678-8369-1C9EE31E6F39}" type="presParOf" srcId="{9D1B7320-B0B2-4B1A-B4FB-43477379DE7F}" destId="{92ACC920-7356-4DD6-8809-C7E9C514F3A2}" srcOrd="5" destOrd="0" presId="urn:microsoft.com/office/officeart/2005/8/layout/arrow2"/>
    <dgm:cxn modelId="{A073BE7A-92B5-4D96-A1DA-0955CF54E3E5}" type="presParOf" srcId="{9D1B7320-B0B2-4B1A-B4FB-43477379DE7F}" destId="{6F136D78-D69E-44DE-A428-D94D26E9F3B5}" srcOrd="6" destOrd="0" presId="urn:microsoft.com/office/officeart/2005/8/layout/arrow2"/>
    <dgm:cxn modelId="{E268ACE9-15B0-487B-BC14-565FD1D8B111}" type="presParOf" srcId="{9D1B7320-B0B2-4B1A-B4FB-43477379DE7F}" destId="{D7C09F51-3A70-425D-8CE3-92C1537AE23B}" srcOrd="7" destOrd="0" presId="urn:microsoft.com/office/officeart/2005/8/layout/arrow2"/>
    <dgm:cxn modelId="{AC23C71A-DAA3-4261-9E4A-6CD7EC6C1EFC}" type="presParOf" srcId="{9D1B7320-B0B2-4B1A-B4FB-43477379DE7F}" destId="{9523B9EE-172E-4349-9541-80A37FA20BD2}" srcOrd="8" destOrd="0" presId="urn:microsoft.com/office/officeart/2005/8/layout/arrow2"/>
    <dgm:cxn modelId="{47F03830-A04E-46D8-A448-4660A4221A7E}" type="presParOf" srcId="{9D1B7320-B0B2-4B1A-B4FB-43477379DE7F}" destId="{9A7A380C-30F0-40E6-AAE9-4921302924C3}" srcOrd="9" destOrd="0" presId="urn:microsoft.com/office/officeart/2005/8/layout/arrow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DC43C0-288D-463B-B9B6-2539D0C23294}">
      <dsp:nvSpPr>
        <dsp:cNvPr id="0" name=""/>
        <dsp:cNvSpPr/>
      </dsp:nvSpPr>
      <dsp:spPr>
        <a:xfrm>
          <a:off x="0" y="0"/>
          <a:ext cx="7772400" cy="4857750"/>
        </a:xfrm>
        <a:prstGeom prst="swooshArrow">
          <a:avLst>
            <a:gd name="adj1" fmla="val 25000"/>
            <a:gd name="adj2" fmla="val 25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4D97218-A5EF-4970-9BD5-C5240A6CD41D}">
      <dsp:nvSpPr>
        <dsp:cNvPr id="0" name=""/>
        <dsp:cNvSpPr/>
      </dsp:nvSpPr>
      <dsp:spPr>
        <a:xfrm>
          <a:off x="852666" y="3468060"/>
          <a:ext cx="178765" cy="178765"/>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3C91DD-373D-44F3-BF3F-C847C3A50655}">
      <dsp:nvSpPr>
        <dsp:cNvPr id="0" name=""/>
        <dsp:cNvSpPr/>
      </dsp:nvSpPr>
      <dsp:spPr>
        <a:xfrm>
          <a:off x="996471" y="3278347"/>
          <a:ext cx="1018184" cy="17499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4724" tIns="0" rIns="0" bIns="0" numCol="1" spcCol="1270" anchor="t" anchorCtr="0">
          <a:noAutofit/>
        </a:bodyPr>
        <a:lstStyle/>
        <a:p>
          <a:pPr marL="0" lvl="0" indent="0" algn="l" defTabSz="400050">
            <a:lnSpc>
              <a:spcPct val="90000"/>
            </a:lnSpc>
            <a:spcBef>
              <a:spcPct val="0"/>
            </a:spcBef>
            <a:spcAft>
              <a:spcPct val="35000"/>
            </a:spcAft>
            <a:buNone/>
          </a:pPr>
          <a:r>
            <a:rPr lang="en-US" sz="900" b="1" kern="1200" dirty="0"/>
            <a:t>Mechanical Service Operator </a:t>
          </a:r>
        </a:p>
        <a:p>
          <a:pPr marL="0" lvl="0" indent="0" algn="l" defTabSz="400050">
            <a:lnSpc>
              <a:spcPct val="90000"/>
            </a:lnSpc>
            <a:spcBef>
              <a:spcPct val="0"/>
            </a:spcBef>
            <a:spcAft>
              <a:spcPct val="35000"/>
            </a:spcAft>
            <a:buNone/>
          </a:pPr>
          <a:r>
            <a:rPr lang="en-US" sz="800" kern="1200" dirty="0"/>
            <a:t>$18.77-$26.73/ hour</a:t>
          </a:r>
        </a:p>
        <a:p>
          <a:pPr marL="0" lvl="0" indent="0" algn="l" defTabSz="400050">
            <a:lnSpc>
              <a:spcPct val="90000"/>
            </a:lnSpc>
            <a:spcBef>
              <a:spcPct val="0"/>
            </a:spcBef>
            <a:spcAft>
              <a:spcPct val="35000"/>
            </a:spcAft>
            <a:buNone/>
          </a:pPr>
          <a:r>
            <a:rPr lang="en-US" sz="800" kern="1200" dirty="0"/>
            <a:t>-Some light mechanical skills needed</a:t>
          </a:r>
        </a:p>
        <a:p>
          <a:pPr marL="0" lvl="0" indent="0" algn="l" defTabSz="400050">
            <a:lnSpc>
              <a:spcPct val="90000"/>
            </a:lnSpc>
            <a:spcBef>
              <a:spcPct val="0"/>
            </a:spcBef>
            <a:spcAft>
              <a:spcPct val="35000"/>
            </a:spcAft>
            <a:buNone/>
          </a:pPr>
          <a:r>
            <a:rPr lang="en-US" sz="800" kern="1200" dirty="0"/>
            <a:t>-12-16 weeks training </a:t>
          </a:r>
        </a:p>
        <a:p>
          <a:pPr marL="0" lvl="0" indent="0" algn="l" defTabSz="400050">
            <a:lnSpc>
              <a:spcPct val="90000"/>
            </a:lnSpc>
            <a:spcBef>
              <a:spcPct val="0"/>
            </a:spcBef>
            <a:spcAft>
              <a:spcPct val="35000"/>
            </a:spcAft>
            <a:buNone/>
          </a:pPr>
          <a:r>
            <a:rPr lang="en-US" sz="600" kern="1200" dirty="0"/>
            <a:t>	</a:t>
          </a:r>
        </a:p>
        <a:p>
          <a:pPr marL="0" lvl="0" indent="0" algn="l" defTabSz="400050">
            <a:lnSpc>
              <a:spcPct val="90000"/>
            </a:lnSpc>
            <a:spcBef>
              <a:spcPct val="0"/>
            </a:spcBef>
            <a:spcAft>
              <a:spcPct val="35000"/>
            </a:spcAft>
            <a:buNone/>
          </a:pPr>
          <a:endParaRPr lang="en-US" sz="600" kern="1200" dirty="0"/>
        </a:p>
      </dsp:txBody>
      <dsp:txXfrm>
        <a:off x="996471" y="3278347"/>
        <a:ext cx="1018184" cy="1749998"/>
      </dsp:txXfrm>
    </dsp:sp>
    <dsp:sp modelId="{3D8C066D-F233-4753-9996-131C34C204AC}">
      <dsp:nvSpPr>
        <dsp:cNvPr id="0" name=""/>
        <dsp:cNvSpPr/>
      </dsp:nvSpPr>
      <dsp:spPr>
        <a:xfrm>
          <a:off x="1809444" y="2625372"/>
          <a:ext cx="279806" cy="279806"/>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1997A1-3346-4DA2-880C-E2CAD971F306}">
      <dsp:nvSpPr>
        <dsp:cNvPr id="0" name=""/>
        <dsp:cNvSpPr/>
      </dsp:nvSpPr>
      <dsp:spPr>
        <a:xfrm>
          <a:off x="2021175" y="2626782"/>
          <a:ext cx="1777946" cy="20353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264" tIns="0" rIns="0" bIns="0" numCol="1" spcCol="1270" anchor="t" anchorCtr="0">
          <a:noAutofit/>
        </a:bodyPr>
        <a:lstStyle/>
        <a:p>
          <a:pPr marL="0" lvl="0" indent="0" algn="l" defTabSz="400050">
            <a:lnSpc>
              <a:spcPct val="90000"/>
            </a:lnSpc>
            <a:spcBef>
              <a:spcPct val="0"/>
            </a:spcBef>
            <a:spcAft>
              <a:spcPct val="35000"/>
            </a:spcAft>
            <a:buNone/>
          </a:pPr>
          <a:r>
            <a:rPr lang="en-US" sz="900" b="1" kern="1200" dirty="0"/>
            <a:t>Apprentice Diesel Mechanic </a:t>
          </a:r>
        </a:p>
        <a:p>
          <a:pPr marL="0" lvl="0" indent="0" algn="l" defTabSz="400050">
            <a:lnSpc>
              <a:spcPct val="90000"/>
            </a:lnSpc>
            <a:spcBef>
              <a:spcPct val="0"/>
            </a:spcBef>
            <a:spcAft>
              <a:spcPct val="35000"/>
            </a:spcAft>
            <a:buNone/>
          </a:pPr>
          <a:r>
            <a:rPr lang="en-US" sz="800" kern="1200" dirty="0"/>
            <a:t>-$26.59 / hour </a:t>
          </a:r>
        </a:p>
        <a:p>
          <a:pPr marL="0" lvl="0" indent="0" algn="l" defTabSz="400050">
            <a:lnSpc>
              <a:spcPct val="90000"/>
            </a:lnSpc>
            <a:spcBef>
              <a:spcPct val="0"/>
            </a:spcBef>
            <a:spcAft>
              <a:spcPct val="35000"/>
            </a:spcAft>
            <a:buNone/>
          </a:pPr>
          <a:r>
            <a:rPr lang="en-US" sz="800" kern="1200" dirty="0"/>
            <a:t>-Potential to advance to "Set Up Mechanic” between 333 - 720 Days</a:t>
          </a:r>
        </a:p>
        <a:p>
          <a:pPr marL="0" lvl="0" indent="0" algn="l" defTabSz="400050">
            <a:lnSpc>
              <a:spcPct val="90000"/>
            </a:lnSpc>
            <a:spcBef>
              <a:spcPct val="0"/>
            </a:spcBef>
            <a:spcAft>
              <a:spcPct val="35000"/>
            </a:spcAft>
            <a:buNone/>
          </a:pPr>
          <a:r>
            <a:rPr lang="en-US" sz="800" kern="1200" dirty="0"/>
            <a:t>-Earn same rate of pay as carded Mechanic as well as perform same work functions</a:t>
          </a:r>
        </a:p>
        <a:p>
          <a:pPr marL="0" lvl="0" indent="0" algn="l" defTabSz="400050">
            <a:lnSpc>
              <a:spcPct val="90000"/>
            </a:lnSpc>
            <a:spcBef>
              <a:spcPct val="0"/>
            </a:spcBef>
            <a:spcAft>
              <a:spcPct val="35000"/>
            </a:spcAft>
            <a:buNone/>
          </a:pPr>
          <a:endParaRPr lang="en-US" sz="800" kern="1200" dirty="0"/>
        </a:p>
      </dsp:txBody>
      <dsp:txXfrm>
        <a:off x="2021175" y="2626782"/>
        <a:ext cx="1777946" cy="2035397"/>
      </dsp:txXfrm>
    </dsp:sp>
    <dsp:sp modelId="{0F50058A-D878-4F91-B2ED-DAC1A191A47B}">
      <dsp:nvSpPr>
        <dsp:cNvPr id="0" name=""/>
        <dsp:cNvSpPr/>
      </dsp:nvSpPr>
      <dsp:spPr>
        <a:xfrm>
          <a:off x="3401373" y="1894965"/>
          <a:ext cx="373075" cy="373075"/>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2ACC920-7356-4DD6-8809-C7E9C514F3A2}">
      <dsp:nvSpPr>
        <dsp:cNvPr id="0" name=""/>
        <dsp:cNvSpPr/>
      </dsp:nvSpPr>
      <dsp:spPr>
        <a:xfrm>
          <a:off x="3613313" y="1903678"/>
          <a:ext cx="1500073" cy="273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7685" tIns="0" rIns="0" bIns="0" numCol="1" spcCol="1270" anchor="t" anchorCtr="0">
          <a:noAutofit/>
        </a:bodyPr>
        <a:lstStyle/>
        <a:p>
          <a:pPr marL="0" lvl="0" indent="0" algn="l" defTabSz="400050">
            <a:lnSpc>
              <a:spcPct val="90000"/>
            </a:lnSpc>
            <a:spcBef>
              <a:spcPct val="0"/>
            </a:spcBef>
            <a:spcAft>
              <a:spcPct val="35000"/>
            </a:spcAft>
            <a:buNone/>
          </a:pPr>
          <a:r>
            <a:rPr lang="en-US" sz="900" b="1" kern="1200" dirty="0"/>
            <a:t>Journeyman Diesel Mechanic </a:t>
          </a:r>
        </a:p>
        <a:p>
          <a:pPr marL="0" lvl="0" indent="0" algn="l" defTabSz="400050">
            <a:lnSpc>
              <a:spcPct val="90000"/>
            </a:lnSpc>
            <a:spcBef>
              <a:spcPct val="0"/>
            </a:spcBef>
            <a:spcAft>
              <a:spcPct val="35000"/>
            </a:spcAft>
            <a:buNone/>
          </a:pPr>
          <a:r>
            <a:rPr lang="en-US" sz="800" kern="1200" dirty="0"/>
            <a:t>-$32.17 / hour </a:t>
          </a:r>
        </a:p>
        <a:p>
          <a:pPr marL="0" lvl="0" indent="0" algn="l" defTabSz="400050">
            <a:lnSpc>
              <a:spcPct val="90000"/>
            </a:lnSpc>
            <a:spcBef>
              <a:spcPct val="0"/>
            </a:spcBef>
            <a:spcAft>
              <a:spcPct val="35000"/>
            </a:spcAft>
            <a:buNone/>
          </a:pPr>
          <a:r>
            <a:rPr lang="en-US" sz="800" kern="1200" dirty="0"/>
            <a:t>-Carded with verified Mechanical work or combination of education and work experience</a:t>
          </a:r>
        </a:p>
      </dsp:txBody>
      <dsp:txXfrm>
        <a:off x="3613313" y="1903678"/>
        <a:ext cx="1500073" cy="2730055"/>
      </dsp:txXfrm>
    </dsp:sp>
    <dsp:sp modelId="{6F136D78-D69E-44DE-A428-D94D26E9F3B5}">
      <dsp:nvSpPr>
        <dsp:cNvPr id="0" name=""/>
        <dsp:cNvSpPr/>
      </dsp:nvSpPr>
      <dsp:spPr>
        <a:xfrm>
          <a:off x="4776657" y="1438537"/>
          <a:ext cx="404945" cy="445130"/>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7C09F51-3A70-425D-8CE3-92C1537AE23B}">
      <dsp:nvSpPr>
        <dsp:cNvPr id="0" name=""/>
        <dsp:cNvSpPr/>
      </dsp:nvSpPr>
      <dsp:spPr>
        <a:xfrm>
          <a:off x="5039344" y="1556224"/>
          <a:ext cx="1390482" cy="17828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5343" tIns="0" rIns="0" bIns="0" numCol="1" spcCol="1270" anchor="t" anchorCtr="0">
          <a:noAutofit/>
        </a:bodyPr>
        <a:lstStyle/>
        <a:p>
          <a:pPr marL="0" lvl="0" indent="0" algn="l" defTabSz="400050">
            <a:lnSpc>
              <a:spcPct val="90000"/>
            </a:lnSpc>
            <a:spcBef>
              <a:spcPct val="0"/>
            </a:spcBef>
            <a:spcAft>
              <a:spcPct val="35000"/>
            </a:spcAft>
            <a:buNone/>
          </a:pPr>
          <a:r>
            <a:rPr lang="en-US" sz="900" b="1" kern="1200" dirty="0"/>
            <a:t>Foreman - Locomotive</a:t>
          </a:r>
        </a:p>
        <a:p>
          <a:pPr marL="0" lvl="0" indent="0" algn="l" defTabSz="400050">
            <a:lnSpc>
              <a:spcPct val="90000"/>
            </a:lnSpc>
            <a:spcBef>
              <a:spcPct val="0"/>
            </a:spcBef>
            <a:spcAft>
              <a:spcPct val="35000"/>
            </a:spcAft>
            <a:buNone/>
          </a:pPr>
          <a:r>
            <a:rPr lang="en-US" sz="800" kern="1200" dirty="0"/>
            <a:t>$37.96/ hour</a:t>
          </a:r>
        </a:p>
        <a:p>
          <a:pPr marL="0" lvl="0" indent="0" algn="l" defTabSz="400050">
            <a:lnSpc>
              <a:spcPct val="90000"/>
            </a:lnSpc>
            <a:spcBef>
              <a:spcPct val="0"/>
            </a:spcBef>
            <a:spcAft>
              <a:spcPct val="35000"/>
            </a:spcAft>
            <a:buNone/>
          </a:pPr>
          <a:r>
            <a:rPr lang="en-US" sz="800" kern="1200" dirty="0"/>
            <a:t>-Requires 3 years experience in Mechanical Department  </a:t>
          </a:r>
        </a:p>
      </dsp:txBody>
      <dsp:txXfrm>
        <a:off x="5039344" y="1556224"/>
        <a:ext cx="1390482" cy="1782822"/>
      </dsp:txXfrm>
    </dsp:sp>
    <dsp:sp modelId="{9523B9EE-172E-4349-9541-80A37FA20BD2}">
      <dsp:nvSpPr>
        <dsp:cNvPr id="0" name=""/>
        <dsp:cNvSpPr/>
      </dsp:nvSpPr>
      <dsp:spPr>
        <a:xfrm>
          <a:off x="6139509" y="940132"/>
          <a:ext cx="614019" cy="614019"/>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A7A380C-30F0-40E6-AAE9-4921302924C3}">
      <dsp:nvSpPr>
        <dsp:cNvPr id="0" name=""/>
        <dsp:cNvSpPr/>
      </dsp:nvSpPr>
      <dsp:spPr>
        <a:xfrm>
          <a:off x="6548449" y="1123769"/>
          <a:ext cx="1223950" cy="12255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5356" tIns="0" rIns="0" bIns="0" numCol="1" spcCol="1270" anchor="t" anchorCtr="0">
          <a:noAutofit/>
        </a:bodyPr>
        <a:lstStyle/>
        <a:p>
          <a:pPr marL="0" lvl="0" indent="0" algn="l" defTabSz="400050">
            <a:lnSpc>
              <a:spcPct val="90000"/>
            </a:lnSpc>
            <a:spcBef>
              <a:spcPct val="0"/>
            </a:spcBef>
            <a:spcAft>
              <a:spcPct val="35000"/>
            </a:spcAft>
            <a:buNone/>
          </a:pPr>
          <a:r>
            <a:rPr lang="en-US" sz="900" b="1" kern="1200" dirty="0"/>
            <a:t>Foreman General 1</a:t>
          </a:r>
        </a:p>
        <a:p>
          <a:pPr marL="0" lvl="0" indent="0" algn="l" defTabSz="400050">
            <a:lnSpc>
              <a:spcPct val="90000"/>
            </a:lnSpc>
            <a:spcBef>
              <a:spcPct val="0"/>
            </a:spcBef>
            <a:spcAft>
              <a:spcPct val="35000"/>
            </a:spcAft>
            <a:buNone/>
          </a:pPr>
          <a:r>
            <a:rPr lang="en-US" sz="800" kern="1200" dirty="0"/>
            <a:t>$47.21/ hour</a:t>
          </a:r>
        </a:p>
        <a:p>
          <a:pPr marL="0" lvl="0" indent="0" algn="l" defTabSz="400050">
            <a:lnSpc>
              <a:spcPct val="90000"/>
            </a:lnSpc>
            <a:spcBef>
              <a:spcPct val="0"/>
            </a:spcBef>
            <a:spcAft>
              <a:spcPct val="35000"/>
            </a:spcAft>
            <a:buNone/>
          </a:pPr>
          <a:r>
            <a:rPr lang="en-US" sz="800" kern="1200" dirty="0"/>
            <a:t>-Requires 3 years experience in Mechanical </a:t>
          </a:r>
        </a:p>
      </dsp:txBody>
      <dsp:txXfrm>
        <a:off x="6548449" y="1123769"/>
        <a:ext cx="1223950" cy="1225542"/>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2FD5A5-DF4B-4627-9F9C-6066DB7694D9}" type="datetimeFigureOut">
              <a:rPr lang="en-US" smtClean="0"/>
              <a:pPr/>
              <a:t>2/26/2020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1A2F82-008E-42F5-875F-E0FDFEC9A36F}" type="slidenum">
              <a:rPr lang="en-US" smtClean="0"/>
              <a:pPr/>
              <a:t>‹#›</a:t>
            </a:fld>
            <a:endParaRPr lang="en-US"/>
          </a:p>
        </p:txBody>
      </p:sp>
    </p:spTree>
    <p:extLst>
      <p:ext uri="{BB962C8B-B14F-4D97-AF65-F5344CB8AC3E}">
        <p14:creationId xmlns:p14="http://schemas.microsoft.com/office/powerpoint/2010/main" val="611795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5073D6F-82E1-4552-8C4C-B20D761185F0}" type="slidenum">
              <a:rPr lang="en-US" smtClean="0"/>
              <a:pPr fontAlgn="base">
                <a:spcBef>
                  <a:spcPct val="0"/>
                </a:spcBef>
                <a:spcAft>
                  <a:spcPct val="0"/>
                </a:spcAft>
                <a:defRPr/>
              </a:pPr>
              <a:t>2</a:t>
            </a:fld>
            <a:endParaRPr lang="en-US"/>
          </a:p>
        </p:txBody>
      </p:sp>
      <p:sp>
        <p:nvSpPr>
          <p:cNvPr id="63491" name="Rectangle 6"/>
          <p:cNvSpPr>
            <a:spLocks noGrp="1" noRot="1" noChangeAspect="1" noChangeArrowheads="1" noTextEdit="1"/>
          </p:cNvSpPr>
          <p:nvPr>
            <p:ph type="sldImg"/>
          </p:nvPr>
        </p:nvSpPr>
        <p:spPr bwMode="auto">
          <a:noFill/>
          <a:ln>
            <a:solidFill>
              <a:srgbClr val="000000"/>
            </a:solidFill>
            <a:miter lim="800000"/>
            <a:headEnd/>
            <a:tailEnd/>
          </a:ln>
        </p:spPr>
      </p:sp>
      <p:sp>
        <p:nvSpPr>
          <p:cNvPr id="63492" name="Rectangle 7"/>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t>The work our employees have been doing every day for more than 150 years affects the lives of nearly everyone in this country. </a:t>
            </a:r>
          </a:p>
          <a:p>
            <a:pPr eaLnBrk="1" hangingPunct="1">
              <a:spcBef>
                <a:spcPct val="0"/>
              </a:spcBef>
            </a:pPr>
            <a:endParaRPr lang="en-US"/>
          </a:p>
          <a:p>
            <a:pPr eaLnBrk="1" hangingPunct="1">
              <a:spcBef>
                <a:spcPct val="0"/>
              </a:spcBef>
            </a:pPr>
            <a:r>
              <a:rPr lang="en-US"/>
              <a:t>Think about this for a minute. When you woke up this morning and turned on the lights, the electricity you used probably came from coal or wind turbines that moved on one of our trains. Before you could use your computer or television to get the news this morning, it probably moved on one of our trains. The automobile you rode in to come here today probably rode on a Union Pacific train before you ever laid eyes on it. The food you ate for lunch most likely was on a train before it was on the table.  </a:t>
            </a:r>
          </a:p>
          <a:p>
            <a:pPr eaLnBrk="1" hangingPunct="1">
              <a:spcBef>
                <a:spcPct val="0"/>
              </a:spcBef>
            </a:pPr>
            <a:endParaRPr lang="en-US">
              <a:solidFill>
                <a:srgbClr val="FF0000"/>
              </a:solidFill>
            </a:endParaRPr>
          </a:p>
          <a:p>
            <a:pPr eaLnBrk="1" hangingPunct="1">
              <a:spcBef>
                <a:spcPct val="0"/>
              </a:spcBef>
            </a:pPr>
            <a:r>
              <a:rPr lang="en-US"/>
              <a:t>Many people don’t realize the variety of products we haul.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charset="0"/>
              <a:buChar char="•"/>
            </a:pPr>
            <a:r>
              <a:rPr lang="en-US" dirty="0"/>
              <a:t>This job is not for everyone</a:t>
            </a:r>
          </a:p>
          <a:p>
            <a:pPr>
              <a:buFont typeface="Arial" charset="0"/>
              <a:buChar char="•"/>
            </a:pPr>
            <a:r>
              <a:rPr lang="en-US" dirty="0"/>
              <a:t> Give applicants</a:t>
            </a:r>
            <a:r>
              <a:rPr lang="en-US" baseline="0" dirty="0"/>
              <a:t> the opportunity to leave after the video </a:t>
            </a:r>
            <a:endParaRPr lang="en-US" dirty="0"/>
          </a:p>
        </p:txBody>
      </p:sp>
      <p:sp>
        <p:nvSpPr>
          <p:cNvPr id="4" name="Slide Number Placeholder 3"/>
          <p:cNvSpPr>
            <a:spLocks noGrp="1"/>
          </p:cNvSpPr>
          <p:nvPr>
            <p:ph type="sldNum" sz="quarter" idx="10"/>
          </p:nvPr>
        </p:nvSpPr>
        <p:spPr/>
        <p:txBody>
          <a:bodyPr/>
          <a:lstStyle/>
          <a:p>
            <a:fld id="{BC9ADABC-8B41-394B-98F3-8B8E41A1CC4F}"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819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EF5B1C0-F52D-430F-BC5E-6E7F402CEE1E}" type="slidenum">
              <a:rPr lang="en-US" smtClean="0"/>
              <a:pPr fontAlgn="base">
                <a:spcBef>
                  <a:spcPct val="0"/>
                </a:spcBef>
                <a:spcAft>
                  <a:spcPct val="0"/>
                </a:spcAft>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809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4D0196-A884-4543-990E-2A45E4F16257}" type="slidenum">
              <a:rPr lang="en-US" smtClean="0"/>
              <a:pPr fontAlgn="base">
                <a:spcBef>
                  <a:spcPct val="0"/>
                </a:spcBef>
                <a:spcAft>
                  <a:spcPct val="0"/>
                </a:spcAft>
                <a:defRPr/>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A845FB1-D36B-4391-8864-D05D8C06178A}" type="datetime1">
              <a:rPr lang="en-US" smtClean="0"/>
              <a:pPr/>
              <a:t>2/26/2020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9F945A-7155-4828-81E1-722329993529}" type="slidenum">
              <a:rPr lang="en-US" smtClean="0"/>
              <a:pPr/>
              <a:t>‹#›</a:t>
            </a:fld>
            <a:endParaRPr lang="en-US"/>
          </a:p>
        </p:txBody>
      </p:sp>
    </p:spTree>
    <p:extLst>
      <p:ext uri="{BB962C8B-B14F-4D97-AF65-F5344CB8AC3E}">
        <p14:creationId xmlns:p14="http://schemas.microsoft.com/office/powerpoint/2010/main" val="3377329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C568FCE-8F93-4D12-84F3-B18965AC2A84}" type="datetime1">
              <a:rPr lang="en-US" smtClean="0"/>
              <a:pPr/>
              <a:t>2/26/2020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9F945A-7155-4828-81E1-722329993529}" type="slidenum">
              <a:rPr lang="en-US" smtClean="0"/>
              <a:pPr/>
              <a:t>‹#›</a:t>
            </a:fld>
            <a:endParaRPr lang="en-US"/>
          </a:p>
        </p:txBody>
      </p:sp>
    </p:spTree>
    <p:extLst>
      <p:ext uri="{BB962C8B-B14F-4D97-AF65-F5344CB8AC3E}">
        <p14:creationId xmlns:p14="http://schemas.microsoft.com/office/powerpoint/2010/main" val="2844620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0E7B4FC-7E49-47B0-AB63-0EE9A4048EF2}" type="datetime1">
              <a:rPr lang="en-US" smtClean="0"/>
              <a:pPr/>
              <a:t>2/26/2020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9F945A-7155-4828-81E1-722329993529}" type="slidenum">
              <a:rPr lang="en-US" smtClean="0"/>
              <a:pPr/>
              <a:t>‹#›</a:t>
            </a:fld>
            <a:endParaRPr lang="en-US"/>
          </a:p>
        </p:txBody>
      </p:sp>
    </p:spTree>
    <p:extLst>
      <p:ext uri="{BB962C8B-B14F-4D97-AF65-F5344CB8AC3E}">
        <p14:creationId xmlns:p14="http://schemas.microsoft.com/office/powerpoint/2010/main" val="31428952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9" name="Text Placeholder 37"/>
          <p:cNvSpPr>
            <a:spLocks noGrp="1"/>
          </p:cNvSpPr>
          <p:nvPr>
            <p:ph type="body" sz="quarter" idx="16"/>
          </p:nvPr>
        </p:nvSpPr>
        <p:spPr>
          <a:xfrm>
            <a:off x="609600" y="6507153"/>
            <a:ext cx="9719733" cy="350847"/>
          </a:xfrm>
        </p:spPr>
        <p:txBody>
          <a:bodyPr anchor="ctr">
            <a:noAutofit/>
          </a:bodyPr>
          <a:lstStyle>
            <a:lvl1pPr marL="0" indent="0">
              <a:lnSpc>
                <a:spcPct val="80000"/>
              </a:lnSpc>
              <a:spcBef>
                <a:spcPts val="0"/>
              </a:spcBef>
              <a:buNone/>
              <a:defRPr sz="1300" b="1" baseline="0"/>
            </a:lvl1pPr>
            <a:lvl2pPr>
              <a:buNone/>
              <a:defRPr sz="1300"/>
            </a:lvl2pPr>
            <a:lvl3pPr>
              <a:buNone/>
              <a:defRPr sz="1300"/>
            </a:lvl3pPr>
            <a:lvl4pPr>
              <a:buNone/>
              <a:defRPr sz="1300"/>
            </a:lvl4pPr>
            <a:lvl5pPr>
              <a:buNone/>
              <a:defRPr sz="1300"/>
            </a:lvl5pPr>
          </a:lstStyle>
          <a:p>
            <a:pPr lvl="0"/>
            <a:r>
              <a:rPr lang="en-US"/>
              <a:t>Click to edit Master text styles</a:t>
            </a:r>
          </a:p>
        </p:txBody>
      </p:sp>
      <p:sp>
        <p:nvSpPr>
          <p:cNvPr id="5" name="Title 32"/>
          <p:cNvSpPr>
            <a:spLocks noGrp="1"/>
          </p:cNvSpPr>
          <p:nvPr>
            <p:ph type="title"/>
          </p:nvPr>
        </p:nvSpPr>
        <p:spPr>
          <a:xfrm>
            <a:off x="586597" y="-1"/>
            <a:ext cx="9977627" cy="975504"/>
          </a:xfrm>
        </p:spPr>
        <p:txBody>
          <a:bodyPr/>
          <a:lstStyle>
            <a:lvl1pPr>
              <a:defRPr/>
            </a:lvl1pPr>
          </a:lstStyle>
          <a:p>
            <a:r>
              <a:rPr lang="en-US"/>
              <a:t>Click to edit Master title style</a:t>
            </a:r>
            <a:endParaRPr lang="en-US" dirty="0"/>
          </a:p>
        </p:txBody>
      </p:sp>
      <p:sp>
        <p:nvSpPr>
          <p:cNvPr id="6" name="Text Placeholder 34"/>
          <p:cNvSpPr>
            <a:spLocks noGrp="1"/>
          </p:cNvSpPr>
          <p:nvPr>
            <p:ph type="body" sz="quarter" idx="15"/>
          </p:nvPr>
        </p:nvSpPr>
        <p:spPr>
          <a:xfrm>
            <a:off x="603531" y="950976"/>
            <a:ext cx="9127067" cy="365760"/>
          </a:xfrm>
        </p:spPr>
        <p:txBody>
          <a:bodyPr anchor="ctr">
            <a:noAutofit/>
          </a:bodyPr>
          <a:lstStyle>
            <a:lvl1pPr>
              <a:lnSpc>
                <a:spcPct val="90000"/>
              </a:lnSpc>
              <a:spcBef>
                <a:spcPts val="0"/>
              </a:spcBef>
              <a:buNone/>
              <a:defRPr sz="2700" b="1">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9" name="Rectangle 8"/>
          <p:cNvSpPr/>
          <p:nvPr userDrawn="1"/>
        </p:nvSpPr>
        <p:spPr>
          <a:xfrm>
            <a:off x="8128000" y="1727200"/>
            <a:ext cx="3454400" cy="4267200"/>
          </a:xfrm>
          <a:prstGeom prst="rect">
            <a:avLst/>
          </a:prstGeom>
          <a:solidFill>
            <a:schemeClr val="bg1"/>
          </a:solidFill>
          <a:ln>
            <a:noFill/>
          </a:ln>
          <a:effectLst>
            <a:outerShdw blurRad="190500" dir="2700000">
              <a:srgbClr val="000000">
                <a:alpha val="34000"/>
              </a:srgbClr>
            </a:outerShdw>
          </a:effectLst>
        </p:spPr>
        <p:style>
          <a:lnRef idx="1">
            <a:schemeClr val="accent1"/>
          </a:lnRef>
          <a:fillRef idx="3">
            <a:schemeClr val="accent1"/>
          </a:fillRef>
          <a:effectRef idx="2">
            <a:schemeClr val="accent1"/>
          </a:effectRef>
          <a:fontRef idx="minor">
            <a:schemeClr val="lt1"/>
          </a:fontRef>
        </p:style>
        <p:txBody>
          <a:bodyPr lIns="121917" tIns="60958" rIns="121917" bIns="60958" anchor="ctr"/>
          <a:lstStyle/>
          <a:p>
            <a:pPr algn="ctr" fontAlgn="auto">
              <a:spcBef>
                <a:spcPts val="0"/>
              </a:spcBef>
              <a:spcAft>
                <a:spcPts val="0"/>
              </a:spcAft>
              <a:defRPr/>
            </a:pPr>
            <a:endParaRPr lang="en-US" dirty="0"/>
          </a:p>
        </p:txBody>
      </p:sp>
      <p:sp>
        <p:nvSpPr>
          <p:cNvPr id="33" name="Title 32"/>
          <p:cNvSpPr>
            <a:spLocks noGrp="1"/>
          </p:cNvSpPr>
          <p:nvPr>
            <p:ph type="title"/>
          </p:nvPr>
        </p:nvSpPr>
        <p:spPr/>
        <p:txBody>
          <a:bodyPr/>
          <a:lstStyle>
            <a:lvl1pPr>
              <a:defRPr/>
            </a:lvl1pPr>
          </a:lstStyle>
          <a:p>
            <a:r>
              <a:rPr lang="en-US"/>
              <a:t>Click to edit Master title style</a:t>
            </a:r>
            <a:endParaRPr lang="en-US" dirty="0"/>
          </a:p>
        </p:txBody>
      </p:sp>
      <p:sp>
        <p:nvSpPr>
          <p:cNvPr id="34" name="Text Placeholder 34"/>
          <p:cNvSpPr>
            <a:spLocks noGrp="1"/>
          </p:cNvSpPr>
          <p:nvPr>
            <p:ph type="body" sz="quarter" idx="15"/>
          </p:nvPr>
        </p:nvSpPr>
        <p:spPr>
          <a:xfrm>
            <a:off x="603531" y="950976"/>
            <a:ext cx="9127067" cy="365760"/>
          </a:xfrm>
        </p:spPr>
        <p:txBody>
          <a:bodyPr anchor="ctr">
            <a:noAutofit/>
          </a:bodyPr>
          <a:lstStyle>
            <a:lvl1pPr>
              <a:lnSpc>
                <a:spcPct val="90000"/>
              </a:lnSpc>
              <a:spcBef>
                <a:spcPts val="0"/>
              </a:spcBef>
              <a:buNone/>
              <a:defRPr sz="2700" b="1">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12" name="Text Placeholder 37"/>
          <p:cNvSpPr>
            <a:spLocks noGrp="1"/>
          </p:cNvSpPr>
          <p:nvPr>
            <p:ph type="body" sz="quarter" idx="16"/>
          </p:nvPr>
        </p:nvSpPr>
        <p:spPr>
          <a:xfrm>
            <a:off x="609600" y="6507153"/>
            <a:ext cx="9719733" cy="350847"/>
          </a:xfrm>
        </p:spPr>
        <p:txBody>
          <a:bodyPr anchor="ctr">
            <a:noAutofit/>
          </a:bodyPr>
          <a:lstStyle>
            <a:lvl1pPr marL="0" indent="0">
              <a:lnSpc>
                <a:spcPct val="80000"/>
              </a:lnSpc>
              <a:spcBef>
                <a:spcPts val="0"/>
              </a:spcBef>
              <a:buNone/>
              <a:defRPr sz="1300" b="1" baseline="0"/>
            </a:lvl1pPr>
            <a:lvl2pPr>
              <a:buNone/>
              <a:defRPr sz="1300"/>
            </a:lvl2pPr>
            <a:lvl3pPr>
              <a:buNone/>
              <a:defRPr sz="1300"/>
            </a:lvl3pPr>
            <a:lvl4pPr>
              <a:buNone/>
              <a:defRPr sz="1300"/>
            </a:lvl4pPr>
            <a:lvl5pPr>
              <a:buNone/>
              <a:defRPr sz="1300"/>
            </a:lvl5pPr>
          </a:lstStyle>
          <a:p>
            <a:pPr lvl="0"/>
            <a:r>
              <a:rPr lang="en-US"/>
              <a:t>Click to edit Master text styles</a:t>
            </a:r>
          </a:p>
        </p:txBody>
      </p:sp>
      <p:sp>
        <p:nvSpPr>
          <p:cNvPr id="8" name="Picture Placeholder 7"/>
          <p:cNvSpPr>
            <a:spLocks noGrp="1"/>
          </p:cNvSpPr>
          <p:nvPr>
            <p:ph type="pic" sz="quarter" idx="17"/>
          </p:nvPr>
        </p:nvSpPr>
        <p:spPr>
          <a:xfrm>
            <a:off x="8324868" y="1931684"/>
            <a:ext cx="3048000" cy="1828800"/>
          </a:xfrm>
        </p:spPr>
        <p:txBody>
          <a:bodyPr rtlCol="0" anchor="ctr">
            <a:normAutofit/>
          </a:bodyPr>
          <a:lstStyle>
            <a:lvl1pPr algn="ctr">
              <a:buNone/>
              <a:defRPr/>
            </a:lvl1pPr>
          </a:lstStyle>
          <a:p>
            <a:pPr lvl="0"/>
            <a:r>
              <a:rPr lang="en-US" noProof="0"/>
              <a:t>Click icon to add picture</a:t>
            </a:r>
            <a:endParaRPr lang="en-US" noProof="0" dirty="0"/>
          </a:p>
        </p:txBody>
      </p:sp>
      <p:sp>
        <p:nvSpPr>
          <p:cNvPr id="10" name="Picture Placeholder 9"/>
          <p:cNvSpPr>
            <a:spLocks noGrp="1"/>
          </p:cNvSpPr>
          <p:nvPr>
            <p:ph type="pic" sz="quarter" idx="18"/>
          </p:nvPr>
        </p:nvSpPr>
        <p:spPr>
          <a:xfrm>
            <a:off x="8324868" y="3977108"/>
            <a:ext cx="3048000" cy="1828800"/>
          </a:xfrm>
        </p:spPr>
        <p:txBody>
          <a:bodyPr rtlCol="0" anchor="ctr">
            <a:normAutofit/>
          </a:bodyPr>
          <a:lstStyle>
            <a:lvl1pPr algn="ctr">
              <a:buNone/>
              <a:defRPr/>
            </a:lvl1pPr>
          </a:lstStyle>
          <a:p>
            <a:pPr lvl="0"/>
            <a:r>
              <a:rPr lang="en-US" noProof="0"/>
              <a:t>Click icon to add picture</a:t>
            </a:r>
            <a:endParaRPr lang="en-US" noProof="0" dirty="0"/>
          </a:p>
        </p:txBody>
      </p:sp>
      <p:sp>
        <p:nvSpPr>
          <p:cNvPr id="11" name="Content Placeholder 2"/>
          <p:cNvSpPr>
            <a:spLocks noGrp="1"/>
          </p:cNvSpPr>
          <p:nvPr>
            <p:ph idx="1"/>
          </p:nvPr>
        </p:nvSpPr>
        <p:spPr>
          <a:xfrm>
            <a:off x="609600" y="1727201"/>
            <a:ext cx="7112000" cy="4267196"/>
          </a:xfrm>
        </p:spPr>
        <p:txBody>
          <a:bodyPr/>
          <a:lstStyle>
            <a:lvl1pPr marL="304792" indent="-304792">
              <a:defRPr sz="2400">
                <a:solidFill>
                  <a:schemeClr val="tx1">
                    <a:lumMod val="65000"/>
                    <a:lumOff val="35000"/>
                  </a:schemeClr>
                </a:solidFill>
              </a:defRPr>
            </a:lvl1pPr>
            <a:lvl2pPr marL="731502" indent="-304792">
              <a:spcBef>
                <a:spcPts val="0"/>
              </a:spcBef>
              <a:defRPr sz="2100">
                <a:solidFill>
                  <a:schemeClr val="tx1">
                    <a:lumMod val="65000"/>
                    <a:lumOff val="35000"/>
                  </a:schemeClr>
                </a:solidFill>
              </a:defRPr>
            </a:lvl2pPr>
            <a:lvl3pPr marL="1097253" indent="-243834">
              <a:spcBef>
                <a:spcPts val="0"/>
              </a:spcBef>
              <a:defRPr sz="1900">
                <a:solidFill>
                  <a:schemeClr val="tx1">
                    <a:lumMod val="65000"/>
                    <a:lumOff val="35000"/>
                  </a:schemeClr>
                </a:solidFill>
              </a:defRPr>
            </a:lvl3pPr>
            <a:lvl4pPr marL="1463003" indent="-304792">
              <a:spcBef>
                <a:spcPts val="0"/>
              </a:spcBef>
              <a:defRPr sz="1900">
                <a:solidFill>
                  <a:schemeClr val="tx1">
                    <a:lumMod val="65000"/>
                    <a:lumOff val="35000"/>
                  </a:schemeClr>
                </a:solidFill>
              </a:defRPr>
            </a:lvl4pPr>
            <a:lvl5pPr marL="1706837">
              <a:spcBef>
                <a:spcPts val="0"/>
              </a:spcBef>
              <a:defRPr sz="1900">
                <a:solidFill>
                  <a:schemeClr val="tx1">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cxnSp>
        <p:nvCxnSpPr>
          <p:cNvPr id="7" name="Straight Connector 6"/>
          <p:cNvCxnSpPr/>
          <p:nvPr userDrawn="1"/>
        </p:nvCxnSpPr>
        <p:spPr>
          <a:xfrm rot="5400000">
            <a:off x="5659967" y="3862918"/>
            <a:ext cx="4527551" cy="2116"/>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1" name="Content Placeholder 2"/>
          <p:cNvSpPr>
            <a:spLocks noGrp="1"/>
          </p:cNvSpPr>
          <p:nvPr>
            <p:ph idx="13"/>
          </p:nvPr>
        </p:nvSpPr>
        <p:spPr>
          <a:xfrm>
            <a:off x="8128000" y="1735667"/>
            <a:ext cx="3454400" cy="4250267"/>
          </a:xfrm>
        </p:spPr>
        <p:txBody>
          <a:bodyPr anchor="ctr">
            <a:noAutofit/>
          </a:bodyPr>
          <a:lstStyle>
            <a:lvl1pPr marL="0" indent="0" algn="r">
              <a:spcBef>
                <a:spcPts val="0"/>
              </a:spcBef>
              <a:spcAft>
                <a:spcPts val="0"/>
              </a:spcAft>
              <a:buFontTx/>
              <a:buNone/>
              <a:defRPr sz="2400" b="1">
                <a:solidFill>
                  <a:srgbClr val="003399"/>
                </a:solidFill>
              </a:defRPr>
            </a:lvl1pPr>
            <a:lvl2pPr>
              <a:buNone/>
              <a:defRPr sz="2100">
                <a:solidFill>
                  <a:schemeClr val="tx1">
                    <a:lumMod val="65000"/>
                    <a:lumOff val="35000"/>
                  </a:schemeClr>
                </a:solidFill>
              </a:defRPr>
            </a:lvl2pPr>
            <a:lvl3pPr>
              <a:buNone/>
              <a:defRPr sz="2100">
                <a:solidFill>
                  <a:schemeClr val="tx1">
                    <a:lumMod val="65000"/>
                    <a:lumOff val="35000"/>
                  </a:schemeClr>
                </a:solidFill>
              </a:defRPr>
            </a:lvl3pPr>
            <a:lvl4pPr>
              <a:buNone/>
              <a:defRPr sz="2100">
                <a:solidFill>
                  <a:schemeClr val="tx1">
                    <a:lumMod val="65000"/>
                    <a:lumOff val="35000"/>
                  </a:schemeClr>
                </a:solidFill>
              </a:defRPr>
            </a:lvl4pPr>
            <a:lvl5pPr>
              <a:buNone/>
              <a:defRPr sz="2100">
                <a:solidFill>
                  <a:schemeClr val="tx1">
                    <a:lumMod val="65000"/>
                    <a:lumOff val="35000"/>
                  </a:schemeClr>
                </a:solidFill>
              </a:defRPr>
            </a:lvl5pPr>
          </a:lstStyle>
          <a:p>
            <a:pPr lvl="0"/>
            <a:r>
              <a:rPr lang="en-US"/>
              <a:t>Click to edit Master text styles</a:t>
            </a:r>
          </a:p>
        </p:txBody>
      </p:sp>
      <p:sp>
        <p:nvSpPr>
          <p:cNvPr id="35" name="Text Placeholder 34"/>
          <p:cNvSpPr>
            <a:spLocks noGrp="1"/>
          </p:cNvSpPr>
          <p:nvPr>
            <p:ph type="body" sz="quarter" idx="14"/>
          </p:nvPr>
        </p:nvSpPr>
        <p:spPr>
          <a:xfrm>
            <a:off x="603531" y="950976"/>
            <a:ext cx="9960693" cy="365760"/>
          </a:xfrm>
        </p:spPr>
        <p:txBody>
          <a:bodyPr anchor="ctr">
            <a:noAutofit/>
          </a:bodyPr>
          <a:lstStyle>
            <a:lvl1pPr>
              <a:lnSpc>
                <a:spcPct val="90000"/>
              </a:lnSpc>
              <a:spcBef>
                <a:spcPts val="0"/>
              </a:spcBef>
              <a:buNone/>
              <a:defRPr sz="2700" b="1">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38" name="Text Placeholder 37"/>
          <p:cNvSpPr>
            <a:spLocks noGrp="1"/>
          </p:cNvSpPr>
          <p:nvPr>
            <p:ph type="body" sz="quarter" idx="15"/>
          </p:nvPr>
        </p:nvSpPr>
        <p:spPr>
          <a:xfrm>
            <a:off x="609600" y="6507153"/>
            <a:ext cx="9719733" cy="350847"/>
          </a:xfrm>
        </p:spPr>
        <p:txBody>
          <a:bodyPr anchor="ctr">
            <a:noAutofit/>
          </a:bodyPr>
          <a:lstStyle>
            <a:lvl1pPr marL="0" indent="0">
              <a:lnSpc>
                <a:spcPct val="80000"/>
              </a:lnSpc>
              <a:spcBef>
                <a:spcPts val="0"/>
              </a:spcBef>
              <a:buNone/>
              <a:defRPr sz="1300" b="1" baseline="0"/>
            </a:lvl1pPr>
            <a:lvl2pPr>
              <a:buNone/>
              <a:defRPr sz="1300"/>
            </a:lvl2pPr>
            <a:lvl3pPr>
              <a:buNone/>
              <a:defRPr sz="1300"/>
            </a:lvl3pPr>
            <a:lvl4pPr>
              <a:buNone/>
              <a:defRPr sz="1300"/>
            </a:lvl4pPr>
            <a:lvl5pPr>
              <a:buNone/>
              <a:defRPr sz="1300"/>
            </a:lvl5pPr>
          </a:lstStyle>
          <a:p>
            <a:pPr lvl="0"/>
            <a:r>
              <a:rPr lang="en-US"/>
              <a:t>Click to edit Master text styles</a:t>
            </a:r>
          </a:p>
        </p:txBody>
      </p:sp>
      <p:sp>
        <p:nvSpPr>
          <p:cNvPr id="39" name="Content Placeholder 2"/>
          <p:cNvSpPr>
            <a:spLocks noGrp="1"/>
          </p:cNvSpPr>
          <p:nvPr>
            <p:ph idx="1"/>
          </p:nvPr>
        </p:nvSpPr>
        <p:spPr>
          <a:xfrm>
            <a:off x="609600" y="1727202"/>
            <a:ext cx="7112000" cy="4258733"/>
          </a:xfrm>
        </p:spPr>
        <p:txBody>
          <a:bodyPr/>
          <a:lstStyle>
            <a:lvl1pPr marL="304792" indent="-304792">
              <a:defRPr sz="2400">
                <a:solidFill>
                  <a:schemeClr val="tx1">
                    <a:lumMod val="65000"/>
                    <a:lumOff val="35000"/>
                  </a:schemeClr>
                </a:solidFill>
              </a:defRPr>
            </a:lvl1pPr>
            <a:lvl2pPr marL="731502" indent="-304792">
              <a:spcBef>
                <a:spcPts val="0"/>
              </a:spcBef>
              <a:defRPr sz="2100">
                <a:solidFill>
                  <a:schemeClr val="tx1">
                    <a:lumMod val="65000"/>
                    <a:lumOff val="35000"/>
                  </a:schemeClr>
                </a:solidFill>
              </a:defRPr>
            </a:lvl2pPr>
            <a:lvl3pPr marL="1097253" indent="-243834">
              <a:spcBef>
                <a:spcPts val="0"/>
              </a:spcBef>
              <a:defRPr sz="1900">
                <a:solidFill>
                  <a:schemeClr val="tx1">
                    <a:lumMod val="65000"/>
                    <a:lumOff val="35000"/>
                  </a:schemeClr>
                </a:solidFill>
              </a:defRPr>
            </a:lvl3pPr>
            <a:lvl4pPr marL="1463003" indent="-304792">
              <a:spcBef>
                <a:spcPts val="0"/>
              </a:spcBef>
              <a:defRPr sz="1900">
                <a:solidFill>
                  <a:schemeClr val="tx1">
                    <a:lumMod val="65000"/>
                    <a:lumOff val="35000"/>
                  </a:schemeClr>
                </a:solidFill>
              </a:defRPr>
            </a:lvl4pPr>
            <a:lvl5pPr marL="1706837">
              <a:spcBef>
                <a:spcPts val="0"/>
              </a:spcBef>
              <a:defRPr sz="1900">
                <a:solidFill>
                  <a:schemeClr val="tx1">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Placeholder 21"/>
          <p:cNvSpPr>
            <a:spLocks noGrp="1"/>
          </p:cNvSpPr>
          <p:nvPr>
            <p:ph type="title"/>
          </p:nvPr>
        </p:nvSpPr>
        <p:spPr>
          <a:xfrm>
            <a:off x="586597" y="-1"/>
            <a:ext cx="9977627" cy="975504"/>
          </a:xfrm>
          <a:prstGeom prst="rect">
            <a:avLst/>
          </a:prstGeom>
        </p:spPr>
        <p:txBody>
          <a:bodyPr rtlCol="0">
            <a:normAutofit/>
          </a:bodyPr>
          <a:lstStyle/>
          <a:p>
            <a:r>
              <a:rPr lang="en-US"/>
              <a:t>Click to edit Master title style</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5" name="Content Placeholder 2"/>
          <p:cNvSpPr>
            <a:spLocks noGrp="1"/>
          </p:cNvSpPr>
          <p:nvPr>
            <p:ph idx="1"/>
          </p:nvPr>
        </p:nvSpPr>
        <p:spPr>
          <a:xfrm>
            <a:off x="609600" y="1727199"/>
            <a:ext cx="5384800" cy="4258735"/>
          </a:xfrm>
        </p:spPr>
        <p:txBody>
          <a:bodyPr/>
          <a:lstStyle>
            <a:lvl1pPr marL="304792" indent="-304792">
              <a:defRPr sz="2400">
                <a:solidFill>
                  <a:schemeClr val="tx1">
                    <a:lumMod val="65000"/>
                    <a:lumOff val="35000"/>
                  </a:schemeClr>
                </a:solidFill>
              </a:defRPr>
            </a:lvl1pPr>
            <a:lvl2pPr marL="731502" indent="-304792">
              <a:spcBef>
                <a:spcPts val="0"/>
              </a:spcBef>
              <a:defRPr sz="2100">
                <a:solidFill>
                  <a:schemeClr val="tx1">
                    <a:lumMod val="65000"/>
                    <a:lumOff val="35000"/>
                  </a:schemeClr>
                </a:solidFill>
              </a:defRPr>
            </a:lvl2pPr>
            <a:lvl3pPr marL="1097253" indent="-243834">
              <a:spcBef>
                <a:spcPts val="0"/>
              </a:spcBef>
              <a:defRPr sz="1900">
                <a:solidFill>
                  <a:schemeClr val="tx1">
                    <a:lumMod val="65000"/>
                    <a:lumOff val="35000"/>
                  </a:schemeClr>
                </a:solidFill>
              </a:defRPr>
            </a:lvl3pPr>
            <a:lvl4pPr marL="1463003" indent="-304792">
              <a:spcBef>
                <a:spcPts val="0"/>
              </a:spcBef>
              <a:defRPr sz="1900">
                <a:solidFill>
                  <a:schemeClr val="tx1">
                    <a:lumMod val="65000"/>
                    <a:lumOff val="35000"/>
                  </a:schemeClr>
                </a:solidFill>
              </a:defRPr>
            </a:lvl4pPr>
            <a:lvl5pPr marL="1706837">
              <a:spcBef>
                <a:spcPts val="0"/>
              </a:spcBef>
              <a:defRPr sz="1900">
                <a:solidFill>
                  <a:schemeClr val="tx1">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Content Placeholder 2"/>
          <p:cNvSpPr>
            <a:spLocks noGrp="1"/>
          </p:cNvSpPr>
          <p:nvPr>
            <p:ph idx="14"/>
          </p:nvPr>
        </p:nvSpPr>
        <p:spPr>
          <a:xfrm>
            <a:off x="6197600" y="1727199"/>
            <a:ext cx="5384800" cy="4258735"/>
          </a:xfrm>
        </p:spPr>
        <p:txBody>
          <a:bodyPr/>
          <a:lstStyle>
            <a:lvl1pPr marL="304792" indent="-304792">
              <a:defRPr sz="2400">
                <a:solidFill>
                  <a:schemeClr val="tx1">
                    <a:lumMod val="65000"/>
                    <a:lumOff val="35000"/>
                  </a:schemeClr>
                </a:solidFill>
              </a:defRPr>
            </a:lvl1pPr>
            <a:lvl2pPr marL="731502" indent="-304792">
              <a:spcBef>
                <a:spcPts val="0"/>
              </a:spcBef>
              <a:defRPr sz="2100">
                <a:solidFill>
                  <a:schemeClr val="tx1">
                    <a:lumMod val="65000"/>
                    <a:lumOff val="35000"/>
                  </a:schemeClr>
                </a:solidFill>
              </a:defRPr>
            </a:lvl2pPr>
            <a:lvl3pPr marL="1097253" indent="-243834">
              <a:spcBef>
                <a:spcPts val="0"/>
              </a:spcBef>
              <a:defRPr sz="1900">
                <a:solidFill>
                  <a:schemeClr val="tx1">
                    <a:lumMod val="65000"/>
                    <a:lumOff val="35000"/>
                  </a:schemeClr>
                </a:solidFill>
              </a:defRPr>
            </a:lvl3pPr>
            <a:lvl4pPr marL="1463003" indent="-304792">
              <a:spcBef>
                <a:spcPts val="0"/>
              </a:spcBef>
              <a:defRPr sz="1900">
                <a:solidFill>
                  <a:schemeClr val="tx1">
                    <a:lumMod val="65000"/>
                    <a:lumOff val="35000"/>
                  </a:schemeClr>
                </a:solidFill>
              </a:defRPr>
            </a:lvl4pPr>
            <a:lvl5pPr marL="1706837">
              <a:spcBef>
                <a:spcPts val="0"/>
              </a:spcBef>
              <a:defRPr sz="1900">
                <a:solidFill>
                  <a:schemeClr val="tx1">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Title 29"/>
          <p:cNvSpPr>
            <a:spLocks noGrp="1"/>
          </p:cNvSpPr>
          <p:nvPr>
            <p:ph type="title"/>
          </p:nvPr>
        </p:nvSpPr>
        <p:spPr/>
        <p:txBody>
          <a:bodyPr/>
          <a:lstStyle>
            <a:lvl1pPr>
              <a:defRPr/>
            </a:lvl1pPr>
          </a:lstStyle>
          <a:p>
            <a:r>
              <a:rPr lang="en-US"/>
              <a:t>Click to edit Master title style</a:t>
            </a:r>
            <a:endParaRPr lang="en-US" dirty="0"/>
          </a:p>
        </p:txBody>
      </p:sp>
      <p:sp>
        <p:nvSpPr>
          <p:cNvPr id="31" name="Text Placeholder 34"/>
          <p:cNvSpPr>
            <a:spLocks noGrp="1"/>
          </p:cNvSpPr>
          <p:nvPr>
            <p:ph type="body" sz="quarter" idx="15"/>
          </p:nvPr>
        </p:nvSpPr>
        <p:spPr>
          <a:xfrm>
            <a:off x="603531" y="950976"/>
            <a:ext cx="9960693" cy="365760"/>
          </a:xfrm>
        </p:spPr>
        <p:txBody>
          <a:bodyPr anchor="ctr">
            <a:noAutofit/>
          </a:bodyPr>
          <a:lstStyle>
            <a:lvl1pPr>
              <a:lnSpc>
                <a:spcPct val="90000"/>
              </a:lnSpc>
              <a:spcBef>
                <a:spcPts val="0"/>
              </a:spcBef>
              <a:buNone/>
              <a:defRPr sz="2700" b="1">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11" name="Text Placeholder 37"/>
          <p:cNvSpPr>
            <a:spLocks noGrp="1"/>
          </p:cNvSpPr>
          <p:nvPr>
            <p:ph type="body" sz="quarter" idx="16"/>
          </p:nvPr>
        </p:nvSpPr>
        <p:spPr>
          <a:xfrm>
            <a:off x="609600" y="6507153"/>
            <a:ext cx="9719733" cy="350847"/>
          </a:xfrm>
        </p:spPr>
        <p:txBody>
          <a:bodyPr anchor="ctr">
            <a:noAutofit/>
          </a:bodyPr>
          <a:lstStyle>
            <a:lvl1pPr marL="0" indent="0">
              <a:lnSpc>
                <a:spcPct val="80000"/>
              </a:lnSpc>
              <a:spcBef>
                <a:spcPts val="0"/>
              </a:spcBef>
              <a:buNone/>
              <a:defRPr sz="1300" b="1" baseline="0"/>
            </a:lvl1pPr>
            <a:lvl2pPr>
              <a:buNone/>
              <a:defRPr sz="1300"/>
            </a:lvl2pPr>
            <a:lvl3pPr>
              <a:buNone/>
              <a:defRPr sz="1300"/>
            </a:lvl3pPr>
            <a:lvl4pPr>
              <a:buNone/>
              <a:defRPr sz="1300"/>
            </a:lvl4pPr>
            <a:lvl5pPr>
              <a:buNone/>
              <a:defRPr sz="1300"/>
            </a:lvl5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A13D7E-1CFE-4B3E-AED2-10EF9441C6D2}" type="datetime1">
              <a:rPr lang="en-US" smtClean="0"/>
              <a:pPr/>
              <a:t>2/26/2020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220200" y="6356350"/>
            <a:ext cx="2743200" cy="365125"/>
          </a:xfrm>
        </p:spPr>
        <p:txBody>
          <a:bodyPr/>
          <a:lstStyle>
            <a:lvl1pPr>
              <a:defRPr/>
            </a:lvl1pPr>
          </a:lstStyle>
          <a:p>
            <a:fld id="{9CEB20FD-57B4-4116-B954-02381E95969F}" type="slidenum">
              <a:rPr lang="en-US" smtClean="0"/>
              <a:pPr/>
              <a:t>‹#›</a:t>
            </a:fld>
            <a:endParaRPr lang="en-US" dirty="0"/>
          </a:p>
        </p:txBody>
      </p:sp>
    </p:spTree>
    <p:extLst>
      <p:ext uri="{BB962C8B-B14F-4D97-AF65-F5344CB8AC3E}">
        <p14:creationId xmlns:p14="http://schemas.microsoft.com/office/powerpoint/2010/main" val="3374629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7292594-8B53-425F-9F52-CF0BE8986943}" type="datetime1">
              <a:rPr lang="en-US" smtClean="0"/>
              <a:pPr/>
              <a:t>2/26/2020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9F945A-7155-4828-81E1-722329993529}" type="slidenum">
              <a:rPr lang="en-US" smtClean="0"/>
              <a:pPr/>
              <a:t>‹#›</a:t>
            </a:fld>
            <a:endParaRPr lang="en-US"/>
          </a:p>
        </p:txBody>
      </p:sp>
    </p:spTree>
    <p:extLst>
      <p:ext uri="{BB962C8B-B14F-4D97-AF65-F5344CB8AC3E}">
        <p14:creationId xmlns:p14="http://schemas.microsoft.com/office/powerpoint/2010/main" val="1405738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27CC34F-8BF9-4379-9584-4F9F5FDE5C61}" type="datetime1">
              <a:rPr lang="en-US" smtClean="0"/>
              <a:pPr/>
              <a:t>2/26/2020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9F945A-7155-4828-81E1-722329993529}" type="slidenum">
              <a:rPr lang="en-US" smtClean="0"/>
              <a:pPr/>
              <a:t>‹#›</a:t>
            </a:fld>
            <a:endParaRPr lang="en-US"/>
          </a:p>
        </p:txBody>
      </p:sp>
    </p:spTree>
    <p:extLst>
      <p:ext uri="{BB962C8B-B14F-4D97-AF65-F5344CB8AC3E}">
        <p14:creationId xmlns:p14="http://schemas.microsoft.com/office/powerpoint/2010/main" val="895345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6859234-9316-478F-9D5A-A6C6C1AD1631}" type="datetime1">
              <a:rPr lang="en-US" smtClean="0"/>
              <a:pPr/>
              <a:t>2/26/2020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9F945A-7155-4828-81E1-722329993529}" type="slidenum">
              <a:rPr lang="en-US" smtClean="0"/>
              <a:pPr/>
              <a:t>‹#›</a:t>
            </a:fld>
            <a:endParaRPr lang="en-US"/>
          </a:p>
        </p:txBody>
      </p:sp>
    </p:spTree>
    <p:extLst>
      <p:ext uri="{BB962C8B-B14F-4D97-AF65-F5344CB8AC3E}">
        <p14:creationId xmlns:p14="http://schemas.microsoft.com/office/powerpoint/2010/main" val="2068346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51D79D6-E007-4C22-A104-30B040C23118}" type="datetime1">
              <a:rPr lang="en-US" smtClean="0"/>
              <a:pPr/>
              <a:t>2/26/2020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9F945A-7155-4828-81E1-722329993529}" type="slidenum">
              <a:rPr lang="en-US" smtClean="0"/>
              <a:pPr/>
              <a:t>‹#›</a:t>
            </a:fld>
            <a:endParaRPr lang="en-US"/>
          </a:p>
        </p:txBody>
      </p:sp>
    </p:spTree>
    <p:extLst>
      <p:ext uri="{BB962C8B-B14F-4D97-AF65-F5344CB8AC3E}">
        <p14:creationId xmlns:p14="http://schemas.microsoft.com/office/powerpoint/2010/main" val="3054930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04D494-BD0C-4F1D-AE3E-6DBE5D6B45EE}" type="datetime1">
              <a:rPr lang="en-US" smtClean="0"/>
              <a:pPr/>
              <a:t>2/26/2020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9F945A-7155-4828-81E1-722329993529}" type="slidenum">
              <a:rPr lang="en-US" smtClean="0"/>
              <a:pPr/>
              <a:t>‹#›</a:t>
            </a:fld>
            <a:endParaRPr lang="en-US"/>
          </a:p>
        </p:txBody>
      </p:sp>
    </p:spTree>
    <p:extLst>
      <p:ext uri="{BB962C8B-B14F-4D97-AF65-F5344CB8AC3E}">
        <p14:creationId xmlns:p14="http://schemas.microsoft.com/office/powerpoint/2010/main" val="1215462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FE1C26B-6CE4-48A4-936C-1A3A830F32FC}" type="datetime1">
              <a:rPr lang="en-US" smtClean="0"/>
              <a:pPr/>
              <a:t>2/26/2020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9F945A-7155-4828-81E1-722329993529}" type="slidenum">
              <a:rPr lang="en-US" smtClean="0"/>
              <a:pPr/>
              <a:t>‹#›</a:t>
            </a:fld>
            <a:endParaRPr lang="en-US"/>
          </a:p>
        </p:txBody>
      </p:sp>
    </p:spTree>
    <p:extLst>
      <p:ext uri="{BB962C8B-B14F-4D97-AF65-F5344CB8AC3E}">
        <p14:creationId xmlns:p14="http://schemas.microsoft.com/office/powerpoint/2010/main" val="4250444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65EAB94-FC85-4FF7-A739-C75CEDCAB84A}" type="datetime1">
              <a:rPr lang="en-US" smtClean="0"/>
              <a:pPr/>
              <a:t>2/26/2020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9F945A-7155-4828-81E1-722329993529}" type="slidenum">
              <a:rPr lang="en-US" smtClean="0"/>
              <a:pPr/>
              <a:t>‹#›</a:t>
            </a:fld>
            <a:endParaRPr lang="en-US"/>
          </a:p>
        </p:txBody>
      </p:sp>
    </p:spTree>
    <p:extLst>
      <p:ext uri="{BB962C8B-B14F-4D97-AF65-F5344CB8AC3E}">
        <p14:creationId xmlns:p14="http://schemas.microsoft.com/office/powerpoint/2010/main" val="1969576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6B552B-D5C0-4E00-8985-5A7619954177}" type="datetime1">
              <a:rPr lang="en-US" smtClean="0"/>
              <a:pPr/>
              <a:t>2/26/2020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F945A-7155-4828-81E1-722329993529}" type="slidenum">
              <a:rPr lang="en-US" smtClean="0"/>
              <a:pPr/>
              <a:t>‹#›</a:t>
            </a:fld>
            <a:endParaRPr lang="en-US"/>
          </a:p>
        </p:txBody>
      </p:sp>
      <p:pic>
        <p:nvPicPr>
          <p:cNvPr id="8" name="Picture 7"/>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4994" y="6311900"/>
            <a:ext cx="1898734" cy="619464"/>
          </a:xfrm>
          <a:prstGeom prst="rect">
            <a:avLst/>
          </a:prstGeom>
        </p:spPr>
      </p:pic>
    </p:spTree>
    <p:extLst>
      <p:ext uri="{BB962C8B-B14F-4D97-AF65-F5344CB8AC3E}">
        <p14:creationId xmlns:p14="http://schemas.microsoft.com/office/powerpoint/2010/main" val="1968638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jpeg"/><Relationship Id="rId7" Type="http://schemas.openxmlformats.org/officeDocument/2006/relationships/hyperlink" Target="http://www.latech.edu/" TargetMode="External"/><Relationship Id="rId12"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5.jpeg"/><Relationship Id="rId11" Type="http://schemas.openxmlformats.org/officeDocument/2006/relationships/image" Target="../media/image9.png"/><Relationship Id="rId5" Type="http://schemas.openxmlformats.org/officeDocument/2006/relationships/image" Target="../media/image4.jpeg"/><Relationship Id="rId10" Type="http://schemas.openxmlformats.org/officeDocument/2006/relationships/image" Target="../media/image8.jpeg"/><Relationship Id="rId4" Type="http://schemas.openxmlformats.org/officeDocument/2006/relationships/image" Target="../media/image3.jpeg"/><Relationship Id="rId9" Type="http://schemas.openxmlformats.org/officeDocument/2006/relationships/image" Target="../media/image7.jpeg"/></Relationships>
</file>

<file path=ppt/slides/_rels/slide2.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20.jpeg"/><Relationship Id="rId3" Type="http://schemas.openxmlformats.org/officeDocument/2006/relationships/notesSlide" Target="../notesSlides/notesSlide1.xml"/><Relationship Id="rId7" Type="http://schemas.openxmlformats.org/officeDocument/2006/relationships/image" Target="../media/image14.jpeg"/><Relationship Id="rId12" Type="http://schemas.openxmlformats.org/officeDocument/2006/relationships/image" Target="../media/image19.jpeg"/><Relationship Id="rId2" Type="http://schemas.openxmlformats.org/officeDocument/2006/relationships/slideLayout" Target="../slideLayouts/slideLayout12.xml"/><Relationship Id="rId1" Type="http://schemas.openxmlformats.org/officeDocument/2006/relationships/tags" Target="../tags/tag2.xml"/><Relationship Id="rId6" Type="http://schemas.openxmlformats.org/officeDocument/2006/relationships/image" Target="../media/image13.jpeg"/><Relationship Id="rId11" Type="http://schemas.openxmlformats.org/officeDocument/2006/relationships/image" Target="../media/image18.pn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 Id="rId14" Type="http://schemas.openxmlformats.org/officeDocument/2006/relationships/image" Target="../media/image2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hyperlink" Target="https://www.youtube.com/watch?v=krXCoLwz52c"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notesSlide" Target="../notesSlides/notesSlide3.xml"/><Relationship Id="rId7" Type="http://schemas.openxmlformats.org/officeDocument/2006/relationships/hyperlink" Target="https://www.youtube.com/watch?v=_WsQTk_iSNo" TargetMode="External"/><Relationship Id="rId2" Type="http://schemas.openxmlformats.org/officeDocument/2006/relationships/slideLayout" Target="../slideLayouts/slideLayout13.xml"/><Relationship Id="rId1" Type="http://schemas.openxmlformats.org/officeDocument/2006/relationships/tags" Target="../tags/tag4.xml"/><Relationship Id="rId6" Type="http://schemas.openxmlformats.org/officeDocument/2006/relationships/hyperlink" Target="https://www.youtube.com/watch?v=IxSmF98xIBI" TargetMode="External"/><Relationship Id="rId5" Type="http://schemas.openxmlformats.org/officeDocument/2006/relationships/hyperlink" Target="https://www.youtube.com/watch?v=XuoamFKTFz4" TargetMode="External"/><Relationship Id="rId4" Type="http://schemas.openxmlformats.org/officeDocument/2006/relationships/hyperlink" Target="https://www.youtube.com/watch?v=CZHVI3Ar_yE" TargetMode="Externa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4.xml"/><Relationship Id="rId7" Type="http://schemas.openxmlformats.org/officeDocument/2006/relationships/diagramColors" Target="../diagrams/colors1.xml"/><Relationship Id="rId2" Type="http://schemas.openxmlformats.org/officeDocument/2006/relationships/slideLayout" Target="../slideLayouts/slideLayout14.xml"/><Relationship Id="rId1" Type="http://schemas.openxmlformats.org/officeDocument/2006/relationships/tags" Target="../tags/tag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15.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14.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Layout" Target="../slideLayouts/slideLayout15.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15.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2314208" y="2683059"/>
            <a:ext cx="5040565" cy="136172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0" y="4164126"/>
            <a:ext cx="2198320" cy="13617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909622" y="1160741"/>
            <a:ext cx="2445149" cy="13976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10004362" y="5642064"/>
            <a:ext cx="2187639" cy="121593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2314208" y="4164126"/>
            <a:ext cx="2462339" cy="13617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8" name="Picture 67"/>
          <p:cNvPicPr>
            <a:picLocks noChangeAspect="1"/>
          </p:cNvPicPr>
          <p:nvPr/>
        </p:nvPicPr>
        <p:blipFill rotWithShape="1">
          <a:blip r:embed="rId3" cstate="print">
            <a:extLst>
              <a:ext uri="{28A0092B-C50C-407E-A947-70E740481C1C}">
                <a14:useLocalDpi xmlns:a14="http://schemas.microsoft.com/office/drawing/2010/main" val="0"/>
              </a:ext>
            </a:extLst>
          </a:blip>
          <a:srcRect t="8644" b="16579"/>
          <a:stretch/>
        </p:blipFill>
        <p:spPr>
          <a:xfrm>
            <a:off x="2335767" y="5642064"/>
            <a:ext cx="2425048" cy="1208902"/>
          </a:xfrm>
          <a:prstGeom prst="rect">
            <a:avLst/>
          </a:prstGeom>
        </p:spPr>
      </p:pic>
      <p:sp>
        <p:nvSpPr>
          <p:cNvPr id="52" name="Rectangle 51"/>
          <p:cNvSpPr/>
          <p:nvPr/>
        </p:nvSpPr>
        <p:spPr>
          <a:xfrm>
            <a:off x="7470660" y="2683060"/>
            <a:ext cx="4721341" cy="2842788"/>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 name="Picture 63"/>
          <p:cNvPicPr>
            <a:picLocks noChangeAspect="1"/>
          </p:cNvPicPr>
          <p:nvPr/>
        </p:nvPicPr>
        <p:blipFill rotWithShape="1">
          <a:blip r:embed="rId4" cstate="print">
            <a:extLst>
              <a:ext uri="{28A0092B-C50C-407E-A947-70E740481C1C}">
                <a14:useLocalDpi xmlns:a14="http://schemas.microsoft.com/office/drawing/2010/main" val="0"/>
              </a:ext>
            </a:extLst>
          </a:blip>
          <a:srcRect t="4731" r="53761" b="61381"/>
          <a:stretch/>
        </p:blipFill>
        <p:spPr>
          <a:xfrm>
            <a:off x="0" y="-14067"/>
            <a:ext cx="2208628" cy="1111347"/>
          </a:xfrm>
          <a:prstGeom prst="rect">
            <a:avLst/>
          </a:prstGeom>
        </p:spPr>
      </p:pic>
      <p:pic>
        <p:nvPicPr>
          <p:cNvPr id="65" name="Picture 64"/>
          <p:cNvPicPr>
            <a:picLocks noChangeAspect="1"/>
          </p:cNvPicPr>
          <p:nvPr/>
        </p:nvPicPr>
        <p:blipFill rotWithShape="1">
          <a:blip r:embed="rId5" cstate="print">
            <a:extLst>
              <a:ext uri="{28A0092B-C50C-407E-A947-70E740481C1C}">
                <a14:useLocalDpi xmlns:a14="http://schemas.microsoft.com/office/drawing/2010/main" val="0"/>
              </a:ext>
            </a:extLst>
          </a:blip>
          <a:srcRect t="41275" r="53761" b="16340"/>
          <a:stretch/>
        </p:blipFill>
        <p:spPr>
          <a:xfrm>
            <a:off x="0" y="1181686"/>
            <a:ext cx="2208628" cy="1390018"/>
          </a:xfrm>
          <a:prstGeom prst="rect">
            <a:avLst/>
          </a:prstGeom>
        </p:spPr>
      </p:pic>
      <p:pic>
        <p:nvPicPr>
          <p:cNvPr id="66" name="Picture 65"/>
          <p:cNvPicPr>
            <a:picLocks noChangeAspect="1"/>
          </p:cNvPicPr>
          <p:nvPr/>
        </p:nvPicPr>
        <p:blipFill rotWithShape="1">
          <a:blip r:embed="rId5" cstate="print">
            <a:extLst>
              <a:ext uri="{28A0092B-C50C-407E-A947-70E740481C1C}">
                <a14:useLocalDpi xmlns:a14="http://schemas.microsoft.com/office/drawing/2010/main" val="0"/>
              </a:ext>
            </a:extLst>
          </a:blip>
          <a:srcRect l="48595" t="41444" r="-430" b="16340"/>
          <a:stretch/>
        </p:blipFill>
        <p:spPr>
          <a:xfrm>
            <a:off x="2321168" y="1181685"/>
            <a:ext cx="2475915" cy="1384487"/>
          </a:xfrm>
          <a:prstGeom prst="rect">
            <a:avLst/>
          </a:prstGeom>
        </p:spPr>
      </p:pic>
      <p:pic>
        <p:nvPicPr>
          <p:cNvPr id="67" name="Picture 66"/>
          <p:cNvPicPr>
            <a:picLocks noChangeAspect="1"/>
          </p:cNvPicPr>
          <p:nvPr/>
        </p:nvPicPr>
        <p:blipFill rotWithShape="1">
          <a:blip r:embed="rId6" cstate="print">
            <a:extLst>
              <a:ext uri="{28A0092B-C50C-407E-A947-70E740481C1C}">
                <a14:useLocalDpi xmlns:a14="http://schemas.microsoft.com/office/drawing/2010/main" val="0"/>
              </a:ext>
            </a:extLst>
          </a:blip>
          <a:srcRect l="48027" t="4731" b="61875"/>
          <a:stretch/>
        </p:blipFill>
        <p:spPr>
          <a:xfrm>
            <a:off x="2321169" y="2136"/>
            <a:ext cx="2482512" cy="1095144"/>
          </a:xfrm>
          <a:prstGeom prst="rect">
            <a:avLst/>
          </a:prstGeom>
        </p:spPr>
      </p:pic>
      <p:sp>
        <p:nvSpPr>
          <p:cNvPr id="40" name="Rectangle 39"/>
          <p:cNvSpPr/>
          <p:nvPr/>
        </p:nvSpPr>
        <p:spPr>
          <a:xfrm>
            <a:off x="4892434" y="-1"/>
            <a:ext cx="2462339" cy="108304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7470660" y="0"/>
            <a:ext cx="2462339" cy="1083045"/>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048887" y="-1"/>
            <a:ext cx="2143114" cy="10830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7470660" y="1196690"/>
            <a:ext cx="2462339" cy="13617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10048887" y="1196689"/>
            <a:ext cx="2143114" cy="136172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0" y="2683059"/>
            <a:ext cx="2198321" cy="1361722"/>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0" y="5642066"/>
            <a:ext cx="2198321" cy="121593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4892434" y="5642066"/>
            <a:ext cx="2462339" cy="121593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7470660" y="5642067"/>
            <a:ext cx="2462339" cy="121593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703019" y="2946749"/>
            <a:ext cx="4256621" cy="2423354"/>
          </a:xfrm>
        </p:spPr>
        <p:txBody>
          <a:bodyPr>
            <a:noAutofit/>
          </a:bodyPr>
          <a:lstStyle/>
          <a:p>
            <a:r>
              <a:rPr lang="en-US" dirty="0">
                <a:solidFill>
                  <a:schemeClr val="bg1"/>
                </a:solidFill>
              </a:rPr>
              <a:t>Industry Partner Spotlight</a:t>
            </a:r>
          </a:p>
        </p:txBody>
      </p:sp>
      <p:sp>
        <p:nvSpPr>
          <p:cNvPr id="3" name="Slide Number Placeholder 2"/>
          <p:cNvSpPr>
            <a:spLocks noGrp="1"/>
          </p:cNvSpPr>
          <p:nvPr>
            <p:ph type="sldNum" sz="quarter" idx="12"/>
          </p:nvPr>
        </p:nvSpPr>
        <p:spPr>
          <a:xfrm>
            <a:off x="9317182" y="6351729"/>
            <a:ext cx="2743200" cy="365125"/>
          </a:xfrm>
          <a:ln>
            <a:noFill/>
          </a:ln>
        </p:spPr>
        <p:txBody>
          <a:bodyPr/>
          <a:lstStyle/>
          <a:p>
            <a:fld id="{AF9F945A-7155-4828-81E1-722329993529}" type="slidenum">
              <a:rPr lang="en-US" smtClean="0"/>
              <a:pPr/>
              <a:t>1</a:t>
            </a:fld>
            <a:endParaRPr lang="en-US"/>
          </a:p>
        </p:txBody>
      </p:sp>
      <p:pic>
        <p:nvPicPr>
          <p:cNvPr id="9" name="Picture 8">
            <a:hlinkClick r:id="rId7"/>
          </p:cNvPr>
          <p:cNvPicPr>
            <a:picLocks noChangeAspect="1"/>
          </p:cNvPicPr>
          <p:nvPr/>
        </p:nvPicPr>
        <p:blipFill>
          <a:blip r:embed="rId8" cstate="print">
            <a:clrChange>
              <a:clrFrom>
                <a:srgbClr val="FFFFFF"/>
              </a:clrFrom>
              <a:clrTo>
                <a:srgbClr val="FFFFFF">
                  <a:alpha val="0"/>
                </a:srgbClr>
              </a:clrTo>
            </a:clrChange>
          </a:blip>
          <a:stretch>
            <a:fillRect/>
          </a:stretch>
        </p:blipFill>
        <p:spPr>
          <a:xfrm>
            <a:off x="10599938" y="96711"/>
            <a:ext cx="1041012" cy="947437"/>
          </a:xfrm>
          <a:prstGeom prst="rect">
            <a:avLst/>
          </a:prstGeom>
        </p:spPr>
      </p:pic>
      <p:pic>
        <p:nvPicPr>
          <p:cNvPr id="12" name="Picture 2" descr="NSF 4-Color Bitmap Logo"/>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06661" y="5761860"/>
            <a:ext cx="974544" cy="974544"/>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75"/>
          <p:cNvPicPr>
            <a:picLocks noChangeAspect="1"/>
          </p:cNvPicPr>
          <p:nvPr/>
        </p:nvPicPr>
        <p:blipFill rotWithShape="1">
          <a:blip r:embed="rId10" cstate="print">
            <a:extLst>
              <a:ext uri="{28A0092B-C50C-407E-A947-70E740481C1C}">
                <a14:useLocalDpi xmlns:a14="http://schemas.microsoft.com/office/drawing/2010/main" val="0"/>
              </a:ext>
            </a:extLst>
          </a:blip>
          <a:srcRect l="26707" t="32820" b="5942"/>
          <a:stretch/>
        </p:blipFill>
        <p:spPr>
          <a:xfrm>
            <a:off x="7467309" y="1179776"/>
            <a:ext cx="2453249" cy="1366476"/>
          </a:xfrm>
          <a:prstGeom prst="rect">
            <a:avLst/>
          </a:prstGeom>
        </p:spPr>
      </p:pic>
      <p:sp>
        <p:nvSpPr>
          <p:cNvPr id="77" name="Rectangle 76"/>
          <p:cNvSpPr/>
          <p:nvPr/>
        </p:nvSpPr>
        <p:spPr>
          <a:xfrm>
            <a:off x="4892434" y="4164126"/>
            <a:ext cx="2462337" cy="136172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 close up of text on a black background&#10;&#10;Description automatically generated">
            <a:extLst>
              <a:ext uri="{FF2B5EF4-FFF2-40B4-BE49-F238E27FC236}">
                <a16:creationId xmlns:a16="http://schemas.microsoft.com/office/drawing/2014/main" id="{0653BFE7-A2E3-4A0D-AC4C-81A6E00DB9BF}"/>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612525" y="2778759"/>
            <a:ext cx="4559817" cy="1182626"/>
          </a:xfrm>
          <a:prstGeom prst="rect">
            <a:avLst/>
          </a:prstGeom>
        </p:spPr>
      </p:pic>
      <p:pic>
        <p:nvPicPr>
          <p:cNvPr id="30" name="Picture 29">
            <a:extLst>
              <a:ext uri="{FF2B5EF4-FFF2-40B4-BE49-F238E27FC236}">
                <a16:creationId xmlns:a16="http://schemas.microsoft.com/office/drawing/2014/main" id="{85DFB068-BEFA-4BB7-96B6-B49B7BE20B6D}"/>
              </a:ext>
            </a:extLst>
          </p:cNvPr>
          <p:cNvPicPr>
            <a:picLocks noChangeAspect="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910" y="4475285"/>
            <a:ext cx="2108499" cy="854151"/>
          </a:xfrm>
          <a:prstGeom prst="rect">
            <a:avLst/>
          </a:prstGeom>
        </p:spPr>
      </p:pic>
    </p:spTree>
    <p:custDataLst>
      <p:tags r:id="rId1"/>
    </p:custDataLst>
    <p:extLst>
      <p:ext uri="{BB962C8B-B14F-4D97-AF65-F5344CB8AC3E}">
        <p14:creationId xmlns:p14="http://schemas.microsoft.com/office/powerpoint/2010/main" val="1803906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007743RR.jpg"/>
          <p:cNvPicPr>
            <a:picLocks noChangeAspect="1"/>
          </p:cNvPicPr>
          <p:nvPr/>
        </p:nvPicPr>
        <p:blipFill>
          <a:blip r:embed="rId4" cstate="print"/>
          <a:srcRect l="3583" t="16031" r="836" b="41057"/>
          <a:stretch>
            <a:fillRect/>
          </a:stretch>
        </p:blipFill>
        <p:spPr bwMode="auto">
          <a:xfrm>
            <a:off x="2728385" y="4802717"/>
            <a:ext cx="4828116" cy="1547283"/>
          </a:xfrm>
          <a:prstGeom prst="rect">
            <a:avLst/>
          </a:prstGeom>
          <a:noFill/>
          <a:ln w="9525">
            <a:noFill/>
            <a:miter lim="800000"/>
            <a:headEnd/>
            <a:tailEnd/>
          </a:ln>
        </p:spPr>
      </p:pic>
      <p:pic>
        <p:nvPicPr>
          <p:cNvPr id="7268382" name="Picture 1054" descr="paper"/>
          <p:cNvPicPr>
            <a:picLocks noChangeAspect="1" noChangeArrowheads="1"/>
          </p:cNvPicPr>
          <p:nvPr/>
        </p:nvPicPr>
        <p:blipFill>
          <a:blip r:embed="rId5" cstate="print"/>
          <a:srcRect t="19553" r="-206" b="15146"/>
          <a:stretch>
            <a:fillRect/>
          </a:stretch>
        </p:blipFill>
        <p:spPr bwMode="auto">
          <a:xfrm>
            <a:off x="2749551" y="1305984"/>
            <a:ext cx="4127500" cy="2023533"/>
          </a:xfrm>
          <a:prstGeom prst="rect">
            <a:avLst/>
          </a:prstGeom>
          <a:noFill/>
          <a:ln w="9525">
            <a:noFill/>
            <a:miter lim="800000"/>
            <a:headEnd/>
            <a:tailEnd/>
          </a:ln>
        </p:spPr>
      </p:pic>
      <p:pic>
        <p:nvPicPr>
          <p:cNvPr id="7268381" name="Picture 1053" descr="12026"/>
          <p:cNvPicPr>
            <a:picLocks noChangeAspect="1" noChangeArrowheads="1"/>
          </p:cNvPicPr>
          <p:nvPr/>
        </p:nvPicPr>
        <p:blipFill>
          <a:blip r:embed="rId6" cstate="print"/>
          <a:srcRect l="2" r="989" b="32932"/>
          <a:stretch>
            <a:fillRect/>
          </a:stretch>
        </p:blipFill>
        <p:spPr bwMode="auto">
          <a:xfrm>
            <a:off x="6877051" y="1303867"/>
            <a:ext cx="1907116" cy="1976967"/>
          </a:xfrm>
          <a:prstGeom prst="rect">
            <a:avLst/>
          </a:prstGeom>
          <a:noFill/>
          <a:ln w="9525">
            <a:noFill/>
            <a:miter lim="800000"/>
            <a:headEnd/>
            <a:tailEnd/>
          </a:ln>
        </p:spPr>
      </p:pic>
      <p:sp>
        <p:nvSpPr>
          <p:cNvPr id="34821" name="Title 5"/>
          <p:cNvSpPr>
            <a:spLocks noGrp="1"/>
          </p:cNvSpPr>
          <p:nvPr>
            <p:ph type="title"/>
          </p:nvPr>
        </p:nvSpPr>
        <p:spPr>
          <a:xfrm>
            <a:off x="586318" y="0"/>
            <a:ext cx="9977967" cy="975784"/>
          </a:xfrm>
        </p:spPr>
        <p:txBody>
          <a:bodyPr/>
          <a:lstStyle/>
          <a:p>
            <a:pPr eaLnBrk="1" hangingPunct="1"/>
            <a:r>
              <a:rPr lang="en-US"/>
              <a:t>Union Pacific Hauls . . .</a:t>
            </a:r>
          </a:p>
        </p:txBody>
      </p:sp>
      <p:sp>
        <p:nvSpPr>
          <p:cNvPr id="34822" name="Text Placeholder 6"/>
          <p:cNvSpPr>
            <a:spLocks noGrp="1"/>
          </p:cNvSpPr>
          <p:nvPr>
            <p:ph type="body" sz="quarter" idx="16"/>
          </p:nvPr>
        </p:nvSpPr>
        <p:spPr>
          <a:xfrm>
            <a:off x="609600" y="6506634"/>
            <a:ext cx="9719733" cy="351367"/>
          </a:xfrm>
        </p:spPr>
        <p:txBody>
          <a:bodyPr/>
          <a:lstStyle/>
          <a:p>
            <a:pPr eaLnBrk="1" hangingPunct="1">
              <a:spcBef>
                <a:spcPct val="0"/>
              </a:spcBef>
            </a:pPr>
            <a:endParaRPr lang="en-US"/>
          </a:p>
        </p:txBody>
      </p:sp>
      <p:pic>
        <p:nvPicPr>
          <p:cNvPr id="7268355" name="Picture 1027"/>
          <p:cNvPicPr>
            <a:picLocks noChangeAspect="1" noChangeArrowheads="1"/>
          </p:cNvPicPr>
          <p:nvPr/>
        </p:nvPicPr>
        <p:blipFill>
          <a:blip r:embed="rId7" cstate="print"/>
          <a:srcRect l="-1227" r="8644"/>
          <a:stretch>
            <a:fillRect/>
          </a:stretch>
        </p:blipFill>
        <p:spPr bwMode="auto">
          <a:xfrm>
            <a:off x="8803218" y="1303867"/>
            <a:ext cx="2779183" cy="1987551"/>
          </a:xfrm>
          <a:prstGeom prst="rect">
            <a:avLst/>
          </a:prstGeom>
          <a:noFill/>
          <a:ln w="9525">
            <a:noFill/>
            <a:miter lim="800000"/>
            <a:headEnd/>
            <a:tailEnd/>
          </a:ln>
        </p:spPr>
      </p:pic>
      <p:pic>
        <p:nvPicPr>
          <p:cNvPr id="7268356" name="Picture 1028"/>
          <p:cNvPicPr>
            <a:picLocks noChangeAspect="1" noChangeArrowheads="1"/>
          </p:cNvPicPr>
          <p:nvPr/>
        </p:nvPicPr>
        <p:blipFill>
          <a:blip r:embed="rId8" cstate="print"/>
          <a:srcRect l="1248" t="7889" r="298" b="13171"/>
          <a:stretch>
            <a:fillRect/>
          </a:stretch>
        </p:blipFill>
        <p:spPr bwMode="auto">
          <a:xfrm>
            <a:off x="5484284" y="3291418"/>
            <a:ext cx="3505200" cy="1468967"/>
          </a:xfrm>
          <a:prstGeom prst="rect">
            <a:avLst/>
          </a:prstGeom>
          <a:noFill/>
          <a:ln w="9525">
            <a:noFill/>
            <a:miter lim="800000"/>
            <a:headEnd/>
            <a:tailEnd/>
          </a:ln>
        </p:spPr>
      </p:pic>
      <p:pic>
        <p:nvPicPr>
          <p:cNvPr id="7268357" name="Picture 1029"/>
          <p:cNvPicPr>
            <a:picLocks noChangeAspect="1" noChangeArrowheads="1"/>
          </p:cNvPicPr>
          <p:nvPr/>
        </p:nvPicPr>
        <p:blipFill>
          <a:blip r:embed="rId9" cstate="print"/>
          <a:srcRect l="4848" t="9714" r="7780" b="12646"/>
          <a:stretch>
            <a:fillRect/>
          </a:stretch>
        </p:blipFill>
        <p:spPr bwMode="auto">
          <a:xfrm>
            <a:off x="9000067" y="3331634"/>
            <a:ext cx="2582333" cy="1418167"/>
          </a:xfrm>
          <a:prstGeom prst="rect">
            <a:avLst/>
          </a:prstGeom>
          <a:noFill/>
          <a:ln w="9525">
            <a:noFill/>
            <a:miter lim="800000"/>
            <a:headEnd/>
            <a:tailEnd/>
          </a:ln>
        </p:spPr>
      </p:pic>
      <p:pic>
        <p:nvPicPr>
          <p:cNvPr id="7268359" name="Picture 1031"/>
          <p:cNvPicPr>
            <a:picLocks noChangeAspect="1" noChangeArrowheads="1"/>
          </p:cNvPicPr>
          <p:nvPr/>
        </p:nvPicPr>
        <p:blipFill>
          <a:blip r:embed="rId10" cstate="print"/>
          <a:srcRect l="-2" r="-2" b="17175"/>
          <a:stretch>
            <a:fillRect/>
          </a:stretch>
        </p:blipFill>
        <p:spPr bwMode="auto">
          <a:xfrm>
            <a:off x="609600" y="3295651"/>
            <a:ext cx="3048000" cy="1443567"/>
          </a:xfrm>
          <a:prstGeom prst="rect">
            <a:avLst/>
          </a:prstGeom>
          <a:noFill/>
          <a:ln w="9525">
            <a:noFill/>
            <a:miter lim="800000"/>
            <a:headEnd/>
            <a:tailEnd/>
          </a:ln>
        </p:spPr>
      </p:pic>
      <p:pic>
        <p:nvPicPr>
          <p:cNvPr id="7268360" name="Picture 1032"/>
          <p:cNvPicPr>
            <a:picLocks noChangeAspect="1" noChangeArrowheads="1"/>
          </p:cNvPicPr>
          <p:nvPr/>
        </p:nvPicPr>
        <p:blipFill>
          <a:blip r:embed="rId11" cstate="print"/>
          <a:srcRect l="2" r="1244" b="21101"/>
          <a:stretch>
            <a:fillRect/>
          </a:stretch>
        </p:blipFill>
        <p:spPr bwMode="auto">
          <a:xfrm>
            <a:off x="609601" y="1303867"/>
            <a:ext cx="2120900" cy="2000251"/>
          </a:xfrm>
          <a:prstGeom prst="rect">
            <a:avLst/>
          </a:prstGeom>
          <a:noFill/>
          <a:ln w="9525">
            <a:noFill/>
            <a:miter lim="800000"/>
            <a:headEnd/>
            <a:tailEnd/>
          </a:ln>
        </p:spPr>
      </p:pic>
      <p:pic>
        <p:nvPicPr>
          <p:cNvPr id="7268364" name="Picture 1036" descr="corn"/>
          <p:cNvPicPr>
            <a:picLocks noChangeAspect="1" noChangeArrowheads="1"/>
          </p:cNvPicPr>
          <p:nvPr/>
        </p:nvPicPr>
        <p:blipFill>
          <a:blip r:embed="rId12" cstate="print"/>
          <a:srcRect l="3587" t="13879" r="12903" b="44804"/>
          <a:stretch>
            <a:fillRect/>
          </a:stretch>
        </p:blipFill>
        <p:spPr bwMode="auto">
          <a:xfrm>
            <a:off x="7636933" y="4790018"/>
            <a:ext cx="3945467" cy="1530349"/>
          </a:xfrm>
          <a:prstGeom prst="rect">
            <a:avLst/>
          </a:prstGeom>
          <a:noFill/>
          <a:ln w="9525">
            <a:noFill/>
            <a:miter lim="800000"/>
            <a:headEnd/>
            <a:tailEnd/>
          </a:ln>
        </p:spPr>
      </p:pic>
      <p:pic>
        <p:nvPicPr>
          <p:cNvPr id="7268366" name="Picture 1038" descr="tennis"/>
          <p:cNvPicPr>
            <a:picLocks noChangeAspect="1" noChangeArrowheads="1"/>
          </p:cNvPicPr>
          <p:nvPr/>
        </p:nvPicPr>
        <p:blipFill>
          <a:blip r:embed="rId13" cstate="print"/>
          <a:srcRect t="8820" r="513" b="26558"/>
          <a:stretch>
            <a:fillRect/>
          </a:stretch>
        </p:blipFill>
        <p:spPr bwMode="auto">
          <a:xfrm>
            <a:off x="609601" y="4783667"/>
            <a:ext cx="2055284" cy="1572684"/>
          </a:xfrm>
          <a:prstGeom prst="rect">
            <a:avLst/>
          </a:prstGeom>
          <a:noFill/>
          <a:ln w="9525">
            <a:noFill/>
            <a:miter lim="800000"/>
            <a:headEnd/>
            <a:tailEnd/>
          </a:ln>
        </p:spPr>
      </p:pic>
      <p:pic>
        <p:nvPicPr>
          <p:cNvPr id="7268367" name="Picture 1039" descr="nails"/>
          <p:cNvPicPr>
            <a:picLocks noChangeAspect="1" noChangeArrowheads="1"/>
          </p:cNvPicPr>
          <p:nvPr/>
        </p:nvPicPr>
        <p:blipFill>
          <a:blip r:embed="rId14" cstate="print"/>
          <a:srcRect t="-3053" b="-3053"/>
          <a:stretch>
            <a:fillRect/>
          </a:stretch>
        </p:blipFill>
        <p:spPr bwMode="auto">
          <a:xfrm>
            <a:off x="3697818" y="3280834"/>
            <a:ext cx="1782233" cy="1513417"/>
          </a:xfrm>
          <a:prstGeom prst="rect">
            <a:avLst/>
          </a:prstGeom>
          <a:noFill/>
          <a:ln w="9525">
            <a:noFill/>
            <a:miter lim="800000"/>
            <a:headEnd/>
            <a:tailEnd/>
          </a:ln>
        </p:spPr>
      </p:pic>
      <p:sp>
        <p:nvSpPr>
          <p:cNvPr id="34831" name="Line 1050"/>
          <p:cNvSpPr>
            <a:spLocks noChangeShapeType="1"/>
          </p:cNvSpPr>
          <p:nvPr/>
        </p:nvSpPr>
        <p:spPr bwMode="auto">
          <a:xfrm>
            <a:off x="169333" y="6377517"/>
            <a:ext cx="11912600" cy="0"/>
          </a:xfrm>
          <a:prstGeom prst="line">
            <a:avLst/>
          </a:prstGeom>
          <a:noFill/>
          <a:ln w="57150">
            <a:solidFill>
              <a:srgbClr val="FFFFFF"/>
            </a:solidFill>
            <a:round/>
            <a:headEnd/>
            <a:tailEnd/>
          </a:ln>
        </p:spPr>
        <p:txBody>
          <a:bodyPr wrap="none" lIns="121917" tIns="60958" rIns="121917" bIns="60958" anchor="ctr"/>
          <a:lstStyle/>
          <a:p>
            <a:endParaRPr lang="en-US"/>
          </a:p>
        </p:txBody>
      </p:sp>
      <p:grpSp>
        <p:nvGrpSpPr>
          <p:cNvPr id="2" name="Group 2"/>
          <p:cNvGrpSpPr>
            <a:grpSpLocks/>
          </p:cNvGrpSpPr>
          <p:nvPr/>
        </p:nvGrpSpPr>
        <p:grpSpPr bwMode="auto">
          <a:xfrm>
            <a:off x="279400" y="1189567"/>
            <a:ext cx="11912600" cy="5245100"/>
            <a:chOff x="209550" y="798822"/>
            <a:chExt cx="8934450" cy="3933826"/>
          </a:xfrm>
        </p:grpSpPr>
        <p:sp>
          <p:nvSpPr>
            <p:cNvPr id="34833" name="Line 1040"/>
            <p:cNvSpPr>
              <a:spLocks noChangeShapeType="1"/>
            </p:cNvSpPr>
            <p:nvPr/>
          </p:nvSpPr>
          <p:spPr bwMode="auto">
            <a:xfrm>
              <a:off x="209550" y="2406166"/>
              <a:ext cx="8934450" cy="0"/>
            </a:xfrm>
            <a:prstGeom prst="line">
              <a:avLst/>
            </a:prstGeom>
            <a:noFill/>
            <a:ln w="57150">
              <a:solidFill>
                <a:srgbClr val="FFFFFF"/>
              </a:solidFill>
              <a:round/>
              <a:headEnd/>
              <a:tailEnd/>
            </a:ln>
          </p:spPr>
          <p:txBody>
            <a:bodyPr wrap="none" anchor="ctr"/>
            <a:lstStyle/>
            <a:p>
              <a:endParaRPr lang="en-US"/>
            </a:p>
          </p:txBody>
        </p:sp>
        <p:sp>
          <p:nvSpPr>
            <p:cNvPr id="34834" name="Line 1041"/>
            <p:cNvSpPr>
              <a:spLocks noChangeShapeType="1"/>
            </p:cNvSpPr>
            <p:nvPr/>
          </p:nvSpPr>
          <p:spPr bwMode="auto">
            <a:xfrm>
              <a:off x="209550" y="3486460"/>
              <a:ext cx="8934450" cy="0"/>
            </a:xfrm>
            <a:prstGeom prst="line">
              <a:avLst/>
            </a:prstGeom>
            <a:noFill/>
            <a:ln w="57150">
              <a:solidFill>
                <a:srgbClr val="FFFFFF"/>
              </a:solidFill>
              <a:round/>
              <a:headEnd/>
              <a:tailEnd/>
            </a:ln>
          </p:spPr>
          <p:txBody>
            <a:bodyPr wrap="none" anchor="ctr"/>
            <a:lstStyle/>
            <a:p>
              <a:endParaRPr lang="en-US"/>
            </a:p>
          </p:txBody>
        </p:sp>
        <p:sp>
          <p:nvSpPr>
            <p:cNvPr id="34835" name="Line 1042"/>
            <p:cNvSpPr>
              <a:spLocks noChangeShapeType="1"/>
            </p:cNvSpPr>
            <p:nvPr/>
          </p:nvSpPr>
          <p:spPr bwMode="auto">
            <a:xfrm flipV="1">
              <a:off x="2062163" y="811919"/>
              <a:ext cx="0" cy="1584722"/>
            </a:xfrm>
            <a:prstGeom prst="line">
              <a:avLst/>
            </a:prstGeom>
            <a:noFill/>
            <a:ln w="57150">
              <a:solidFill>
                <a:srgbClr val="FFFFFF"/>
              </a:solidFill>
              <a:round/>
              <a:headEnd/>
              <a:tailEnd/>
            </a:ln>
          </p:spPr>
          <p:txBody>
            <a:bodyPr wrap="none" anchor="ctr"/>
            <a:lstStyle/>
            <a:p>
              <a:endParaRPr lang="en-US"/>
            </a:p>
          </p:txBody>
        </p:sp>
        <p:sp>
          <p:nvSpPr>
            <p:cNvPr id="34836" name="Line 1043"/>
            <p:cNvSpPr>
              <a:spLocks noChangeShapeType="1"/>
            </p:cNvSpPr>
            <p:nvPr/>
          </p:nvSpPr>
          <p:spPr bwMode="auto">
            <a:xfrm flipV="1">
              <a:off x="5151438" y="798822"/>
              <a:ext cx="0" cy="1584722"/>
            </a:xfrm>
            <a:prstGeom prst="line">
              <a:avLst/>
            </a:prstGeom>
            <a:noFill/>
            <a:ln w="57150">
              <a:solidFill>
                <a:srgbClr val="FFFFFF"/>
              </a:solidFill>
              <a:round/>
              <a:headEnd/>
              <a:tailEnd/>
            </a:ln>
          </p:spPr>
          <p:txBody>
            <a:bodyPr wrap="none" anchor="ctr"/>
            <a:lstStyle/>
            <a:p>
              <a:endParaRPr lang="en-US"/>
            </a:p>
          </p:txBody>
        </p:sp>
        <p:sp>
          <p:nvSpPr>
            <p:cNvPr id="34837" name="Line 1044"/>
            <p:cNvSpPr>
              <a:spLocks noChangeShapeType="1"/>
            </p:cNvSpPr>
            <p:nvPr/>
          </p:nvSpPr>
          <p:spPr bwMode="auto">
            <a:xfrm flipV="1">
              <a:off x="6597650" y="809538"/>
              <a:ext cx="0" cy="1584722"/>
            </a:xfrm>
            <a:prstGeom prst="line">
              <a:avLst/>
            </a:prstGeom>
            <a:noFill/>
            <a:ln w="57150">
              <a:solidFill>
                <a:srgbClr val="FFFFFF"/>
              </a:solidFill>
              <a:round/>
              <a:headEnd/>
              <a:tailEnd/>
            </a:ln>
          </p:spPr>
          <p:txBody>
            <a:bodyPr wrap="none" anchor="ctr"/>
            <a:lstStyle/>
            <a:p>
              <a:endParaRPr lang="en-US"/>
            </a:p>
          </p:txBody>
        </p:sp>
        <p:sp>
          <p:nvSpPr>
            <p:cNvPr id="34838" name="Line 1045"/>
            <p:cNvSpPr>
              <a:spLocks noChangeShapeType="1"/>
            </p:cNvSpPr>
            <p:nvPr/>
          </p:nvSpPr>
          <p:spPr bwMode="auto">
            <a:xfrm flipV="1">
              <a:off x="2749550" y="2403785"/>
              <a:ext cx="0" cy="1106091"/>
            </a:xfrm>
            <a:prstGeom prst="line">
              <a:avLst/>
            </a:prstGeom>
            <a:noFill/>
            <a:ln w="57150">
              <a:solidFill>
                <a:srgbClr val="FFFFFF"/>
              </a:solidFill>
              <a:round/>
              <a:headEnd/>
              <a:tailEnd/>
            </a:ln>
          </p:spPr>
          <p:txBody>
            <a:bodyPr wrap="none" anchor="ctr"/>
            <a:lstStyle/>
            <a:p>
              <a:endParaRPr lang="en-US"/>
            </a:p>
          </p:txBody>
        </p:sp>
        <p:sp>
          <p:nvSpPr>
            <p:cNvPr id="34839" name="Line 1046"/>
            <p:cNvSpPr>
              <a:spLocks noChangeShapeType="1"/>
            </p:cNvSpPr>
            <p:nvPr/>
          </p:nvSpPr>
          <p:spPr bwMode="auto">
            <a:xfrm flipV="1">
              <a:off x="4129088" y="2390688"/>
              <a:ext cx="0" cy="1126331"/>
            </a:xfrm>
            <a:prstGeom prst="line">
              <a:avLst/>
            </a:prstGeom>
            <a:noFill/>
            <a:ln w="57150">
              <a:solidFill>
                <a:srgbClr val="FFFFFF"/>
              </a:solidFill>
              <a:round/>
              <a:headEnd/>
              <a:tailEnd/>
            </a:ln>
          </p:spPr>
          <p:txBody>
            <a:bodyPr wrap="none" anchor="ctr"/>
            <a:lstStyle/>
            <a:p>
              <a:endParaRPr lang="en-US"/>
            </a:p>
          </p:txBody>
        </p:sp>
        <p:sp>
          <p:nvSpPr>
            <p:cNvPr id="34840" name="Line 1047"/>
            <p:cNvSpPr>
              <a:spLocks noChangeShapeType="1"/>
            </p:cNvSpPr>
            <p:nvPr/>
          </p:nvSpPr>
          <p:spPr bwMode="auto">
            <a:xfrm flipV="1">
              <a:off x="6734175" y="2406165"/>
              <a:ext cx="0" cy="1107281"/>
            </a:xfrm>
            <a:prstGeom prst="line">
              <a:avLst/>
            </a:prstGeom>
            <a:noFill/>
            <a:ln w="57150">
              <a:solidFill>
                <a:srgbClr val="FFFFFF"/>
              </a:solidFill>
              <a:round/>
              <a:headEnd/>
              <a:tailEnd/>
            </a:ln>
          </p:spPr>
          <p:txBody>
            <a:bodyPr wrap="none" anchor="ctr"/>
            <a:lstStyle/>
            <a:p>
              <a:endParaRPr lang="en-US"/>
            </a:p>
          </p:txBody>
        </p:sp>
        <p:sp>
          <p:nvSpPr>
            <p:cNvPr id="34841" name="Line 1048"/>
            <p:cNvSpPr>
              <a:spLocks noChangeShapeType="1"/>
            </p:cNvSpPr>
            <p:nvPr/>
          </p:nvSpPr>
          <p:spPr bwMode="auto">
            <a:xfrm flipV="1">
              <a:off x="5699125" y="3500350"/>
              <a:ext cx="0" cy="1223963"/>
            </a:xfrm>
            <a:prstGeom prst="line">
              <a:avLst/>
            </a:prstGeom>
            <a:noFill/>
            <a:ln w="57150">
              <a:solidFill>
                <a:srgbClr val="FFFFFF"/>
              </a:solidFill>
              <a:round/>
              <a:headEnd/>
              <a:tailEnd/>
            </a:ln>
          </p:spPr>
          <p:txBody>
            <a:bodyPr wrap="none" anchor="ctr"/>
            <a:lstStyle/>
            <a:p>
              <a:endParaRPr lang="en-US"/>
            </a:p>
          </p:txBody>
        </p:sp>
        <p:sp>
          <p:nvSpPr>
            <p:cNvPr id="34842" name="Line 1049"/>
            <p:cNvSpPr>
              <a:spLocks noChangeShapeType="1"/>
            </p:cNvSpPr>
            <p:nvPr/>
          </p:nvSpPr>
          <p:spPr bwMode="auto">
            <a:xfrm flipV="1">
              <a:off x="2006600" y="3489635"/>
              <a:ext cx="0" cy="1243013"/>
            </a:xfrm>
            <a:prstGeom prst="line">
              <a:avLst/>
            </a:prstGeom>
            <a:noFill/>
            <a:ln w="57150">
              <a:solidFill>
                <a:srgbClr val="FFFFFF"/>
              </a:solidFill>
              <a:round/>
              <a:headEnd/>
              <a:tailEnd/>
            </a:ln>
          </p:spPr>
          <p:txBody>
            <a:bodyPr wrap="none" anchor="ctr"/>
            <a:lstStyle/>
            <a:p>
              <a:endParaRPr lang="en-US"/>
            </a:p>
          </p:txBody>
        </p:sp>
      </p:grpSp>
    </p:spTree>
    <p:custDataLst>
      <p:tags r:id="rId1"/>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7268360"/>
                                        </p:tgtEl>
                                        <p:attrNameLst>
                                          <p:attrName>style.visibility</p:attrName>
                                        </p:attrNameLst>
                                      </p:cBhvr>
                                      <p:to>
                                        <p:strVal val="visible"/>
                                      </p:to>
                                    </p:set>
                                    <p:animEffect transition="in" filter="slide(fromLeft)">
                                      <p:cBhvr>
                                        <p:cTn id="7" dur="500"/>
                                        <p:tgtEl>
                                          <p:spTgt spid="7268360"/>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7268382"/>
                                        </p:tgtEl>
                                        <p:attrNameLst>
                                          <p:attrName>style.visibility</p:attrName>
                                        </p:attrNameLst>
                                      </p:cBhvr>
                                      <p:to>
                                        <p:strVal val="visible"/>
                                      </p:to>
                                    </p:set>
                                    <p:animEffect transition="in" filter="slide(fromLeft)">
                                      <p:cBhvr>
                                        <p:cTn id="11" dur="500"/>
                                        <p:tgtEl>
                                          <p:spTgt spid="7268382"/>
                                        </p:tgtEl>
                                      </p:cBhvr>
                                    </p:animEffect>
                                  </p:childTnLst>
                                </p:cTn>
                              </p:par>
                            </p:childTnLst>
                          </p:cTn>
                        </p:par>
                        <p:par>
                          <p:cTn id="12" fill="hold">
                            <p:stCondLst>
                              <p:cond delay="1000"/>
                            </p:stCondLst>
                            <p:childTnLst>
                              <p:par>
                                <p:cTn id="13" presetID="12" presetClass="entr" presetSubtype="8" fill="hold" nodeType="afterEffect">
                                  <p:stCondLst>
                                    <p:cond delay="0"/>
                                  </p:stCondLst>
                                  <p:childTnLst>
                                    <p:set>
                                      <p:cBhvr>
                                        <p:cTn id="14" dur="1" fill="hold">
                                          <p:stCondLst>
                                            <p:cond delay="0"/>
                                          </p:stCondLst>
                                        </p:cTn>
                                        <p:tgtEl>
                                          <p:spTgt spid="7268381"/>
                                        </p:tgtEl>
                                        <p:attrNameLst>
                                          <p:attrName>style.visibility</p:attrName>
                                        </p:attrNameLst>
                                      </p:cBhvr>
                                      <p:to>
                                        <p:strVal val="visible"/>
                                      </p:to>
                                    </p:set>
                                    <p:animEffect transition="in" filter="slide(fromLeft)">
                                      <p:cBhvr>
                                        <p:cTn id="15" dur="500"/>
                                        <p:tgtEl>
                                          <p:spTgt spid="7268381"/>
                                        </p:tgtEl>
                                      </p:cBhvr>
                                    </p:animEffect>
                                  </p:childTnLst>
                                </p:cTn>
                              </p:par>
                            </p:childTnLst>
                          </p:cTn>
                        </p:par>
                        <p:par>
                          <p:cTn id="16" fill="hold">
                            <p:stCondLst>
                              <p:cond delay="1500"/>
                            </p:stCondLst>
                            <p:childTnLst>
                              <p:par>
                                <p:cTn id="17" presetID="12" presetClass="entr" presetSubtype="8" fill="hold" nodeType="afterEffect">
                                  <p:stCondLst>
                                    <p:cond delay="0"/>
                                  </p:stCondLst>
                                  <p:childTnLst>
                                    <p:set>
                                      <p:cBhvr>
                                        <p:cTn id="18" dur="1" fill="hold">
                                          <p:stCondLst>
                                            <p:cond delay="0"/>
                                          </p:stCondLst>
                                        </p:cTn>
                                        <p:tgtEl>
                                          <p:spTgt spid="7268355"/>
                                        </p:tgtEl>
                                        <p:attrNameLst>
                                          <p:attrName>style.visibility</p:attrName>
                                        </p:attrNameLst>
                                      </p:cBhvr>
                                      <p:to>
                                        <p:strVal val="visible"/>
                                      </p:to>
                                    </p:set>
                                    <p:animEffect transition="in" filter="slide(fromLeft)">
                                      <p:cBhvr>
                                        <p:cTn id="19" dur="500"/>
                                        <p:tgtEl>
                                          <p:spTgt spid="7268355"/>
                                        </p:tgtEl>
                                      </p:cBhvr>
                                    </p:animEffect>
                                  </p:childTnLst>
                                </p:cTn>
                              </p:par>
                            </p:childTnLst>
                          </p:cTn>
                        </p:par>
                        <p:par>
                          <p:cTn id="20" fill="hold">
                            <p:stCondLst>
                              <p:cond delay="2000"/>
                            </p:stCondLst>
                            <p:childTnLst>
                              <p:par>
                                <p:cTn id="21" presetID="12" presetClass="entr" presetSubtype="8" fill="hold" nodeType="afterEffect">
                                  <p:stCondLst>
                                    <p:cond delay="0"/>
                                  </p:stCondLst>
                                  <p:childTnLst>
                                    <p:set>
                                      <p:cBhvr>
                                        <p:cTn id="22" dur="1" fill="hold">
                                          <p:stCondLst>
                                            <p:cond delay="0"/>
                                          </p:stCondLst>
                                        </p:cTn>
                                        <p:tgtEl>
                                          <p:spTgt spid="7268359"/>
                                        </p:tgtEl>
                                        <p:attrNameLst>
                                          <p:attrName>style.visibility</p:attrName>
                                        </p:attrNameLst>
                                      </p:cBhvr>
                                      <p:to>
                                        <p:strVal val="visible"/>
                                      </p:to>
                                    </p:set>
                                    <p:animEffect transition="in" filter="slide(fromLeft)">
                                      <p:cBhvr>
                                        <p:cTn id="23" dur="500"/>
                                        <p:tgtEl>
                                          <p:spTgt spid="7268359"/>
                                        </p:tgtEl>
                                      </p:cBhvr>
                                    </p:animEffect>
                                  </p:childTnLst>
                                </p:cTn>
                              </p:par>
                            </p:childTnLst>
                          </p:cTn>
                        </p:par>
                        <p:par>
                          <p:cTn id="24" fill="hold">
                            <p:stCondLst>
                              <p:cond delay="2500"/>
                            </p:stCondLst>
                            <p:childTnLst>
                              <p:par>
                                <p:cTn id="25" presetID="12" presetClass="entr" presetSubtype="8" fill="hold" nodeType="afterEffect">
                                  <p:stCondLst>
                                    <p:cond delay="0"/>
                                  </p:stCondLst>
                                  <p:childTnLst>
                                    <p:set>
                                      <p:cBhvr>
                                        <p:cTn id="26" dur="1" fill="hold">
                                          <p:stCondLst>
                                            <p:cond delay="0"/>
                                          </p:stCondLst>
                                        </p:cTn>
                                        <p:tgtEl>
                                          <p:spTgt spid="7268367"/>
                                        </p:tgtEl>
                                        <p:attrNameLst>
                                          <p:attrName>style.visibility</p:attrName>
                                        </p:attrNameLst>
                                      </p:cBhvr>
                                      <p:to>
                                        <p:strVal val="visible"/>
                                      </p:to>
                                    </p:set>
                                    <p:animEffect transition="in" filter="slide(fromLeft)">
                                      <p:cBhvr>
                                        <p:cTn id="27" dur="500"/>
                                        <p:tgtEl>
                                          <p:spTgt spid="7268367"/>
                                        </p:tgtEl>
                                      </p:cBhvr>
                                    </p:animEffect>
                                  </p:childTnLst>
                                </p:cTn>
                              </p:par>
                            </p:childTnLst>
                          </p:cTn>
                        </p:par>
                        <p:par>
                          <p:cTn id="28" fill="hold">
                            <p:stCondLst>
                              <p:cond delay="3000"/>
                            </p:stCondLst>
                            <p:childTnLst>
                              <p:par>
                                <p:cTn id="29" presetID="12" presetClass="entr" presetSubtype="8" fill="hold" nodeType="afterEffect">
                                  <p:stCondLst>
                                    <p:cond delay="0"/>
                                  </p:stCondLst>
                                  <p:childTnLst>
                                    <p:set>
                                      <p:cBhvr>
                                        <p:cTn id="30" dur="1" fill="hold">
                                          <p:stCondLst>
                                            <p:cond delay="0"/>
                                          </p:stCondLst>
                                        </p:cTn>
                                        <p:tgtEl>
                                          <p:spTgt spid="7268356"/>
                                        </p:tgtEl>
                                        <p:attrNameLst>
                                          <p:attrName>style.visibility</p:attrName>
                                        </p:attrNameLst>
                                      </p:cBhvr>
                                      <p:to>
                                        <p:strVal val="visible"/>
                                      </p:to>
                                    </p:set>
                                    <p:animEffect transition="in" filter="slide(fromLeft)">
                                      <p:cBhvr>
                                        <p:cTn id="31" dur="500"/>
                                        <p:tgtEl>
                                          <p:spTgt spid="7268356"/>
                                        </p:tgtEl>
                                      </p:cBhvr>
                                    </p:animEffect>
                                  </p:childTnLst>
                                </p:cTn>
                              </p:par>
                            </p:childTnLst>
                          </p:cTn>
                        </p:par>
                        <p:par>
                          <p:cTn id="32" fill="hold">
                            <p:stCondLst>
                              <p:cond delay="3500"/>
                            </p:stCondLst>
                            <p:childTnLst>
                              <p:par>
                                <p:cTn id="33" presetID="12" presetClass="entr" presetSubtype="8" fill="hold" nodeType="afterEffect">
                                  <p:stCondLst>
                                    <p:cond delay="0"/>
                                  </p:stCondLst>
                                  <p:childTnLst>
                                    <p:set>
                                      <p:cBhvr>
                                        <p:cTn id="34" dur="1" fill="hold">
                                          <p:stCondLst>
                                            <p:cond delay="0"/>
                                          </p:stCondLst>
                                        </p:cTn>
                                        <p:tgtEl>
                                          <p:spTgt spid="7268357"/>
                                        </p:tgtEl>
                                        <p:attrNameLst>
                                          <p:attrName>style.visibility</p:attrName>
                                        </p:attrNameLst>
                                      </p:cBhvr>
                                      <p:to>
                                        <p:strVal val="visible"/>
                                      </p:to>
                                    </p:set>
                                    <p:animEffect transition="in" filter="slide(fromLeft)">
                                      <p:cBhvr>
                                        <p:cTn id="35" dur="500"/>
                                        <p:tgtEl>
                                          <p:spTgt spid="7268357"/>
                                        </p:tgtEl>
                                      </p:cBhvr>
                                    </p:animEffect>
                                  </p:childTnLst>
                                </p:cTn>
                              </p:par>
                            </p:childTnLst>
                          </p:cTn>
                        </p:par>
                        <p:par>
                          <p:cTn id="36" fill="hold">
                            <p:stCondLst>
                              <p:cond delay="4000"/>
                            </p:stCondLst>
                            <p:childTnLst>
                              <p:par>
                                <p:cTn id="37" presetID="12" presetClass="entr" presetSubtype="8" fill="hold" nodeType="afterEffect">
                                  <p:stCondLst>
                                    <p:cond delay="0"/>
                                  </p:stCondLst>
                                  <p:childTnLst>
                                    <p:set>
                                      <p:cBhvr>
                                        <p:cTn id="38" dur="1" fill="hold">
                                          <p:stCondLst>
                                            <p:cond delay="0"/>
                                          </p:stCondLst>
                                        </p:cTn>
                                        <p:tgtEl>
                                          <p:spTgt spid="7268366"/>
                                        </p:tgtEl>
                                        <p:attrNameLst>
                                          <p:attrName>style.visibility</p:attrName>
                                        </p:attrNameLst>
                                      </p:cBhvr>
                                      <p:to>
                                        <p:strVal val="visible"/>
                                      </p:to>
                                    </p:set>
                                    <p:animEffect transition="in" filter="slide(fromLeft)">
                                      <p:cBhvr>
                                        <p:cTn id="39" dur="500"/>
                                        <p:tgtEl>
                                          <p:spTgt spid="7268366"/>
                                        </p:tgtEl>
                                      </p:cBhvr>
                                    </p:animEffect>
                                  </p:childTnLst>
                                </p:cTn>
                              </p:par>
                            </p:childTnLst>
                          </p:cTn>
                        </p:par>
                        <p:par>
                          <p:cTn id="40" fill="hold">
                            <p:stCondLst>
                              <p:cond delay="4500"/>
                            </p:stCondLst>
                            <p:childTnLst>
                              <p:par>
                                <p:cTn id="41" presetID="12" presetClass="entr" presetSubtype="8"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slide(fromLeft)">
                                      <p:cBhvr>
                                        <p:cTn id="43" dur="500"/>
                                        <p:tgtEl>
                                          <p:spTgt spid="26"/>
                                        </p:tgtEl>
                                      </p:cBhvr>
                                    </p:animEffect>
                                  </p:childTnLst>
                                </p:cTn>
                              </p:par>
                            </p:childTnLst>
                          </p:cTn>
                        </p:par>
                        <p:par>
                          <p:cTn id="44" fill="hold">
                            <p:stCondLst>
                              <p:cond delay="5000"/>
                            </p:stCondLst>
                            <p:childTnLst>
                              <p:par>
                                <p:cTn id="45" presetID="12" presetClass="entr" presetSubtype="8" fill="hold" nodeType="afterEffect">
                                  <p:stCondLst>
                                    <p:cond delay="0"/>
                                  </p:stCondLst>
                                  <p:childTnLst>
                                    <p:set>
                                      <p:cBhvr>
                                        <p:cTn id="46" dur="1" fill="hold">
                                          <p:stCondLst>
                                            <p:cond delay="0"/>
                                          </p:stCondLst>
                                        </p:cTn>
                                        <p:tgtEl>
                                          <p:spTgt spid="7268364"/>
                                        </p:tgtEl>
                                        <p:attrNameLst>
                                          <p:attrName>style.visibility</p:attrName>
                                        </p:attrNameLst>
                                      </p:cBhvr>
                                      <p:to>
                                        <p:strVal val="visible"/>
                                      </p:to>
                                    </p:set>
                                    <p:animEffect transition="in" filter="slide(fromLeft)">
                                      <p:cBhvr>
                                        <p:cTn id="47" dur="500"/>
                                        <p:tgtEl>
                                          <p:spTgt spid="7268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hlinkClick r:id="rId4"/>
              </a:rPr>
              <a:t>Mechanical Video</a:t>
            </a:r>
            <a:endParaRPr lang="en-US" dirty="0"/>
          </a:p>
        </p:txBody>
      </p:sp>
      <p:pic>
        <p:nvPicPr>
          <p:cNvPr id="7" name="Picture Placeholder 7" descr="10_October_Scott_Hartley2.jpg"/>
          <p:cNvPicPr>
            <a:picLocks noGrp="1" noChangeAspect="1"/>
          </p:cNvPicPr>
          <p:nvPr>
            <p:ph type="pic" sz="quarter" idx="17"/>
          </p:nvPr>
        </p:nvPicPr>
        <p:blipFill rotWithShape="1">
          <a:blip r:embed="rId5" cstate="print"/>
          <a:srcRect t="14623" b="14623"/>
          <a:stretch/>
        </p:blipFill>
        <p:spPr/>
      </p:pic>
      <p:sp>
        <p:nvSpPr>
          <p:cNvPr id="2" name="Content Placeholder 1"/>
          <p:cNvSpPr>
            <a:spLocks noGrp="1"/>
          </p:cNvSpPr>
          <p:nvPr>
            <p:ph idx="1"/>
          </p:nvPr>
        </p:nvSpPr>
        <p:spPr>
          <a:xfrm>
            <a:off x="340853" y="1727201"/>
            <a:ext cx="7380748" cy="4864519"/>
          </a:xfrm>
        </p:spPr>
        <p:txBody>
          <a:bodyPr>
            <a:normAutofit/>
          </a:bodyPr>
          <a:lstStyle/>
          <a:p>
            <a:r>
              <a:rPr lang="en-US" sz="3200" dirty="0"/>
              <a:t>Physically demanding work</a:t>
            </a:r>
          </a:p>
          <a:p>
            <a:r>
              <a:rPr lang="en-US" sz="3200" dirty="0"/>
              <a:t>24 hours a day, 7 days a week, 365 days a year</a:t>
            </a:r>
          </a:p>
          <a:p>
            <a:r>
              <a:rPr lang="en-US" sz="3200" dirty="0"/>
              <a:t>Nights, weekends and holidays</a:t>
            </a:r>
          </a:p>
          <a:p>
            <a:r>
              <a:rPr lang="en-US" sz="3200" dirty="0"/>
              <a:t>Set hours, but could change</a:t>
            </a:r>
          </a:p>
          <a:p>
            <a:r>
              <a:rPr lang="en-US" sz="3200" dirty="0"/>
              <a:t>Furloughs are possible</a:t>
            </a:r>
          </a:p>
          <a:p>
            <a:endParaRPr lang="en-US" sz="3200" dirty="0"/>
          </a:p>
          <a:p>
            <a:endParaRPr lang="en-US" dirty="0"/>
          </a:p>
        </p:txBody>
      </p:sp>
      <p:pic>
        <p:nvPicPr>
          <p:cNvPr id="30721" name="Picture 1"/>
          <p:cNvPicPr>
            <a:picLocks noGrp="1" noChangeAspect="1" noChangeArrowheads="1"/>
          </p:cNvPicPr>
          <p:nvPr>
            <p:ph type="pic" sz="quarter" idx="18"/>
          </p:nvPr>
        </p:nvPicPr>
        <p:blipFill>
          <a:blip r:embed="rId6" cstate="print"/>
          <a:srcRect t="15372" b="15372"/>
          <a:stretch>
            <a:fillRect/>
          </a:stretch>
        </p:blipFill>
        <p:spPr bwMode="auto">
          <a:prstGeom prst="rect">
            <a:avLst/>
          </a:prstGeom>
          <a:noFill/>
          <a:ln w="9525">
            <a:noFill/>
            <a:miter lim="800000"/>
            <a:headEnd/>
            <a:tailEnd/>
          </a:ln>
          <a:effectLst/>
        </p:spPr>
      </p:pic>
    </p:spTree>
    <p:custDataLst>
      <p:tags r:id="rId1"/>
    </p:custDataLst>
    <p:extLst>
      <p:ext uri="{BB962C8B-B14F-4D97-AF65-F5344CB8AC3E}">
        <p14:creationId xmlns:p14="http://schemas.microsoft.com/office/powerpoint/2010/main" val="4044164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2"/>
          <p:cNvSpPr>
            <a:spLocks noGrp="1"/>
          </p:cNvSpPr>
          <p:nvPr>
            <p:ph type="title"/>
          </p:nvPr>
        </p:nvSpPr>
        <p:spPr>
          <a:xfrm>
            <a:off x="404567" y="0"/>
            <a:ext cx="10515600" cy="1325563"/>
          </a:xfrm>
        </p:spPr>
        <p:txBody>
          <a:bodyPr/>
          <a:lstStyle/>
          <a:p>
            <a:pPr eaLnBrk="1" hangingPunct="1"/>
            <a:r>
              <a:rPr lang="en-US" dirty="0"/>
              <a:t>Mechanical Department Careers  </a:t>
            </a:r>
          </a:p>
        </p:txBody>
      </p:sp>
      <p:sp>
        <p:nvSpPr>
          <p:cNvPr id="44035" name="Text Placeholder 3"/>
          <p:cNvSpPr>
            <a:spLocks noGrp="1"/>
          </p:cNvSpPr>
          <p:nvPr>
            <p:ph type="body" sz="quarter" idx="15"/>
          </p:nvPr>
        </p:nvSpPr>
        <p:spPr>
          <a:xfrm>
            <a:off x="537263" y="1280323"/>
            <a:ext cx="9127067" cy="366183"/>
          </a:xfrm>
        </p:spPr>
        <p:txBody>
          <a:bodyPr/>
          <a:lstStyle/>
          <a:p>
            <a:pPr eaLnBrk="1" hangingPunct="1">
              <a:spcBef>
                <a:spcPct val="0"/>
              </a:spcBef>
            </a:pPr>
            <a:r>
              <a:rPr lang="en-US" dirty="0"/>
              <a:t>Career Opportunities </a:t>
            </a:r>
          </a:p>
        </p:txBody>
      </p:sp>
      <p:sp>
        <p:nvSpPr>
          <p:cNvPr id="44036" name="Text Placeholder 4"/>
          <p:cNvSpPr>
            <a:spLocks noGrp="1"/>
          </p:cNvSpPr>
          <p:nvPr>
            <p:ph type="body" sz="quarter" idx="16"/>
          </p:nvPr>
        </p:nvSpPr>
        <p:spPr>
          <a:xfrm>
            <a:off x="609600" y="6506634"/>
            <a:ext cx="9719733" cy="351367"/>
          </a:xfrm>
        </p:spPr>
        <p:txBody>
          <a:bodyPr/>
          <a:lstStyle/>
          <a:p>
            <a:pPr eaLnBrk="1" hangingPunct="1">
              <a:spcBef>
                <a:spcPct val="0"/>
              </a:spcBef>
            </a:pPr>
            <a:r>
              <a:rPr lang="en-US" dirty="0">
                <a:solidFill>
                  <a:schemeClr val="bg2"/>
                </a:solidFill>
              </a:rPr>
              <a:t>*</a:t>
            </a:r>
            <a:r>
              <a:rPr lang="en-US" sz="1600" dirty="0">
                <a:solidFill>
                  <a:schemeClr val="bg2"/>
                </a:solidFill>
              </a:rPr>
              <a:t>Technical requirements exist for Apprentice and Journeyman Positions</a:t>
            </a:r>
          </a:p>
        </p:txBody>
      </p:sp>
      <p:sp>
        <p:nvSpPr>
          <p:cNvPr id="44037" name="Content Placeholder 1"/>
          <p:cNvSpPr>
            <a:spLocks noGrp="1"/>
          </p:cNvSpPr>
          <p:nvPr>
            <p:ph idx="1"/>
          </p:nvPr>
        </p:nvSpPr>
        <p:spPr>
          <a:xfrm>
            <a:off x="237067" y="1727200"/>
            <a:ext cx="7112000" cy="4267200"/>
          </a:xfrm>
        </p:spPr>
        <p:txBody>
          <a:bodyPr/>
          <a:lstStyle/>
          <a:p>
            <a:pPr marL="730232" lvl="1">
              <a:spcBef>
                <a:spcPct val="0"/>
              </a:spcBef>
              <a:buNone/>
            </a:pPr>
            <a:r>
              <a:rPr lang="en-US" sz="2700" dirty="0">
                <a:solidFill>
                  <a:schemeClr val="tx2"/>
                </a:solidFill>
              </a:rPr>
              <a:t>Mechanical Department Careers</a:t>
            </a:r>
          </a:p>
          <a:p>
            <a:pPr marL="1096406" lvl="2" indent="-243411">
              <a:spcBef>
                <a:spcPct val="0"/>
              </a:spcBef>
              <a:buNone/>
            </a:pPr>
            <a:r>
              <a:rPr lang="en-US" dirty="0">
                <a:solidFill>
                  <a:schemeClr val="tx1"/>
                </a:solidFill>
              </a:rPr>
              <a:t>Mechanical Service Operator </a:t>
            </a:r>
          </a:p>
          <a:p>
            <a:pPr marL="1096406" lvl="2" indent="-243411">
              <a:spcBef>
                <a:spcPct val="0"/>
              </a:spcBef>
              <a:buNone/>
            </a:pPr>
            <a:r>
              <a:rPr lang="en-US" dirty="0">
                <a:solidFill>
                  <a:schemeClr val="tx1"/>
                </a:solidFill>
              </a:rPr>
              <a:t>Apprentice Diesel Mechanic* </a:t>
            </a:r>
          </a:p>
          <a:p>
            <a:pPr marL="1096406" lvl="2" indent="-243411">
              <a:spcBef>
                <a:spcPct val="0"/>
              </a:spcBef>
              <a:buNone/>
            </a:pPr>
            <a:r>
              <a:rPr lang="en-US" dirty="0">
                <a:solidFill>
                  <a:schemeClr val="tx1"/>
                </a:solidFill>
              </a:rPr>
              <a:t>Apprentice Diesel Electrician*</a:t>
            </a:r>
          </a:p>
          <a:p>
            <a:pPr marL="1096406" lvl="2" indent="-243411">
              <a:spcBef>
                <a:spcPct val="0"/>
              </a:spcBef>
              <a:buNone/>
            </a:pPr>
            <a:r>
              <a:rPr lang="en-US" dirty="0">
                <a:solidFill>
                  <a:schemeClr val="tx1"/>
                </a:solidFill>
              </a:rPr>
              <a:t>Journeyman Electrician*</a:t>
            </a:r>
          </a:p>
          <a:p>
            <a:pPr marL="1096406" lvl="2" indent="-243411">
              <a:spcBef>
                <a:spcPct val="0"/>
              </a:spcBef>
              <a:buNone/>
            </a:pPr>
            <a:r>
              <a:rPr lang="en-US" dirty="0">
                <a:solidFill>
                  <a:schemeClr val="tx1"/>
                </a:solidFill>
              </a:rPr>
              <a:t>Journeyman Mechanic* </a:t>
            </a:r>
          </a:p>
          <a:p>
            <a:pPr marL="1096406" lvl="2" indent="-243411">
              <a:spcBef>
                <a:spcPct val="0"/>
              </a:spcBef>
              <a:buNone/>
            </a:pPr>
            <a:r>
              <a:rPr lang="en-US" dirty="0">
                <a:solidFill>
                  <a:schemeClr val="tx1"/>
                </a:solidFill>
              </a:rPr>
              <a:t>Apprentice Freight Car</a:t>
            </a:r>
          </a:p>
          <a:p>
            <a:pPr marL="1096406" lvl="2" indent="-243411">
              <a:spcBef>
                <a:spcPct val="0"/>
              </a:spcBef>
            </a:pPr>
            <a:endParaRPr lang="en-US" dirty="0">
              <a:solidFill>
                <a:srgbClr val="595959"/>
              </a:solidFill>
              <a:hlinkClick r:id="rId4"/>
            </a:endParaRPr>
          </a:p>
          <a:p>
            <a:pPr marL="1096406" lvl="2" indent="-243411">
              <a:spcBef>
                <a:spcPct val="0"/>
              </a:spcBef>
              <a:buNone/>
            </a:pPr>
            <a:r>
              <a:rPr lang="en-US" dirty="0">
                <a:solidFill>
                  <a:srgbClr val="595959"/>
                </a:solidFill>
                <a:hlinkClick r:id="rId4"/>
              </a:rPr>
              <a:t>Mechanical Service Operator Video</a:t>
            </a:r>
            <a:endParaRPr lang="en-US" dirty="0">
              <a:solidFill>
                <a:srgbClr val="595959"/>
              </a:solidFill>
            </a:endParaRPr>
          </a:p>
          <a:p>
            <a:pPr marL="1096406" lvl="2" indent="-243411">
              <a:spcBef>
                <a:spcPct val="0"/>
              </a:spcBef>
              <a:buNone/>
            </a:pPr>
            <a:r>
              <a:rPr lang="en-US" dirty="0">
                <a:solidFill>
                  <a:srgbClr val="595959"/>
                </a:solidFill>
                <a:hlinkClick r:id="rId5"/>
              </a:rPr>
              <a:t>Chicago Diesel Electrician Video – MSO, ADE, DE</a:t>
            </a:r>
            <a:endParaRPr lang="en-US" dirty="0">
              <a:solidFill>
                <a:srgbClr val="595959"/>
              </a:solidFill>
            </a:endParaRPr>
          </a:p>
          <a:p>
            <a:pPr marL="1096406" lvl="2" indent="-243411">
              <a:spcBef>
                <a:spcPct val="0"/>
              </a:spcBef>
              <a:buNone/>
            </a:pPr>
            <a:r>
              <a:rPr lang="en-US" dirty="0">
                <a:solidFill>
                  <a:srgbClr val="595959"/>
                </a:solidFill>
                <a:hlinkClick r:id="rId6"/>
              </a:rPr>
              <a:t>Apprentice Electrician Proviso Video </a:t>
            </a:r>
            <a:endParaRPr lang="en-US" dirty="0">
              <a:solidFill>
                <a:srgbClr val="595959"/>
              </a:solidFill>
            </a:endParaRPr>
          </a:p>
          <a:p>
            <a:pPr marL="1096406" lvl="2" indent="-243411">
              <a:spcBef>
                <a:spcPct val="0"/>
              </a:spcBef>
              <a:buNone/>
            </a:pPr>
            <a:r>
              <a:rPr lang="en-US" dirty="0">
                <a:solidFill>
                  <a:srgbClr val="595959"/>
                </a:solidFill>
                <a:hlinkClick r:id="rId7"/>
              </a:rPr>
              <a:t>Journeyman Electrician Video </a:t>
            </a:r>
            <a:endParaRPr lang="en-US" dirty="0">
              <a:solidFill>
                <a:srgbClr val="595959"/>
              </a:solidFill>
            </a:endParaRPr>
          </a:p>
          <a:p>
            <a:pPr marL="1096406" lvl="2" indent="-243411">
              <a:spcBef>
                <a:spcPct val="0"/>
              </a:spcBef>
              <a:buNone/>
            </a:pPr>
            <a:endParaRPr lang="en-US" dirty="0">
              <a:solidFill>
                <a:srgbClr val="595959"/>
              </a:solidFill>
              <a:hlinkClick r:id="rId5"/>
            </a:endParaRPr>
          </a:p>
        </p:txBody>
      </p:sp>
      <p:sp>
        <p:nvSpPr>
          <p:cNvPr id="44038" name="Picture Placeholder 11"/>
          <p:cNvSpPr>
            <a:spLocks noGrp="1" noTextEdit="1"/>
          </p:cNvSpPr>
          <p:nvPr>
            <p:ph type="pic" sz="quarter" idx="18"/>
          </p:nvPr>
        </p:nvSpPr>
        <p:spPr>
          <a:xfrm>
            <a:off x="8324851" y="3977217"/>
            <a:ext cx="3048000" cy="1828800"/>
          </a:xfrm>
        </p:spPr>
      </p:sp>
      <p:pic>
        <p:nvPicPr>
          <p:cNvPr id="44039" name="Picture Placeholder 6" descr="011484RR.jpg"/>
          <p:cNvPicPr>
            <a:picLocks noGrp="1" noChangeAspect="1"/>
          </p:cNvPicPr>
          <p:nvPr>
            <p:ph type="pic" sz="quarter" idx="17"/>
          </p:nvPr>
        </p:nvPicPr>
        <p:blipFill>
          <a:blip r:embed="rId8" cstate="print"/>
          <a:srcRect t="5000" b="5000"/>
          <a:stretch>
            <a:fillRect/>
          </a:stretch>
        </p:blipFill>
        <p:spPr>
          <a:xfrm>
            <a:off x="8324851" y="1932518"/>
            <a:ext cx="3048000" cy="3873500"/>
          </a:xfrm>
        </p:spPr>
      </p:pic>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Placeholder 3"/>
          <p:cNvSpPr>
            <a:spLocks noGrp="1"/>
          </p:cNvSpPr>
          <p:nvPr>
            <p:ph type="body" sz="quarter" idx="14"/>
          </p:nvPr>
        </p:nvSpPr>
        <p:spPr>
          <a:xfrm>
            <a:off x="603252" y="950385"/>
            <a:ext cx="9961033" cy="366183"/>
          </a:xfrm>
        </p:spPr>
        <p:txBody>
          <a:bodyPr/>
          <a:lstStyle/>
          <a:p>
            <a:pPr eaLnBrk="1" hangingPunct="1">
              <a:spcBef>
                <a:spcPct val="0"/>
              </a:spcBef>
            </a:pPr>
            <a:r>
              <a:rPr lang="en-US"/>
              <a:t>Career Path - Mechanic</a:t>
            </a:r>
          </a:p>
        </p:txBody>
      </p:sp>
      <p:sp>
        <p:nvSpPr>
          <p:cNvPr id="45059" name="Title 2"/>
          <p:cNvSpPr>
            <a:spLocks noGrp="1"/>
          </p:cNvSpPr>
          <p:nvPr>
            <p:ph type="title"/>
          </p:nvPr>
        </p:nvSpPr>
        <p:spPr>
          <a:xfrm>
            <a:off x="586318" y="0"/>
            <a:ext cx="9977967" cy="975784"/>
          </a:xfrm>
        </p:spPr>
        <p:txBody>
          <a:bodyPr/>
          <a:lstStyle/>
          <a:p>
            <a:pPr eaLnBrk="1" hangingPunct="1"/>
            <a:r>
              <a:rPr lang="en-US"/>
              <a:t>Mechanical Department </a:t>
            </a:r>
          </a:p>
        </p:txBody>
      </p:sp>
      <p:sp>
        <p:nvSpPr>
          <p:cNvPr id="45060" name="Content Placeholder 7"/>
          <p:cNvSpPr>
            <a:spLocks noGrp="1"/>
          </p:cNvSpPr>
          <p:nvPr>
            <p:ph idx="13"/>
          </p:nvPr>
        </p:nvSpPr>
        <p:spPr>
          <a:xfrm>
            <a:off x="8128000" y="1316567"/>
            <a:ext cx="3454400" cy="5029200"/>
          </a:xfrm>
        </p:spPr>
        <p:txBody>
          <a:bodyPr/>
          <a:lstStyle/>
          <a:p>
            <a:pPr algn="l">
              <a:defRPr/>
            </a:pPr>
            <a:r>
              <a:rPr lang="en-US" sz="2100" dirty="0"/>
              <a:t> </a:t>
            </a:r>
            <a:r>
              <a:rPr lang="en-US" sz="1400" dirty="0"/>
              <a:t>Requirements</a:t>
            </a:r>
          </a:p>
          <a:p>
            <a:pPr algn="l">
              <a:buFont typeface="Arial" pitchFamily="34" charset="0"/>
              <a:buChar char="•"/>
              <a:defRPr/>
            </a:pPr>
            <a:r>
              <a:rPr lang="en-US" sz="1400" b="0" dirty="0"/>
              <a:t> Authorized to work in the U.S. without sponsorship </a:t>
            </a:r>
          </a:p>
          <a:p>
            <a:pPr algn="l">
              <a:buFont typeface="Arial" pitchFamily="34" charset="0"/>
              <a:buChar char="•"/>
              <a:defRPr/>
            </a:pPr>
            <a:r>
              <a:rPr lang="en-US" sz="1400" b="0" dirty="0"/>
              <a:t> At least 18 years old</a:t>
            </a:r>
          </a:p>
          <a:p>
            <a:pPr algn="l">
              <a:buFont typeface="Arial" pitchFamily="34" charset="0"/>
              <a:buChar char="•"/>
              <a:defRPr/>
            </a:pPr>
            <a:r>
              <a:rPr lang="en-US" sz="1400" b="0" dirty="0"/>
              <a:t> Valid Drivers License</a:t>
            </a:r>
          </a:p>
          <a:p>
            <a:pPr algn="l">
              <a:buFont typeface="Arial" pitchFamily="34" charset="0"/>
              <a:buChar char="•"/>
              <a:defRPr/>
            </a:pPr>
            <a:r>
              <a:rPr lang="en-US" sz="1400" b="0" dirty="0"/>
              <a:t> Ability to speak English in a clear, concise manner</a:t>
            </a:r>
          </a:p>
          <a:p>
            <a:pPr algn="l">
              <a:buFont typeface="Arial" pitchFamily="34" charset="0"/>
              <a:buChar char="•"/>
              <a:defRPr/>
            </a:pPr>
            <a:r>
              <a:rPr lang="en-US" sz="1400" b="0" dirty="0"/>
              <a:t> Ability to read and understand all instructions, including operating and safety rules, bulletins, special instructions, and federal regulatory documents</a:t>
            </a:r>
          </a:p>
          <a:p>
            <a:pPr algn="l">
              <a:buFont typeface="Arial" pitchFamily="34" charset="0"/>
              <a:buChar char="•"/>
              <a:defRPr/>
            </a:pPr>
            <a:r>
              <a:rPr lang="en-US" sz="1400" b="0" dirty="0"/>
              <a:t> Normal Color Vision</a:t>
            </a:r>
          </a:p>
          <a:p>
            <a:pPr algn="l">
              <a:buFont typeface="Arial" pitchFamily="34" charset="0"/>
              <a:buChar char="•"/>
              <a:defRPr/>
            </a:pPr>
            <a:r>
              <a:rPr lang="en-US" sz="1400" b="0" dirty="0"/>
              <a:t> Pass Physical Abilities Test</a:t>
            </a:r>
          </a:p>
          <a:p>
            <a:pPr algn="l">
              <a:buFont typeface="Arial" pitchFamily="34" charset="0"/>
              <a:buChar char="•"/>
              <a:defRPr/>
            </a:pPr>
            <a:r>
              <a:rPr lang="en-US" sz="1400" b="0" dirty="0"/>
              <a:t> Pass Skills Test</a:t>
            </a:r>
          </a:p>
          <a:p>
            <a:pPr algn="l">
              <a:buFont typeface="Arial" pitchFamily="34" charset="0"/>
              <a:buChar char="•"/>
              <a:defRPr/>
            </a:pPr>
            <a:endParaRPr lang="en-US" sz="1400" b="0" dirty="0"/>
          </a:p>
          <a:p>
            <a:pPr algn="l">
              <a:defRPr/>
            </a:pPr>
            <a:r>
              <a:rPr lang="en-US" sz="1400" dirty="0"/>
              <a:t>Preferred</a:t>
            </a:r>
          </a:p>
          <a:p>
            <a:pPr algn="l">
              <a:buFont typeface="Arial" pitchFamily="34" charset="0"/>
              <a:buChar char="•"/>
              <a:defRPr/>
            </a:pPr>
            <a:r>
              <a:rPr lang="en-US" sz="1400" dirty="0"/>
              <a:t> </a:t>
            </a:r>
            <a:r>
              <a:rPr lang="en-US" sz="1400" b="0" dirty="0"/>
              <a:t>Experience working with, on, and around heavy moving equipment</a:t>
            </a:r>
          </a:p>
          <a:p>
            <a:pPr algn="l">
              <a:buFont typeface="Arial" pitchFamily="34" charset="0"/>
              <a:buChar char="•"/>
              <a:defRPr/>
            </a:pPr>
            <a:r>
              <a:rPr lang="en-US" sz="1400" b="0" dirty="0"/>
              <a:t> Mechanical experience</a:t>
            </a:r>
          </a:p>
          <a:p>
            <a:pPr algn="l" eaLnBrk="1" hangingPunct="1">
              <a:spcBef>
                <a:spcPct val="0"/>
              </a:spcBef>
              <a:spcAft>
                <a:spcPct val="0"/>
              </a:spcAft>
              <a:buFont typeface="Arial" charset="0"/>
              <a:buChar char="•"/>
              <a:defRPr/>
            </a:pPr>
            <a:endParaRPr lang="en-US" sz="2100" dirty="0"/>
          </a:p>
          <a:p>
            <a:pPr algn="l" eaLnBrk="1" hangingPunct="1">
              <a:spcBef>
                <a:spcPct val="0"/>
              </a:spcBef>
              <a:spcAft>
                <a:spcPct val="0"/>
              </a:spcAft>
              <a:buFont typeface="Arial" charset="0"/>
              <a:buChar char="•"/>
              <a:defRPr/>
            </a:pPr>
            <a:endParaRPr lang="en-US" sz="2100" dirty="0"/>
          </a:p>
          <a:p>
            <a:pPr algn="l" eaLnBrk="1" hangingPunct="1">
              <a:spcBef>
                <a:spcPct val="0"/>
              </a:spcBef>
              <a:spcAft>
                <a:spcPct val="0"/>
              </a:spcAft>
              <a:buFont typeface="Arial" charset="0"/>
              <a:buChar char="•"/>
              <a:defRPr/>
            </a:pPr>
            <a:endParaRPr lang="en-US" sz="2100" dirty="0"/>
          </a:p>
          <a:p>
            <a:pPr algn="l" eaLnBrk="1" hangingPunct="1">
              <a:spcBef>
                <a:spcPct val="0"/>
              </a:spcBef>
              <a:spcAft>
                <a:spcPct val="0"/>
              </a:spcAft>
              <a:buFont typeface="Arial" charset="0"/>
              <a:buChar char="•"/>
              <a:defRPr/>
            </a:pPr>
            <a:endParaRPr lang="en-US" sz="2100" dirty="0"/>
          </a:p>
        </p:txBody>
      </p:sp>
      <p:graphicFrame>
        <p:nvGraphicFramePr>
          <p:cNvPr id="9" name="Content Placeholder 8"/>
          <p:cNvGraphicFramePr>
            <a:graphicFrameLocks noGrp="1"/>
          </p:cNvGraphicFramePr>
          <p:nvPr>
            <p:ph idx="1"/>
          </p:nvPr>
        </p:nvGraphicFramePr>
        <p:xfrm>
          <a:off x="130628" y="1316736"/>
          <a:ext cx="7772400" cy="51929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5062" name="TextBox 5"/>
          <p:cNvSpPr txBox="1">
            <a:spLocks noChangeArrowheads="1"/>
          </p:cNvSpPr>
          <p:nvPr/>
        </p:nvSpPr>
        <p:spPr bwMode="auto">
          <a:xfrm>
            <a:off x="427567" y="6396568"/>
            <a:ext cx="8481484" cy="369328"/>
          </a:xfrm>
          <a:prstGeom prst="rect">
            <a:avLst/>
          </a:prstGeom>
          <a:noFill/>
          <a:ln w="9525">
            <a:noFill/>
            <a:miter lim="800000"/>
            <a:headEnd/>
            <a:tailEnd/>
          </a:ln>
        </p:spPr>
        <p:txBody>
          <a:bodyPr lIns="121917" tIns="60958" rIns="121917" bIns="60958">
            <a:spAutoFit/>
          </a:bodyPr>
          <a:lstStyle/>
          <a:p>
            <a:r>
              <a:rPr lang="en-US" sz="1300" dirty="0"/>
              <a:t>Pay rates vary by location due to local union agreements. Current starting pay to full rate pay is indicated</a:t>
            </a:r>
            <a:r>
              <a:rPr lang="en-US" sz="1600" dirty="0"/>
              <a:t>.</a:t>
            </a: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10"/>
          <p:cNvSpPr>
            <a:spLocks noGrp="1"/>
          </p:cNvSpPr>
          <p:nvPr>
            <p:ph idx="1"/>
          </p:nvPr>
        </p:nvSpPr>
        <p:spPr>
          <a:xfrm>
            <a:off x="609600" y="1727200"/>
            <a:ext cx="5244445" cy="667208"/>
          </a:xfrm>
        </p:spPr>
        <p:txBody>
          <a:bodyPr>
            <a:normAutofit lnSpcReduction="10000"/>
          </a:bodyPr>
          <a:lstStyle/>
          <a:p>
            <a:pPr marL="730232" lvl="1">
              <a:spcBef>
                <a:spcPct val="0"/>
              </a:spcBef>
            </a:pPr>
            <a:r>
              <a:rPr lang="en-US" dirty="0">
                <a:solidFill>
                  <a:srgbClr val="595959"/>
                </a:solidFill>
              </a:rPr>
              <a:t>Assistant Signal Person </a:t>
            </a:r>
          </a:p>
          <a:p>
            <a:pPr marL="730232" lvl="1">
              <a:spcBef>
                <a:spcPct val="0"/>
              </a:spcBef>
            </a:pPr>
            <a:r>
              <a:rPr lang="en-US" dirty="0">
                <a:solidFill>
                  <a:srgbClr val="595959"/>
                </a:solidFill>
              </a:rPr>
              <a:t>Signal Maintainer </a:t>
            </a:r>
          </a:p>
          <a:p>
            <a:pPr>
              <a:buNone/>
            </a:pPr>
            <a:endParaRPr lang="en-US" dirty="0">
              <a:solidFill>
                <a:srgbClr val="595959"/>
              </a:solidFill>
            </a:endParaRPr>
          </a:p>
        </p:txBody>
      </p:sp>
      <p:sp>
        <p:nvSpPr>
          <p:cNvPr id="36868" name="Title 6"/>
          <p:cNvSpPr>
            <a:spLocks noGrp="1"/>
          </p:cNvSpPr>
          <p:nvPr>
            <p:ph type="title"/>
          </p:nvPr>
        </p:nvSpPr>
        <p:spPr>
          <a:xfrm>
            <a:off x="282019" y="129455"/>
            <a:ext cx="10515600" cy="1325563"/>
          </a:xfrm>
        </p:spPr>
        <p:txBody>
          <a:bodyPr/>
          <a:lstStyle/>
          <a:p>
            <a:r>
              <a:rPr lang="en-US" dirty="0"/>
              <a:t>Engineering </a:t>
            </a:r>
          </a:p>
        </p:txBody>
      </p:sp>
      <p:sp>
        <p:nvSpPr>
          <p:cNvPr id="36869" name="Text Placeholder 7"/>
          <p:cNvSpPr>
            <a:spLocks noGrp="1"/>
          </p:cNvSpPr>
          <p:nvPr>
            <p:ph type="body" sz="quarter" idx="15"/>
          </p:nvPr>
        </p:nvSpPr>
        <p:spPr>
          <a:xfrm>
            <a:off x="329874" y="1346311"/>
            <a:ext cx="9961033" cy="366183"/>
          </a:xfrm>
        </p:spPr>
        <p:txBody>
          <a:bodyPr/>
          <a:lstStyle/>
          <a:p>
            <a:pPr>
              <a:spcBef>
                <a:spcPct val="0"/>
              </a:spcBef>
            </a:pPr>
            <a:r>
              <a:rPr lang="en-US"/>
              <a:t>Entry Level</a:t>
            </a:r>
          </a:p>
        </p:txBody>
      </p:sp>
      <p:pic>
        <p:nvPicPr>
          <p:cNvPr id="7" name="Picture Placeholder 5" descr="014116P.jpg"/>
          <p:cNvPicPr>
            <a:picLocks noChangeAspect="1"/>
          </p:cNvPicPr>
          <p:nvPr/>
        </p:nvPicPr>
        <p:blipFill>
          <a:blip r:embed="rId3" cstate="print"/>
          <a:srcRect l="11462" r="11462"/>
          <a:stretch>
            <a:fillRect/>
          </a:stretch>
        </p:blipFill>
        <p:spPr>
          <a:xfrm>
            <a:off x="6104467" y="1562100"/>
            <a:ext cx="5943600" cy="5143500"/>
          </a:xfrm>
          <a:prstGeom prst="rect">
            <a:avLst/>
          </a:prstGeom>
        </p:spPr>
      </p:pic>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62500" lnSpcReduction="20000"/>
          </a:bodyPr>
          <a:lstStyle/>
          <a:p>
            <a:pPr>
              <a:buNone/>
            </a:pPr>
            <a:r>
              <a:rPr lang="en-US" b="1" dirty="0">
                <a:solidFill>
                  <a:schemeClr val="tx1"/>
                </a:solidFill>
              </a:rPr>
              <a:t>Accountabilities</a:t>
            </a:r>
          </a:p>
          <a:p>
            <a:r>
              <a:rPr lang="en-US" dirty="0">
                <a:solidFill>
                  <a:schemeClr val="tx1"/>
                </a:solidFill>
              </a:rPr>
              <a:t>Inspect and test signal circuitry, equipment, and systems for problems and defects </a:t>
            </a:r>
          </a:p>
          <a:p>
            <a:r>
              <a:rPr lang="en-US" dirty="0">
                <a:solidFill>
                  <a:schemeClr val="tx1"/>
                </a:solidFill>
              </a:rPr>
              <a:t>Troubleshoot and fix malfunctions </a:t>
            </a:r>
          </a:p>
          <a:p>
            <a:r>
              <a:rPr lang="en-US" dirty="0">
                <a:solidFill>
                  <a:schemeClr val="tx1"/>
                </a:solidFill>
              </a:rPr>
              <a:t>Build and dismantle signal crossing warning device equipment </a:t>
            </a:r>
          </a:p>
          <a:p>
            <a:r>
              <a:rPr lang="en-US" dirty="0">
                <a:solidFill>
                  <a:schemeClr val="tx1"/>
                </a:solidFill>
              </a:rPr>
              <a:t>Construct, install, maintain, repair, and replace signal communication circuitry, systems, and components </a:t>
            </a:r>
          </a:p>
          <a:p>
            <a:r>
              <a:rPr lang="en-US" dirty="0">
                <a:solidFill>
                  <a:schemeClr val="tx1"/>
                </a:solidFill>
              </a:rPr>
              <a:t>Work with machines, tools, vehicles, and equipment </a:t>
            </a:r>
          </a:p>
          <a:p>
            <a:r>
              <a:rPr lang="en-US" dirty="0">
                <a:solidFill>
                  <a:schemeClr val="tx1"/>
                </a:solidFill>
              </a:rPr>
              <a:t>Clean and maintain work areas </a:t>
            </a:r>
          </a:p>
          <a:p>
            <a:r>
              <a:rPr lang="en-US" dirty="0">
                <a:solidFill>
                  <a:schemeClr val="tx1"/>
                </a:solidFill>
              </a:rPr>
              <a:t>Operate company vehicles and drive throughout geographic territory </a:t>
            </a:r>
          </a:p>
          <a:p>
            <a:r>
              <a:rPr lang="en-US" dirty="0">
                <a:solidFill>
                  <a:schemeClr val="tx1"/>
                </a:solidFill>
              </a:rPr>
              <a:t>Open to change, take initiative, make meaningful contributions, and take responsibility for the quality and timely completion of one's tasks </a:t>
            </a:r>
          </a:p>
          <a:p>
            <a:r>
              <a:rPr lang="en-US" dirty="0">
                <a:solidFill>
                  <a:schemeClr val="tx1"/>
                </a:solidFill>
              </a:rPr>
              <a:t>Develop and maintain positive working relationships with coworkers, supervisors, contractors and/or customers and effectively handle conflict situations </a:t>
            </a:r>
          </a:p>
          <a:p>
            <a:r>
              <a:rPr lang="en-US" dirty="0">
                <a:solidFill>
                  <a:schemeClr val="tx1"/>
                </a:solidFill>
              </a:rPr>
              <a:t>Ensure compliance with all railroad rules and regulations for safety, operations and Federal Railroad Administration (FRA) </a:t>
            </a:r>
          </a:p>
          <a:p>
            <a:r>
              <a:rPr lang="en-US" dirty="0">
                <a:solidFill>
                  <a:schemeClr val="tx1"/>
                </a:solidFill>
              </a:rPr>
              <a:t>Miscellaneous tasks as assigned by supervisor </a:t>
            </a:r>
          </a:p>
          <a:p>
            <a:endParaRPr lang="en-US" dirty="0"/>
          </a:p>
        </p:txBody>
      </p:sp>
      <p:sp>
        <p:nvSpPr>
          <p:cNvPr id="6" name="Title 5"/>
          <p:cNvSpPr>
            <a:spLocks noGrp="1"/>
          </p:cNvSpPr>
          <p:nvPr>
            <p:ph type="title"/>
          </p:nvPr>
        </p:nvSpPr>
        <p:spPr/>
        <p:txBody>
          <a:bodyPr/>
          <a:lstStyle/>
          <a:p>
            <a:r>
              <a:rPr lang="en-US" dirty="0"/>
              <a:t>Signal Maintainers/ Assistant Signal  Person</a:t>
            </a:r>
          </a:p>
        </p:txBody>
      </p:sp>
      <p:pic>
        <p:nvPicPr>
          <p:cNvPr id="7" name="Picture Placeholder 4"/>
          <p:cNvPicPr>
            <a:picLocks noGrp="1" noChangeAspect="1"/>
          </p:cNvPicPr>
          <p:nvPr>
            <p:ph idx="13"/>
          </p:nvPr>
        </p:nvPicPr>
        <p:blipFill>
          <a:blip r:embed="rId3" cstate="print">
            <a:extLst>
              <a:ext uri="{28A0092B-C50C-407E-A947-70E740481C1C}">
                <a14:useLocalDpi xmlns:a14="http://schemas.microsoft.com/office/drawing/2010/main" val="0"/>
              </a:ext>
            </a:extLst>
          </a:blip>
          <a:srcRect l="11481" r="11481"/>
          <a:stretch>
            <a:fillRect/>
          </a:stretch>
        </p:blipFill>
        <p:spPr>
          <a:xfrm>
            <a:off x="8128000" y="2366127"/>
            <a:ext cx="3454400" cy="2989347"/>
          </a:xfrm>
        </p:spPr>
      </p:pic>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10"/>
          <p:cNvSpPr>
            <a:spLocks noGrp="1"/>
          </p:cNvSpPr>
          <p:nvPr>
            <p:ph idx="1"/>
          </p:nvPr>
        </p:nvSpPr>
        <p:spPr>
          <a:xfrm>
            <a:off x="609600" y="1727200"/>
            <a:ext cx="5244445" cy="667208"/>
          </a:xfrm>
        </p:spPr>
        <p:txBody>
          <a:bodyPr>
            <a:normAutofit fontScale="85000" lnSpcReduction="20000"/>
          </a:bodyPr>
          <a:lstStyle/>
          <a:p>
            <a:pPr>
              <a:buNone/>
            </a:pPr>
            <a:r>
              <a:rPr lang="en-US" dirty="0">
                <a:solidFill>
                  <a:srgbClr val="595959"/>
                </a:solidFill>
              </a:rPr>
              <a:t>Installation Technician</a:t>
            </a:r>
          </a:p>
          <a:p>
            <a:pPr>
              <a:buNone/>
            </a:pPr>
            <a:r>
              <a:rPr lang="en-US" dirty="0">
                <a:solidFill>
                  <a:srgbClr val="595959"/>
                </a:solidFill>
              </a:rPr>
              <a:t>Electrical Technician </a:t>
            </a:r>
          </a:p>
        </p:txBody>
      </p:sp>
      <p:sp>
        <p:nvSpPr>
          <p:cNvPr id="36868" name="Title 6"/>
          <p:cNvSpPr>
            <a:spLocks noGrp="1"/>
          </p:cNvSpPr>
          <p:nvPr>
            <p:ph type="title"/>
          </p:nvPr>
        </p:nvSpPr>
        <p:spPr>
          <a:xfrm>
            <a:off x="282019" y="129455"/>
            <a:ext cx="10515600" cy="1325563"/>
          </a:xfrm>
        </p:spPr>
        <p:txBody>
          <a:bodyPr/>
          <a:lstStyle/>
          <a:p>
            <a:r>
              <a:rPr lang="en-US" dirty="0"/>
              <a:t>Telecom IT  </a:t>
            </a:r>
          </a:p>
        </p:txBody>
      </p:sp>
      <p:sp>
        <p:nvSpPr>
          <p:cNvPr id="36869" name="Text Placeholder 7"/>
          <p:cNvSpPr>
            <a:spLocks noGrp="1"/>
          </p:cNvSpPr>
          <p:nvPr>
            <p:ph type="body" sz="quarter" idx="15"/>
          </p:nvPr>
        </p:nvSpPr>
        <p:spPr>
          <a:xfrm>
            <a:off x="329874" y="1346311"/>
            <a:ext cx="9961033" cy="366183"/>
          </a:xfrm>
        </p:spPr>
        <p:txBody>
          <a:bodyPr/>
          <a:lstStyle/>
          <a:p>
            <a:pPr>
              <a:spcBef>
                <a:spcPct val="0"/>
              </a:spcBef>
            </a:pPr>
            <a:r>
              <a:rPr lang="en-US"/>
              <a:t>Entry Level</a:t>
            </a:r>
          </a:p>
        </p:txBody>
      </p:sp>
      <p:pic>
        <p:nvPicPr>
          <p:cNvPr id="8" name="Picture Placeholder 5" descr="014058P.jpg"/>
          <p:cNvPicPr>
            <a:picLocks noGrp="1" noChangeAspect="1"/>
          </p:cNvPicPr>
          <p:nvPr>
            <p:ph idx="14"/>
          </p:nvPr>
        </p:nvPicPr>
        <p:blipFill>
          <a:blip r:embed="rId3" cstate="print"/>
          <a:srcRect l="11462" r="11462"/>
          <a:stretch>
            <a:fillRect/>
          </a:stretch>
        </p:blipFill>
        <p:spPr>
          <a:xfrm>
            <a:off x="7205133" y="2398782"/>
            <a:ext cx="4145788" cy="3587681"/>
          </a:xfrm>
          <a:prstGeom prst="rect">
            <a:avLst/>
          </a:prstGeom>
        </p:spPr>
      </p:pic>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10"/>
          <p:cNvSpPr>
            <a:spLocks noGrp="1"/>
          </p:cNvSpPr>
          <p:nvPr>
            <p:ph idx="1"/>
          </p:nvPr>
        </p:nvSpPr>
        <p:spPr>
          <a:xfrm>
            <a:off x="609600" y="1727199"/>
            <a:ext cx="5486400" cy="4106334"/>
          </a:xfrm>
        </p:spPr>
        <p:txBody>
          <a:bodyPr>
            <a:normAutofit fontScale="62500" lnSpcReduction="20000"/>
          </a:bodyPr>
          <a:lstStyle/>
          <a:p>
            <a:pPr>
              <a:buNone/>
            </a:pPr>
            <a:r>
              <a:rPr lang="en-US" b="1" dirty="0">
                <a:solidFill>
                  <a:schemeClr val="tx1"/>
                </a:solidFill>
              </a:rPr>
              <a:t>Accountabilities</a:t>
            </a:r>
          </a:p>
          <a:p>
            <a:r>
              <a:rPr lang="en-US" dirty="0">
                <a:solidFill>
                  <a:schemeClr val="tx1"/>
                </a:solidFill>
              </a:rPr>
              <a:t>Work involves the installation of microwave systems, radio tower work, inside and outside cable plant, and similar work in connection with telecommunications equipment. </a:t>
            </a:r>
          </a:p>
          <a:p>
            <a:r>
              <a:rPr lang="en-US" dirty="0">
                <a:solidFill>
                  <a:schemeClr val="tx1"/>
                </a:solidFill>
              </a:rPr>
              <a:t>Working with customers inside office facilities to install cable, PC's and printers</a:t>
            </a:r>
          </a:p>
          <a:p>
            <a:r>
              <a:rPr lang="en-US" dirty="0">
                <a:solidFill>
                  <a:schemeClr val="tx1"/>
                </a:solidFill>
              </a:rPr>
              <a:t> Previous experience constructing, installing, terminating and testing inside and outside wire and cable plant, including CAT 5/6 and fiber cables; wire/cable support systems; LAN/WAN interconnect systems; analog and digital radios; microwave and fiber optic transmission equipment, including communication towers and telephone poles; and workstation voice and data connections</a:t>
            </a:r>
          </a:p>
          <a:p>
            <a:r>
              <a:rPr lang="en-US" dirty="0">
                <a:solidFill>
                  <a:schemeClr val="tx1"/>
                </a:solidFill>
              </a:rPr>
              <a:t>Must have the following: 1) formal training equivalent to an associate's degree or higher in the electronics field or a related technical field or 2) 4+ years of experience working with electrical components or working with electronic equipment</a:t>
            </a:r>
          </a:p>
          <a:p>
            <a:endParaRPr lang="en-US" dirty="0"/>
          </a:p>
        </p:txBody>
      </p:sp>
      <p:sp>
        <p:nvSpPr>
          <p:cNvPr id="36868" name="Title 6"/>
          <p:cNvSpPr>
            <a:spLocks noGrp="1"/>
          </p:cNvSpPr>
          <p:nvPr>
            <p:ph type="title"/>
          </p:nvPr>
        </p:nvSpPr>
        <p:spPr>
          <a:xfrm>
            <a:off x="282019" y="129455"/>
            <a:ext cx="10515600" cy="1325563"/>
          </a:xfrm>
        </p:spPr>
        <p:txBody>
          <a:bodyPr/>
          <a:lstStyle/>
          <a:p>
            <a:r>
              <a:rPr lang="en-US" dirty="0"/>
              <a:t>Telecom IT  </a:t>
            </a:r>
          </a:p>
        </p:txBody>
      </p:sp>
      <p:pic>
        <p:nvPicPr>
          <p:cNvPr id="7" name="Picture Placeholder 6" descr="011429RR.jpg"/>
          <p:cNvPicPr>
            <a:picLocks noChangeAspect="1"/>
          </p:cNvPicPr>
          <p:nvPr/>
        </p:nvPicPr>
        <p:blipFill>
          <a:blip r:embed="rId3" cstate="print"/>
          <a:srcRect t="21139" b="21139"/>
          <a:stretch>
            <a:fillRect/>
          </a:stretch>
        </p:blipFill>
        <p:spPr>
          <a:xfrm>
            <a:off x="7086599" y="2331589"/>
            <a:ext cx="4961467" cy="4293577"/>
          </a:xfrm>
          <a:prstGeom prst="rect">
            <a:avLst/>
          </a:prstGeom>
        </p:spPr>
      </p:pic>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1175</TotalTime>
  <Words>789</Words>
  <Application>Microsoft Office PowerPoint</Application>
  <PresentationFormat>Widescreen</PresentationFormat>
  <Paragraphs>98</Paragraphs>
  <Slides>9</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Industry Partner Spotlight</vt:lpstr>
      <vt:lpstr>Union Pacific Hauls . . .</vt:lpstr>
      <vt:lpstr>Mechanical Video</vt:lpstr>
      <vt:lpstr>Mechanical Department Careers  </vt:lpstr>
      <vt:lpstr>Mechanical Department </vt:lpstr>
      <vt:lpstr>Engineering </vt:lpstr>
      <vt:lpstr>Signal Maintainers/ Assistant Signal  Person</vt:lpstr>
      <vt:lpstr>Telecom IT  </vt:lpstr>
      <vt:lpstr>Telecom IT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Electricity</dc:title>
  <dc:creator>Krystal Corbett</dc:creator>
  <cp:lastModifiedBy> </cp:lastModifiedBy>
  <cp:revision>69</cp:revision>
  <dcterms:created xsi:type="dcterms:W3CDTF">2017-03-05T23:41:57Z</dcterms:created>
  <dcterms:modified xsi:type="dcterms:W3CDTF">2020-02-27T00:46:56Z</dcterms:modified>
</cp:coreProperties>
</file>