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281" r:id="rId3"/>
    <p:sldId id="282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A5A5A5"/>
    <a:srgbClr val="003087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 " userId="084cb94ec568699a" providerId="LiveId" clId="{66395B28-C87F-4E95-AA00-FE70265CCCB7}"/>
    <pc:docChg chg="delSld">
      <pc:chgData name=" " userId="084cb94ec568699a" providerId="LiveId" clId="{66395B28-C87F-4E95-AA00-FE70265CCCB7}" dt="2019-12-30T07:18:35.338" v="0" actId="2696"/>
      <pc:docMkLst>
        <pc:docMk/>
      </pc:docMkLst>
      <pc:sldChg chg="del">
        <pc:chgData name=" " userId="084cb94ec568699a" providerId="LiveId" clId="{66395B28-C87F-4E95-AA00-FE70265CCCB7}" dt="2019-12-30T07:18:35.338" v="0" actId="2696"/>
        <pc:sldMkLst>
          <pc:docMk/>
          <pc:sldMk cId="2516340407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12/30/2019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12/30/2019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12/30/2019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12/30/2019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12/30/2019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12/30/2019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2946749"/>
            <a:ext cx="4256621" cy="2423354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Industry Partner Spotlight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E1140-1A35-42BC-A9C4-0D9663DEC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0099"/>
                </a:solidFill>
              </a:rPr>
              <a:t>PCI Electric specializes in Electrical &amp; Instrumentation Projects for Industry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0AFF8C-B1D9-4EFC-8D14-B42149A9FC6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>
                <a:solidFill>
                  <a:srgbClr val="000099"/>
                </a:solidFill>
              </a:rPr>
              <a:t>We are a full service E&amp;I Construction and Maintenance drive group</a:t>
            </a:r>
          </a:p>
          <a:p>
            <a:endParaRPr lang="en-US" dirty="0">
              <a:solidFill>
                <a:srgbClr val="000099"/>
              </a:solidFill>
            </a:endParaRPr>
          </a:p>
          <a:p>
            <a:r>
              <a:rPr lang="en-US" dirty="0">
                <a:solidFill>
                  <a:srgbClr val="000099"/>
                </a:solidFill>
              </a:rPr>
              <a:t>We offer complete Electrical, Instrumentation and Control contracting services from initial concept to final checkout</a:t>
            </a:r>
          </a:p>
          <a:p>
            <a:endParaRPr lang="en-US" dirty="0">
              <a:solidFill>
                <a:srgbClr val="000099"/>
              </a:solidFill>
            </a:endParaRPr>
          </a:p>
          <a:p>
            <a:r>
              <a:rPr lang="en-US" dirty="0">
                <a:solidFill>
                  <a:srgbClr val="000099"/>
                </a:solidFill>
              </a:rPr>
              <a:t>Our objective is to provide the best electrical and instrumentation services to all industry without compromising safety, quality, professionalism or integrity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9B9022-1FD1-45D3-A3C6-DEFB3D337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2</a:t>
            </a:fld>
            <a:endParaRPr lang="en-US"/>
          </a:p>
        </p:txBody>
      </p:sp>
      <p:grpSp>
        <p:nvGrpSpPr>
          <p:cNvPr id="12" name="Group 7">
            <a:extLst>
              <a:ext uri="{FF2B5EF4-FFF2-40B4-BE49-F238E27FC236}">
                <a16:creationId xmlns:a16="http://schemas.microsoft.com/office/drawing/2014/main" id="{E3AC7AB0-7651-4552-A068-A56C9B0ADC86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1635934"/>
            <a:ext cx="4591050" cy="2676525"/>
            <a:chOff x="64" y="16"/>
            <a:chExt cx="328" cy="161"/>
          </a:xfrm>
        </p:grpSpPr>
        <p:sp>
          <p:nvSpPr>
            <p:cNvPr id="13" name="AutoShape 8">
              <a:extLst>
                <a:ext uri="{FF2B5EF4-FFF2-40B4-BE49-F238E27FC236}">
                  <a16:creationId xmlns:a16="http://schemas.microsoft.com/office/drawing/2014/main" id="{609F6D3E-0EBE-475B-8E13-E97DF3262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29"/>
              <a:ext cx="324" cy="148"/>
            </a:xfrm>
            <a:prstGeom prst="flowChartDecision">
              <a:avLst/>
            </a:prstGeom>
            <a:solidFill>
              <a:srgbClr val="969696"/>
            </a:solidFill>
            <a:ln w="28575">
              <a:solidFill>
                <a:srgbClr val="96969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AutoShape 9">
              <a:extLst>
                <a:ext uri="{FF2B5EF4-FFF2-40B4-BE49-F238E27FC236}">
                  <a16:creationId xmlns:a16="http://schemas.microsoft.com/office/drawing/2014/main" id="{F7CC1AA0-D948-4B74-8CF2-FF86C6D10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16"/>
              <a:ext cx="324" cy="148"/>
            </a:xfrm>
            <a:prstGeom prst="flowChartDecision">
              <a:avLst/>
            </a:prstGeom>
            <a:solidFill>
              <a:srgbClr val="808000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EF00A7E6-61C0-4583-AF86-991823B8A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" y="44"/>
              <a:ext cx="205" cy="93"/>
            </a:xfrm>
            <a:prstGeom prst="ellipse">
              <a:avLst/>
            </a:prstGeom>
            <a:solidFill>
              <a:srgbClr val="FFFFFF"/>
            </a:solidFill>
            <a:ln w="76200">
              <a:solidFill>
                <a:srgbClr val="3333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WordArt 11">
              <a:extLst>
                <a:ext uri="{FF2B5EF4-FFF2-40B4-BE49-F238E27FC236}">
                  <a16:creationId xmlns:a16="http://schemas.microsoft.com/office/drawing/2014/main" id="{EEEB197B-C2AD-400B-9427-7100826D2CF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49" y="67"/>
              <a:ext cx="154" cy="4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3600" b="1" kern="10" spc="0" normalizeH="1" dirty="0">
                  <a:ln w="9525">
                    <a:solidFill>
                      <a:srgbClr val="333399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PCI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659B418-BDD5-4286-A070-8D0179CF9916}"/>
              </a:ext>
            </a:extLst>
          </p:cNvPr>
          <p:cNvSpPr txBox="1"/>
          <p:nvPr/>
        </p:nvSpPr>
        <p:spPr>
          <a:xfrm>
            <a:off x="6021512" y="4544982"/>
            <a:ext cx="4642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99"/>
                </a:solidFill>
              </a:rPr>
              <a:t>POWER – CONTROLS - INSTRUMENTATION</a:t>
            </a:r>
          </a:p>
        </p:txBody>
      </p:sp>
    </p:spTree>
    <p:extLst>
      <p:ext uri="{BB962C8B-B14F-4D97-AF65-F5344CB8AC3E}">
        <p14:creationId xmlns:p14="http://schemas.microsoft.com/office/powerpoint/2010/main" val="106876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F2D92-AA3E-4299-BC02-1E86BA42C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Company Profile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8A171-2781-4CA6-AA03-0638D1438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Established in 2002</a:t>
            </a:r>
          </a:p>
          <a:p>
            <a:r>
              <a:rPr lang="en-US" dirty="0">
                <a:solidFill>
                  <a:srgbClr val="000099"/>
                </a:solidFill>
              </a:rPr>
              <a:t>Began when two partners from different backgrounds brought together specialized lighting and construction to start what PCI has grown to today</a:t>
            </a:r>
          </a:p>
          <a:p>
            <a:r>
              <a:rPr lang="en-US" dirty="0">
                <a:solidFill>
                  <a:srgbClr val="000099"/>
                </a:solidFill>
              </a:rPr>
              <a:t>Early projects primarily focused on the wood products industry</a:t>
            </a:r>
          </a:p>
          <a:p>
            <a:r>
              <a:rPr lang="en-US" dirty="0">
                <a:solidFill>
                  <a:srgbClr val="000099"/>
                </a:solidFill>
              </a:rPr>
              <a:t>Small 3-4 person crews initially – Grown to 20-25 person crews while still serving our clients needs with small crews</a:t>
            </a:r>
          </a:p>
          <a:p>
            <a:endParaRPr lang="en-US" dirty="0">
              <a:solidFill>
                <a:srgbClr val="000099"/>
              </a:solidFill>
            </a:endParaRPr>
          </a:p>
          <a:p>
            <a:endParaRPr lang="en-US" dirty="0">
              <a:solidFill>
                <a:srgbClr val="000099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7E7046-766E-4D13-BF8D-EEE458E1B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BF2B65-A155-4AA8-88CC-F2AB76BF2B5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487" y="708818"/>
            <a:ext cx="1038225" cy="638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428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97FBD-6CFE-467C-BBF4-A8D83DDA3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Customers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BB09780-F522-46F0-86AD-BDBF485D21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45030"/>
            <a:ext cx="3028950" cy="4381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A6EDA-7889-4063-9817-F03FD831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EC735C-565F-4C72-B360-DB4149B8C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757487"/>
            <a:ext cx="2905124" cy="11441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D2C6F1-5F08-43E8-AC65-FB170CA6DF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274" y="1271588"/>
            <a:ext cx="2143124" cy="21431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2D7A1A-AF73-4BAD-85EC-BBF73E017B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0" y="3176588"/>
            <a:ext cx="2905125" cy="11474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6A8345-0E50-42AE-8211-EE2A931EB6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675" y="1384314"/>
            <a:ext cx="2143125" cy="21431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BA59708-7BFF-4972-8E3C-236E3575B8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96949"/>
            <a:ext cx="3303581" cy="12298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966C29-2DB4-412E-84A9-DEE75CD37E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629" y="4971350"/>
            <a:ext cx="3303581" cy="6150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1551D10-DD18-4A5F-852C-A5CE4A2716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299" y="3428999"/>
            <a:ext cx="1285875" cy="723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5AD0838-F011-4547-9432-F6F3DB3DCE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675" y="417784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53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DF8D7-AE1F-4A03-AD9B-7BDB7502B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FLOWMETER SKID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B03F51B-F210-4FE0-8445-C5779F50E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8621" y="1040098"/>
            <a:ext cx="4970955" cy="486561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85DC4C-BDBF-408E-B678-DAC73C84C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rgbClr val="000099"/>
              </a:solidFill>
            </a:endParaRPr>
          </a:p>
          <a:p>
            <a:r>
              <a:rPr lang="en-US" sz="1800" dirty="0">
                <a:solidFill>
                  <a:srgbClr val="000099"/>
                </a:solidFill>
              </a:rPr>
              <a:t>Design/build project to measure flow of multiple fluids – water, acid, ammonia, and air being transferred from one facility to another</a:t>
            </a:r>
          </a:p>
          <a:p>
            <a:endParaRPr lang="en-US" sz="1800" dirty="0">
              <a:solidFill>
                <a:srgbClr val="000099"/>
              </a:solidFill>
            </a:endParaRPr>
          </a:p>
          <a:p>
            <a:r>
              <a:rPr lang="en-US" sz="1800" dirty="0">
                <a:solidFill>
                  <a:srgbClr val="000099"/>
                </a:solidFill>
              </a:rPr>
              <a:t>All controls local to PLC cabinet with reports sent to main office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4A208C-76E2-4416-ACB1-9017C36DA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27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FC420-A777-4176-AC11-4FE965148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9"/>
                </a:solidFill>
              </a:rPr>
              <a:t>NATURAL GAS TREATING FACILITY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515BDAC-8F11-4E8E-B189-2BB9278F9C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2475" y="1596629"/>
            <a:ext cx="4873625" cy="365521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721F51-0895-4A3A-8A0D-87BC2DC39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>
                <a:solidFill>
                  <a:srgbClr val="000099"/>
                </a:solidFill>
              </a:rPr>
              <a:t>Reviewing drawings with Instrument Technician for installation of level gauges for tank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3060B-439A-42BA-AC45-05CC470E4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13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189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Tahoma</vt:lpstr>
      <vt:lpstr>Office Theme</vt:lpstr>
      <vt:lpstr>Industry Partner Spotlight</vt:lpstr>
      <vt:lpstr>PCI Electric specializes in Electrical &amp; Instrumentation Projects for Industry</vt:lpstr>
      <vt:lpstr>Company Profile</vt:lpstr>
      <vt:lpstr>Customers</vt:lpstr>
      <vt:lpstr>FLOWMETER SKID</vt:lpstr>
      <vt:lpstr>NATURAL GAS TREATING FACILITY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 </cp:lastModifiedBy>
  <cp:revision>71</cp:revision>
  <dcterms:created xsi:type="dcterms:W3CDTF">2017-03-05T23:41:57Z</dcterms:created>
  <dcterms:modified xsi:type="dcterms:W3CDTF">2019-12-30T07:18:44Z</dcterms:modified>
</cp:coreProperties>
</file>