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3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7" r:id="rId8"/>
    <p:sldId id="261" r:id="rId9"/>
    <p:sldId id="262" r:id="rId10"/>
    <p:sldId id="268" r:id="rId11"/>
    <p:sldId id="263" r:id="rId12"/>
    <p:sldId id="264" r:id="rId13"/>
    <p:sldId id="269" r:id="rId14"/>
    <p:sldId id="265" r:id="rId15"/>
    <p:sldId id="266" r:id="rId16"/>
    <p:sldId id="270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65" d="100"/>
          <a:sy n="65" d="100"/>
        </p:scale>
        <p:origin x="76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6015B-8448-44D0-9904-F8A56BEFEC7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48AD744-5A2F-4681-B7FA-61F10ACE0BFE}">
      <dgm:prSet phldrT="[Text]"/>
      <dgm:spPr/>
      <dgm:t>
        <a:bodyPr/>
        <a:lstStyle/>
        <a:p>
          <a:r>
            <a:rPr lang="en-US" dirty="0"/>
            <a:t>Stage 1</a:t>
          </a:r>
        </a:p>
        <a:p>
          <a:r>
            <a:rPr lang="en-US" dirty="0"/>
            <a:t>Forming</a:t>
          </a:r>
        </a:p>
      </dgm:t>
    </dgm:pt>
    <dgm:pt modelId="{115504AD-6EDD-4124-933C-922B704708ED}" type="parTrans" cxnId="{F18520DC-BBF3-4E77-B4C9-8104046C4DF4}">
      <dgm:prSet/>
      <dgm:spPr/>
      <dgm:t>
        <a:bodyPr/>
        <a:lstStyle/>
        <a:p>
          <a:endParaRPr lang="en-US"/>
        </a:p>
      </dgm:t>
    </dgm:pt>
    <dgm:pt modelId="{0D943680-67EA-4F6C-A242-C0B82890E687}" type="sibTrans" cxnId="{F18520DC-BBF3-4E77-B4C9-8104046C4DF4}">
      <dgm:prSet/>
      <dgm:spPr/>
      <dgm:t>
        <a:bodyPr/>
        <a:lstStyle/>
        <a:p>
          <a:endParaRPr lang="en-US"/>
        </a:p>
      </dgm:t>
    </dgm:pt>
    <dgm:pt modelId="{D074698D-8A43-4139-B3D0-F7D3045FF20B}">
      <dgm:prSet phldrT="[Text]"/>
      <dgm:spPr/>
      <dgm:t>
        <a:bodyPr/>
        <a:lstStyle/>
        <a:p>
          <a:r>
            <a:rPr lang="en-US" dirty="0"/>
            <a:t>Stage 2</a:t>
          </a:r>
        </a:p>
        <a:p>
          <a:r>
            <a:rPr lang="en-US" dirty="0"/>
            <a:t>Storming</a:t>
          </a:r>
        </a:p>
      </dgm:t>
    </dgm:pt>
    <dgm:pt modelId="{97F331AB-B5A1-4917-A107-3226D4C1771D}" type="parTrans" cxnId="{C8AD278B-3C10-4B52-AF74-6D2C1D872728}">
      <dgm:prSet/>
      <dgm:spPr/>
      <dgm:t>
        <a:bodyPr/>
        <a:lstStyle/>
        <a:p>
          <a:endParaRPr lang="en-US"/>
        </a:p>
      </dgm:t>
    </dgm:pt>
    <dgm:pt modelId="{D4390867-6772-4C0B-9272-C1262D606F45}" type="sibTrans" cxnId="{C8AD278B-3C10-4B52-AF74-6D2C1D872728}">
      <dgm:prSet/>
      <dgm:spPr/>
      <dgm:t>
        <a:bodyPr/>
        <a:lstStyle/>
        <a:p>
          <a:endParaRPr lang="en-US"/>
        </a:p>
      </dgm:t>
    </dgm:pt>
    <dgm:pt modelId="{9C8A7ACC-2AD3-40F4-9726-A2A7896F141D}">
      <dgm:prSet phldrT="[Text]"/>
      <dgm:spPr/>
      <dgm:t>
        <a:bodyPr/>
        <a:lstStyle/>
        <a:p>
          <a:r>
            <a:rPr lang="en-US" dirty="0"/>
            <a:t>Stage 3 Norming</a:t>
          </a:r>
        </a:p>
      </dgm:t>
    </dgm:pt>
    <dgm:pt modelId="{C87E62F7-FD84-4762-B6FA-7A07BAC92F9F}" type="parTrans" cxnId="{56FF2621-62A9-4B3A-966F-EB7F93184034}">
      <dgm:prSet/>
      <dgm:spPr/>
      <dgm:t>
        <a:bodyPr/>
        <a:lstStyle/>
        <a:p>
          <a:endParaRPr lang="en-US"/>
        </a:p>
      </dgm:t>
    </dgm:pt>
    <dgm:pt modelId="{7C84C24D-BD8B-4538-B33B-09FE84BE3C1D}" type="sibTrans" cxnId="{56FF2621-62A9-4B3A-966F-EB7F93184034}">
      <dgm:prSet/>
      <dgm:spPr/>
      <dgm:t>
        <a:bodyPr/>
        <a:lstStyle/>
        <a:p>
          <a:endParaRPr lang="en-US"/>
        </a:p>
      </dgm:t>
    </dgm:pt>
    <dgm:pt modelId="{A7FCB715-D1D1-4AEE-823B-1097EF40F88B}">
      <dgm:prSet phldrT="[Text]"/>
      <dgm:spPr/>
      <dgm:t>
        <a:bodyPr/>
        <a:lstStyle/>
        <a:p>
          <a:r>
            <a:rPr lang="en-US" dirty="0"/>
            <a:t>Stage 4 Performing</a:t>
          </a:r>
        </a:p>
      </dgm:t>
    </dgm:pt>
    <dgm:pt modelId="{C2625CCB-D1B3-4367-B803-05815C382068}" type="parTrans" cxnId="{604B70D3-7BE0-4D95-8E9E-9AD407661FAF}">
      <dgm:prSet/>
      <dgm:spPr/>
      <dgm:t>
        <a:bodyPr/>
        <a:lstStyle/>
        <a:p>
          <a:endParaRPr lang="en-US"/>
        </a:p>
      </dgm:t>
    </dgm:pt>
    <dgm:pt modelId="{1A3BA776-35E8-405D-97CD-2E3F08A19CB6}" type="sibTrans" cxnId="{604B70D3-7BE0-4D95-8E9E-9AD407661FAF}">
      <dgm:prSet/>
      <dgm:spPr/>
      <dgm:t>
        <a:bodyPr/>
        <a:lstStyle/>
        <a:p>
          <a:endParaRPr lang="en-US"/>
        </a:p>
      </dgm:t>
    </dgm:pt>
    <dgm:pt modelId="{70FD7810-F257-424C-A61E-F9A38E337F9C}" type="pres">
      <dgm:prSet presAssocID="{C6E6015B-8448-44D0-9904-F8A56BEFEC72}" presName="Name0" presStyleCnt="0">
        <dgm:presLayoutVars>
          <dgm:dir/>
          <dgm:animLvl val="lvl"/>
          <dgm:resizeHandles val="exact"/>
        </dgm:presLayoutVars>
      </dgm:prSet>
      <dgm:spPr/>
    </dgm:pt>
    <dgm:pt modelId="{85CA60B1-6EB8-412C-971C-D4DCC7974778}" type="pres">
      <dgm:prSet presAssocID="{448AD744-5A2F-4681-B7FA-61F10ACE0BFE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1BF389E-C56D-4074-8759-0FA304431B30}" type="pres">
      <dgm:prSet presAssocID="{0D943680-67EA-4F6C-A242-C0B82890E687}" presName="parTxOnlySpace" presStyleCnt="0"/>
      <dgm:spPr/>
    </dgm:pt>
    <dgm:pt modelId="{5EBAD326-1C2E-4808-A1F4-3EB3B16C40D0}" type="pres">
      <dgm:prSet presAssocID="{D074698D-8A43-4139-B3D0-F7D3045FF20B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DB681271-7464-4DA3-8DC7-D4183B4FDAFE}" type="pres">
      <dgm:prSet presAssocID="{D4390867-6772-4C0B-9272-C1262D606F45}" presName="parTxOnlySpace" presStyleCnt="0"/>
      <dgm:spPr/>
    </dgm:pt>
    <dgm:pt modelId="{46328C8D-18C2-4B2E-8D71-51F4A58BCC18}" type="pres">
      <dgm:prSet presAssocID="{9C8A7ACC-2AD3-40F4-9726-A2A7896F141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126E2A9-59B3-446C-B22D-D3D4906FFE77}" type="pres">
      <dgm:prSet presAssocID="{7C84C24D-BD8B-4538-B33B-09FE84BE3C1D}" presName="parTxOnlySpace" presStyleCnt="0"/>
      <dgm:spPr/>
    </dgm:pt>
    <dgm:pt modelId="{DF5B121E-D797-429C-BE25-A75A377C1876}" type="pres">
      <dgm:prSet presAssocID="{A7FCB715-D1D1-4AEE-823B-1097EF40F88B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FF96413-4EA8-47B1-AC49-2499C595B03A}" type="presOf" srcId="{A7FCB715-D1D1-4AEE-823B-1097EF40F88B}" destId="{DF5B121E-D797-429C-BE25-A75A377C1876}" srcOrd="0" destOrd="0" presId="urn:microsoft.com/office/officeart/2005/8/layout/chevron1"/>
    <dgm:cxn modelId="{56FF2621-62A9-4B3A-966F-EB7F93184034}" srcId="{C6E6015B-8448-44D0-9904-F8A56BEFEC72}" destId="{9C8A7ACC-2AD3-40F4-9726-A2A7896F141D}" srcOrd="2" destOrd="0" parTransId="{C87E62F7-FD84-4762-B6FA-7A07BAC92F9F}" sibTransId="{7C84C24D-BD8B-4538-B33B-09FE84BE3C1D}"/>
    <dgm:cxn modelId="{AB49E13D-715D-403B-A15C-575077CABCD5}" type="presOf" srcId="{C6E6015B-8448-44D0-9904-F8A56BEFEC72}" destId="{70FD7810-F257-424C-A61E-F9A38E337F9C}" srcOrd="0" destOrd="0" presId="urn:microsoft.com/office/officeart/2005/8/layout/chevron1"/>
    <dgm:cxn modelId="{FA054188-724E-43FC-BC77-B34EBE608397}" type="presOf" srcId="{9C8A7ACC-2AD3-40F4-9726-A2A7896F141D}" destId="{46328C8D-18C2-4B2E-8D71-51F4A58BCC18}" srcOrd="0" destOrd="0" presId="urn:microsoft.com/office/officeart/2005/8/layout/chevron1"/>
    <dgm:cxn modelId="{C8AD278B-3C10-4B52-AF74-6D2C1D872728}" srcId="{C6E6015B-8448-44D0-9904-F8A56BEFEC72}" destId="{D074698D-8A43-4139-B3D0-F7D3045FF20B}" srcOrd="1" destOrd="0" parTransId="{97F331AB-B5A1-4917-A107-3226D4C1771D}" sibTransId="{D4390867-6772-4C0B-9272-C1262D606F45}"/>
    <dgm:cxn modelId="{E50293AB-4313-41FD-AC09-B0944F4B96F5}" type="presOf" srcId="{448AD744-5A2F-4681-B7FA-61F10ACE0BFE}" destId="{85CA60B1-6EB8-412C-971C-D4DCC7974778}" srcOrd="0" destOrd="0" presId="urn:microsoft.com/office/officeart/2005/8/layout/chevron1"/>
    <dgm:cxn modelId="{4B0BC9AE-5DDE-488A-A214-93A35ED69E1C}" type="presOf" srcId="{D074698D-8A43-4139-B3D0-F7D3045FF20B}" destId="{5EBAD326-1C2E-4808-A1F4-3EB3B16C40D0}" srcOrd="0" destOrd="0" presId="urn:microsoft.com/office/officeart/2005/8/layout/chevron1"/>
    <dgm:cxn modelId="{604B70D3-7BE0-4D95-8E9E-9AD407661FAF}" srcId="{C6E6015B-8448-44D0-9904-F8A56BEFEC72}" destId="{A7FCB715-D1D1-4AEE-823B-1097EF40F88B}" srcOrd="3" destOrd="0" parTransId="{C2625CCB-D1B3-4367-B803-05815C382068}" sibTransId="{1A3BA776-35E8-405D-97CD-2E3F08A19CB6}"/>
    <dgm:cxn modelId="{F18520DC-BBF3-4E77-B4C9-8104046C4DF4}" srcId="{C6E6015B-8448-44D0-9904-F8A56BEFEC72}" destId="{448AD744-5A2F-4681-B7FA-61F10ACE0BFE}" srcOrd="0" destOrd="0" parTransId="{115504AD-6EDD-4124-933C-922B704708ED}" sibTransId="{0D943680-67EA-4F6C-A242-C0B82890E687}"/>
    <dgm:cxn modelId="{9B7647F0-E101-4B14-A44C-375D4D345528}" type="presParOf" srcId="{70FD7810-F257-424C-A61E-F9A38E337F9C}" destId="{85CA60B1-6EB8-412C-971C-D4DCC7974778}" srcOrd="0" destOrd="0" presId="urn:microsoft.com/office/officeart/2005/8/layout/chevron1"/>
    <dgm:cxn modelId="{DB661F2B-01AA-42AF-8621-657FE7B31E30}" type="presParOf" srcId="{70FD7810-F257-424C-A61E-F9A38E337F9C}" destId="{21BF389E-C56D-4074-8759-0FA304431B30}" srcOrd="1" destOrd="0" presId="urn:microsoft.com/office/officeart/2005/8/layout/chevron1"/>
    <dgm:cxn modelId="{7781B0A0-03CD-43ED-A8AD-883ECBD6EFA1}" type="presParOf" srcId="{70FD7810-F257-424C-A61E-F9A38E337F9C}" destId="{5EBAD326-1C2E-4808-A1F4-3EB3B16C40D0}" srcOrd="2" destOrd="0" presId="urn:microsoft.com/office/officeart/2005/8/layout/chevron1"/>
    <dgm:cxn modelId="{642E8110-9579-435D-BB43-C04788C8508D}" type="presParOf" srcId="{70FD7810-F257-424C-A61E-F9A38E337F9C}" destId="{DB681271-7464-4DA3-8DC7-D4183B4FDAFE}" srcOrd="3" destOrd="0" presId="urn:microsoft.com/office/officeart/2005/8/layout/chevron1"/>
    <dgm:cxn modelId="{DB6C1D4B-7AE7-4977-8A7A-0379741CE9FA}" type="presParOf" srcId="{70FD7810-F257-424C-A61E-F9A38E337F9C}" destId="{46328C8D-18C2-4B2E-8D71-51F4A58BCC18}" srcOrd="4" destOrd="0" presId="urn:microsoft.com/office/officeart/2005/8/layout/chevron1"/>
    <dgm:cxn modelId="{8FBAF0D2-D91B-4D8E-8D45-AFB0EBB6011A}" type="presParOf" srcId="{70FD7810-F257-424C-A61E-F9A38E337F9C}" destId="{6126E2A9-59B3-446C-B22D-D3D4906FFE77}" srcOrd="5" destOrd="0" presId="urn:microsoft.com/office/officeart/2005/8/layout/chevron1"/>
    <dgm:cxn modelId="{77C0DCB7-74BB-4A25-8F21-6821C9909DD2}" type="presParOf" srcId="{70FD7810-F257-424C-A61E-F9A38E337F9C}" destId="{DF5B121E-D797-429C-BE25-A75A377C187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E6015B-8448-44D0-9904-F8A56BEFEC7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448AD744-5A2F-4681-B7FA-61F10ACE0BFE}">
      <dgm:prSet phldrT="[Text]"/>
      <dgm:spPr/>
      <dgm:t>
        <a:bodyPr/>
        <a:lstStyle/>
        <a:p>
          <a:r>
            <a:rPr lang="en-US" dirty="0"/>
            <a:t>Stage 1</a:t>
          </a:r>
        </a:p>
        <a:p>
          <a:r>
            <a:rPr lang="en-US" dirty="0"/>
            <a:t>Forming</a:t>
          </a:r>
        </a:p>
      </dgm:t>
    </dgm:pt>
    <dgm:pt modelId="{115504AD-6EDD-4124-933C-922B704708ED}" type="parTrans" cxnId="{F18520DC-BBF3-4E77-B4C9-8104046C4DF4}">
      <dgm:prSet/>
      <dgm:spPr/>
      <dgm:t>
        <a:bodyPr/>
        <a:lstStyle/>
        <a:p>
          <a:endParaRPr lang="en-US"/>
        </a:p>
      </dgm:t>
    </dgm:pt>
    <dgm:pt modelId="{0D943680-67EA-4F6C-A242-C0B82890E687}" type="sibTrans" cxnId="{F18520DC-BBF3-4E77-B4C9-8104046C4DF4}">
      <dgm:prSet/>
      <dgm:spPr/>
      <dgm:t>
        <a:bodyPr/>
        <a:lstStyle/>
        <a:p>
          <a:endParaRPr lang="en-US"/>
        </a:p>
      </dgm:t>
    </dgm:pt>
    <dgm:pt modelId="{D074698D-8A43-4139-B3D0-F7D3045FF20B}">
      <dgm:prSet phldrT="[Text]"/>
      <dgm:spPr/>
      <dgm:t>
        <a:bodyPr/>
        <a:lstStyle/>
        <a:p>
          <a:r>
            <a:rPr lang="en-US" dirty="0"/>
            <a:t>Stage 2</a:t>
          </a:r>
        </a:p>
        <a:p>
          <a:r>
            <a:rPr lang="en-US" dirty="0"/>
            <a:t>Storming</a:t>
          </a:r>
        </a:p>
      </dgm:t>
    </dgm:pt>
    <dgm:pt modelId="{97F331AB-B5A1-4917-A107-3226D4C1771D}" type="parTrans" cxnId="{C8AD278B-3C10-4B52-AF74-6D2C1D872728}">
      <dgm:prSet/>
      <dgm:spPr/>
      <dgm:t>
        <a:bodyPr/>
        <a:lstStyle/>
        <a:p>
          <a:endParaRPr lang="en-US"/>
        </a:p>
      </dgm:t>
    </dgm:pt>
    <dgm:pt modelId="{D4390867-6772-4C0B-9272-C1262D606F45}" type="sibTrans" cxnId="{C8AD278B-3C10-4B52-AF74-6D2C1D872728}">
      <dgm:prSet/>
      <dgm:spPr/>
      <dgm:t>
        <a:bodyPr/>
        <a:lstStyle/>
        <a:p>
          <a:endParaRPr lang="en-US"/>
        </a:p>
      </dgm:t>
    </dgm:pt>
    <dgm:pt modelId="{9C8A7ACC-2AD3-40F4-9726-A2A7896F141D}">
      <dgm:prSet phldrT="[Text]"/>
      <dgm:spPr/>
      <dgm:t>
        <a:bodyPr/>
        <a:lstStyle/>
        <a:p>
          <a:r>
            <a:rPr lang="en-US" dirty="0"/>
            <a:t>Stage 3 Norming</a:t>
          </a:r>
        </a:p>
      </dgm:t>
    </dgm:pt>
    <dgm:pt modelId="{C87E62F7-FD84-4762-B6FA-7A07BAC92F9F}" type="parTrans" cxnId="{56FF2621-62A9-4B3A-966F-EB7F93184034}">
      <dgm:prSet/>
      <dgm:spPr/>
      <dgm:t>
        <a:bodyPr/>
        <a:lstStyle/>
        <a:p>
          <a:endParaRPr lang="en-US"/>
        </a:p>
      </dgm:t>
    </dgm:pt>
    <dgm:pt modelId="{7C84C24D-BD8B-4538-B33B-09FE84BE3C1D}" type="sibTrans" cxnId="{56FF2621-62A9-4B3A-966F-EB7F93184034}">
      <dgm:prSet/>
      <dgm:spPr/>
      <dgm:t>
        <a:bodyPr/>
        <a:lstStyle/>
        <a:p>
          <a:endParaRPr lang="en-US"/>
        </a:p>
      </dgm:t>
    </dgm:pt>
    <dgm:pt modelId="{A7FCB715-D1D1-4AEE-823B-1097EF40F88B}">
      <dgm:prSet phldrT="[Text]"/>
      <dgm:spPr/>
      <dgm:t>
        <a:bodyPr/>
        <a:lstStyle/>
        <a:p>
          <a:r>
            <a:rPr lang="en-US" dirty="0"/>
            <a:t>Stage 4 Performing</a:t>
          </a:r>
        </a:p>
      </dgm:t>
    </dgm:pt>
    <dgm:pt modelId="{C2625CCB-D1B3-4367-B803-05815C382068}" type="parTrans" cxnId="{604B70D3-7BE0-4D95-8E9E-9AD407661FAF}">
      <dgm:prSet/>
      <dgm:spPr/>
      <dgm:t>
        <a:bodyPr/>
        <a:lstStyle/>
        <a:p>
          <a:endParaRPr lang="en-US"/>
        </a:p>
      </dgm:t>
    </dgm:pt>
    <dgm:pt modelId="{1A3BA776-35E8-405D-97CD-2E3F08A19CB6}" type="sibTrans" cxnId="{604B70D3-7BE0-4D95-8E9E-9AD407661FAF}">
      <dgm:prSet/>
      <dgm:spPr/>
      <dgm:t>
        <a:bodyPr/>
        <a:lstStyle/>
        <a:p>
          <a:endParaRPr lang="en-US"/>
        </a:p>
      </dgm:t>
    </dgm:pt>
    <dgm:pt modelId="{B1EC4B94-0EFF-41E2-8B82-7FCEF882B56F}">
      <dgm:prSet phldrT="[Text]"/>
      <dgm:spPr/>
      <dgm:t>
        <a:bodyPr/>
        <a:lstStyle/>
        <a:p>
          <a:r>
            <a:rPr lang="en-US" dirty="0"/>
            <a:t>Stage 5 Adjourning/</a:t>
          </a:r>
        </a:p>
        <a:p>
          <a:r>
            <a:rPr lang="en-US" dirty="0"/>
            <a:t>Mourning</a:t>
          </a:r>
        </a:p>
      </dgm:t>
    </dgm:pt>
    <dgm:pt modelId="{F3118B4C-4A4E-49A7-8EE2-0C14AA9D8FB3}" type="parTrans" cxnId="{545E281C-A3A5-498C-B6A0-47D57C60B9C7}">
      <dgm:prSet/>
      <dgm:spPr/>
      <dgm:t>
        <a:bodyPr/>
        <a:lstStyle/>
        <a:p>
          <a:endParaRPr lang="en-US"/>
        </a:p>
      </dgm:t>
    </dgm:pt>
    <dgm:pt modelId="{5D115945-AB5C-41C7-A340-1D31929C8AB1}" type="sibTrans" cxnId="{545E281C-A3A5-498C-B6A0-47D57C60B9C7}">
      <dgm:prSet/>
      <dgm:spPr/>
      <dgm:t>
        <a:bodyPr/>
        <a:lstStyle/>
        <a:p>
          <a:endParaRPr lang="en-US"/>
        </a:p>
      </dgm:t>
    </dgm:pt>
    <dgm:pt modelId="{70FD7810-F257-424C-A61E-F9A38E337F9C}" type="pres">
      <dgm:prSet presAssocID="{C6E6015B-8448-44D0-9904-F8A56BEFEC72}" presName="Name0" presStyleCnt="0">
        <dgm:presLayoutVars>
          <dgm:dir/>
          <dgm:animLvl val="lvl"/>
          <dgm:resizeHandles val="exact"/>
        </dgm:presLayoutVars>
      </dgm:prSet>
      <dgm:spPr/>
    </dgm:pt>
    <dgm:pt modelId="{85CA60B1-6EB8-412C-971C-D4DCC7974778}" type="pres">
      <dgm:prSet presAssocID="{448AD744-5A2F-4681-B7FA-61F10ACE0BF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21BF389E-C56D-4074-8759-0FA304431B30}" type="pres">
      <dgm:prSet presAssocID="{0D943680-67EA-4F6C-A242-C0B82890E687}" presName="parTxOnlySpace" presStyleCnt="0"/>
      <dgm:spPr/>
    </dgm:pt>
    <dgm:pt modelId="{5EBAD326-1C2E-4808-A1F4-3EB3B16C40D0}" type="pres">
      <dgm:prSet presAssocID="{D074698D-8A43-4139-B3D0-F7D3045FF20B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DB681271-7464-4DA3-8DC7-D4183B4FDAFE}" type="pres">
      <dgm:prSet presAssocID="{D4390867-6772-4C0B-9272-C1262D606F45}" presName="parTxOnlySpace" presStyleCnt="0"/>
      <dgm:spPr/>
    </dgm:pt>
    <dgm:pt modelId="{46328C8D-18C2-4B2E-8D71-51F4A58BCC18}" type="pres">
      <dgm:prSet presAssocID="{9C8A7ACC-2AD3-40F4-9726-A2A7896F141D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6126E2A9-59B3-446C-B22D-D3D4906FFE77}" type="pres">
      <dgm:prSet presAssocID="{7C84C24D-BD8B-4538-B33B-09FE84BE3C1D}" presName="parTxOnlySpace" presStyleCnt="0"/>
      <dgm:spPr/>
    </dgm:pt>
    <dgm:pt modelId="{DF5B121E-D797-429C-BE25-A75A377C1876}" type="pres">
      <dgm:prSet presAssocID="{A7FCB715-D1D1-4AEE-823B-1097EF40F88B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AD2BDBE-684E-4CD8-AB42-77AB5E6EE97B}" type="pres">
      <dgm:prSet presAssocID="{1A3BA776-35E8-405D-97CD-2E3F08A19CB6}" presName="parTxOnlySpace" presStyleCnt="0"/>
      <dgm:spPr/>
    </dgm:pt>
    <dgm:pt modelId="{77C0757F-F103-4824-91BD-F8D10792A3BA}" type="pres">
      <dgm:prSet presAssocID="{B1EC4B94-0EFF-41E2-8B82-7FCEF882B56F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6FF96413-4EA8-47B1-AC49-2499C595B03A}" type="presOf" srcId="{A7FCB715-D1D1-4AEE-823B-1097EF40F88B}" destId="{DF5B121E-D797-429C-BE25-A75A377C1876}" srcOrd="0" destOrd="0" presId="urn:microsoft.com/office/officeart/2005/8/layout/chevron1"/>
    <dgm:cxn modelId="{545E281C-A3A5-498C-B6A0-47D57C60B9C7}" srcId="{C6E6015B-8448-44D0-9904-F8A56BEFEC72}" destId="{B1EC4B94-0EFF-41E2-8B82-7FCEF882B56F}" srcOrd="4" destOrd="0" parTransId="{F3118B4C-4A4E-49A7-8EE2-0C14AA9D8FB3}" sibTransId="{5D115945-AB5C-41C7-A340-1D31929C8AB1}"/>
    <dgm:cxn modelId="{56FF2621-62A9-4B3A-966F-EB7F93184034}" srcId="{C6E6015B-8448-44D0-9904-F8A56BEFEC72}" destId="{9C8A7ACC-2AD3-40F4-9726-A2A7896F141D}" srcOrd="2" destOrd="0" parTransId="{C87E62F7-FD84-4762-B6FA-7A07BAC92F9F}" sibTransId="{7C84C24D-BD8B-4538-B33B-09FE84BE3C1D}"/>
    <dgm:cxn modelId="{AB49E13D-715D-403B-A15C-575077CABCD5}" type="presOf" srcId="{C6E6015B-8448-44D0-9904-F8A56BEFEC72}" destId="{70FD7810-F257-424C-A61E-F9A38E337F9C}" srcOrd="0" destOrd="0" presId="urn:microsoft.com/office/officeart/2005/8/layout/chevron1"/>
    <dgm:cxn modelId="{FA054188-724E-43FC-BC77-B34EBE608397}" type="presOf" srcId="{9C8A7ACC-2AD3-40F4-9726-A2A7896F141D}" destId="{46328C8D-18C2-4B2E-8D71-51F4A58BCC18}" srcOrd="0" destOrd="0" presId="urn:microsoft.com/office/officeart/2005/8/layout/chevron1"/>
    <dgm:cxn modelId="{C8AD278B-3C10-4B52-AF74-6D2C1D872728}" srcId="{C6E6015B-8448-44D0-9904-F8A56BEFEC72}" destId="{D074698D-8A43-4139-B3D0-F7D3045FF20B}" srcOrd="1" destOrd="0" parTransId="{97F331AB-B5A1-4917-A107-3226D4C1771D}" sibTransId="{D4390867-6772-4C0B-9272-C1262D606F45}"/>
    <dgm:cxn modelId="{E50293AB-4313-41FD-AC09-B0944F4B96F5}" type="presOf" srcId="{448AD744-5A2F-4681-B7FA-61F10ACE0BFE}" destId="{85CA60B1-6EB8-412C-971C-D4DCC7974778}" srcOrd="0" destOrd="0" presId="urn:microsoft.com/office/officeart/2005/8/layout/chevron1"/>
    <dgm:cxn modelId="{4B0BC9AE-5DDE-488A-A214-93A35ED69E1C}" type="presOf" srcId="{D074698D-8A43-4139-B3D0-F7D3045FF20B}" destId="{5EBAD326-1C2E-4808-A1F4-3EB3B16C40D0}" srcOrd="0" destOrd="0" presId="urn:microsoft.com/office/officeart/2005/8/layout/chevron1"/>
    <dgm:cxn modelId="{604B70D3-7BE0-4D95-8E9E-9AD407661FAF}" srcId="{C6E6015B-8448-44D0-9904-F8A56BEFEC72}" destId="{A7FCB715-D1D1-4AEE-823B-1097EF40F88B}" srcOrd="3" destOrd="0" parTransId="{C2625CCB-D1B3-4367-B803-05815C382068}" sibTransId="{1A3BA776-35E8-405D-97CD-2E3F08A19CB6}"/>
    <dgm:cxn modelId="{F18520DC-BBF3-4E77-B4C9-8104046C4DF4}" srcId="{C6E6015B-8448-44D0-9904-F8A56BEFEC72}" destId="{448AD744-5A2F-4681-B7FA-61F10ACE0BFE}" srcOrd="0" destOrd="0" parTransId="{115504AD-6EDD-4124-933C-922B704708ED}" sibTransId="{0D943680-67EA-4F6C-A242-C0B82890E687}"/>
    <dgm:cxn modelId="{93B9E4DE-155F-4A0C-8893-AA6D0AE4E54F}" type="presOf" srcId="{B1EC4B94-0EFF-41E2-8B82-7FCEF882B56F}" destId="{77C0757F-F103-4824-91BD-F8D10792A3BA}" srcOrd="0" destOrd="0" presId="urn:microsoft.com/office/officeart/2005/8/layout/chevron1"/>
    <dgm:cxn modelId="{9B7647F0-E101-4B14-A44C-375D4D345528}" type="presParOf" srcId="{70FD7810-F257-424C-A61E-F9A38E337F9C}" destId="{85CA60B1-6EB8-412C-971C-D4DCC7974778}" srcOrd="0" destOrd="0" presId="urn:microsoft.com/office/officeart/2005/8/layout/chevron1"/>
    <dgm:cxn modelId="{DB661F2B-01AA-42AF-8621-657FE7B31E30}" type="presParOf" srcId="{70FD7810-F257-424C-A61E-F9A38E337F9C}" destId="{21BF389E-C56D-4074-8759-0FA304431B30}" srcOrd="1" destOrd="0" presId="urn:microsoft.com/office/officeart/2005/8/layout/chevron1"/>
    <dgm:cxn modelId="{7781B0A0-03CD-43ED-A8AD-883ECBD6EFA1}" type="presParOf" srcId="{70FD7810-F257-424C-A61E-F9A38E337F9C}" destId="{5EBAD326-1C2E-4808-A1F4-3EB3B16C40D0}" srcOrd="2" destOrd="0" presId="urn:microsoft.com/office/officeart/2005/8/layout/chevron1"/>
    <dgm:cxn modelId="{642E8110-9579-435D-BB43-C04788C8508D}" type="presParOf" srcId="{70FD7810-F257-424C-A61E-F9A38E337F9C}" destId="{DB681271-7464-4DA3-8DC7-D4183B4FDAFE}" srcOrd="3" destOrd="0" presId="urn:microsoft.com/office/officeart/2005/8/layout/chevron1"/>
    <dgm:cxn modelId="{DB6C1D4B-7AE7-4977-8A7A-0379741CE9FA}" type="presParOf" srcId="{70FD7810-F257-424C-A61E-F9A38E337F9C}" destId="{46328C8D-18C2-4B2E-8D71-51F4A58BCC18}" srcOrd="4" destOrd="0" presId="urn:microsoft.com/office/officeart/2005/8/layout/chevron1"/>
    <dgm:cxn modelId="{8FBAF0D2-D91B-4D8E-8D45-AFB0EBB6011A}" type="presParOf" srcId="{70FD7810-F257-424C-A61E-F9A38E337F9C}" destId="{6126E2A9-59B3-446C-B22D-D3D4906FFE77}" srcOrd="5" destOrd="0" presId="urn:microsoft.com/office/officeart/2005/8/layout/chevron1"/>
    <dgm:cxn modelId="{77C0DCB7-74BB-4A25-8F21-6821C9909DD2}" type="presParOf" srcId="{70FD7810-F257-424C-A61E-F9A38E337F9C}" destId="{DF5B121E-D797-429C-BE25-A75A377C1876}" srcOrd="6" destOrd="0" presId="urn:microsoft.com/office/officeart/2005/8/layout/chevron1"/>
    <dgm:cxn modelId="{4D180224-C55C-4285-8031-EF5DD7BDB5EF}" type="presParOf" srcId="{70FD7810-F257-424C-A61E-F9A38E337F9C}" destId="{FAD2BDBE-684E-4CD8-AB42-77AB5E6EE97B}" srcOrd="7" destOrd="0" presId="urn:microsoft.com/office/officeart/2005/8/layout/chevron1"/>
    <dgm:cxn modelId="{8CF87619-3F22-4E78-8921-5DF0312ED377}" type="presParOf" srcId="{70FD7810-F257-424C-A61E-F9A38E337F9C}" destId="{77C0757F-F103-4824-91BD-F8D10792A3BA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A60B1-6EB8-412C-971C-D4DCC7974778}">
      <dsp:nvSpPr>
        <dsp:cNvPr id="0" name=""/>
        <dsp:cNvSpPr/>
      </dsp:nvSpPr>
      <dsp:spPr>
        <a:xfrm>
          <a:off x="4900" y="2138842"/>
          <a:ext cx="2852455" cy="11409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Stage 1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Forming</a:t>
          </a:r>
        </a:p>
      </dsp:txBody>
      <dsp:txXfrm>
        <a:off x="575391" y="2138842"/>
        <a:ext cx="1711473" cy="1140982"/>
      </dsp:txXfrm>
    </dsp:sp>
    <dsp:sp modelId="{5EBAD326-1C2E-4808-A1F4-3EB3B16C40D0}">
      <dsp:nvSpPr>
        <dsp:cNvPr id="0" name=""/>
        <dsp:cNvSpPr/>
      </dsp:nvSpPr>
      <dsp:spPr>
        <a:xfrm>
          <a:off x="2572110" y="2138842"/>
          <a:ext cx="2852455" cy="11409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Stage 2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Storming</a:t>
          </a:r>
        </a:p>
      </dsp:txBody>
      <dsp:txXfrm>
        <a:off x="3142601" y="2138842"/>
        <a:ext cx="1711473" cy="1140982"/>
      </dsp:txXfrm>
    </dsp:sp>
    <dsp:sp modelId="{46328C8D-18C2-4B2E-8D71-51F4A58BCC18}">
      <dsp:nvSpPr>
        <dsp:cNvPr id="0" name=""/>
        <dsp:cNvSpPr/>
      </dsp:nvSpPr>
      <dsp:spPr>
        <a:xfrm>
          <a:off x="5139320" y="2138842"/>
          <a:ext cx="2852455" cy="11409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Stage 3 Norming</a:t>
          </a:r>
        </a:p>
      </dsp:txBody>
      <dsp:txXfrm>
        <a:off x="5709811" y="2138842"/>
        <a:ext cx="1711473" cy="1140982"/>
      </dsp:txXfrm>
    </dsp:sp>
    <dsp:sp modelId="{DF5B121E-D797-429C-BE25-A75A377C1876}">
      <dsp:nvSpPr>
        <dsp:cNvPr id="0" name=""/>
        <dsp:cNvSpPr/>
      </dsp:nvSpPr>
      <dsp:spPr>
        <a:xfrm>
          <a:off x="7706530" y="2138842"/>
          <a:ext cx="2852455" cy="114098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Stage 4 Performing</a:t>
          </a:r>
        </a:p>
      </dsp:txBody>
      <dsp:txXfrm>
        <a:off x="8277021" y="2138842"/>
        <a:ext cx="1711473" cy="11409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A60B1-6EB8-412C-971C-D4DCC7974778}">
      <dsp:nvSpPr>
        <dsp:cNvPr id="0" name=""/>
        <dsp:cNvSpPr/>
      </dsp:nvSpPr>
      <dsp:spPr>
        <a:xfrm>
          <a:off x="2579" y="2250258"/>
          <a:ext cx="2295375" cy="9181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Stage 1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Forming</a:t>
          </a:r>
        </a:p>
      </dsp:txBody>
      <dsp:txXfrm>
        <a:off x="461654" y="2250258"/>
        <a:ext cx="1377225" cy="918150"/>
      </dsp:txXfrm>
    </dsp:sp>
    <dsp:sp modelId="{5EBAD326-1C2E-4808-A1F4-3EB3B16C40D0}">
      <dsp:nvSpPr>
        <dsp:cNvPr id="0" name=""/>
        <dsp:cNvSpPr/>
      </dsp:nvSpPr>
      <dsp:spPr>
        <a:xfrm>
          <a:off x="2068417" y="2250258"/>
          <a:ext cx="2295375" cy="9181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Stage 2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Storming</a:t>
          </a:r>
        </a:p>
      </dsp:txBody>
      <dsp:txXfrm>
        <a:off x="2527492" y="2250258"/>
        <a:ext cx="1377225" cy="918150"/>
      </dsp:txXfrm>
    </dsp:sp>
    <dsp:sp modelId="{46328C8D-18C2-4B2E-8D71-51F4A58BCC18}">
      <dsp:nvSpPr>
        <dsp:cNvPr id="0" name=""/>
        <dsp:cNvSpPr/>
      </dsp:nvSpPr>
      <dsp:spPr>
        <a:xfrm>
          <a:off x="4134255" y="2250258"/>
          <a:ext cx="2295375" cy="9181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Stage 3 Norming</a:t>
          </a:r>
        </a:p>
      </dsp:txBody>
      <dsp:txXfrm>
        <a:off x="4593330" y="2250258"/>
        <a:ext cx="1377225" cy="918150"/>
      </dsp:txXfrm>
    </dsp:sp>
    <dsp:sp modelId="{DF5B121E-D797-429C-BE25-A75A377C1876}">
      <dsp:nvSpPr>
        <dsp:cNvPr id="0" name=""/>
        <dsp:cNvSpPr/>
      </dsp:nvSpPr>
      <dsp:spPr>
        <a:xfrm>
          <a:off x="6200093" y="2250258"/>
          <a:ext cx="2295375" cy="9181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Stage 4 Performing</a:t>
          </a:r>
        </a:p>
      </dsp:txBody>
      <dsp:txXfrm>
        <a:off x="6659168" y="2250258"/>
        <a:ext cx="1377225" cy="918150"/>
      </dsp:txXfrm>
    </dsp:sp>
    <dsp:sp modelId="{77C0757F-F103-4824-91BD-F8D10792A3BA}">
      <dsp:nvSpPr>
        <dsp:cNvPr id="0" name=""/>
        <dsp:cNvSpPr/>
      </dsp:nvSpPr>
      <dsp:spPr>
        <a:xfrm>
          <a:off x="8265932" y="2250258"/>
          <a:ext cx="2295375" cy="9181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Stage 5 Adjourning/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Mourning</a:t>
          </a:r>
        </a:p>
      </dsp:txBody>
      <dsp:txXfrm>
        <a:off x="8725007" y="2250258"/>
        <a:ext cx="1377225" cy="918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0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2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36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4770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20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7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534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747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9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09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80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693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37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204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8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371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79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10/20/2018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192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807" r:id="rId14"/>
    <p:sldLayoutId id="2147483808" r:id="rId15"/>
    <p:sldLayoutId id="2147483809" r:id="rId16"/>
    <p:sldLayoutId id="214748381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27A2D-AE87-4A1F-AD4D-DC878C6B79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Team Development Stages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C23A3-71A1-4C43-8643-2618FAC0A9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Professionalism II – ENGT 1330-01</a:t>
            </a:r>
          </a:p>
        </p:txBody>
      </p:sp>
    </p:spTree>
    <p:extLst>
      <p:ext uri="{BB962C8B-B14F-4D97-AF65-F5344CB8AC3E}">
        <p14:creationId xmlns:p14="http://schemas.microsoft.com/office/powerpoint/2010/main" val="2630231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A53213-CEEC-43F2-85AC-DBE6E1FF8769}"/>
              </a:ext>
            </a:extLst>
          </p:cNvPr>
          <p:cNvCxnSpPr>
            <a:cxnSpLocks/>
          </p:cNvCxnSpPr>
          <p:nvPr/>
        </p:nvCxnSpPr>
        <p:spPr>
          <a:xfrm flipV="1">
            <a:off x="1094509" y="955964"/>
            <a:ext cx="0" cy="500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A09BF1-3EA9-4289-BA50-9224CB2DC31B}"/>
              </a:ext>
            </a:extLst>
          </p:cNvPr>
          <p:cNvCxnSpPr>
            <a:cxnSpLocks/>
          </p:cNvCxnSpPr>
          <p:nvPr/>
        </p:nvCxnSpPr>
        <p:spPr>
          <a:xfrm flipV="1">
            <a:off x="1094509" y="5962011"/>
            <a:ext cx="77724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89CD50-1E98-42B3-A14A-995652F737F4}"/>
              </a:ext>
            </a:extLst>
          </p:cNvPr>
          <p:cNvSpPr txBox="1"/>
          <p:nvPr/>
        </p:nvSpPr>
        <p:spPr>
          <a:xfrm>
            <a:off x="1440874" y="4290536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1. Forming:</a:t>
            </a:r>
          </a:p>
          <a:p>
            <a:r>
              <a:rPr lang="en-US" dirty="0"/>
              <a:t>Members are: inexperienced, excited, anxious, proud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22510-CC14-4AB9-823C-894E30E38CB9}"/>
              </a:ext>
            </a:extLst>
          </p:cNvPr>
          <p:cNvSpPr txBox="1"/>
          <p:nvPr/>
        </p:nvSpPr>
        <p:spPr>
          <a:xfrm rot="16200000">
            <a:off x="-52004" y="4109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227CC-AC99-483D-951A-31A3DDAD587F}"/>
              </a:ext>
            </a:extLst>
          </p:cNvPr>
          <p:cNvSpPr txBox="1"/>
          <p:nvPr/>
        </p:nvSpPr>
        <p:spPr>
          <a:xfrm>
            <a:off x="3966031" y="615615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C94919-23FA-4606-850C-9CAF54CC9E13}"/>
              </a:ext>
            </a:extLst>
          </p:cNvPr>
          <p:cNvSpPr txBox="1"/>
          <p:nvPr/>
        </p:nvSpPr>
        <p:spPr>
          <a:xfrm>
            <a:off x="3588329" y="3136467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2. Storming: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have confrontation, </a:t>
            </a:r>
          </a:p>
          <a:p>
            <a:r>
              <a:rPr lang="en-US" dirty="0"/>
              <a:t>think individually, </a:t>
            </a:r>
          </a:p>
          <a:p>
            <a:r>
              <a:rPr lang="en-US" dirty="0"/>
              <a:t>are learning roles,</a:t>
            </a:r>
          </a:p>
          <a:p>
            <a:r>
              <a:rPr lang="en-US" dirty="0"/>
              <a:t>have divided loyalties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C60967-CF31-4649-8F9A-85FEB15FCC7E}"/>
              </a:ext>
            </a:extLst>
          </p:cNvPr>
          <p:cNvSpPr txBox="1"/>
          <p:nvPr/>
        </p:nvSpPr>
        <p:spPr>
          <a:xfrm>
            <a:off x="1440874" y="264112"/>
            <a:ext cx="648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Graphical Representation of Team Development Phases</a:t>
            </a:r>
          </a:p>
        </p:txBody>
      </p:sp>
    </p:spTree>
    <p:extLst>
      <p:ext uri="{BB962C8B-B14F-4D97-AF65-F5344CB8AC3E}">
        <p14:creationId xmlns:p14="http://schemas.microsoft.com/office/powerpoint/2010/main" val="3164004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C96CF-6541-4669-8C80-2A17C4A97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3: Norming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40CEA-04CE-45B4-853F-9D8E6C106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272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C96CF-6541-4669-8C80-2A17C4A97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3: Norming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40CEA-04CE-45B4-853F-9D8E6C106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Members start to accept other members and develop norms for resolving conflict</a:t>
            </a:r>
          </a:p>
          <a:p>
            <a:r>
              <a:rPr lang="en-US" dirty="0"/>
              <a:t>More relaxed and steady environment</a:t>
            </a:r>
          </a:p>
          <a:p>
            <a:r>
              <a:rPr lang="en-US" dirty="0"/>
              <a:t>The team develops a routine</a:t>
            </a:r>
          </a:p>
          <a:p>
            <a:r>
              <a:rPr lang="en-US" dirty="0"/>
              <a:t>Teambuilding events and activities occur</a:t>
            </a:r>
          </a:p>
          <a:p>
            <a:r>
              <a:rPr lang="en-US" dirty="0"/>
              <a:t>Members are able to give and receive feedback</a:t>
            </a:r>
          </a:p>
        </p:txBody>
      </p:sp>
    </p:spTree>
    <p:extLst>
      <p:ext uri="{BB962C8B-B14F-4D97-AF65-F5344CB8AC3E}">
        <p14:creationId xmlns:p14="http://schemas.microsoft.com/office/powerpoint/2010/main" val="2006124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A53213-CEEC-43F2-85AC-DBE6E1FF8769}"/>
              </a:ext>
            </a:extLst>
          </p:cNvPr>
          <p:cNvCxnSpPr>
            <a:cxnSpLocks/>
          </p:cNvCxnSpPr>
          <p:nvPr/>
        </p:nvCxnSpPr>
        <p:spPr>
          <a:xfrm flipV="1">
            <a:off x="1094509" y="955964"/>
            <a:ext cx="0" cy="500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A09BF1-3EA9-4289-BA50-9224CB2DC31B}"/>
              </a:ext>
            </a:extLst>
          </p:cNvPr>
          <p:cNvCxnSpPr>
            <a:cxnSpLocks/>
          </p:cNvCxnSpPr>
          <p:nvPr/>
        </p:nvCxnSpPr>
        <p:spPr>
          <a:xfrm flipV="1">
            <a:off x="1094509" y="5962011"/>
            <a:ext cx="77724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89CD50-1E98-42B3-A14A-995652F737F4}"/>
              </a:ext>
            </a:extLst>
          </p:cNvPr>
          <p:cNvSpPr txBox="1"/>
          <p:nvPr/>
        </p:nvSpPr>
        <p:spPr>
          <a:xfrm>
            <a:off x="1440874" y="4290536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1. Forming:</a:t>
            </a:r>
          </a:p>
          <a:p>
            <a:r>
              <a:rPr lang="en-US" dirty="0"/>
              <a:t>Members are: inexperienced, excited, anxious, proud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22510-CC14-4AB9-823C-894E30E38CB9}"/>
              </a:ext>
            </a:extLst>
          </p:cNvPr>
          <p:cNvSpPr txBox="1"/>
          <p:nvPr/>
        </p:nvSpPr>
        <p:spPr>
          <a:xfrm rot="16200000">
            <a:off x="-52004" y="4109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227CC-AC99-483D-951A-31A3DDAD587F}"/>
              </a:ext>
            </a:extLst>
          </p:cNvPr>
          <p:cNvSpPr txBox="1"/>
          <p:nvPr/>
        </p:nvSpPr>
        <p:spPr>
          <a:xfrm>
            <a:off x="3966031" y="615615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C94919-23FA-4606-850C-9CAF54CC9E13}"/>
              </a:ext>
            </a:extLst>
          </p:cNvPr>
          <p:cNvSpPr txBox="1"/>
          <p:nvPr/>
        </p:nvSpPr>
        <p:spPr>
          <a:xfrm>
            <a:off x="3588329" y="3136467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2. Storming: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have confrontation, </a:t>
            </a:r>
          </a:p>
          <a:p>
            <a:r>
              <a:rPr lang="en-US" dirty="0"/>
              <a:t>think individually, </a:t>
            </a:r>
          </a:p>
          <a:p>
            <a:r>
              <a:rPr lang="en-US" dirty="0"/>
              <a:t>are learning roles,</a:t>
            </a:r>
          </a:p>
          <a:p>
            <a:r>
              <a:rPr lang="en-US" dirty="0"/>
              <a:t>have divided loyalties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21E5E3-AEF7-4EE9-AB7E-64BB9DC30C28}"/>
              </a:ext>
            </a:extLst>
          </p:cNvPr>
          <p:cNvSpPr txBox="1"/>
          <p:nvPr/>
        </p:nvSpPr>
        <p:spPr>
          <a:xfrm>
            <a:off x="6082148" y="2065249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3. Norming: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Cooperate,</a:t>
            </a:r>
          </a:p>
          <a:p>
            <a:r>
              <a:rPr lang="en-US" dirty="0"/>
              <a:t>Talk things out,</a:t>
            </a:r>
          </a:p>
          <a:p>
            <a:r>
              <a:rPr lang="en-US" dirty="0"/>
              <a:t>Focus on objectives,</a:t>
            </a:r>
          </a:p>
          <a:p>
            <a:r>
              <a:rPr lang="en-US" dirty="0"/>
              <a:t>Have fewer conflicts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E19ED7-876B-4F36-8963-4794617A3509}"/>
              </a:ext>
            </a:extLst>
          </p:cNvPr>
          <p:cNvSpPr txBox="1"/>
          <p:nvPr/>
        </p:nvSpPr>
        <p:spPr>
          <a:xfrm>
            <a:off x="1440874" y="264112"/>
            <a:ext cx="648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Graphical Representation of Team Development Phases</a:t>
            </a:r>
          </a:p>
        </p:txBody>
      </p:sp>
    </p:spTree>
    <p:extLst>
      <p:ext uri="{BB962C8B-B14F-4D97-AF65-F5344CB8AC3E}">
        <p14:creationId xmlns:p14="http://schemas.microsoft.com/office/powerpoint/2010/main" val="2647516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43E07-B5C7-4FDE-948C-4E8C52AFC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4: Performing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04CC5-DDD0-4025-B635-7FC7E434E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27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43E07-B5C7-4FDE-948C-4E8C52AFC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4: Performing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04CC5-DDD0-4025-B635-7FC7E434E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Team has developed relationships, structure, and purpose</a:t>
            </a:r>
          </a:p>
          <a:p>
            <a:r>
              <a:rPr lang="en-US" dirty="0"/>
              <a:t>Begin to efficiently and effectively tackle tasks</a:t>
            </a:r>
          </a:p>
          <a:p>
            <a:r>
              <a:rPr lang="en-US" dirty="0"/>
              <a:t>Close bonds form</a:t>
            </a:r>
          </a:p>
          <a:p>
            <a:r>
              <a:rPr lang="en-US" dirty="0"/>
              <a:t>Self improvement is evident</a:t>
            </a:r>
          </a:p>
        </p:txBody>
      </p:sp>
    </p:spTree>
    <p:extLst>
      <p:ext uri="{BB962C8B-B14F-4D97-AF65-F5344CB8AC3E}">
        <p14:creationId xmlns:p14="http://schemas.microsoft.com/office/powerpoint/2010/main" val="3140268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A53213-CEEC-43F2-85AC-DBE6E1FF8769}"/>
              </a:ext>
            </a:extLst>
          </p:cNvPr>
          <p:cNvCxnSpPr>
            <a:cxnSpLocks/>
          </p:cNvCxnSpPr>
          <p:nvPr/>
        </p:nvCxnSpPr>
        <p:spPr>
          <a:xfrm flipV="1">
            <a:off x="1094509" y="955964"/>
            <a:ext cx="0" cy="500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A09BF1-3EA9-4289-BA50-9224CB2DC31B}"/>
              </a:ext>
            </a:extLst>
          </p:cNvPr>
          <p:cNvCxnSpPr>
            <a:cxnSpLocks/>
          </p:cNvCxnSpPr>
          <p:nvPr/>
        </p:nvCxnSpPr>
        <p:spPr>
          <a:xfrm flipV="1">
            <a:off x="1094509" y="5962011"/>
            <a:ext cx="77724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89CD50-1E98-42B3-A14A-995652F737F4}"/>
              </a:ext>
            </a:extLst>
          </p:cNvPr>
          <p:cNvSpPr txBox="1"/>
          <p:nvPr/>
        </p:nvSpPr>
        <p:spPr>
          <a:xfrm>
            <a:off x="1440874" y="4290536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1. Forming:</a:t>
            </a:r>
          </a:p>
          <a:p>
            <a:r>
              <a:rPr lang="en-US" dirty="0"/>
              <a:t>Members are: inexperienced, excited, anxious, proud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22510-CC14-4AB9-823C-894E30E38CB9}"/>
              </a:ext>
            </a:extLst>
          </p:cNvPr>
          <p:cNvSpPr txBox="1"/>
          <p:nvPr/>
        </p:nvSpPr>
        <p:spPr>
          <a:xfrm rot="16200000">
            <a:off x="-52004" y="4109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227CC-AC99-483D-951A-31A3DDAD587F}"/>
              </a:ext>
            </a:extLst>
          </p:cNvPr>
          <p:cNvSpPr txBox="1"/>
          <p:nvPr/>
        </p:nvSpPr>
        <p:spPr>
          <a:xfrm>
            <a:off x="3966031" y="615615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C94919-23FA-4606-850C-9CAF54CC9E13}"/>
              </a:ext>
            </a:extLst>
          </p:cNvPr>
          <p:cNvSpPr txBox="1"/>
          <p:nvPr/>
        </p:nvSpPr>
        <p:spPr>
          <a:xfrm>
            <a:off x="3588329" y="3136467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2. Storming: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have confrontation, </a:t>
            </a:r>
          </a:p>
          <a:p>
            <a:r>
              <a:rPr lang="en-US" dirty="0"/>
              <a:t>think individually, </a:t>
            </a:r>
          </a:p>
          <a:p>
            <a:r>
              <a:rPr lang="en-US" dirty="0"/>
              <a:t>are learning roles,</a:t>
            </a:r>
          </a:p>
          <a:p>
            <a:r>
              <a:rPr lang="en-US" dirty="0"/>
              <a:t>have divided loyalties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21E5E3-AEF7-4EE9-AB7E-64BB9DC30C28}"/>
              </a:ext>
            </a:extLst>
          </p:cNvPr>
          <p:cNvSpPr txBox="1"/>
          <p:nvPr/>
        </p:nvSpPr>
        <p:spPr>
          <a:xfrm>
            <a:off x="6082148" y="2065249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3. Norming: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Cooperate,</a:t>
            </a:r>
          </a:p>
          <a:p>
            <a:r>
              <a:rPr lang="en-US" dirty="0"/>
              <a:t>Talk things out,</a:t>
            </a:r>
          </a:p>
          <a:p>
            <a:r>
              <a:rPr lang="en-US" dirty="0"/>
              <a:t>Focus on objectives,</a:t>
            </a:r>
          </a:p>
          <a:p>
            <a:r>
              <a:rPr lang="en-US" dirty="0"/>
              <a:t>Have fewer conflicts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C32C04-5C59-4564-9F46-9014289743FF}"/>
              </a:ext>
            </a:extLst>
          </p:cNvPr>
          <p:cNvSpPr txBox="1"/>
          <p:nvPr/>
        </p:nvSpPr>
        <p:spPr>
          <a:xfrm>
            <a:off x="8575967" y="1091013"/>
            <a:ext cx="30618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4. Performing:</a:t>
            </a:r>
          </a:p>
          <a:p>
            <a:r>
              <a:rPr lang="en-US" dirty="0"/>
              <a:t>Members: </a:t>
            </a:r>
          </a:p>
          <a:p>
            <a:r>
              <a:rPr lang="en-US" dirty="0"/>
              <a:t>Show maturity,</a:t>
            </a:r>
          </a:p>
          <a:p>
            <a:r>
              <a:rPr lang="en-US" dirty="0"/>
              <a:t>Focus on the process,</a:t>
            </a:r>
          </a:p>
          <a:p>
            <a:r>
              <a:rPr lang="en-US" dirty="0"/>
              <a:t>Achieve goals,</a:t>
            </a:r>
          </a:p>
          <a:p>
            <a:r>
              <a:rPr lang="en-US" dirty="0"/>
              <a:t>Operate smoothly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A30C3A-F955-4AA2-84BB-1BA52F4772C7}"/>
              </a:ext>
            </a:extLst>
          </p:cNvPr>
          <p:cNvSpPr txBox="1"/>
          <p:nvPr/>
        </p:nvSpPr>
        <p:spPr>
          <a:xfrm>
            <a:off x="1440874" y="264112"/>
            <a:ext cx="648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Graphical Representation of Team Development Phases</a:t>
            </a:r>
          </a:p>
        </p:txBody>
      </p:sp>
    </p:spTree>
    <p:extLst>
      <p:ext uri="{BB962C8B-B14F-4D97-AF65-F5344CB8AC3E}">
        <p14:creationId xmlns:p14="http://schemas.microsoft.com/office/powerpoint/2010/main" val="71929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CCA4B-FF6E-49F1-A1E1-C4FB3B730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DD94F-445B-498F-A5FD-2181F7E74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Team Development Stages Handout</a:t>
            </a:r>
          </a:p>
        </p:txBody>
      </p:sp>
    </p:spTree>
    <p:extLst>
      <p:ext uri="{BB962C8B-B14F-4D97-AF65-F5344CB8AC3E}">
        <p14:creationId xmlns:p14="http://schemas.microsoft.com/office/powerpoint/2010/main" val="1138792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DDDE9-2CEA-4A04-AA9F-4DDF50B19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F24E4-A2BA-40CD-B3E2-4FC95F4C7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do you think your team is in the group development process? Why? </a:t>
            </a:r>
          </a:p>
        </p:txBody>
      </p:sp>
    </p:spTree>
    <p:extLst>
      <p:ext uri="{BB962C8B-B14F-4D97-AF65-F5344CB8AC3E}">
        <p14:creationId xmlns:p14="http://schemas.microsoft.com/office/powerpoint/2010/main" val="3510623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60222-AFA9-4D1B-AD3D-021086524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Team Development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74CA3-D5AF-4049-83DD-0C135C052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4 team development stages move teams from strangers to an united optimal productivity team that is working towards the same goal.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Most teams follow this path on their way to high performance.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Developed by Bruce Tuckman (1965).</a:t>
            </a:r>
          </a:p>
        </p:txBody>
      </p:sp>
    </p:spTree>
    <p:extLst>
      <p:ext uri="{BB962C8B-B14F-4D97-AF65-F5344CB8AC3E}">
        <p14:creationId xmlns:p14="http://schemas.microsoft.com/office/powerpoint/2010/main" val="292409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643F0-1231-4FA1-B39A-B14ABDBE8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Team Development Stages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66BA9F9-983B-45A9-8735-CFEE24F67F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3734580"/>
              </p:ext>
            </p:extLst>
          </p:nvPr>
        </p:nvGraphicFramePr>
        <p:xfrm>
          <a:off x="755277" y="719666"/>
          <a:ext cx="105638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30117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643F0-1231-4FA1-B39A-B14ABDBE8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Team Development Stages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66BA9F9-983B-45A9-8735-CFEE24F67F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7092458"/>
              </p:ext>
            </p:extLst>
          </p:nvPr>
        </p:nvGraphicFramePr>
        <p:xfrm>
          <a:off x="755277" y="719666"/>
          <a:ext cx="1056388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1585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7D70-321C-46D0-AAF4-11DE9515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1 : Forming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E8060-F285-4A21-BC66-E5EBF3A77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754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17D70-321C-46D0-AAF4-11DE9515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1 : Forming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E8060-F285-4A21-BC66-E5EBF3A77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of team life cycle</a:t>
            </a:r>
          </a:p>
          <a:p>
            <a:r>
              <a:rPr lang="en-US" dirty="0"/>
              <a:t>Expectations are unclear</a:t>
            </a:r>
          </a:p>
          <a:p>
            <a:r>
              <a:rPr lang="en-US" dirty="0"/>
              <a:t>Members are getting to know each other</a:t>
            </a:r>
          </a:p>
          <a:p>
            <a:r>
              <a:rPr lang="en-US" dirty="0"/>
              <a:t>Moods are positive, excited, a little anxious</a:t>
            </a:r>
          </a:p>
          <a:p>
            <a:r>
              <a:rPr lang="en-US" dirty="0"/>
              <a:t>Unclear definition of project scope</a:t>
            </a:r>
          </a:p>
        </p:txBody>
      </p:sp>
    </p:spTree>
    <p:extLst>
      <p:ext uri="{BB962C8B-B14F-4D97-AF65-F5344CB8AC3E}">
        <p14:creationId xmlns:p14="http://schemas.microsoft.com/office/powerpoint/2010/main" val="2097061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AA53213-CEEC-43F2-85AC-DBE6E1FF8769}"/>
              </a:ext>
            </a:extLst>
          </p:cNvPr>
          <p:cNvCxnSpPr>
            <a:cxnSpLocks/>
          </p:cNvCxnSpPr>
          <p:nvPr/>
        </p:nvCxnSpPr>
        <p:spPr>
          <a:xfrm flipV="1">
            <a:off x="1094509" y="955964"/>
            <a:ext cx="0" cy="50060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A09BF1-3EA9-4289-BA50-9224CB2DC31B}"/>
              </a:ext>
            </a:extLst>
          </p:cNvPr>
          <p:cNvCxnSpPr>
            <a:cxnSpLocks/>
          </p:cNvCxnSpPr>
          <p:nvPr/>
        </p:nvCxnSpPr>
        <p:spPr>
          <a:xfrm flipV="1">
            <a:off x="1094509" y="5962011"/>
            <a:ext cx="7772400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D89CD50-1E98-42B3-A14A-995652F737F4}"/>
              </a:ext>
            </a:extLst>
          </p:cNvPr>
          <p:cNvSpPr txBox="1"/>
          <p:nvPr/>
        </p:nvSpPr>
        <p:spPr>
          <a:xfrm>
            <a:off x="1440874" y="4290536"/>
            <a:ext cx="1981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Forming:</a:t>
            </a:r>
          </a:p>
          <a:p>
            <a:r>
              <a:rPr lang="en-US" dirty="0"/>
              <a:t>Members are: inexperienced, excited, anxious, proud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122510-CC14-4AB9-823C-894E30E38CB9}"/>
              </a:ext>
            </a:extLst>
          </p:cNvPr>
          <p:cNvSpPr txBox="1"/>
          <p:nvPr/>
        </p:nvSpPr>
        <p:spPr>
          <a:xfrm rot="16200000">
            <a:off x="-52004" y="4109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Performance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B227CC-AC99-483D-951A-31A3DDAD587F}"/>
              </a:ext>
            </a:extLst>
          </p:cNvPr>
          <p:cNvSpPr txBox="1"/>
          <p:nvPr/>
        </p:nvSpPr>
        <p:spPr>
          <a:xfrm>
            <a:off x="3966031" y="6156159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654C0A-1CC7-4399-8E6D-BF7DEC7574BE}"/>
              </a:ext>
            </a:extLst>
          </p:cNvPr>
          <p:cNvSpPr txBox="1"/>
          <p:nvPr/>
        </p:nvSpPr>
        <p:spPr>
          <a:xfrm>
            <a:off x="1440874" y="264112"/>
            <a:ext cx="648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Graphical Representation of Team Development Phases</a:t>
            </a:r>
          </a:p>
        </p:txBody>
      </p:sp>
    </p:spTree>
    <p:extLst>
      <p:ext uri="{BB962C8B-B14F-4D97-AF65-F5344CB8AC3E}">
        <p14:creationId xmlns:p14="http://schemas.microsoft.com/office/powerpoint/2010/main" val="3111936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1E59F-AC48-42B9-9916-AE7738AB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2: Storming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47F18-324E-424E-8044-D3CC25F60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23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1E59F-AC48-42B9-9916-AE7738ABC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 2: Storming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47F18-324E-424E-8044-D3CC25F60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start to push the boundaries established in previous stage</a:t>
            </a:r>
          </a:p>
          <a:p>
            <a:r>
              <a:rPr lang="en-US" dirty="0"/>
              <a:t> Conflict may arise between members working styles</a:t>
            </a:r>
          </a:p>
          <a:p>
            <a:r>
              <a:rPr lang="en-US" dirty="0"/>
              <a:t>People may feel overwhelmed or uncomfortable</a:t>
            </a:r>
          </a:p>
          <a:p>
            <a:r>
              <a:rPr lang="en-US" dirty="0"/>
              <a:t>Lack of supportive relationships</a:t>
            </a:r>
          </a:p>
          <a:p>
            <a:r>
              <a:rPr lang="en-US" dirty="0"/>
              <a:t>Differences in project vision or values</a:t>
            </a:r>
          </a:p>
        </p:txBody>
      </p:sp>
    </p:spTree>
    <p:extLst>
      <p:ext uri="{BB962C8B-B14F-4D97-AF65-F5344CB8AC3E}">
        <p14:creationId xmlns:p14="http://schemas.microsoft.com/office/powerpoint/2010/main" val="2254877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D94CA25841964488BF988E8004571A" ma:contentTypeVersion="14" ma:contentTypeDescription="Create a new document." ma:contentTypeScope="" ma:versionID="6eba309002af605921e0de39f60d254d">
  <xsd:schema xmlns:xsd="http://www.w3.org/2001/XMLSchema" xmlns:xs="http://www.w3.org/2001/XMLSchema" xmlns:p="http://schemas.microsoft.com/office/2006/metadata/properties" xmlns:ns2="74c3f95c-9d16-4366-a535-6939a9a0ede8" xmlns:ns3="0fddc00e-a027-47f3-a811-12f0b85146a5" targetNamespace="http://schemas.microsoft.com/office/2006/metadata/properties" ma:root="true" ma:fieldsID="39ef5b858bd6d733b35b6a2209294591" ns2:_="" ns3:_="">
    <xsd:import namespace="74c3f95c-9d16-4366-a535-6939a9a0ede8"/>
    <xsd:import namespace="0fddc00e-a027-47f3-a811-12f0b85146a5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c3f95c-9d16-4366-a535-6939a9a0ede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f95a9afa-61c7-4e96-8bec-901bd188774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description="" ma:hidden="true" ma:list="{26974392-7420-4eca-b99f-bc2cb966c9c0}" ma:internalName="TaxCatchAll" ma:showField="CatchAllData" ma:web="74c3f95c-9d16-4366-a535-6939a9a0ed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3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ddc00e-a027-47f3-a811-12f0b85146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74c3f95c-9d16-4366-a535-6939a9a0ede8">
      <Terms xmlns="http://schemas.microsoft.com/office/infopath/2007/PartnerControls"/>
    </TaxKeywordTaxHTField>
    <TaxCatchAll xmlns="74c3f95c-9d16-4366-a535-6939a9a0ede8"/>
  </documentManagement>
</p:properties>
</file>

<file path=customXml/itemProps1.xml><?xml version="1.0" encoding="utf-8"?>
<ds:datastoreItem xmlns:ds="http://schemas.openxmlformats.org/officeDocument/2006/customXml" ds:itemID="{FF622495-EFD9-4D77-822C-4DD4CFAA353E}"/>
</file>

<file path=customXml/itemProps2.xml><?xml version="1.0" encoding="utf-8"?>
<ds:datastoreItem xmlns:ds="http://schemas.openxmlformats.org/officeDocument/2006/customXml" ds:itemID="{16008FE4-B8D7-465F-B784-756A161E66EA}"/>
</file>

<file path=customXml/itemProps3.xml><?xml version="1.0" encoding="utf-8"?>
<ds:datastoreItem xmlns:ds="http://schemas.openxmlformats.org/officeDocument/2006/customXml" ds:itemID="{E1DFF7CF-16CE-4F60-9E08-330C5852F449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934</TotalTime>
  <Words>463</Words>
  <Application>Microsoft Office PowerPoint</Application>
  <PresentationFormat>Widescreen</PresentationFormat>
  <Paragraphs>109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Ion</vt:lpstr>
      <vt:lpstr>Team Development Stages</vt:lpstr>
      <vt:lpstr>Four Team Development Stages</vt:lpstr>
      <vt:lpstr>Four Team Development Stages</vt:lpstr>
      <vt:lpstr>Four Team Development Stages</vt:lpstr>
      <vt:lpstr>Stage 1 : Forming</vt:lpstr>
      <vt:lpstr>Stage 1 : Forming</vt:lpstr>
      <vt:lpstr>PowerPoint Presentation</vt:lpstr>
      <vt:lpstr>Stage 2: Storming</vt:lpstr>
      <vt:lpstr>Stage 2: Storming</vt:lpstr>
      <vt:lpstr>PowerPoint Presentation</vt:lpstr>
      <vt:lpstr>Stage 3: Norming</vt:lpstr>
      <vt:lpstr>Stage 3: Norming</vt:lpstr>
      <vt:lpstr>PowerPoint Presentation</vt:lpstr>
      <vt:lpstr>Stage 4: Performing</vt:lpstr>
      <vt:lpstr>Stage 4: Performing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Development Stages</dc:title>
  <dc:creator>Ulseth, Katherine F</dc:creator>
  <cp:lastModifiedBy>Ulseth, Katherine F</cp:lastModifiedBy>
  <cp:revision>8</cp:revision>
  <dcterms:created xsi:type="dcterms:W3CDTF">2018-04-17T21:44:26Z</dcterms:created>
  <dcterms:modified xsi:type="dcterms:W3CDTF">2018-10-20T19:26:51Z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0x01010070D94CA25841964488BF988E8004571A</vt:lpwstr>
  </property>
</Properties>
</file>