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9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E6C1E-E70B-48C7-B988-B4AF6D8FD634}" type="datetimeFigureOut">
              <a:rPr lang="en-US"/>
              <a:t>10/21/2018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B54C2-8680-4792-B379-4D2725E0F2F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93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198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93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04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39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50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53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74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01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54C2-8680-4792-B379-4D2725E0F2F3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6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1684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4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96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8709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81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51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554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23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20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3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6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1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58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3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519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527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08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4E4B-E3D7-4458-9F13-D03B22B18F1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962A2-09B0-455C-8DB5-8406A02E5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327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P.O. Professional 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Professionalism in the Workplace</a:t>
            </a:r>
          </a:p>
        </p:txBody>
      </p:sp>
    </p:spTree>
    <p:extLst>
      <p:ext uri="{BB962C8B-B14F-4D97-AF65-F5344CB8AC3E}">
        <p14:creationId xmlns:p14="http://schemas.microsoft.com/office/powerpoint/2010/main" val="36265497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Verbal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Meetings</a:t>
            </a:r>
          </a:p>
          <a:p>
            <a:r>
              <a:rPr lang="en-US"/>
              <a:t>Emails</a:t>
            </a:r>
          </a:p>
          <a:p>
            <a:r>
              <a:rPr lang="en-US"/>
              <a:t>Reports/proposals</a:t>
            </a:r>
          </a:p>
          <a:p>
            <a:r>
              <a:rPr lang="en-US"/>
              <a:t>End of shift reports</a:t>
            </a:r>
          </a:p>
          <a:p>
            <a:r>
              <a:rPr lang="en-US"/>
              <a:t>SOPs/LOTOs</a:t>
            </a:r>
          </a:p>
          <a:p>
            <a:r>
              <a:rPr lang="en-US"/>
              <a:t>Conversing with coworkers</a:t>
            </a:r>
          </a:p>
          <a:p>
            <a:r>
              <a:rPr lang="en-US"/>
              <a:t>Conversing with upper management</a:t>
            </a:r>
          </a:p>
          <a:p>
            <a:r>
              <a:rPr lang="en-US"/>
              <a:t>Presentations</a:t>
            </a:r>
          </a:p>
          <a:p>
            <a:r>
              <a:rPr lang="en-US"/>
              <a:t>Etc.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335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Verbal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There are two main parts of verbal communication:</a:t>
            </a:r>
          </a:p>
          <a:p>
            <a:endParaRPr lang="en-US"/>
          </a:p>
          <a:p>
            <a:r>
              <a:rPr lang="en-US"/>
              <a:t>What are they?</a:t>
            </a:r>
          </a:p>
        </p:txBody>
      </p:sp>
    </p:spTree>
    <p:extLst>
      <p:ext uri="{BB962C8B-B14F-4D97-AF65-F5344CB8AC3E}">
        <p14:creationId xmlns:p14="http://schemas.microsoft.com/office/powerpoint/2010/main" val="367159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Verbal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1372"/>
            <a:ext cx="10693400" cy="431731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There are two main parts of verbal communication:</a:t>
            </a:r>
          </a:p>
          <a:p>
            <a:endParaRPr lang="en-US"/>
          </a:p>
          <a:p>
            <a:r>
              <a:rPr lang="en-US"/>
              <a:t>Sender</a:t>
            </a:r>
          </a:p>
          <a:p>
            <a:r>
              <a:rPr lang="en-US"/>
              <a:t>Receiver</a:t>
            </a:r>
          </a:p>
          <a:p>
            <a:pPr marL="0" indent="0">
              <a:buNone/>
            </a:pPr>
            <a:endParaRPr lang="en-US"/>
          </a:p>
          <a:p>
            <a:endParaRPr lang="en-US"/>
          </a:p>
        </p:txBody>
      </p:sp>
      <p:pic>
        <p:nvPicPr>
          <p:cNvPr id="1026" name="Picture 2" descr="http://4.bp.blogspot.com/-_DIMGeLkY7o/UOhWpdH7cVI/AAAAAAAAAR4/sB9QWWycztw/s1600/Slid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628" y="2467427"/>
            <a:ext cx="5787571" cy="434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163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non-verbal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are some examples of non-verbal communication?</a:t>
            </a:r>
          </a:p>
          <a:p>
            <a:endParaRPr lang="en-US" dirty="0"/>
          </a:p>
          <a:p>
            <a:r>
              <a:rPr lang="en-US" dirty="0"/>
              <a:t>Take five minutes and write down examples of non-verbal communication.</a:t>
            </a:r>
          </a:p>
          <a:p>
            <a:r>
              <a:rPr lang="en-US" dirty="0"/>
              <a:t>Reflection 6C</a:t>
            </a:r>
          </a:p>
        </p:txBody>
      </p:sp>
    </p:spTree>
    <p:extLst>
      <p:ext uri="{BB962C8B-B14F-4D97-AF65-F5344CB8AC3E}">
        <p14:creationId xmlns:p14="http://schemas.microsoft.com/office/powerpoint/2010/main" val="2062405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Non-verbal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Facial expressions</a:t>
            </a:r>
          </a:p>
          <a:p>
            <a:r>
              <a:rPr lang="en-US"/>
              <a:t>Gestures – waving, pointing, etc. </a:t>
            </a:r>
          </a:p>
          <a:p>
            <a:r>
              <a:rPr lang="en-US" err="1"/>
              <a:t>Paralinguistics</a:t>
            </a:r>
            <a:r>
              <a:rPr lang="en-US"/>
              <a:t> - tone of voice, loudness, inflection and pitch</a:t>
            </a:r>
          </a:p>
          <a:p>
            <a:r>
              <a:rPr lang="en-US"/>
              <a:t>Body language and posture - listening in class</a:t>
            </a:r>
          </a:p>
          <a:p>
            <a:r>
              <a:rPr lang="en-US"/>
              <a:t>Proxemics – “personal space” </a:t>
            </a:r>
          </a:p>
          <a:p>
            <a:r>
              <a:rPr lang="en-US"/>
              <a:t>Eye contact/Gaze</a:t>
            </a:r>
          </a:p>
          <a:p>
            <a:r>
              <a:rPr lang="en-US"/>
              <a:t>Haptics – touch</a:t>
            </a:r>
          </a:p>
          <a:p>
            <a:r>
              <a:rPr lang="en-US"/>
              <a:t>Appearance</a:t>
            </a:r>
          </a:p>
          <a:p>
            <a:r>
              <a:rPr lang="en-US"/>
              <a:t>Artifacts – objects and images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59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Non-verbal communication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assets.entrepreneur.com/content/16x9/822/5-keys-great-nonverbal-communi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27" y="1780347"/>
            <a:ext cx="8229600" cy="462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74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Non-verbal communication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 descr="https://openanswer.files.wordpress.com/2014/08/non-verbal-communic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62066"/>
            <a:ext cx="7058064" cy="523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016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Working on a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Century Gothic"/>
              </a:rPr>
              <a:t>Examples of teams</a:t>
            </a:r>
          </a:p>
          <a:p>
            <a:r>
              <a:rPr lang="en-US">
                <a:latin typeface="Century Gothic"/>
              </a:rPr>
              <a:t>What makes a good team member</a:t>
            </a:r>
          </a:p>
          <a:p>
            <a:r>
              <a:rPr lang="en-US">
                <a:solidFill>
                  <a:srgbClr val="FFFFFF"/>
                </a:solidFill>
                <a:latin typeface="Century Gothic"/>
              </a:rPr>
              <a:t>Team member roles</a:t>
            </a:r>
          </a:p>
          <a:p>
            <a:r>
              <a:rPr lang="en-US">
                <a:solidFill>
                  <a:srgbClr val="FFFFFF"/>
                </a:solidFill>
                <a:latin typeface="Century Gothic"/>
              </a:rPr>
              <a:t>Team conflict and how to handle it</a:t>
            </a:r>
          </a:p>
        </p:txBody>
      </p:sp>
    </p:spTree>
    <p:extLst>
      <p:ext uri="{BB962C8B-B14F-4D97-AF65-F5344CB8AC3E}">
        <p14:creationId xmlns:p14="http://schemas.microsoft.com/office/powerpoint/2010/main" val="3990404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Working on a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are some examples of teams that you have worked in, currently work in, or will work with in the future. 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1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Working on a team</a:t>
            </a:r>
            <a:endParaRPr lang="en-US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Teams can range from 2 people to over 100 people </a:t>
            </a:r>
          </a:p>
          <a:p>
            <a:pPr lvl="1"/>
            <a:r>
              <a:rPr lang="en-US" dirty="0"/>
              <a:t>I.e. – Kevin and Allison working together to complete a chemistry lab</a:t>
            </a:r>
          </a:p>
          <a:p>
            <a:pPr lvl="1"/>
            <a:r>
              <a:rPr lang="en-US" dirty="0"/>
              <a:t>I.e. - 22 </a:t>
            </a:r>
            <a:r>
              <a:rPr lang="en-US" dirty="0" err="1"/>
              <a:t>Magnetation</a:t>
            </a:r>
            <a:r>
              <a:rPr lang="en-US" dirty="0"/>
              <a:t> employees working together to complete all the projects during a shutdown</a:t>
            </a:r>
          </a:p>
        </p:txBody>
      </p:sp>
    </p:spTree>
    <p:extLst>
      <p:ext uri="{BB962C8B-B14F-4D97-AF65-F5344CB8AC3E}">
        <p14:creationId xmlns:p14="http://schemas.microsoft.com/office/powerpoint/2010/main" val="287146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Professionalism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definition of professional?</a:t>
            </a:r>
          </a:p>
        </p:txBody>
      </p:sp>
    </p:spTree>
    <p:extLst>
      <p:ext uri="{BB962C8B-B14F-4D97-AF65-F5344CB8AC3E}">
        <p14:creationId xmlns:p14="http://schemas.microsoft.com/office/powerpoint/2010/main" val="252867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makes a good team member?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are some examples of a good team member?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Take 5 minutes and write down as many as you can think of.</a:t>
            </a:r>
          </a:p>
          <a:p>
            <a:r>
              <a:rPr lang="en-US" dirty="0"/>
              <a:t>Reflection 6D</a:t>
            </a:r>
          </a:p>
        </p:txBody>
      </p:sp>
    </p:spTree>
    <p:extLst>
      <p:ext uri="{BB962C8B-B14F-4D97-AF65-F5344CB8AC3E}">
        <p14:creationId xmlns:p14="http://schemas.microsoft.com/office/powerpoint/2010/main" val="2434102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makes a good team member?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91916"/>
            <a:ext cx="10820400" cy="5208871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Shows genuine commitment</a:t>
            </a:r>
            <a:endParaRPr lang="en-US" dirty="0">
              <a:solidFill>
                <a:srgbClr val="FFFFFF"/>
              </a:solidFill>
              <a:latin typeface="Century Gothic"/>
            </a:endParaRP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Adaptable/Flexible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Communicates constructively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Reliable and responsible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Shares their opinion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Always ready to help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Positive attitude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Not stubborn but willing to compromise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Actively listens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Active participant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Works as problem solver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Creates a positive open working environment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Respectful and supportive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Can receive and give constructive criticism – focus on improving personally and the team as a whole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743206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member roles</a:t>
            </a:r>
            <a:endParaRPr lang="en-US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are some different roles that team members can have when working on a project?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55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member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Leader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Communicator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Coordinator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Completer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Shaper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Organizer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Financing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Record Keeper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Healer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Whip</a:t>
            </a:r>
          </a:p>
          <a:p>
            <a:r>
              <a:rPr lang="en-US" dirty="0">
                <a:solidFill>
                  <a:srgbClr val="FFFFFF"/>
                </a:solidFill>
                <a:latin typeface="Century Gothic"/>
              </a:rPr>
              <a:t>Etc. </a:t>
            </a:r>
          </a:p>
          <a:p>
            <a:endParaRPr lang="en-US" dirty="0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47691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conflict</a:t>
            </a:r>
            <a:endParaRPr lang="en-US">
              <a:solidFill>
                <a:srgbClr val="FFFFFF"/>
              </a:solidFill>
              <a:latin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are some problems that could arise when working on a team?</a:t>
            </a:r>
          </a:p>
          <a:p>
            <a:endParaRPr lang="en-US" dirty="0"/>
          </a:p>
          <a:p>
            <a:r>
              <a:rPr lang="en-US" dirty="0"/>
              <a:t>Take 3 minutes and write down problems that could arise when working on a team.</a:t>
            </a:r>
          </a:p>
          <a:p>
            <a:r>
              <a:rPr lang="en-US" dirty="0"/>
              <a:t>Ref. 6E</a:t>
            </a:r>
          </a:p>
        </p:txBody>
      </p:sp>
    </p:spTree>
    <p:extLst>
      <p:ext uri="{BB962C8B-B14F-4D97-AF65-F5344CB8AC3E}">
        <p14:creationId xmlns:p14="http://schemas.microsoft.com/office/powerpoint/2010/main" val="2547213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conflict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are some destructive ways to handle these problems? (these could make the problem worse)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are some constructive ways to handle these problems?</a:t>
            </a:r>
          </a:p>
        </p:txBody>
      </p:sp>
    </p:spTree>
    <p:extLst>
      <p:ext uri="{BB962C8B-B14F-4D97-AF65-F5344CB8AC3E}">
        <p14:creationId xmlns:p14="http://schemas.microsoft.com/office/powerpoint/2010/main" val="1616175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Conflict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Active Listening</a:t>
            </a:r>
          </a:p>
          <a:p>
            <a:r>
              <a:rPr lang="en-US" dirty="0"/>
              <a:t>Compromise</a:t>
            </a:r>
          </a:p>
          <a:p>
            <a:r>
              <a:rPr lang="en-US" dirty="0"/>
              <a:t>Bring in an outside source</a:t>
            </a:r>
          </a:p>
          <a:p>
            <a:r>
              <a:rPr lang="en-US" dirty="0"/>
              <a:t>“I feel” statements</a:t>
            </a:r>
          </a:p>
          <a:p>
            <a:r>
              <a:rPr lang="en-US" dirty="0"/>
              <a:t>Evaluations – improvement areas</a:t>
            </a:r>
          </a:p>
          <a:p>
            <a:r>
              <a:rPr lang="en-US" dirty="0"/>
              <a:t>Come up with ideas/solutions as a team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05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Team Conflict -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Prepare for resolution</a:t>
            </a:r>
          </a:p>
          <a:p>
            <a:pPr lvl="1"/>
            <a:r>
              <a:rPr lang="en-US" dirty="0"/>
              <a:t>Acknowledge the conflict</a:t>
            </a:r>
          </a:p>
          <a:p>
            <a:pPr lvl="1"/>
            <a:r>
              <a:rPr lang="en-US" dirty="0"/>
              <a:t>Discuss the impact</a:t>
            </a:r>
          </a:p>
          <a:p>
            <a:pPr lvl="1"/>
            <a:r>
              <a:rPr lang="en-US" dirty="0"/>
              <a:t>Agree to a cooperative process</a:t>
            </a:r>
          </a:p>
          <a:p>
            <a:pPr lvl="1"/>
            <a:r>
              <a:rPr lang="en-US" dirty="0"/>
              <a:t>Agree to communicate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Understand the situation</a:t>
            </a:r>
          </a:p>
          <a:p>
            <a:pPr lvl="1"/>
            <a:r>
              <a:rPr lang="en-US" dirty="0"/>
              <a:t>Clarify positions</a:t>
            </a:r>
          </a:p>
          <a:p>
            <a:pPr lvl="1"/>
            <a:r>
              <a:rPr lang="en-US" dirty="0"/>
              <a:t>List facts, assumptions, and beliefs underlying each position</a:t>
            </a:r>
          </a:p>
          <a:p>
            <a:pPr lvl="1"/>
            <a:r>
              <a:rPr lang="en-US" dirty="0"/>
              <a:t>Analyze in smaller groups</a:t>
            </a:r>
          </a:p>
          <a:p>
            <a:pPr lvl="1"/>
            <a:r>
              <a:rPr lang="en-US" dirty="0"/>
              <a:t>Convene back as a team</a:t>
            </a:r>
          </a:p>
          <a:p>
            <a:pPr lvl="1"/>
            <a:r>
              <a:rPr lang="en-US" dirty="0"/>
              <a:t>If necessary, brainstorm ideas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Reach agreement</a:t>
            </a:r>
          </a:p>
        </p:txBody>
      </p:sp>
    </p:spTree>
    <p:extLst>
      <p:ext uri="{BB962C8B-B14F-4D97-AF65-F5344CB8AC3E}">
        <p14:creationId xmlns:p14="http://schemas.microsoft.com/office/powerpoint/2010/main" val="2034955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Preventing conflict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397969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/>
              <a:t>Deal with conflict immediately </a:t>
            </a:r>
          </a:p>
          <a:p>
            <a:pPr fontAlgn="base"/>
            <a:r>
              <a:rPr lang="en-US" dirty="0"/>
              <a:t>Be open </a:t>
            </a:r>
          </a:p>
          <a:p>
            <a:pPr fontAlgn="base"/>
            <a:r>
              <a:rPr lang="en-US" dirty="0"/>
              <a:t>Practice clear communication </a:t>
            </a:r>
          </a:p>
          <a:p>
            <a:pPr fontAlgn="base"/>
            <a:r>
              <a:rPr lang="en-US" dirty="0"/>
              <a:t>Practice active listening </a:t>
            </a:r>
          </a:p>
          <a:p>
            <a:pPr fontAlgn="base"/>
            <a:r>
              <a:rPr lang="en-US" dirty="0"/>
              <a:t>Practice identifying assumptions</a:t>
            </a:r>
          </a:p>
          <a:p>
            <a:pPr fontAlgn="base"/>
            <a:r>
              <a:rPr lang="en-US" dirty="0"/>
              <a:t>Do not let conflict get personal </a:t>
            </a:r>
          </a:p>
          <a:p>
            <a:pPr fontAlgn="base"/>
            <a:r>
              <a:rPr lang="en-US" dirty="0"/>
              <a:t>Focus on actionable solutions </a:t>
            </a:r>
          </a:p>
          <a:p>
            <a:pPr fontAlgn="base"/>
            <a:r>
              <a:rPr lang="en-US" dirty="0"/>
              <a:t>Encourage different points of view </a:t>
            </a:r>
          </a:p>
          <a:p>
            <a:pPr fontAlgn="base"/>
            <a:r>
              <a:rPr lang="en-US" dirty="0"/>
              <a:t>Do not look for blame </a:t>
            </a:r>
          </a:p>
          <a:p>
            <a:pPr fontAlgn="base"/>
            <a:r>
              <a:rPr lang="en-US" dirty="0"/>
              <a:t>Demonstrate respect </a:t>
            </a:r>
          </a:p>
          <a:p>
            <a:pPr fontAlgn="base"/>
            <a:r>
              <a:rPr lang="en-US" dirty="0"/>
              <a:t>Keep team issues within the team</a:t>
            </a:r>
          </a:p>
        </p:txBody>
      </p:sp>
    </p:spTree>
    <p:extLst>
      <p:ext uri="{BB962C8B-B14F-4D97-AF65-F5344CB8AC3E}">
        <p14:creationId xmlns:p14="http://schemas.microsoft.com/office/powerpoint/2010/main" val="32901954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497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Professionalism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definition of professional?</a:t>
            </a:r>
          </a:p>
          <a:p>
            <a:pPr lvl="1"/>
            <a:r>
              <a:rPr lang="en-US"/>
              <a:t>Someone who earns a living in a given or implied occupation</a:t>
            </a:r>
          </a:p>
        </p:txBody>
      </p:sp>
    </p:spTree>
    <p:extLst>
      <p:ext uri="{BB962C8B-B14F-4D97-AF65-F5344CB8AC3E}">
        <p14:creationId xmlns:p14="http://schemas.microsoft.com/office/powerpoint/2010/main" val="285709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Professionalism in the workplace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But what does it actually mean to act professionally?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are some good examples of how people act professional?</a:t>
            </a:r>
          </a:p>
          <a:p>
            <a:pPr lvl="1"/>
            <a:r>
              <a:rPr lang="en-US" dirty="0"/>
              <a:t>Things that you previously saw or know of?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Take 5 minutes and write down what it means to act professionally.</a:t>
            </a:r>
          </a:p>
          <a:p>
            <a:pPr lvl="1"/>
            <a:r>
              <a:rPr lang="en-US" dirty="0"/>
              <a:t>Reflection 6A</a:t>
            </a:r>
          </a:p>
        </p:txBody>
      </p:sp>
    </p:spTree>
    <p:extLst>
      <p:ext uri="{BB962C8B-B14F-4D97-AF65-F5344CB8AC3E}">
        <p14:creationId xmlns:p14="http://schemas.microsoft.com/office/powerpoint/2010/main" val="1356674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act professionally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663440"/>
          </a:xfrm>
        </p:spPr>
        <p:txBody>
          <a:bodyPr>
            <a:normAutofit lnSpcReduction="10000"/>
          </a:bodyPr>
          <a:lstStyle/>
          <a:p>
            <a:r>
              <a:rPr lang="en-US"/>
              <a:t>Get to work on time </a:t>
            </a:r>
          </a:p>
          <a:p>
            <a:r>
              <a:rPr lang="en-US"/>
              <a:t>Dress Appropriately </a:t>
            </a:r>
          </a:p>
          <a:p>
            <a:r>
              <a:rPr lang="en-US"/>
              <a:t>Have a positive attitude</a:t>
            </a:r>
          </a:p>
          <a:p>
            <a:r>
              <a:rPr lang="en-US"/>
              <a:t>Watch your mouth – don’t swear/watch context/don’t gossip</a:t>
            </a:r>
          </a:p>
          <a:p>
            <a:r>
              <a:rPr lang="en-US"/>
              <a:t>Be honest - Don’t hide from your mistakes/don’t lie</a:t>
            </a:r>
          </a:p>
          <a:p>
            <a:r>
              <a:rPr lang="en-US"/>
              <a:t>Reliable</a:t>
            </a:r>
          </a:p>
          <a:p>
            <a:r>
              <a:rPr lang="en-US"/>
              <a:t>Respect others</a:t>
            </a:r>
          </a:p>
          <a:p>
            <a:r>
              <a:rPr lang="en-US"/>
              <a:t>Stay work focused – don’t check your phone</a:t>
            </a:r>
          </a:p>
          <a:p>
            <a:r>
              <a:rPr lang="en-US"/>
              <a:t>Listen carefully</a:t>
            </a:r>
          </a:p>
          <a:p>
            <a:r>
              <a:rPr lang="en-US"/>
              <a:t>Leave workplace neat and tidy</a:t>
            </a:r>
          </a:p>
          <a:p>
            <a:r>
              <a:rPr lang="en-US"/>
              <a:t>Etc.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Unprofessional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What are some examples of unprofessional behavior?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664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Unprofessional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87236"/>
            <a:ext cx="10820400" cy="4918364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Vulgar language</a:t>
            </a:r>
          </a:p>
          <a:p>
            <a:r>
              <a:rPr lang="en-US"/>
              <a:t>Always on your phone</a:t>
            </a:r>
          </a:p>
          <a:p>
            <a:r>
              <a:rPr lang="en-US"/>
              <a:t>Not paying attention</a:t>
            </a:r>
          </a:p>
          <a:p>
            <a:r>
              <a:rPr lang="en-US"/>
              <a:t>Showing up late</a:t>
            </a:r>
          </a:p>
          <a:p>
            <a:r>
              <a:rPr lang="en-US"/>
              <a:t>Lying/not being prepared</a:t>
            </a:r>
          </a:p>
          <a:p>
            <a:r>
              <a:rPr lang="en-US"/>
              <a:t>Being unreliable</a:t>
            </a:r>
          </a:p>
          <a:p>
            <a:r>
              <a:rPr lang="en-US"/>
              <a:t>Dressing inappropriately</a:t>
            </a:r>
          </a:p>
          <a:p>
            <a:r>
              <a:rPr lang="en-US"/>
              <a:t>“Stretching” the rules</a:t>
            </a:r>
          </a:p>
          <a:p>
            <a:r>
              <a:rPr lang="en-US"/>
              <a:t>Discriminating against new people/sex/race, telling jokes</a:t>
            </a:r>
          </a:p>
          <a:p>
            <a:r>
              <a:rPr lang="en-US"/>
              <a:t>Heating up smelly food in a shared space</a:t>
            </a:r>
          </a:p>
          <a:p>
            <a:r>
              <a:rPr lang="en-US"/>
              <a:t>Bad attitude</a:t>
            </a:r>
          </a:p>
          <a:p>
            <a:r>
              <a:rPr lang="en-US"/>
              <a:t>Have a dirty work space (safety problems, bad image)</a:t>
            </a:r>
          </a:p>
          <a:p>
            <a:r>
              <a:rPr lang="en-US"/>
              <a:t>ETC.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2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Professional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Verbal Communication (written/spoken)</a:t>
            </a:r>
          </a:p>
          <a:p>
            <a:r>
              <a:rPr lang="en-US"/>
              <a:t>Non-verbal communication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70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Verbal communication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are some examples of verbal communication that you will find or have seen in industry? (spoken/written)</a:t>
            </a:r>
          </a:p>
          <a:p>
            <a:endParaRPr lang="en-US" dirty="0"/>
          </a:p>
          <a:p>
            <a:r>
              <a:rPr lang="en-US" dirty="0"/>
              <a:t>Take 5 minutes and write down examples of verbal communication.</a:t>
            </a:r>
          </a:p>
          <a:p>
            <a:r>
              <a:rPr lang="en-US" dirty="0"/>
              <a:t>Reflection 6B</a:t>
            </a:r>
          </a:p>
        </p:txBody>
      </p:sp>
    </p:spTree>
    <p:extLst>
      <p:ext uri="{BB962C8B-B14F-4D97-AF65-F5344CB8AC3E}">
        <p14:creationId xmlns:p14="http://schemas.microsoft.com/office/powerpoint/2010/main" val="3482339755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D94CA25841964488BF988E8004571A" ma:contentTypeVersion="14" ma:contentTypeDescription="Create a new document." ma:contentTypeScope="" ma:versionID="6eba309002af605921e0de39f60d254d">
  <xsd:schema xmlns:xsd="http://www.w3.org/2001/XMLSchema" xmlns:xs="http://www.w3.org/2001/XMLSchema" xmlns:p="http://schemas.microsoft.com/office/2006/metadata/properties" xmlns:ns2="74c3f95c-9d16-4366-a535-6939a9a0ede8" xmlns:ns3="0fddc00e-a027-47f3-a811-12f0b85146a5" targetNamespace="http://schemas.microsoft.com/office/2006/metadata/properties" ma:root="true" ma:fieldsID="39ef5b858bd6d733b35b6a2209294591" ns2:_="" ns3:_="">
    <xsd:import namespace="74c3f95c-9d16-4366-a535-6939a9a0ede8"/>
    <xsd:import namespace="0fddc00e-a027-47f3-a811-12f0b85146a5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c3f95c-9d16-4366-a535-6939a9a0ede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Enterprise Keywords" ma:fieldId="{23f27201-bee3-471e-b2e7-b64fd8b7ca38}" ma:taxonomyMulti="true" ma:sspId="f95a9afa-61c7-4e96-8bec-901bd188774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description="" ma:hidden="true" ma:list="{26974392-7420-4eca-b99f-bc2cb966c9c0}" ma:internalName="TaxCatchAll" ma:showField="CatchAllData" ma:web="74c3f95c-9d16-4366-a535-6939a9a0ed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3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ddc00e-a027-47f3-a811-12f0b85146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74c3f95c-9d16-4366-a535-6939a9a0ede8">
      <Terms xmlns="http://schemas.microsoft.com/office/infopath/2007/PartnerControls"/>
    </TaxKeywordTaxHTField>
    <TaxCatchAll xmlns="74c3f95c-9d16-4366-a535-6939a9a0ede8"/>
  </documentManagement>
</p:properties>
</file>

<file path=customXml/itemProps1.xml><?xml version="1.0" encoding="utf-8"?>
<ds:datastoreItem xmlns:ds="http://schemas.openxmlformats.org/officeDocument/2006/customXml" ds:itemID="{80B672DE-A12B-40C5-94CD-2A69FEAA1FCF}"/>
</file>

<file path=customXml/itemProps2.xml><?xml version="1.0" encoding="utf-8"?>
<ds:datastoreItem xmlns:ds="http://schemas.openxmlformats.org/officeDocument/2006/customXml" ds:itemID="{D64783FD-BDE8-4D7E-8693-28E3900AB633}"/>
</file>

<file path=customXml/itemProps3.xml><?xml version="1.0" encoding="utf-8"?>
<ds:datastoreItem xmlns:ds="http://schemas.openxmlformats.org/officeDocument/2006/customXml" ds:itemID="{DC074A5A-0FF8-48A6-8EFD-73ADDCA9D636}"/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685</Words>
  <Application>Microsoft Office PowerPoint</Application>
  <PresentationFormat>Widescreen</PresentationFormat>
  <Paragraphs>190</Paragraphs>
  <Slides>29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Century Gothic</vt:lpstr>
      <vt:lpstr>Vapor Trail</vt:lpstr>
      <vt:lpstr>P.O. Professional II</vt:lpstr>
      <vt:lpstr>Professionalism in the workplace</vt:lpstr>
      <vt:lpstr>Professionalism in the workplace</vt:lpstr>
      <vt:lpstr>Professionalism in the workplace</vt:lpstr>
      <vt:lpstr>How to act professionally</vt:lpstr>
      <vt:lpstr>Unprofessional behavior</vt:lpstr>
      <vt:lpstr>Unprofessional behavior</vt:lpstr>
      <vt:lpstr>Professional Behavior</vt:lpstr>
      <vt:lpstr>Verbal communication</vt:lpstr>
      <vt:lpstr>Verbal communication</vt:lpstr>
      <vt:lpstr>Verbal communication</vt:lpstr>
      <vt:lpstr>Verbal communication</vt:lpstr>
      <vt:lpstr>non-verbal communication</vt:lpstr>
      <vt:lpstr>Non-verbal communication</vt:lpstr>
      <vt:lpstr>Non-verbal communication examples</vt:lpstr>
      <vt:lpstr>Non-verbal communication examples</vt:lpstr>
      <vt:lpstr>Working on a team</vt:lpstr>
      <vt:lpstr>Working on a team</vt:lpstr>
      <vt:lpstr>Working on a team</vt:lpstr>
      <vt:lpstr>What makes a good team member?</vt:lpstr>
      <vt:lpstr>What makes a good team member?</vt:lpstr>
      <vt:lpstr>Team member roles</vt:lpstr>
      <vt:lpstr>Team member roles</vt:lpstr>
      <vt:lpstr>Team conflict</vt:lpstr>
      <vt:lpstr>Team conflict</vt:lpstr>
      <vt:lpstr>Team Conflict</vt:lpstr>
      <vt:lpstr>Resolving Team Conflict - steps</vt:lpstr>
      <vt:lpstr>Preventing conflict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P.O. Professional II</dc:title>
  <dc:creator>Katherine Ulseth</dc:creator>
  <cp:lastModifiedBy>Ulseth, Katherine F</cp:lastModifiedBy>
  <cp:revision>9</cp:revision>
  <dcterms:modified xsi:type="dcterms:W3CDTF">2018-10-21T18:16:21Z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0x01010070D94CA25841964488BF988E8004571A</vt:lpwstr>
  </property>
</Properties>
</file>