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4"/>
  </p:sldMasterIdLst>
  <p:notesMasterIdLst>
    <p:notesMasterId r:id="rId19"/>
  </p:notesMasterIdLst>
  <p:sldIdLst>
    <p:sldId id="256" r:id="rId5"/>
    <p:sldId id="257" r:id="rId6"/>
    <p:sldId id="258" r:id="rId7"/>
    <p:sldId id="265" r:id="rId8"/>
    <p:sldId id="266" r:id="rId9"/>
    <p:sldId id="267" r:id="rId10"/>
    <p:sldId id="268" r:id="rId11"/>
    <p:sldId id="269" r:id="rId12"/>
    <p:sldId id="270" r:id="rId13"/>
    <p:sldId id="271" r:id="rId14"/>
    <p:sldId id="272" r:id="rId15"/>
    <p:sldId id="273" r:id="rId16"/>
    <p:sldId id="274" r:id="rId17"/>
    <p:sldId id="275"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6" d="100"/>
          <a:sy n="86" d="100"/>
        </p:scale>
        <p:origin x="24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EBDF2C-5F2A-4719-A808-2DEF66D26DB6}"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B26A08DC-3BF0-4F1C-A0D3-C66F39F03019}">
      <dgm:prSet phldrT="[Text]"/>
      <dgm:spPr>
        <a:solidFill>
          <a:srgbClr val="002060"/>
        </a:solidFill>
      </dgm:spPr>
      <dgm:t>
        <a:bodyPr/>
        <a:lstStyle/>
        <a:p>
          <a:r>
            <a:rPr lang="en-US" dirty="0">
              <a:solidFill>
                <a:schemeClr val="tx1"/>
              </a:solidFill>
            </a:rPr>
            <a:t>Perceptual Blocks</a:t>
          </a:r>
        </a:p>
      </dgm:t>
    </dgm:pt>
    <dgm:pt modelId="{76A86A1E-7189-4884-B4FD-912E579EC7A2}" type="parTrans" cxnId="{AEAEEAEA-0960-4E38-9640-F907BC550D0A}">
      <dgm:prSet/>
      <dgm:spPr/>
      <dgm:t>
        <a:bodyPr/>
        <a:lstStyle/>
        <a:p>
          <a:endParaRPr lang="en-US"/>
        </a:p>
      </dgm:t>
    </dgm:pt>
    <dgm:pt modelId="{A52E250D-E24B-4990-A5BA-B7100737E3C8}" type="sibTrans" cxnId="{AEAEEAEA-0960-4E38-9640-F907BC550D0A}">
      <dgm:prSet/>
      <dgm:spPr/>
      <dgm:t>
        <a:bodyPr/>
        <a:lstStyle/>
        <a:p>
          <a:endParaRPr lang="en-US"/>
        </a:p>
      </dgm:t>
    </dgm:pt>
    <dgm:pt modelId="{D0F0974B-37B0-4F48-A3DF-E542B0AEDEB0}">
      <dgm:prSet phldrT="[Text]"/>
      <dgm:spPr/>
      <dgm:t>
        <a:bodyPr/>
        <a:lstStyle/>
        <a:p>
          <a:r>
            <a:rPr lang="en-US" dirty="0"/>
            <a:t>Emotional Blocks</a:t>
          </a:r>
        </a:p>
      </dgm:t>
    </dgm:pt>
    <dgm:pt modelId="{9A3A835B-8152-47F9-A37C-067F3C314ACC}" type="parTrans" cxnId="{F6451249-D18B-4D16-83A9-63AF520E1C91}">
      <dgm:prSet/>
      <dgm:spPr/>
      <dgm:t>
        <a:bodyPr/>
        <a:lstStyle/>
        <a:p>
          <a:endParaRPr lang="en-US"/>
        </a:p>
      </dgm:t>
    </dgm:pt>
    <dgm:pt modelId="{1D98CC9A-41D2-45E9-9A99-D3CA2F84A604}" type="sibTrans" cxnId="{F6451249-D18B-4D16-83A9-63AF520E1C91}">
      <dgm:prSet/>
      <dgm:spPr/>
      <dgm:t>
        <a:bodyPr/>
        <a:lstStyle/>
        <a:p>
          <a:endParaRPr lang="en-US"/>
        </a:p>
      </dgm:t>
    </dgm:pt>
    <dgm:pt modelId="{3F971BE5-6DDF-402D-8BA9-8A50E46C15A6}">
      <dgm:prSet phldrT="[Text]"/>
      <dgm:spPr/>
      <dgm:t>
        <a:bodyPr/>
        <a:lstStyle/>
        <a:p>
          <a:r>
            <a:rPr lang="en-US" dirty="0"/>
            <a:t>Cultural Blocks</a:t>
          </a:r>
        </a:p>
      </dgm:t>
    </dgm:pt>
    <dgm:pt modelId="{0F748EAA-4F18-4C6A-826B-40E4CCED852D}" type="parTrans" cxnId="{4D34CA0C-916B-4F87-AF33-35E1484216CA}">
      <dgm:prSet/>
      <dgm:spPr/>
      <dgm:t>
        <a:bodyPr/>
        <a:lstStyle/>
        <a:p>
          <a:endParaRPr lang="en-US"/>
        </a:p>
      </dgm:t>
    </dgm:pt>
    <dgm:pt modelId="{53F63AE7-F5EF-4D6E-A325-AEE984450DC9}" type="sibTrans" cxnId="{4D34CA0C-916B-4F87-AF33-35E1484216CA}">
      <dgm:prSet/>
      <dgm:spPr/>
      <dgm:t>
        <a:bodyPr/>
        <a:lstStyle/>
        <a:p>
          <a:endParaRPr lang="en-US"/>
        </a:p>
      </dgm:t>
    </dgm:pt>
    <dgm:pt modelId="{7BFBC213-37A6-4620-9F60-6A6EE1F5DC05}">
      <dgm:prSet phldrT="[Text]"/>
      <dgm:spPr/>
      <dgm:t>
        <a:bodyPr/>
        <a:lstStyle/>
        <a:p>
          <a:r>
            <a:rPr lang="en-US" dirty="0"/>
            <a:t>Imagination Blocks</a:t>
          </a:r>
        </a:p>
      </dgm:t>
    </dgm:pt>
    <dgm:pt modelId="{36ECC0B5-7FA1-4AD6-AA39-35A7D8A17078}" type="parTrans" cxnId="{BCD511D7-5015-4F5A-829B-C2D8555FF273}">
      <dgm:prSet/>
      <dgm:spPr/>
      <dgm:t>
        <a:bodyPr/>
        <a:lstStyle/>
        <a:p>
          <a:endParaRPr lang="en-US"/>
        </a:p>
      </dgm:t>
    </dgm:pt>
    <dgm:pt modelId="{D539A898-ED29-4E01-A5F7-EEABF85286F9}" type="sibTrans" cxnId="{BCD511D7-5015-4F5A-829B-C2D8555FF273}">
      <dgm:prSet/>
      <dgm:spPr/>
      <dgm:t>
        <a:bodyPr/>
        <a:lstStyle/>
        <a:p>
          <a:endParaRPr lang="en-US"/>
        </a:p>
      </dgm:t>
    </dgm:pt>
    <dgm:pt modelId="{09F2F1DF-5DBA-4FBE-9150-F9DAAAF8C034}">
      <dgm:prSet phldrT="[Text]"/>
      <dgm:spPr/>
      <dgm:t>
        <a:bodyPr/>
        <a:lstStyle/>
        <a:p>
          <a:r>
            <a:rPr lang="en-US" dirty="0"/>
            <a:t>Environmental Blocks</a:t>
          </a:r>
        </a:p>
      </dgm:t>
    </dgm:pt>
    <dgm:pt modelId="{0B3BE8F2-2148-41E0-B9E6-7CD4AFACF6FF}" type="parTrans" cxnId="{DD1F7F8B-B55E-4119-8D2C-0AA203D9FF70}">
      <dgm:prSet/>
      <dgm:spPr/>
      <dgm:t>
        <a:bodyPr/>
        <a:lstStyle/>
        <a:p>
          <a:endParaRPr lang="en-US"/>
        </a:p>
      </dgm:t>
    </dgm:pt>
    <dgm:pt modelId="{CBC8B302-E388-42A1-94AC-6A1894035D16}" type="sibTrans" cxnId="{DD1F7F8B-B55E-4119-8D2C-0AA203D9FF70}">
      <dgm:prSet/>
      <dgm:spPr/>
      <dgm:t>
        <a:bodyPr/>
        <a:lstStyle/>
        <a:p>
          <a:endParaRPr lang="en-US"/>
        </a:p>
      </dgm:t>
    </dgm:pt>
    <dgm:pt modelId="{C7F62C15-3BA7-4853-AC05-6DFA9C95AE90}">
      <dgm:prSet phldrT="[Text]"/>
      <dgm:spPr/>
      <dgm:t>
        <a:bodyPr/>
        <a:lstStyle/>
        <a:p>
          <a:r>
            <a:rPr lang="en-US" dirty="0"/>
            <a:t>Intellectual Blocks</a:t>
          </a:r>
        </a:p>
      </dgm:t>
    </dgm:pt>
    <dgm:pt modelId="{E901546A-6301-45E9-93FF-326F607E6A30}" type="parTrans" cxnId="{DAEE55C1-48ED-4D14-B911-BF3CD84AED1A}">
      <dgm:prSet/>
      <dgm:spPr/>
      <dgm:t>
        <a:bodyPr/>
        <a:lstStyle/>
        <a:p>
          <a:endParaRPr lang="en-US"/>
        </a:p>
      </dgm:t>
    </dgm:pt>
    <dgm:pt modelId="{1E9A5911-3478-4798-90CD-4371C23CB1AE}" type="sibTrans" cxnId="{DAEE55C1-48ED-4D14-B911-BF3CD84AED1A}">
      <dgm:prSet/>
      <dgm:spPr/>
      <dgm:t>
        <a:bodyPr/>
        <a:lstStyle/>
        <a:p>
          <a:endParaRPr lang="en-US"/>
        </a:p>
      </dgm:t>
    </dgm:pt>
    <dgm:pt modelId="{D3DDC06B-5DA4-41E2-98CA-8D3A75A4D6CE}" type="pres">
      <dgm:prSet presAssocID="{7AEBDF2C-5F2A-4719-A808-2DEF66D26DB6}" presName="diagram" presStyleCnt="0">
        <dgm:presLayoutVars>
          <dgm:dir/>
          <dgm:resizeHandles val="exact"/>
        </dgm:presLayoutVars>
      </dgm:prSet>
      <dgm:spPr/>
    </dgm:pt>
    <dgm:pt modelId="{1DFD489E-C56E-4741-BE87-92E32A81E447}" type="pres">
      <dgm:prSet presAssocID="{B26A08DC-3BF0-4F1C-A0D3-C66F39F03019}" presName="node" presStyleLbl="node1" presStyleIdx="0" presStyleCnt="6">
        <dgm:presLayoutVars>
          <dgm:bulletEnabled val="1"/>
        </dgm:presLayoutVars>
      </dgm:prSet>
      <dgm:spPr/>
    </dgm:pt>
    <dgm:pt modelId="{7CA09237-70D4-4933-BD53-764592822094}" type="pres">
      <dgm:prSet presAssocID="{A52E250D-E24B-4990-A5BA-B7100737E3C8}" presName="sibTrans" presStyleCnt="0"/>
      <dgm:spPr/>
    </dgm:pt>
    <dgm:pt modelId="{7E34FE20-2DE6-4978-AD0E-92BCDD145A58}" type="pres">
      <dgm:prSet presAssocID="{D0F0974B-37B0-4F48-A3DF-E542B0AEDEB0}" presName="node" presStyleLbl="node1" presStyleIdx="1" presStyleCnt="6">
        <dgm:presLayoutVars>
          <dgm:bulletEnabled val="1"/>
        </dgm:presLayoutVars>
      </dgm:prSet>
      <dgm:spPr/>
    </dgm:pt>
    <dgm:pt modelId="{B35224A2-BD1B-4CFA-BB14-B9138C87AE27}" type="pres">
      <dgm:prSet presAssocID="{1D98CC9A-41D2-45E9-9A99-D3CA2F84A604}" presName="sibTrans" presStyleCnt="0"/>
      <dgm:spPr/>
    </dgm:pt>
    <dgm:pt modelId="{71F98FF9-CE0C-4948-8082-5B16BD418D13}" type="pres">
      <dgm:prSet presAssocID="{3F971BE5-6DDF-402D-8BA9-8A50E46C15A6}" presName="node" presStyleLbl="node1" presStyleIdx="2" presStyleCnt="6">
        <dgm:presLayoutVars>
          <dgm:bulletEnabled val="1"/>
        </dgm:presLayoutVars>
      </dgm:prSet>
      <dgm:spPr/>
    </dgm:pt>
    <dgm:pt modelId="{A359F2AE-16C7-4E13-AC02-6BB631E0B9D6}" type="pres">
      <dgm:prSet presAssocID="{53F63AE7-F5EF-4D6E-A325-AEE984450DC9}" presName="sibTrans" presStyleCnt="0"/>
      <dgm:spPr/>
    </dgm:pt>
    <dgm:pt modelId="{83395677-D41E-4F78-B2A8-799C5E48A1D9}" type="pres">
      <dgm:prSet presAssocID="{7BFBC213-37A6-4620-9F60-6A6EE1F5DC05}" presName="node" presStyleLbl="node1" presStyleIdx="3" presStyleCnt="6">
        <dgm:presLayoutVars>
          <dgm:bulletEnabled val="1"/>
        </dgm:presLayoutVars>
      </dgm:prSet>
      <dgm:spPr/>
    </dgm:pt>
    <dgm:pt modelId="{9C6FC100-74A5-4B92-B3D7-F0DEBDA05734}" type="pres">
      <dgm:prSet presAssocID="{D539A898-ED29-4E01-A5F7-EEABF85286F9}" presName="sibTrans" presStyleCnt="0"/>
      <dgm:spPr/>
    </dgm:pt>
    <dgm:pt modelId="{92A83158-3789-4751-9693-888AC04FCF68}" type="pres">
      <dgm:prSet presAssocID="{09F2F1DF-5DBA-4FBE-9150-F9DAAAF8C034}" presName="node" presStyleLbl="node1" presStyleIdx="4" presStyleCnt="6">
        <dgm:presLayoutVars>
          <dgm:bulletEnabled val="1"/>
        </dgm:presLayoutVars>
      </dgm:prSet>
      <dgm:spPr/>
    </dgm:pt>
    <dgm:pt modelId="{BDE8CA3F-0A5F-448A-9E90-8B8425F00BAA}" type="pres">
      <dgm:prSet presAssocID="{CBC8B302-E388-42A1-94AC-6A1894035D16}" presName="sibTrans" presStyleCnt="0"/>
      <dgm:spPr/>
    </dgm:pt>
    <dgm:pt modelId="{C19A82EA-E35F-4E6D-BB49-A24CE5845E4C}" type="pres">
      <dgm:prSet presAssocID="{C7F62C15-3BA7-4853-AC05-6DFA9C95AE90}" presName="node" presStyleLbl="node1" presStyleIdx="5" presStyleCnt="6">
        <dgm:presLayoutVars>
          <dgm:bulletEnabled val="1"/>
        </dgm:presLayoutVars>
      </dgm:prSet>
      <dgm:spPr/>
    </dgm:pt>
  </dgm:ptLst>
  <dgm:cxnLst>
    <dgm:cxn modelId="{4D34CA0C-916B-4F87-AF33-35E1484216CA}" srcId="{7AEBDF2C-5F2A-4719-A808-2DEF66D26DB6}" destId="{3F971BE5-6DDF-402D-8BA9-8A50E46C15A6}" srcOrd="2" destOrd="0" parTransId="{0F748EAA-4F18-4C6A-826B-40E4CCED852D}" sibTransId="{53F63AE7-F5EF-4D6E-A325-AEE984450DC9}"/>
    <dgm:cxn modelId="{11136739-585F-4AF4-B685-90D29E3F985D}" type="presOf" srcId="{09F2F1DF-5DBA-4FBE-9150-F9DAAAF8C034}" destId="{92A83158-3789-4751-9693-888AC04FCF68}" srcOrd="0" destOrd="0" presId="urn:microsoft.com/office/officeart/2005/8/layout/default"/>
    <dgm:cxn modelId="{F6451249-D18B-4D16-83A9-63AF520E1C91}" srcId="{7AEBDF2C-5F2A-4719-A808-2DEF66D26DB6}" destId="{D0F0974B-37B0-4F48-A3DF-E542B0AEDEB0}" srcOrd="1" destOrd="0" parTransId="{9A3A835B-8152-47F9-A37C-067F3C314ACC}" sibTransId="{1D98CC9A-41D2-45E9-9A99-D3CA2F84A604}"/>
    <dgm:cxn modelId="{1980746B-A6CA-4538-871E-DD7707F94DDB}" type="presOf" srcId="{D0F0974B-37B0-4F48-A3DF-E542B0AEDEB0}" destId="{7E34FE20-2DE6-4978-AD0E-92BCDD145A58}" srcOrd="0" destOrd="0" presId="urn:microsoft.com/office/officeart/2005/8/layout/default"/>
    <dgm:cxn modelId="{08646570-B2C6-4B51-AC94-18310CEBE903}" type="presOf" srcId="{3F971BE5-6DDF-402D-8BA9-8A50E46C15A6}" destId="{71F98FF9-CE0C-4948-8082-5B16BD418D13}" srcOrd="0" destOrd="0" presId="urn:microsoft.com/office/officeart/2005/8/layout/default"/>
    <dgm:cxn modelId="{DD1F7F8B-B55E-4119-8D2C-0AA203D9FF70}" srcId="{7AEBDF2C-5F2A-4719-A808-2DEF66D26DB6}" destId="{09F2F1DF-5DBA-4FBE-9150-F9DAAAF8C034}" srcOrd="4" destOrd="0" parTransId="{0B3BE8F2-2148-41E0-B9E6-7CD4AFACF6FF}" sibTransId="{CBC8B302-E388-42A1-94AC-6A1894035D16}"/>
    <dgm:cxn modelId="{1E4C3193-A933-4B2D-A0F3-C246E9A1511C}" type="presOf" srcId="{7AEBDF2C-5F2A-4719-A808-2DEF66D26DB6}" destId="{D3DDC06B-5DA4-41E2-98CA-8D3A75A4D6CE}" srcOrd="0" destOrd="0" presId="urn:microsoft.com/office/officeart/2005/8/layout/default"/>
    <dgm:cxn modelId="{DAEE55C1-48ED-4D14-B911-BF3CD84AED1A}" srcId="{7AEBDF2C-5F2A-4719-A808-2DEF66D26DB6}" destId="{C7F62C15-3BA7-4853-AC05-6DFA9C95AE90}" srcOrd="5" destOrd="0" parTransId="{E901546A-6301-45E9-93FF-326F607E6A30}" sibTransId="{1E9A5911-3478-4798-90CD-4371C23CB1AE}"/>
    <dgm:cxn modelId="{5CD31AC5-B4D5-4CDD-9E4E-840F5DFB6BF2}" type="presOf" srcId="{B26A08DC-3BF0-4F1C-A0D3-C66F39F03019}" destId="{1DFD489E-C56E-4741-BE87-92E32A81E447}" srcOrd="0" destOrd="0" presId="urn:microsoft.com/office/officeart/2005/8/layout/default"/>
    <dgm:cxn modelId="{64FB81D5-9E34-40D7-9EED-F4AEF074661C}" type="presOf" srcId="{C7F62C15-3BA7-4853-AC05-6DFA9C95AE90}" destId="{C19A82EA-E35F-4E6D-BB49-A24CE5845E4C}" srcOrd="0" destOrd="0" presId="urn:microsoft.com/office/officeart/2005/8/layout/default"/>
    <dgm:cxn modelId="{BCD511D7-5015-4F5A-829B-C2D8555FF273}" srcId="{7AEBDF2C-5F2A-4719-A808-2DEF66D26DB6}" destId="{7BFBC213-37A6-4620-9F60-6A6EE1F5DC05}" srcOrd="3" destOrd="0" parTransId="{36ECC0B5-7FA1-4AD6-AA39-35A7D8A17078}" sibTransId="{D539A898-ED29-4E01-A5F7-EEABF85286F9}"/>
    <dgm:cxn modelId="{3DF10AE5-3B3D-4868-89CD-8DA8BF84661D}" type="presOf" srcId="{7BFBC213-37A6-4620-9F60-6A6EE1F5DC05}" destId="{83395677-D41E-4F78-B2A8-799C5E48A1D9}" srcOrd="0" destOrd="0" presId="urn:microsoft.com/office/officeart/2005/8/layout/default"/>
    <dgm:cxn modelId="{AEAEEAEA-0960-4E38-9640-F907BC550D0A}" srcId="{7AEBDF2C-5F2A-4719-A808-2DEF66D26DB6}" destId="{B26A08DC-3BF0-4F1C-A0D3-C66F39F03019}" srcOrd="0" destOrd="0" parTransId="{76A86A1E-7189-4884-B4FD-912E579EC7A2}" sibTransId="{A52E250D-E24B-4990-A5BA-B7100737E3C8}"/>
    <dgm:cxn modelId="{864B0014-98E9-4374-8DFD-E32D3BCFA8D6}" type="presParOf" srcId="{D3DDC06B-5DA4-41E2-98CA-8D3A75A4D6CE}" destId="{1DFD489E-C56E-4741-BE87-92E32A81E447}" srcOrd="0" destOrd="0" presId="urn:microsoft.com/office/officeart/2005/8/layout/default"/>
    <dgm:cxn modelId="{54B30D2E-6DED-471D-BC0A-7746FC794D6C}" type="presParOf" srcId="{D3DDC06B-5DA4-41E2-98CA-8D3A75A4D6CE}" destId="{7CA09237-70D4-4933-BD53-764592822094}" srcOrd="1" destOrd="0" presId="urn:microsoft.com/office/officeart/2005/8/layout/default"/>
    <dgm:cxn modelId="{2DF29244-D680-473A-AF1A-910404283544}" type="presParOf" srcId="{D3DDC06B-5DA4-41E2-98CA-8D3A75A4D6CE}" destId="{7E34FE20-2DE6-4978-AD0E-92BCDD145A58}" srcOrd="2" destOrd="0" presId="urn:microsoft.com/office/officeart/2005/8/layout/default"/>
    <dgm:cxn modelId="{420EF261-929E-451C-AD57-407B023F1684}" type="presParOf" srcId="{D3DDC06B-5DA4-41E2-98CA-8D3A75A4D6CE}" destId="{B35224A2-BD1B-4CFA-BB14-B9138C87AE27}" srcOrd="3" destOrd="0" presId="urn:microsoft.com/office/officeart/2005/8/layout/default"/>
    <dgm:cxn modelId="{AEB447B9-799D-47EE-96C5-ADF9E083AFEA}" type="presParOf" srcId="{D3DDC06B-5DA4-41E2-98CA-8D3A75A4D6CE}" destId="{71F98FF9-CE0C-4948-8082-5B16BD418D13}" srcOrd="4" destOrd="0" presId="urn:microsoft.com/office/officeart/2005/8/layout/default"/>
    <dgm:cxn modelId="{5250E062-9BAB-4B93-8768-BB66B10DFD44}" type="presParOf" srcId="{D3DDC06B-5DA4-41E2-98CA-8D3A75A4D6CE}" destId="{A359F2AE-16C7-4E13-AC02-6BB631E0B9D6}" srcOrd="5" destOrd="0" presId="urn:microsoft.com/office/officeart/2005/8/layout/default"/>
    <dgm:cxn modelId="{5E4DAD9F-C69A-4705-A74D-74B89FD9EBC0}" type="presParOf" srcId="{D3DDC06B-5DA4-41E2-98CA-8D3A75A4D6CE}" destId="{83395677-D41E-4F78-B2A8-799C5E48A1D9}" srcOrd="6" destOrd="0" presId="urn:microsoft.com/office/officeart/2005/8/layout/default"/>
    <dgm:cxn modelId="{FEB3B94C-B24C-4A40-99EE-C2F434CFD5D6}" type="presParOf" srcId="{D3DDC06B-5DA4-41E2-98CA-8D3A75A4D6CE}" destId="{9C6FC100-74A5-4B92-B3D7-F0DEBDA05734}" srcOrd="7" destOrd="0" presId="urn:microsoft.com/office/officeart/2005/8/layout/default"/>
    <dgm:cxn modelId="{25807143-7E5E-4774-8C7F-34AF02469901}" type="presParOf" srcId="{D3DDC06B-5DA4-41E2-98CA-8D3A75A4D6CE}" destId="{92A83158-3789-4751-9693-888AC04FCF68}" srcOrd="8" destOrd="0" presId="urn:microsoft.com/office/officeart/2005/8/layout/default"/>
    <dgm:cxn modelId="{C2AD238E-14C1-4D94-AEA7-B2EEC9B36CB7}" type="presParOf" srcId="{D3DDC06B-5DA4-41E2-98CA-8D3A75A4D6CE}" destId="{BDE8CA3F-0A5F-448A-9E90-8B8425F00BAA}" srcOrd="9" destOrd="0" presId="urn:microsoft.com/office/officeart/2005/8/layout/default"/>
    <dgm:cxn modelId="{F2FEF3DF-6BF8-4BBA-9B55-7C8B74190691}" type="presParOf" srcId="{D3DDC06B-5DA4-41E2-98CA-8D3A75A4D6CE}" destId="{C19A82EA-E35F-4E6D-BB49-A24CE5845E4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EBDF2C-5F2A-4719-A808-2DEF66D26DB6}"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B26A08DC-3BF0-4F1C-A0D3-C66F39F03019}">
      <dgm:prSet phldrT="[Text]"/>
      <dgm:spPr/>
      <dgm:t>
        <a:bodyPr/>
        <a:lstStyle/>
        <a:p>
          <a:r>
            <a:rPr lang="en-US" dirty="0"/>
            <a:t>Perceptual Blocks</a:t>
          </a:r>
        </a:p>
      </dgm:t>
    </dgm:pt>
    <dgm:pt modelId="{76A86A1E-7189-4884-B4FD-912E579EC7A2}" type="parTrans" cxnId="{AEAEEAEA-0960-4E38-9640-F907BC550D0A}">
      <dgm:prSet/>
      <dgm:spPr/>
      <dgm:t>
        <a:bodyPr/>
        <a:lstStyle/>
        <a:p>
          <a:endParaRPr lang="en-US"/>
        </a:p>
      </dgm:t>
    </dgm:pt>
    <dgm:pt modelId="{A52E250D-E24B-4990-A5BA-B7100737E3C8}" type="sibTrans" cxnId="{AEAEEAEA-0960-4E38-9640-F907BC550D0A}">
      <dgm:prSet/>
      <dgm:spPr/>
      <dgm:t>
        <a:bodyPr/>
        <a:lstStyle/>
        <a:p>
          <a:endParaRPr lang="en-US"/>
        </a:p>
      </dgm:t>
    </dgm:pt>
    <dgm:pt modelId="{D0F0974B-37B0-4F48-A3DF-E542B0AEDEB0}">
      <dgm:prSet phldrT="[Text]"/>
      <dgm:spPr>
        <a:solidFill>
          <a:srgbClr val="002060"/>
        </a:solidFill>
      </dgm:spPr>
      <dgm:t>
        <a:bodyPr/>
        <a:lstStyle/>
        <a:p>
          <a:r>
            <a:rPr lang="en-US" dirty="0">
              <a:solidFill>
                <a:schemeClr val="tx1"/>
              </a:solidFill>
            </a:rPr>
            <a:t>Emotional Blocks</a:t>
          </a:r>
        </a:p>
      </dgm:t>
    </dgm:pt>
    <dgm:pt modelId="{9A3A835B-8152-47F9-A37C-067F3C314ACC}" type="parTrans" cxnId="{F6451249-D18B-4D16-83A9-63AF520E1C91}">
      <dgm:prSet/>
      <dgm:spPr/>
      <dgm:t>
        <a:bodyPr/>
        <a:lstStyle/>
        <a:p>
          <a:endParaRPr lang="en-US"/>
        </a:p>
      </dgm:t>
    </dgm:pt>
    <dgm:pt modelId="{1D98CC9A-41D2-45E9-9A99-D3CA2F84A604}" type="sibTrans" cxnId="{F6451249-D18B-4D16-83A9-63AF520E1C91}">
      <dgm:prSet/>
      <dgm:spPr/>
      <dgm:t>
        <a:bodyPr/>
        <a:lstStyle/>
        <a:p>
          <a:endParaRPr lang="en-US"/>
        </a:p>
      </dgm:t>
    </dgm:pt>
    <dgm:pt modelId="{3F971BE5-6DDF-402D-8BA9-8A50E46C15A6}">
      <dgm:prSet phldrT="[Text]"/>
      <dgm:spPr/>
      <dgm:t>
        <a:bodyPr/>
        <a:lstStyle/>
        <a:p>
          <a:r>
            <a:rPr lang="en-US" dirty="0"/>
            <a:t>Cultural Blocks</a:t>
          </a:r>
        </a:p>
      </dgm:t>
    </dgm:pt>
    <dgm:pt modelId="{0F748EAA-4F18-4C6A-826B-40E4CCED852D}" type="parTrans" cxnId="{4D34CA0C-916B-4F87-AF33-35E1484216CA}">
      <dgm:prSet/>
      <dgm:spPr/>
      <dgm:t>
        <a:bodyPr/>
        <a:lstStyle/>
        <a:p>
          <a:endParaRPr lang="en-US"/>
        </a:p>
      </dgm:t>
    </dgm:pt>
    <dgm:pt modelId="{53F63AE7-F5EF-4D6E-A325-AEE984450DC9}" type="sibTrans" cxnId="{4D34CA0C-916B-4F87-AF33-35E1484216CA}">
      <dgm:prSet/>
      <dgm:spPr/>
      <dgm:t>
        <a:bodyPr/>
        <a:lstStyle/>
        <a:p>
          <a:endParaRPr lang="en-US"/>
        </a:p>
      </dgm:t>
    </dgm:pt>
    <dgm:pt modelId="{7BFBC213-37A6-4620-9F60-6A6EE1F5DC05}">
      <dgm:prSet phldrT="[Text]"/>
      <dgm:spPr/>
      <dgm:t>
        <a:bodyPr/>
        <a:lstStyle/>
        <a:p>
          <a:r>
            <a:rPr lang="en-US" dirty="0"/>
            <a:t>Imagination Blocks</a:t>
          </a:r>
        </a:p>
      </dgm:t>
    </dgm:pt>
    <dgm:pt modelId="{36ECC0B5-7FA1-4AD6-AA39-35A7D8A17078}" type="parTrans" cxnId="{BCD511D7-5015-4F5A-829B-C2D8555FF273}">
      <dgm:prSet/>
      <dgm:spPr/>
      <dgm:t>
        <a:bodyPr/>
        <a:lstStyle/>
        <a:p>
          <a:endParaRPr lang="en-US"/>
        </a:p>
      </dgm:t>
    </dgm:pt>
    <dgm:pt modelId="{D539A898-ED29-4E01-A5F7-EEABF85286F9}" type="sibTrans" cxnId="{BCD511D7-5015-4F5A-829B-C2D8555FF273}">
      <dgm:prSet/>
      <dgm:spPr/>
      <dgm:t>
        <a:bodyPr/>
        <a:lstStyle/>
        <a:p>
          <a:endParaRPr lang="en-US"/>
        </a:p>
      </dgm:t>
    </dgm:pt>
    <dgm:pt modelId="{09F2F1DF-5DBA-4FBE-9150-F9DAAAF8C034}">
      <dgm:prSet phldrT="[Text]"/>
      <dgm:spPr/>
      <dgm:t>
        <a:bodyPr/>
        <a:lstStyle/>
        <a:p>
          <a:r>
            <a:rPr lang="en-US" dirty="0"/>
            <a:t>Environmental Blocks</a:t>
          </a:r>
        </a:p>
      </dgm:t>
    </dgm:pt>
    <dgm:pt modelId="{0B3BE8F2-2148-41E0-B9E6-7CD4AFACF6FF}" type="parTrans" cxnId="{DD1F7F8B-B55E-4119-8D2C-0AA203D9FF70}">
      <dgm:prSet/>
      <dgm:spPr/>
      <dgm:t>
        <a:bodyPr/>
        <a:lstStyle/>
        <a:p>
          <a:endParaRPr lang="en-US"/>
        </a:p>
      </dgm:t>
    </dgm:pt>
    <dgm:pt modelId="{CBC8B302-E388-42A1-94AC-6A1894035D16}" type="sibTrans" cxnId="{DD1F7F8B-B55E-4119-8D2C-0AA203D9FF70}">
      <dgm:prSet/>
      <dgm:spPr/>
      <dgm:t>
        <a:bodyPr/>
        <a:lstStyle/>
        <a:p>
          <a:endParaRPr lang="en-US"/>
        </a:p>
      </dgm:t>
    </dgm:pt>
    <dgm:pt modelId="{C7F62C15-3BA7-4853-AC05-6DFA9C95AE90}">
      <dgm:prSet phldrT="[Text]"/>
      <dgm:spPr/>
      <dgm:t>
        <a:bodyPr/>
        <a:lstStyle/>
        <a:p>
          <a:r>
            <a:rPr lang="en-US" dirty="0"/>
            <a:t>Intellectual Blocks</a:t>
          </a:r>
        </a:p>
      </dgm:t>
    </dgm:pt>
    <dgm:pt modelId="{E901546A-6301-45E9-93FF-326F607E6A30}" type="parTrans" cxnId="{DAEE55C1-48ED-4D14-B911-BF3CD84AED1A}">
      <dgm:prSet/>
      <dgm:spPr/>
      <dgm:t>
        <a:bodyPr/>
        <a:lstStyle/>
        <a:p>
          <a:endParaRPr lang="en-US"/>
        </a:p>
      </dgm:t>
    </dgm:pt>
    <dgm:pt modelId="{1E9A5911-3478-4798-90CD-4371C23CB1AE}" type="sibTrans" cxnId="{DAEE55C1-48ED-4D14-B911-BF3CD84AED1A}">
      <dgm:prSet/>
      <dgm:spPr/>
      <dgm:t>
        <a:bodyPr/>
        <a:lstStyle/>
        <a:p>
          <a:endParaRPr lang="en-US"/>
        </a:p>
      </dgm:t>
    </dgm:pt>
    <dgm:pt modelId="{D3DDC06B-5DA4-41E2-98CA-8D3A75A4D6CE}" type="pres">
      <dgm:prSet presAssocID="{7AEBDF2C-5F2A-4719-A808-2DEF66D26DB6}" presName="diagram" presStyleCnt="0">
        <dgm:presLayoutVars>
          <dgm:dir/>
          <dgm:resizeHandles val="exact"/>
        </dgm:presLayoutVars>
      </dgm:prSet>
      <dgm:spPr/>
    </dgm:pt>
    <dgm:pt modelId="{1DFD489E-C56E-4741-BE87-92E32A81E447}" type="pres">
      <dgm:prSet presAssocID="{B26A08DC-3BF0-4F1C-A0D3-C66F39F03019}" presName="node" presStyleLbl="node1" presStyleIdx="0" presStyleCnt="6">
        <dgm:presLayoutVars>
          <dgm:bulletEnabled val="1"/>
        </dgm:presLayoutVars>
      </dgm:prSet>
      <dgm:spPr/>
    </dgm:pt>
    <dgm:pt modelId="{7CA09237-70D4-4933-BD53-764592822094}" type="pres">
      <dgm:prSet presAssocID="{A52E250D-E24B-4990-A5BA-B7100737E3C8}" presName="sibTrans" presStyleCnt="0"/>
      <dgm:spPr/>
    </dgm:pt>
    <dgm:pt modelId="{7E34FE20-2DE6-4978-AD0E-92BCDD145A58}" type="pres">
      <dgm:prSet presAssocID="{D0F0974B-37B0-4F48-A3DF-E542B0AEDEB0}" presName="node" presStyleLbl="node1" presStyleIdx="1" presStyleCnt="6">
        <dgm:presLayoutVars>
          <dgm:bulletEnabled val="1"/>
        </dgm:presLayoutVars>
      </dgm:prSet>
      <dgm:spPr/>
    </dgm:pt>
    <dgm:pt modelId="{B35224A2-BD1B-4CFA-BB14-B9138C87AE27}" type="pres">
      <dgm:prSet presAssocID="{1D98CC9A-41D2-45E9-9A99-D3CA2F84A604}" presName="sibTrans" presStyleCnt="0"/>
      <dgm:spPr/>
    </dgm:pt>
    <dgm:pt modelId="{71F98FF9-CE0C-4948-8082-5B16BD418D13}" type="pres">
      <dgm:prSet presAssocID="{3F971BE5-6DDF-402D-8BA9-8A50E46C15A6}" presName="node" presStyleLbl="node1" presStyleIdx="2" presStyleCnt="6">
        <dgm:presLayoutVars>
          <dgm:bulletEnabled val="1"/>
        </dgm:presLayoutVars>
      </dgm:prSet>
      <dgm:spPr/>
    </dgm:pt>
    <dgm:pt modelId="{A359F2AE-16C7-4E13-AC02-6BB631E0B9D6}" type="pres">
      <dgm:prSet presAssocID="{53F63AE7-F5EF-4D6E-A325-AEE984450DC9}" presName="sibTrans" presStyleCnt="0"/>
      <dgm:spPr/>
    </dgm:pt>
    <dgm:pt modelId="{83395677-D41E-4F78-B2A8-799C5E48A1D9}" type="pres">
      <dgm:prSet presAssocID="{7BFBC213-37A6-4620-9F60-6A6EE1F5DC05}" presName="node" presStyleLbl="node1" presStyleIdx="3" presStyleCnt="6">
        <dgm:presLayoutVars>
          <dgm:bulletEnabled val="1"/>
        </dgm:presLayoutVars>
      </dgm:prSet>
      <dgm:spPr/>
    </dgm:pt>
    <dgm:pt modelId="{9C6FC100-74A5-4B92-B3D7-F0DEBDA05734}" type="pres">
      <dgm:prSet presAssocID="{D539A898-ED29-4E01-A5F7-EEABF85286F9}" presName="sibTrans" presStyleCnt="0"/>
      <dgm:spPr/>
    </dgm:pt>
    <dgm:pt modelId="{92A83158-3789-4751-9693-888AC04FCF68}" type="pres">
      <dgm:prSet presAssocID="{09F2F1DF-5DBA-4FBE-9150-F9DAAAF8C034}" presName="node" presStyleLbl="node1" presStyleIdx="4" presStyleCnt="6">
        <dgm:presLayoutVars>
          <dgm:bulletEnabled val="1"/>
        </dgm:presLayoutVars>
      </dgm:prSet>
      <dgm:spPr/>
    </dgm:pt>
    <dgm:pt modelId="{BDE8CA3F-0A5F-448A-9E90-8B8425F00BAA}" type="pres">
      <dgm:prSet presAssocID="{CBC8B302-E388-42A1-94AC-6A1894035D16}" presName="sibTrans" presStyleCnt="0"/>
      <dgm:spPr/>
    </dgm:pt>
    <dgm:pt modelId="{C19A82EA-E35F-4E6D-BB49-A24CE5845E4C}" type="pres">
      <dgm:prSet presAssocID="{C7F62C15-3BA7-4853-AC05-6DFA9C95AE90}" presName="node" presStyleLbl="node1" presStyleIdx="5" presStyleCnt="6">
        <dgm:presLayoutVars>
          <dgm:bulletEnabled val="1"/>
        </dgm:presLayoutVars>
      </dgm:prSet>
      <dgm:spPr/>
    </dgm:pt>
  </dgm:ptLst>
  <dgm:cxnLst>
    <dgm:cxn modelId="{4D34CA0C-916B-4F87-AF33-35E1484216CA}" srcId="{7AEBDF2C-5F2A-4719-A808-2DEF66D26DB6}" destId="{3F971BE5-6DDF-402D-8BA9-8A50E46C15A6}" srcOrd="2" destOrd="0" parTransId="{0F748EAA-4F18-4C6A-826B-40E4CCED852D}" sibTransId="{53F63AE7-F5EF-4D6E-A325-AEE984450DC9}"/>
    <dgm:cxn modelId="{11136739-585F-4AF4-B685-90D29E3F985D}" type="presOf" srcId="{09F2F1DF-5DBA-4FBE-9150-F9DAAAF8C034}" destId="{92A83158-3789-4751-9693-888AC04FCF68}" srcOrd="0" destOrd="0" presId="urn:microsoft.com/office/officeart/2005/8/layout/default"/>
    <dgm:cxn modelId="{F6451249-D18B-4D16-83A9-63AF520E1C91}" srcId="{7AEBDF2C-5F2A-4719-A808-2DEF66D26DB6}" destId="{D0F0974B-37B0-4F48-A3DF-E542B0AEDEB0}" srcOrd="1" destOrd="0" parTransId="{9A3A835B-8152-47F9-A37C-067F3C314ACC}" sibTransId="{1D98CC9A-41D2-45E9-9A99-D3CA2F84A604}"/>
    <dgm:cxn modelId="{1980746B-A6CA-4538-871E-DD7707F94DDB}" type="presOf" srcId="{D0F0974B-37B0-4F48-A3DF-E542B0AEDEB0}" destId="{7E34FE20-2DE6-4978-AD0E-92BCDD145A58}" srcOrd="0" destOrd="0" presId="urn:microsoft.com/office/officeart/2005/8/layout/default"/>
    <dgm:cxn modelId="{08646570-B2C6-4B51-AC94-18310CEBE903}" type="presOf" srcId="{3F971BE5-6DDF-402D-8BA9-8A50E46C15A6}" destId="{71F98FF9-CE0C-4948-8082-5B16BD418D13}" srcOrd="0" destOrd="0" presId="urn:microsoft.com/office/officeart/2005/8/layout/default"/>
    <dgm:cxn modelId="{DD1F7F8B-B55E-4119-8D2C-0AA203D9FF70}" srcId="{7AEBDF2C-5F2A-4719-A808-2DEF66D26DB6}" destId="{09F2F1DF-5DBA-4FBE-9150-F9DAAAF8C034}" srcOrd="4" destOrd="0" parTransId="{0B3BE8F2-2148-41E0-B9E6-7CD4AFACF6FF}" sibTransId="{CBC8B302-E388-42A1-94AC-6A1894035D16}"/>
    <dgm:cxn modelId="{1E4C3193-A933-4B2D-A0F3-C246E9A1511C}" type="presOf" srcId="{7AEBDF2C-5F2A-4719-A808-2DEF66D26DB6}" destId="{D3DDC06B-5DA4-41E2-98CA-8D3A75A4D6CE}" srcOrd="0" destOrd="0" presId="urn:microsoft.com/office/officeart/2005/8/layout/default"/>
    <dgm:cxn modelId="{DAEE55C1-48ED-4D14-B911-BF3CD84AED1A}" srcId="{7AEBDF2C-5F2A-4719-A808-2DEF66D26DB6}" destId="{C7F62C15-3BA7-4853-AC05-6DFA9C95AE90}" srcOrd="5" destOrd="0" parTransId="{E901546A-6301-45E9-93FF-326F607E6A30}" sibTransId="{1E9A5911-3478-4798-90CD-4371C23CB1AE}"/>
    <dgm:cxn modelId="{5CD31AC5-B4D5-4CDD-9E4E-840F5DFB6BF2}" type="presOf" srcId="{B26A08DC-3BF0-4F1C-A0D3-C66F39F03019}" destId="{1DFD489E-C56E-4741-BE87-92E32A81E447}" srcOrd="0" destOrd="0" presId="urn:microsoft.com/office/officeart/2005/8/layout/default"/>
    <dgm:cxn modelId="{64FB81D5-9E34-40D7-9EED-F4AEF074661C}" type="presOf" srcId="{C7F62C15-3BA7-4853-AC05-6DFA9C95AE90}" destId="{C19A82EA-E35F-4E6D-BB49-A24CE5845E4C}" srcOrd="0" destOrd="0" presId="urn:microsoft.com/office/officeart/2005/8/layout/default"/>
    <dgm:cxn modelId="{BCD511D7-5015-4F5A-829B-C2D8555FF273}" srcId="{7AEBDF2C-5F2A-4719-A808-2DEF66D26DB6}" destId="{7BFBC213-37A6-4620-9F60-6A6EE1F5DC05}" srcOrd="3" destOrd="0" parTransId="{36ECC0B5-7FA1-4AD6-AA39-35A7D8A17078}" sibTransId="{D539A898-ED29-4E01-A5F7-EEABF85286F9}"/>
    <dgm:cxn modelId="{3DF10AE5-3B3D-4868-89CD-8DA8BF84661D}" type="presOf" srcId="{7BFBC213-37A6-4620-9F60-6A6EE1F5DC05}" destId="{83395677-D41E-4F78-B2A8-799C5E48A1D9}" srcOrd="0" destOrd="0" presId="urn:microsoft.com/office/officeart/2005/8/layout/default"/>
    <dgm:cxn modelId="{AEAEEAEA-0960-4E38-9640-F907BC550D0A}" srcId="{7AEBDF2C-5F2A-4719-A808-2DEF66D26DB6}" destId="{B26A08DC-3BF0-4F1C-A0D3-C66F39F03019}" srcOrd="0" destOrd="0" parTransId="{76A86A1E-7189-4884-B4FD-912E579EC7A2}" sibTransId="{A52E250D-E24B-4990-A5BA-B7100737E3C8}"/>
    <dgm:cxn modelId="{864B0014-98E9-4374-8DFD-E32D3BCFA8D6}" type="presParOf" srcId="{D3DDC06B-5DA4-41E2-98CA-8D3A75A4D6CE}" destId="{1DFD489E-C56E-4741-BE87-92E32A81E447}" srcOrd="0" destOrd="0" presId="urn:microsoft.com/office/officeart/2005/8/layout/default"/>
    <dgm:cxn modelId="{54B30D2E-6DED-471D-BC0A-7746FC794D6C}" type="presParOf" srcId="{D3DDC06B-5DA4-41E2-98CA-8D3A75A4D6CE}" destId="{7CA09237-70D4-4933-BD53-764592822094}" srcOrd="1" destOrd="0" presId="urn:microsoft.com/office/officeart/2005/8/layout/default"/>
    <dgm:cxn modelId="{2DF29244-D680-473A-AF1A-910404283544}" type="presParOf" srcId="{D3DDC06B-5DA4-41E2-98CA-8D3A75A4D6CE}" destId="{7E34FE20-2DE6-4978-AD0E-92BCDD145A58}" srcOrd="2" destOrd="0" presId="urn:microsoft.com/office/officeart/2005/8/layout/default"/>
    <dgm:cxn modelId="{420EF261-929E-451C-AD57-407B023F1684}" type="presParOf" srcId="{D3DDC06B-5DA4-41E2-98CA-8D3A75A4D6CE}" destId="{B35224A2-BD1B-4CFA-BB14-B9138C87AE27}" srcOrd="3" destOrd="0" presId="urn:microsoft.com/office/officeart/2005/8/layout/default"/>
    <dgm:cxn modelId="{AEB447B9-799D-47EE-96C5-ADF9E083AFEA}" type="presParOf" srcId="{D3DDC06B-5DA4-41E2-98CA-8D3A75A4D6CE}" destId="{71F98FF9-CE0C-4948-8082-5B16BD418D13}" srcOrd="4" destOrd="0" presId="urn:microsoft.com/office/officeart/2005/8/layout/default"/>
    <dgm:cxn modelId="{5250E062-9BAB-4B93-8768-BB66B10DFD44}" type="presParOf" srcId="{D3DDC06B-5DA4-41E2-98CA-8D3A75A4D6CE}" destId="{A359F2AE-16C7-4E13-AC02-6BB631E0B9D6}" srcOrd="5" destOrd="0" presId="urn:microsoft.com/office/officeart/2005/8/layout/default"/>
    <dgm:cxn modelId="{5E4DAD9F-C69A-4705-A74D-74B89FD9EBC0}" type="presParOf" srcId="{D3DDC06B-5DA4-41E2-98CA-8D3A75A4D6CE}" destId="{83395677-D41E-4F78-B2A8-799C5E48A1D9}" srcOrd="6" destOrd="0" presId="urn:microsoft.com/office/officeart/2005/8/layout/default"/>
    <dgm:cxn modelId="{FEB3B94C-B24C-4A40-99EE-C2F434CFD5D6}" type="presParOf" srcId="{D3DDC06B-5DA4-41E2-98CA-8D3A75A4D6CE}" destId="{9C6FC100-74A5-4B92-B3D7-F0DEBDA05734}" srcOrd="7" destOrd="0" presId="urn:microsoft.com/office/officeart/2005/8/layout/default"/>
    <dgm:cxn modelId="{25807143-7E5E-4774-8C7F-34AF02469901}" type="presParOf" srcId="{D3DDC06B-5DA4-41E2-98CA-8D3A75A4D6CE}" destId="{92A83158-3789-4751-9693-888AC04FCF68}" srcOrd="8" destOrd="0" presId="urn:microsoft.com/office/officeart/2005/8/layout/default"/>
    <dgm:cxn modelId="{C2AD238E-14C1-4D94-AEA7-B2EEC9B36CB7}" type="presParOf" srcId="{D3DDC06B-5DA4-41E2-98CA-8D3A75A4D6CE}" destId="{BDE8CA3F-0A5F-448A-9E90-8B8425F00BAA}" srcOrd="9" destOrd="0" presId="urn:microsoft.com/office/officeart/2005/8/layout/default"/>
    <dgm:cxn modelId="{F2FEF3DF-6BF8-4BBA-9B55-7C8B74190691}" type="presParOf" srcId="{D3DDC06B-5DA4-41E2-98CA-8D3A75A4D6CE}" destId="{C19A82EA-E35F-4E6D-BB49-A24CE5845E4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EBDF2C-5F2A-4719-A808-2DEF66D26DB6}"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B26A08DC-3BF0-4F1C-A0D3-C66F39F03019}">
      <dgm:prSet phldrT="[Text]"/>
      <dgm:spPr/>
      <dgm:t>
        <a:bodyPr/>
        <a:lstStyle/>
        <a:p>
          <a:r>
            <a:rPr lang="en-US" dirty="0"/>
            <a:t>Perceptual Blocks</a:t>
          </a:r>
        </a:p>
      </dgm:t>
    </dgm:pt>
    <dgm:pt modelId="{76A86A1E-7189-4884-B4FD-912E579EC7A2}" type="parTrans" cxnId="{AEAEEAEA-0960-4E38-9640-F907BC550D0A}">
      <dgm:prSet/>
      <dgm:spPr/>
      <dgm:t>
        <a:bodyPr/>
        <a:lstStyle/>
        <a:p>
          <a:endParaRPr lang="en-US"/>
        </a:p>
      </dgm:t>
    </dgm:pt>
    <dgm:pt modelId="{A52E250D-E24B-4990-A5BA-B7100737E3C8}" type="sibTrans" cxnId="{AEAEEAEA-0960-4E38-9640-F907BC550D0A}">
      <dgm:prSet/>
      <dgm:spPr/>
      <dgm:t>
        <a:bodyPr/>
        <a:lstStyle/>
        <a:p>
          <a:endParaRPr lang="en-US"/>
        </a:p>
      </dgm:t>
    </dgm:pt>
    <dgm:pt modelId="{D0F0974B-37B0-4F48-A3DF-E542B0AEDEB0}">
      <dgm:prSet phldrT="[Text]"/>
      <dgm:spPr/>
      <dgm:t>
        <a:bodyPr/>
        <a:lstStyle/>
        <a:p>
          <a:r>
            <a:rPr lang="en-US" dirty="0"/>
            <a:t>Emotional Blocks</a:t>
          </a:r>
        </a:p>
      </dgm:t>
    </dgm:pt>
    <dgm:pt modelId="{9A3A835B-8152-47F9-A37C-067F3C314ACC}" type="parTrans" cxnId="{F6451249-D18B-4D16-83A9-63AF520E1C91}">
      <dgm:prSet/>
      <dgm:spPr/>
      <dgm:t>
        <a:bodyPr/>
        <a:lstStyle/>
        <a:p>
          <a:endParaRPr lang="en-US"/>
        </a:p>
      </dgm:t>
    </dgm:pt>
    <dgm:pt modelId="{1D98CC9A-41D2-45E9-9A99-D3CA2F84A604}" type="sibTrans" cxnId="{F6451249-D18B-4D16-83A9-63AF520E1C91}">
      <dgm:prSet/>
      <dgm:spPr/>
      <dgm:t>
        <a:bodyPr/>
        <a:lstStyle/>
        <a:p>
          <a:endParaRPr lang="en-US"/>
        </a:p>
      </dgm:t>
    </dgm:pt>
    <dgm:pt modelId="{3F971BE5-6DDF-402D-8BA9-8A50E46C15A6}">
      <dgm:prSet phldrT="[Text]"/>
      <dgm:spPr>
        <a:solidFill>
          <a:srgbClr val="002060"/>
        </a:solidFill>
      </dgm:spPr>
      <dgm:t>
        <a:bodyPr/>
        <a:lstStyle/>
        <a:p>
          <a:r>
            <a:rPr lang="en-US" dirty="0">
              <a:solidFill>
                <a:schemeClr val="tx1"/>
              </a:solidFill>
            </a:rPr>
            <a:t>Cultural Blocks</a:t>
          </a:r>
        </a:p>
      </dgm:t>
    </dgm:pt>
    <dgm:pt modelId="{0F748EAA-4F18-4C6A-826B-40E4CCED852D}" type="parTrans" cxnId="{4D34CA0C-916B-4F87-AF33-35E1484216CA}">
      <dgm:prSet/>
      <dgm:spPr/>
      <dgm:t>
        <a:bodyPr/>
        <a:lstStyle/>
        <a:p>
          <a:endParaRPr lang="en-US"/>
        </a:p>
      </dgm:t>
    </dgm:pt>
    <dgm:pt modelId="{53F63AE7-F5EF-4D6E-A325-AEE984450DC9}" type="sibTrans" cxnId="{4D34CA0C-916B-4F87-AF33-35E1484216CA}">
      <dgm:prSet/>
      <dgm:spPr/>
      <dgm:t>
        <a:bodyPr/>
        <a:lstStyle/>
        <a:p>
          <a:endParaRPr lang="en-US"/>
        </a:p>
      </dgm:t>
    </dgm:pt>
    <dgm:pt modelId="{7BFBC213-37A6-4620-9F60-6A6EE1F5DC05}">
      <dgm:prSet phldrT="[Text]"/>
      <dgm:spPr/>
      <dgm:t>
        <a:bodyPr/>
        <a:lstStyle/>
        <a:p>
          <a:r>
            <a:rPr lang="en-US" dirty="0"/>
            <a:t>Imagination Blocks</a:t>
          </a:r>
        </a:p>
      </dgm:t>
    </dgm:pt>
    <dgm:pt modelId="{36ECC0B5-7FA1-4AD6-AA39-35A7D8A17078}" type="parTrans" cxnId="{BCD511D7-5015-4F5A-829B-C2D8555FF273}">
      <dgm:prSet/>
      <dgm:spPr/>
      <dgm:t>
        <a:bodyPr/>
        <a:lstStyle/>
        <a:p>
          <a:endParaRPr lang="en-US"/>
        </a:p>
      </dgm:t>
    </dgm:pt>
    <dgm:pt modelId="{D539A898-ED29-4E01-A5F7-EEABF85286F9}" type="sibTrans" cxnId="{BCD511D7-5015-4F5A-829B-C2D8555FF273}">
      <dgm:prSet/>
      <dgm:spPr/>
      <dgm:t>
        <a:bodyPr/>
        <a:lstStyle/>
        <a:p>
          <a:endParaRPr lang="en-US"/>
        </a:p>
      </dgm:t>
    </dgm:pt>
    <dgm:pt modelId="{09F2F1DF-5DBA-4FBE-9150-F9DAAAF8C034}">
      <dgm:prSet phldrT="[Text]"/>
      <dgm:spPr/>
      <dgm:t>
        <a:bodyPr/>
        <a:lstStyle/>
        <a:p>
          <a:r>
            <a:rPr lang="en-US" dirty="0"/>
            <a:t>Environmental Blocks</a:t>
          </a:r>
        </a:p>
      </dgm:t>
    </dgm:pt>
    <dgm:pt modelId="{0B3BE8F2-2148-41E0-B9E6-7CD4AFACF6FF}" type="parTrans" cxnId="{DD1F7F8B-B55E-4119-8D2C-0AA203D9FF70}">
      <dgm:prSet/>
      <dgm:spPr/>
      <dgm:t>
        <a:bodyPr/>
        <a:lstStyle/>
        <a:p>
          <a:endParaRPr lang="en-US"/>
        </a:p>
      </dgm:t>
    </dgm:pt>
    <dgm:pt modelId="{CBC8B302-E388-42A1-94AC-6A1894035D16}" type="sibTrans" cxnId="{DD1F7F8B-B55E-4119-8D2C-0AA203D9FF70}">
      <dgm:prSet/>
      <dgm:spPr/>
      <dgm:t>
        <a:bodyPr/>
        <a:lstStyle/>
        <a:p>
          <a:endParaRPr lang="en-US"/>
        </a:p>
      </dgm:t>
    </dgm:pt>
    <dgm:pt modelId="{C7F62C15-3BA7-4853-AC05-6DFA9C95AE90}">
      <dgm:prSet phldrT="[Text]"/>
      <dgm:spPr/>
      <dgm:t>
        <a:bodyPr/>
        <a:lstStyle/>
        <a:p>
          <a:r>
            <a:rPr lang="en-US" dirty="0"/>
            <a:t>Intellectual Blocks</a:t>
          </a:r>
        </a:p>
      </dgm:t>
    </dgm:pt>
    <dgm:pt modelId="{E901546A-6301-45E9-93FF-326F607E6A30}" type="parTrans" cxnId="{DAEE55C1-48ED-4D14-B911-BF3CD84AED1A}">
      <dgm:prSet/>
      <dgm:spPr/>
      <dgm:t>
        <a:bodyPr/>
        <a:lstStyle/>
        <a:p>
          <a:endParaRPr lang="en-US"/>
        </a:p>
      </dgm:t>
    </dgm:pt>
    <dgm:pt modelId="{1E9A5911-3478-4798-90CD-4371C23CB1AE}" type="sibTrans" cxnId="{DAEE55C1-48ED-4D14-B911-BF3CD84AED1A}">
      <dgm:prSet/>
      <dgm:spPr/>
      <dgm:t>
        <a:bodyPr/>
        <a:lstStyle/>
        <a:p>
          <a:endParaRPr lang="en-US"/>
        </a:p>
      </dgm:t>
    </dgm:pt>
    <dgm:pt modelId="{D3DDC06B-5DA4-41E2-98CA-8D3A75A4D6CE}" type="pres">
      <dgm:prSet presAssocID="{7AEBDF2C-5F2A-4719-A808-2DEF66D26DB6}" presName="diagram" presStyleCnt="0">
        <dgm:presLayoutVars>
          <dgm:dir/>
          <dgm:resizeHandles val="exact"/>
        </dgm:presLayoutVars>
      </dgm:prSet>
      <dgm:spPr/>
    </dgm:pt>
    <dgm:pt modelId="{1DFD489E-C56E-4741-BE87-92E32A81E447}" type="pres">
      <dgm:prSet presAssocID="{B26A08DC-3BF0-4F1C-A0D3-C66F39F03019}" presName="node" presStyleLbl="node1" presStyleIdx="0" presStyleCnt="6">
        <dgm:presLayoutVars>
          <dgm:bulletEnabled val="1"/>
        </dgm:presLayoutVars>
      </dgm:prSet>
      <dgm:spPr/>
    </dgm:pt>
    <dgm:pt modelId="{7CA09237-70D4-4933-BD53-764592822094}" type="pres">
      <dgm:prSet presAssocID="{A52E250D-E24B-4990-A5BA-B7100737E3C8}" presName="sibTrans" presStyleCnt="0"/>
      <dgm:spPr/>
    </dgm:pt>
    <dgm:pt modelId="{7E34FE20-2DE6-4978-AD0E-92BCDD145A58}" type="pres">
      <dgm:prSet presAssocID="{D0F0974B-37B0-4F48-A3DF-E542B0AEDEB0}" presName="node" presStyleLbl="node1" presStyleIdx="1" presStyleCnt="6">
        <dgm:presLayoutVars>
          <dgm:bulletEnabled val="1"/>
        </dgm:presLayoutVars>
      </dgm:prSet>
      <dgm:spPr/>
    </dgm:pt>
    <dgm:pt modelId="{B35224A2-BD1B-4CFA-BB14-B9138C87AE27}" type="pres">
      <dgm:prSet presAssocID="{1D98CC9A-41D2-45E9-9A99-D3CA2F84A604}" presName="sibTrans" presStyleCnt="0"/>
      <dgm:spPr/>
    </dgm:pt>
    <dgm:pt modelId="{71F98FF9-CE0C-4948-8082-5B16BD418D13}" type="pres">
      <dgm:prSet presAssocID="{3F971BE5-6DDF-402D-8BA9-8A50E46C15A6}" presName="node" presStyleLbl="node1" presStyleIdx="2" presStyleCnt="6">
        <dgm:presLayoutVars>
          <dgm:bulletEnabled val="1"/>
        </dgm:presLayoutVars>
      </dgm:prSet>
      <dgm:spPr/>
    </dgm:pt>
    <dgm:pt modelId="{A359F2AE-16C7-4E13-AC02-6BB631E0B9D6}" type="pres">
      <dgm:prSet presAssocID="{53F63AE7-F5EF-4D6E-A325-AEE984450DC9}" presName="sibTrans" presStyleCnt="0"/>
      <dgm:spPr/>
    </dgm:pt>
    <dgm:pt modelId="{83395677-D41E-4F78-B2A8-799C5E48A1D9}" type="pres">
      <dgm:prSet presAssocID="{7BFBC213-37A6-4620-9F60-6A6EE1F5DC05}" presName="node" presStyleLbl="node1" presStyleIdx="3" presStyleCnt="6">
        <dgm:presLayoutVars>
          <dgm:bulletEnabled val="1"/>
        </dgm:presLayoutVars>
      </dgm:prSet>
      <dgm:spPr/>
    </dgm:pt>
    <dgm:pt modelId="{9C6FC100-74A5-4B92-B3D7-F0DEBDA05734}" type="pres">
      <dgm:prSet presAssocID="{D539A898-ED29-4E01-A5F7-EEABF85286F9}" presName="sibTrans" presStyleCnt="0"/>
      <dgm:spPr/>
    </dgm:pt>
    <dgm:pt modelId="{92A83158-3789-4751-9693-888AC04FCF68}" type="pres">
      <dgm:prSet presAssocID="{09F2F1DF-5DBA-4FBE-9150-F9DAAAF8C034}" presName="node" presStyleLbl="node1" presStyleIdx="4" presStyleCnt="6">
        <dgm:presLayoutVars>
          <dgm:bulletEnabled val="1"/>
        </dgm:presLayoutVars>
      </dgm:prSet>
      <dgm:spPr/>
    </dgm:pt>
    <dgm:pt modelId="{BDE8CA3F-0A5F-448A-9E90-8B8425F00BAA}" type="pres">
      <dgm:prSet presAssocID="{CBC8B302-E388-42A1-94AC-6A1894035D16}" presName="sibTrans" presStyleCnt="0"/>
      <dgm:spPr/>
    </dgm:pt>
    <dgm:pt modelId="{C19A82EA-E35F-4E6D-BB49-A24CE5845E4C}" type="pres">
      <dgm:prSet presAssocID="{C7F62C15-3BA7-4853-AC05-6DFA9C95AE90}" presName="node" presStyleLbl="node1" presStyleIdx="5" presStyleCnt="6">
        <dgm:presLayoutVars>
          <dgm:bulletEnabled val="1"/>
        </dgm:presLayoutVars>
      </dgm:prSet>
      <dgm:spPr/>
    </dgm:pt>
  </dgm:ptLst>
  <dgm:cxnLst>
    <dgm:cxn modelId="{4D34CA0C-916B-4F87-AF33-35E1484216CA}" srcId="{7AEBDF2C-5F2A-4719-A808-2DEF66D26DB6}" destId="{3F971BE5-6DDF-402D-8BA9-8A50E46C15A6}" srcOrd="2" destOrd="0" parTransId="{0F748EAA-4F18-4C6A-826B-40E4CCED852D}" sibTransId="{53F63AE7-F5EF-4D6E-A325-AEE984450DC9}"/>
    <dgm:cxn modelId="{11136739-585F-4AF4-B685-90D29E3F985D}" type="presOf" srcId="{09F2F1DF-5DBA-4FBE-9150-F9DAAAF8C034}" destId="{92A83158-3789-4751-9693-888AC04FCF68}" srcOrd="0" destOrd="0" presId="urn:microsoft.com/office/officeart/2005/8/layout/default"/>
    <dgm:cxn modelId="{F6451249-D18B-4D16-83A9-63AF520E1C91}" srcId="{7AEBDF2C-5F2A-4719-A808-2DEF66D26DB6}" destId="{D0F0974B-37B0-4F48-A3DF-E542B0AEDEB0}" srcOrd="1" destOrd="0" parTransId="{9A3A835B-8152-47F9-A37C-067F3C314ACC}" sibTransId="{1D98CC9A-41D2-45E9-9A99-D3CA2F84A604}"/>
    <dgm:cxn modelId="{1980746B-A6CA-4538-871E-DD7707F94DDB}" type="presOf" srcId="{D0F0974B-37B0-4F48-A3DF-E542B0AEDEB0}" destId="{7E34FE20-2DE6-4978-AD0E-92BCDD145A58}" srcOrd="0" destOrd="0" presId="urn:microsoft.com/office/officeart/2005/8/layout/default"/>
    <dgm:cxn modelId="{08646570-B2C6-4B51-AC94-18310CEBE903}" type="presOf" srcId="{3F971BE5-6DDF-402D-8BA9-8A50E46C15A6}" destId="{71F98FF9-CE0C-4948-8082-5B16BD418D13}" srcOrd="0" destOrd="0" presId="urn:microsoft.com/office/officeart/2005/8/layout/default"/>
    <dgm:cxn modelId="{DD1F7F8B-B55E-4119-8D2C-0AA203D9FF70}" srcId="{7AEBDF2C-5F2A-4719-A808-2DEF66D26DB6}" destId="{09F2F1DF-5DBA-4FBE-9150-F9DAAAF8C034}" srcOrd="4" destOrd="0" parTransId="{0B3BE8F2-2148-41E0-B9E6-7CD4AFACF6FF}" sibTransId="{CBC8B302-E388-42A1-94AC-6A1894035D16}"/>
    <dgm:cxn modelId="{1E4C3193-A933-4B2D-A0F3-C246E9A1511C}" type="presOf" srcId="{7AEBDF2C-5F2A-4719-A808-2DEF66D26DB6}" destId="{D3DDC06B-5DA4-41E2-98CA-8D3A75A4D6CE}" srcOrd="0" destOrd="0" presId="urn:microsoft.com/office/officeart/2005/8/layout/default"/>
    <dgm:cxn modelId="{DAEE55C1-48ED-4D14-B911-BF3CD84AED1A}" srcId="{7AEBDF2C-5F2A-4719-A808-2DEF66D26DB6}" destId="{C7F62C15-3BA7-4853-AC05-6DFA9C95AE90}" srcOrd="5" destOrd="0" parTransId="{E901546A-6301-45E9-93FF-326F607E6A30}" sibTransId="{1E9A5911-3478-4798-90CD-4371C23CB1AE}"/>
    <dgm:cxn modelId="{5CD31AC5-B4D5-4CDD-9E4E-840F5DFB6BF2}" type="presOf" srcId="{B26A08DC-3BF0-4F1C-A0D3-C66F39F03019}" destId="{1DFD489E-C56E-4741-BE87-92E32A81E447}" srcOrd="0" destOrd="0" presId="urn:microsoft.com/office/officeart/2005/8/layout/default"/>
    <dgm:cxn modelId="{64FB81D5-9E34-40D7-9EED-F4AEF074661C}" type="presOf" srcId="{C7F62C15-3BA7-4853-AC05-6DFA9C95AE90}" destId="{C19A82EA-E35F-4E6D-BB49-A24CE5845E4C}" srcOrd="0" destOrd="0" presId="urn:microsoft.com/office/officeart/2005/8/layout/default"/>
    <dgm:cxn modelId="{BCD511D7-5015-4F5A-829B-C2D8555FF273}" srcId="{7AEBDF2C-5F2A-4719-A808-2DEF66D26DB6}" destId="{7BFBC213-37A6-4620-9F60-6A6EE1F5DC05}" srcOrd="3" destOrd="0" parTransId="{36ECC0B5-7FA1-4AD6-AA39-35A7D8A17078}" sibTransId="{D539A898-ED29-4E01-A5F7-EEABF85286F9}"/>
    <dgm:cxn modelId="{3DF10AE5-3B3D-4868-89CD-8DA8BF84661D}" type="presOf" srcId="{7BFBC213-37A6-4620-9F60-6A6EE1F5DC05}" destId="{83395677-D41E-4F78-B2A8-799C5E48A1D9}" srcOrd="0" destOrd="0" presId="urn:microsoft.com/office/officeart/2005/8/layout/default"/>
    <dgm:cxn modelId="{AEAEEAEA-0960-4E38-9640-F907BC550D0A}" srcId="{7AEBDF2C-5F2A-4719-A808-2DEF66D26DB6}" destId="{B26A08DC-3BF0-4F1C-A0D3-C66F39F03019}" srcOrd="0" destOrd="0" parTransId="{76A86A1E-7189-4884-B4FD-912E579EC7A2}" sibTransId="{A52E250D-E24B-4990-A5BA-B7100737E3C8}"/>
    <dgm:cxn modelId="{864B0014-98E9-4374-8DFD-E32D3BCFA8D6}" type="presParOf" srcId="{D3DDC06B-5DA4-41E2-98CA-8D3A75A4D6CE}" destId="{1DFD489E-C56E-4741-BE87-92E32A81E447}" srcOrd="0" destOrd="0" presId="urn:microsoft.com/office/officeart/2005/8/layout/default"/>
    <dgm:cxn modelId="{54B30D2E-6DED-471D-BC0A-7746FC794D6C}" type="presParOf" srcId="{D3DDC06B-5DA4-41E2-98CA-8D3A75A4D6CE}" destId="{7CA09237-70D4-4933-BD53-764592822094}" srcOrd="1" destOrd="0" presId="urn:microsoft.com/office/officeart/2005/8/layout/default"/>
    <dgm:cxn modelId="{2DF29244-D680-473A-AF1A-910404283544}" type="presParOf" srcId="{D3DDC06B-5DA4-41E2-98CA-8D3A75A4D6CE}" destId="{7E34FE20-2DE6-4978-AD0E-92BCDD145A58}" srcOrd="2" destOrd="0" presId="urn:microsoft.com/office/officeart/2005/8/layout/default"/>
    <dgm:cxn modelId="{420EF261-929E-451C-AD57-407B023F1684}" type="presParOf" srcId="{D3DDC06B-5DA4-41E2-98CA-8D3A75A4D6CE}" destId="{B35224A2-BD1B-4CFA-BB14-B9138C87AE27}" srcOrd="3" destOrd="0" presId="urn:microsoft.com/office/officeart/2005/8/layout/default"/>
    <dgm:cxn modelId="{AEB447B9-799D-47EE-96C5-ADF9E083AFEA}" type="presParOf" srcId="{D3DDC06B-5DA4-41E2-98CA-8D3A75A4D6CE}" destId="{71F98FF9-CE0C-4948-8082-5B16BD418D13}" srcOrd="4" destOrd="0" presId="urn:microsoft.com/office/officeart/2005/8/layout/default"/>
    <dgm:cxn modelId="{5250E062-9BAB-4B93-8768-BB66B10DFD44}" type="presParOf" srcId="{D3DDC06B-5DA4-41E2-98CA-8D3A75A4D6CE}" destId="{A359F2AE-16C7-4E13-AC02-6BB631E0B9D6}" srcOrd="5" destOrd="0" presId="urn:microsoft.com/office/officeart/2005/8/layout/default"/>
    <dgm:cxn modelId="{5E4DAD9F-C69A-4705-A74D-74B89FD9EBC0}" type="presParOf" srcId="{D3DDC06B-5DA4-41E2-98CA-8D3A75A4D6CE}" destId="{83395677-D41E-4F78-B2A8-799C5E48A1D9}" srcOrd="6" destOrd="0" presId="urn:microsoft.com/office/officeart/2005/8/layout/default"/>
    <dgm:cxn modelId="{FEB3B94C-B24C-4A40-99EE-C2F434CFD5D6}" type="presParOf" srcId="{D3DDC06B-5DA4-41E2-98CA-8D3A75A4D6CE}" destId="{9C6FC100-74A5-4B92-B3D7-F0DEBDA05734}" srcOrd="7" destOrd="0" presId="urn:microsoft.com/office/officeart/2005/8/layout/default"/>
    <dgm:cxn modelId="{25807143-7E5E-4774-8C7F-34AF02469901}" type="presParOf" srcId="{D3DDC06B-5DA4-41E2-98CA-8D3A75A4D6CE}" destId="{92A83158-3789-4751-9693-888AC04FCF68}" srcOrd="8" destOrd="0" presId="urn:microsoft.com/office/officeart/2005/8/layout/default"/>
    <dgm:cxn modelId="{C2AD238E-14C1-4D94-AEA7-B2EEC9B36CB7}" type="presParOf" srcId="{D3DDC06B-5DA4-41E2-98CA-8D3A75A4D6CE}" destId="{BDE8CA3F-0A5F-448A-9E90-8B8425F00BAA}" srcOrd="9" destOrd="0" presId="urn:microsoft.com/office/officeart/2005/8/layout/default"/>
    <dgm:cxn modelId="{F2FEF3DF-6BF8-4BBA-9B55-7C8B74190691}" type="presParOf" srcId="{D3DDC06B-5DA4-41E2-98CA-8D3A75A4D6CE}" destId="{C19A82EA-E35F-4E6D-BB49-A24CE5845E4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EBDF2C-5F2A-4719-A808-2DEF66D26DB6}"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B26A08DC-3BF0-4F1C-A0D3-C66F39F03019}">
      <dgm:prSet phldrT="[Text]"/>
      <dgm:spPr/>
      <dgm:t>
        <a:bodyPr/>
        <a:lstStyle/>
        <a:p>
          <a:r>
            <a:rPr lang="en-US" dirty="0"/>
            <a:t>Perceptual Blocks</a:t>
          </a:r>
        </a:p>
      </dgm:t>
    </dgm:pt>
    <dgm:pt modelId="{76A86A1E-7189-4884-B4FD-912E579EC7A2}" type="parTrans" cxnId="{AEAEEAEA-0960-4E38-9640-F907BC550D0A}">
      <dgm:prSet/>
      <dgm:spPr/>
      <dgm:t>
        <a:bodyPr/>
        <a:lstStyle/>
        <a:p>
          <a:endParaRPr lang="en-US"/>
        </a:p>
      </dgm:t>
    </dgm:pt>
    <dgm:pt modelId="{A52E250D-E24B-4990-A5BA-B7100737E3C8}" type="sibTrans" cxnId="{AEAEEAEA-0960-4E38-9640-F907BC550D0A}">
      <dgm:prSet/>
      <dgm:spPr/>
      <dgm:t>
        <a:bodyPr/>
        <a:lstStyle/>
        <a:p>
          <a:endParaRPr lang="en-US"/>
        </a:p>
      </dgm:t>
    </dgm:pt>
    <dgm:pt modelId="{D0F0974B-37B0-4F48-A3DF-E542B0AEDEB0}">
      <dgm:prSet phldrT="[Text]"/>
      <dgm:spPr/>
      <dgm:t>
        <a:bodyPr/>
        <a:lstStyle/>
        <a:p>
          <a:r>
            <a:rPr lang="en-US" dirty="0"/>
            <a:t>Emotional Blocks</a:t>
          </a:r>
        </a:p>
      </dgm:t>
    </dgm:pt>
    <dgm:pt modelId="{9A3A835B-8152-47F9-A37C-067F3C314ACC}" type="parTrans" cxnId="{F6451249-D18B-4D16-83A9-63AF520E1C91}">
      <dgm:prSet/>
      <dgm:spPr/>
      <dgm:t>
        <a:bodyPr/>
        <a:lstStyle/>
        <a:p>
          <a:endParaRPr lang="en-US"/>
        </a:p>
      </dgm:t>
    </dgm:pt>
    <dgm:pt modelId="{1D98CC9A-41D2-45E9-9A99-D3CA2F84A604}" type="sibTrans" cxnId="{F6451249-D18B-4D16-83A9-63AF520E1C91}">
      <dgm:prSet/>
      <dgm:spPr/>
      <dgm:t>
        <a:bodyPr/>
        <a:lstStyle/>
        <a:p>
          <a:endParaRPr lang="en-US"/>
        </a:p>
      </dgm:t>
    </dgm:pt>
    <dgm:pt modelId="{3F971BE5-6DDF-402D-8BA9-8A50E46C15A6}">
      <dgm:prSet phldrT="[Text]"/>
      <dgm:spPr/>
      <dgm:t>
        <a:bodyPr/>
        <a:lstStyle/>
        <a:p>
          <a:r>
            <a:rPr lang="en-US" dirty="0"/>
            <a:t>Cultural Blocks</a:t>
          </a:r>
        </a:p>
      </dgm:t>
    </dgm:pt>
    <dgm:pt modelId="{0F748EAA-4F18-4C6A-826B-40E4CCED852D}" type="parTrans" cxnId="{4D34CA0C-916B-4F87-AF33-35E1484216CA}">
      <dgm:prSet/>
      <dgm:spPr/>
      <dgm:t>
        <a:bodyPr/>
        <a:lstStyle/>
        <a:p>
          <a:endParaRPr lang="en-US"/>
        </a:p>
      </dgm:t>
    </dgm:pt>
    <dgm:pt modelId="{53F63AE7-F5EF-4D6E-A325-AEE984450DC9}" type="sibTrans" cxnId="{4D34CA0C-916B-4F87-AF33-35E1484216CA}">
      <dgm:prSet/>
      <dgm:spPr/>
      <dgm:t>
        <a:bodyPr/>
        <a:lstStyle/>
        <a:p>
          <a:endParaRPr lang="en-US"/>
        </a:p>
      </dgm:t>
    </dgm:pt>
    <dgm:pt modelId="{7BFBC213-37A6-4620-9F60-6A6EE1F5DC05}">
      <dgm:prSet phldrT="[Text]"/>
      <dgm:spPr>
        <a:solidFill>
          <a:srgbClr val="002060"/>
        </a:solidFill>
      </dgm:spPr>
      <dgm:t>
        <a:bodyPr/>
        <a:lstStyle/>
        <a:p>
          <a:r>
            <a:rPr lang="en-US" dirty="0">
              <a:solidFill>
                <a:schemeClr val="tx1"/>
              </a:solidFill>
            </a:rPr>
            <a:t>Imagination Blocks</a:t>
          </a:r>
        </a:p>
      </dgm:t>
    </dgm:pt>
    <dgm:pt modelId="{36ECC0B5-7FA1-4AD6-AA39-35A7D8A17078}" type="parTrans" cxnId="{BCD511D7-5015-4F5A-829B-C2D8555FF273}">
      <dgm:prSet/>
      <dgm:spPr/>
      <dgm:t>
        <a:bodyPr/>
        <a:lstStyle/>
        <a:p>
          <a:endParaRPr lang="en-US"/>
        </a:p>
      </dgm:t>
    </dgm:pt>
    <dgm:pt modelId="{D539A898-ED29-4E01-A5F7-EEABF85286F9}" type="sibTrans" cxnId="{BCD511D7-5015-4F5A-829B-C2D8555FF273}">
      <dgm:prSet/>
      <dgm:spPr/>
      <dgm:t>
        <a:bodyPr/>
        <a:lstStyle/>
        <a:p>
          <a:endParaRPr lang="en-US"/>
        </a:p>
      </dgm:t>
    </dgm:pt>
    <dgm:pt modelId="{09F2F1DF-5DBA-4FBE-9150-F9DAAAF8C034}">
      <dgm:prSet phldrT="[Text]"/>
      <dgm:spPr/>
      <dgm:t>
        <a:bodyPr/>
        <a:lstStyle/>
        <a:p>
          <a:r>
            <a:rPr lang="en-US" dirty="0"/>
            <a:t>Environmental Blocks</a:t>
          </a:r>
        </a:p>
      </dgm:t>
    </dgm:pt>
    <dgm:pt modelId="{0B3BE8F2-2148-41E0-B9E6-7CD4AFACF6FF}" type="parTrans" cxnId="{DD1F7F8B-B55E-4119-8D2C-0AA203D9FF70}">
      <dgm:prSet/>
      <dgm:spPr/>
      <dgm:t>
        <a:bodyPr/>
        <a:lstStyle/>
        <a:p>
          <a:endParaRPr lang="en-US"/>
        </a:p>
      </dgm:t>
    </dgm:pt>
    <dgm:pt modelId="{CBC8B302-E388-42A1-94AC-6A1894035D16}" type="sibTrans" cxnId="{DD1F7F8B-B55E-4119-8D2C-0AA203D9FF70}">
      <dgm:prSet/>
      <dgm:spPr/>
      <dgm:t>
        <a:bodyPr/>
        <a:lstStyle/>
        <a:p>
          <a:endParaRPr lang="en-US"/>
        </a:p>
      </dgm:t>
    </dgm:pt>
    <dgm:pt modelId="{C7F62C15-3BA7-4853-AC05-6DFA9C95AE90}">
      <dgm:prSet phldrT="[Text]"/>
      <dgm:spPr/>
      <dgm:t>
        <a:bodyPr/>
        <a:lstStyle/>
        <a:p>
          <a:r>
            <a:rPr lang="en-US" dirty="0"/>
            <a:t>Intellectual Blocks</a:t>
          </a:r>
        </a:p>
      </dgm:t>
    </dgm:pt>
    <dgm:pt modelId="{E901546A-6301-45E9-93FF-326F607E6A30}" type="parTrans" cxnId="{DAEE55C1-48ED-4D14-B911-BF3CD84AED1A}">
      <dgm:prSet/>
      <dgm:spPr/>
      <dgm:t>
        <a:bodyPr/>
        <a:lstStyle/>
        <a:p>
          <a:endParaRPr lang="en-US"/>
        </a:p>
      </dgm:t>
    </dgm:pt>
    <dgm:pt modelId="{1E9A5911-3478-4798-90CD-4371C23CB1AE}" type="sibTrans" cxnId="{DAEE55C1-48ED-4D14-B911-BF3CD84AED1A}">
      <dgm:prSet/>
      <dgm:spPr/>
      <dgm:t>
        <a:bodyPr/>
        <a:lstStyle/>
        <a:p>
          <a:endParaRPr lang="en-US"/>
        </a:p>
      </dgm:t>
    </dgm:pt>
    <dgm:pt modelId="{D3DDC06B-5DA4-41E2-98CA-8D3A75A4D6CE}" type="pres">
      <dgm:prSet presAssocID="{7AEBDF2C-5F2A-4719-A808-2DEF66D26DB6}" presName="diagram" presStyleCnt="0">
        <dgm:presLayoutVars>
          <dgm:dir/>
          <dgm:resizeHandles val="exact"/>
        </dgm:presLayoutVars>
      </dgm:prSet>
      <dgm:spPr/>
    </dgm:pt>
    <dgm:pt modelId="{1DFD489E-C56E-4741-BE87-92E32A81E447}" type="pres">
      <dgm:prSet presAssocID="{B26A08DC-3BF0-4F1C-A0D3-C66F39F03019}" presName="node" presStyleLbl="node1" presStyleIdx="0" presStyleCnt="6">
        <dgm:presLayoutVars>
          <dgm:bulletEnabled val="1"/>
        </dgm:presLayoutVars>
      </dgm:prSet>
      <dgm:spPr/>
    </dgm:pt>
    <dgm:pt modelId="{7CA09237-70D4-4933-BD53-764592822094}" type="pres">
      <dgm:prSet presAssocID="{A52E250D-E24B-4990-A5BA-B7100737E3C8}" presName="sibTrans" presStyleCnt="0"/>
      <dgm:spPr/>
    </dgm:pt>
    <dgm:pt modelId="{7E34FE20-2DE6-4978-AD0E-92BCDD145A58}" type="pres">
      <dgm:prSet presAssocID="{D0F0974B-37B0-4F48-A3DF-E542B0AEDEB0}" presName="node" presStyleLbl="node1" presStyleIdx="1" presStyleCnt="6">
        <dgm:presLayoutVars>
          <dgm:bulletEnabled val="1"/>
        </dgm:presLayoutVars>
      </dgm:prSet>
      <dgm:spPr/>
    </dgm:pt>
    <dgm:pt modelId="{B35224A2-BD1B-4CFA-BB14-B9138C87AE27}" type="pres">
      <dgm:prSet presAssocID="{1D98CC9A-41D2-45E9-9A99-D3CA2F84A604}" presName="sibTrans" presStyleCnt="0"/>
      <dgm:spPr/>
    </dgm:pt>
    <dgm:pt modelId="{71F98FF9-CE0C-4948-8082-5B16BD418D13}" type="pres">
      <dgm:prSet presAssocID="{3F971BE5-6DDF-402D-8BA9-8A50E46C15A6}" presName="node" presStyleLbl="node1" presStyleIdx="2" presStyleCnt="6">
        <dgm:presLayoutVars>
          <dgm:bulletEnabled val="1"/>
        </dgm:presLayoutVars>
      </dgm:prSet>
      <dgm:spPr/>
    </dgm:pt>
    <dgm:pt modelId="{A359F2AE-16C7-4E13-AC02-6BB631E0B9D6}" type="pres">
      <dgm:prSet presAssocID="{53F63AE7-F5EF-4D6E-A325-AEE984450DC9}" presName="sibTrans" presStyleCnt="0"/>
      <dgm:spPr/>
    </dgm:pt>
    <dgm:pt modelId="{83395677-D41E-4F78-B2A8-799C5E48A1D9}" type="pres">
      <dgm:prSet presAssocID="{7BFBC213-37A6-4620-9F60-6A6EE1F5DC05}" presName="node" presStyleLbl="node1" presStyleIdx="3" presStyleCnt="6">
        <dgm:presLayoutVars>
          <dgm:bulletEnabled val="1"/>
        </dgm:presLayoutVars>
      </dgm:prSet>
      <dgm:spPr/>
    </dgm:pt>
    <dgm:pt modelId="{9C6FC100-74A5-4B92-B3D7-F0DEBDA05734}" type="pres">
      <dgm:prSet presAssocID="{D539A898-ED29-4E01-A5F7-EEABF85286F9}" presName="sibTrans" presStyleCnt="0"/>
      <dgm:spPr/>
    </dgm:pt>
    <dgm:pt modelId="{92A83158-3789-4751-9693-888AC04FCF68}" type="pres">
      <dgm:prSet presAssocID="{09F2F1DF-5DBA-4FBE-9150-F9DAAAF8C034}" presName="node" presStyleLbl="node1" presStyleIdx="4" presStyleCnt="6">
        <dgm:presLayoutVars>
          <dgm:bulletEnabled val="1"/>
        </dgm:presLayoutVars>
      </dgm:prSet>
      <dgm:spPr/>
    </dgm:pt>
    <dgm:pt modelId="{BDE8CA3F-0A5F-448A-9E90-8B8425F00BAA}" type="pres">
      <dgm:prSet presAssocID="{CBC8B302-E388-42A1-94AC-6A1894035D16}" presName="sibTrans" presStyleCnt="0"/>
      <dgm:spPr/>
    </dgm:pt>
    <dgm:pt modelId="{C19A82EA-E35F-4E6D-BB49-A24CE5845E4C}" type="pres">
      <dgm:prSet presAssocID="{C7F62C15-3BA7-4853-AC05-6DFA9C95AE90}" presName="node" presStyleLbl="node1" presStyleIdx="5" presStyleCnt="6">
        <dgm:presLayoutVars>
          <dgm:bulletEnabled val="1"/>
        </dgm:presLayoutVars>
      </dgm:prSet>
      <dgm:spPr/>
    </dgm:pt>
  </dgm:ptLst>
  <dgm:cxnLst>
    <dgm:cxn modelId="{4D34CA0C-916B-4F87-AF33-35E1484216CA}" srcId="{7AEBDF2C-5F2A-4719-A808-2DEF66D26DB6}" destId="{3F971BE5-6DDF-402D-8BA9-8A50E46C15A6}" srcOrd="2" destOrd="0" parTransId="{0F748EAA-4F18-4C6A-826B-40E4CCED852D}" sibTransId="{53F63AE7-F5EF-4D6E-A325-AEE984450DC9}"/>
    <dgm:cxn modelId="{11136739-585F-4AF4-B685-90D29E3F985D}" type="presOf" srcId="{09F2F1DF-5DBA-4FBE-9150-F9DAAAF8C034}" destId="{92A83158-3789-4751-9693-888AC04FCF68}" srcOrd="0" destOrd="0" presId="urn:microsoft.com/office/officeart/2005/8/layout/default"/>
    <dgm:cxn modelId="{F6451249-D18B-4D16-83A9-63AF520E1C91}" srcId="{7AEBDF2C-5F2A-4719-A808-2DEF66D26DB6}" destId="{D0F0974B-37B0-4F48-A3DF-E542B0AEDEB0}" srcOrd="1" destOrd="0" parTransId="{9A3A835B-8152-47F9-A37C-067F3C314ACC}" sibTransId="{1D98CC9A-41D2-45E9-9A99-D3CA2F84A604}"/>
    <dgm:cxn modelId="{1980746B-A6CA-4538-871E-DD7707F94DDB}" type="presOf" srcId="{D0F0974B-37B0-4F48-A3DF-E542B0AEDEB0}" destId="{7E34FE20-2DE6-4978-AD0E-92BCDD145A58}" srcOrd="0" destOrd="0" presId="urn:microsoft.com/office/officeart/2005/8/layout/default"/>
    <dgm:cxn modelId="{08646570-B2C6-4B51-AC94-18310CEBE903}" type="presOf" srcId="{3F971BE5-6DDF-402D-8BA9-8A50E46C15A6}" destId="{71F98FF9-CE0C-4948-8082-5B16BD418D13}" srcOrd="0" destOrd="0" presId="urn:microsoft.com/office/officeart/2005/8/layout/default"/>
    <dgm:cxn modelId="{DD1F7F8B-B55E-4119-8D2C-0AA203D9FF70}" srcId="{7AEBDF2C-5F2A-4719-A808-2DEF66D26DB6}" destId="{09F2F1DF-5DBA-4FBE-9150-F9DAAAF8C034}" srcOrd="4" destOrd="0" parTransId="{0B3BE8F2-2148-41E0-B9E6-7CD4AFACF6FF}" sibTransId="{CBC8B302-E388-42A1-94AC-6A1894035D16}"/>
    <dgm:cxn modelId="{1E4C3193-A933-4B2D-A0F3-C246E9A1511C}" type="presOf" srcId="{7AEBDF2C-5F2A-4719-A808-2DEF66D26DB6}" destId="{D3DDC06B-5DA4-41E2-98CA-8D3A75A4D6CE}" srcOrd="0" destOrd="0" presId="urn:microsoft.com/office/officeart/2005/8/layout/default"/>
    <dgm:cxn modelId="{DAEE55C1-48ED-4D14-B911-BF3CD84AED1A}" srcId="{7AEBDF2C-5F2A-4719-A808-2DEF66D26DB6}" destId="{C7F62C15-3BA7-4853-AC05-6DFA9C95AE90}" srcOrd="5" destOrd="0" parTransId="{E901546A-6301-45E9-93FF-326F607E6A30}" sibTransId="{1E9A5911-3478-4798-90CD-4371C23CB1AE}"/>
    <dgm:cxn modelId="{5CD31AC5-B4D5-4CDD-9E4E-840F5DFB6BF2}" type="presOf" srcId="{B26A08DC-3BF0-4F1C-A0D3-C66F39F03019}" destId="{1DFD489E-C56E-4741-BE87-92E32A81E447}" srcOrd="0" destOrd="0" presId="urn:microsoft.com/office/officeart/2005/8/layout/default"/>
    <dgm:cxn modelId="{64FB81D5-9E34-40D7-9EED-F4AEF074661C}" type="presOf" srcId="{C7F62C15-3BA7-4853-AC05-6DFA9C95AE90}" destId="{C19A82EA-E35F-4E6D-BB49-A24CE5845E4C}" srcOrd="0" destOrd="0" presId="urn:microsoft.com/office/officeart/2005/8/layout/default"/>
    <dgm:cxn modelId="{BCD511D7-5015-4F5A-829B-C2D8555FF273}" srcId="{7AEBDF2C-5F2A-4719-A808-2DEF66D26DB6}" destId="{7BFBC213-37A6-4620-9F60-6A6EE1F5DC05}" srcOrd="3" destOrd="0" parTransId="{36ECC0B5-7FA1-4AD6-AA39-35A7D8A17078}" sibTransId="{D539A898-ED29-4E01-A5F7-EEABF85286F9}"/>
    <dgm:cxn modelId="{3DF10AE5-3B3D-4868-89CD-8DA8BF84661D}" type="presOf" srcId="{7BFBC213-37A6-4620-9F60-6A6EE1F5DC05}" destId="{83395677-D41E-4F78-B2A8-799C5E48A1D9}" srcOrd="0" destOrd="0" presId="urn:microsoft.com/office/officeart/2005/8/layout/default"/>
    <dgm:cxn modelId="{AEAEEAEA-0960-4E38-9640-F907BC550D0A}" srcId="{7AEBDF2C-5F2A-4719-A808-2DEF66D26DB6}" destId="{B26A08DC-3BF0-4F1C-A0D3-C66F39F03019}" srcOrd="0" destOrd="0" parTransId="{76A86A1E-7189-4884-B4FD-912E579EC7A2}" sibTransId="{A52E250D-E24B-4990-A5BA-B7100737E3C8}"/>
    <dgm:cxn modelId="{864B0014-98E9-4374-8DFD-E32D3BCFA8D6}" type="presParOf" srcId="{D3DDC06B-5DA4-41E2-98CA-8D3A75A4D6CE}" destId="{1DFD489E-C56E-4741-BE87-92E32A81E447}" srcOrd="0" destOrd="0" presId="urn:microsoft.com/office/officeart/2005/8/layout/default"/>
    <dgm:cxn modelId="{54B30D2E-6DED-471D-BC0A-7746FC794D6C}" type="presParOf" srcId="{D3DDC06B-5DA4-41E2-98CA-8D3A75A4D6CE}" destId="{7CA09237-70D4-4933-BD53-764592822094}" srcOrd="1" destOrd="0" presId="urn:microsoft.com/office/officeart/2005/8/layout/default"/>
    <dgm:cxn modelId="{2DF29244-D680-473A-AF1A-910404283544}" type="presParOf" srcId="{D3DDC06B-5DA4-41E2-98CA-8D3A75A4D6CE}" destId="{7E34FE20-2DE6-4978-AD0E-92BCDD145A58}" srcOrd="2" destOrd="0" presId="urn:microsoft.com/office/officeart/2005/8/layout/default"/>
    <dgm:cxn modelId="{420EF261-929E-451C-AD57-407B023F1684}" type="presParOf" srcId="{D3DDC06B-5DA4-41E2-98CA-8D3A75A4D6CE}" destId="{B35224A2-BD1B-4CFA-BB14-B9138C87AE27}" srcOrd="3" destOrd="0" presId="urn:microsoft.com/office/officeart/2005/8/layout/default"/>
    <dgm:cxn modelId="{AEB447B9-799D-47EE-96C5-ADF9E083AFEA}" type="presParOf" srcId="{D3DDC06B-5DA4-41E2-98CA-8D3A75A4D6CE}" destId="{71F98FF9-CE0C-4948-8082-5B16BD418D13}" srcOrd="4" destOrd="0" presId="urn:microsoft.com/office/officeart/2005/8/layout/default"/>
    <dgm:cxn modelId="{5250E062-9BAB-4B93-8768-BB66B10DFD44}" type="presParOf" srcId="{D3DDC06B-5DA4-41E2-98CA-8D3A75A4D6CE}" destId="{A359F2AE-16C7-4E13-AC02-6BB631E0B9D6}" srcOrd="5" destOrd="0" presId="urn:microsoft.com/office/officeart/2005/8/layout/default"/>
    <dgm:cxn modelId="{5E4DAD9F-C69A-4705-A74D-74B89FD9EBC0}" type="presParOf" srcId="{D3DDC06B-5DA4-41E2-98CA-8D3A75A4D6CE}" destId="{83395677-D41E-4F78-B2A8-799C5E48A1D9}" srcOrd="6" destOrd="0" presId="urn:microsoft.com/office/officeart/2005/8/layout/default"/>
    <dgm:cxn modelId="{FEB3B94C-B24C-4A40-99EE-C2F434CFD5D6}" type="presParOf" srcId="{D3DDC06B-5DA4-41E2-98CA-8D3A75A4D6CE}" destId="{9C6FC100-74A5-4B92-B3D7-F0DEBDA05734}" srcOrd="7" destOrd="0" presId="urn:microsoft.com/office/officeart/2005/8/layout/default"/>
    <dgm:cxn modelId="{25807143-7E5E-4774-8C7F-34AF02469901}" type="presParOf" srcId="{D3DDC06B-5DA4-41E2-98CA-8D3A75A4D6CE}" destId="{92A83158-3789-4751-9693-888AC04FCF68}" srcOrd="8" destOrd="0" presId="urn:microsoft.com/office/officeart/2005/8/layout/default"/>
    <dgm:cxn modelId="{C2AD238E-14C1-4D94-AEA7-B2EEC9B36CB7}" type="presParOf" srcId="{D3DDC06B-5DA4-41E2-98CA-8D3A75A4D6CE}" destId="{BDE8CA3F-0A5F-448A-9E90-8B8425F00BAA}" srcOrd="9" destOrd="0" presId="urn:microsoft.com/office/officeart/2005/8/layout/default"/>
    <dgm:cxn modelId="{F2FEF3DF-6BF8-4BBA-9B55-7C8B74190691}" type="presParOf" srcId="{D3DDC06B-5DA4-41E2-98CA-8D3A75A4D6CE}" destId="{C19A82EA-E35F-4E6D-BB49-A24CE5845E4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EBDF2C-5F2A-4719-A808-2DEF66D26DB6}"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B26A08DC-3BF0-4F1C-A0D3-C66F39F03019}">
      <dgm:prSet phldrT="[Text]"/>
      <dgm:spPr/>
      <dgm:t>
        <a:bodyPr/>
        <a:lstStyle/>
        <a:p>
          <a:r>
            <a:rPr lang="en-US" dirty="0"/>
            <a:t>Perceptual Blocks</a:t>
          </a:r>
        </a:p>
      </dgm:t>
    </dgm:pt>
    <dgm:pt modelId="{76A86A1E-7189-4884-B4FD-912E579EC7A2}" type="parTrans" cxnId="{AEAEEAEA-0960-4E38-9640-F907BC550D0A}">
      <dgm:prSet/>
      <dgm:spPr/>
      <dgm:t>
        <a:bodyPr/>
        <a:lstStyle/>
        <a:p>
          <a:endParaRPr lang="en-US"/>
        </a:p>
      </dgm:t>
    </dgm:pt>
    <dgm:pt modelId="{A52E250D-E24B-4990-A5BA-B7100737E3C8}" type="sibTrans" cxnId="{AEAEEAEA-0960-4E38-9640-F907BC550D0A}">
      <dgm:prSet/>
      <dgm:spPr/>
      <dgm:t>
        <a:bodyPr/>
        <a:lstStyle/>
        <a:p>
          <a:endParaRPr lang="en-US"/>
        </a:p>
      </dgm:t>
    </dgm:pt>
    <dgm:pt modelId="{D0F0974B-37B0-4F48-A3DF-E542B0AEDEB0}">
      <dgm:prSet phldrT="[Text]"/>
      <dgm:spPr/>
      <dgm:t>
        <a:bodyPr/>
        <a:lstStyle/>
        <a:p>
          <a:r>
            <a:rPr lang="en-US" dirty="0"/>
            <a:t>Emotional Blocks</a:t>
          </a:r>
        </a:p>
      </dgm:t>
    </dgm:pt>
    <dgm:pt modelId="{9A3A835B-8152-47F9-A37C-067F3C314ACC}" type="parTrans" cxnId="{F6451249-D18B-4D16-83A9-63AF520E1C91}">
      <dgm:prSet/>
      <dgm:spPr/>
      <dgm:t>
        <a:bodyPr/>
        <a:lstStyle/>
        <a:p>
          <a:endParaRPr lang="en-US"/>
        </a:p>
      </dgm:t>
    </dgm:pt>
    <dgm:pt modelId="{1D98CC9A-41D2-45E9-9A99-D3CA2F84A604}" type="sibTrans" cxnId="{F6451249-D18B-4D16-83A9-63AF520E1C91}">
      <dgm:prSet/>
      <dgm:spPr/>
      <dgm:t>
        <a:bodyPr/>
        <a:lstStyle/>
        <a:p>
          <a:endParaRPr lang="en-US"/>
        </a:p>
      </dgm:t>
    </dgm:pt>
    <dgm:pt modelId="{3F971BE5-6DDF-402D-8BA9-8A50E46C15A6}">
      <dgm:prSet phldrT="[Text]"/>
      <dgm:spPr/>
      <dgm:t>
        <a:bodyPr/>
        <a:lstStyle/>
        <a:p>
          <a:r>
            <a:rPr lang="en-US" dirty="0"/>
            <a:t>Cultural Blocks</a:t>
          </a:r>
        </a:p>
      </dgm:t>
    </dgm:pt>
    <dgm:pt modelId="{0F748EAA-4F18-4C6A-826B-40E4CCED852D}" type="parTrans" cxnId="{4D34CA0C-916B-4F87-AF33-35E1484216CA}">
      <dgm:prSet/>
      <dgm:spPr/>
      <dgm:t>
        <a:bodyPr/>
        <a:lstStyle/>
        <a:p>
          <a:endParaRPr lang="en-US"/>
        </a:p>
      </dgm:t>
    </dgm:pt>
    <dgm:pt modelId="{53F63AE7-F5EF-4D6E-A325-AEE984450DC9}" type="sibTrans" cxnId="{4D34CA0C-916B-4F87-AF33-35E1484216CA}">
      <dgm:prSet/>
      <dgm:spPr/>
      <dgm:t>
        <a:bodyPr/>
        <a:lstStyle/>
        <a:p>
          <a:endParaRPr lang="en-US"/>
        </a:p>
      </dgm:t>
    </dgm:pt>
    <dgm:pt modelId="{7BFBC213-37A6-4620-9F60-6A6EE1F5DC05}">
      <dgm:prSet phldrT="[Text]"/>
      <dgm:spPr/>
      <dgm:t>
        <a:bodyPr/>
        <a:lstStyle/>
        <a:p>
          <a:r>
            <a:rPr lang="en-US" dirty="0"/>
            <a:t>Imagination Blocks</a:t>
          </a:r>
        </a:p>
      </dgm:t>
    </dgm:pt>
    <dgm:pt modelId="{36ECC0B5-7FA1-4AD6-AA39-35A7D8A17078}" type="parTrans" cxnId="{BCD511D7-5015-4F5A-829B-C2D8555FF273}">
      <dgm:prSet/>
      <dgm:spPr/>
      <dgm:t>
        <a:bodyPr/>
        <a:lstStyle/>
        <a:p>
          <a:endParaRPr lang="en-US"/>
        </a:p>
      </dgm:t>
    </dgm:pt>
    <dgm:pt modelId="{D539A898-ED29-4E01-A5F7-EEABF85286F9}" type="sibTrans" cxnId="{BCD511D7-5015-4F5A-829B-C2D8555FF273}">
      <dgm:prSet/>
      <dgm:spPr/>
      <dgm:t>
        <a:bodyPr/>
        <a:lstStyle/>
        <a:p>
          <a:endParaRPr lang="en-US"/>
        </a:p>
      </dgm:t>
    </dgm:pt>
    <dgm:pt modelId="{09F2F1DF-5DBA-4FBE-9150-F9DAAAF8C034}">
      <dgm:prSet phldrT="[Text]"/>
      <dgm:spPr>
        <a:solidFill>
          <a:srgbClr val="002060"/>
        </a:solidFill>
      </dgm:spPr>
      <dgm:t>
        <a:bodyPr/>
        <a:lstStyle/>
        <a:p>
          <a:r>
            <a:rPr lang="en-US" dirty="0">
              <a:solidFill>
                <a:schemeClr val="tx1"/>
              </a:solidFill>
            </a:rPr>
            <a:t>Environmental Blocks</a:t>
          </a:r>
        </a:p>
      </dgm:t>
    </dgm:pt>
    <dgm:pt modelId="{0B3BE8F2-2148-41E0-B9E6-7CD4AFACF6FF}" type="parTrans" cxnId="{DD1F7F8B-B55E-4119-8D2C-0AA203D9FF70}">
      <dgm:prSet/>
      <dgm:spPr/>
      <dgm:t>
        <a:bodyPr/>
        <a:lstStyle/>
        <a:p>
          <a:endParaRPr lang="en-US"/>
        </a:p>
      </dgm:t>
    </dgm:pt>
    <dgm:pt modelId="{CBC8B302-E388-42A1-94AC-6A1894035D16}" type="sibTrans" cxnId="{DD1F7F8B-B55E-4119-8D2C-0AA203D9FF70}">
      <dgm:prSet/>
      <dgm:spPr/>
      <dgm:t>
        <a:bodyPr/>
        <a:lstStyle/>
        <a:p>
          <a:endParaRPr lang="en-US"/>
        </a:p>
      </dgm:t>
    </dgm:pt>
    <dgm:pt modelId="{C7F62C15-3BA7-4853-AC05-6DFA9C95AE90}">
      <dgm:prSet phldrT="[Text]"/>
      <dgm:spPr/>
      <dgm:t>
        <a:bodyPr/>
        <a:lstStyle/>
        <a:p>
          <a:r>
            <a:rPr lang="en-US" dirty="0"/>
            <a:t>Intellectual Blocks</a:t>
          </a:r>
        </a:p>
      </dgm:t>
    </dgm:pt>
    <dgm:pt modelId="{E901546A-6301-45E9-93FF-326F607E6A30}" type="parTrans" cxnId="{DAEE55C1-48ED-4D14-B911-BF3CD84AED1A}">
      <dgm:prSet/>
      <dgm:spPr/>
      <dgm:t>
        <a:bodyPr/>
        <a:lstStyle/>
        <a:p>
          <a:endParaRPr lang="en-US"/>
        </a:p>
      </dgm:t>
    </dgm:pt>
    <dgm:pt modelId="{1E9A5911-3478-4798-90CD-4371C23CB1AE}" type="sibTrans" cxnId="{DAEE55C1-48ED-4D14-B911-BF3CD84AED1A}">
      <dgm:prSet/>
      <dgm:spPr/>
      <dgm:t>
        <a:bodyPr/>
        <a:lstStyle/>
        <a:p>
          <a:endParaRPr lang="en-US"/>
        </a:p>
      </dgm:t>
    </dgm:pt>
    <dgm:pt modelId="{D3DDC06B-5DA4-41E2-98CA-8D3A75A4D6CE}" type="pres">
      <dgm:prSet presAssocID="{7AEBDF2C-5F2A-4719-A808-2DEF66D26DB6}" presName="diagram" presStyleCnt="0">
        <dgm:presLayoutVars>
          <dgm:dir/>
          <dgm:resizeHandles val="exact"/>
        </dgm:presLayoutVars>
      </dgm:prSet>
      <dgm:spPr/>
    </dgm:pt>
    <dgm:pt modelId="{1DFD489E-C56E-4741-BE87-92E32A81E447}" type="pres">
      <dgm:prSet presAssocID="{B26A08DC-3BF0-4F1C-A0D3-C66F39F03019}" presName="node" presStyleLbl="node1" presStyleIdx="0" presStyleCnt="6">
        <dgm:presLayoutVars>
          <dgm:bulletEnabled val="1"/>
        </dgm:presLayoutVars>
      </dgm:prSet>
      <dgm:spPr/>
    </dgm:pt>
    <dgm:pt modelId="{7CA09237-70D4-4933-BD53-764592822094}" type="pres">
      <dgm:prSet presAssocID="{A52E250D-E24B-4990-A5BA-B7100737E3C8}" presName="sibTrans" presStyleCnt="0"/>
      <dgm:spPr/>
    </dgm:pt>
    <dgm:pt modelId="{7E34FE20-2DE6-4978-AD0E-92BCDD145A58}" type="pres">
      <dgm:prSet presAssocID="{D0F0974B-37B0-4F48-A3DF-E542B0AEDEB0}" presName="node" presStyleLbl="node1" presStyleIdx="1" presStyleCnt="6">
        <dgm:presLayoutVars>
          <dgm:bulletEnabled val="1"/>
        </dgm:presLayoutVars>
      </dgm:prSet>
      <dgm:spPr/>
    </dgm:pt>
    <dgm:pt modelId="{B35224A2-BD1B-4CFA-BB14-B9138C87AE27}" type="pres">
      <dgm:prSet presAssocID="{1D98CC9A-41D2-45E9-9A99-D3CA2F84A604}" presName="sibTrans" presStyleCnt="0"/>
      <dgm:spPr/>
    </dgm:pt>
    <dgm:pt modelId="{71F98FF9-CE0C-4948-8082-5B16BD418D13}" type="pres">
      <dgm:prSet presAssocID="{3F971BE5-6DDF-402D-8BA9-8A50E46C15A6}" presName="node" presStyleLbl="node1" presStyleIdx="2" presStyleCnt="6">
        <dgm:presLayoutVars>
          <dgm:bulletEnabled val="1"/>
        </dgm:presLayoutVars>
      </dgm:prSet>
      <dgm:spPr/>
    </dgm:pt>
    <dgm:pt modelId="{A359F2AE-16C7-4E13-AC02-6BB631E0B9D6}" type="pres">
      <dgm:prSet presAssocID="{53F63AE7-F5EF-4D6E-A325-AEE984450DC9}" presName="sibTrans" presStyleCnt="0"/>
      <dgm:spPr/>
    </dgm:pt>
    <dgm:pt modelId="{83395677-D41E-4F78-B2A8-799C5E48A1D9}" type="pres">
      <dgm:prSet presAssocID="{7BFBC213-37A6-4620-9F60-6A6EE1F5DC05}" presName="node" presStyleLbl="node1" presStyleIdx="3" presStyleCnt="6">
        <dgm:presLayoutVars>
          <dgm:bulletEnabled val="1"/>
        </dgm:presLayoutVars>
      </dgm:prSet>
      <dgm:spPr/>
    </dgm:pt>
    <dgm:pt modelId="{9C6FC100-74A5-4B92-B3D7-F0DEBDA05734}" type="pres">
      <dgm:prSet presAssocID="{D539A898-ED29-4E01-A5F7-EEABF85286F9}" presName="sibTrans" presStyleCnt="0"/>
      <dgm:spPr/>
    </dgm:pt>
    <dgm:pt modelId="{92A83158-3789-4751-9693-888AC04FCF68}" type="pres">
      <dgm:prSet presAssocID="{09F2F1DF-5DBA-4FBE-9150-F9DAAAF8C034}" presName="node" presStyleLbl="node1" presStyleIdx="4" presStyleCnt="6">
        <dgm:presLayoutVars>
          <dgm:bulletEnabled val="1"/>
        </dgm:presLayoutVars>
      </dgm:prSet>
      <dgm:spPr/>
    </dgm:pt>
    <dgm:pt modelId="{BDE8CA3F-0A5F-448A-9E90-8B8425F00BAA}" type="pres">
      <dgm:prSet presAssocID="{CBC8B302-E388-42A1-94AC-6A1894035D16}" presName="sibTrans" presStyleCnt="0"/>
      <dgm:spPr/>
    </dgm:pt>
    <dgm:pt modelId="{C19A82EA-E35F-4E6D-BB49-A24CE5845E4C}" type="pres">
      <dgm:prSet presAssocID="{C7F62C15-3BA7-4853-AC05-6DFA9C95AE90}" presName="node" presStyleLbl="node1" presStyleIdx="5" presStyleCnt="6">
        <dgm:presLayoutVars>
          <dgm:bulletEnabled val="1"/>
        </dgm:presLayoutVars>
      </dgm:prSet>
      <dgm:spPr/>
    </dgm:pt>
  </dgm:ptLst>
  <dgm:cxnLst>
    <dgm:cxn modelId="{4D34CA0C-916B-4F87-AF33-35E1484216CA}" srcId="{7AEBDF2C-5F2A-4719-A808-2DEF66D26DB6}" destId="{3F971BE5-6DDF-402D-8BA9-8A50E46C15A6}" srcOrd="2" destOrd="0" parTransId="{0F748EAA-4F18-4C6A-826B-40E4CCED852D}" sibTransId="{53F63AE7-F5EF-4D6E-A325-AEE984450DC9}"/>
    <dgm:cxn modelId="{11136739-585F-4AF4-B685-90D29E3F985D}" type="presOf" srcId="{09F2F1DF-5DBA-4FBE-9150-F9DAAAF8C034}" destId="{92A83158-3789-4751-9693-888AC04FCF68}" srcOrd="0" destOrd="0" presId="urn:microsoft.com/office/officeart/2005/8/layout/default"/>
    <dgm:cxn modelId="{F6451249-D18B-4D16-83A9-63AF520E1C91}" srcId="{7AEBDF2C-5F2A-4719-A808-2DEF66D26DB6}" destId="{D0F0974B-37B0-4F48-A3DF-E542B0AEDEB0}" srcOrd="1" destOrd="0" parTransId="{9A3A835B-8152-47F9-A37C-067F3C314ACC}" sibTransId="{1D98CC9A-41D2-45E9-9A99-D3CA2F84A604}"/>
    <dgm:cxn modelId="{1980746B-A6CA-4538-871E-DD7707F94DDB}" type="presOf" srcId="{D0F0974B-37B0-4F48-A3DF-E542B0AEDEB0}" destId="{7E34FE20-2DE6-4978-AD0E-92BCDD145A58}" srcOrd="0" destOrd="0" presId="urn:microsoft.com/office/officeart/2005/8/layout/default"/>
    <dgm:cxn modelId="{08646570-B2C6-4B51-AC94-18310CEBE903}" type="presOf" srcId="{3F971BE5-6DDF-402D-8BA9-8A50E46C15A6}" destId="{71F98FF9-CE0C-4948-8082-5B16BD418D13}" srcOrd="0" destOrd="0" presId="urn:microsoft.com/office/officeart/2005/8/layout/default"/>
    <dgm:cxn modelId="{DD1F7F8B-B55E-4119-8D2C-0AA203D9FF70}" srcId="{7AEBDF2C-5F2A-4719-A808-2DEF66D26DB6}" destId="{09F2F1DF-5DBA-4FBE-9150-F9DAAAF8C034}" srcOrd="4" destOrd="0" parTransId="{0B3BE8F2-2148-41E0-B9E6-7CD4AFACF6FF}" sibTransId="{CBC8B302-E388-42A1-94AC-6A1894035D16}"/>
    <dgm:cxn modelId="{1E4C3193-A933-4B2D-A0F3-C246E9A1511C}" type="presOf" srcId="{7AEBDF2C-5F2A-4719-A808-2DEF66D26DB6}" destId="{D3DDC06B-5DA4-41E2-98CA-8D3A75A4D6CE}" srcOrd="0" destOrd="0" presId="urn:microsoft.com/office/officeart/2005/8/layout/default"/>
    <dgm:cxn modelId="{DAEE55C1-48ED-4D14-B911-BF3CD84AED1A}" srcId="{7AEBDF2C-5F2A-4719-A808-2DEF66D26DB6}" destId="{C7F62C15-3BA7-4853-AC05-6DFA9C95AE90}" srcOrd="5" destOrd="0" parTransId="{E901546A-6301-45E9-93FF-326F607E6A30}" sibTransId="{1E9A5911-3478-4798-90CD-4371C23CB1AE}"/>
    <dgm:cxn modelId="{5CD31AC5-B4D5-4CDD-9E4E-840F5DFB6BF2}" type="presOf" srcId="{B26A08DC-3BF0-4F1C-A0D3-C66F39F03019}" destId="{1DFD489E-C56E-4741-BE87-92E32A81E447}" srcOrd="0" destOrd="0" presId="urn:microsoft.com/office/officeart/2005/8/layout/default"/>
    <dgm:cxn modelId="{64FB81D5-9E34-40D7-9EED-F4AEF074661C}" type="presOf" srcId="{C7F62C15-3BA7-4853-AC05-6DFA9C95AE90}" destId="{C19A82EA-E35F-4E6D-BB49-A24CE5845E4C}" srcOrd="0" destOrd="0" presId="urn:microsoft.com/office/officeart/2005/8/layout/default"/>
    <dgm:cxn modelId="{BCD511D7-5015-4F5A-829B-C2D8555FF273}" srcId="{7AEBDF2C-5F2A-4719-A808-2DEF66D26DB6}" destId="{7BFBC213-37A6-4620-9F60-6A6EE1F5DC05}" srcOrd="3" destOrd="0" parTransId="{36ECC0B5-7FA1-4AD6-AA39-35A7D8A17078}" sibTransId="{D539A898-ED29-4E01-A5F7-EEABF85286F9}"/>
    <dgm:cxn modelId="{3DF10AE5-3B3D-4868-89CD-8DA8BF84661D}" type="presOf" srcId="{7BFBC213-37A6-4620-9F60-6A6EE1F5DC05}" destId="{83395677-D41E-4F78-B2A8-799C5E48A1D9}" srcOrd="0" destOrd="0" presId="urn:microsoft.com/office/officeart/2005/8/layout/default"/>
    <dgm:cxn modelId="{AEAEEAEA-0960-4E38-9640-F907BC550D0A}" srcId="{7AEBDF2C-5F2A-4719-A808-2DEF66D26DB6}" destId="{B26A08DC-3BF0-4F1C-A0D3-C66F39F03019}" srcOrd="0" destOrd="0" parTransId="{76A86A1E-7189-4884-B4FD-912E579EC7A2}" sibTransId="{A52E250D-E24B-4990-A5BA-B7100737E3C8}"/>
    <dgm:cxn modelId="{864B0014-98E9-4374-8DFD-E32D3BCFA8D6}" type="presParOf" srcId="{D3DDC06B-5DA4-41E2-98CA-8D3A75A4D6CE}" destId="{1DFD489E-C56E-4741-BE87-92E32A81E447}" srcOrd="0" destOrd="0" presId="urn:microsoft.com/office/officeart/2005/8/layout/default"/>
    <dgm:cxn modelId="{54B30D2E-6DED-471D-BC0A-7746FC794D6C}" type="presParOf" srcId="{D3DDC06B-5DA4-41E2-98CA-8D3A75A4D6CE}" destId="{7CA09237-70D4-4933-BD53-764592822094}" srcOrd="1" destOrd="0" presId="urn:microsoft.com/office/officeart/2005/8/layout/default"/>
    <dgm:cxn modelId="{2DF29244-D680-473A-AF1A-910404283544}" type="presParOf" srcId="{D3DDC06B-5DA4-41E2-98CA-8D3A75A4D6CE}" destId="{7E34FE20-2DE6-4978-AD0E-92BCDD145A58}" srcOrd="2" destOrd="0" presId="urn:microsoft.com/office/officeart/2005/8/layout/default"/>
    <dgm:cxn modelId="{420EF261-929E-451C-AD57-407B023F1684}" type="presParOf" srcId="{D3DDC06B-5DA4-41E2-98CA-8D3A75A4D6CE}" destId="{B35224A2-BD1B-4CFA-BB14-B9138C87AE27}" srcOrd="3" destOrd="0" presId="urn:microsoft.com/office/officeart/2005/8/layout/default"/>
    <dgm:cxn modelId="{AEB447B9-799D-47EE-96C5-ADF9E083AFEA}" type="presParOf" srcId="{D3DDC06B-5DA4-41E2-98CA-8D3A75A4D6CE}" destId="{71F98FF9-CE0C-4948-8082-5B16BD418D13}" srcOrd="4" destOrd="0" presId="urn:microsoft.com/office/officeart/2005/8/layout/default"/>
    <dgm:cxn modelId="{5250E062-9BAB-4B93-8768-BB66B10DFD44}" type="presParOf" srcId="{D3DDC06B-5DA4-41E2-98CA-8D3A75A4D6CE}" destId="{A359F2AE-16C7-4E13-AC02-6BB631E0B9D6}" srcOrd="5" destOrd="0" presId="urn:microsoft.com/office/officeart/2005/8/layout/default"/>
    <dgm:cxn modelId="{5E4DAD9F-C69A-4705-A74D-74B89FD9EBC0}" type="presParOf" srcId="{D3DDC06B-5DA4-41E2-98CA-8D3A75A4D6CE}" destId="{83395677-D41E-4F78-B2A8-799C5E48A1D9}" srcOrd="6" destOrd="0" presId="urn:microsoft.com/office/officeart/2005/8/layout/default"/>
    <dgm:cxn modelId="{FEB3B94C-B24C-4A40-99EE-C2F434CFD5D6}" type="presParOf" srcId="{D3DDC06B-5DA4-41E2-98CA-8D3A75A4D6CE}" destId="{9C6FC100-74A5-4B92-B3D7-F0DEBDA05734}" srcOrd="7" destOrd="0" presId="urn:microsoft.com/office/officeart/2005/8/layout/default"/>
    <dgm:cxn modelId="{25807143-7E5E-4774-8C7F-34AF02469901}" type="presParOf" srcId="{D3DDC06B-5DA4-41E2-98CA-8D3A75A4D6CE}" destId="{92A83158-3789-4751-9693-888AC04FCF68}" srcOrd="8" destOrd="0" presId="urn:microsoft.com/office/officeart/2005/8/layout/default"/>
    <dgm:cxn modelId="{C2AD238E-14C1-4D94-AEA7-B2EEC9B36CB7}" type="presParOf" srcId="{D3DDC06B-5DA4-41E2-98CA-8D3A75A4D6CE}" destId="{BDE8CA3F-0A5F-448A-9E90-8B8425F00BAA}" srcOrd="9" destOrd="0" presId="urn:microsoft.com/office/officeart/2005/8/layout/default"/>
    <dgm:cxn modelId="{F2FEF3DF-6BF8-4BBA-9B55-7C8B74190691}" type="presParOf" srcId="{D3DDC06B-5DA4-41E2-98CA-8D3A75A4D6CE}" destId="{C19A82EA-E35F-4E6D-BB49-A24CE5845E4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EBDF2C-5F2A-4719-A808-2DEF66D26DB6}"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en-US"/>
        </a:p>
      </dgm:t>
    </dgm:pt>
    <dgm:pt modelId="{B26A08DC-3BF0-4F1C-A0D3-C66F39F03019}">
      <dgm:prSet phldrT="[Text]"/>
      <dgm:spPr/>
      <dgm:t>
        <a:bodyPr/>
        <a:lstStyle/>
        <a:p>
          <a:r>
            <a:rPr lang="en-US" dirty="0"/>
            <a:t>Perceptual Blocks</a:t>
          </a:r>
        </a:p>
      </dgm:t>
    </dgm:pt>
    <dgm:pt modelId="{76A86A1E-7189-4884-B4FD-912E579EC7A2}" type="parTrans" cxnId="{AEAEEAEA-0960-4E38-9640-F907BC550D0A}">
      <dgm:prSet/>
      <dgm:spPr/>
      <dgm:t>
        <a:bodyPr/>
        <a:lstStyle/>
        <a:p>
          <a:endParaRPr lang="en-US"/>
        </a:p>
      </dgm:t>
    </dgm:pt>
    <dgm:pt modelId="{A52E250D-E24B-4990-A5BA-B7100737E3C8}" type="sibTrans" cxnId="{AEAEEAEA-0960-4E38-9640-F907BC550D0A}">
      <dgm:prSet/>
      <dgm:spPr/>
      <dgm:t>
        <a:bodyPr/>
        <a:lstStyle/>
        <a:p>
          <a:endParaRPr lang="en-US"/>
        </a:p>
      </dgm:t>
    </dgm:pt>
    <dgm:pt modelId="{D0F0974B-37B0-4F48-A3DF-E542B0AEDEB0}">
      <dgm:prSet phldrT="[Text]"/>
      <dgm:spPr/>
      <dgm:t>
        <a:bodyPr/>
        <a:lstStyle/>
        <a:p>
          <a:r>
            <a:rPr lang="en-US" dirty="0"/>
            <a:t>Emotional Blocks</a:t>
          </a:r>
        </a:p>
      </dgm:t>
    </dgm:pt>
    <dgm:pt modelId="{9A3A835B-8152-47F9-A37C-067F3C314ACC}" type="parTrans" cxnId="{F6451249-D18B-4D16-83A9-63AF520E1C91}">
      <dgm:prSet/>
      <dgm:spPr/>
      <dgm:t>
        <a:bodyPr/>
        <a:lstStyle/>
        <a:p>
          <a:endParaRPr lang="en-US"/>
        </a:p>
      </dgm:t>
    </dgm:pt>
    <dgm:pt modelId="{1D98CC9A-41D2-45E9-9A99-D3CA2F84A604}" type="sibTrans" cxnId="{F6451249-D18B-4D16-83A9-63AF520E1C91}">
      <dgm:prSet/>
      <dgm:spPr/>
      <dgm:t>
        <a:bodyPr/>
        <a:lstStyle/>
        <a:p>
          <a:endParaRPr lang="en-US"/>
        </a:p>
      </dgm:t>
    </dgm:pt>
    <dgm:pt modelId="{3F971BE5-6DDF-402D-8BA9-8A50E46C15A6}">
      <dgm:prSet phldrT="[Text]"/>
      <dgm:spPr/>
      <dgm:t>
        <a:bodyPr/>
        <a:lstStyle/>
        <a:p>
          <a:r>
            <a:rPr lang="en-US" dirty="0"/>
            <a:t>Cultural Blocks</a:t>
          </a:r>
        </a:p>
      </dgm:t>
    </dgm:pt>
    <dgm:pt modelId="{0F748EAA-4F18-4C6A-826B-40E4CCED852D}" type="parTrans" cxnId="{4D34CA0C-916B-4F87-AF33-35E1484216CA}">
      <dgm:prSet/>
      <dgm:spPr/>
      <dgm:t>
        <a:bodyPr/>
        <a:lstStyle/>
        <a:p>
          <a:endParaRPr lang="en-US"/>
        </a:p>
      </dgm:t>
    </dgm:pt>
    <dgm:pt modelId="{53F63AE7-F5EF-4D6E-A325-AEE984450DC9}" type="sibTrans" cxnId="{4D34CA0C-916B-4F87-AF33-35E1484216CA}">
      <dgm:prSet/>
      <dgm:spPr/>
      <dgm:t>
        <a:bodyPr/>
        <a:lstStyle/>
        <a:p>
          <a:endParaRPr lang="en-US"/>
        </a:p>
      </dgm:t>
    </dgm:pt>
    <dgm:pt modelId="{7BFBC213-37A6-4620-9F60-6A6EE1F5DC05}">
      <dgm:prSet phldrT="[Text]"/>
      <dgm:spPr/>
      <dgm:t>
        <a:bodyPr/>
        <a:lstStyle/>
        <a:p>
          <a:r>
            <a:rPr lang="en-US" dirty="0"/>
            <a:t>Imagination Blocks</a:t>
          </a:r>
        </a:p>
      </dgm:t>
    </dgm:pt>
    <dgm:pt modelId="{36ECC0B5-7FA1-4AD6-AA39-35A7D8A17078}" type="parTrans" cxnId="{BCD511D7-5015-4F5A-829B-C2D8555FF273}">
      <dgm:prSet/>
      <dgm:spPr/>
      <dgm:t>
        <a:bodyPr/>
        <a:lstStyle/>
        <a:p>
          <a:endParaRPr lang="en-US"/>
        </a:p>
      </dgm:t>
    </dgm:pt>
    <dgm:pt modelId="{D539A898-ED29-4E01-A5F7-EEABF85286F9}" type="sibTrans" cxnId="{BCD511D7-5015-4F5A-829B-C2D8555FF273}">
      <dgm:prSet/>
      <dgm:spPr/>
      <dgm:t>
        <a:bodyPr/>
        <a:lstStyle/>
        <a:p>
          <a:endParaRPr lang="en-US"/>
        </a:p>
      </dgm:t>
    </dgm:pt>
    <dgm:pt modelId="{09F2F1DF-5DBA-4FBE-9150-F9DAAAF8C034}">
      <dgm:prSet phldrT="[Text]"/>
      <dgm:spPr/>
      <dgm:t>
        <a:bodyPr/>
        <a:lstStyle/>
        <a:p>
          <a:r>
            <a:rPr lang="en-US" dirty="0"/>
            <a:t>Environmental Blocks</a:t>
          </a:r>
        </a:p>
      </dgm:t>
    </dgm:pt>
    <dgm:pt modelId="{0B3BE8F2-2148-41E0-B9E6-7CD4AFACF6FF}" type="parTrans" cxnId="{DD1F7F8B-B55E-4119-8D2C-0AA203D9FF70}">
      <dgm:prSet/>
      <dgm:spPr/>
      <dgm:t>
        <a:bodyPr/>
        <a:lstStyle/>
        <a:p>
          <a:endParaRPr lang="en-US"/>
        </a:p>
      </dgm:t>
    </dgm:pt>
    <dgm:pt modelId="{CBC8B302-E388-42A1-94AC-6A1894035D16}" type="sibTrans" cxnId="{DD1F7F8B-B55E-4119-8D2C-0AA203D9FF70}">
      <dgm:prSet/>
      <dgm:spPr/>
      <dgm:t>
        <a:bodyPr/>
        <a:lstStyle/>
        <a:p>
          <a:endParaRPr lang="en-US"/>
        </a:p>
      </dgm:t>
    </dgm:pt>
    <dgm:pt modelId="{C7F62C15-3BA7-4853-AC05-6DFA9C95AE90}">
      <dgm:prSet phldrT="[Text]"/>
      <dgm:spPr>
        <a:solidFill>
          <a:srgbClr val="002060"/>
        </a:solidFill>
      </dgm:spPr>
      <dgm:t>
        <a:bodyPr/>
        <a:lstStyle/>
        <a:p>
          <a:r>
            <a:rPr lang="en-US" dirty="0">
              <a:solidFill>
                <a:schemeClr val="tx1"/>
              </a:solidFill>
            </a:rPr>
            <a:t>Intellectual Blocks</a:t>
          </a:r>
        </a:p>
      </dgm:t>
    </dgm:pt>
    <dgm:pt modelId="{E901546A-6301-45E9-93FF-326F607E6A30}" type="parTrans" cxnId="{DAEE55C1-48ED-4D14-B911-BF3CD84AED1A}">
      <dgm:prSet/>
      <dgm:spPr/>
      <dgm:t>
        <a:bodyPr/>
        <a:lstStyle/>
        <a:p>
          <a:endParaRPr lang="en-US"/>
        </a:p>
      </dgm:t>
    </dgm:pt>
    <dgm:pt modelId="{1E9A5911-3478-4798-90CD-4371C23CB1AE}" type="sibTrans" cxnId="{DAEE55C1-48ED-4D14-B911-BF3CD84AED1A}">
      <dgm:prSet/>
      <dgm:spPr/>
      <dgm:t>
        <a:bodyPr/>
        <a:lstStyle/>
        <a:p>
          <a:endParaRPr lang="en-US"/>
        </a:p>
      </dgm:t>
    </dgm:pt>
    <dgm:pt modelId="{D3DDC06B-5DA4-41E2-98CA-8D3A75A4D6CE}" type="pres">
      <dgm:prSet presAssocID="{7AEBDF2C-5F2A-4719-A808-2DEF66D26DB6}" presName="diagram" presStyleCnt="0">
        <dgm:presLayoutVars>
          <dgm:dir/>
          <dgm:resizeHandles val="exact"/>
        </dgm:presLayoutVars>
      </dgm:prSet>
      <dgm:spPr/>
    </dgm:pt>
    <dgm:pt modelId="{1DFD489E-C56E-4741-BE87-92E32A81E447}" type="pres">
      <dgm:prSet presAssocID="{B26A08DC-3BF0-4F1C-A0D3-C66F39F03019}" presName="node" presStyleLbl="node1" presStyleIdx="0" presStyleCnt="6">
        <dgm:presLayoutVars>
          <dgm:bulletEnabled val="1"/>
        </dgm:presLayoutVars>
      </dgm:prSet>
      <dgm:spPr/>
    </dgm:pt>
    <dgm:pt modelId="{7CA09237-70D4-4933-BD53-764592822094}" type="pres">
      <dgm:prSet presAssocID="{A52E250D-E24B-4990-A5BA-B7100737E3C8}" presName="sibTrans" presStyleCnt="0"/>
      <dgm:spPr/>
    </dgm:pt>
    <dgm:pt modelId="{7E34FE20-2DE6-4978-AD0E-92BCDD145A58}" type="pres">
      <dgm:prSet presAssocID="{D0F0974B-37B0-4F48-A3DF-E542B0AEDEB0}" presName="node" presStyleLbl="node1" presStyleIdx="1" presStyleCnt="6">
        <dgm:presLayoutVars>
          <dgm:bulletEnabled val="1"/>
        </dgm:presLayoutVars>
      </dgm:prSet>
      <dgm:spPr/>
    </dgm:pt>
    <dgm:pt modelId="{B35224A2-BD1B-4CFA-BB14-B9138C87AE27}" type="pres">
      <dgm:prSet presAssocID="{1D98CC9A-41D2-45E9-9A99-D3CA2F84A604}" presName="sibTrans" presStyleCnt="0"/>
      <dgm:spPr/>
    </dgm:pt>
    <dgm:pt modelId="{71F98FF9-CE0C-4948-8082-5B16BD418D13}" type="pres">
      <dgm:prSet presAssocID="{3F971BE5-6DDF-402D-8BA9-8A50E46C15A6}" presName="node" presStyleLbl="node1" presStyleIdx="2" presStyleCnt="6">
        <dgm:presLayoutVars>
          <dgm:bulletEnabled val="1"/>
        </dgm:presLayoutVars>
      </dgm:prSet>
      <dgm:spPr/>
    </dgm:pt>
    <dgm:pt modelId="{A359F2AE-16C7-4E13-AC02-6BB631E0B9D6}" type="pres">
      <dgm:prSet presAssocID="{53F63AE7-F5EF-4D6E-A325-AEE984450DC9}" presName="sibTrans" presStyleCnt="0"/>
      <dgm:spPr/>
    </dgm:pt>
    <dgm:pt modelId="{83395677-D41E-4F78-B2A8-799C5E48A1D9}" type="pres">
      <dgm:prSet presAssocID="{7BFBC213-37A6-4620-9F60-6A6EE1F5DC05}" presName="node" presStyleLbl="node1" presStyleIdx="3" presStyleCnt="6">
        <dgm:presLayoutVars>
          <dgm:bulletEnabled val="1"/>
        </dgm:presLayoutVars>
      </dgm:prSet>
      <dgm:spPr/>
    </dgm:pt>
    <dgm:pt modelId="{9C6FC100-74A5-4B92-B3D7-F0DEBDA05734}" type="pres">
      <dgm:prSet presAssocID="{D539A898-ED29-4E01-A5F7-EEABF85286F9}" presName="sibTrans" presStyleCnt="0"/>
      <dgm:spPr/>
    </dgm:pt>
    <dgm:pt modelId="{92A83158-3789-4751-9693-888AC04FCF68}" type="pres">
      <dgm:prSet presAssocID="{09F2F1DF-5DBA-4FBE-9150-F9DAAAF8C034}" presName="node" presStyleLbl="node1" presStyleIdx="4" presStyleCnt="6">
        <dgm:presLayoutVars>
          <dgm:bulletEnabled val="1"/>
        </dgm:presLayoutVars>
      </dgm:prSet>
      <dgm:spPr/>
    </dgm:pt>
    <dgm:pt modelId="{BDE8CA3F-0A5F-448A-9E90-8B8425F00BAA}" type="pres">
      <dgm:prSet presAssocID="{CBC8B302-E388-42A1-94AC-6A1894035D16}" presName="sibTrans" presStyleCnt="0"/>
      <dgm:spPr/>
    </dgm:pt>
    <dgm:pt modelId="{C19A82EA-E35F-4E6D-BB49-A24CE5845E4C}" type="pres">
      <dgm:prSet presAssocID="{C7F62C15-3BA7-4853-AC05-6DFA9C95AE90}" presName="node" presStyleLbl="node1" presStyleIdx="5" presStyleCnt="6">
        <dgm:presLayoutVars>
          <dgm:bulletEnabled val="1"/>
        </dgm:presLayoutVars>
      </dgm:prSet>
      <dgm:spPr/>
    </dgm:pt>
  </dgm:ptLst>
  <dgm:cxnLst>
    <dgm:cxn modelId="{4D34CA0C-916B-4F87-AF33-35E1484216CA}" srcId="{7AEBDF2C-5F2A-4719-A808-2DEF66D26DB6}" destId="{3F971BE5-6DDF-402D-8BA9-8A50E46C15A6}" srcOrd="2" destOrd="0" parTransId="{0F748EAA-4F18-4C6A-826B-40E4CCED852D}" sibTransId="{53F63AE7-F5EF-4D6E-A325-AEE984450DC9}"/>
    <dgm:cxn modelId="{11136739-585F-4AF4-B685-90D29E3F985D}" type="presOf" srcId="{09F2F1DF-5DBA-4FBE-9150-F9DAAAF8C034}" destId="{92A83158-3789-4751-9693-888AC04FCF68}" srcOrd="0" destOrd="0" presId="urn:microsoft.com/office/officeart/2005/8/layout/default"/>
    <dgm:cxn modelId="{F6451249-D18B-4D16-83A9-63AF520E1C91}" srcId="{7AEBDF2C-5F2A-4719-A808-2DEF66D26DB6}" destId="{D0F0974B-37B0-4F48-A3DF-E542B0AEDEB0}" srcOrd="1" destOrd="0" parTransId="{9A3A835B-8152-47F9-A37C-067F3C314ACC}" sibTransId="{1D98CC9A-41D2-45E9-9A99-D3CA2F84A604}"/>
    <dgm:cxn modelId="{1980746B-A6CA-4538-871E-DD7707F94DDB}" type="presOf" srcId="{D0F0974B-37B0-4F48-A3DF-E542B0AEDEB0}" destId="{7E34FE20-2DE6-4978-AD0E-92BCDD145A58}" srcOrd="0" destOrd="0" presId="urn:microsoft.com/office/officeart/2005/8/layout/default"/>
    <dgm:cxn modelId="{08646570-B2C6-4B51-AC94-18310CEBE903}" type="presOf" srcId="{3F971BE5-6DDF-402D-8BA9-8A50E46C15A6}" destId="{71F98FF9-CE0C-4948-8082-5B16BD418D13}" srcOrd="0" destOrd="0" presId="urn:microsoft.com/office/officeart/2005/8/layout/default"/>
    <dgm:cxn modelId="{DD1F7F8B-B55E-4119-8D2C-0AA203D9FF70}" srcId="{7AEBDF2C-5F2A-4719-A808-2DEF66D26DB6}" destId="{09F2F1DF-5DBA-4FBE-9150-F9DAAAF8C034}" srcOrd="4" destOrd="0" parTransId="{0B3BE8F2-2148-41E0-B9E6-7CD4AFACF6FF}" sibTransId="{CBC8B302-E388-42A1-94AC-6A1894035D16}"/>
    <dgm:cxn modelId="{1E4C3193-A933-4B2D-A0F3-C246E9A1511C}" type="presOf" srcId="{7AEBDF2C-5F2A-4719-A808-2DEF66D26DB6}" destId="{D3DDC06B-5DA4-41E2-98CA-8D3A75A4D6CE}" srcOrd="0" destOrd="0" presId="urn:microsoft.com/office/officeart/2005/8/layout/default"/>
    <dgm:cxn modelId="{DAEE55C1-48ED-4D14-B911-BF3CD84AED1A}" srcId="{7AEBDF2C-5F2A-4719-A808-2DEF66D26DB6}" destId="{C7F62C15-3BA7-4853-AC05-6DFA9C95AE90}" srcOrd="5" destOrd="0" parTransId="{E901546A-6301-45E9-93FF-326F607E6A30}" sibTransId="{1E9A5911-3478-4798-90CD-4371C23CB1AE}"/>
    <dgm:cxn modelId="{5CD31AC5-B4D5-4CDD-9E4E-840F5DFB6BF2}" type="presOf" srcId="{B26A08DC-3BF0-4F1C-A0D3-C66F39F03019}" destId="{1DFD489E-C56E-4741-BE87-92E32A81E447}" srcOrd="0" destOrd="0" presId="urn:microsoft.com/office/officeart/2005/8/layout/default"/>
    <dgm:cxn modelId="{64FB81D5-9E34-40D7-9EED-F4AEF074661C}" type="presOf" srcId="{C7F62C15-3BA7-4853-AC05-6DFA9C95AE90}" destId="{C19A82EA-E35F-4E6D-BB49-A24CE5845E4C}" srcOrd="0" destOrd="0" presId="urn:microsoft.com/office/officeart/2005/8/layout/default"/>
    <dgm:cxn modelId="{BCD511D7-5015-4F5A-829B-C2D8555FF273}" srcId="{7AEBDF2C-5F2A-4719-A808-2DEF66D26DB6}" destId="{7BFBC213-37A6-4620-9F60-6A6EE1F5DC05}" srcOrd="3" destOrd="0" parTransId="{36ECC0B5-7FA1-4AD6-AA39-35A7D8A17078}" sibTransId="{D539A898-ED29-4E01-A5F7-EEABF85286F9}"/>
    <dgm:cxn modelId="{3DF10AE5-3B3D-4868-89CD-8DA8BF84661D}" type="presOf" srcId="{7BFBC213-37A6-4620-9F60-6A6EE1F5DC05}" destId="{83395677-D41E-4F78-B2A8-799C5E48A1D9}" srcOrd="0" destOrd="0" presId="urn:microsoft.com/office/officeart/2005/8/layout/default"/>
    <dgm:cxn modelId="{AEAEEAEA-0960-4E38-9640-F907BC550D0A}" srcId="{7AEBDF2C-5F2A-4719-A808-2DEF66D26DB6}" destId="{B26A08DC-3BF0-4F1C-A0D3-C66F39F03019}" srcOrd="0" destOrd="0" parTransId="{76A86A1E-7189-4884-B4FD-912E579EC7A2}" sibTransId="{A52E250D-E24B-4990-A5BA-B7100737E3C8}"/>
    <dgm:cxn modelId="{864B0014-98E9-4374-8DFD-E32D3BCFA8D6}" type="presParOf" srcId="{D3DDC06B-5DA4-41E2-98CA-8D3A75A4D6CE}" destId="{1DFD489E-C56E-4741-BE87-92E32A81E447}" srcOrd="0" destOrd="0" presId="urn:microsoft.com/office/officeart/2005/8/layout/default"/>
    <dgm:cxn modelId="{54B30D2E-6DED-471D-BC0A-7746FC794D6C}" type="presParOf" srcId="{D3DDC06B-5DA4-41E2-98CA-8D3A75A4D6CE}" destId="{7CA09237-70D4-4933-BD53-764592822094}" srcOrd="1" destOrd="0" presId="urn:microsoft.com/office/officeart/2005/8/layout/default"/>
    <dgm:cxn modelId="{2DF29244-D680-473A-AF1A-910404283544}" type="presParOf" srcId="{D3DDC06B-5DA4-41E2-98CA-8D3A75A4D6CE}" destId="{7E34FE20-2DE6-4978-AD0E-92BCDD145A58}" srcOrd="2" destOrd="0" presId="urn:microsoft.com/office/officeart/2005/8/layout/default"/>
    <dgm:cxn modelId="{420EF261-929E-451C-AD57-407B023F1684}" type="presParOf" srcId="{D3DDC06B-5DA4-41E2-98CA-8D3A75A4D6CE}" destId="{B35224A2-BD1B-4CFA-BB14-B9138C87AE27}" srcOrd="3" destOrd="0" presId="urn:microsoft.com/office/officeart/2005/8/layout/default"/>
    <dgm:cxn modelId="{AEB447B9-799D-47EE-96C5-ADF9E083AFEA}" type="presParOf" srcId="{D3DDC06B-5DA4-41E2-98CA-8D3A75A4D6CE}" destId="{71F98FF9-CE0C-4948-8082-5B16BD418D13}" srcOrd="4" destOrd="0" presId="urn:microsoft.com/office/officeart/2005/8/layout/default"/>
    <dgm:cxn modelId="{5250E062-9BAB-4B93-8768-BB66B10DFD44}" type="presParOf" srcId="{D3DDC06B-5DA4-41E2-98CA-8D3A75A4D6CE}" destId="{A359F2AE-16C7-4E13-AC02-6BB631E0B9D6}" srcOrd="5" destOrd="0" presId="urn:microsoft.com/office/officeart/2005/8/layout/default"/>
    <dgm:cxn modelId="{5E4DAD9F-C69A-4705-A74D-74B89FD9EBC0}" type="presParOf" srcId="{D3DDC06B-5DA4-41E2-98CA-8D3A75A4D6CE}" destId="{83395677-D41E-4F78-B2A8-799C5E48A1D9}" srcOrd="6" destOrd="0" presId="urn:microsoft.com/office/officeart/2005/8/layout/default"/>
    <dgm:cxn modelId="{FEB3B94C-B24C-4A40-99EE-C2F434CFD5D6}" type="presParOf" srcId="{D3DDC06B-5DA4-41E2-98CA-8D3A75A4D6CE}" destId="{9C6FC100-74A5-4B92-B3D7-F0DEBDA05734}" srcOrd="7" destOrd="0" presId="urn:microsoft.com/office/officeart/2005/8/layout/default"/>
    <dgm:cxn modelId="{25807143-7E5E-4774-8C7F-34AF02469901}" type="presParOf" srcId="{D3DDC06B-5DA4-41E2-98CA-8D3A75A4D6CE}" destId="{92A83158-3789-4751-9693-888AC04FCF68}" srcOrd="8" destOrd="0" presId="urn:microsoft.com/office/officeart/2005/8/layout/default"/>
    <dgm:cxn modelId="{C2AD238E-14C1-4D94-AEA7-B2EEC9B36CB7}" type="presParOf" srcId="{D3DDC06B-5DA4-41E2-98CA-8D3A75A4D6CE}" destId="{BDE8CA3F-0A5F-448A-9E90-8B8425F00BAA}" srcOrd="9" destOrd="0" presId="urn:microsoft.com/office/officeart/2005/8/layout/default"/>
    <dgm:cxn modelId="{F2FEF3DF-6BF8-4BBA-9B55-7C8B74190691}" type="presParOf" srcId="{D3DDC06B-5DA4-41E2-98CA-8D3A75A4D6CE}" destId="{C19A82EA-E35F-4E6D-BB49-A24CE5845E4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489E-C56E-4741-BE87-92E32A81E447}">
      <dsp:nvSpPr>
        <dsp:cNvPr id="0" name=""/>
        <dsp:cNvSpPr/>
      </dsp:nvSpPr>
      <dsp:spPr>
        <a:xfrm>
          <a:off x="242931" y="3024"/>
          <a:ext cx="3087249" cy="1852349"/>
        </a:xfrm>
        <a:prstGeom prst="rect">
          <a:avLst/>
        </a:prstGeom>
        <a:solidFill>
          <a:srgbClr val="002060"/>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solidFill>
                <a:schemeClr val="tx1"/>
              </a:solidFill>
            </a:rPr>
            <a:t>Perceptual Blocks</a:t>
          </a:r>
        </a:p>
      </dsp:txBody>
      <dsp:txXfrm>
        <a:off x="242931" y="3024"/>
        <a:ext cx="3087249" cy="1852349"/>
      </dsp:txXfrm>
    </dsp:sp>
    <dsp:sp modelId="{7E34FE20-2DE6-4978-AD0E-92BCDD145A58}">
      <dsp:nvSpPr>
        <dsp:cNvPr id="0" name=""/>
        <dsp:cNvSpPr/>
      </dsp:nvSpPr>
      <dsp:spPr>
        <a:xfrm>
          <a:off x="3638904" y="3024"/>
          <a:ext cx="3087249" cy="185234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Emotional Blocks</a:t>
          </a:r>
        </a:p>
      </dsp:txBody>
      <dsp:txXfrm>
        <a:off x="3638904" y="3024"/>
        <a:ext cx="3087249" cy="1852349"/>
      </dsp:txXfrm>
    </dsp:sp>
    <dsp:sp modelId="{71F98FF9-CE0C-4948-8082-5B16BD418D13}">
      <dsp:nvSpPr>
        <dsp:cNvPr id="0" name=""/>
        <dsp:cNvSpPr/>
      </dsp:nvSpPr>
      <dsp:spPr>
        <a:xfrm>
          <a:off x="7034878" y="3024"/>
          <a:ext cx="3087249" cy="185234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Cultural Blocks</a:t>
          </a:r>
        </a:p>
      </dsp:txBody>
      <dsp:txXfrm>
        <a:off x="7034878" y="3024"/>
        <a:ext cx="3087249" cy="1852349"/>
      </dsp:txXfrm>
    </dsp:sp>
    <dsp:sp modelId="{83395677-D41E-4F78-B2A8-799C5E48A1D9}">
      <dsp:nvSpPr>
        <dsp:cNvPr id="0" name=""/>
        <dsp:cNvSpPr/>
      </dsp:nvSpPr>
      <dsp:spPr>
        <a:xfrm>
          <a:off x="242931" y="2164098"/>
          <a:ext cx="3087249" cy="185234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Imagination Blocks</a:t>
          </a:r>
        </a:p>
      </dsp:txBody>
      <dsp:txXfrm>
        <a:off x="242931" y="2164098"/>
        <a:ext cx="3087249" cy="1852349"/>
      </dsp:txXfrm>
    </dsp:sp>
    <dsp:sp modelId="{92A83158-3789-4751-9693-888AC04FCF68}">
      <dsp:nvSpPr>
        <dsp:cNvPr id="0" name=""/>
        <dsp:cNvSpPr/>
      </dsp:nvSpPr>
      <dsp:spPr>
        <a:xfrm>
          <a:off x="3638904" y="2164098"/>
          <a:ext cx="3087249" cy="185234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Environmental Blocks</a:t>
          </a:r>
        </a:p>
      </dsp:txBody>
      <dsp:txXfrm>
        <a:off x="3638904" y="2164098"/>
        <a:ext cx="3087249" cy="1852349"/>
      </dsp:txXfrm>
    </dsp:sp>
    <dsp:sp modelId="{C19A82EA-E35F-4E6D-BB49-A24CE5845E4C}">
      <dsp:nvSpPr>
        <dsp:cNvPr id="0" name=""/>
        <dsp:cNvSpPr/>
      </dsp:nvSpPr>
      <dsp:spPr>
        <a:xfrm>
          <a:off x="7034878" y="2164098"/>
          <a:ext cx="3087249" cy="185234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Intellectual Blocks</a:t>
          </a:r>
        </a:p>
      </dsp:txBody>
      <dsp:txXfrm>
        <a:off x="7034878" y="2164098"/>
        <a:ext cx="3087249" cy="18523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489E-C56E-4741-BE87-92E32A81E447}">
      <dsp:nvSpPr>
        <dsp:cNvPr id="0" name=""/>
        <dsp:cNvSpPr/>
      </dsp:nvSpPr>
      <dsp:spPr>
        <a:xfrm>
          <a:off x="0" y="39345"/>
          <a:ext cx="3108572" cy="186514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Perceptual Blocks</a:t>
          </a:r>
        </a:p>
      </dsp:txBody>
      <dsp:txXfrm>
        <a:off x="0" y="39345"/>
        <a:ext cx="3108572" cy="1865143"/>
      </dsp:txXfrm>
    </dsp:sp>
    <dsp:sp modelId="{7E34FE20-2DE6-4978-AD0E-92BCDD145A58}">
      <dsp:nvSpPr>
        <dsp:cNvPr id="0" name=""/>
        <dsp:cNvSpPr/>
      </dsp:nvSpPr>
      <dsp:spPr>
        <a:xfrm>
          <a:off x="3419429" y="39345"/>
          <a:ext cx="3108572" cy="1865143"/>
        </a:xfrm>
        <a:prstGeom prst="rect">
          <a:avLst/>
        </a:prstGeom>
        <a:solidFill>
          <a:srgbClr val="002060"/>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solidFill>
                <a:schemeClr val="tx1"/>
              </a:solidFill>
            </a:rPr>
            <a:t>Emotional Blocks</a:t>
          </a:r>
        </a:p>
      </dsp:txBody>
      <dsp:txXfrm>
        <a:off x="3419429" y="39345"/>
        <a:ext cx="3108572" cy="1865143"/>
      </dsp:txXfrm>
    </dsp:sp>
    <dsp:sp modelId="{71F98FF9-CE0C-4948-8082-5B16BD418D13}">
      <dsp:nvSpPr>
        <dsp:cNvPr id="0" name=""/>
        <dsp:cNvSpPr/>
      </dsp:nvSpPr>
      <dsp:spPr>
        <a:xfrm>
          <a:off x="6838858" y="39345"/>
          <a:ext cx="3108572" cy="186514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Cultural Blocks</a:t>
          </a:r>
        </a:p>
      </dsp:txBody>
      <dsp:txXfrm>
        <a:off x="6838858" y="39345"/>
        <a:ext cx="3108572" cy="1865143"/>
      </dsp:txXfrm>
    </dsp:sp>
    <dsp:sp modelId="{83395677-D41E-4F78-B2A8-799C5E48A1D9}">
      <dsp:nvSpPr>
        <dsp:cNvPr id="0" name=""/>
        <dsp:cNvSpPr/>
      </dsp:nvSpPr>
      <dsp:spPr>
        <a:xfrm>
          <a:off x="0" y="2215345"/>
          <a:ext cx="3108572" cy="186514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Imagination Blocks</a:t>
          </a:r>
        </a:p>
      </dsp:txBody>
      <dsp:txXfrm>
        <a:off x="0" y="2215345"/>
        <a:ext cx="3108572" cy="1865143"/>
      </dsp:txXfrm>
    </dsp:sp>
    <dsp:sp modelId="{92A83158-3789-4751-9693-888AC04FCF68}">
      <dsp:nvSpPr>
        <dsp:cNvPr id="0" name=""/>
        <dsp:cNvSpPr/>
      </dsp:nvSpPr>
      <dsp:spPr>
        <a:xfrm>
          <a:off x="3419429" y="2215345"/>
          <a:ext cx="3108572" cy="186514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Environmental Blocks</a:t>
          </a:r>
        </a:p>
      </dsp:txBody>
      <dsp:txXfrm>
        <a:off x="3419429" y="2215345"/>
        <a:ext cx="3108572" cy="1865143"/>
      </dsp:txXfrm>
    </dsp:sp>
    <dsp:sp modelId="{C19A82EA-E35F-4E6D-BB49-A24CE5845E4C}">
      <dsp:nvSpPr>
        <dsp:cNvPr id="0" name=""/>
        <dsp:cNvSpPr/>
      </dsp:nvSpPr>
      <dsp:spPr>
        <a:xfrm>
          <a:off x="6838858" y="2215345"/>
          <a:ext cx="3108572" cy="186514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Intellectual Blocks</a:t>
          </a:r>
        </a:p>
      </dsp:txBody>
      <dsp:txXfrm>
        <a:off x="6838858" y="2215345"/>
        <a:ext cx="3108572" cy="18651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489E-C56E-4741-BE87-92E32A81E447}">
      <dsp:nvSpPr>
        <dsp:cNvPr id="0" name=""/>
        <dsp:cNvSpPr/>
      </dsp:nvSpPr>
      <dsp:spPr>
        <a:xfrm>
          <a:off x="0" y="23434"/>
          <a:ext cx="3232111" cy="1939266"/>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t>Perceptual Blocks</a:t>
          </a:r>
        </a:p>
      </dsp:txBody>
      <dsp:txXfrm>
        <a:off x="0" y="23434"/>
        <a:ext cx="3232111" cy="1939266"/>
      </dsp:txXfrm>
    </dsp:sp>
    <dsp:sp modelId="{7E34FE20-2DE6-4978-AD0E-92BCDD145A58}">
      <dsp:nvSpPr>
        <dsp:cNvPr id="0" name=""/>
        <dsp:cNvSpPr/>
      </dsp:nvSpPr>
      <dsp:spPr>
        <a:xfrm>
          <a:off x="3555322" y="23434"/>
          <a:ext cx="3232111" cy="1939266"/>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t>Emotional Blocks</a:t>
          </a:r>
        </a:p>
      </dsp:txBody>
      <dsp:txXfrm>
        <a:off x="3555322" y="23434"/>
        <a:ext cx="3232111" cy="1939266"/>
      </dsp:txXfrm>
    </dsp:sp>
    <dsp:sp modelId="{71F98FF9-CE0C-4948-8082-5B16BD418D13}">
      <dsp:nvSpPr>
        <dsp:cNvPr id="0" name=""/>
        <dsp:cNvSpPr/>
      </dsp:nvSpPr>
      <dsp:spPr>
        <a:xfrm>
          <a:off x="7110644" y="23434"/>
          <a:ext cx="3232111" cy="1939266"/>
        </a:xfrm>
        <a:prstGeom prst="rect">
          <a:avLst/>
        </a:prstGeom>
        <a:solidFill>
          <a:srgbClr val="002060"/>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solidFill>
                <a:schemeClr val="tx1"/>
              </a:solidFill>
            </a:rPr>
            <a:t>Cultural Blocks</a:t>
          </a:r>
        </a:p>
      </dsp:txBody>
      <dsp:txXfrm>
        <a:off x="7110644" y="23434"/>
        <a:ext cx="3232111" cy="1939266"/>
      </dsp:txXfrm>
    </dsp:sp>
    <dsp:sp modelId="{83395677-D41E-4F78-B2A8-799C5E48A1D9}">
      <dsp:nvSpPr>
        <dsp:cNvPr id="0" name=""/>
        <dsp:cNvSpPr/>
      </dsp:nvSpPr>
      <dsp:spPr>
        <a:xfrm>
          <a:off x="0" y="2285912"/>
          <a:ext cx="3232111" cy="1939266"/>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t>Imagination Blocks</a:t>
          </a:r>
        </a:p>
      </dsp:txBody>
      <dsp:txXfrm>
        <a:off x="0" y="2285912"/>
        <a:ext cx="3232111" cy="1939266"/>
      </dsp:txXfrm>
    </dsp:sp>
    <dsp:sp modelId="{92A83158-3789-4751-9693-888AC04FCF68}">
      <dsp:nvSpPr>
        <dsp:cNvPr id="0" name=""/>
        <dsp:cNvSpPr/>
      </dsp:nvSpPr>
      <dsp:spPr>
        <a:xfrm>
          <a:off x="3555322" y="2285912"/>
          <a:ext cx="3232111" cy="1939266"/>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t>Environmental Blocks</a:t>
          </a:r>
        </a:p>
      </dsp:txBody>
      <dsp:txXfrm>
        <a:off x="3555322" y="2285912"/>
        <a:ext cx="3232111" cy="1939266"/>
      </dsp:txXfrm>
    </dsp:sp>
    <dsp:sp modelId="{C19A82EA-E35F-4E6D-BB49-A24CE5845E4C}">
      <dsp:nvSpPr>
        <dsp:cNvPr id="0" name=""/>
        <dsp:cNvSpPr/>
      </dsp:nvSpPr>
      <dsp:spPr>
        <a:xfrm>
          <a:off x="7110644" y="2285912"/>
          <a:ext cx="3232111" cy="1939266"/>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t>Intellectual Blocks</a:t>
          </a:r>
        </a:p>
      </dsp:txBody>
      <dsp:txXfrm>
        <a:off x="7110644" y="2285912"/>
        <a:ext cx="3232111" cy="19392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489E-C56E-4741-BE87-92E32A81E447}">
      <dsp:nvSpPr>
        <dsp:cNvPr id="0" name=""/>
        <dsp:cNvSpPr/>
      </dsp:nvSpPr>
      <dsp:spPr>
        <a:xfrm>
          <a:off x="7823" y="1164"/>
          <a:ext cx="3124421" cy="187465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Perceptual Blocks</a:t>
          </a:r>
        </a:p>
      </dsp:txBody>
      <dsp:txXfrm>
        <a:off x="7823" y="1164"/>
        <a:ext cx="3124421" cy="1874653"/>
      </dsp:txXfrm>
    </dsp:sp>
    <dsp:sp modelId="{7E34FE20-2DE6-4978-AD0E-92BCDD145A58}">
      <dsp:nvSpPr>
        <dsp:cNvPr id="0" name=""/>
        <dsp:cNvSpPr/>
      </dsp:nvSpPr>
      <dsp:spPr>
        <a:xfrm>
          <a:off x="3444687" y="1164"/>
          <a:ext cx="3124421" cy="187465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Emotional Blocks</a:t>
          </a:r>
        </a:p>
      </dsp:txBody>
      <dsp:txXfrm>
        <a:off x="3444687" y="1164"/>
        <a:ext cx="3124421" cy="1874653"/>
      </dsp:txXfrm>
    </dsp:sp>
    <dsp:sp modelId="{71F98FF9-CE0C-4948-8082-5B16BD418D13}">
      <dsp:nvSpPr>
        <dsp:cNvPr id="0" name=""/>
        <dsp:cNvSpPr/>
      </dsp:nvSpPr>
      <dsp:spPr>
        <a:xfrm>
          <a:off x="6881551" y="1164"/>
          <a:ext cx="3124421" cy="187465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Cultural Blocks</a:t>
          </a:r>
        </a:p>
      </dsp:txBody>
      <dsp:txXfrm>
        <a:off x="6881551" y="1164"/>
        <a:ext cx="3124421" cy="1874653"/>
      </dsp:txXfrm>
    </dsp:sp>
    <dsp:sp modelId="{83395677-D41E-4F78-B2A8-799C5E48A1D9}">
      <dsp:nvSpPr>
        <dsp:cNvPr id="0" name=""/>
        <dsp:cNvSpPr/>
      </dsp:nvSpPr>
      <dsp:spPr>
        <a:xfrm>
          <a:off x="7823" y="2188259"/>
          <a:ext cx="3124421" cy="1874653"/>
        </a:xfrm>
        <a:prstGeom prst="rect">
          <a:avLst/>
        </a:prstGeom>
        <a:solidFill>
          <a:srgbClr val="002060"/>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solidFill>
                <a:schemeClr val="tx1"/>
              </a:solidFill>
            </a:rPr>
            <a:t>Imagination Blocks</a:t>
          </a:r>
        </a:p>
      </dsp:txBody>
      <dsp:txXfrm>
        <a:off x="7823" y="2188259"/>
        <a:ext cx="3124421" cy="1874653"/>
      </dsp:txXfrm>
    </dsp:sp>
    <dsp:sp modelId="{92A83158-3789-4751-9693-888AC04FCF68}">
      <dsp:nvSpPr>
        <dsp:cNvPr id="0" name=""/>
        <dsp:cNvSpPr/>
      </dsp:nvSpPr>
      <dsp:spPr>
        <a:xfrm>
          <a:off x="3444687" y="2188259"/>
          <a:ext cx="3124421" cy="187465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Environmental Blocks</a:t>
          </a:r>
        </a:p>
      </dsp:txBody>
      <dsp:txXfrm>
        <a:off x="3444687" y="2188259"/>
        <a:ext cx="3124421" cy="1874653"/>
      </dsp:txXfrm>
    </dsp:sp>
    <dsp:sp modelId="{C19A82EA-E35F-4E6D-BB49-A24CE5845E4C}">
      <dsp:nvSpPr>
        <dsp:cNvPr id="0" name=""/>
        <dsp:cNvSpPr/>
      </dsp:nvSpPr>
      <dsp:spPr>
        <a:xfrm>
          <a:off x="6881551" y="2188259"/>
          <a:ext cx="3124421" cy="1874653"/>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Intellectual Blocks</a:t>
          </a:r>
        </a:p>
      </dsp:txBody>
      <dsp:txXfrm>
        <a:off x="6881551" y="2188259"/>
        <a:ext cx="3124421" cy="18746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489E-C56E-4741-BE87-92E32A81E447}">
      <dsp:nvSpPr>
        <dsp:cNvPr id="0" name=""/>
        <dsp:cNvSpPr/>
      </dsp:nvSpPr>
      <dsp:spPr>
        <a:xfrm>
          <a:off x="233317" y="1558"/>
          <a:ext cx="3072348" cy="184340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Perceptual Blocks</a:t>
          </a:r>
        </a:p>
      </dsp:txBody>
      <dsp:txXfrm>
        <a:off x="233317" y="1558"/>
        <a:ext cx="3072348" cy="1843409"/>
      </dsp:txXfrm>
    </dsp:sp>
    <dsp:sp modelId="{7E34FE20-2DE6-4978-AD0E-92BCDD145A58}">
      <dsp:nvSpPr>
        <dsp:cNvPr id="0" name=""/>
        <dsp:cNvSpPr/>
      </dsp:nvSpPr>
      <dsp:spPr>
        <a:xfrm>
          <a:off x="3612901" y="1558"/>
          <a:ext cx="3072348" cy="184340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Emotional Blocks</a:t>
          </a:r>
        </a:p>
      </dsp:txBody>
      <dsp:txXfrm>
        <a:off x="3612901" y="1558"/>
        <a:ext cx="3072348" cy="1843409"/>
      </dsp:txXfrm>
    </dsp:sp>
    <dsp:sp modelId="{71F98FF9-CE0C-4948-8082-5B16BD418D13}">
      <dsp:nvSpPr>
        <dsp:cNvPr id="0" name=""/>
        <dsp:cNvSpPr/>
      </dsp:nvSpPr>
      <dsp:spPr>
        <a:xfrm>
          <a:off x="6992484" y="1558"/>
          <a:ext cx="3072348" cy="184340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Cultural Blocks</a:t>
          </a:r>
        </a:p>
      </dsp:txBody>
      <dsp:txXfrm>
        <a:off x="6992484" y="1558"/>
        <a:ext cx="3072348" cy="1843409"/>
      </dsp:txXfrm>
    </dsp:sp>
    <dsp:sp modelId="{83395677-D41E-4F78-B2A8-799C5E48A1D9}">
      <dsp:nvSpPr>
        <dsp:cNvPr id="0" name=""/>
        <dsp:cNvSpPr/>
      </dsp:nvSpPr>
      <dsp:spPr>
        <a:xfrm>
          <a:off x="233317" y="2152202"/>
          <a:ext cx="3072348" cy="184340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Imagination Blocks</a:t>
          </a:r>
        </a:p>
      </dsp:txBody>
      <dsp:txXfrm>
        <a:off x="233317" y="2152202"/>
        <a:ext cx="3072348" cy="1843409"/>
      </dsp:txXfrm>
    </dsp:sp>
    <dsp:sp modelId="{92A83158-3789-4751-9693-888AC04FCF68}">
      <dsp:nvSpPr>
        <dsp:cNvPr id="0" name=""/>
        <dsp:cNvSpPr/>
      </dsp:nvSpPr>
      <dsp:spPr>
        <a:xfrm>
          <a:off x="3612901" y="2152202"/>
          <a:ext cx="3072348" cy="1843409"/>
        </a:xfrm>
        <a:prstGeom prst="rect">
          <a:avLst/>
        </a:prstGeom>
        <a:solidFill>
          <a:srgbClr val="002060"/>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solidFill>
                <a:schemeClr val="tx1"/>
              </a:solidFill>
            </a:rPr>
            <a:t>Environmental Blocks</a:t>
          </a:r>
        </a:p>
      </dsp:txBody>
      <dsp:txXfrm>
        <a:off x="3612901" y="2152202"/>
        <a:ext cx="3072348" cy="1843409"/>
      </dsp:txXfrm>
    </dsp:sp>
    <dsp:sp modelId="{C19A82EA-E35F-4E6D-BB49-A24CE5845E4C}">
      <dsp:nvSpPr>
        <dsp:cNvPr id="0" name=""/>
        <dsp:cNvSpPr/>
      </dsp:nvSpPr>
      <dsp:spPr>
        <a:xfrm>
          <a:off x="6992484" y="2152202"/>
          <a:ext cx="3072348" cy="1843409"/>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Intellectual Blocks</a:t>
          </a:r>
        </a:p>
      </dsp:txBody>
      <dsp:txXfrm>
        <a:off x="6992484" y="2152202"/>
        <a:ext cx="3072348" cy="184340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489E-C56E-4741-BE87-92E32A81E447}">
      <dsp:nvSpPr>
        <dsp:cNvPr id="0" name=""/>
        <dsp:cNvSpPr/>
      </dsp:nvSpPr>
      <dsp:spPr>
        <a:xfrm>
          <a:off x="0" y="71938"/>
          <a:ext cx="3166069" cy="1899641"/>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Perceptual Blocks</a:t>
          </a:r>
        </a:p>
      </dsp:txBody>
      <dsp:txXfrm>
        <a:off x="0" y="71938"/>
        <a:ext cx="3166069" cy="1899641"/>
      </dsp:txXfrm>
    </dsp:sp>
    <dsp:sp modelId="{7E34FE20-2DE6-4978-AD0E-92BCDD145A58}">
      <dsp:nvSpPr>
        <dsp:cNvPr id="0" name=""/>
        <dsp:cNvSpPr/>
      </dsp:nvSpPr>
      <dsp:spPr>
        <a:xfrm>
          <a:off x="3482676" y="71938"/>
          <a:ext cx="3166069" cy="1899641"/>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Emotional Blocks</a:t>
          </a:r>
        </a:p>
      </dsp:txBody>
      <dsp:txXfrm>
        <a:off x="3482676" y="71938"/>
        <a:ext cx="3166069" cy="1899641"/>
      </dsp:txXfrm>
    </dsp:sp>
    <dsp:sp modelId="{71F98FF9-CE0C-4948-8082-5B16BD418D13}">
      <dsp:nvSpPr>
        <dsp:cNvPr id="0" name=""/>
        <dsp:cNvSpPr/>
      </dsp:nvSpPr>
      <dsp:spPr>
        <a:xfrm>
          <a:off x="6965353" y="71938"/>
          <a:ext cx="3166069" cy="1899641"/>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Cultural Blocks</a:t>
          </a:r>
        </a:p>
      </dsp:txBody>
      <dsp:txXfrm>
        <a:off x="6965353" y="71938"/>
        <a:ext cx="3166069" cy="1899641"/>
      </dsp:txXfrm>
    </dsp:sp>
    <dsp:sp modelId="{83395677-D41E-4F78-B2A8-799C5E48A1D9}">
      <dsp:nvSpPr>
        <dsp:cNvPr id="0" name=""/>
        <dsp:cNvSpPr/>
      </dsp:nvSpPr>
      <dsp:spPr>
        <a:xfrm>
          <a:off x="0" y="2288187"/>
          <a:ext cx="3166069" cy="1899641"/>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Imagination Blocks</a:t>
          </a:r>
        </a:p>
      </dsp:txBody>
      <dsp:txXfrm>
        <a:off x="0" y="2288187"/>
        <a:ext cx="3166069" cy="1899641"/>
      </dsp:txXfrm>
    </dsp:sp>
    <dsp:sp modelId="{92A83158-3789-4751-9693-888AC04FCF68}">
      <dsp:nvSpPr>
        <dsp:cNvPr id="0" name=""/>
        <dsp:cNvSpPr/>
      </dsp:nvSpPr>
      <dsp:spPr>
        <a:xfrm>
          <a:off x="3482677" y="2288187"/>
          <a:ext cx="3166069" cy="1899641"/>
        </a:xfrm>
        <a:prstGeom prst="rect">
          <a:avLst/>
        </a:prstGeom>
        <a:solidFill>
          <a:schemeClr val="lt1">
            <a:hueOff val="0"/>
            <a:satOff val="0"/>
            <a:lumOff val="0"/>
            <a:alphaOff val="0"/>
          </a:schemeClr>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Environmental Blocks</a:t>
          </a:r>
        </a:p>
      </dsp:txBody>
      <dsp:txXfrm>
        <a:off x="3482677" y="2288187"/>
        <a:ext cx="3166069" cy="1899641"/>
      </dsp:txXfrm>
    </dsp:sp>
    <dsp:sp modelId="{C19A82EA-E35F-4E6D-BB49-A24CE5845E4C}">
      <dsp:nvSpPr>
        <dsp:cNvPr id="0" name=""/>
        <dsp:cNvSpPr/>
      </dsp:nvSpPr>
      <dsp:spPr>
        <a:xfrm>
          <a:off x="6965353" y="2288187"/>
          <a:ext cx="3166069" cy="1899641"/>
        </a:xfrm>
        <a:prstGeom prst="rect">
          <a:avLst/>
        </a:prstGeom>
        <a:solidFill>
          <a:srgbClr val="002060"/>
        </a:solidFill>
        <a:ln w="19050"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solidFill>
            </a:rPr>
            <a:t>Intellectual Blocks</a:t>
          </a:r>
        </a:p>
      </dsp:txBody>
      <dsp:txXfrm>
        <a:off x="6965353" y="2288187"/>
        <a:ext cx="3166069" cy="189964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3DC8D-DF77-4532-81B5-4AAC0160C0E8}" type="datetimeFigureOut">
              <a:rPr lang="en-US" smtClean="0"/>
              <a:t>5/21/2019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0C7B20-955A-4D5C-9630-FA45F23B359E}" type="slidenum">
              <a:rPr lang="en-US" smtClean="0"/>
              <a:t>‹#›</a:t>
            </a:fld>
            <a:endParaRPr lang="en-US"/>
          </a:p>
        </p:txBody>
      </p:sp>
    </p:spTree>
    <p:extLst>
      <p:ext uri="{BB962C8B-B14F-4D97-AF65-F5344CB8AC3E}">
        <p14:creationId xmlns:p14="http://schemas.microsoft.com/office/powerpoint/2010/main" val="235831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E6B9A53B-B8E2-41C3-B5CF-B17138CE297C}" type="datetime1">
              <a:rPr lang="en-US" smtClean="0"/>
              <a:t>5/21/2019</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463E476-595B-4F1C-B9A1-0745BB0EE2F9}" type="datetime1">
              <a:rPr lang="en-US" smtClean="0"/>
              <a:t>5/21/2019</a:t>
            </a:fld>
            <a:endParaRPr lang="en-US" dirty="0"/>
          </a:p>
        </p:txBody>
      </p:sp>
      <p:sp>
        <p:nvSpPr>
          <p:cNvPr id="6" name="Footer Placeholder 5"/>
          <p:cNvSpPr>
            <a:spLocks noGrp="1"/>
          </p:cNvSpPr>
          <p:nvPr>
            <p:ph type="ftr" sz="quarter" idx="11"/>
          </p:nvPr>
        </p:nvSpPr>
        <p:spPr/>
        <p:txBody>
          <a:bodyPr/>
          <a:lstStyle/>
          <a:p>
            <a:r>
              <a:rPr lang="sv-SE"/>
              <a:t>ICC Process Operations          ENGT-2230 Rev A</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167049A-AC54-4E6B-80BD-7655B9485F81}"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2" name="TextBox 11"/>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3" name="TextBox 12"/>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E1BEFD-48A6-4677-A0F9-649E890E67A6}"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C9A84C2-4BAB-4994-A8A7-C017B864FF6D}"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9E0064-EAE3-4591-9EAB-4062C2837BC8}"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AD5611A-A251-476C-96AF-109AB84332ED}"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8A95D8-6614-46A6-9E7D-03C954612695}"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ED48D-8A9B-46BB-8501-FC5AF0BFFACA}"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5B47BD9-68C2-4DAC-AE25-4792335B0240}"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388708F-A0BC-4006-B667-B151C6FF808C}" type="datetime1">
              <a:rPr lang="en-US" smtClean="0"/>
              <a:t>5/21/2019</a:t>
            </a:fld>
            <a:endParaRPr lang="en-US" dirty="0"/>
          </a:p>
        </p:txBody>
      </p:sp>
      <p:sp>
        <p:nvSpPr>
          <p:cNvPr id="5" name="Footer Placeholder 4"/>
          <p:cNvSpPr>
            <a:spLocks noGrp="1"/>
          </p:cNvSpPr>
          <p:nvPr>
            <p:ph type="ftr" sz="quarter" idx="11"/>
          </p:nvPr>
        </p:nvSpPr>
        <p:spPr/>
        <p:txBody>
          <a:bodyPr/>
          <a:lstStyle/>
          <a:p>
            <a:r>
              <a:rPr lang="sv-SE"/>
              <a:t>ICC Process Operations          ENGT-2230 Rev A</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6DD0449-0D6E-4523-886F-227DB69923C2}" type="datetime1">
              <a:rPr lang="en-US" smtClean="0"/>
              <a:t>5/21/2019</a:t>
            </a:fld>
            <a:endParaRPr lang="en-US" dirty="0"/>
          </a:p>
        </p:txBody>
      </p:sp>
      <p:sp>
        <p:nvSpPr>
          <p:cNvPr id="6" name="Footer Placeholder 5"/>
          <p:cNvSpPr>
            <a:spLocks noGrp="1"/>
          </p:cNvSpPr>
          <p:nvPr>
            <p:ph type="ftr" sz="quarter" idx="11"/>
          </p:nvPr>
        </p:nvSpPr>
        <p:spPr/>
        <p:txBody>
          <a:bodyPr/>
          <a:lstStyle/>
          <a:p>
            <a:r>
              <a:rPr lang="sv-SE"/>
              <a:t>ICC Process Operations          ENGT-2230 Rev A</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089F13-7D4F-4D6B-ABD9-B83C4B036154}" type="datetime1">
              <a:rPr lang="en-US" smtClean="0"/>
              <a:t>5/21/2019</a:t>
            </a:fld>
            <a:endParaRPr lang="en-US" dirty="0"/>
          </a:p>
        </p:txBody>
      </p:sp>
      <p:sp>
        <p:nvSpPr>
          <p:cNvPr id="8" name="Footer Placeholder 7"/>
          <p:cNvSpPr>
            <a:spLocks noGrp="1"/>
          </p:cNvSpPr>
          <p:nvPr>
            <p:ph type="ftr" sz="quarter" idx="11"/>
          </p:nvPr>
        </p:nvSpPr>
        <p:spPr/>
        <p:txBody>
          <a:bodyPr/>
          <a:lstStyle/>
          <a:p>
            <a:r>
              <a:rPr lang="sv-SE"/>
              <a:t>ICC Process Operations          ENGT-2230 Rev A</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5B93D6-345A-4D7E-B29C-90B7442CB39E}" type="datetime1">
              <a:rPr lang="en-US" smtClean="0"/>
              <a:t>5/21/2019</a:t>
            </a:fld>
            <a:endParaRPr lang="en-US" dirty="0"/>
          </a:p>
        </p:txBody>
      </p:sp>
      <p:sp>
        <p:nvSpPr>
          <p:cNvPr id="4" name="Footer Placeholder 3"/>
          <p:cNvSpPr>
            <a:spLocks noGrp="1"/>
          </p:cNvSpPr>
          <p:nvPr>
            <p:ph type="ftr" sz="quarter" idx="11"/>
          </p:nvPr>
        </p:nvSpPr>
        <p:spPr/>
        <p:txBody>
          <a:bodyPr/>
          <a:lstStyle/>
          <a:p>
            <a:r>
              <a:rPr lang="sv-SE"/>
              <a:t>ICC Process Operations          ENGT-2230 Rev A</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6CF27F1D-F9A0-4682-B766-96A39CC286D7}" type="datetime1">
              <a:rPr lang="en-US" smtClean="0"/>
              <a:t>5/21/2019</a:t>
            </a:fld>
            <a:endParaRPr lang="en-US" dirty="0"/>
          </a:p>
        </p:txBody>
      </p:sp>
      <p:sp>
        <p:nvSpPr>
          <p:cNvPr id="3" name="Footer Placeholder 2"/>
          <p:cNvSpPr>
            <a:spLocks noGrp="1"/>
          </p:cNvSpPr>
          <p:nvPr>
            <p:ph type="ftr" sz="quarter" idx="11"/>
          </p:nvPr>
        </p:nvSpPr>
        <p:spPr/>
        <p:txBody>
          <a:bodyPr/>
          <a:lstStyle/>
          <a:p>
            <a:r>
              <a:rPr lang="sv-SE"/>
              <a:t>ICC Process Operations          ENGT-2230 Rev A</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D21A7A9-B2E9-4253-987D-F607D22F0811}" type="datetime1">
              <a:rPr lang="en-US" smtClean="0"/>
              <a:t>5/21/2019</a:t>
            </a:fld>
            <a:endParaRPr lang="en-US" dirty="0"/>
          </a:p>
        </p:txBody>
      </p:sp>
      <p:sp>
        <p:nvSpPr>
          <p:cNvPr id="6" name="Footer Placeholder 5"/>
          <p:cNvSpPr>
            <a:spLocks noGrp="1"/>
          </p:cNvSpPr>
          <p:nvPr>
            <p:ph type="ftr" sz="quarter" idx="11"/>
          </p:nvPr>
        </p:nvSpPr>
        <p:spPr/>
        <p:txBody>
          <a:bodyPr/>
          <a:lstStyle/>
          <a:p>
            <a:r>
              <a:rPr lang="sv-SE"/>
              <a:t>ICC Process Operations          ENGT-2230 Rev A</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6D68EB5-E4CD-43B4-AAB1-074959495CAE}" type="datetime1">
              <a:rPr lang="en-US" smtClean="0"/>
              <a:t>5/21/2019</a:t>
            </a:fld>
            <a:endParaRPr lang="en-US" dirty="0"/>
          </a:p>
        </p:txBody>
      </p:sp>
      <p:sp>
        <p:nvSpPr>
          <p:cNvPr id="6" name="Footer Placeholder 5"/>
          <p:cNvSpPr>
            <a:spLocks noGrp="1"/>
          </p:cNvSpPr>
          <p:nvPr>
            <p:ph type="ftr" sz="quarter" idx="11"/>
          </p:nvPr>
        </p:nvSpPr>
        <p:spPr/>
        <p:txBody>
          <a:bodyPr/>
          <a:lstStyle/>
          <a:p>
            <a:r>
              <a:rPr lang="sv-SE"/>
              <a:t>ICC Process Operations          ENGT-2230 Rev A</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B5CE3A5-1937-4B4F-8D93-1ACA4827568C}" type="datetime1">
              <a:rPr lang="en-US" smtClean="0"/>
              <a:t>5/21/2019</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sv-SE"/>
              <a:t>ICC Process Operations          ENGT-2230 Rev A</a:t>
            </a:r>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hdr="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audio" Target="../media/media11.m4a"/><Relationship Id="rId7" Type="http://schemas.openxmlformats.org/officeDocument/2006/relationships/image" Target="../media/image12.jpg"/><Relationship Id="rId2" Type="http://schemas.microsoft.com/office/2007/relationships/media" Target="../media/media11.m4a"/><Relationship Id="rId1" Type="http://schemas.openxmlformats.org/officeDocument/2006/relationships/tags" Target="../tags/tag3.xml"/><Relationship Id="rId6" Type="http://schemas.openxmlformats.org/officeDocument/2006/relationships/image" Target="../media/image11.png"/><Relationship Id="rId11" Type="http://schemas.openxmlformats.org/officeDocument/2006/relationships/image" Target="../media/image4.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slideLayout" Target="../slideLayouts/slideLayout2.xml"/><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audio" Target="../media/media12.m4a"/><Relationship Id="rId2" Type="http://schemas.microsoft.com/office/2007/relationships/media" Target="../media/media12.m4a"/><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7" Type="http://schemas.openxmlformats.org/officeDocument/2006/relationships/image" Target="../media/image4.png"/><Relationship Id="rId2" Type="http://schemas.microsoft.com/office/2007/relationships/media" Target="../media/media13.m4a"/><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2.xml"/><Relationship Id="rId7" Type="http://schemas.openxmlformats.org/officeDocument/2006/relationships/diagramColors" Target="../diagrams/colors1.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2.xml"/><Relationship Id="rId7" Type="http://schemas.openxmlformats.org/officeDocument/2006/relationships/diagramColors" Target="../diagrams/colors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2.xml"/><Relationship Id="rId7" Type="http://schemas.openxmlformats.org/officeDocument/2006/relationships/diagramColors" Target="../diagrams/colors3.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Layout" Target="../slideLayouts/slideLayout2.xml"/><Relationship Id="rId7" Type="http://schemas.openxmlformats.org/officeDocument/2006/relationships/diagramColors" Target="../diagrams/colors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slideLayout" Target="../slideLayouts/slideLayout2.xml"/><Relationship Id="rId7" Type="http://schemas.openxmlformats.org/officeDocument/2006/relationships/diagramColors" Target="../diagrams/colors5.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slideLayout" Target="../slideLayouts/slideLayout2.xml"/><Relationship Id="rId7" Type="http://schemas.openxmlformats.org/officeDocument/2006/relationships/diagramColors" Target="../diagrams/colors6.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Brainstorming Techniques</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30000" y="6096000"/>
            <a:ext cx="609600" cy="609600"/>
          </a:xfrm>
          <a:prstGeom prst="rect">
            <a:avLst/>
          </a:prstGeom>
        </p:spPr>
      </p:pic>
      <p:grpSp>
        <p:nvGrpSpPr>
          <p:cNvPr id="3" name="Group 2">
            <a:extLst>
              <a:ext uri="{FF2B5EF4-FFF2-40B4-BE49-F238E27FC236}">
                <a16:creationId xmlns:a16="http://schemas.microsoft.com/office/drawing/2014/main" id="{F1679D54-20B3-46A6-8F6E-697AA0132C07}"/>
              </a:ext>
            </a:extLst>
          </p:cNvPr>
          <p:cNvGrpSpPr/>
          <p:nvPr/>
        </p:nvGrpSpPr>
        <p:grpSpPr>
          <a:xfrm>
            <a:off x="1958607" y="5839520"/>
            <a:ext cx="7772400" cy="762000"/>
            <a:chOff x="1958607" y="5839520"/>
            <a:chExt cx="7772400" cy="762000"/>
          </a:xfrm>
        </p:grpSpPr>
        <p:pic>
          <p:nvPicPr>
            <p:cNvPr id="8" name="Picture 7">
              <a:extLst>
                <a:ext uri="{FF2B5EF4-FFF2-40B4-BE49-F238E27FC236}">
                  <a16:creationId xmlns:a16="http://schemas.microsoft.com/office/drawing/2014/main" id="{B83DD82D-8749-4591-9C2B-71D95765B8BE}"/>
                </a:ext>
              </a:extLst>
            </p:cNvPr>
            <p:cNvPicPr>
              <a:picLocks noChangeAspect="1"/>
            </p:cNvPicPr>
            <p:nvPr/>
          </p:nvPicPr>
          <p:blipFill>
            <a:blip r:embed="rId5"/>
            <a:stretch>
              <a:fillRect/>
            </a:stretch>
          </p:blipFill>
          <p:spPr>
            <a:xfrm>
              <a:off x="1958607" y="5839520"/>
              <a:ext cx="762000" cy="762000"/>
            </a:xfrm>
            <a:prstGeom prst="rect">
              <a:avLst/>
            </a:prstGeom>
          </p:spPr>
        </p:pic>
        <p:sp>
          <p:nvSpPr>
            <p:cNvPr id="9" name="Rectangle 8">
              <a:extLst>
                <a:ext uri="{FF2B5EF4-FFF2-40B4-BE49-F238E27FC236}">
                  <a16:creationId xmlns:a16="http://schemas.microsoft.com/office/drawing/2014/main" id="{D241C4C9-9D6E-47F0-90E5-B4528C979DA1}"/>
                </a:ext>
              </a:extLst>
            </p:cNvPr>
            <p:cNvSpPr/>
            <p:nvPr/>
          </p:nvSpPr>
          <p:spPr>
            <a:xfrm>
              <a:off x="2720607" y="5917299"/>
              <a:ext cx="7010400" cy="577081"/>
            </a:xfrm>
            <a:prstGeom prst="rect">
              <a:avLst/>
            </a:prstGeom>
          </p:spPr>
          <p:txBody>
            <a:bodyPr wrap="square">
              <a:spAutoFit/>
            </a:bodyPr>
            <a:lstStyle/>
            <a:p>
              <a:r>
                <a:rPr lang="en-US" sz="1050" dirty="0">
                  <a:latin typeface="Arial" panose="020B0604020202020204" pitchFamily="34" charset="0"/>
                  <a:cs typeface="Arial" panose="020B0604020202020204" pitchFamily="34" charset="0"/>
                </a:rPr>
                <a:t>Development of a 21st Century Industrial Process Operations Program is supported by the National Science Foundation under Grant No. 1700558. Any opinions, findings, and conclusions or recommendations expressed on this site are those of the authors and do not necessarily reflect the views of the National Science Foundation.</a:t>
              </a:r>
            </a:p>
          </p:txBody>
        </p:sp>
      </p:grpSp>
    </p:spTree>
    <p:extLst>
      <p:ext uri="{BB962C8B-B14F-4D97-AF65-F5344CB8AC3E}">
        <p14:creationId xmlns:p14="http://schemas.microsoft.com/office/powerpoint/2010/main" val="1934172155"/>
      </p:ext>
    </p:extLst>
  </p:cSld>
  <p:clrMapOvr>
    <a:masterClrMapping/>
  </p:clrMapOvr>
  <mc:AlternateContent xmlns:mc="http://schemas.openxmlformats.org/markup-compatibility/2006" xmlns:p14="http://schemas.microsoft.com/office/powerpoint/2010/main">
    <mc:Choice Requires="p14">
      <p:transition spd="slow" p14:dur="2000" advTm="7941"/>
    </mc:Choice>
    <mc:Fallback xmlns="">
      <p:transition spd="slow" advTm="79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Brainstorming Techniques</a:t>
            </a:r>
          </a:p>
        </p:txBody>
      </p:sp>
      <p:pic>
        <p:nvPicPr>
          <p:cNvPr id="6" name="Content Placeholder 5"/>
          <p:cNvPicPr>
            <a:picLocks noGrp="1" noChangeAspect="1"/>
          </p:cNvPicPr>
          <p:nvPr>
            <p:ph idx="1"/>
          </p:nvPr>
        </p:nvPicPr>
        <p:blipFill>
          <a:blip r:embed="rId4"/>
          <a:stretch>
            <a:fillRect/>
          </a:stretch>
        </p:blipFill>
        <p:spPr>
          <a:xfrm>
            <a:off x="8182964" y="2409435"/>
            <a:ext cx="3617953" cy="3111439"/>
          </a:xfrm>
        </p:spPr>
      </p:pic>
      <p:pic>
        <p:nvPicPr>
          <p:cNvPr id="4" name="Picture 3"/>
          <p:cNvPicPr>
            <a:picLocks noChangeAspect="1"/>
          </p:cNvPicPr>
          <p:nvPr/>
        </p:nvPicPr>
        <p:blipFill>
          <a:blip r:embed="rId5"/>
          <a:stretch>
            <a:fillRect/>
          </a:stretch>
        </p:blipFill>
        <p:spPr>
          <a:xfrm>
            <a:off x="394855" y="2409435"/>
            <a:ext cx="3336780" cy="3111439"/>
          </a:xfrm>
          <a:prstGeom prst="rect">
            <a:avLst/>
          </a:prstGeom>
        </p:spPr>
      </p:pic>
      <p:pic>
        <p:nvPicPr>
          <p:cNvPr id="5" name="Picture 4"/>
          <p:cNvPicPr>
            <a:picLocks noChangeAspect="1"/>
          </p:cNvPicPr>
          <p:nvPr/>
        </p:nvPicPr>
        <p:blipFill>
          <a:blip r:embed="rId6"/>
          <a:stretch>
            <a:fillRect/>
          </a:stretch>
        </p:blipFill>
        <p:spPr>
          <a:xfrm>
            <a:off x="4031672" y="2412501"/>
            <a:ext cx="3851255" cy="3108373"/>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1DD3C4D3-7770-4375-9A13-82803AF80986}"/>
              </a:ext>
            </a:extLst>
          </p:cNvPr>
          <p:cNvSpPr>
            <a:spLocks noGrp="1"/>
          </p:cNvSpPr>
          <p:nvPr>
            <p:ph type="dt" sz="half" idx="10"/>
          </p:nvPr>
        </p:nvSpPr>
        <p:spPr/>
        <p:txBody>
          <a:bodyPr/>
          <a:lstStyle/>
          <a:p>
            <a:fld id="{D045ACE6-4224-4B89-A90D-627B4811F207}" type="datetime1">
              <a:rPr lang="en-US" smtClean="0"/>
              <a:t>5/21/2019</a:t>
            </a:fld>
            <a:endParaRPr lang="en-US" dirty="0"/>
          </a:p>
        </p:txBody>
      </p:sp>
      <p:sp>
        <p:nvSpPr>
          <p:cNvPr id="8" name="Footer Placeholder 7">
            <a:extLst>
              <a:ext uri="{FF2B5EF4-FFF2-40B4-BE49-F238E27FC236}">
                <a16:creationId xmlns:a16="http://schemas.microsoft.com/office/drawing/2014/main" id="{0A35698D-8682-4961-8F37-8D04E06D2350}"/>
              </a:ext>
            </a:extLst>
          </p:cNvPr>
          <p:cNvSpPr>
            <a:spLocks noGrp="1"/>
          </p:cNvSpPr>
          <p:nvPr>
            <p:ph type="ftr" sz="quarter" idx="11"/>
          </p:nvPr>
        </p:nvSpPr>
        <p:spPr/>
        <p:txBody>
          <a:bodyPr/>
          <a:lstStyle/>
          <a:p>
            <a:r>
              <a:rPr lang="sv-SE"/>
              <a:t>ICC Process Operations          ENGT-2230 Rev A</a:t>
            </a:r>
            <a:endParaRPr lang="en-US" dirty="0"/>
          </a:p>
        </p:txBody>
      </p:sp>
      <p:sp>
        <p:nvSpPr>
          <p:cNvPr id="9" name="Slide Number Placeholder 8">
            <a:extLst>
              <a:ext uri="{FF2B5EF4-FFF2-40B4-BE49-F238E27FC236}">
                <a16:creationId xmlns:a16="http://schemas.microsoft.com/office/drawing/2014/main" id="{39289099-A57C-4E42-AB27-ED9B4ABB95A6}"/>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191454676"/>
      </p:ext>
    </p:extLst>
  </p:cSld>
  <p:clrMapOvr>
    <a:masterClrMapping/>
  </p:clrMapOvr>
  <mc:AlternateContent xmlns:mc="http://schemas.openxmlformats.org/markup-compatibility/2006" xmlns:p14="http://schemas.microsoft.com/office/powerpoint/2010/main">
    <mc:Choice Requires="p14">
      <p:transition spd="slow" p14:dur="2000" advTm="14548"/>
    </mc:Choice>
    <mc:Fallback xmlns="">
      <p:transition spd="slow" advTm="145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 Thinking Hats</a:t>
            </a:r>
          </a:p>
        </p:txBody>
      </p:sp>
      <p:pic>
        <p:nvPicPr>
          <p:cNvPr id="4" name="Picture 3"/>
          <p:cNvPicPr>
            <a:picLocks noChangeAspect="1"/>
          </p:cNvPicPr>
          <p:nvPr/>
        </p:nvPicPr>
        <p:blipFill>
          <a:blip r:embed="rId5"/>
          <a:stretch>
            <a:fillRect/>
          </a:stretch>
        </p:blipFill>
        <p:spPr>
          <a:xfrm>
            <a:off x="3955891" y="4278946"/>
            <a:ext cx="2233036" cy="1913403"/>
          </a:xfrm>
          <a:prstGeom prst="rect">
            <a:avLst/>
          </a:prstGeom>
        </p:spPr>
      </p:pic>
      <p:pic>
        <p:nvPicPr>
          <p:cNvPr id="5" name="Picture 4"/>
          <p:cNvPicPr>
            <a:picLocks noChangeAspect="1"/>
          </p:cNvPicPr>
          <p:nvPr/>
        </p:nvPicPr>
        <p:blipFill>
          <a:blip r:embed="rId6"/>
          <a:stretch>
            <a:fillRect/>
          </a:stretch>
        </p:blipFill>
        <p:spPr>
          <a:xfrm>
            <a:off x="6508590" y="1907517"/>
            <a:ext cx="2315062" cy="2075839"/>
          </a:xfrm>
          <a:prstGeom prst="rect">
            <a:avLst/>
          </a:prstGeom>
        </p:spPr>
      </p:pic>
      <p:pic>
        <p:nvPicPr>
          <p:cNvPr id="6" name="Picture 5"/>
          <p:cNvPicPr>
            <a:picLocks noChangeAspect="1"/>
          </p:cNvPicPr>
          <p:nvPr/>
        </p:nvPicPr>
        <p:blipFill>
          <a:blip r:embed="rId7"/>
          <a:stretch>
            <a:fillRect/>
          </a:stretch>
        </p:blipFill>
        <p:spPr>
          <a:xfrm>
            <a:off x="714175" y="4239724"/>
            <a:ext cx="2857500" cy="1952625"/>
          </a:xfrm>
          <a:prstGeom prst="rect">
            <a:avLst/>
          </a:prstGeom>
        </p:spPr>
      </p:pic>
      <p:pic>
        <p:nvPicPr>
          <p:cNvPr id="7" name="Picture 6"/>
          <p:cNvPicPr>
            <a:picLocks noChangeAspect="1"/>
          </p:cNvPicPr>
          <p:nvPr/>
        </p:nvPicPr>
        <p:blipFill>
          <a:blip r:embed="rId8"/>
          <a:stretch>
            <a:fillRect/>
          </a:stretch>
        </p:blipFill>
        <p:spPr>
          <a:xfrm>
            <a:off x="3955891" y="1868239"/>
            <a:ext cx="2140109" cy="2140109"/>
          </a:xfrm>
          <a:prstGeom prst="rect">
            <a:avLst/>
          </a:prstGeom>
        </p:spPr>
      </p:pic>
      <p:pic>
        <p:nvPicPr>
          <p:cNvPr id="8" name="Picture 7"/>
          <p:cNvPicPr>
            <a:picLocks noChangeAspect="1"/>
          </p:cNvPicPr>
          <p:nvPr/>
        </p:nvPicPr>
        <p:blipFill>
          <a:blip r:embed="rId9"/>
          <a:stretch>
            <a:fillRect/>
          </a:stretch>
        </p:blipFill>
        <p:spPr>
          <a:xfrm>
            <a:off x="6573143" y="4278946"/>
            <a:ext cx="2233036" cy="1961625"/>
          </a:xfrm>
          <a:prstGeom prst="rect">
            <a:avLst/>
          </a:prstGeom>
        </p:spPr>
      </p:pic>
      <p:pic>
        <p:nvPicPr>
          <p:cNvPr id="9" name="Picture 8"/>
          <p:cNvPicPr>
            <a:picLocks noChangeAspect="1"/>
          </p:cNvPicPr>
          <p:nvPr/>
        </p:nvPicPr>
        <p:blipFill>
          <a:blip r:embed="rId10"/>
          <a:stretch>
            <a:fillRect/>
          </a:stretch>
        </p:blipFill>
        <p:spPr>
          <a:xfrm>
            <a:off x="685801" y="1854830"/>
            <a:ext cx="2857500" cy="2143125"/>
          </a:xfrm>
          <a:prstGeom prst="rect">
            <a:avLst/>
          </a:prstGeom>
        </p:spPr>
      </p:pic>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96E47564-33E6-4331-92BA-05B862A72730}"/>
              </a:ext>
            </a:extLst>
          </p:cNvPr>
          <p:cNvSpPr>
            <a:spLocks noGrp="1"/>
          </p:cNvSpPr>
          <p:nvPr>
            <p:ph type="dt" sz="half" idx="10"/>
          </p:nvPr>
        </p:nvSpPr>
        <p:spPr/>
        <p:txBody>
          <a:bodyPr/>
          <a:lstStyle/>
          <a:p>
            <a:fld id="{2FD6B94A-8DA5-4852-9E0B-2298FEDF4C76}" type="datetime1">
              <a:rPr lang="en-US" smtClean="0"/>
              <a:t>5/21/2019</a:t>
            </a:fld>
            <a:endParaRPr lang="en-US" dirty="0"/>
          </a:p>
        </p:txBody>
      </p:sp>
      <p:sp>
        <p:nvSpPr>
          <p:cNvPr id="10" name="Footer Placeholder 9">
            <a:extLst>
              <a:ext uri="{FF2B5EF4-FFF2-40B4-BE49-F238E27FC236}">
                <a16:creationId xmlns:a16="http://schemas.microsoft.com/office/drawing/2014/main" id="{645C48C3-070E-48FE-8427-2E96F3177272}"/>
              </a:ext>
            </a:extLst>
          </p:cNvPr>
          <p:cNvSpPr>
            <a:spLocks noGrp="1"/>
          </p:cNvSpPr>
          <p:nvPr>
            <p:ph type="ftr" sz="quarter" idx="11"/>
          </p:nvPr>
        </p:nvSpPr>
        <p:spPr/>
        <p:txBody>
          <a:bodyPr/>
          <a:lstStyle/>
          <a:p>
            <a:r>
              <a:rPr lang="sv-SE"/>
              <a:t>ICC Process Operations          ENGT-2230 Rev A</a:t>
            </a:r>
            <a:endParaRPr lang="en-US" dirty="0"/>
          </a:p>
        </p:txBody>
      </p:sp>
      <p:sp>
        <p:nvSpPr>
          <p:cNvPr id="12" name="Slide Number Placeholder 11">
            <a:extLst>
              <a:ext uri="{FF2B5EF4-FFF2-40B4-BE49-F238E27FC236}">
                <a16:creationId xmlns:a16="http://schemas.microsoft.com/office/drawing/2014/main" id="{ADE80F3E-BF01-456F-9402-3BA0664ACA03}"/>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custDataLst>
      <p:tags r:id="rId1"/>
    </p:custDataLst>
    <p:extLst>
      <p:ext uri="{BB962C8B-B14F-4D97-AF65-F5344CB8AC3E}">
        <p14:creationId xmlns:p14="http://schemas.microsoft.com/office/powerpoint/2010/main" val="1907045"/>
      </p:ext>
    </p:extLst>
  </p:cSld>
  <p:clrMapOvr>
    <a:masterClrMapping/>
  </p:clrMapOvr>
  <mc:AlternateContent xmlns:mc="http://schemas.openxmlformats.org/markup-compatibility/2006" xmlns:p14="http://schemas.microsoft.com/office/powerpoint/2010/main">
    <mc:Choice Requires="p14">
      <p:transition spd="slow" p14:dur="2000" advTm="78754"/>
    </mc:Choice>
    <mc:Fallback xmlns="">
      <p:transition spd="slow" advTm="787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11"/>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Round Robin</a:t>
            </a:r>
          </a:p>
        </p:txBody>
      </p:sp>
      <p:sp>
        <p:nvSpPr>
          <p:cNvPr id="6" name="Freeform: Shape 5"/>
          <p:cNvSpPr/>
          <p:nvPr/>
        </p:nvSpPr>
        <p:spPr>
          <a:xfrm>
            <a:off x="4975224" y="1080116"/>
            <a:ext cx="1936750" cy="1258887"/>
          </a:xfrm>
          <a:custGeom>
            <a:avLst/>
            <a:gdLst>
              <a:gd name="connsiteX0" fmla="*/ 0 w 1936750"/>
              <a:gd name="connsiteY0" fmla="*/ 209819 h 1258887"/>
              <a:gd name="connsiteX1" fmla="*/ 209819 w 1936750"/>
              <a:gd name="connsiteY1" fmla="*/ 0 h 1258887"/>
              <a:gd name="connsiteX2" fmla="*/ 1726931 w 1936750"/>
              <a:gd name="connsiteY2" fmla="*/ 0 h 1258887"/>
              <a:gd name="connsiteX3" fmla="*/ 1936750 w 1936750"/>
              <a:gd name="connsiteY3" fmla="*/ 209819 h 1258887"/>
              <a:gd name="connsiteX4" fmla="*/ 1936750 w 1936750"/>
              <a:gd name="connsiteY4" fmla="*/ 1049068 h 1258887"/>
              <a:gd name="connsiteX5" fmla="*/ 1726931 w 1936750"/>
              <a:gd name="connsiteY5" fmla="*/ 1258887 h 1258887"/>
              <a:gd name="connsiteX6" fmla="*/ 209819 w 1936750"/>
              <a:gd name="connsiteY6" fmla="*/ 1258887 h 1258887"/>
              <a:gd name="connsiteX7" fmla="*/ 0 w 1936750"/>
              <a:gd name="connsiteY7" fmla="*/ 1049068 h 1258887"/>
              <a:gd name="connsiteX8" fmla="*/ 0 w 1936750"/>
              <a:gd name="connsiteY8" fmla="*/ 209819 h 12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6750" h="1258887">
                <a:moveTo>
                  <a:pt x="0" y="209819"/>
                </a:moveTo>
                <a:cubicBezTo>
                  <a:pt x="0" y="93939"/>
                  <a:pt x="93939" y="0"/>
                  <a:pt x="209819" y="0"/>
                </a:cubicBezTo>
                <a:lnTo>
                  <a:pt x="1726931" y="0"/>
                </a:lnTo>
                <a:cubicBezTo>
                  <a:pt x="1842811" y="0"/>
                  <a:pt x="1936750" y="93939"/>
                  <a:pt x="1936750" y="209819"/>
                </a:cubicBezTo>
                <a:lnTo>
                  <a:pt x="1936750" y="1049068"/>
                </a:lnTo>
                <a:cubicBezTo>
                  <a:pt x="1936750" y="1164948"/>
                  <a:pt x="1842811" y="1258887"/>
                  <a:pt x="1726931" y="1258887"/>
                </a:cubicBezTo>
                <a:lnTo>
                  <a:pt x="209819" y="1258887"/>
                </a:lnTo>
                <a:cubicBezTo>
                  <a:pt x="93939" y="1258887"/>
                  <a:pt x="0" y="1164948"/>
                  <a:pt x="0" y="1049068"/>
                </a:cubicBezTo>
                <a:lnTo>
                  <a:pt x="0" y="209819"/>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9574" tIns="259574" rIns="259574" bIns="259574" numCol="1" spcCol="1270" anchor="ctr" anchorCtr="0">
            <a:noAutofit/>
          </a:bodyPr>
          <a:lstStyle/>
          <a:p>
            <a:pPr marL="0" lvl="0" indent="0" algn="ctr" defTabSz="2311400">
              <a:lnSpc>
                <a:spcPct val="90000"/>
              </a:lnSpc>
              <a:spcBef>
                <a:spcPct val="0"/>
              </a:spcBef>
              <a:spcAft>
                <a:spcPct val="35000"/>
              </a:spcAft>
              <a:buNone/>
            </a:pPr>
            <a:r>
              <a:rPr lang="en-US" sz="5200" kern="1200" dirty="0"/>
              <a:t>Brian</a:t>
            </a:r>
          </a:p>
        </p:txBody>
      </p:sp>
      <p:sp>
        <p:nvSpPr>
          <p:cNvPr id="7" name="Freeform: Shape 6"/>
          <p:cNvSpPr/>
          <p:nvPr/>
        </p:nvSpPr>
        <p:spPr>
          <a:xfrm>
            <a:off x="3863942" y="1709560"/>
            <a:ext cx="4159314" cy="4159314"/>
          </a:xfrm>
          <a:custGeom>
            <a:avLst/>
            <a:gdLst/>
            <a:ahLst/>
            <a:cxnLst/>
            <a:rect l="0" t="0" r="0" b="0"/>
            <a:pathLst>
              <a:path>
                <a:moveTo>
                  <a:pt x="3315338" y="406915"/>
                </a:moveTo>
                <a:arcTo wR="2079657" hR="2079657" stAng="18387232" swAng="1633569"/>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8" name="Freeform: Shape 7"/>
          <p:cNvSpPr/>
          <p:nvPr/>
        </p:nvSpPr>
        <p:spPr>
          <a:xfrm>
            <a:off x="7054882" y="3159773"/>
            <a:ext cx="1936750" cy="1258887"/>
          </a:xfrm>
          <a:custGeom>
            <a:avLst/>
            <a:gdLst>
              <a:gd name="connsiteX0" fmla="*/ 0 w 1936750"/>
              <a:gd name="connsiteY0" fmla="*/ 209819 h 1258887"/>
              <a:gd name="connsiteX1" fmla="*/ 209819 w 1936750"/>
              <a:gd name="connsiteY1" fmla="*/ 0 h 1258887"/>
              <a:gd name="connsiteX2" fmla="*/ 1726931 w 1936750"/>
              <a:gd name="connsiteY2" fmla="*/ 0 h 1258887"/>
              <a:gd name="connsiteX3" fmla="*/ 1936750 w 1936750"/>
              <a:gd name="connsiteY3" fmla="*/ 209819 h 1258887"/>
              <a:gd name="connsiteX4" fmla="*/ 1936750 w 1936750"/>
              <a:gd name="connsiteY4" fmla="*/ 1049068 h 1258887"/>
              <a:gd name="connsiteX5" fmla="*/ 1726931 w 1936750"/>
              <a:gd name="connsiteY5" fmla="*/ 1258887 h 1258887"/>
              <a:gd name="connsiteX6" fmla="*/ 209819 w 1936750"/>
              <a:gd name="connsiteY6" fmla="*/ 1258887 h 1258887"/>
              <a:gd name="connsiteX7" fmla="*/ 0 w 1936750"/>
              <a:gd name="connsiteY7" fmla="*/ 1049068 h 1258887"/>
              <a:gd name="connsiteX8" fmla="*/ 0 w 1936750"/>
              <a:gd name="connsiteY8" fmla="*/ 209819 h 12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6750" h="1258887">
                <a:moveTo>
                  <a:pt x="0" y="209819"/>
                </a:moveTo>
                <a:cubicBezTo>
                  <a:pt x="0" y="93939"/>
                  <a:pt x="93939" y="0"/>
                  <a:pt x="209819" y="0"/>
                </a:cubicBezTo>
                <a:lnTo>
                  <a:pt x="1726931" y="0"/>
                </a:lnTo>
                <a:cubicBezTo>
                  <a:pt x="1842811" y="0"/>
                  <a:pt x="1936750" y="93939"/>
                  <a:pt x="1936750" y="209819"/>
                </a:cubicBezTo>
                <a:lnTo>
                  <a:pt x="1936750" y="1049068"/>
                </a:lnTo>
                <a:cubicBezTo>
                  <a:pt x="1936750" y="1164948"/>
                  <a:pt x="1842811" y="1258887"/>
                  <a:pt x="1726931" y="1258887"/>
                </a:cubicBezTo>
                <a:lnTo>
                  <a:pt x="209819" y="1258887"/>
                </a:lnTo>
                <a:cubicBezTo>
                  <a:pt x="93939" y="1258887"/>
                  <a:pt x="0" y="1164948"/>
                  <a:pt x="0" y="1049068"/>
                </a:cubicBezTo>
                <a:lnTo>
                  <a:pt x="0" y="209819"/>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9574" tIns="259574" rIns="259574" bIns="259574" numCol="1" spcCol="1270" anchor="ctr" anchorCtr="0">
            <a:noAutofit/>
          </a:bodyPr>
          <a:lstStyle/>
          <a:p>
            <a:pPr marL="0" lvl="0" indent="0" algn="ctr" defTabSz="2311400">
              <a:lnSpc>
                <a:spcPct val="90000"/>
              </a:lnSpc>
              <a:spcBef>
                <a:spcPct val="0"/>
              </a:spcBef>
              <a:spcAft>
                <a:spcPct val="35000"/>
              </a:spcAft>
              <a:buNone/>
            </a:pPr>
            <a:r>
              <a:rPr lang="en-US" sz="5200" kern="1200" dirty="0"/>
              <a:t>Stacy</a:t>
            </a:r>
          </a:p>
        </p:txBody>
      </p:sp>
      <p:sp>
        <p:nvSpPr>
          <p:cNvPr id="9" name="Freeform: Shape 8"/>
          <p:cNvSpPr/>
          <p:nvPr/>
        </p:nvSpPr>
        <p:spPr>
          <a:xfrm>
            <a:off x="3863942" y="1709560"/>
            <a:ext cx="4159314" cy="4159314"/>
          </a:xfrm>
          <a:custGeom>
            <a:avLst/>
            <a:gdLst/>
            <a:ahLst/>
            <a:cxnLst/>
            <a:rect l="0" t="0" r="0" b="0"/>
            <a:pathLst>
              <a:path>
                <a:moveTo>
                  <a:pt x="3943720" y="3001743"/>
                </a:moveTo>
                <a:arcTo wR="2079657" hR="2079657" stAng="1579199" swAng="1633569"/>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10" name="Freeform: Shape 9"/>
          <p:cNvSpPr/>
          <p:nvPr/>
        </p:nvSpPr>
        <p:spPr>
          <a:xfrm>
            <a:off x="4975225" y="5239430"/>
            <a:ext cx="1936750" cy="1258887"/>
          </a:xfrm>
          <a:custGeom>
            <a:avLst/>
            <a:gdLst>
              <a:gd name="connsiteX0" fmla="*/ 0 w 1936750"/>
              <a:gd name="connsiteY0" fmla="*/ 209819 h 1258887"/>
              <a:gd name="connsiteX1" fmla="*/ 209819 w 1936750"/>
              <a:gd name="connsiteY1" fmla="*/ 0 h 1258887"/>
              <a:gd name="connsiteX2" fmla="*/ 1726931 w 1936750"/>
              <a:gd name="connsiteY2" fmla="*/ 0 h 1258887"/>
              <a:gd name="connsiteX3" fmla="*/ 1936750 w 1936750"/>
              <a:gd name="connsiteY3" fmla="*/ 209819 h 1258887"/>
              <a:gd name="connsiteX4" fmla="*/ 1936750 w 1936750"/>
              <a:gd name="connsiteY4" fmla="*/ 1049068 h 1258887"/>
              <a:gd name="connsiteX5" fmla="*/ 1726931 w 1936750"/>
              <a:gd name="connsiteY5" fmla="*/ 1258887 h 1258887"/>
              <a:gd name="connsiteX6" fmla="*/ 209819 w 1936750"/>
              <a:gd name="connsiteY6" fmla="*/ 1258887 h 1258887"/>
              <a:gd name="connsiteX7" fmla="*/ 0 w 1936750"/>
              <a:gd name="connsiteY7" fmla="*/ 1049068 h 1258887"/>
              <a:gd name="connsiteX8" fmla="*/ 0 w 1936750"/>
              <a:gd name="connsiteY8" fmla="*/ 209819 h 12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6750" h="1258887">
                <a:moveTo>
                  <a:pt x="0" y="209819"/>
                </a:moveTo>
                <a:cubicBezTo>
                  <a:pt x="0" y="93939"/>
                  <a:pt x="93939" y="0"/>
                  <a:pt x="209819" y="0"/>
                </a:cubicBezTo>
                <a:lnTo>
                  <a:pt x="1726931" y="0"/>
                </a:lnTo>
                <a:cubicBezTo>
                  <a:pt x="1842811" y="0"/>
                  <a:pt x="1936750" y="93939"/>
                  <a:pt x="1936750" y="209819"/>
                </a:cubicBezTo>
                <a:lnTo>
                  <a:pt x="1936750" y="1049068"/>
                </a:lnTo>
                <a:cubicBezTo>
                  <a:pt x="1936750" y="1164948"/>
                  <a:pt x="1842811" y="1258887"/>
                  <a:pt x="1726931" y="1258887"/>
                </a:cubicBezTo>
                <a:lnTo>
                  <a:pt x="209819" y="1258887"/>
                </a:lnTo>
                <a:cubicBezTo>
                  <a:pt x="93939" y="1258887"/>
                  <a:pt x="0" y="1164948"/>
                  <a:pt x="0" y="1049068"/>
                </a:cubicBezTo>
                <a:lnTo>
                  <a:pt x="0" y="209819"/>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9574" tIns="259574" rIns="259574" bIns="259574" numCol="1" spcCol="1270" anchor="ctr" anchorCtr="0">
            <a:noAutofit/>
          </a:bodyPr>
          <a:lstStyle/>
          <a:p>
            <a:pPr marL="0" lvl="0" indent="0" algn="ctr" defTabSz="2311400">
              <a:lnSpc>
                <a:spcPct val="90000"/>
              </a:lnSpc>
              <a:spcBef>
                <a:spcPct val="0"/>
              </a:spcBef>
              <a:spcAft>
                <a:spcPct val="35000"/>
              </a:spcAft>
              <a:buNone/>
            </a:pPr>
            <a:r>
              <a:rPr lang="en-US" sz="5200" kern="1200" dirty="0"/>
              <a:t>Greg</a:t>
            </a:r>
          </a:p>
        </p:txBody>
      </p:sp>
      <p:sp>
        <p:nvSpPr>
          <p:cNvPr id="11" name="Freeform: Shape 10"/>
          <p:cNvSpPr/>
          <p:nvPr/>
        </p:nvSpPr>
        <p:spPr>
          <a:xfrm>
            <a:off x="3863942" y="1709560"/>
            <a:ext cx="4159314" cy="4159314"/>
          </a:xfrm>
          <a:custGeom>
            <a:avLst/>
            <a:gdLst/>
            <a:ahLst/>
            <a:cxnLst/>
            <a:rect l="0" t="0" r="0" b="0"/>
            <a:pathLst>
              <a:path>
                <a:moveTo>
                  <a:pt x="843976" y="3752399"/>
                </a:moveTo>
                <a:arcTo wR="2079657" hR="2079657" stAng="7587232" swAng="1633569"/>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12" name="Freeform: Shape 11"/>
          <p:cNvSpPr/>
          <p:nvPr/>
        </p:nvSpPr>
        <p:spPr>
          <a:xfrm>
            <a:off x="2895567" y="3159773"/>
            <a:ext cx="1936750" cy="1258887"/>
          </a:xfrm>
          <a:custGeom>
            <a:avLst/>
            <a:gdLst>
              <a:gd name="connsiteX0" fmla="*/ 0 w 1936750"/>
              <a:gd name="connsiteY0" fmla="*/ 209819 h 1258887"/>
              <a:gd name="connsiteX1" fmla="*/ 209819 w 1936750"/>
              <a:gd name="connsiteY1" fmla="*/ 0 h 1258887"/>
              <a:gd name="connsiteX2" fmla="*/ 1726931 w 1936750"/>
              <a:gd name="connsiteY2" fmla="*/ 0 h 1258887"/>
              <a:gd name="connsiteX3" fmla="*/ 1936750 w 1936750"/>
              <a:gd name="connsiteY3" fmla="*/ 209819 h 1258887"/>
              <a:gd name="connsiteX4" fmla="*/ 1936750 w 1936750"/>
              <a:gd name="connsiteY4" fmla="*/ 1049068 h 1258887"/>
              <a:gd name="connsiteX5" fmla="*/ 1726931 w 1936750"/>
              <a:gd name="connsiteY5" fmla="*/ 1258887 h 1258887"/>
              <a:gd name="connsiteX6" fmla="*/ 209819 w 1936750"/>
              <a:gd name="connsiteY6" fmla="*/ 1258887 h 1258887"/>
              <a:gd name="connsiteX7" fmla="*/ 0 w 1936750"/>
              <a:gd name="connsiteY7" fmla="*/ 1049068 h 1258887"/>
              <a:gd name="connsiteX8" fmla="*/ 0 w 1936750"/>
              <a:gd name="connsiteY8" fmla="*/ 209819 h 12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6750" h="1258887">
                <a:moveTo>
                  <a:pt x="0" y="209819"/>
                </a:moveTo>
                <a:cubicBezTo>
                  <a:pt x="0" y="93939"/>
                  <a:pt x="93939" y="0"/>
                  <a:pt x="209819" y="0"/>
                </a:cubicBezTo>
                <a:lnTo>
                  <a:pt x="1726931" y="0"/>
                </a:lnTo>
                <a:cubicBezTo>
                  <a:pt x="1842811" y="0"/>
                  <a:pt x="1936750" y="93939"/>
                  <a:pt x="1936750" y="209819"/>
                </a:cubicBezTo>
                <a:lnTo>
                  <a:pt x="1936750" y="1049068"/>
                </a:lnTo>
                <a:cubicBezTo>
                  <a:pt x="1936750" y="1164948"/>
                  <a:pt x="1842811" y="1258887"/>
                  <a:pt x="1726931" y="1258887"/>
                </a:cubicBezTo>
                <a:lnTo>
                  <a:pt x="209819" y="1258887"/>
                </a:lnTo>
                <a:cubicBezTo>
                  <a:pt x="93939" y="1258887"/>
                  <a:pt x="0" y="1164948"/>
                  <a:pt x="0" y="1049068"/>
                </a:cubicBezTo>
                <a:lnTo>
                  <a:pt x="0" y="209819"/>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59574" tIns="259574" rIns="259574" bIns="259574" numCol="1" spcCol="1270" anchor="ctr" anchorCtr="0">
            <a:noAutofit/>
          </a:bodyPr>
          <a:lstStyle/>
          <a:p>
            <a:pPr marL="0" lvl="0" indent="0" algn="ctr" defTabSz="2311400">
              <a:lnSpc>
                <a:spcPct val="90000"/>
              </a:lnSpc>
              <a:spcBef>
                <a:spcPct val="0"/>
              </a:spcBef>
              <a:spcAft>
                <a:spcPct val="35000"/>
              </a:spcAft>
              <a:buNone/>
            </a:pPr>
            <a:r>
              <a:rPr lang="en-US" sz="5200" kern="1200" dirty="0"/>
              <a:t>Lisa</a:t>
            </a:r>
          </a:p>
        </p:txBody>
      </p:sp>
      <p:sp>
        <p:nvSpPr>
          <p:cNvPr id="13" name="Freeform: Shape 12"/>
          <p:cNvSpPr/>
          <p:nvPr/>
        </p:nvSpPr>
        <p:spPr>
          <a:xfrm>
            <a:off x="3863942" y="1709560"/>
            <a:ext cx="4159314" cy="4159314"/>
          </a:xfrm>
          <a:custGeom>
            <a:avLst/>
            <a:gdLst/>
            <a:ahLst/>
            <a:cxnLst/>
            <a:rect l="0" t="0" r="0" b="0"/>
            <a:pathLst>
              <a:path>
                <a:moveTo>
                  <a:pt x="215594" y="1157570"/>
                </a:moveTo>
                <a:arcTo wR="2079657" hR="2079657" stAng="12379199" swAng="1633569"/>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pic>
        <p:nvPicPr>
          <p:cNvPr id="15" name="Audio 1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A64EF76A-1BDB-4D28-B8B7-83E15F174023}"/>
              </a:ext>
            </a:extLst>
          </p:cNvPr>
          <p:cNvSpPr>
            <a:spLocks noGrp="1"/>
          </p:cNvSpPr>
          <p:nvPr>
            <p:ph type="dt" sz="half" idx="10"/>
          </p:nvPr>
        </p:nvSpPr>
        <p:spPr/>
        <p:txBody>
          <a:bodyPr/>
          <a:lstStyle/>
          <a:p>
            <a:fld id="{BC2C3027-36CF-448D-97CE-BFBE7443B646}" type="datetime1">
              <a:rPr lang="en-US" smtClean="0"/>
              <a:t>5/21/2019</a:t>
            </a:fld>
            <a:endParaRPr lang="en-US" dirty="0"/>
          </a:p>
        </p:txBody>
      </p:sp>
      <p:sp>
        <p:nvSpPr>
          <p:cNvPr id="4" name="Footer Placeholder 3">
            <a:extLst>
              <a:ext uri="{FF2B5EF4-FFF2-40B4-BE49-F238E27FC236}">
                <a16:creationId xmlns:a16="http://schemas.microsoft.com/office/drawing/2014/main" id="{435BEBFF-34AE-4B0C-B438-213674D81F53}"/>
              </a:ext>
            </a:extLst>
          </p:cNvPr>
          <p:cNvSpPr>
            <a:spLocks noGrp="1"/>
          </p:cNvSpPr>
          <p:nvPr>
            <p:ph type="ftr" sz="quarter" idx="11"/>
          </p:nvPr>
        </p:nvSpPr>
        <p:spPr/>
        <p:txBody>
          <a:bodyPr/>
          <a:lstStyle/>
          <a:p>
            <a:r>
              <a:rPr lang="sv-SE"/>
              <a:t>ICC Process Operations          ENGT-2230 Rev A</a:t>
            </a:r>
            <a:endParaRPr lang="en-US" dirty="0"/>
          </a:p>
        </p:txBody>
      </p:sp>
      <p:sp>
        <p:nvSpPr>
          <p:cNvPr id="5" name="Slide Number Placeholder 4">
            <a:extLst>
              <a:ext uri="{FF2B5EF4-FFF2-40B4-BE49-F238E27FC236}">
                <a16:creationId xmlns:a16="http://schemas.microsoft.com/office/drawing/2014/main" id="{0FA8A9E6-4C86-427B-A2EA-509E15FBC8B0}"/>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custDataLst>
      <p:tags r:id="rId1"/>
    </p:custDataLst>
    <p:extLst>
      <p:ext uri="{BB962C8B-B14F-4D97-AF65-F5344CB8AC3E}">
        <p14:creationId xmlns:p14="http://schemas.microsoft.com/office/powerpoint/2010/main" val="41191483"/>
      </p:ext>
    </p:extLst>
  </p:cSld>
  <p:clrMapOvr>
    <a:masterClrMapping/>
  </p:clrMapOvr>
  <mc:AlternateContent xmlns:mc="http://schemas.openxmlformats.org/markup-compatibility/2006" xmlns:p14="http://schemas.microsoft.com/office/powerpoint/2010/main">
    <mc:Choice Requires="p14">
      <p:transition spd="slow" p14:dur="2000" advTm="58768"/>
    </mc:Choice>
    <mc:Fallback xmlns="">
      <p:transition spd="slow" advTm="58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5"/>
                </p:tgtEl>
              </p:cMediaNode>
            </p:audio>
          </p:childTnLst>
        </p:cTn>
      </p:par>
    </p:tnLst>
    <p:bldLst>
      <p:bldP spid="6" grpId="0" animBg="1"/>
      <p:bldP spid="8" grpId="0" animBg="1"/>
      <p:bldP spid="10"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Affinity Diagram</a:t>
            </a:r>
          </a:p>
        </p:txBody>
      </p:sp>
      <p:pic>
        <p:nvPicPr>
          <p:cNvPr id="4" name="Picture 3"/>
          <p:cNvPicPr>
            <a:picLocks noChangeAspect="1"/>
          </p:cNvPicPr>
          <p:nvPr/>
        </p:nvPicPr>
        <p:blipFill>
          <a:blip r:embed="rId5"/>
          <a:stretch>
            <a:fillRect/>
          </a:stretch>
        </p:blipFill>
        <p:spPr>
          <a:xfrm>
            <a:off x="739584" y="2294357"/>
            <a:ext cx="5208677" cy="2929881"/>
          </a:xfrm>
          <a:prstGeom prst="rect">
            <a:avLst/>
          </a:prstGeom>
        </p:spPr>
      </p:pic>
      <p:pic>
        <p:nvPicPr>
          <p:cNvPr id="5" name="Picture 4"/>
          <p:cNvPicPr>
            <a:picLocks noChangeAspect="1"/>
          </p:cNvPicPr>
          <p:nvPr/>
        </p:nvPicPr>
        <p:blipFill>
          <a:blip r:embed="rId6"/>
          <a:stretch>
            <a:fillRect/>
          </a:stretch>
        </p:blipFill>
        <p:spPr>
          <a:xfrm>
            <a:off x="6515805" y="2294357"/>
            <a:ext cx="4147709" cy="2929881"/>
          </a:xfrm>
          <a:prstGeom prst="rect">
            <a:avLst/>
          </a:prstGeom>
        </p:spPr>
      </p:pic>
      <p:pic>
        <p:nvPicPr>
          <p:cNvPr id="8" name="Audio 7">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30000" y="6096000"/>
            <a:ext cx="609600" cy="609600"/>
          </a:xfrm>
          <a:prstGeom prst="rect">
            <a:avLst/>
          </a:prstGeom>
        </p:spPr>
      </p:pic>
      <p:sp>
        <p:nvSpPr>
          <p:cNvPr id="6" name="Date Placeholder 5">
            <a:extLst>
              <a:ext uri="{FF2B5EF4-FFF2-40B4-BE49-F238E27FC236}">
                <a16:creationId xmlns:a16="http://schemas.microsoft.com/office/drawing/2014/main" id="{593F17A5-9005-47DA-82A8-7CB78552BB30}"/>
              </a:ext>
            </a:extLst>
          </p:cNvPr>
          <p:cNvSpPr>
            <a:spLocks noGrp="1"/>
          </p:cNvSpPr>
          <p:nvPr>
            <p:ph type="dt" sz="half" idx="10"/>
          </p:nvPr>
        </p:nvSpPr>
        <p:spPr/>
        <p:txBody>
          <a:bodyPr/>
          <a:lstStyle/>
          <a:p>
            <a:fld id="{FDB51C92-26CC-4B41-A5EB-44277054D99A}" type="datetime1">
              <a:rPr lang="en-US" smtClean="0"/>
              <a:t>5/21/2019</a:t>
            </a:fld>
            <a:endParaRPr lang="en-US" dirty="0"/>
          </a:p>
        </p:txBody>
      </p:sp>
      <p:sp>
        <p:nvSpPr>
          <p:cNvPr id="7" name="Footer Placeholder 6">
            <a:extLst>
              <a:ext uri="{FF2B5EF4-FFF2-40B4-BE49-F238E27FC236}">
                <a16:creationId xmlns:a16="http://schemas.microsoft.com/office/drawing/2014/main" id="{56A1073B-8F58-484B-8F8F-8F825766539E}"/>
              </a:ext>
            </a:extLst>
          </p:cNvPr>
          <p:cNvSpPr>
            <a:spLocks noGrp="1"/>
          </p:cNvSpPr>
          <p:nvPr>
            <p:ph type="ftr" sz="quarter" idx="11"/>
          </p:nvPr>
        </p:nvSpPr>
        <p:spPr/>
        <p:txBody>
          <a:bodyPr/>
          <a:lstStyle/>
          <a:p>
            <a:r>
              <a:rPr lang="sv-SE"/>
              <a:t>ICC Process Operations          ENGT-2230 Rev A</a:t>
            </a:r>
            <a:endParaRPr lang="en-US" dirty="0"/>
          </a:p>
        </p:txBody>
      </p:sp>
      <p:sp>
        <p:nvSpPr>
          <p:cNvPr id="9" name="Slide Number Placeholder 8">
            <a:extLst>
              <a:ext uri="{FF2B5EF4-FFF2-40B4-BE49-F238E27FC236}">
                <a16:creationId xmlns:a16="http://schemas.microsoft.com/office/drawing/2014/main" id="{D44879BD-E8BB-42E9-9560-9456D1B2D3E0}"/>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custDataLst>
      <p:tags r:id="rId1"/>
    </p:custDataLst>
    <p:extLst>
      <p:ext uri="{BB962C8B-B14F-4D97-AF65-F5344CB8AC3E}">
        <p14:creationId xmlns:p14="http://schemas.microsoft.com/office/powerpoint/2010/main" val="2773715419"/>
      </p:ext>
    </p:extLst>
  </p:cSld>
  <p:clrMapOvr>
    <a:masterClrMapping/>
  </p:clrMapOvr>
  <mc:AlternateContent xmlns:mc="http://schemas.openxmlformats.org/markup-compatibility/2006" xmlns:p14="http://schemas.microsoft.com/office/powerpoint/2010/main">
    <mc:Choice Requires="p14">
      <p:transition spd="slow" p14:dur="2000" advTm="73691"/>
    </mc:Choice>
    <mc:Fallback xmlns="">
      <p:transition spd="slow" advTm="736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Content Placeholder 2"/>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5A6152D6-CDB9-4EED-AEEA-34ED0BFC2EF7}"/>
              </a:ext>
            </a:extLst>
          </p:cNvPr>
          <p:cNvSpPr>
            <a:spLocks noGrp="1"/>
          </p:cNvSpPr>
          <p:nvPr>
            <p:ph type="dt" sz="half" idx="10"/>
          </p:nvPr>
        </p:nvSpPr>
        <p:spPr/>
        <p:txBody>
          <a:bodyPr/>
          <a:lstStyle/>
          <a:p>
            <a:fld id="{56A60CA3-AB95-4D50-BC42-D599717D4435}" type="datetime1">
              <a:rPr lang="en-US" smtClean="0"/>
              <a:t>5/21/2019</a:t>
            </a:fld>
            <a:endParaRPr lang="en-US" dirty="0"/>
          </a:p>
        </p:txBody>
      </p:sp>
      <p:sp>
        <p:nvSpPr>
          <p:cNvPr id="5" name="Footer Placeholder 4">
            <a:extLst>
              <a:ext uri="{FF2B5EF4-FFF2-40B4-BE49-F238E27FC236}">
                <a16:creationId xmlns:a16="http://schemas.microsoft.com/office/drawing/2014/main" id="{564504D0-6955-450D-9E34-D055865F18CC}"/>
              </a:ext>
            </a:extLst>
          </p:cNvPr>
          <p:cNvSpPr>
            <a:spLocks noGrp="1"/>
          </p:cNvSpPr>
          <p:nvPr>
            <p:ph type="ftr" sz="quarter" idx="11"/>
          </p:nvPr>
        </p:nvSpPr>
        <p:spPr/>
        <p:txBody>
          <a:bodyPr/>
          <a:lstStyle/>
          <a:p>
            <a:r>
              <a:rPr lang="sv-SE"/>
              <a:t>ICC Process Operations          ENGT-2230 Rev A</a:t>
            </a:r>
            <a:endParaRPr lang="en-US" dirty="0"/>
          </a:p>
        </p:txBody>
      </p:sp>
      <p:sp>
        <p:nvSpPr>
          <p:cNvPr id="6" name="Slide Number Placeholder 5">
            <a:extLst>
              <a:ext uri="{FF2B5EF4-FFF2-40B4-BE49-F238E27FC236}">
                <a16:creationId xmlns:a16="http://schemas.microsoft.com/office/drawing/2014/main" id="{873DB9FD-CB96-4F94-B12C-F4B5E051613F}"/>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1254276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brainstorming?</a:t>
            </a:r>
          </a:p>
        </p:txBody>
      </p:sp>
      <p:grpSp>
        <p:nvGrpSpPr>
          <p:cNvPr id="13" name="Group 12">
            <a:extLst>
              <a:ext uri="{FF2B5EF4-FFF2-40B4-BE49-F238E27FC236}">
                <a16:creationId xmlns:a16="http://schemas.microsoft.com/office/drawing/2014/main" id="{BF4C5419-3D6B-4215-91D0-BC0EA270B282}"/>
              </a:ext>
            </a:extLst>
          </p:cNvPr>
          <p:cNvGrpSpPr/>
          <p:nvPr/>
        </p:nvGrpSpPr>
        <p:grpSpPr>
          <a:xfrm>
            <a:off x="3479687" y="1886573"/>
            <a:ext cx="5910073" cy="3745512"/>
            <a:chOff x="3671455" y="2823275"/>
            <a:chExt cx="5910073" cy="3745512"/>
          </a:xfrm>
        </p:grpSpPr>
        <p:pic>
          <p:nvPicPr>
            <p:cNvPr id="4" name="Picture 3"/>
            <p:cNvPicPr>
              <a:picLocks noChangeAspect="1"/>
            </p:cNvPicPr>
            <p:nvPr/>
          </p:nvPicPr>
          <p:blipFill>
            <a:blip r:embed="rId5"/>
            <a:stretch>
              <a:fillRect/>
            </a:stretch>
          </p:blipFill>
          <p:spPr>
            <a:xfrm>
              <a:off x="4544290" y="3558887"/>
              <a:ext cx="3048000" cy="3009900"/>
            </a:xfrm>
            <a:prstGeom prst="rect">
              <a:avLst/>
            </a:prstGeom>
          </p:spPr>
        </p:pic>
        <p:sp>
          <p:nvSpPr>
            <p:cNvPr id="5" name="TextBox 4"/>
            <p:cNvSpPr txBox="1"/>
            <p:nvPr/>
          </p:nvSpPr>
          <p:spPr>
            <a:xfrm>
              <a:off x="3671455" y="2826327"/>
              <a:ext cx="804323" cy="369332"/>
            </a:xfrm>
            <a:prstGeom prst="rect">
              <a:avLst/>
            </a:prstGeom>
            <a:noFill/>
          </p:spPr>
          <p:txBody>
            <a:bodyPr wrap="none" rtlCol="0">
              <a:spAutoFit/>
            </a:bodyPr>
            <a:lstStyle/>
            <a:p>
              <a:r>
                <a:rPr lang="en-US" dirty="0"/>
                <a:t>Tacos?</a:t>
              </a:r>
            </a:p>
          </p:txBody>
        </p:sp>
        <p:sp>
          <p:nvSpPr>
            <p:cNvPr id="6" name="TextBox 5"/>
            <p:cNvSpPr txBox="1"/>
            <p:nvPr/>
          </p:nvSpPr>
          <p:spPr>
            <a:xfrm>
              <a:off x="4709240" y="2826327"/>
              <a:ext cx="1042273" cy="369332"/>
            </a:xfrm>
            <a:prstGeom prst="rect">
              <a:avLst/>
            </a:prstGeom>
            <a:noFill/>
          </p:spPr>
          <p:txBody>
            <a:bodyPr wrap="none" rtlCol="0">
              <a:spAutoFit/>
            </a:bodyPr>
            <a:lstStyle/>
            <a:p>
              <a:r>
                <a:rPr lang="en-US" dirty="0"/>
                <a:t>Lasagna?</a:t>
              </a:r>
            </a:p>
          </p:txBody>
        </p:sp>
        <p:sp>
          <p:nvSpPr>
            <p:cNvPr id="7" name="TextBox 6"/>
            <p:cNvSpPr txBox="1"/>
            <p:nvPr/>
          </p:nvSpPr>
          <p:spPr>
            <a:xfrm>
              <a:off x="5984975" y="2826327"/>
              <a:ext cx="753091" cy="369332"/>
            </a:xfrm>
            <a:prstGeom prst="rect">
              <a:avLst/>
            </a:prstGeom>
            <a:noFill/>
          </p:spPr>
          <p:txBody>
            <a:bodyPr wrap="none" rtlCol="0">
              <a:spAutoFit/>
            </a:bodyPr>
            <a:lstStyle/>
            <a:p>
              <a:r>
                <a:rPr lang="en-US" dirty="0"/>
                <a:t>Pizza?</a:t>
              </a:r>
            </a:p>
          </p:txBody>
        </p:sp>
        <p:sp>
          <p:nvSpPr>
            <p:cNvPr id="8" name="TextBox 7"/>
            <p:cNvSpPr txBox="1"/>
            <p:nvPr/>
          </p:nvSpPr>
          <p:spPr>
            <a:xfrm>
              <a:off x="6971528" y="2823275"/>
              <a:ext cx="1323119" cy="369332"/>
            </a:xfrm>
            <a:prstGeom prst="rect">
              <a:avLst/>
            </a:prstGeom>
            <a:noFill/>
          </p:spPr>
          <p:txBody>
            <a:bodyPr wrap="none" rtlCol="0">
              <a:spAutoFit/>
            </a:bodyPr>
            <a:lstStyle/>
            <a:p>
              <a:r>
                <a:rPr lang="en-US" dirty="0"/>
                <a:t>Applebee’s?</a:t>
              </a:r>
            </a:p>
          </p:txBody>
        </p:sp>
        <p:sp>
          <p:nvSpPr>
            <p:cNvPr id="9" name="TextBox 8"/>
            <p:cNvSpPr txBox="1"/>
            <p:nvPr/>
          </p:nvSpPr>
          <p:spPr>
            <a:xfrm>
              <a:off x="8026076" y="3754451"/>
              <a:ext cx="763351" cy="369332"/>
            </a:xfrm>
            <a:prstGeom prst="rect">
              <a:avLst/>
            </a:prstGeom>
            <a:noFill/>
          </p:spPr>
          <p:txBody>
            <a:bodyPr wrap="none" rtlCol="0">
              <a:spAutoFit/>
            </a:bodyPr>
            <a:lstStyle/>
            <a:p>
              <a:r>
                <a:rPr lang="en-US" dirty="0"/>
                <a:t>Soup?</a:t>
              </a:r>
            </a:p>
          </p:txBody>
        </p:sp>
        <p:sp>
          <p:nvSpPr>
            <p:cNvPr id="10" name="TextBox 9"/>
            <p:cNvSpPr txBox="1"/>
            <p:nvPr/>
          </p:nvSpPr>
          <p:spPr>
            <a:xfrm>
              <a:off x="7933320" y="4685627"/>
              <a:ext cx="1648208" cy="369332"/>
            </a:xfrm>
            <a:prstGeom prst="rect">
              <a:avLst/>
            </a:prstGeom>
            <a:noFill/>
          </p:spPr>
          <p:txBody>
            <a:bodyPr wrap="none" rtlCol="0">
              <a:spAutoFit/>
            </a:bodyPr>
            <a:lstStyle/>
            <a:p>
              <a:r>
                <a:rPr lang="en-US" dirty="0"/>
                <a:t>Grilled Cheese?</a:t>
              </a:r>
            </a:p>
          </p:txBody>
        </p:sp>
      </p:grpSp>
      <p:pic>
        <p:nvPicPr>
          <p:cNvPr id="15" name="Audio 1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DC28EBBC-7D9F-48E6-8DDE-2574D2FDF7BC}"/>
              </a:ext>
            </a:extLst>
          </p:cNvPr>
          <p:cNvSpPr>
            <a:spLocks noGrp="1"/>
          </p:cNvSpPr>
          <p:nvPr>
            <p:ph type="dt" sz="half" idx="10"/>
          </p:nvPr>
        </p:nvSpPr>
        <p:spPr/>
        <p:txBody>
          <a:bodyPr/>
          <a:lstStyle/>
          <a:p>
            <a:fld id="{0D3D7E95-C364-48A9-ACB5-284AE6870346}" type="datetime1">
              <a:rPr lang="en-US" smtClean="0"/>
              <a:t>5/21/2019</a:t>
            </a:fld>
            <a:endParaRPr lang="en-US" dirty="0"/>
          </a:p>
        </p:txBody>
      </p:sp>
      <p:sp>
        <p:nvSpPr>
          <p:cNvPr id="11" name="Footer Placeholder 10">
            <a:extLst>
              <a:ext uri="{FF2B5EF4-FFF2-40B4-BE49-F238E27FC236}">
                <a16:creationId xmlns:a16="http://schemas.microsoft.com/office/drawing/2014/main" id="{69CDDA39-CACA-4741-A0E6-2A04188D6C67}"/>
              </a:ext>
            </a:extLst>
          </p:cNvPr>
          <p:cNvSpPr>
            <a:spLocks noGrp="1"/>
          </p:cNvSpPr>
          <p:nvPr>
            <p:ph type="ftr" sz="quarter" idx="11"/>
          </p:nvPr>
        </p:nvSpPr>
        <p:spPr/>
        <p:txBody>
          <a:bodyPr/>
          <a:lstStyle/>
          <a:p>
            <a:r>
              <a:rPr lang="sv-SE"/>
              <a:t>ICC Process Operations          ENGT-2230 Rev A</a:t>
            </a:r>
            <a:endParaRPr lang="en-US" dirty="0"/>
          </a:p>
        </p:txBody>
      </p:sp>
      <p:sp>
        <p:nvSpPr>
          <p:cNvPr id="12" name="Slide Number Placeholder 11">
            <a:extLst>
              <a:ext uri="{FF2B5EF4-FFF2-40B4-BE49-F238E27FC236}">
                <a16:creationId xmlns:a16="http://schemas.microsoft.com/office/drawing/2014/main" id="{F7757A3D-36D6-4EAF-9DBB-61EB55EF222C}"/>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ustDataLst>
      <p:tags r:id="rId1"/>
    </p:custDataLst>
    <p:extLst>
      <p:ext uri="{BB962C8B-B14F-4D97-AF65-F5344CB8AC3E}">
        <p14:creationId xmlns:p14="http://schemas.microsoft.com/office/powerpoint/2010/main" val="1290101400"/>
      </p:ext>
    </p:extLst>
  </p:cSld>
  <p:clrMapOvr>
    <a:masterClrMapping/>
  </p:clrMapOvr>
  <mc:AlternateContent xmlns:mc="http://schemas.openxmlformats.org/markup-compatibility/2006" xmlns:p14="http://schemas.microsoft.com/office/powerpoint/2010/main">
    <mc:Choice Requires="p14">
      <p:transition spd="slow" p14:dur="2000" advTm="92221"/>
    </mc:Choice>
    <mc:Fallback xmlns="">
      <p:transition spd="slow" advTm="922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pSp>
        <p:nvGrpSpPr>
          <p:cNvPr id="12" name="Group 11">
            <a:extLst>
              <a:ext uri="{FF2B5EF4-FFF2-40B4-BE49-F238E27FC236}">
                <a16:creationId xmlns:a16="http://schemas.microsoft.com/office/drawing/2014/main" id="{5E943134-8672-4C9F-9893-DC76BD83C50B}"/>
              </a:ext>
            </a:extLst>
          </p:cNvPr>
          <p:cNvGrpSpPr/>
          <p:nvPr/>
        </p:nvGrpSpPr>
        <p:grpSpPr>
          <a:xfrm>
            <a:off x="685800" y="1917341"/>
            <a:ext cx="10353907" cy="3953234"/>
            <a:chOff x="685800" y="1906189"/>
            <a:chExt cx="10702634" cy="4347946"/>
          </a:xfrm>
        </p:grpSpPr>
        <p:sp>
          <p:nvSpPr>
            <p:cNvPr id="6" name="Freeform: Shape 5"/>
            <p:cNvSpPr/>
            <p:nvPr/>
          </p:nvSpPr>
          <p:spPr>
            <a:xfrm>
              <a:off x="685800" y="1906189"/>
              <a:ext cx="3344573" cy="2006744"/>
            </a:xfrm>
            <a:custGeom>
              <a:avLst/>
              <a:gdLst>
                <a:gd name="connsiteX0" fmla="*/ 0 w 3344573"/>
                <a:gd name="connsiteY0" fmla="*/ 0 h 2006744"/>
                <a:gd name="connsiteX1" fmla="*/ 3344573 w 3344573"/>
                <a:gd name="connsiteY1" fmla="*/ 0 h 2006744"/>
                <a:gd name="connsiteX2" fmla="*/ 3344573 w 3344573"/>
                <a:gd name="connsiteY2" fmla="*/ 2006744 h 2006744"/>
                <a:gd name="connsiteX3" fmla="*/ 0 w 3344573"/>
                <a:gd name="connsiteY3" fmla="*/ 2006744 h 2006744"/>
                <a:gd name="connsiteX4" fmla="*/ 0 w 3344573"/>
                <a:gd name="connsiteY4" fmla="*/ 0 h 200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573" h="2006744">
                  <a:moveTo>
                    <a:pt x="0" y="0"/>
                  </a:moveTo>
                  <a:lnTo>
                    <a:pt x="3344573" y="0"/>
                  </a:lnTo>
                  <a:lnTo>
                    <a:pt x="3344573" y="2006744"/>
                  </a:lnTo>
                  <a:lnTo>
                    <a:pt x="0" y="2006744"/>
                  </a:lnTo>
                  <a:lnTo>
                    <a:pt x="0" y="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Perceptual Blocks</a:t>
              </a:r>
            </a:p>
          </p:txBody>
        </p:sp>
        <p:sp>
          <p:nvSpPr>
            <p:cNvPr id="7" name="Freeform: Shape 6"/>
            <p:cNvSpPr/>
            <p:nvPr/>
          </p:nvSpPr>
          <p:spPr>
            <a:xfrm>
              <a:off x="4364830" y="1906189"/>
              <a:ext cx="3344573" cy="2006744"/>
            </a:xfrm>
            <a:custGeom>
              <a:avLst/>
              <a:gdLst>
                <a:gd name="connsiteX0" fmla="*/ 0 w 3344573"/>
                <a:gd name="connsiteY0" fmla="*/ 0 h 2006744"/>
                <a:gd name="connsiteX1" fmla="*/ 3344573 w 3344573"/>
                <a:gd name="connsiteY1" fmla="*/ 0 h 2006744"/>
                <a:gd name="connsiteX2" fmla="*/ 3344573 w 3344573"/>
                <a:gd name="connsiteY2" fmla="*/ 2006744 h 2006744"/>
                <a:gd name="connsiteX3" fmla="*/ 0 w 3344573"/>
                <a:gd name="connsiteY3" fmla="*/ 2006744 h 2006744"/>
                <a:gd name="connsiteX4" fmla="*/ 0 w 3344573"/>
                <a:gd name="connsiteY4" fmla="*/ 0 h 200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573" h="2006744">
                  <a:moveTo>
                    <a:pt x="0" y="0"/>
                  </a:moveTo>
                  <a:lnTo>
                    <a:pt x="3344573" y="0"/>
                  </a:lnTo>
                  <a:lnTo>
                    <a:pt x="3344573" y="2006744"/>
                  </a:lnTo>
                  <a:lnTo>
                    <a:pt x="0" y="2006744"/>
                  </a:lnTo>
                  <a:lnTo>
                    <a:pt x="0" y="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Emotional Blocks</a:t>
              </a:r>
            </a:p>
          </p:txBody>
        </p:sp>
        <p:sp>
          <p:nvSpPr>
            <p:cNvPr id="8" name="Freeform: Shape 7"/>
            <p:cNvSpPr/>
            <p:nvPr/>
          </p:nvSpPr>
          <p:spPr>
            <a:xfrm>
              <a:off x="8043861" y="1906189"/>
              <a:ext cx="3344573" cy="2006744"/>
            </a:xfrm>
            <a:custGeom>
              <a:avLst/>
              <a:gdLst>
                <a:gd name="connsiteX0" fmla="*/ 0 w 3344573"/>
                <a:gd name="connsiteY0" fmla="*/ 0 h 2006744"/>
                <a:gd name="connsiteX1" fmla="*/ 3344573 w 3344573"/>
                <a:gd name="connsiteY1" fmla="*/ 0 h 2006744"/>
                <a:gd name="connsiteX2" fmla="*/ 3344573 w 3344573"/>
                <a:gd name="connsiteY2" fmla="*/ 2006744 h 2006744"/>
                <a:gd name="connsiteX3" fmla="*/ 0 w 3344573"/>
                <a:gd name="connsiteY3" fmla="*/ 2006744 h 2006744"/>
                <a:gd name="connsiteX4" fmla="*/ 0 w 3344573"/>
                <a:gd name="connsiteY4" fmla="*/ 0 h 200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573" h="2006744">
                  <a:moveTo>
                    <a:pt x="0" y="0"/>
                  </a:moveTo>
                  <a:lnTo>
                    <a:pt x="3344573" y="0"/>
                  </a:lnTo>
                  <a:lnTo>
                    <a:pt x="3344573" y="2006744"/>
                  </a:lnTo>
                  <a:lnTo>
                    <a:pt x="0" y="2006744"/>
                  </a:lnTo>
                  <a:lnTo>
                    <a:pt x="0" y="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Cultural Blocks</a:t>
              </a:r>
            </a:p>
          </p:txBody>
        </p:sp>
        <p:sp>
          <p:nvSpPr>
            <p:cNvPr id="9" name="Freeform: Shape 8"/>
            <p:cNvSpPr/>
            <p:nvPr/>
          </p:nvSpPr>
          <p:spPr>
            <a:xfrm>
              <a:off x="685801" y="4247391"/>
              <a:ext cx="3344573" cy="2006744"/>
            </a:xfrm>
            <a:custGeom>
              <a:avLst/>
              <a:gdLst>
                <a:gd name="connsiteX0" fmla="*/ 0 w 3344573"/>
                <a:gd name="connsiteY0" fmla="*/ 0 h 2006744"/>
                <a:gd name="connsiteX1" fmla="*/ 3344573 w 3344573"/>
                <a:gd name="connsiteY1" fmla="*/ 0 h 2006744"/>
                <a:gd name="connsiteX2" fmla="*/ 3344573 w 3344573"/>
                <a:gd name="connsiteY2" fmla="*/ 2006744 h 2006744"/>
                <a:gd name="connsiteX3" fmla="*/ 0 w 3344573"/>
                <a:gd name="connsiteY3" fmla="*/ 2006744 h 2006744"/>
                <a:gd name="connsiteX4" fmla="*/ 0 w 3344573"/>
                <a:gd name="connsiteY4" fmla="*/ 0 h 200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573" h="2006744">
                  <a:moveTo>
                    <a:pt x="0" y="0"/>
                  </a:moveTo>
                  <a:lnTo>
                    <a:pt x="3344573" y="0"/>
                  </a:lnTo>
                  <a:lnTo>
                    <a:pt x="3344573" y="2006744"/>
                  </a:lnTo>
                  <a:lnTo>
                    <a:pt x="0" y="2006744"/>
                  </a:lnTo>
                  <a:lnTo>
                    <a:pt x="0" y="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Imagination Blocks</a:t>
              </a:r>
            </a:p>
          </p:txBody>
        </p:sp>
        <p:sp>
          <p:nvSpPr>
            <p:cNvPr id="10" name="Freeform: Shape 9"/>
            <p:cNvSpPr/>
            <p:nvPr/>
          </p:nvSpPr>
          <p:spPr>
            <a:xfrm>
              <a:off x="4364830" y="4247391"/>
              <a:ext cx="3344573" cy="2006744"/>
            </a:xfrm>
            <a:custGeom>
              <a:avLst/>
              <a:gdLst>
                <a:gd name="connsiteX0" fmla="*/ 0 w 3344573"/>
                <a:gd name="connsiteY0" fmla="*/ 0 h 2006744"/>
                <a:gd name="connsiteX1" fmla="*/ 3344573 w 3344573"/>
                <a:gd name="connsiteY1" fmla="*/ 0 h 2006744"/>
                <a:gd name="connsiteX2" fmla="*/ 3344573 w 3344573"/>
                <a:gd name="connsiteY2" fmla="*/ 2006744 h 2006744"/>
                <a:gd name="connsiteX3" fmla="*/ 0 w 3344573"/>
                <a:gd name="connsiteY3" fmla="*/ 2006744 h 2006744"/>
                <a:gd name="connsiteX4" fmla="*/ 0 w 3344573"/>
                <a:gd name="connsiteY4" fmla="*/ 0 h 200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573" h="2006744">
                  <a:moveTo>
                    <a:pt x="0" y="0"/>
                  </a:moveTo>
                  <a:lnTo>
                    <a:pt x="3344573" y="0"/>
                  </a:lnTo>
                  <a:lnTo>
                    <a:pt x="3344573" y="2006744"/>
                  </a:lnTo>
                  <a:lnTo>
                    <a:pt x="0" y="2006744"/>
                  </a:lnTo>
                  <a:lnTo>
                    <a:pt x="0" y="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Environmental Blocks</a:t>
              </a:r>
            </a:p>
          </p:txBody>
        </p:sp>
        <p:sp>
          <p:nvSpPr>
            <p:cNvPr id="11" name="Freeform: Shape 10"/>
            <p:cNvSpPr/>
            <p:nvPr/>
          </p:nvSpPr>
          <p:spPr>
            <a:xfrm>
              <a:off x="8043861" y="4247391"/>
              <a:ext cx="3344573" cy="2006744"/>
            </a:xfrm>
            <a:custGeom>
              <a:avLst/>
              <a:gdLst>
                <a:gd name="connsiteX0" fmla="*/ 0 w 3344573"/>
                <a:gd name="connsiteY0" fmla="*/ 0 h 2006744"/>
                <a:gd name="connsiteX1" fmla="*/ 3344573 w 3344573"/>
                <a:gd name="connsiteY1" fmla="*/ 0 h 2006744"/>
                <a:gd name="connsiteX2" fmla="*/ 3344573 w 3344573"/>
                <a:gd name="connsiteY2" fmla="*/ 2006744 h 2006744"/>
                <a:gd name="connsiteX3" fmla="*/ 0 w 3344573"/>
                <a:gd name="connsiteY3" fmla="*/ 2006744 h 2006744"/>
                <a:gd name="connsiteX4" fmla="*/ 0 w 3344573"/>
                <a:gd name="connsiteY4" fmla="*/ 0 h 200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573" h="2006744">
                  <a:moveTo>
                    <a:pt x="0" y="0"/>
                  </a:moveTo>
                  <a:lnTo>
                    <a:pt x="3344573" y="0"/>
                  </a:lnTo>
                  <a:lnTo>
                    <a:pt x="3344573" y="2006744"/>
                  </a:lnTo>
                  <a:lnTo>
                    <a:pt x="0" y="2006744"/>
                  </a:lnTo>
                  <a:lnTo>
                    <a:pt x="0" y="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Intellectual Blocks</a:t>
              </a:r>
            </a:p>
          </p:txBody>
        </p:sp>
      </p:grpSp>
      <p:pic>
        <p:nvPicPr>
          <p:cNvPr id="16" name="Audio 1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1209A714-A2D4-4C67-B1CC-A93FB99AAC5D}"/>
              </a:ext>
            </a:extLst>
          </p:cNvPr>
          <p:cNvSpPr>
            <a:spLocks noGrp="1"/>
          </p:cNvSpPr>
          <p:nvPr>
            <p:ph type="dt" sz="half" idx="10"/>
          </p:nvPr>
        </p:nvSpPr>
        <p:spPr/>
        <p:txBody>
          <a:bodyPr/>
          <a:lstStyle/>
          <a:p>
            <a:fld id="{3D4A6743-B1A5-4447-BB75-69A880FBDE84}" type="datetime1">
              <a:rPr lang="en-US" smtClean="0"/>
              <a:t>5/21/2019</a:t>
            </a:fld>
            <a:endParaRPr lang="en-US" dirty="0"/>
          </a:p>
        </p:txBody>
      </p:sp>
      <p:sp>
        <p:nvSpPr>
          <p:cNvPr id="4" name="Footer Placeholder 3">
            <a:extLst>
              <a:ext uri="{FF2B5EF4-FFF2-40B4-BE49-F238E27FC236}">
                <a16:creationId xmlns:a16="http://schemas.microsoft.com/office/drawing/2014/main" id="{F445A8F8-2F18-474E-8010-0A34D4DC17E6}"/>
              </a:ext>
            </a:extLst>
          </p:cNvPr>
          <p:cNvSpPr>
            <a:spLocks noGrp="1"/>
          </p:cNvSpPr>
          <p:nvPr>
            <p:ph type="ftr" sz="quarter" idx="11"/>
          </p:nvPr>
        </p:nvSpPr>
        <p:spPr/>
        <p:txBody>
          <a:bodyPr/>
          <a:lstStyle/>
          <a:p>
            <a:r>
              <a:rPr lang="sv-SE"/>
              <a:t>ICC Process Operations          ENGT-2230 Rev A</a:t>
            </a:r>
            <a:endParaRPr lang="en-US" dirty="0"/>
          </a:p>
        </p:txBody>
      </p:sp>
      <p:sp>
        <p:nvSpPr>
          <p:cNvPr id="5" name="Slide Number Placeholder 4">
            <a:extLst>
              <a:ext uri="{FF2B5EF4-FFF2-40B4-BE49-F238E27FC236}">
                <a16:creationId xmlns:a16="http://schemas.microsoft.com/office/drawing/2014/main" id="{55F687B8-104B-4E3A-BFAD-1D55F2EB4900}"/>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custDataLst>
      <p:tags r:id="rId1"/>
    </p:custDataLst>
    <p:extLst>
      <p:ext uri="{BB962C8B-B14F-4D97-AF65-F5344CB8AC3E}">
        <p14:creationId xmlns:p14="http://schemas.microsoft.com/office/powerpoint/2010/main" val="3724268589"/>
      </p:ext>
    </p:extLst>
  </p:cSld>
  <p:clrMapOvr>
    <a:masterClrMapping/>
  </p:clrMapOvr>
  <mc:AlternateContent xmlns:mc="http://schemas.openxmlformats.org/markup-compatibility/2006" xmlns:p14="http://schemas.microsoft.com/office/powerpoint/2010/main">
    <mc:Choice Requires="p14">
      <p:transition spd="slow" p14:dur="2000" advTm="35584"/>
    </mc:Choice>
    <mc:Fallback xmlns="">
      <p:transition spd="slow" advTm="35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aphicFrame>
        <p:nvGraphicFramePr>
          <p:cNvPr id="4" name="Diagram 3"/>
          <p:cNvGraphicFramePr/>
          <p:nvPr>
            <p:extLst>
              <p:ext uri="{D42A27DB-BD31-4B8C-83A1-F6EECF244321}">
                <p14:modId xmlns:p14="http://schemas.microsoft.com/office/powerpoint/2010/main" val="3662019598"/>
              </p:ext>
            </p:extLst>
          </p:nvPr>
        </p:nvGraphicFramePr>
        <p:xfrm>
          <a:off x="685800" y="1851102"/>
          <a:ext cx="10365059" cy="40194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3093" y="6059487"/>
            <a:ext cx="609600" cy="609600"/>
          </a:xfrm>
          <a:prstGeom prst="rect">
            <a:avLst/>
          </a:prstGeom>
        </p:spPr>
      </p:pic>
      <p:sp>
        <p:nvSpPr>
          <p:cNvPr id="3" name="Date Placeholder 2">
            <a:extLst>
              <a:ext uri="{FF2B5EF4-FFF2-40B4-BE49-F238E27FC236}">
                <a16:creationId xmlns:a16="http://schemas.microsoft.com/office/drawing/2014/main" id="{E1F01B1E-F483-4F41-BD50-5A20D761C297}"/>
              </a:ext>
            </a:extLst>
          </p:cNvPr>
          <p:cNvSpPr>
            <a:spLocks noGrp="1"/>
          </p:cNvSpPr>
          <p:nvPr>
            <p:ph type="dt" sz="half" idx="10"/>
          </p:nvPr>
        </p:nvSpPr>
        <p:spPr/>
        <p:txBody>
          <a:bodyPr/>
          <a:lstStyle/>
          <a:p>
            <a:fld id="{496A3F7A-AA56-4B88-B225-FF9978D27E10}" type="datetime1">
              <a:rPr lang="en-US" smtClean="0"/>
              <a:t>5/21/2019</a:t>
            </a:fld>
            <a:endParaRPr lang="en-US" dirty="0"/>
          </a:p>
        </p:txBody>
      </p:sp>
      <p:sp>
        <p:nvSpPr>
          <p:cNvPr id="6" name="Footer Placeholder 5">
            <a:extLst>
              <a:ext uri="{FF2B5EF4-FFF2-40B4-BE49-F238E27FC236}">
                <a16:creationId xmlns:a16="http://schemas.microsoft.com/office/drawing/2014/main" id="{D8C4C458-3FDA-4906-BC82-94308ED89B06}"/>
              </a:ext>
            </a:extLst>
          </p:cNvPr>
          <p:cNvSpPr>
            <a:spLocks noGrp="1"/>
          </p:cNvSpPr>
          <p:nvPr>
            <p:ph type="ftr" sz="quarter" idx="11"/>
          </p:nvPr>
        </p:nvSpPr>
        <p:spPr/>
        <p:txBody>
          <a:bodyPr/>
          <a:lstStyle/>
          <a:p>
            <a:r>
              <a:rPr lang="sv-SE"/>
              <a:t>ICC Process Operations          ENGT-2230 Rev A</a:t>
            </a:r>
            <a:endParaRPr lang="en-US" dirty="0"/>
          </a:p>
        </p:txBody>
      </p:sp>
      <p:sp>
        <p:nvSpPr>
          <p:cNvPr id="7" name="Slide Number Placeholder 6">
            <a:extLst>
              <a:ext uri="{FF2B5EF4-FFF2-40B4-BE49-F238E27FC236}">
                <a16:creationId xmlns:a16="http://schemas.microsoft.com/office/drawing/2014/main" id="{76B0A8DA-81C2-43C4-868A-6FC54E0DABC5}"/>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221770788"/>
      </p:ext>
    </p:extLst>
  </p:cSld>
  <p:clrMapOvr>
    <a:masterClrMapping/>
  </p:clrMapOvr>
  <mc:AlternateContent xmlns:mc="http://schemas.openxmlformats.org/markup-compatibility/2006" xmlns:p14="http://schemas.microsoft.com/office/powerpoint/2010/main">
    <mc:Choice Requires="p14">
      <p:transition spd="slow" p14:dur="2000" advTm="26150"/>
    </mc:Choice>
    <mc:Fallback xmlns="">
      <p:transition spd="slow" advTm="261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aphicFrame>
        <p:nvGraphicFramePr>
          <p:cNvPr id="4" name="Diagram 3"/>
          <p:cNvGraphicFramePr/>
          <p:nvPr>
            <p:extLst>
              <p:ext uri="{D42A27DB-BD31-4B8C-83A1-F6EECF244321}">
                <p14:modId xmlns:p14="http://schemas.microsoft.com/office/powerpoint/2010/main" val="2346041953"/>
              </p:ext>
            </p:extLst>
          </p:nvPr>
        </p:nvGraphicFramePr>
        <p:xfrm>
          <a:off x="869795" y="1750741"/>
          <a:ext cx="9947431" cy="41198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
        <p:nvSpPr>
          <p:cNvPr id="5" name="Date Placeholder 4">
            <a:extLst>
              <a:ext uri="{FF2B5EF4-FFF2-40B4-BE49-F238E27FC236}">
                <a16:creationId xmlns:a16="http://schemas.microsoft.com/office/drawing/2014/main" id="{7D34D138-3BEB-428D-893D-7470BBB52057}"/>
              </a:ext>
            </a:extLst>
          </p:cNvPr>
          <p:cNvSpPr>
            <a:spLocks noGrp="1"/>
          </p:cNvSpPr>
          <p:nvPr>
            <p:ph type="dt" sz="half" idx="10"/>
          </p:nvPr>
        </p:nvSpPr>
        <p:spPr/>
        <p:txBody>
          <a:bodyPr/>
          <a:lstStyle/>
          <a:p>
            <a:fld id="{4A74435D-D0E9-42AF-A72A-DBC41FD6BC76}" type="datetime1">
              <a:rPr lang="en-US" smtClean="0"/>
              <a:t>5/21/2019</a:t>
            </a:fld>
            <a:endParaRPr lang="en-US" dirty="0"/>
          </a:p>
        </p:txBody>
      </p:sp>
      <p:sp>
        <p:nvSpPr>
          <p:cNvPr id="6" name="Footer Placeholder 5">
            <a:extLst>
              <a:ext uri="{FF2B5EF4-FFF2-40B4-BE49-F238E27FC236}">
                <a16:creationId xmlns:a16="http://schemas.microsoft.com/office/drawing/2014/main" id="{4B1F9FF8-CA59-4DA5-9566-463E1E21363C}"/>
              </a:ext>
            </a:extLst>
          </p:cNvPr>
          <p:cNvSpPr>
            <a:spLocks noGrp="1"/>
          </p:cNvSpPr>
          <p:nvPr>
            <p:ph type="ftr" sz="quarter" idx="11"/>
          </p:nvPr>
        </p:nvSpPr>
        <p:spPr/>
        <p:txBody>
          <a:bodyPr/>
          <a:lstStyle/>
          <a:p>
            <a:r>
              <a:rPr lang="sv-SE"/>
              <a:t>ICC Process Operations          ENGT-2230 Rev A</a:t>
            </a:r>
            <a:endParaRPr lang="en-US" dirty="0"/>
          </a:p>
        </p:txBody>
      </p:sp>
      <p:sp>
        <p:nvSpPr>
          <p:cNvPr id="7" name="Slide Number Placeholder 6">
            <a:extLst>
              <a:ext uri="{FF2B5EF4-FFF2-40B4-BE49-F238E27FC236}">
                <a16:creationId xmlns:a16="http://schemas.microsoft.com/office/drawing/2014/main" id="{7BAF67F8-172C-4B44-826E-D3C8F44DE8D8}"/>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856429491"/>
      </p:ext>
    </p:extLst>
  </p:cSld>
  <p:clrMapOvr>
    <a:masterClrMapping/>
  </p:clrMapOvr>
  <mc:AlternateContent xmlns:mc="http://schemas.openxmlformats.org/markup-compatibility/2006" xmlns:p14="http://schemas.microsoft.com/office/powerpoint/2010/main">
    <mc:Choice Requires="p14">
      <p:transition spd="slow" p14:dur="2000" advTm="22555"/>
    </mc:Choice>
    <mc:Fallback xmlns="">
      <p:transition spd="slow" advTm="225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aphicFrame>
        <p:nvGraphicFramePr>
          <p:cNvPr id="4" name="Diagram 3"/>
          <p:cNvGraphicFramePr/>
          <p:nvPr>
            <p:extLst>
              <p:ext uri="{D42A27DB-BD31-4B8C-83A1-F6EECF244321}">
                <p14:modId xmlns:p14="http://schemas.microsoft.com/office/powerpoint/2010/main" val="1125873646"/>
              </p:ext>
            </p:extLst>
          </p:nvPr>
        </p:nvGraphicFramePr>
        <p:xfrm>
          <a:off x="685800" y="1761893"/>
          <a:ext cx="10342756" cy="42486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BF2D0150-D091-4319-87A4-747ABB1B0709}"/>
              </a:ext>
            </a:extLst>
          </p:cNvPr>
          <p:cNvSpPr>
            <a:spLocks noGrp="1"/>
          </p:cNvSpPr>
          <p:nvPr>
            <p:ph type="dt" sz="half" idx="10"/>
          </p:nvPr>
        </p:nvSpPr>
        <p:spPr/>
        <p:txBody>
          <a:bodyPr/>
          <a:lstStyle/>
          <a:p>
            <a:fld id="{FD3D5808-0390-4AB2-B8BA-CE859600C9C3}" type="datetime1">
              <a:rPr lang="en-US" smtClean="0"/>
              <a:t>5/21/2019</a:t>
            </a:fld>
            <a:endParaRPr lang="en-US" dirty="0"/>
          </a:p>
        </p:txBody>
      </p:sp>
      <p:sp>
        <p:nvSpPr>
          <p:cNvPr id="6" name="Footer Placeholder 5">
            <a:extLst>
              <a:ext uri="{FF2B5EF4-FFF2-40B4-BE49-F238E27FC236}">
                <a16:creationId xmlns:a16="http://schemas.microsoft.com/office/drawing/2014/main" id="{2009DA4D-9B11-4C77-ACC0-D7DBEB80DCDF}"/>
              </a:ext>
            </a:extLst>
          </p:cNvPr>
          <p:cNvSpPr>
            <a:spLocks noGrp="1"/>
          </p:cNvSpPr>
          <p:nvPr>
            <p:ph type="ftr" sz="quarter" idx="11"/>
          </p:nvPr>
        </p:nvSpPr>
        <p:spPr/>
        <p:txBody>
          <a:bodyPr/>
          <a:lstStyle/>
          <a:p>
            <a:r>
              <a:rPr lang="sv-SE"/>
              <a:t>ICC Process Operations          ENGT-2230 Rev A</a:t>
            </a:r>
            <a:endParaRPr lang="en-US" dirty="0"/>
          </a:p>
        </p:txBody>
      </p:sp>
      <p:sp>
        <p:nvSpPr>
          <p:cNvPr id="7" name="Slide Number Placeholder 6">
            <a:extLst>
              <a:ext uri="{FF2B5EF4-FFF2-40B4-BE49-F238E27FC236}">
                <a16:creationId xmlns:a16="http://schemas.microsoft.com/office/drawing/2014/main" id="{C62F2BFC-9F3B-4CBA-8620-E53AC486243F}"/>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845539946"/>
      </p:ext>
    </p:extLst>
  </p:cSld>
  <p:clrMapOvr>
    <a:masterClrMapping/>
  </p:clrMapOvr>
  <mc:AlternateContent xmlns:mc="http://schemas.openxmlformats.org/markup-compatibility/2006" xmlns:p14="http://schemas.microsoft.com/office/powerpoint/2010/main">
    <mc:Choice Requires="p14">
      <p:transition spd="slow" p14:dur="2000" advTm="19860"/>
    </mc:Choice>
    <mc:Fallback xmlns="">
      <p:transition spd="slow" advTm="198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aphicFrame>
        <p:nvGraphicFramePr>
          <p:cNvPr id="4" name="Diagram 3"/>
          <p:cNvGraphicFramePr/>
          <p:nvPr>
            <p:extLst>
              <p:ext uri="{D42A27DB-BD31-4B8C-83A1-F6EECF244321}">
                <p14:modId xmlns:p14="http://schemas.microsoft.com/office/powerpoint/2010/main" val="293211586"/>
              </p:ext>
            </p:extLst>
          </p:nvPr>
        </p:nvGraphicFramePr>
        <p:xfrm>
          <a:off x="685800" y="1806497"/>
          <a:ext cx="10013796" cy="40640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E4DBEE63-7285-4C0A-9550-B4764F59A198}"/>
              </a:ext>
            </a:extLst>
          </p:cNvPr>
          <p:cNvSpPr>
            <a:spLocks noGrp="1"/>
          </p:cNvSpPr>
          <p:nvPr>
            <p:ph type="dt" sz="half" idx="10"/>
          </p:nvPr>
        </p:nvSpPr>
        <p:spPr/>
        <p:txBody>
          <a:bodyPr/>
          <a:lstStyle/>
          <a:p>
            <a:fld id="{D01F9CBB-EDB7-4BDF-BA04-2F78AA421605}" type="datetime1">
              <a:rPr lang="en-US" smtClean="0"/>
              <a:t>5/21/2019</a:t>
            </a:fld>
            <a:endParaRPr lang="en-US" dirty="0"/>
          </a:p>
        </p:txBody>
      </p:sp>
      <p:sp>
        <p:nvSpPr>
          <p:cNvPr id="6" name="Footer Placeholder 5">
            <a:extLst>
              <a:ext uri="{FF2B5EF4-FFF2-40B4-BE49-F238E27FC236}">
                <a16:creationId xmlns:a16="http://schemas.microsoft.com/office/drawing/2014/main" id="{02C6A5DD-9F06-4A04-B12A-9C7CF5B4E69B}"/>
              </a:ext>
            </a:extLst>
          </p:cNvPr>
          <p:cNvSpPr>
            <a:spLocks noGrp="1"/>
          </p:cNvSpPr>
          <p:nvPr>
            <p:ph type="ftr" sz="quarter" idx="11"/>
          </p:nvPr>
        </p:nvSpPr>
        <p:spPr/>
        <p:txBody>
          <a:bodyPr/>
          <a:lstStyle/>
          <a:p>
            <a:r>
              <a:rPr lang="sv-SE"/>
              <a:t>ICC Process Operations          ENGT-2230 Rev A</a:t>
            </a:r>
            <a:endParaRPr lang="en-US" dirty="0"/>
          </a:p>
        </p:txBody>
      </p:sp>
      <p:sp>
        <p:nvSpPr>
          <p:cNvPr id="7" name="Slide Number Placeholder 6">
            <a:extLst>
              <a:ext uri="{FF2B5EF4-FFF2-40B4-BE49-F238E27FC236}">
                <a16:creationId xmlns:a16="http://schemas.microsoft.com/office/drawing/2014/main" id="{451E45F1-96DE-4A76-BD55-CD3353881839}"/>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109769235"/>
      </p:ext>
    </p:extLst>
  </p:cSld>
  <p:clrMapOvr>
    <a:masterClrMapping/>
  </p:clrMapOvr>
  <mc:AlternateContent xmlns:mc="http://schemas.openxmlformats.org/markup-compatibility/2006" xmlns:p14="http://schemas.microsoft.com/office/powerpoint/2010/main">
    <mc:Choice Requires="p14">
      <p:transition spd="slow" p14:dur="2000" advTm="24528"/>
    </mc:Choice>
    <mc:Fallback xmlns="">
      <p:transition spd="slow" advTm="24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aphicFrame>
        <p:nvGraphicFramePr>
          <p:cNvPr id="4" name="Diagram 3"/>
          <p:cNvGraphicFramePr/>
          <p:nvPr>
            <p:extLst>
              <p:ext uri="{D42A27DB-BD31-4B8C-83A1-F6EECF244321}">
                <p14:modId xmlns:p14="http://schemas.microsoft.com/office/powerpoint/2010/main" val="3002622962"/>
              </p:ext>
            </p:extLst>
          </p:nvPr>
        </p:nvGraphicFramePr>
        <p:xfrm>
          <a:off x="685800" y="1873405"/>
          <a:ext cx="10298151" cy="39971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B453AAC1-F640-48C7-9957-5B236DC12DAB}"/>
              </a:ext>
            </a:extLst>
          </p:cNvPr>
          <p:cNvSpPr>
            <a:spLocks noGrp="1"/>
          </p:cNvSpPr>
          <p:nvPr>
            <p:ph type="dt" sz="half" idx="10"/>
          </p:nvPr>
        </p:nvSpPr>
        <p:spPr/>
        <p:txBody>
          <a:bodyPr/>
          <a:lstStyle/>
          <a:p>
            <a:fld id="{D07E60BB-1AE3-42AD-8DBA-09389958CC9B}" type="datetime1">
              <a:rPr lang="en-US" smtClean="0"/>
              <a:t>5/21/2019</a:t>
            </a:fld>
            <a:endParaRPr lang="en-US" dirty="0"/>
          </a:p>
        </p:txBody>
      </p:sp>
      <p:sp>
        <p:nvSpPr>
          <p:cNvPr id="6" name="Footer Placeholder 5">
            <a:extLst>
              <a:ext uri="{FF2B5EF4-FFF2-40B4-BE49-F238E27FC236}">
                <a16:creationId xmlns:a16="http://schemas.microsoft.com/office/drawing/2014/main" id="{4BE1AC46-DC72-4A4F-B975-76CFB35217E8}"/>
              </a:ext>
            </a:extLst>
          </p:cNvPr>
          <p:cNvSpPr>
            <a:spLocks noGrp="1"/>
          </p:cNvSpPr>
          <p:nvPr>
            <p:ph type="ftr" sz="quarter" idx="11"/>
          </p:nvPr>
        </p:nvSpPr>
        <p:spPr/>
        <p:txBody>
          <a:bodyPr/>
          <a:lstStyle/>
          <a:p>
            <a:r>
              <a:rPr lang="sv-SE"/>
              <a:t>ICC Process Operations          ENGT-2230 Rev A</a:t>
            </a:r>
            <a:endParaRPr lang="en-US" dirty="0"/>
          </a:p>
        </p:txBody>
      </p:sp>
      <p:sp>
        <p:nvSpPr>
          <p:cNvPr id="7" name="Slide Number Placeholder 6">
            <a:extLst>
              <a:ext uri="{FF2B5EF4-FFF2-40B4-BE49-F238E27FC236}">
                <a16:creationId xmlns:a16="http://schemas.microsoft.com/office/drawing/2014/main" id="{B753E823-09F3-4078-B2E7-E4AC379B4979}"/>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679364977"/>
      </p:ext>
    </p:extLst>
  </p:cSld>
  <p:clrMapOvr>
    <a:masterClrMapping/>
  </p:clrMapOvr>
  <mc:AlternateContent xmlns:mc="http://schemas.openxmlformats.org/markup-compatibility/2006" xmlns:p14="http://schemas.microsoft.com/office/powerpoint/2010/main">
    <mc:Choice Requires="p14">
      <p:transition spd="slow" p14:dur="2000" advTm="18673"/>
    </mc:Choice>
    <mc:Fallback xmlns="">
      <p:transition spd="slow" advTm="18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blocks</a:t>
            </a:r>
          </a:p>
        </p:txBody>
      </p:sp>
      <p:graphicFrame>
        <p:nvGraphicFramePr>
          <p:cNvPr id="4" name="Diagram 3"/>
          <p:cNvGraphicFramePr/>
          <p:nvPr>
            <p:extLst>
              <p:ext uri="{D42A27DB-BD31-4B8C-83A1-F6EECF244321}">
                <p14:modId xmlns:p14="http://schemas.microsoft.com/office/powerpoint/2010/main" val="3655588907"/>
              </p:ext>
            </p:extLst>
          </p:nvPr>
        </p:nvGraphicFramePr>
        <p:xfrm>
          <a:off x="685801" y="1728438"/>
          <a:ext cx="10131424" cy="42597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
        <p:nvSpPr>
          <p:cNvPr id="3" name="Date Placeholder 2">
            <a:extLst>
              <a:ext uri="{FF2B5EF4-FFF2-40B4-BE49-F238E27FC236}">
                <a16:creationId xmlns:a16="http://schemas.microsoft.com/office/drawing/2014/main" id="{3B22469D-F2F5-4EA7-9831-6EA0F6A3941E}"/>
              </a:ext>
            </a:extLst>
          </p:cNvPr>
          <p:cNvSpPr>
            <a:spLocks noGrp="1"/>
          </p:cNvSpPr>
          <p:nvPr>
            <p:ph type="dt" sz="half" idx="10"/>
          </p:nvPr>
        </p:nvSpPr>
        <p:spPr/>
        <p:txBody>
          <a:bodyPr/>
          <a:lstStyle/>
          <a:p>
            <a:fld id="{52AD3003-1018-401C-8CCC-20B14DC849DB}" type="datetime1">
              <a:rPr lang="en-US" smtClean="0"/>
              <a:t>5/21/2019</a:t>
            </a:fld>
            <a:endParaRPr lang="en-US" dirty="0"/>
          </a:p>
        </p:txBody>
      </p:sp>
      <p:sp>
        <p:nvSpPr>
          <p:cNvPr id="6" name="Footer Placeholder 5">
            <a:extLst>
              <a:ext uri="{FF2B5EF4-FFF2-40B4-BE49-F238E27FC236}">
                <a16:creationId xmlns:a16="http://schemas.microsoft.com/office/drawing/2014/main" id="{1F48C3B8-43DB-4F6D-9DB8-4B744E3F8786}"/>
              </a:ext>
            </a:extLst>
          </p:cNvPr>
          <p:cNvSpPr>
            <a:spLocks noGrp="1"/>
          </p:cNvSpPr>
          <p:nvPr>
            <p:ph type="ftr" sz="quarter" idx="11"/>
          </p:nvPr>
        </p:nvSpPr>
        <p:spPr/>
        <p:txBody>
          <a:bodyPr/>
          <a:lstStyle/>
          <a:p>
            <a:r>
              <a:rPr lang="sv-SE"/>
              <a:t>ICC Process Operations          ENGT-2230 Rev A</a:t>
            </a:r>
            <a:endParaRPr lang="en-US" dirty="0"/>
          </a:p>
        </p:txBody>
      </p:sp>
      <p:sp>
        <p:nvSpPr>
          <p:cNvPr id="7" name="Slide Number Placeholder 6">
            <a:extLst>
              <a:ext uri="{FF2B5EF4-FFF2-40B4-BE49-F238E27FC236}">
                <a16:creationId xmlns:a16="http://schemas.microsoft.com/office/drawing/2014/main" id="{21570D52-7B76-4CE8-94FB-B4B3CC498AD6}"/>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3353212799"/>
      </p:ext>
    </p:extLst>
  </p:cSld>
  <p:clrMapOvr>
    <a:masterClrMapping/>
  </p:clrMapOvr>
  <mc:AlternateContent xmlns:mc="http://schemas.openxmlformats.org/markup-compatibility/2006" xmlns:p14="http://schemas.microsoft.com/office/powerpoint/2010/main">
    <mc:Choice Requires="p14">
      <p:transition spd="slow" p14:dur="2000" advTm="20089"/>
    </mc:Choice>
    <mc:Fallback xmlns="">
      <p:transition spd="slow" advTm="200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5"/>
</p:tagLst>
</file>

<file path=ppt/tags/tag2.xml><?xml version="1.0" encoding="utf-8"?>
<p:tagLst xmlns:a="http://schemas.openxmlformats.org/drawingml/2006/main" xmlns:r="http://schemas.openxmlformats.org/officeDocument/2006/relationships" xmlns:p="http://schemas.openxmlformats.org/presentationml/2006/main">
  <p:tag name="TIMING" val="|22.3|2|1.9|2|2.2|2.2"/>
</p:tagLst>
</file>

<file path=ppt/tags/tag3.xml><?xml version="1.0" encoding="utf-8"?>
<p:tagLst xmlns:a="http://schemas.openxmlformats.org/drawingml/2006/main" xmlns:r="http://schemas.openxmlformats.org/officeDocument/2006/relationships" xmlns:p="http://schemas.openxmlformats.org/presentationml/2006/main">
  <p:tag name="TIMING" val="|24.8|6.2|4.4|9.3|7.4|5.6"/>
</p:tagLst>
</file>

<file path=ppt/tags/tag4.xml><?xml version="1.0" encoding="utf-8"?>
<p:tagLst xmlns:a="http://schemas.openxmlformats.org/drawingml/2006/main" xmlns:r="http://schemas.openxmlformats.org/officeDocument/2006/relationships" xmlns:p="http://schemas.openxmlformats.org/presentationml/2006/main">
  <p:tag name="TIMING" val="|35.4|0.7|0.7|0.8"/>
</p:tagLst>
</file>

<file path=ppt/tags/tag5.xml><?xml version="1.0" encoding="utf-8"?>
<p:tagLst xmlns:a="http://schemas.openxmlformats.org/drawingml/2006/main" xmlns:r="http://schemas.openxmlformats.org/officeDocument/2006/relationships" xmlns:p="http://schemas.openxmlformats.org/presentationml/2006/main">
  <p:tag name="TIMING" val="|20.7|1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6476F"/>
      </a:dk2>
      <a:lt2>
        <a:srgbClr val="EBEBEB"/>
      </a:lt2>
      <a:accent1>
        <a:srgbClr val="E5B458"/>
      </a:accent1>
      <a:accent2>
        <a:srgbClr val="F77754"/>
      </a:accent2>
      <a:accent3>
        <a:srgbClr val="D8507E"/>
      </a:accent3>
      <a:accent4>
        <a:srgbClr val="BC70EE"/>
      </a:accent4>
      <a:accent5>
        <a:srgbClr val="3CA2E2"/>
      </a:accent5>
      <a:accent6>
        <a:srgbClr val="91BF77"/>
      </a:accent6>
      <a:hlink>
        <a:srgbClr val="71DDAB"/>
      </a:hlink>
      <a:folHlink>
        <a:srgbClr val="A6E4C7"/>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B36E0D05-787B-4C61-8268-2D6C1FBEDA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74c3f95c-9d16-4366-a535-6939a9a0ede8">
      <Terms xmlns="http://schemas.microsoft.com/office/infopath/2007/PartnerControls"/>
    </TaxKeywordTaxHTField>
    <TaxCatchAll xmlns="74c3f95c-9d16-4366-a535-6939a9a0ede8"/>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0D94CA25841964488BF988E8004571A" ma:contentTypeVersion="14" ma:contentTypeDescription="Create a new document." ma:contentTypeScope="" ma:versionID="6eba309002af605921e0de39f60d254d">
  <xsd:schema xmlns:xsd="http://www.w3.org/2001/XMLSchema" xmlns:xs="http://www.w3.org/2001/XMLSchema" xmlns:p="http://schemas.microsoft.com/office/2006/metadata/properties" xmlns:ns2="74c3f95c-9d16-4366-a535-6939a9a0ede8" xmlns:ns3="0fddc00e-a027-47f3-a811-12f0b85146a5" targetNamespace="http://schemas.microsoft.com/office/2006/metadata/properties" ma:root="true" ma:fieldsID="39ef5b858bd6d733b35b6a2209294591" ns2:_="" ns3:_="">
    <xsd:import namespace="74c3f95c-9d16-4366-a535-6939a9a0ede8"/>
    <xsd:import namespace="0fddc00e-a027-47f3-a811-12f0b85146a5"/>
    <xsd:element name="properties">
      <xsd:complexType>
        <xsd:sequence>
          <xsd:element name="documentManagement">
            <xsd:complexType>
              <xsd:all>
                <xsd:element ref="ns2:TaxKeywordTaxHTField"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Locatio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c3f95c-9d16-4366-a535-6939a9a0ede8" elementFormDefault="qualified">
    <xsd:import namespace="http://schemas.microsoft.com/office/2006/documentManagement/types"/>
    <xsd:import namespace="http://schemas.microsoft.com/office/infopath/2007/PartnerControls"/>
    <xsd:element name="TaxKeywordTaxHTField" ma:index="9" nillable="true" ma:taxonomy="true" ma:internalName="TaxKeywordTaxHTField" ma:taxonomyFieldName="TaxKeyword" ma:displayName="Enterprise Keywords" ma:fieldId="{23f27201-bee3-471e-b2e7-b64fd8b7ca38}" ma:taxonomyMulti="true" ma:sspId="f95a9afa-61c7-4e96-8bec-901bd188774b" ma:termSetId="00000000-0000-0000-0000-000000000000" ma:anchorId="00000000-0000-0000-0000-000000000000" ma:open="true" ma:isKeyword="true">
      <xsd:complexType>
        <xsd:sequence>
          <xsd:element ref="pc:Terms" minOccurs="0" maxOccurs="1"/>
        </xsd:sequence>
      </xsd:complexType>
    </xsd:element>
    <xsd:element name="TaxCatchAll" ma:index="10" nillable="true" ma:displayName="Taxonomy Catch All Column" ma:description="" ma:hidden="true" ma:list="{26974392-7420-4eca-b99f-bc2cb966c9c0}" ma:internalName="TaxCatchAll" ma:showField="CatchAllData" ma:web="74c3f95c-9d16-4366-a535-6939a9a0ede8">
      <xsd:complexType>
        <xsd:complexContent>
          <xsd:extension base="dms:MultiChoiceLookup">
            <xsd:sequence>
              <xsd:element name="Value" type="dms:Lookup" maxOccurs="unbounded" minOccurs="0" nillable="true"/>
            </xsd:sequence>
          </xsd:extension>
        </xsd:complexContent>
      </xsd:complexType>
    </xsd:element>
    <xsd:element name="SharedWithUsers" ma:index="13"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fddc00e-a027-47f3-a811-12f0b85146a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AutoTags" ma:index="17" nillable="true" ma:displayName="MediaServiceAutoTags"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A30D8C-29BE-4270-B5F6-78DEB2E12656}">
  <ds:schemaRefs>
    <ds:schemaRef ds:uri="http://schemas.microsoft.com/sharepoint/v3/contenttype/forms"/>
  </ds:schemaRefs>
</ds:datastoreItem>
</file>

<file path=customXml/itemProps2.xml><?xml version="1.0" encoding="utf-8"?>
<ds:datastoreItem xmlns:ds="http://schemas.openxmlformats.org/officeDocument/2006/customXml" ds:itemID="{381FA244-7156-4A43-B9C1-8C9BFAC6C5E2}">
  <ds:schemaRefs>
    <ds:schemaRef ds:uri="http://schemas.microsoft.com/office/2006/metadata/properties"/>
    <ds:schemaRef ds:uri="74c3f95c-9d16-4366-a535-6939a9a0ede8"/>
    <ds:schemaRef ds:uri="0fddc00e-a027-47f3-a811-12f0b85146a5"/>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CF302C8-F7C3-4168-A105-D4C4C3D3E8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c3f95c-9d16-4366-a535-6939a9a0ede8"/>
    <ds:schemaRef ds:uri="0fddc00e-a027-47f3-a811-12f0b85146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TM03457452[[fn=Celestial]]</Template>
  <TotalTime>1483</TotalTime>
  <Words>290</Words>
  <Application>Microsoft Office PowerPoint</Application>
  <PresentationFormat>Widescreen</PresentationFormat>
  <Paragraphs>106</Paragraphs>
  <Slides>14</Slides>
  <Notes>0</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Celestial</vt:lpstr>
      <vt:lpstr>Brainstorming Techniques</vt:lpstr>
      <vt:lpstr>What is brainstorming?</vt:lpstr>
      <vt:lpstr>Creativity blocks</vt:lpstr>
      <vt:lpstr>Creativity blocks</vt:lpstr>
      <vt:lpstr>Creativity blocks</vt:lpstr>
      <vt:lpstr>Creativity blocks</vt:lpstr>
      <vt:lpstr>Creativity blocks</vt:lpstr>
      <vt:lpstr>Creativity blocks</vt:lpstr>
      <vt:lpstr>Creativity blocks</vt:lpstr>
      <vt:lpstr>3 Brainstorming Techniques</vt:lpstr>
      <vt:lpstr>6 Thinking Hats</vt:lpstr>
      <vt:lpstr>Round Robin</vt:lpstr>
      <vt:lpstr>Affinity Diagram</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Brainstorming Techniques</dc:title>
  <dc:creator>Katherine Ulseth</dc:creator>
  <cp:lastModifiedBy>Thomas Raiche</cp:lastModifiedBy>
  <cp:revision>28</cp:revision>
  <dcterms:created xsi:type="dcterms:W3CDTF">2016-12-05T22:15:48Z</dcterms:created>
  <dcterms:modified xsi:type="dcterms:W3CDTF">2019-05-21T20:29:05Z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0x01010070D94CA25841964488BF988E8004571A</vt:lpwstr>
  </property>
</Properties>
</file>