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2" d="100"/>
          <a:sy n="102" d="100"/>
        </p:scale>
        <p:origin x="642" y="9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53" name="Google Shape;53;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12" name="Google Shape;11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18" name="Google Shape;118;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4" name="Google Shape;124;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32" name="Google Shape;132;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40" name="Google Shape;140;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46" name="Google Shape;146;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59" name="Google Shape;59;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65" name="Google Shape;65;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72" name="Google Shape;72;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81" name="Google Shape;81;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87" name="Google Shape;87;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94" name="Google Shape;94;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01" name="Google Shape;101;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07" name="Google Shape;107;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
          <p:cNvSpPr/>
          <p:nvPr/>
        </p:nvSpPr>
        <p:spPr>
          <a:xfrm>
            <a:off x="0" y="0"/>
            <a:ext cx="9144000" cy="5697682"/>
          </a:xfrm>
          <a:prstGeom prst="rect">
            <a:avLst/>
          </a:prstGeom>
          <a:solidFill>
            <a:schemeClr val="accent5"/>
          </a:solidFill>
          <a:ln>
            <a:noFill/>
          </a:ln>
          <a:effectLst>
            <a:outerShdw blurRad="50800" sx="98000" sy="98000" rotWithShape="0">
              <a:schemeClr val="accent5">
                <a:alpha val="27058"/>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 name="Google Shape;15;p2"/>
          <p:cNvSpPr txBox="1">
            <a:spLocks noGrp="1"/>
          </p:cNvSpPr>
          <p:nvPr>
            <p:ph type="ctrTitle"/>
          </p:nvPr>
        </p:nvSpPr>
        <p:spPr>
          <a:xfrm>
            <a:off x="1143000" y="1122363"/>
            <a:ext cx="6858000" cy="2387600"/>
          </a:xfrm>
          <a:prstGeom prst="rect">
            <a:avLst/>
          </a:prstGeom>
          <a:noFill/>
          <a:ln>
            <a:noFill/>
          </a:ln>
        </p:spPr>
        <p:txBody>
          <a:bodyPr spcFirstLastPara="1" wrap="square" lIns="91425" tIns="45700" rIns="91425" bIns="45700" anchor="b" anchorCtr="0"/>
          <a:lstStyle>
            <a:lvl1pPr marR="0" lvl="0" algn="ctr" rtl="0">
              <a:lnSpc>
                <a:spcPct val="90000"/>
              </a:lnSpc>
              <a:spcBef>
                <a:spcPts val="0"/>
              </a:spcBef>
              <a:spcAft>
                <a:spcPts val="0"/>
              </a:spcAft>
              <a:buClr>
                <a:schemeClr val="lt2"/>
              </a:buClr>
              <a:buSzPts val="4500"/>
              <a:buFont typeface="Calibri"/>
              <a:buNone/>
              <a:defRPr sz="45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6" name="Google Shape;16;p2"/>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lstStyle>
            <a:lvl1pPr marR="0" lvl="0" algn="ctr" rtl="0">
              <a:lnSpc>
                <a:spcPct val="90000"/>
              </a:lnSpc>
              <a:spcBef>
                <a:spcPts val="750"/>
              </a:spcBef>
              <a:spcAft>
                <a:spcPts val="0"/>
              </a:spcAft>
              <a:buClr>
                <a:schemeClr val="lt1"/>
              </a:buClr>
              <a:buSzPts val="1800"/>
              <a:buFont typeface="Arial"/>
              <a:buNone/>
              <a:defRPr sz="1800" b="0" i="0" u="none" strike="noStrike" cap="none">
                <a:solidFill>
                  <a:schemeClr val="lt1"/>
                </a:solidFill>
                <a:latin typeface="Calibri"/>
                <a:ea typeface="Calibri"/>
                <a:cs typeface="Calibri"/>
                <a:sym typeface="Calibri"/>
              </a:defRPr>
            </a:lvl1pPr>
            <a:lvl2pPr marR="0" lvl="1" algn="ctr"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2pPr>
            <a:lvl3pPr marR="0" lvl="2" algn="ctr" rtl="0">
              <a:lnSpc>
                <a:spcPct val="90000"/>
              </a:lnSpc>
              <a:spcBef>
                <a:spcPts val="375"/>
              </a:spcBef>
              <a:spcAft>
                <a:spcPts val="0"/>
              </a:spcAft>
              <a:buClr>
                <a:schemeClr val="lt1"/>
              </a:buClr>
              <a:buSzPts val="1350"/>
              <a:buFont typeface="Arial"/>
              <a:buNone/>
              <a:defRPr sz="1350" b="0" i="0" u="none" strike="noStrike" cap="none">
                <a:solidFill>
                  <a:schemeClr val="lt1"/>
                </a:solidFill>
                <a:latin typeface="Calibri"/>
                <a:ea typeface="Calibri"/>
                <a:cs typeface="Calibri"/>
                <a:sym typeface="Calibri"/>
              </a:defRPr>
            </a:lvl3pPr>
            <a:lvl4pPr marR="0" lvl="3"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4pPr>
            <a:lvl5pPr marR="0" lvl="4"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5pPr>
            <a:lvl6pPr marR="0" lvl="5"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6pPr>
            <a:lvl7pPr marR="0" lvl="6"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7pPr>
            <a:lvl8pPr marR="0" lvl="7"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8pPr>
            <a:lvl9pPr marR="0" lvl="8"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45"/>
        <p:cNvGrpSpPr/>
        <p:nvPr/>
      </p:nvGrpSpPr>
      <p:grpSpPr>
        <a:xfrm>
          <a:off x="0" y="0"/>
          <a:ext cx="0" cy="0"/>
          <a:chOff x="0" y="0"/>
          <a:chExt cx="0" cy="0"/>
        </a:xfrm>
      </p:grpSpPr>
      <p:sp>
        <p:nvSpPr>
          <p:cNvPr id="46" name="Google Shape;46;p1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47" name="Google Shape;47;p11"/>
          <p:cNvSpPr txBox="1">
            <a:spLocks noGrp="1"/>
          </p:cNvSpPr>
          <p:nvPr>
            <p:ph type="body" idx="1"/>
          </p:nvPr>
        </p:nvSpPr>
        <p:spPr>
          <a:xfrm rot="5400000">
            <a:off x="2693929" y="-239654"/>
            <a:ext cx="3756142" cy="7886700"/>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8"/>
        <p:cNvGrpSpPr/>
        <p:nvPr/>
      </p:nvGrpSpPr>
      <p:grpSpPr>
        <a:xfrm>
          <a:off x="0" y="0"/>
          <a:ext cx="0" cy="0"/>
          <a:chOff x="0" y="0"/>
          <a:chExt cx="0" cy="0"/>
        </a:xfrm>
      </p:grpSpPr>
      <p:sp>
        <p:nvSpPr>
          <p:cNvPr id="49" name="Google Shape;49;p12"/>
          <p:cNvSpPr txBox="1">
            <a:spLocks noGrp="1"/>
          </p:cNvSpPr>
          <p:nvPr>
            <p:ph type="title"/>
          </p:nvPr>
        </p:nvSpPr>
        <p:spPr>
          <a:xfrm rot="5400000">
            <a:off x="4893142" y="2015658"/>
            <a:ext cx="5272740" cy="1971675"/>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50" name="Google Shape;50;p12"/>
          <p:cNvSpPr txBox="1">
            <a:spLocks noGrp="1"/>
          </p:cNvSpPr>
          <p:nvPr>
            <p:ph type="body" idx="1"/>
          </p:nvPr>
        </p:nvSpPr>
        <p:spPr>
          <a:xfrm rot="5400000">
            <a:off x="892642" y="101133"/>
            <a:ext cx="5272740" cy="5800725"/>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9" name="Google Shape;19;p3"/>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23" name="Google Shape;23;p5"/>
          <p:cNvSpPr txBox="1">
            <a:spLocks noGrp="1"/>
          </p:cNvSpPr>
          <p:nvPr>
            <p:ph type="body" idx="1"/>
          </p:nvPr>
        </p:nvSpPr>
        <p:spPr>
          <a:xfrm>
            <a:off x="605159" y="1825625"/>
            <a:ext cx="3909691" cy="3733703"/>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
        <p:nvSpPr>
          <p:cNvPr id="24" name="Google Shape;24;p5"/>
          <p:cNvSpPr txBox="1">
            <a:spLocks noGrp="1"/>
          </p:cNvSpPr>
          <p:nvPr>
            <p:ph type="body" idx="2"/>
          </p:nvPr>
        </p:nvSpPr>
        <p:spPr>
          <a:xfrm>
            <a:off x="4605659" y="1825625"/>
            <a:ext cx="3909691" cy="3733703"/>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623888" y="1266564"/>
            <a:ext cx="7886700" cy="2852737"/>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lt2"/>
              </a:buClr>
              <a:buSzPts val="4500"/>
              <a:buFont typeface="Calibri"/>
              <a:buNone/>
              <a:defRPr sz="45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27" name="Google Shape;27;p6"/>
          <p:cNvSpPr txBox="1">
            <a:spLocks noGrp="1"/>
          </p:cNvSpPr>
          <p:nvPr>
            <p:ph type="body" idx="1"/>
          </p:nvPr>
        </p:nvSpPr>
        <p:spPr>
          <a:xfrm>
            <a:off x="623888" y="4146289"/>
            <a:ext cx="7886700" cy="1500187"/>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750"/>
              </a:spcBef>
              <a:spcAft>
                <a:spcPts val="0"/>
              </a:spcAft>
              <a:buClr>
                <a:srgbClr val="DBDCDB"/>
              </a:buClr>
              <a:buSzPts val="1800"/>
              <a:buFont typeface="Arial"/>
              <a:buNone/>
              <a:defRPr sz="1800" b="0" i="0" u="none" strike="noStrike" cap="none">
                <a:solidFill>
                  <a:srgbClr val="DBDCDB"/>
                </a:solidFill>
                <a:latin typeface="Calibri"/>
                <a:ea typeface="Calibri"/>
                <a:cs typeface="Calibri"/>
                <a:sym typeface="Calibri"/>
              </a:defRPr>
            </a:lvl1pPr>
            <a:lvl2pPr marL="914400" marR="0" lvl="1" indent="-228600" algn="l" rtl="0">
              <a:lnSpc>
                <a:spcPct val="90000"/>
              </a:lnSpc>
              <a:spcBef>
                <a:spcPts val="375"/>
              </a:spcBef>
              <a:spcAft>
                <a:spcPts val="0"/>
              </a:spcAft>
              <a:buClr>
                <a:srgbClr val="DBDCDB"/>
              </a:buClr>
              <a:buSzPts val="1500"/>
              <a:buFont typeface="Arial"/>
              <a:buNone/>
              <a:defRPr sz="1500" b="0" i="0" u="none" strike="noStrike" cap="none">
                <a:solidFill>
                  <a:srgbClr val="DBDCDB"/>
                </a:solidFill>
                <a:latin typeface="Calibri"/>
                <a:ea typeface="Calibri"/>
                <a:cs typeface="Calibri"/>
                <a:sym typeface="Calibri"/>
              </a:defRPr>
            </a:lvl2pPr>
            <a:lvl3pPr marL="1371600" marR="0" lvl="2" indent="-228600" algn="l" rtl="0">
              <a:lnSpc>
                <a:spcPct val="90000"/>
              </a:lnSpc>
              <a:spcBef>
                <a:spcPts val="375"/>
              </a:spcBef>
              <a:spcAft>
                <a:spcPts val="0"/>
              </a:spcAft>
              <a:buClr>
                <a:srgbClr val="DBDCDB"/>
              </a:buClr>
              <a:buSzPts val="1350"/>
              <a:buFont typeface="Arial"/>
              <a:buNone/>
              <a:defRPr sz="1350" b="0" i="0" u="none" strike="noStrike" cap="none">
                <a:solidFill>
                  <a:srgbClr val="DBDCDB"/>
                </a:solidFill>
                <a:latin typeface="Calibri"/>
                <a:ea typeface="Calibri"/>
                <a:cs typeface="Calibri"/>
                <a:sym typeface="Calibri"/>
              </a:defRPr>
            </a:lvl3pPr>
            <a:lvl4pPr marL="1828800" marR="0" lvl="3"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4pPr>
            <a:lvl5pPr marL="2286000" marR="0" lvl="4"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5pPr>
            <a:lvl6pPr marL="2743200" marR="0" lvl="5"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6pPr>
            <a:lvl7pPr marL="3200400" marR="0" lvl="6"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7pPr>
            <a:lvl8pPr marL="3657600" marR="0" lvl="7"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8pPr>
            <a:lvl9pPr marL="4114800" marR="0" lvl="8"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9pPr>
          </a:lstStyle>
          <a:p>
            <a:endParaRPr/>
          </a:p>
        </p:txBody>
      </p:sp>
      <p:sp>
        <p:nvSpPr>
          <p:cNvPr id="28" name="Google Shape;28;p6"/>
          <p:cNvSpPr/>
          <p:nvPr/>
        </p:nvSpPr>
        <p:spPr>
          <a:xfrm>
            <a:off x="0" y="0"/>
            <a:ext cx="9144000" cy="556689"/>
          </a:xfrm>
          <a:prstGeom prst="rect">
            <a:avLst/>
          </a:prstGeom>
          <a:solidFill>
            <a:schemeClr val="accent5"/>
          </a:solidFill>
          <a:ln>
            <a:noFill/>
          </a:ln>
          <a:effectLst>
            <a:outerShdw blurRad="50800" sx="98000" sy="98000" rotWithShape="0">
              <a:schemeClr val="accent5">
                <a:alpha val="27058"/>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31" name="Google Shape;31;p7"/>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75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lt1"/>
              </a:buClr>
              <a:buSzPts val="1500"/>
              <a:buFont typeface="Arial"/>
              <a:buNone/>
              <a:defRPr sz="1500"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lt1"/>
              </a:buClr>
              <a:buSzPts val="1350"/>
              <a:buFont typeface="Arial"/>
              <a:buNone/>
              <a:defRPr sz="1350"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9pPr>
          </a:lstStyle>
          <a:p>
            <a:endParaRPr/>
          </a:p>
        </p:txBody>
      </p:sp>
      <p:sp>
        <p:nvSpPr>
          <p:cNvPr id="32" name="Google Shape;32;p7"/>
          <p:cNvSpPr txBox="1">
            <a:spLocks noGrp="1"/>
          </p:cNvSpPr>
          <p:nvPr>
            <p:ph type="body" idx="2"/>
          </p:nvPr>
        </p:nvSpPr>
        <p:spPr>
          <a:xfrm>
            <a:off x="629842" y="2505075"/>
            <a:ext cx="3868340" cy="3160839"/>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
        <p:nvSpPr>
          <p:cNvPr id="33" name="Google Shape;33;p7"/>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75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lt1"/>
              </a:buClr>
              <a:buSzPts val="1500"/>
              <a:buFont typeface="Arial"/>
              <a:buNone/>
              <a:defRPr sz="1500"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lt1"/>
              </a:buClr>
              <a:buSzPts val="1350"/>
              <a:buFont typeface="Arial"/>
              <a:buNone/>
              <a:defRPr sz="1350"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9pPr>
          </a:lstStyle>
          <a:p>
            <a:endParaRPr/>
          </a:p>
        </p:txBody>
      </p:sp>
      <p:sp>
        <p:nvSpPr>
          <p:cNvPr id="34" name="Google Shape;34;p7"/>
          <p:cNvSpPr txBox="1">
            <a:spLocks noGrp="1"/>
          </p:cNvSpPr>
          <p:nvPr>
            <p:ph type="body" idx="4"/>
          </p:nvPr>
        </p:nvSpPr>
        <p:spPr>
          <a:xfrm>
            <a:off x="4629150" y="2505075"/>
            <a:ext cx="3887391" cy="3160839"/>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7"/>
        <p:cNvGrpSpPr/>
        <p:nvPr/>
      </p:nvGrpSpPr>
      <p:grpSpPr>
        <a:xfrm>
          <a:off x="0" y="0"/>
          <a:ext cx="0" cy="0"/>
          <a:chOff x="0" y="0"/>
          <a:chExt cx="0" cy="0"/>
        </a:xfrm>
      </p:grpSpPr>
      <p:sp>
        <p:nvSpPr>
          <p:cNvPr id="38" name="Google Shape;38;p9"/>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lt2"/>
              </a:buClr>
              <a:buSzPts val="2400"/>
              <a:buFont typeface="Calibri"/>
              <a:buNone/>
              <a:defRPr sz="24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39" name="Google Shape;39;p9"/>
          <p:cNvSpPr txBox="1">
            <a:spLocks noGrp="1"/>
          </p:cNvSpPr>
          <p:nvPr>
            <p:ph type="body" idx="1"/>
          </p:nvPr>
        </p:nvSpPr>
        <p:spPr>
          <a:xfrm>
            <a:off x="3886200" y="457200"/>
            <a:ext cx="4629150" cy="5186275"/>
          </a:xfrm>
          <a:prstGeom prst="rect">
            <a:avLst/>
          </a:prstGeom>
          <a:noFill/>
          <a:ln>
            <a:noFill/>
          </a:ln>
        </p:spPr>
        <p:txBody>
          <a:bodyPr spcFirstLastPara="1" wrap="square" lIns="91425" tIns="45700" rIns="91425" bIns="45700" anchor="t" anchorCtr="0"/>
          <a:lstStyle>
            <a:lvl1pPr marL="457200" marR="0" lvl="0" indent="-381000" algn="l" rtl="0">
              <a:lnSpc>
                <a:spcPct val="90000"/>
              </a:lnSpc>
              <a:spcBef>
                <a:spcPts val="75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1pPr>
            <a:lvl2pPr marL="914400" marR="0" lvl="1" indent="-361950" algn="l" rtl="0">
              <a:lnSpc>
                <a:spcPct val="90000"/>
              </a:lnSpc>
              <a:spcBef>
                <a:spcPts val="375"/>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2pPr>
            <a:lvl3pPr marL="1371600" marR="0" lvl="2"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3pPr>
            <a:lvl4pPr marL="1828800" marR="0" lvl="3"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4pPr>
            <a:lvl5pPr marL="2286000" marR="0" lvl="4"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5pPr>
            <a:lvl6pPr marL="2743200" marR="0" lvl="5"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6pPr>
            <a:lvl7pPr marL="3200400" marR="0" lvl="6"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7pPr>
            <a:lvl8pPr marL="3657600" marR="0" lvl="7"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8pPr>
            <a:lvl9pPr marL="4114800" marR="0" lvl="8"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9pPr>
          </a:lstStyle>
          <a:p>
            <a:endParaRPr/>
          </a:p>
        </p:txBody>
      </p:sp>
      <p:sp>
        <p:nvSpPr>
          <p:cNvPr id="40" name="Google Shape;40;p9"/>
          <p:cNvSpPr txBox="1">
            <a:spLocks noGrp="1"/>
          </p:cNvSpPr>
          <p:nvPr>
            <p:ph type="body" idx="2"/>
          </p:nvPr>
        </p:nvSpPr>
        <p:spPr>
          <a:xfrm>
            <a:off x="629841" y="2057400"/>
            <a:ext cx="2949178" cy="3586075"/>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750"/>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lt1"/>
              </a:buClr>
              <a:buSzPts val="1050"/>
              <a:buFont typeface="Arial"/>
              <a:buNone/>
              <a:defRPr sz="1050" b="0"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lt1"/>
              </a:buClr>
              <a:buSzPts val="900"/>
              <a:buFont typeface="Arial"/>
              <a:buNone/>
              <a:defRPr sz="900" b="0"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1"/>
        <p:cNvGrpSpPr/>
        <p:nvPr/>
      </p:nvGrpSpPr>
      <p:grpSpPr>
        <a:xfrm>
          <a:off x="0" y="0"/>
          <a:ext cx="0" cy="0"/>
          <a:chOff x="0" y="0"/>
          <a:chExt cx="0" cy="0"/>
        </a:xfrm>
      </p:grpSpPr>
      <p:sp>
        <p:nvSpPr>
          <p:cNvPr id="42" name="Google Shape;42;p10"/>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lt2"/>
              </a:buClr>
              <a:buSzPts val="2400"/>
              <a:buFont typeface="Calibri"/>
              <a:buNone/>
              <a:defRPr sz="24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43" name="Google Shape;43;p10"/>
          <p:cNvSpPr>
            <a:spLocks noGrp="1"/>
          </p:cNvSpPr>
          <p:nvPr>
            <p:ph type="pic" idx="2"/>
          </p:nvPr>
        </p:nvSpPr>
        <p:spPr>
          <a:xfrm>
            <a:off x="3886200" y="457200"/>
            <a:ext cx="4629150" cy="5096518"/>
          </a:xfrm>
          <a:prstGeom prst="rect">
            <a:avLst/>
          </a:prstGeom>
          <a:noFill/>
          <a:ln>
            <a:noFill/>
          </a:ln>
        </p:spPr>
        <p:txBody>
          <a:bodyPr spcFirstLastPara="1" wrap="square" lIns="91425" tIns="45700" rIns="91425" bIns="45700" anchor="t" anchorCtr="0"/>
          <a:lstStyle>
            <a:lvl1pPr marR="0" lvl="0" algn="l" rtl="0">
              <a:lnSpc>
                <a:spcPct val="90000"/>
              </a:lnSpc>
              <a:spcBef>
                <a:spcPts val="75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R="0" lvl="1" algn="l" rtl="0">
              <a:lnSpc>
                <a:spcPct val="90000"/>
              </a:lnSpc>
              <a:spcBef>
                <a:spcPts val="375"/>
              </a:spcBef>
              <a:spcAft>
                <a:spcPts val="0"/>
              </a:spcAft>
              <a:buClr>
                <a:schemeClr val="lt1"/>
              </a:buClr>
              <a:buSzPts val="2100"/>
              <a:buFont typeface="Arial"/>
              <a:buNone/>
              <a:defRPr sz="2100" b="0" i="0" u="none" strike="noStrike" cap="none">
                <a:solidFill>
                  <a:schemeClr val="lt1"/>
                </a:solidFill>
                <a:latin typeface="Calibri"/>
                <a:ea typeface="Calibri"/>
                <a:cs typeface="Calibri"/>
                <a:sym typeface="Calibri"/>
              </a:defRPr>
            </a:lvl2pPr>
            <a:lvl3pPr marR="0" lvl="2" algn="l" rtl="0">
              <a:lnSpc>
                <a:spcPct val="90000"/>
              </a:lnSpc>
              <a:spcBef>
                <a:spcPts val="375"/>
              </a:spcBef>
              <a:spcAft>
                <a:spcPts val="0"/>
              </a:spcAft>
              <a:buClr>
                <a:schemeClr val="lt1"/>
              </a:buClr>
              <a:buSzPts val="1800"/>
              <a:buFont typeface="Arial"/>
              <a:buNone/>
              <a:defRPr sz="1800" b="0" i="0" u="none" strike="noStrike" cap="none">
                <a:solidFill>
                  <a:schemeClr val="lt1"/>
                </a:solidFill>
                <a:latin typeface="Calibri"/>
                <a:ea typeface="Calibri"/>
                <a:cs typeface="Calibri"/>
                <a:sym typeface="Calibri"/>
              </a:defRPr>
            </a:lvl3pPr>
            <a:lvl4pPr marR="0" lvl="3"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4pPr>
            <a:lvl5pPr marR="0" lvl="4"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5pPr>
            <a:lvl6pPr marR="0" lvl="5"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6pPr>
            <a:lvl7pPr marR="0" lvl="6"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7pPr>
            <a:lvl8pPr marR="0" lvl="7"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8pPr>
            <a:lvl9pPr marR="0" lvl="8"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9pPr>
          </a:lstStyle>
          <a:p>
            <a:endParaRPr/>
          </a:p>
        </p:txBody>
      </p:sp>
      <p:sp>
        <p:nvSpPr>
          <p:cNvPr id="44" name="Google Shape;44;p10"/>
          <p:cNvSpPr txBox="1">
            <a:spLocks noGrp="1"/>
          </p:cNvSpPr>
          <p:nvPr>
            <p:ph type="body" idx="1"/>
          </p:nvPr>
        </p:nvSpPr>
        <p:spPr>
          <a:xfrm>
            <a:off x="629841" y="2057400"/>
            <a:ext cx="2949178" cy="3496318"/>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750"/>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lt1"/>
              </a:buClr>
              <a:buSzPts val="1050"/>
              <a:buFont typeface="Arial"/>
              <a:buNone/>
              <a:defRPr sz="1050" b="0"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lt1"/>
              </a:buClr>
              <a:buSzPts val="900"/>
              <a:buFont typeface="Arial"/>
              <a:buNone/>
              <a:defRPr sz="900" b="0"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p:nvPr/>
        </p:nvSpPr>
        <p:spPr>
          <a:xfrm>
            <a:off x="0" y="5778109"/>
            <a:ext cx="9144000" cy="48600"/>
          </a:xfrm>
          <a:prstGeom prst="rect">
            <a:avLst/>
          </a:prstGeom>
          <a:solidFill>
            <a:srgbClr val="E3234B"/>
          </a:solidFill>
          <a:ln>
            <a:noFill/>
          </a:ln>
          <a:effectLst>
            <a:outerShdw blurRad="50800" sx="98000" sy="98000" rotWithShape="0">
              <a:srgbClr val="000000">
                <a:alpha val="27058"/>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 name="Google Shape;7;p1"/>
          <p:cNvSpPr/>
          <p:nvPr/>
        </p:nvSpPr>
        <p:spPr>
          <a:xfrm>
            <a:off x="0" y="5907136"/>
            <a:ext cx="9144000" cy="950864"/>
          </a:xfrm>
          <a:prstGeom prst="rect">
            <a:avLst/>
          </a:prstGeom>
          <a:solidFill>
            <a:srgbClr val="333432"/>
          </a:solidFill>
          <a:ln>
            <a:noFill/>
          </a:ln>
          <a:effectLst>
            <a:outerShdw blurRad="50800" sx="98000" sy="98000" rotWithShape="0">
              <a:srgbClr val="000000">
                <a:alpha val="27058"/>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 name="Google Shape;8;p1"/>
          <p:cNvPicPr preferRelativeResize="0"/>
          <p:nvPr/>
        </p:nvPicPr>
        <p:blipFill rotWithShape="1">
          <a:blip r:embed="rId13">
            <a:alphaModFix/>
          </a:blip>
          <a:srcRect/>
          <a:stretch/>
        </p:blipFill>
        <p:spPr>
          <a:xfrm>
            <a:off x="162798" y="6048771"/>
            <a:ext cx="1796468" cy="667594"/>
          </a:xfrm>
          <a:prstGeom prst="rect">
            <a:avLst/>
          </a:prstGeom>
          <a:noFill/>
          <a:ln>
            <a:noFill/>
          </a:ln>
        </p:spPr>
      </p:pic>
      <p:sp>
        <p:nvSpPr>
          <p:cNvPr id="9" name="Google Shape;9;p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0" name="Google Shape;10;p1"/>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pic>
        <p:nvPicPr>
          <p:cNvPr id="11" name="Google Shape;11;p1"/>
          <p:cNvPicPr preferRelativeResize="0"/>
          <p:nvPr/>
        </p:nvPicPr>
        <p:blipFill rotWithShape="1">
          <a:blip r:embed="rId14">
            <a:alphaModFix/>
          </a:blip>
          <a:srcRect/>
          <a:stretch/>
        </p:blipFill>
        <p:spPr>
          <a:xfrm>
            <a:off x="7942166" y="5963932"/>
            <a:ext cx="832920" cy="837272"/>
          </a:xfrm>
          <a:prstGeom prst="rect">
            <a:avLst/>
          </a:prstGeom>
          <a:noFill/>
          <a:ln>
            <a:noFill/>
          </a:ln>
        </p:spPr>
      </p:pic>
      <p:sp>
        <p:nvSpPr>
          <p:cNvPr id="12" name="Google Shape;12;p1"/>
          <p:cNvSpPr/>
          <p:nvPr/>
        </p:nvSpPr>
        <p:spPr>
          <a:xfrm>
            <a:off x="2226429" y="6199976"/>
            <a:ext cx="5419749" cy="461665"/>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800"/>
              <a:buFont typeface="Arial"/>
              <a:buNone/>
            </a:pPr>
            <a:r>
              <a:rPr lang="en-US" sz="800" b="0" i="1" u="none" strike="noStrike" cap="none">
                <a:solidFill>
                  <a:schemeClr val="dk1"/>
                </a:solidFill>
                <a:latin typeface="Calibri"/>
                <a:ea typeface="Calibri"/>
                <a:cs typeface="Calibri"/>
                <a:sym typeface="Calibri"/>
              </a:rPr>
              <a:t>This material is based upon work supported by the National Science Foundation under Grant No. 1700680.  Any opinions, findings, and conclusions or recommendations expressed in this material are those of the author(s) and do not necessarily reflect the views of the National Science Foundation.</a:t>
            </a:r>
            <a:endParaRPr sz="8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3"/>
          <p:cNvSpPr txBox="1">
            <a:spLocks noGrp="1"/>
          </p:cNvSpPr>
          <p:nvPr>
            <p:ph type="ctrTitle"/>
          </p:nvPr>
        </p:nvSpPr>
        <p:spPr>
          <a:xfrm>
            <a:off x="1143000" y="1122363"/>
            <a:ext cx="6858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lt2"/>
              </a:buClr>
              <a:buSzPts val="4500"/>
              <a:buFont typeface="Calibri"/>
              <a:buNone/>
            </a:pPr>
            <a:r>
              <a:rPr lang="en-US" sz="4800" b="0" i="0" u="none" strike="noStrike" cap="none">
                <a:solidFill>
                  <a:schemeClr val="lt2"/>
                </a:solidFill>
                <a:latin typeface="Calibri"/>
                <a:ea typeface="Calibri"/>
                <a:cs typeface="Calibri"/>
                <a:sym typeface="Calibri"/>
              </a:rPr>
              <a:t>Precision</a:t>
            </a:r>
            <a:r>
              <a:rPr lang="en-US" sz="5400" b="0" i="0" u="none" strike="noStrike" cap="none">
                <a:solidFill>
                  <a:schemeClr val="lt2"/>
                </a:solidFill>
                <a:latin typeface="Calibri"/>
                <a:ea typeface="Calibri"/>
                <a:cs typeface="Calibri"/>
                <a:sym typeface="Calibri"/>
              </a:rPr>
              <a:t> Agriculture</a:t>
            </a:r>
            <a:endParaRPr sz="5400" b="0" i="0" u="none" strike="noStrike" cap="none">
              <a:solidFill>
                <a:schemeClr val="lt2"/>
              </a:solidFill>
              <a:latin typeface="Calibri"/>
              <a:ea typeface="Calibri"/>
              <a:cs typeface="Calibri"/>
              <a:sym typeface="Calibri"/>
            </a:endParaRPr>
          </a:p>
        </p:txBody>
      </p:sp>
      <p:sp>
        <p:nvSpPr>
          <p:cNvPr id="56" name="Google Shape;56;p13"/>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lt1"/>
              </a:buClr>
              <a:buSzPts val="1800"/>
              <a:buFont typeface="Arial"/>
              <a:buNone/>
            </a:pPr>
            <a:r>
              <a:rPr lang="en-US" sz="3600" b="0" i="0" u="none" strike="noStrike" cap="none">
                <a:solidFill>
                  <a:schemeClr val="lt1"/>
                </a:solidFill>
                <a:latin typeface="Calibri"/>
                <a:ea typeface="Calibri"/>
                <a:cs typeface="Calibri"/>
                <a:sym typeface="Calibri"/>
              </a:rPr>
              <a:t>Lesson 1, </a:t>
            </a:r>
            <a:r>
              <a:rPr lang="en-US" sz="2400" b="0" i="0" u="none" strike="noStrike" cap="none">
                <a:solidFill>
                  <a:schemeClr val="lt1"/>
                </a:solidFill>
                <a:latin typeface="Calibri"/>
                <a:ea typeface="Calibri"/>
                <a:cs typeface="Calibri"/>
                <a:sym typeface="Calibri"/>
              </a:rPr>
              <a:t>Part B</a:t>
            </a:r>
            <a:endParaRPr sz="1800" b="0" i="0" u="none" strike="noStrike" cap="none">
              <a:solidFill>
                <a:schemeClr val="lt1"/>
              </a:solidFill>
              <a:latin typeface="Calibri"/>
              <a:ea typeface="Calibri"/>
              <a:cs typeface="Calibri"/>
              <a:sym typeface="Calibri"/>
            </a:endParaRPr>
          </a:p>
          <a:p>
            <a:pPr marL="0" marR="0" lvl="0" indent="0" algn="ctr" rtl="0">
              <a:lnSpc>
                <a:spcPct val="90000"/>
              </a:lnSpc>
              <a:spcBef>
                <a:spcPts val="0"/>
              </a:spcBef>
              <a:spcAft>
                <a:spcPts val="0"/>
              </a:spcAft>
              <a:buClr>
                <a:schemeClr val="lt1"/>
              </a:buClr>
              <a:buSzPts val="1800"/>
              <a:buFont typeface="Arial"/>
              <a:buNone/>
            </a:pPr>
            <a:endParaRPr sz="2400" b="0" i="0" u="none" strike="noStrike" cap="none">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p:tgtEl>
                                          <p:spTgt spid="55"/>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56">
                                            <p:txEl>
                                              <p:pRg st="0" end="0"/>
                                            </p:txEl>
                                          </p:spTgt>
                                        </p:tgtEl>
                                        <p:attrNameLst>
                                          <p:attrName>style.visibility</p:attrName>
                                        </p:attrNameLst>
                                      </p:cBhvr>
                                      <p:to>
                                        <p:strVal val="visible"/>
                                      </p:to>
                                    </p:set>
                                    <p:anim calcmode="lin" valueType="num">
                                      <p:cBhvr additive="base">
                                        <p:cTn id="10" dur="500"/>
                                        <p:tgtEl>
                                          <p:spTgt spid="56">
                                            <p:txEl>
                                              <p:pRg st="0" end="0"/>
                                            </p:txEl>
                                          </p:spTgt>
                                        </p:tgtEl>
                                        <p:attrNameLst>
                                          <p:attrName>ppt_y</p:attrName>
                                        </p:attrNameLst>
                                      </p:cBhvr>
                                      <p:tavLst>
                                        <p:tav tm="0">
                                          <p:val>
                                            <p:strVal val="#ppt_y+1"/>
                                          </p:val>
                                        </p:tav>
                                        <p:tav tm="100000">
                                          <p:val>
                                            <p:strVal val="#ppt_y"/>
                                          </p:val>
                                        </p:tav>
                                      </p:tavLst>
                                    </p:anim>
                                  </p:childTnLst>
                                </p:cTn>
                              </p:par>
                              <p:par>
                                <p:cTn id="11" presetID="2" presetClass="entr" presetSubtype="4" fill="hold" nodeType="withEffect">
                                  <p:stCondLst>
                                    <p:cond delay="0"/>
                                  </p:stCondLst>
                                  <p:childTnLst>
                                    <p:set>
                                      <p:cBhvr>
                                        <p:cTn id="12" dur="1" fill="hold">
                                          <p:stCondLst>
                                            <p:cond delay="0"/>
                                          </p:stCondLst>
                                        </p:cTn>
                                        <p:tgtEl>
                                          <p:spTgt spid="56">
                                            <p:txEl>
                                              <p:pRg st="1" end="1"/>
                                            </p:txEl>
                                          </p:spTgt>
                                        </p:tgtEl>
                                        <p:attrNameLst>
                                          <p:attrName>style.visibility</p:attrName>
                                        </p:attrNameLst>
                                      </p:cBhvr>
                                      <p:to>
                                        <p:strVal val="visible"/>
                                      </p:to>
                                    </p:set>
                                    <p:anim calcmode="lin" valueType="num">
                                      <p:cBhvr additive="base">
                                        <p:cTn id="13" dur="500"/>
                                        <p:tgtEl>
                                          <p:spTgt spid="5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114" name="Google Shape;114;p22" descr="Future of Farming"/>
          <p:cNvPicPr preferRelativeResize="0"/>
          <p:nvPr/>
        </p:nvPicPr>
        <p:blipFill rotWithShape="1">
          <a:blip r:embed="rId3">
            <a:alphaModFix/>
          </a:blip>
          <a:srcRect/>
          <a:stretch/>
        </p:blipFill>
        <p:spPr>
          <a:xfrm>
            <a:off x="268203" y="713623"/>
            <a:ext cx="8615109" cy="4307556"/>
          </a:xfrm>
          <a:prstGeom prst="rect">
            <a:avLst/>
          </a:prstGeom>
          <a:noFill/>
          <a:ln>
            <a:noFill/>
          </a:ln>
        </p:spPr>
      </p:pic>
      <p:sp>
        <p:nvSpPr>
          <p:cNvPr id="115" name="Google Shape;115;p22"/>
          <p:cNvSpPr txBox="1"/>
          <p:nvPr/>
        </p:nvSpPr>
        <p:spPr>
          <a:xfrm>
            <a:off x="579825" y="5188475"/>
            <a:ext cx="3419100" cy="30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Source:  American Farm Bureau Federation, 2015</a:t>
            </a:r>
            <a:endParaRPr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additive="base">
                                        <p:cTn id="7" dur="500"/>
                                        <p:tgtEl>
                                          <p:spTgt spid="1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dirty="0">
                <a:solidFill>
                  <a:schemeClr val="bg1">
                    <a:lumMod val="10000"/>
                  </a:schemeClr>
                </a:solidFill>
                <a:latin typeface="Calibri"/>
                <a:ea typeface="Calibri"/>
                <a:cs typeface="Calibri"/>
                <a:sym typeface="Calibri"/>
              </a:rPr>
              <a:t>What is the Goal of Precision Ag?</a:t>
            </a:r>
            <a:endParaRPr sz="3300" b="0" i="0" u="none" strike="noStrike" cap="none" dirty="0">
              <a:solidFill>
                <a:schemeClr val="bg1">
                  <a:lumMod val="10000"/>
                </a:schemeClr>
              </a:solidFill>
              <a:latin typeface="Calibri"/>
              <a:ea typeface="Calibri"/>
              <a:cs typeface="Calibri"/>
              <a:sym typeface="Calibri"/>
            </a:endParaRPr>
          </a:p>
        </p:txBody>
      </p:sp>
      <p:sp>
        <p:nvSpPr>
          <p:cNvPr id="121" name="Google Shape;121;p23"/>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Primary goal = identify </a:t>
            </a:r>
            <a:r>
              <a:rPr lang="en-US" sz="2100" b="1" i="1" u="sng" strike="noStrike" cap="none" dirty="0">
                <a:solidFill>
                  <a:schemeClr val="bg1">
                    <a:lumMod val="10000"/>
                  </a:schemeClr>
                </a:solidFill>
                <a:latin typeface="Calibri"/>
                <a:ea typeface="Calibri"/>
                <a:cs typeface="Calibri"/>
                <a:sym typeface="Calibri"/>
              </a:rPr>
              <a:t>variability</a:t>
            </a:r>
            <a:r>
              <a:rPr lang="en-US" sz="2100" b="0" i="0" u="none" strike="noStrike" cap="none" dirty="0">
                <a:solidFill>
                  <a:schemeClr val="bg1">
                    <a:lumMod val="10000"/>
                  </a:schemeClr>
                </a:solidFill>
                <a:latin typeface="Calibri"/>
                <a:ea typeface="Calibri"/>
                <a:cs typeface="Calibri"/>
                <a:sym typeface="Calibri"/>
              </a:rPr>
              <a:t> in the field.</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Differences in the field</a:t>
            </a:r>
            <a:endParaRPr sz="1800" b="0" i="0" u="none" strike="noStrike" cap="none" dirty="0">
              <a:solidFill>
                <a:schemeClr val="bg1">
                  <a:lumMod val="10000"/>
                </a:schemeClr>
              </a:solidFill>
              <a:latin typeface="Calibri"/>
              <a:ea typeface="Calibri"/>
              <a:cs typeface="Calibri"/>
              <a:sym typeface="Calibri"/>
            </a:endParaRPr>
          </a:p>
          <a:p>
            <a:pPr marL="571500" marR="0" lvl="1" indent="0" algn="l" rtl="0">
              <a:lnSpc>
                <a:spcPct val="90000"/>
              </a:lnSpc>
              <a:spcBef>
                <a:spcPts val="375"/>
              </a:spcBef>
              <a:spcAft>
                <a:spcPts val="0"/>
              </a:spcAft>
              <a:buClr>
                <a:schemeClr val="lt1"/>
              </a:buClr>
              <a:buSzPts val="1800"/>
              <a:buFont typeface="Arial"/>
              <a:buNone/>
            </a:pPr>
            <a:endParaRPr sz="1800" b="0" i="0" u="none" strike="noStrike" cap="none" dirty="0">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Allows an operator to adapt management practices to the different areas of a field.</a:t>
            </a:r>
            <a:endParaRPr sz="2100" b="0" i="0" u="none" strike="noStrike" cap="none" dirty="0">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dirty="0">
              <a:solidFill>
                <a:schemeClr val="bg1">
                  <a:lumMod val="10000"/>
                </a:schemeClr>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20"/>
                                        </p:tgtEl>
                                        <p:attrNameLst>
                                          <p:attrName>style.visibility</p:attrName>
                                        </p:attrNameLst>
                                      </p:cBhvr>
                                      <p:to>
                                        <p:strVal val="visible"/>
                                      </p:to>
                                    </p:set>
                                    <p:anim calcmode="lin" valueType="num">
                                      <p:cBhvr additive="base">
                                        <p:cTn id="7" dur="500"/>
                                        <p:tgtEl>
                                          <p:spTgt spid="120"/>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21">
                                            <p:txEl>
                                              <p:pRg st="0" end="0"/>
                                            </p:txEl>
                                          </p:spTgt>
                                        </p:tgtEl>
                                        <p:attrNameLst>
                                          <p:attrName>style.visibility</p:attrName>
                                        </p:attrNameLst>
                                      </p:cBhvr>
                                      <p:to>
                                        <p:strVal val="visible"/>
                                      </p:to>
                                    </p:set>
                                    <p:anim calcmode="lin" valueType="num">
                                      <p:cBhvr additive="base">
                                        <p:cTn id="12" dur="500"/>
                                        <p:tgtEl>
                                          <p:spTgt spid="121">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1">
                                            <p:txEl>
                                              <p:pRg st="1" end="1"/>
                                            </p:txEl>
                                          </p:spTgt>
                                        </p:tgtEl>
                                        <p:attrNameLst>
                                          <p:attrName>style.visibility</p:attrName>
                                        </p:attrNameLst>
                                      </p:cBhvr>
                                      <p:to>
                                        <p:strVal val="visible"/>
                                      </p:to>
                                    </p:set>
                                    <p:anim calcmode="lin" valueType="num">
                                      <p:cBhvr additive="base">
                                        <p:cTn id="17" dur="500"/>
                                        <p:tgtEl>
                                          <p:spTgt spid="121">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21">
                                            <p:txEl>
                                              <p:pRg st="3" end="3"/>
                                            </p:txEl>
                                          </p:spTgt>
                                        </p:tgtEl>
                                        <p:attrNameLst>
                                          <p:attrName>style.visibility</p:attrName>
                                        </p:attrNameLst>
                                      </p:cBhvr>
                                      <p:to>
                                        <p:strVal val="visible"/>
                                      </p:to>
                                    </p:set>
                                    <p:anim calcmode="lin" valueType="num">
                                      <p:cBhvr additive="base">
                                        <p:cTn id="22" dur="500"/>
                                        <p:tgtEl>
                                          <p:spTgt spid="121">
                                            <p:txEl>
                                              <p:pRg st="3" end="3"/>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4"/>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dirty="0">
                <a:solidFill>
                  <a:schemeClr val="bg1">
                    <a:lumMod val="10000"/>
                  </a:schemeClr>
                </a:solidFill>
                <a:latin typeface="Calibri"/>
                <a:ea typeface="Calibri"/>
                <a:cs typeface="Calibri"/>
                <a:sym typeface="Calibri"/>
              </a:rPr>
              <a:t>Yield Map</a:t>
            </a:r>
            <a:endParaRPr sz="3300" b="0" i="0" u="none" strike="noStrike" cap="none" dirty="0">
              <a:solidFill>
                <a:schemeClr val="bg1">
                  <a:lumMod val="10000"/>
                </a:schemeClr>
              </a:solidFill>
              <a:latin typeface="Calibri"/>
              <a:ea typeface="Calibri"/>
              <a:cs typeface="Calibri"/>
              <a:sym typeface="Calibri"/>
            </a:endParaRPr>
          </a:p>
        </p:txBody>
      </p:sp>
      <p:sp>
        <p:nvSpPr>
          <p:cNvPr id="127" name="Google Shape;127;p24"/>
          <p:cNvSpPr txBox="1">
            <a:spLocks noGrp="1"/>
          </p:cNvSpPr>
          <p:nvPr>
            <p:ph type="body" idx="1"/>
          </p:nvPr>
        </p:nvSpPr>
        <p:spPr>
          <a:xfrm>
            <a:off x="605159" y="1825625"/>
            <a:ext cx="3909691" cy="3733703"/>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750"/>
              </a:spcBef>
              <a:spcAft>
                <a:spcPts val="0"/>
              </a:spcAft>
              <a:buClr>
                <a:schemeClr val="lt1"/>
              </a:buClr>
              <a:buSzPts val="2100"/>
              <a:buFont typeface="Arial"/>
              <a:buNone/>
            </a:pPr>
            <a:endParaRPr sz="2100" b="0" i="0" u="none" strike="noStrike" cap="none">
              <a:solidFill>
                <a:schemeClr val="bg1">
                  <a:lumMod val="10000"/>
                </a:schemeClr>
              </a:solidFill>
              <a:latin typeface="Calibri"/>
              <a:ea typeface="Calibri"/>
              <a:cs typeface="Calibri"/>
              <a:sym typeface="Calibri"/>
            </a:endParaRPr>
          </a:p>
        </p:txBody>
      </p:sp>
      <p:sp>
        <p:nvSpPr>
          <p:cNvPr id="128" name="Google Shape;128;p24"/>
          <p:cNvSpPr txBox="1">
            <a:spLocks noGrp="1"/>
          </p:cNvSpPr>
          <p:nvPr>
            <p:ph type="body" idx="2"/>
          </p:nvPr>
        </p:nvSpPr>
        <p:spPr>
          <a:xfrm>
            <a:off x="4605659" y="1690689"/>
            <a:ext cx="4538341" cy="3868639"/>
          </a:xfrm>
          <a:prstGeom prst="rect">
            <a:avLst/>
          </a:prstGeom>
          <a:noFill/>
          <a:ln>
            <a:noFill/>
          </a:ln>
        </p:spPr>
        <p:txBody>
          <a:bodyPr spcFirstLastPara="1" wrap="square" lIns="91425" tIns="45700" rIns="91425" bIns="45700" anchor="t" anchorCtr="0">
            <a:noAutofit/>
          </a:bodyPr>
          <a:lstStyle/>
          <a:p>
            <a:pPr marL="914400" marR="0" lvl="1" indent="-342900" algn="l" rtl="0">
              <a:lnSpc>
                <a:spcPct val="90000"/>
              </a:lnSpc>
              <a:spcBef>
                <a:spcPts val="375"/>
              </a:spcBef>
              <a:spcAft>
                <a:spcPts val="0"/>
              </a:spcAft>
              <a:buClr>
                <a:schemeClr val="lt1"/>
              </a:buClr>
              <a:buSzPts val="1800"/>
              <a:buFont typeface="Arial"/>
              <a:buChar char="•"/>
            </a:pPr>
            <a:r>
              <a:rPr lang="en-US" sz="1800" b="0" i="0" u="none" strike="noStrike" cap="none">
                <a:solidFill>
                  <a:schemeClr val="bg1">
                    <a:lumMod val="10000"/>
                  </a:schemeClr>
                </a:solidFill>
                <a:latin typeface="Calibri"/>
                <a:ea typeface="Calibri"/>
                <a:cs typeface="Calibri"/>
                <a:sym typeface="Calibri"/>
              </a:rPr>
              <a:t>     Dark Green – Highest </a:t>
            </a:r>
            <a:endParaRPr sz="1800" b="0" i="0" u="none" strike="noStrike" cap="none">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
                <a:schemeClr val="lt1"/>
              </a:buClr>
              <a:buSzPts val="1800"/>
              <a:buFont typeface="Arial"/>
              <a:buChar char="•"/>
            </a:pPr>
            <a:r>
              <a:rPr lang="en-US" sz="1800" b="0" i="0" u="none" strike="noStrike" cap="none">
                <a:solidFill>
                  <a:schemeClr val="bg1">
                    <a:lumMod val="10000"/>
                  </a:schemeClr>
                </a:solidFill>
                <a:latin typeface="Calibri"/>
                <a:ea typeface="Calibri"/>
                <a:cs typeface="Calibri"/>
                <a:sym typeface="Calibri"/>
              </a:rPr>
              <a:t>     Med. Green – 2</a:t>
            </a:r>
            <a:r>
              <a:rPr lang="en-US" sz="1800" b="0" i="0" u="none" strike="noStrike" cap="none" baseline="30000">
                <a:solidFill>
                  <a:schemeClr val="bg1">
                    <a:lumMod val="10000"/>
                  </a:schemeClr>
                </a:solidFill>
                <a:latin typeface="Calibri"/>
                <a:ea typeface="Calibri"/>
                <a:cs typeface="Calibri"/>
                <a:sym typeface="Calibri"/>
              </a:rPr>
              <a:t>nd</a:t>
            </a:r>
            <a:r>
              <a:rPr lang="en-US" sz="1800" b="0" i="0" u="none" strike="noStrike" cap="none">
                <a:solidFill>
                  <a:schemeClr val="bg1">
                    <a:lumMod val="10000"/>
                  </a:schemeClr>
                </a:solidFill>
                <a:latin typeface="Calibri"/>
                <a:ea typeface="Calibri"/>
                <a:cs typeface="Calibri"/>
                <a:sym typeface="Calibri"/>
              </a:rPr>
              <a:t> Highest</a:t>
            </a:r>
            <a:endParaRPr sz="1800" b="0" i="0" u="none" strike="noStrike" cap="none">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
                <a:schemeClr val="lt1"/>
              </a:buClr>
              <a:buSzPts val="1800"/>
              <a:buFont typeface="Arial"/>
              <a:buChar char="•"/>
            </a:pPr>
            <a:r>
              <a:rPr lang="en-US" sz="1800" b="0" i="0" u="none" strike="noStrike" cap="none">
                <a:solidFill>
                  <a:schemeClr val="bg1">
                    <a:lumMod val="10000"/>
                  </a:schemeClr>
                </a:solidFill>
                <a:latin typeface="Calibri"/>
                <a:ea typeface="Calibri"/>
                <a:cs typeface="Calibri"/>
                <a:sym typeface="Calibri"/>
              </a:rPr>
              <a:t>     Light Green – 3</a:t>
            </a:r>
            <a:r>
              <a:rPr lang="en-US" sz="1800" b="0" i="0" u="none" strike="noStrike" cap="none" baseline="30000">
                <a:solidFill>
                  <a:schemeClr val="bg1">
                    <a:lumMod val="10000"/>
                  </a:schemeClr>
                </a:solidFill>
                <a:latin typeface="Calibri"/>
                <a:ea typeface="Calibri"/>
                <a:cs typeface="Calibri"/>
                <a:sym typeface="Calibri"/>
              </a:rPr>
              <a:t>rd</a:t>
            </a:r>
            <a:r>
              <a:rPr lang="en-US" sz="1800" b="0" i="0" u="none" strike="noStrike" cap="none">
                <a:solidFill>
                  <a:schemeClr val="bg1">
                    <a:lumMod val="10000"/>
                  </a:schemeClr>
                </a:solidFill>
                <a:latin typeface="Calibri"/>
                <a:ea typeface="Calibri"/>
                <a:cs typeface="Calibri"/>
                <a:sym typeface="Calibri"/>
              </a:rPr>
              <a:t> Highest</a:t>
            </a:r>
            <a:endParaRPr sz="1800" b="0" i="0" u="none" strike="noStrike" cap="none">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
                <a:schemeClr val="lt1"/>
              </a:buClr>
              <a:buSzPts val="1800"/>
              <a:buFont typeface="Arial"/>
              <a:buChar char="•"/>
            </a:pPr>
            <a:r>
              <a:rPr lang="en-US" sz="1800" b="0" i="0" u="none" strike="noStrike" cap="none">
                <a:solidFill>
                  <a:schemeClr val="bg1">
                    <a:lumMod val="10000"/>
                  </a:schemeClr>
                </a:solidFill>
                <a:latin typeface="Calibri"/>
                <a:ea typeface="Calibri"/>
                <a:cs typeface="Calibri"/>
                <a:sym typeface="Calibri"/>
              </a:rPr>
              <a:t>     Yellow – 4</a:t>
            </a:r>
            <a:r>
              <a:rPr lang="en-US" sz="1800" b="0" i="0" u="none" strike="noStrike" cap="none" baseline="30000">
                <a:solidFill>
                  <a:schemeClr val="bg1">
                    <a:lumMod val="10000"/>
                  </a:schemeClr>
                </a:solidFill>
                <a:latin typeface="Calibri"/>
                <a:ea typeface="Calibri"/>
                <a:cs typeface="Calibri"/>
                <a:sym typeface="Calibri"/>
              </a:rPr>
              <a:t>th</a:t>
            </a:r>
            <a:r>
              <a:rPr lang="en-US" sz="1800" b="0" i="0" u="none" strike="noStrike" cap="none">
                <a:solidFill>
                  <a:schemeClr val="bg1">
                    <a:lumMod val="10000"/>
                  </a:schemeClr>
                </a:solidFill>
                <a:latin typeface="Calibri"/>
                <a:ea typeface="Calibri"/>
                <a:cs typeface="Calibri"/>
                <a:sym typeface="Calibri"/>
              </a:rPr>
              <a:t> Highest</a:t>
            </a:r>
            <a:endParaRPr sz="1800" b="0" i="0" u="none" strike="noStrike" cap="none">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
                <a:schemeClr val="lt1"/>
              </a:buClr>
              <a:buSzPts val="1800"/>
              <a:buFont typeface="Arial"/>
              <a:buChar char="•"/>
            </a:pPr>
            <a:r>
              <a:rPr lang="en-US" sz="1800" b="0" i="0" u="none" strike="noStrike" cap="none">
                <a:solidFill>
                  <a:schemeClr val="bg1">
                    <a:lumMod val="10000"/>
                  </a:schemeClr>
                </a:solidFill>
                <a:latin typeface="Calibri"/>
                <a:ea typeface="Calibri"/>
                <a:cs typeface="Calibri"/>
                <a:sym typeface="Calibri"/>
              </a:rPr>
              <a:t>     Gold – 5</a:t>
            </a:r>
            <a:r>
              <a:rPr lang="en-US" sz="1800" b="0" i="0" u="none" strike="noStrike" cap="none" baseline="30000">
                <a:solidFill>
                  <a:schemeClr val="bg1">
                    <a:lumMod val="10000"/>
                  </a:schemeClr>
                </a:solidFill>
                <a:latin typeface="Calibri"/>
                <a:ea typeface="Calibri"/>
                <a:cs typeface="Calibri"/>
                <a:sym typeface="Calibri"/>
              </a:rPr>
              <a:t>th</a:t>
            </a:r>
            <a:r>
              <a:rPr lang="en-US" sz="1800" b="0" i="0" u="none" strike="noStrike" cap="none">
                <a:solidFill>
                  <a:schemeClr val="bg1">
                    <a:lumMod val="10000"/>
                  </a:schemeClr>
                </a:solidFill>
                <a:latin typeface="Calibri"/>
                <a:ea typeface="Calibri"/>
                <a:cs typeface="Calibri"/>
                <a:sym typeface="Calibri"/>
              </a:rPr>
              <a:t> Highest</a:t>
            </a:r>
            <a:endParaRPr sz="1800" b="0" i="0" u="none" strike="noStrike" cap="none">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
                <a:schemeClr val="lt1"/>
              </a:buClr>
              <a:buSzPts val="1800"/>
              <a:buFont typeface="Arial"/>
              <a:buChar char="•"/>
            </a:pPr>
            <a:r>
              <a:rPr lang="en-US" sz="1800" b="0" i="0" u="none" strike="noStrike" cap="none">
                <a:solidFill>
                  <a:schemeClr val="bg1">
                    <a:lumMod val="10000"/>
                  </a:schemeClr>
                </a:solidFill>
                <a:latin typeface="Calibri"/>
                <a:ea typeface="Calibri"/>
                <a:cs typeface="Calibri"/>
                <a:sym typeface="Calibri"/>
              </a:rPr>
              <a:t>     Orange – 6</a:t>
            </a:r>
            <a:r>
              <a:rPr lang="en-US" sz="1800" b="0" i="0" u="none" strike="noStrike" cap="none" baseline="30000">
                <a:solidFill>
                  <a:schemeClr val="bg1">
                    <a:lumMod val="10000"/>
                  </a:schemeClr>
                </a:solidFill>
                <a:latin typeface="Calibri"/>
                <a:ea typeface="Calibri"/>
                <a:cs typeface="Calibri"/>
                <a:sym typeface="Calibri"/>
              </a:rPr>
              <a:t>th</a:t>
            </a:r>
            <a:r>
              <a:rPr lang="en-US" sz="1800" b="0" i="0" u="none" strike="noStrike" cap="none">
                <a:solidFill>
                  <a:schemeClr val="bg1">
                    <a:lumMod val="10000"/>
                  </a:schemeClr>
                </a:solidFill>
                <a:latin typeface="Calibri"/>
                <a:ea typeface="Calibri"/>
                <a:cs typeface="Calibri"/>
                <a:sym typeface="Calibri"/>
              </a:rPr>
              <a:t> Highest</a:t>
            </a:r>
            <a:endParaRPr sz="1800" b="0" i="0" u="none" strike="noStrike" cap="none">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
                <a:schemeClr val="lt1"/>
              </a:buClr>
              <a:buSzPts val="1800"/>
              <a:buFont typeface="Arial"/>
              <a:buChar char="•"/>
            </a:pPr>
            <a:r>
              <a:rPr lang="en-US" sz="1800" b="0" i="0" u="none" strike="noStrike" cap="none">
                <a:solidFill>
                  <a:schemeClr val="bg1">
                    <a:lumMod val="10000"/>
                  </a:schemeClr>
                </a:solidFill>
                <a:latin typeface="Calibri"/>
                <a:ea typeface="Calibri"/>
                <a:cs typeface="Calibri"/>
                <a:sym typeface="Calibri"/>
              </a:rPr>
              <a:t>     Red - Lowest</a:t>
            </a:r>
            <a:endParaRPr sz="1800" b="0" i="0" u="none" strike="noStrike" cap="none">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a:solidFill>
                <a:schemeClr val="bg1">
                  <a:lumMod val="10000"/>
                </a:schemeClr>
              </a:solidFill>
              <a:latin typeface="Calibri"/>
              <a:ea typeface="Calibri"/>
              <a:cs typeface="Calibri"/>
              <a:sym typeface="Calibri"/>
            </a:endParaRPr>
          </a:p>
        </p:txBody>
      </p:sp>
      <p:pic>
        <p:nvPicPr>
          <p:cNvPr id="129" name="Google Shape;129;p24" descr="https://lh3.googleusercontent.com/co03hzqou9iB2BWV0DNgPVxZZxc-S5fr-ANocAYhAedHhpKAFXsDZNOcLJeGFNaSa8XRcC_aI3R7JK3LzrDpkd5tRKpSLZ9EU1POJ7974ABZw7V7q5bq7_bMo3-Nu9Tcv6HQ6JKm4GtO7Ois"/>
          <p:cNvPicPr preferRelativeResize="0"/>
          <p:nvPr/>
        </p:nvPicPr>
        <p:blipFill rotWithShape="1">
          <a:blip r:embed="rId3">
            <a:alphaModFix/>
          </a:blip>
          <a:srcRect/>
          <a:stretch/>
        </p:blipFill>
        <p:spPr>
          <a:xfrm>
            <a:off x="480062" y="1690689"/>
            <a:ext cx="5041932" cy="378953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26"/>
                                        </p:tgtEl>
                                        <p:attrNameLst>
                                          <p:attrName>style.visibility</p:attrName>
                                        </p:attrNameLst>
                                      </p:cBhvr>
                                      <p:to>
                                        <p:strVal val="visible"/>
                                      </p:to>
                                    </p:set>
                                    <p:anim calcmode="lin" valueType="num">
                                      <p:cBhvr additive="base">
                                        <p:cTn id="7" dur="500"/>
                                        <p:tgtEl>
                                          <p:spTgt spid="12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9"/>
                                        </p:tgtEl>
                                        <p:attrNameLst>
                                          <p:attrName>style.visibility</p:attrName>
                                        </p:attrNameLst>
                                      </p:cBhvr>
                                      <p:to>
                                        <p:strVal val="visible"/>
                                      </p:to>
                                    </p:set>
                                    <p:anim calcmode="lin" valueType="num">
                                      <p:cBhvr additive="base">
                                        <p:cTn id="12" dur="500"/>
                                        <p:tgtEl>
                                          <p:spTgt spid="129"/>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8">
                                            <p:txEl>
                                              <p:pRg st="0" end="0"/>
                                            </p:txEl>
                                          </p:spTgt>
                                        </p:tgtEl>
                                        <p:attrNameLst>
                                          <p:attrName>style.visibility</p:attrName>
                                        </p:attrNameLst>
                                      </p:cBhvr>
                                      <p:to>
                                        <p:strVal val="visible"/>
                                      </p:to>
                                    </p:set>
                                    <p:anim calcmode="lin" valueType="num">
                                      <p:cBhvr additive="base">
                                        <p:cTn id="17" dur="500"/>
                                        <p:tgtEl>
                                          <p:spTgt spid="128">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28">
                                            <p:txEl>
                                              <p:pRg st="2" end="2"/>
                                            </p:txEl>
                                          </p:spTgt>
                                        </p:tgtEl>
                                        <p:attrNameLst>
                                          <p:attrName>style.visibility</p:attrName>
                                        </p:attrNameLst>
                                      </p:cBhvr>
                                      <p:to>
                                        <p:strVal val="visible"/>
                                      </p:to>
                                    </p:set>
                                    <p:anim calcmode="lin" valueType="num">
                                      <p:cBhvr additive="base">
                                        <p:cTn id="22" dur="500"/>
                                        <p:tgtEl>
                                          <p:spTgt spid="128">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28">
                                            <p:txEl>
                                              <p:pRg st="4" end="4"/>
                                            </p:txEl>
                                          </p:spTgt>
                                        </p:tgtEl>
                                        <p:attrNameLst>
                                          <p:attrName>style.visibility</p:attrName>
                                        </p:attrNameLst>
                                      </p:cBhvr>
                                      <p:to>
                                        <p:strVal val="visible"/>
                                      </p:to>
                                    </p:set>
                                    <p:anim calcmode="lin" valueType="num">
                                      <p:cBhvr additive="base">
                                        <p:cTn id="27" dur="500"/>
                                        <p:tgtEl>
                                          <p:spTgt spid="128">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28">
                                            <p:txEl>
                                              <p:pRg st="6" end="6"/>
                                            </p:txEl>
                                          </p:spTgt>
                                        </p:tgtEl>
                                        <p:attrNameLst>
                                          <p:attrName>style.visibility</p:attrName>
                                        </p:attrNameLst>
                                      </p:cBhvr>
                                      <p:to>
                                        <p:strVal val="visible"/>
                                      </p:to>
                                    </p:set>
                                    <p:anim calcmode="lin" valueType="num">
                                      <p:cBhvr additive="base">
                                        <p:cTn id="32" dur="500"/>
                                        <p:tgtEl>
                                          <p:spTgt spid="128">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28">
                                            <p:txEl>
                                              <p:pRg st="8" end="8"/>
                                            </p:txEl>
                                          </p:spTgt>
                                        </p:tgtEl>
                                        <p:attrNameLst>
                                          <p:attrName>style.visibility</p:attrName>
                                        </p:attrNameLst>
                                      </p:cBhvr>
                                      <p:to>
                                        <p:strVal val="visible"/>
                                      </p:to>
                                    </p:set>
                                    <p:anim calcmode="lin" valueType="num">
                                      <p:cBhvr additive="base">
                                        <p:cTn id="37" dur="500"/>
                                        <p:tgtEl>
                                          <p:spTgt spid="128">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28">
                                            <p:txEl>
                                              <p:pRg st="10" end="10"/>
                                            </p:txEl>
                                          </p:spTgt>
                                        </p:tgtEl>
                                        <p:attrNameLst>
                                          <p:attrName>style.visibility</p:attrName>
                                        </p:attrNameLst>
                                      </p:cBhvr>
                                      <p:to>
                                        <p:strVal val="visible"/>
                                      </p:to>
                                    </p:set>
                                    <p:anim calcmode="lin" valueType="num">
                                      <p:cBhvr additive="base">
                                        <p:cTn id="42" dur="500"/>
                                        <p:tgtEl>
                                          <p:spTgt spid="128">
                                            <p:txEl>
                                              <p:pRg st="10" end="10"/>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28">
                                            <p:txEl>
                                              <p:pRg st="12" end="12"/>
                                            </p:txEl>
                                          </p:spTgt>
                                        </p:tgtEl>
                                        <p:attrNameLst>
                                          <p:attrName>style.visibility</p:attrName>
                                        </p:attrNameLst>
                                      </p:cBhvr>
                                      <p:to>
                                        <p:strVal val="visible"/>
                                      </p:to>
                                    </p:set>
                                    <p:anim calcmode="lin" valueType="num">
                                      <p:cBhvr additive="base">
                                        <p:cTn id="47" dur="500"/>
                                        <p:tgtEl>
                                          <p:spTgt spid="128">
                                            <p:txEl>
                                              <p:pRg st="12" end="12"/>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dirty="0">
                <a:solidFill>
                  <a:schemeClr val="bg1">
                    <a:lumMod val="10000"/>
                  </a:schemeClr>
                </a:solidFill>
                <a:latin typeface="Calibri"/>
                <a:ea typeface="Calibri"/>
                <a:cs typeface="Calibri"/>
                <a:sym typeface="Calibri"/>
              </a:rPr>
              <a:t>Corresponding Soil Quality Map</a:t>
            </a:r>
            <a:endParaRPr sz="3300" b="0" i="0" u="none" strike="noStrike" cap="none" dirty="0">
              <a:solidFill>
                <a:schemeClr val="bg1">
                  <a:lumMod val="10000"/>
                </a:schemeClr>
              </a:solidFill>
              <a:latin typeface="Calibri"/>
              <a:ea typeface="Calibri"/>
              <a:cs typeface="Calibri"/>
              <a:sym typeface="Calibri"/>
            </a:endParaRPr>
          </a:p>
        </p:txBody>
      </p:sp>
      <p:sp>
        <p:nvSpPr>
          <p:cNvPr id="135" name="Google Shape;135;p25"/>
          <p:cNvSpPr txBox="1">
            <a:spLocks noGrp="1"/>
          </p:cNvSpPr>
          <p:nvPr>
            <p:ph type="body" idx="1"/>
          </p:nvPr>
        </p:nvSpPr>
        <p:spPr>
          <a:xfrm>
            <a:off x="605159" y="1825625"/>
            <a:ext cx="3909691" cy="3733703"/>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
                <a:schemeClr val="lt1"/>
              </a:buClr>
              <a:buSzPts val="2100"/>
              <a:buFont typeface="Arial"/>
              <a:buChar char="•"/>
            </a:pPr>
            <a:r>
              <a:rPr lang="en-US" sz="2100" b="0" i="0" u="none" strike="noStrike" cap="none">
                <a:solidFill>
                  <a:schemeClr val="bg1">
                    <a:lumMod val="10000"/>
                  </a:schemeClr>
                </a:solidFill>
                <a:latin typeface="Calibri"/>
                <a:ea typeface="Calibri"/>
                <a:cs typeface="Calibri"/>
                <a:sym typeface="Calibri"/>
              </a:rPr>
              <a:t>             </a:t>
            </a:r>
            <a:endParaRPr sz="2100" b="0" i="0" u="none" strike="noStrike" cap="none">
              <a:solidFill>
                <a:schemeClr val="bg1">
                  <a:lumMod val="10000"/>
                </a:schemeClr>
              </a:solidFill>
              <a:latin typeface="Calibri"/>
              <a:ea typeface="Calibri"/>
              <a:cs typeface="Calibri"/>
              <a:sym typeface="Calibri"/>
            </a:endParaRPr>
          </a:p>
        </p:txBody>
      </p:sp>
      <p:sp>
        <p:nvSpPr>
          <p:cNvPr id="136" name="Google Shape;136;p25"/>
          <p:cNvSpPr txBox="1">
            <a:spLocks noGrp="1"/>
          </p:cNvSpPr>
          <p:nvPr>
            <p:ph type="body" idx="2"/>
          </p:nvPr>
        </p:nvSpPr>
        <p:spPr>
          <a:xfrm>
            <a:off x="4780550" y="1329600"/>
            <a:ext cx="4363500" cy="4348800"/>
          </a:xfrm>
          <a:prstGeom prst="rect">
            <a:avLst/>
          </a:prstGeom>
          <a:noFill/>
          <a:ln>
            <a:noFill/>
          </a:ln>
        </p:spPr>
        <p:txBody>
          <a:bodyPr spcFirstLastPara="1" wrap="square" lIns="91425" tIns="45700" rIns="91425" bIns="45700" anchor="t" anchorCtr="0">
            <a:noAutofit/>
          </a:bodyPr>
          <a:lstStyle/>
          <a:p>
            <a:pPr marL="457200" marR="0" lvl="0" indent="0" algn="l" rtl="0">
              <a:lnSpc>
                <a:spcPct val="90000"/>
              </a:lnSpc>
              <a:spcBef>
                <a:spcPts val="750"/>
              </a:spcBef>
              <a:spcAft>
                <a:spcPts val="0"/>
              </a:spcAft>
              <a:buNone/>
            </a:pPr>
            <a:r>
              <a:rPr lang="en-US" sz="2100" b="0" i="0" u="none" strike="noStrike" cap="none">
                <a:solidFill>
                  <a:schemeClr val="bg1">
                    <a:lumMod val="10000"/>
                  </a:schemeClr>
                </a:solidFill>
                <a:latin typeface="Calibri"/>
                <a:ea typeface="Calibri"/>
                <a:cs typeface="Calibri"/>
                <a:sym typeface="Calibri"/>
              </a:rPr>
              <a:t>              Dark Blue – Best </a:t>
            </a:r>
            <a:endParaRPr sz="2100" b="0" i="0" u="none" strike="noStrike" cap="none">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
                <a:schemeClr val="lt1"/>
              </a:buClr>
              <a:buSzPts val="2100"/>
              <a:buFont typeface="Arial"/>
              <a:buChar char="•"/>
            </a:pPr>
            <a:r>
              <a:rPr lang="en-US" sz="2100" b="0" i="0" u="none" strike="noStrike" cap="none">
                <a:solidFill>
                  <a:schemeClr val="bg1">
                    <a:lumMod val="10000"/>
                  </a:schemeClr>
                </a:solidFill>
                <a:latin typeface="Calibri"/>
                <a:ea typeface="Calibri"/>
                <a:cs typeface="Calibri"/>
                <a:sym typeface="Calibri"/>
              </a:rPr>
              <a:t>              Medium Blue – 2</a:t>
            </a:r>
            <a:r>
              <a:rPr lang="en-US" sz="2100" b="0" i="0" u="none" strike="noStrike" cap="none" baseline="30000">
                <a:solidFill>
                  <a:schemeClr val="bg1">
                    <a:lumMod val="10000"/>
                  </a:schemeClr>
                </a:solidFill>
                <a:latin typeface="Calibri"/>
                <a:ea typeface="Calibri"/>
                <a:cs typeface="Calibri"/>
                <a:sym typeface="Calibri"/>
              </a:rPr>
              <a:t>nd</a:t>
            </a:r>
            <a:r>
              <a:rPr lang="en-US" sz="2100" b="0" i="0" u="none" strike="noStrike" cap="none">
                <a:solidFill>
                  <a:schemeClr val="bg1">
                    <a:lumMod val="10000"/>
                  </a:schemeClr>
                </a:solidFill>
                <a:latin typeface="Calibri"/>
                <a:ea typeface="Calibri"/>
                <a:cs typeface="Calibri"/>
                <a:sym typeface="Calibri"/>
              </a:rPr>
              <a:t> Best</a:t>
            </a:r>
            <a:endParaRPr sz="2100" b="0" i="0" u="none" strike="noStrike" cap="none">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
                <a:schemeClr val="lt1"/>
              </a:buClr>
              <a:buSzPts val="2100"/>
              <a:buFont typeface="Arial"/>
              <a:buChar char="•"/>
            </a:pPr>
            <a:r>
              <a:rPr lang="en-US" sz="2100" b="0" i="0" u="none" strike="noStrike" cap="none">
                <a:solidFill>
                  <a:schemeClr val="bg1">
                    <a:lumMod val="10000"/>
                  </a:schemeClr>
                </a:solidFill>
                <a:latin typeface="Calibri"/>
                <a:ea typeface="Calibri"/>
                <a:cs typeface="Calibri"/>
                <a:sym typeface="Calibri"/>
              </a:rPr>
              <a:t>              Light Blue – 3</a:t>
            </a:r>
            <a:r>
              <a:rPr lang="en-US" sz="2100" b="0" i="0" u="none" strike="noStrike" cap="none" baseline="30000">
                <a:solidFill>
                  <a:schemeClr val="bg1">
                    <a:lumMod val="10000"/>
                  </a:schemeClr>
                </a:solidFill>
                <a:latin typeface="Calibri"/>
                <a:ea typeface="Calibri"/>
                <a:cs typeface="Calibri"/>
                <a:sym typeface="Calibri"/>
              </a:rPr>
              <a:t>rd</a:t>
            </a:r>
            <a:r>
              <a:rPr lang="en-US" sz="2100" b="0" i="0" u="none" strike="noStrike" cap="none">
                <a:solidFill>
                  <a:schemeClr val="bg1">
                    <a:lumMod val="10000"/>
                  </a:schemeClr>
                </a:solidFill>
                <a:latin typeface="Calibri"/>
                <a:ea typeface="Calibri"/>
                <a:cs typeface="Calibri"/>
                <a:sym typeface="Calibri"/>
              </a:rPr>
              <a:t> Best</a:t>
            </a:r>
            <a:endParaRPr sz="2100" b="0" i="0" u="none" strike="noStrike" cap="none">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
                <a:schemeClr val="lt1"/>
              </a:buClr>
              <a:buSzPts val="2100"/>
              <a:buFont typeface="Arial"/>
              <a:buChar char="•"/>
            </a:pPr>
            <a:r>
              <a:rPr lang="en-US" sz="2100" b="0" i="0" u="none" strike="noStrike" cap="none">
                <a:solidFill>
                  <a:schemeClr val="bg1">
                    <a:lumMod val="10000"/>
                  </a:schemeClr>
                </a:solidFill>
                <a:latin typeface="Calibri"/>
                <a:ea typeface="Calibri"/>
                <a:cs typeface="Calibri"/>
                <a:sym typeface="Calibri"/>
              </a:rPr>
              <a:t>              Dark Green – 4</a:t>
            </a:r>
            <a:r>
              <a:rPr lang="en-US" sz="2100" b="0" i="0" u="none" strike="noStrike" cap="none" baseline="30000">
                <a:solidFill>
                  <a:schemeClr val="bg1">
                    <a:lumMod val="10000"/>
                  </a:schemeClr>
                </a:solidFill>
                <a:latin typeface="Calibri"/>
                <a:ea typeface="Calibri"/>
                <a:cs typeface="Calibri"/>
                <a:sym typeface="Calibri"/>
              </a:rPr>
              <a:t>th</a:t>
            </a:r>
            <a:r>
              <a:rPr lang="en-US" sz="2100" b="0" i="0" u="none" strike="noStrike" cap="none">
                <a:solidFill>
                  <a:schemeClr val="bg1">
                    <a:lumMod val="10000"/>
                  </a:schemeClr>
                </a:solidFill>
                <a:latin typeface="Calibri"/>
                <a:ea typeface="Calibri"/>
                <a:cs typeface="Calibri"/>
                <a:sym typeface="Calibri"/>
              </a:rPr>
              <a:t> Best</a:t>
            </a:r>
            <a:endParaRPr sz="2100" b="0" i="0" u="none" strike="noStrike" cap="none">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
                <a:schemeClr val="lt1"/>
              </a:buClr>
              <a:buSzPts val="2100"/>
              <a:buFont typeface="Arial"/>
              <a:buChar char="•"/>
            </a:pPr>
            <a:r>
              <a:rPr lang="en-US" sz="2100" b="0" i="0" u="none" strike="noStrike" cap="none">
                <a:solidFill>
                  <a:schemeClr val="bg1">
                    <a:lumMod val="10000"/>
                  </a:schemeClr>
                </a:solidFill>
                <a:latin typeface="Calibri"/>
                <a:ea typeface="Calibri"/>
                <a:cs typeface="Calibri"/>
                <a:sym typeface="Calibri"/>
              </a:rPr>
              <a:t>              Med Green – 5</a:t>
            </a:r>
            <a:r>
              <a:rPr lang="en-US" sz="2100" b="0" i="0" u="none" strike="noStrike" cap="none" baseline="30000">
                <a:solidFill>
                  <a:schemeClr val="bg1">
                    <a:lumMod val="10000"/>
                  </a:schemeClr>
                </a:solidFill>
                <a:latin typeface="Calibri"/>
                <a:ea typeface="Calibri"/>
                <a:cs typeface="Calibri"/>
                <a:sym typeface="Calibri"/>
              </a:rPr>
              <a:t>th</a:t>
            </a:r>
            <a:r>
              <a:rPr lang="en-US" sz="2100" b="0" i="0" u="none" strike="noStrike" cap="none">
                <a:solidFill>
                  <a:schemeClr val="bg1">
                    <a:lumMod val="10000"/>
                  </a:schemeClr>
                </a:solidFill>
                <a:latin typeface="Calibri"/>
                <a:ea typeface="Calibri"/>
                <a:cs typeface="Calibri"/>
                <a:sym typeface="Calibri"/>
              </a:rPr>
              <a:t> Best</a:t>
            </a:r>
            <a:endParaRPr sz="2100" b="0" i="0" u="none" strike="noStrike" cap="none">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
                <a:schemeClr val="lt1"/>
              </a:buClr>
              <a:buSzPts val="2100"/>
              <a:buFont typeface="Arial"/>
              <a:buChar char="•"/>
            </a:pPr>
            <a:r>
              <a:rPr lang="en-US" sz="2100" b="0" i="0" u="none" strike="noStrike" cap="none">
                <a:solidFill>
                  <a:schemeClr val="bg1">
                    <a:lumMod val="10000"/>
                  </a:schemeClr>
                </a:solidFill>
                <a:latin typeface="Calibri"/>
                <a:ea typeface="Calibri"/>
                <a:cs typeface="Calibri"/>
                <a:sym typeface="Calibri"/>
              </a:rPr>
              <a:t>              Light Green – 6</a:t>
            </a:r>
            <a:r>
              <a:rPr lang="en-US" sz="2100" b="0" i="0" u="none" strike="noStrike" cap="none" baseline="30000">
                <a:solidFill>
                  <a:schemeClr val="bg1">
                    <a:lumMod val="10000"/>
                  </a:schemeClr>
                </a:solidFill>
                <a:latin typeface="Calibri"/>
                <a:ea typeface="Calibri"/>
                <a:cs typeface="Calibri"/>
                <a:sym typeface="Calibri"/>
              </a:rPr>
              <a:t>th</a:t>
            </a:r>
            <a:r>
              <a:rPr lang="en-US" sz="2100" b="0" i="0" u="none" strike="noStrike" cap="none">
                <a:solidFill>
                  <a:schemeClr val="bg1">
                    <a:lumMod val="10000"/>
                  </a:schemeClr>
                </a:solidFill>
                <a:latin typeface="Calibri"/>
                <a:ea typeface="Calibri"/>
                <a:cs typeface="Calibri"/>
                <a:sym typeface="Calibri"/>
              </a:rPr>
              <a:t> Best</a:t>
            </a:r>
            <a:endParaRPr sz="2100" b="0" i="0" u="none" strike="noStrike" cap="none">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
                <a:schemeClr val="lt1"/>
              </a:buClr>
              <a:buSzPts val="2100"/>
              <a:buFont typeface="Arial"/>
              <a:buChar char="•"/>
            </a:pPr>
            <a:r>
              <a:rPr lang="en-US" sz="2100" b="0" i="0" u="none" strike="noStrike" cap="none">
                <a:solidFill>
                  <a:schemeClr val="bg1">
                    <a:lumMod val="10000"/>
                  </a:schemeClr>
                </a:solidFill>
                <a:latin typeface="Calibri"/>
                <a:ea typeface="Calibri"/>
                <a:cs typeface="Calibri"/>
                <a:sym typeface="Calibri"/>
              </a:rPr>
              <a:t>              Yellow – 7</a:t>
            </a:r>
            <a:r>
              <a:rPr lang="en-US" sz="2100" b="0" i="0" u="none" strike="noStrike" cap="none" baseline="30000">
                <a:solidFill>
                  <a:schemeClr val="bg1">
                    <a:lumMod val="10000"/>
                  </a:schemeClr>
                </a:solidFill>
                <a:latin typeface="Calibri"/>
                <a:ea typeface="Calibri"/>
                <a:cs typeface="Calibri"/>
                <a:sym typeface="Calibri"/>
              </a:rPr>
              <a:t>th</a:t>
            </a:r>
            <a:r>
              <a:rPr lang="en-US" sz="2100" b="0" i="0" u="none" strike="noStrike" cap="none">
                <a:solidFill>
                  <a:schemeClr val="bg1">
                    <a:lumMod val="10000"/>
                  </a:schemeClr>
                </a:solidFill>
                <a:latin typeface="Calibri"/>
                <a:ea typeface="Calibri"/>
                <a:cs typeface="Calibri"/>
                <a:sym typeface="Calibri"/>
              </a:rPr>
              <a:t> Best</a:t>
            </a:r>
            <a:endParaRPr sz="2100" b="0" i="0" u="none" strike="noStrike" cap="none">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
                <a:schemeClr val="lt1"/>
              </a:buClr>
              <a:buSzPts val="2100"/>
              <a:buFont typeface="Arial"/>
              <a:buChar char="•"/>
            </a:pPr>
            <a:r>
              <a:rPr lang="en-US" sz="2100" b="0" i="0" u="none" strike="noStrike" cap="none">
                <a:solidFill>
                  <a:schemeClr val="bg1">
                    <a:lumMod val="10000"/>
                  </a:schemeClr>
                </a:solidFill>
                <a:latin typeface="Calibri"/>
                <a:ea typeface="Calibri"/>
                <a:cs typeface="Calibri"/>
                <a:sym typeface="Calibri"/>
              </a:rPr>
              <a:t>              Light Orange – 8</a:t>
            </a:r>
            <a:r>
              <a:rPr lang="en-US" sz="2100" b="0" i="0" u="none" strike="noStrike" cap="none" baseline="30000">
                <a:solidFill>
                  <a:schemeClr val="bg1">
                    <a:lumMod val="10000"/>
                  </a:schemeClr>
                </a:solidFill>
                <a:latin typeface="Calibri"/>
                <a:ea typeface="Calibri"/>
                <a:cs typeface="Calibri"/>
                <a:sym typeface="Calibri"/>
              </a:rPr>
              <a:t>th</a:t>
            </a:r>
            <a:r>
              <a:rPr lang="en-US" sz="2100" b="0" i="0" u="none" strike="noStrike" cap="none">
                <a:solidFill>
                  <a:schemeClr val="bg1">
                    <a:lumMod val="10000"/>
                  </a:schemeClr>
                </a:solidFill>
                <a:latin typeface="Calibri"/>
                <a:ea typeface="Calibri"/>
                <a:cs typeface="Calibri"/>
                <a:sym typeface="Calibri"/>
              </a:rPr>
              <a:t> Best</a:t>
            </a:r>
            <a:endParaRPr sz="2100" b="0" i="0" u="none" strike="noStrike" cap="none">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
                <a:schemeClr val="lt1"/>
              </a:buClr>
              <a:buSzPts val="2100"/>
              <a:buFont typeface="Arial"/>
              <a:buChar char="•"/>
            </a:pPr>
            <a:r>
              <a:rPr lang="en-US" sz="2100" b="0" i="0" u="none" strike="noStrike" cap="none">
                <a:solidFill>
                  <a:schemeClr val="bg1">
                    <a:lumMod val="10000"/>
                  </a:schemeClr>
                </a:solidFill>
                <a:latin typeface="Calibri"/>
                <a:ea typeface="Calibri"/>
                <a:cs typeface="Calibri"/>
                <a:sym typeface="Calibri"/>
              </a:rPr>
              <a:t>              Dark Orange – 9</a:t>
            </a:r>
            <a:r>
              <a:rPr lang="en-US" sz="2100" b="0" i="0" u="none" strike="noStrike" cap="none" baseline="30000">
                <a:solidFill>
                  <a:schemeClr val="bg1">
                    <a:lumMod val="10000"/>
                  </a:schemeClr>
                </a:solidFill>
                <a:latin typeface="Calibri"/>
                <a:ea typeface="Calibri"/>
                <a:cs typeface="Calibri"/>
                <a:sym typeface="Calibri"/>
              </a:rPr>
              <a:t>th</a:t>
            </a:r>
            <a:r>
              <a:rPr lang="en-US" sz="2100" b="0" i="0" u="none" strike="noStrike" cap="none">
                <a:solidFill>
                  <a:schemeClr val="bg1">
                    <a:lumMod val="10000"/>
                  </a:schemeClr>
                </a:solidFill>
                <a:latin typeface="Calibri"/>
                <a:ea typeface="Calibri"/>
                <a:cs typeface="Calibri"/>
                <a:sym typeface="Calibri"/>
              </a:rPr>
              <a:t> Best</a:t>
            </a:r>
            <a:endParaRPr sz="2100" b="0" i="0" u="none" strike="noStrike" cap="none">
              <a:solidFill>
                <a:schemeClr val="bg1">
                  <a:lumMod val="10000"/>
                </a:schemeClr>
              </a:solidFill>
              <a:latin typeface="Calibri"/>
              <a:ea typeface="Calibri"/>
              <a:cs typeface="Calibri"/>
              <a:sym typeface="Calibri"/>
            </a:endParaRPr>
          </a:p>
          <a:p>
            <a:pPr marL="457200" marR="0" lvl="0" indent="0" algn="l" rtl="0">
              <a:lnSpc>
                <a:spcPct val="90000"/>
              </a:lnSpc>
              <a:spcBef>
                <a:spcPts val="750"/>
              </a:spcBef>
              <a:spcAft>
                <a:spcPts val="0"/>
              </a:spcAft>
              <a:buNone/>
            </a:pPr>
            <a:r>
              <a:rPr lang="en-US" sz="2100" b="0" i="0" u="none" strike="noStrike" cap="none">
                <a:solidFill>
                  <a:schemeClr val="bg1">
                    <a:lumMod val="10000"/>
                  </a:schemeClr>
                </a:solidFill>
                <a:latin typeface="Calibri"/>
                <a:ea typeface="Calibri"/>
                <a:cs typeface="Calibri"/>
                <a:sym typeface="Calibri"/>
              </a:rPr>
              <a:t>              Red - Poorest</a:t>
            </a:r>
            <a:endParaRPr sz="2100" b="0" i="0" u="none" strike="noStrike" cap="none">
              <a:solidFill>
                <a:schemeClr val="bg1">
                  <a:lumMod val="10000"/>
                </a:schemeClr>
              </a:solidFill>
              <a:latin typeface="Calibri"/>
              <a:ea typeface="Calibri"/>
              <a:cs typeface="Calibri"/>
              <a:sym typeface="Calibri"/>
            </a:endParaRPr>
          </a:p>
        </p:txBody>
      </p:sp>
      <p:pic>
        <p:nvPicPr>
          <p:cNvPr id="137" name="Google Shape;137;p25" descr="https://lh3.googleusercontent.com/mG4NzwJvQuUnexLc3aDbeoqvB_L9PHjl5jj7_WTO1_VlB-IgvYLiQ0qa9PqECwASwBfsKxoB6GvtvWG_NDYNext5Xa-6Sy3B7t6d5inCcXabyvWgxrJIxbOhBYpYEE_x00pEUtSh4QcVtXMa"/>
          <p:cNvPicPr preferRelativeResize="0"/>
          <p:nvPr/>
        </p:nvPicPr>
        <p:blipFill rotWithShape="1">
          <a:blip r:embed="rId3">
            <a:alphaModFix/>
          </a:blip>
          <a:srcRect/>
          <a:stretch/>
        </p:blipFill>
        <p:spPr>
          <a:xfrm>
            <a:off x="220078" y="1777167"/>
            <a:ext cx="5635290" cy="356485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p:tgtEl>
                                          <p:spTgt spid="134"/>
                                        </p:tgtEl>
                                        <p:attrNameLst>
                                          <p:attrName>ppt_y</p:attrName>
                                        </p:attrNameLst>
                                      </p:cBhvr>
                                      <p:tavLst>
                                        <p:tav tm="0">
                                          <p:val>
                                            <p:strVal val="#ppt_y-1"/>
                                          </p:val>
                                        </p:tav>
                                        <p:tav tm="100000">
                                          <p:val>
                                            <p:strVal val="#ppt_y"/>
                                          </p:val>
                                        </p:tav>
                                      </p:tavLst>
                                    </p:anim>
                                  </p:childTnLst>
                                </p:cTn>
                              </p:par>
                              <p:par>
                                <p:cTn id="8" presetID="2" presetClass="entr" presetSubtype="8" fill="hold" nodeType="withEffect">
                                  <p:stCondLst>
                                    <p:cond delay="0"/>
                                  </p:stCondLst>
                                  <p:childTnLst>
                                    <p:set>
                                      <p:cBhvr>
                                        <p:cTn id="9" dur="1" fill="hold">
                                          <p:stCondLst>
                                            <p:cond delay="0"/>
                                          </p:stCondLst>
                                        </p:cTn>
                                        <p:tgtEl>
                                          <p:spTgt spid="137"/>
                                        </p:tgtEl>
                                        <p:attrNameLst>
                                          <p:attrName>style.visibility</p:attrName>
                                        </p:attrNameLst>
                                      </p:cBhvr>
                                      <p:to>
                                        <p:strVal val="visible"/>
                                      </p:to>
                                    </p:set>
                                    <p:anim calcmode="lin" valueType="num">
                                      <p:cBhvr additive="base">
                                        <p:cTn id="10" dur="500"/>
                                        <p:tgtEl>
                                          <p:spTgt spid="137"/>
                                        </p:tgtEl>
                                        <p:attrNameLst>
                                          <p:attrName>ppt_x</p:attrName>
                                        </p:attrNameLst>
                                      </p:cBhvr>
                                      <p:tavLst>
                                        <p:tav tm="0">
                                          <p:val>
                                            <p:strVal val="#ppt_x-1"/>
                                          </p:val>
                                        </p:tav>
                                        <p:tav tm="100000">
                                          <p:val>
                                            <p:strVal val="#ppt_x"/>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136">
                                            <p:txEl>
                                              <p:pRg st="0" end="0"/>
                                            </p:txEl>
                                          </p:spTgt>
                                        </p:tgtEl>
                                        <p:attrNameLst>
                                          <p:attrName>style.visibility</p:attrName>
                                        </p:attrNameLst>
                                      </p:cBhvr>
                                      <p:to>
                                        <p:strVal val="visible"/>
                                      </p:to>
                                    </p:set>
                                    <p:anim calcmode="lin" valueType="num">
                                      <p:cBhvr additive="base">
                                        <p:cTn id="15" dur="500"/>
                                        <p:tgtEl>
                                          <p:spTgt spid="136">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136">
                                            <p:txEl>
                                              <p:pRg st="1" end="1"/>
                                            </p:txEl>
                                          </p:spTgt>
                                        </p:tgtEl>
                                        <p:attrNameLst>
                                          <p:attrName>style.visibility</p:attrName>
                                        </p:attrNameLst>
                                      </p:cBhvr>
                                      <p:to>
                                        <p:strVal val="visible"/>
                                      </p:to>
                                    </p:set>
                                    <p:anim calcmode="lin" valueType="num">
                                      <p:cBhvr additive="base">
                                        <p:cTn id="20" dur="500"/>
                                        <p:tgtEl>
                                          <p:spTgt spid="136">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36">
                                            <p:txEl>
                                              <p:pRg st="2" end="2"/>
                                            </p:txEl>
                                          </p:spTgt>
                                        </p:tgtEl>
                                        <p:attrNameLst>
                                          <p:attrName>style.visibility</p:attrName>
                                        </p:attrNameLst>
                                      </p:cBhvr>
                                      <p:to>
                                        <p:strVal val="visible"/>
                                      </p:to>
                                    </p:set>
                                    <p:anim calcmode="lin" valueType="num">
                                      <p:cBhvr additive="base">
                                        <p:cTn id="25" dur="500"/>
                                        <p:tgtEl>
                                          <p:spTgt spid="136">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36">
                                            <p:txEl>
                                              <p:pRg st="3" end="3"/>
                                            </p:txEl>
                                          </p:spTgt>
                                        </p:tgtEl>
                                        <p:attrNameLst>
                                          <p:attrName>style.visibility</p:attrName>
                                        </p:attrNameLst>
                                      </p:cBhvr>
                                      <p:to>
                                        <p:strVal val="visible"/>
                                      </p:to>
                                    </p:set>
                                    <p:anim calcmode="lin" valueType="num">
                                      <p:cBhvr additive="base">
                                        <p:cTn id="30" dur="500"/>
                                        <p:tgtEl>
                                          <p:spTgt spid="136">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36">
                                            <p:txEl>
                                              <p:pRg st="4" end="4"/>
                                            </p:txEl>
                                          </p:spTgt>
                                        </p:tgtEl>
                                        <p:attrNameLst>
                                          <p:attrName>style.visibility</p:attrName>
                                        </p:attrNameLst>
                                      </p:cBhvr>
                                      <p:to>
                                        <p:strVal val="visible"/>
                                      </p:to>
                                    </p:set>
                                    <p:anim calcmode="lin" valueType="num">
                                      <p:cBhvr additive="base">
                                        <p:cTn id="35" dur="500"/>
                                        <p:tgtEl>
                                          <p:spTgt spid="136">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36">
                                            <p:txEl>
                                              <p:pRg st="5" end="5"/>
                                            </p:txEl>
                                          </p:spTgt>
                                        </p:tgtEl>
                                        <p:attrNameLst>
                                          <p:attrName>style.visibility</p:attrName>
                                        </p:attrNameLst>
                                      </p:cBhvr>
                                      <p:to>
                                        <p:strVal val="visible"/>
                                      </p:to>
                                    </p:set>
                                    <p:anim calcmode="lin" valueType="num">
                                      <p:cBhvr additive="base">
                                        <p:cTn id="40" dur="500"/>
                                        <p:tgtEl>
                                          <p:spTgt spid="136">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136">
                                            <p:txEl>
                                              <p:pRg st="6" end="6"/>
                                            </p:txEl>
                                          </p:spTgt>
                                        </p:tgtEl>
                                        <p:attrNameLst>
                                          <p:attrName>style.visibility</p:attrName>
                                        </p:attrNameLst>
                                      </p:cBhvr>
                                      <p:to>
                                        <p:strVal val="visible"/>
                                      </p:to>
                                    </p:set>
                                    <p:anim calcmode="lin" valueType="num">
                                      <p:cBhvr additive="base">
                                        <p:cTn id="45" dur="500"/>
                                        <p:tgtEl>
                                          <p:spTgt spid="136">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nodeType="clickEffect">
                                  <p:stCondLst>
                                    <p:cond delay="0"/>
                                  </p:stCondLst>
                                  <p:childTnLst>
                                    <p:set>
                                      <p:cBhvr>
                                        <p:cTn id="49" dur="1" fill="hold">
                                          <p:stCondLst>
                                            <p:cond delay="0"/>
                                          </p:stCondLst>
                                        </p:cTn>
                                        <p:tgtEl>
                                          <p:spTgt spid="136">
                                            <p:txEl>
                                              <p:pRg st="7" end="7"/>
                                            </p:txEl>
                                          </p:spTgt>
                                        </p:tgtEl>
                                        <p:attrNameLst>
                                          <p:attrName>style.visibility</p:attrName>
                                        </p:attrNameLst>
                                      </p:cBhvr>
                                      <p:to>
                                        <p:strVal val="visible"/>
                                      </p:to>
                                    </p:set>
                                    <p:anim calcmode="lin" valueType="num">
                                      <p:cBhvr additive="base">
                                        <p:cTn id="50" dur="500"/>
                                        <p:tgtEl>
                                          <p:spTgt spid="136">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136">
                                            <p:txEl>
                                              <p:pRg st="8" end="8"/>
                                            </p:txEl>
                                          </p:spTgt>
                                        </p:tgtEl>
                                        <p:attrNameLst>
                                          <p:attrName>style.visibility</p:attrName>
                                        </p:attrNameLst>
                                      </p:cBhvr>
                                      <p:to>
                                        <p:strVal val="visible"/>
                                      </p:to>
                                    </p:set>
                                    <p:anim calcmode="lin" valueType="num">
                                      <p:cBhvr additive="base">
                                        <p:cTn id="55" dur="500"/>
                                        <p:tgtEl>
                                          <p:spTgt spid="136">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2" fill="hold" nodeType="clickEffect">
                                  <p:stCondLst>
                                    <p:cond delay="0"/>
                                  </p:stCondLst>
                                  <p:childTnLst>
                                    <p:set>
                                      <p:cBhvr>
                                        <p:cTn id="59" dur="1" fill="hold">
                                          <p:stCondLst>
                                            <p:cond delay="0"/>
                                          </p:stCondLst>
                                        </p:cTn>
                                        <p:tgtEl>
                                          <p:spTgt spid="136">
                                            <p:txEl>
                                              <p:pRg st="9" end="9"/>
                                            </p:txEl>
                                          </p:spTgt>
                                        </p:tgtEl>
                                        <p:attrNameLst>
                                          <p:attrName>style.visibility</p:attrName>
                                        </p:attrNameLst>
                                      </p:cBhvr>
                                      <p:to>
                                        <p:strVal val="visible"/>
                                      </p:to>
                                    </p:set>
                                    <p:anim calcmode="lin" valueType="num">
                                      <p:cBhvr additive="base">
                                        <p:cTn id="60" dur="500"/>
                                        <p:tgtEl>
                                          <p:spTgt spid="136">
                                            <p:txEl>
                                              <p:pRg st="9" end="9"/>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6"/>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dirty="0">
                <a:solidFill>
                  <a:schemeClr val="bg1">
                    <a:lumMod val="10000"/>
                  </a:schemeClr>
                </a:solidFill>
                <a:latin typeface="Calibri"/>
                <a:ea typeface="Calibri"/>
                <a:cs typeface="Calibri"/>
                <a:sym typeface="Calibri"/>
              </a:rPr>
              <a:t>Analyze the Maps </a:t>
            </a:r>
            <a:r>
              <a:rPr lang="en-US" sz="2000" b="0" i="0" u="none" strike="noStrike" cap="none" dirty="0">
                <a:solidFill>
                  <a:schemeClr val="bg1">
                    <a:lumMod val="10000"/>
                  </a:schemeClr>
                </a:solidFill>
                <a:latin typeface="Calibri"/>
                <a:ea typeface="Calibri"/>
                <a:cs typeface="Calibri"/>
                <a:sym typeface="Calibri"/>
              </a:rPr>
              <a:t>(Mingle/Pair/Share)</a:t>
            </a:r>
            <a:endParaRPr sz="2000" b="0" i="0" u="none" strike="noStrike" cap="none" dirty="0">
              <a:solidFill>
                <a:schemeClr val="bg1">
                  <a:lumMod val="10000"/>
                </a:schemeClr>
              </a:solidFill>
              <a:latin typeface="Calibri"/>
              <a:ea typeface="Calibri"/>
              <a:cs typeface="Calibri"/>
              <a:sym typeface="Calibri"/>
            </a:endParaRPr>
          </a:p>
        </p:txBody>
      </p:sp>
      <p:sp>
        <p:nvSpPr>
          <p:cNvPr id="143" name="Google Shape;143;p26"/>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Compare the Soil Quality and Yield Maps</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What similarities are there?</a:t>
            </a:r>
            <a:endParaRPr sz="1800" b="0" i="0" u="none" strike="noStrike" cap="none" dirty="0">
              <a:solidFill>
                <a:schemeClr val="bg1">
                  <a:lumMod val="10000"/>
                </a:schemeClr>
              </a:solidFill>
              <a:latin typeface="Calibri"/>
              <a:ea typeface="Calibri"/>
              <a:cs typeface="Calibri"/>
              <a:sym typeface="Calibri"/>
            </a:endParaRPr>
          </a:p>
          <a:p>
            <a:pPr marL="1371600" marR="0" lvl="2" indent="-323850" algn="l" rtl="0">
              <a:lnSpc>
                <a:spcPct val="90000"/>
              </a:lnSpc>
              <a:spcBef>
                <a:spcPts val="375"/>
              </a:spcBef>
              <a:spcAft>
                <a:spcPts val="0"/>
              </a:spcAft>
              <a:buClrTx/>
              <a:buSzPts val="1500"/>
              <a:buFont typeface="Arial"/>
              <a:buChar char="•"/>
            </a:pPr>
            <a:r>
              <a:rPr lang="en-US" sz="1500" b="0" i="0" u="none" strike="noStrike" cap="none" dirty="0">
                <a:solidFill>
                  <a:schemeClr val="bg1">
                    <a:lumMod val="10000"/>
                  </a:schemeClr>
                </a:solidFill>
                <a:latin typeface="Calibri"/>
                <a:ea typeface="Calibri"/>
                <a:cs typeface="Calibri"/>
                <a:sym typeface="Calibri"/>
              </a:rPr>
              <a:t>What could account for the similarities?</a:t>
            </a:r>
            <a:endParaRPr sz="1500" b="0" i="0" u="none" strike="noStrike" cap="none" dirty="0">
              <a:solidFill>
                <a:schemeClr val="bg1">
                  <a:lumMod val="10000"/>
                </a:schemeClr>
              </a:solidFill>
              <a:latin typeface="Calibri"/>
              <a:ea typeface="Calibri"/>
              <a:cs typeface="Calibri"/>
              <a:sym typeface="Calibri"/>
            </a:endParaRPr>
          </a:p>
          <a:p>
            <a:pPr marL="1047750" marR="0" lvl="2" indent="0" algn="l" rtl="0">
              <a:lnSpc>
                <a:spcPct val="90000"/>
              </a:lnSpc>
              <a:spcBef>
                <a:spcPts val="375"/>
              </a:spcBef>
              <a:spcAft>
                <a:spcPts val="0"/>
              </a:spcAft>
              <a:buClr>
                <a:schemeClr val="lt1"/>
              </a:buClr>
              <a:buSzPts val="1500"/>
              <a:buFont typeface="Arial"/>
              <a:buNone/>
            </a:pPr>
            <a:endParaRPr sz="15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What differences are there?</a:t>
            </a:r>
            <a:endParaRPr sz="1800" b="0" i="0" u="none" strike="noStrike" cap="none" dirty="0">
              <a:solidFill>
                <a:schemeClr val="bg1">
                  <a:lumMod val="10000"/>
                </a:schemeClr>
              </a:solidFill>
              <a:latin typeface="Calibri"/>
              <a:ea typeface="Calibri"/>
              <a:cs typeface="Calibri"/>
              <a:sym typeface="Calibri"/>
            </a:endParaRPr>
          </a:p>
          <a:p>
            <a:pPr marL="1371600" marR="0" lvl="2" indent="-323850" algn="l" rtl="0">
              <a:lnSpc>
                <a:spcPct val="90000"/>
              </a:lnSpc>
              <a:spcBef>
                <a:spcPts val="375"/>
              </a:spcBef>
              <a:spcAft>
                <a:spcPts val="0"/>
              </a:spcAft>
              <a:buClrTx/>
              <a:buSzPts val="1500"/>
              <a:buFont typeface="Arial"/>
              <a:buChar char="•"/>
            </a:pPr>
            <a:r>
              <a:rPr lang="en-US" sz="1500" b="0" i="0" u="none" strike="noStrike" cap="none" dirty="0">
                <a:solidFill>
                  <a:schemeClr val="bg1">
                    <a:lumMod val="10000"/>
                  </a:schemeClr>
                </a:solidFill>
                <a:latin typeface="Calibri"/>
                <a:ea typeface="Calibri"/>
                <a:cs typeface="Calibri"/>
                <a:sym typeface="Calibri"/>
              </a:rPr>
              <a:t>What could account for the differences?</a:t>
            </a:r>
            <a:endParaRPr sz="1500" b="0" i="0" u="none" strike="noStrike" cap="none" dirty="0">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dirty="0">
              <a:solidFill>
                <a:schemeClr val="bg1">
                  <a:lumMod val="10000"/>
                </a:schemeClr>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42"/>
                                        </p:tgtEl>
                                        <p:attrNameLst>
                                          <p:attrName>style.visibility</p:attrName>
                                        </p:attrNameLst>
                                      </p:cBhvr>
                                      <p:to>
                                        <p:strVal val="visible"/>
                                      </p:to>
                                    </p:set>
                                    <p:anim calcmode="lin" valueType="num">
                                      <p:cBhvr additive="base">
                                        <p:cTn id="7" dur="500"/>
                                        <p:tgtEl>
                                          <p:spTgt spid="142"/>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43">
                                            <p:txEl>
                                              <p:pRg st="0" end="0"/>
                                            </p:txEl>
                                          </p:spTgt>
                                        </p:tgtEl>
                                        <p:attrNameLst>
                                          <p:attrName>style.visibility</p:attrName>
                                        </p:attrNameLst>
                                      </p:cBhvr>
                                      <p:to>
                                        <p:strVal val="visible"/>
                                      </p:to>
                                    </p:set>
                                    <p:anim calcmode="lin" valueType="num">
                                      <p:cBhvr additive="base">
                                        <p:cTn id="12" dur="500"/>
                                        <p:tgtEl>
                                          <p:spTgt spid="143">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43">
                                            <p:txEl>
                                              <p:pRg st="1" end="1"/>
                                            </p:txEl>
                                          </p:spTgt>
                                        </p:tgtEl>
                                        <p:attrNameLst>
                                          <p:attrName>style.visibility</p:attrName>
                                        </p:attrNameLst>
                                      </p:cBhvr>
                                      <p:to>
                                        <p:strVal val="visible"/>
                                      </p:to>
                                    </p:set>
                                    <p:anim calcmode="lin" valueType="num">
                                      <p:cBhvr additive="base">
                                        <p:cTn id="17" dur="500"/>
                                        <p:tgtEl>
                                          <p:spTgt spid="143">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43">
                                            <p:txEl>
                                              <p:pRg st="2" end="2"/>
                                            </p:txEl>
                                          </p:spTgt>
                                        </p:tgtEl>
                                        <p:attrNameLst>
                                          <p:attrName>style.visibility</p:attrName>
                                        </p:attrNameLst>
                                      </p:cBhvr>
                                      <p:to>
                                        <p:strVal val="visible"/>
                                      </p:to>
                                    </p:set>
                                    <p:anim calcmode="lin" valueType="num">
                                      <p:cBhvr additive="base">
                                        <p:cTn id="22" dur="500"/>
                                        <p:tgtEl>
                                          <p:spTgt spid="143">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43">
                                            <p:txEl>
                                              <p:pRg st="4" end="4"/>
                                            </p:txEl>
                                          </p:spTgt>
                                        </p:tgtEl>
                                        <p:attrNameLst>
                                          <p:attrName>style.visibility</p:attrName>
                                        </p:attrNameLst>
                                      </p:cBhvr>
                                      <p:to>
                                        <p:strVal val="visible"/>
                                      </p:to>
                                    </p:set>
                                    <p:anim calcmode="lin" valueType="num">
                                      <p:cBhvr additive="base">
                                        <p:cTn id="27" dur="500"/>
                                        <p:tgtEl>
                                          <p:spTgt spid="143">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43">
                                            <p:txEl>
                                              <p:pRg st="5" end="5"/>
                                            </p:txEl>
                                          </p:spTgt>
                                        </p:tgtEl>
                                        <p:attrNameLst>
                                          <p:attrName>style.visibility</p:attrName>
                                        </p:attrNameLst>
                                      </p:cBhvr>
                                      <p:to>
                                        <p:strVal val="visible"/>
                                      </p:to>
                                    </p:set>
                                    <p:anim calcmode="lin" valueType="num">
                                      <p:cBhvr additive="base">
                                        <p:cTn id="32" dur="500"/>
                                        <p:tgtEl>
                                          <p:spTgt spid="143">
                                            <p:txEl>
                                              <p:pRg st="5" end="5"/>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a:solidFill>
                  <a:schemeClr val="bg1">
                    <a:lumMod val="10000"/>
                  </a:schemeClr>
                </a:solidFill>
                <a:latin typeface="Calibri"/>
                <a:ea typeface="Calibri"/>
                <a:cs typeface="Calibri"/>
                <a:sym typeface="Calibri"/>
              </a:rPr>
              <a:t>Why is Precision Ag and Management Used?</a:t>
            </a:r>
            <a:endParaRPr sz="3300" b="0" i="0" u="none" strike="noStrike" cap="none">
              <a:solidFill>
                <a:schemeClr val="bg1">
                  <a:lumMod val="10000"/>
                </a:schemeClr>
              </a:solidFill>
              <a:latin typeface="Calibri"/>
              <a:ea typeface="Calibri"/>
              <a:cs typeface="Calibri"/>
              <a:sym typeface="Calibri"/>
            </a:endParaRPr>
          </a:p>
        </p:txBody>
      </p:sp>
      <p:sp>
        <p:nvSpPr>
          <p:cNvPr id="149" name="Google Shape;149;p27"/>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Resource Management!</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Management on a </a:t>
            </a:r>
            <a:r>
              <a:rPr lang="en-US" sz="1800" b="1" i="1" u="sng" strike="noStrike" cap="none" dirty="0">
                <a:solidFill>
                  <a:schemeClr val="bg1">
                    <a:lumMod val="10000"/>
                  </a:schemeClr>
                </a:solidFill>
                <a:latin typeface="Calibri"/>
                <a:ea typeface="Calibri"/>
                <a:cs typeface="Calibri"/>
                <a:sym typeface="Calibri"/>
              </a:rPr>
              <a:t>granular</a:t>
            </a:r>
            <a:r>
              <a:rPr lang="en-US" sz="1800" b="0" i="0" u="none" strike="noStrike" cap="none" dirty="0">
                <a:solidFill>
                  <a:schemeClr val="bg1">
                    <a:lumMod val="10000"/>
                  </a:schemeClr>
                </a:solidFill>
                <a:latin typeface="Calibri"/>
                <a:ea typeface="Calibri"/>
                <a:cs typeface="Calibri"/>
                <a:sym typeface="Calibri"/>
              </a:rPr>
              <a:t> scale.</a:t>
            </a:r>
            <a:endParaRPr sz="1800" b="0" i="0" u="none" strike="noStrike" cap="none" dirty="0">
              <a:solidFill>
                <a:schemeClr val="bg1">
                  <a:lumMod val="10000"/>
                </a:schemeClr>
              </a:solidFill>
              <a:latin typeface="Calibri"/>
              <a:ea typeface="Calibri"/>
              <a:cs typeface="Calibri"/>
              <a:sym typeface="Calibri"/>
            </a:endParaRPr>
          </a:p>
          <a:p>
            <a:pPr marL="1371600" marR="0" lvl="2" indent="-323850" algn="l" rtl="0">
              <a:lnSpc>
                <a:spcPct val="90000"/>
              </a:lnSpc>
              <a:spcBef>
                <a:spcPts val="375"/>
              </a:spcBef>
              <a:spcAft>
                <a:spcPts val="0"/>
              </a:spcAft>
              <a:buClrTx/>
              <a:buSzPts val="1500"/>
              <a:buFont typeface="Arial"/>
              <a:buChar char="•"/>
            </a:pPr>
            <a:r>
              <a:rPr lang="en-US" sz="1500" b="0" i="0" u="none" strike="noStrike" cap="none" dirty="0">
                <a:solidFill>
                  <a:schemeClr val="bg1">
                    <a:lumMod val="10000"/>
                  </a:schemeClr>
                </a:solidFill>
                <a:latin typeface="Calibri"/>
                <a:ea typeface="Calibri"/>
                <a:cs typeface="Calibri"/>
                <a:sym typeface="Calibri"/>
              </a:rPr>
              <a:t>Look at small portions of a field</a:t>
            </a:r>
            <a:endParaRPr sz="1500" b="0" i="0" u="none" strike="noStrike" cap="none" dirty="0">
              <a:solidFill>
                <a:schemeClr val="bg1">
                  <a:lumMod val="10000"/>
                </a:schemeClr>
              </a:solidFill>
              <a:latin typeface="Calibri"/>
              <a:ea typeface="Calibri"/>
              <a:cs typeface="Calibri"/>
              <a:sym typeface="Calibri"/>
            </a:endParaRPr>
          </a:p>
          <a:p>
            <a:pPr marL="1371600" marR="0" lvl="2" indent="-323850" algn="l" rtl="0">
              <a:lnSpc>
                <a:spcPct val="90000"/>
              </a:lnSpc>
              <a:spcBef>
                <a:spcPts val="375"/>
              </a:spcBef>
              <a:spcAft>
                <a:spcPts val="0"/>
              </a:spcAft>
              <a:buClrTx/>
              <a:buSzPts val="1500"/>
              <a:buFont typeface="Arial"/>
              <a:buChar char="•"/>
            </a:pPr>
            <a:r>
              <a:rPr lang="en-US" sz="1500" b="0" i="0" u="none" strike="noStrike" cap="none" dirty="0">
                <a:solidFill>
                  <a:schemeClr val="bg1">
                    <a:lumMod val="10000"/>
                  </a:schemeClr>
                </a:solidFill>
                <a:latin typeface="Calibri"/>
                <a:ea typeface="Calibri"/>
                <a:cs typeface="Calibri"/>
                <a:sym typeface="Calibri"/>
              </a:rPr>
              <a:t>Manage its unique characteristics</a:t>
            </a:r>
            <a:endParaRPr sz="1500" b="0" i="0" u="none" strike="noStrike" cap="none" dirty="0">
              <a:solidFill>
                <a:schemeClr val="bg1">
                  <a:lumMod val="10000"/>
                </a:schemeClr>
              </a:solidFill>
              <a:latin typeface="Calibri"/>
              <a:ea typeface="Calibri"/>
              <a:cs typeface="Calibri"/>
              <a:sym typeface="Calibri"/>
            </a:endParaRPr>
          </a:p>
          <a:p>
            <a:pPr marL="1371600" marR="0" lvl="2" indent="-323850" algn="l" rtl="0">
              <a:lnSpc>
                <a:spcPct val="90000"/>
              </a:lnSpc>
              <a:spcBef>
                <a:spcPts val="375"/>
              </a:spcBef>
              <a:spcAft>
                <a:spcPts val="0"/>
              </a:spcAft>
              <a:buClrTx/>
              <a:buSzPts val="1500"/>
              <a:buFont typeface="Arial"/>
              <a:buChar char="•"/>
            </a:pPr>
            <a:r>
              <a:rPr lang="en-US" sz="1500" b="0" i="0" u="none" strike="noStrike" cap="none" dirty="0">
                <a:solidFill>
                  <a:schemeClr val="bg1">
                    <a:lumMod val="10000"/>
                  </a:schemeClr>
                </a:solidFill>
                <a:latin typeface="Calibri"/>
                <a:ea typeface="Calibri"/>
                <a:cs typeface="Calibri"/>
                <a:sym typeface="Calibri"/>
              </a:rPr>
              <a:t>Place inputs accordingly for that portion</a:t>
            </a:r>
            <a:endParaRPr sz="15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Saves money on seed, chemicals, water, time, etc.</a:t>
            </a:r>
            <a:endParaRPr sz="18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Add the right inputs at the right time, in the right place at the right rate!</a:t>
            </a:r>
            <a:endParaRPr sz="18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Can increase profitability.</a:t>
            </a:r>
            <a:endParaRPr sz="1800" b="0" i="0" u="none" strike="noStrike" cap="none" dirty="0">
              <a:solidFill>
                <a:schemeClr val="bg1">
                  <a:lumMod val="10000"/>
                </a:schemeClr>
              </a:solidFill>
              <a:latin typeface="Calibri"/>
              <a:ea typeface="Calibri"/>
              <a:cs typeface="Calibri"/>
              <a:sym typeface="Calibri"/>
            </a:endParaRPr>
          </a:p>
          <a:p>
            <a:pPr marL="1371600" marR="0" lvl="2" indent="-323850" algn="l" rtl="0">
              <a:lnSpc>
                <a:spcPct val="90000"/>
              </a:lnSpc>
              <a:spcBef>
                <a:spcPts val="375"/>
              </a:spcBef>
              <a:spcAft>
                <a:spcPts val="0"/>
              </a:spcAft>
              <a:buClrTx/>
              <a:buSzPts val="1500"/>
              <a:buFont typeface="Arial"/>
              <a:buChar char="•"/>
            </a:pPr>
            <a:r>
              <a:rPr lang="en-US" sz="1500" b="0" i="0" u="none" strike="noStrike" cap="none" dirty="0">
                <a:solidFill>
                  <a:schemeClr val="bg1">
                    <a:lumMod val="10000"/>
                  </a:schemeClr>
                </a:solidFill>
                <a:latin typeface="Calibri"/>
                <a:ea typeface="Calibri"/>
                <a:cs typeface="Calibri"/>
                <a:sym typeface="Calibri"/>
              </a:rPr>
              <a:t>Put less inputs where the field is less productive no matter what you do.</a:t>
            </a:r>
            <a:endParaRPr sz="1500" b="0" i="0" u="none" strike="noStrike" cap="none" dirty="0">
              <a:solidFill>
                <a:schemeClr val="bg1">
                  <a:lumMod val="10000"/>
                </a:schemeClr>
              </a:solidFill>
              <a:latin typeface="Calibri"/>
              <a:ea typeface="Calibri"/>
              <a:cs typeface="Calibri"/>
              <a:sym typeface="Calibri"/>
            </a:endParaRPr>
          </a:p>
          <a:p>
            <a:pPr marL="1371600" marR="0" lvl="2" indent="-323850" algn="l" rtl="0">
              <a:lnSpc>
                <a:spcPct val="90000"/>
              </a:lnSpc>
              <a:spcBef>
                <a:spcPts val="375"/>
              </a:spcBef>
              <a:spcAft>
                <a:spcPts val="0"/>
              </a:spcAft>
              <a:buClrTx/>
              <a:buSzPts val="1500"/>
              <a:buFont typeface="Arial"/>
              <a:buChar char="•"/>
            </a:pPr>
            <a:r>
              <a:rPr lang="en-US" sz="1500" b="0" i="0" u="none" strike="noStrike" cap="none" dirty="0">
                <a:solidFill>
                  <a:schemeClr val="bg1">
                    <a:lumMod val="10000"/>
                  </a:schemeClr>
                </a:solidFill>
                <a:latin typeface="Calibri"/>
                <a:ea typeface="Calibri"/>
                <a:cs typeface="Calibri"/>
                <a:sym typeface="Calibri"/>
              </a:rPr>
              <a:t>Apply the most and best product to the most productive areas.</a:t>
            </a:r>
            <a:endParaRPr sz="1500" b="0" i="0" u="none" strike="noStrike" cap="none" dirty="0">
              <a:solidFill>
                <a:schemeClr val="bg1">
                  <a:lumMod val="10000"/>
                </a:schemeClr>
              </a:solidFill>
              <a:latin typeface="Calibri"/>
              <a:ea typeface="Calibri"/>
              <a:cs typeface="Calibri"/>
              <a:sym typeface="Calibri"/>
            </a:endParaRPr>
          </a:p>
          <a:p>
            <a:pPr marL="1371600" marR="0" lvl="2" indent="-323850" algn="l" rtl="0">
              <a:lnSpc>
                <a:spcPct val="90000"/>
              </a:lnSpc>
              <a:spcBef>
                <a:spcPts val="375"/>
              </a:spcBef>
              <a:spcAft>
                <a:spcPts val="0"/>
              </a:spcAft>
              <a:buClrTx/>
              <a:buSzPts val="1500"/>
              <a:buFont typeface="Arial"/>
              <a:buChar char="•"/>
            </a:pPr>
            <a:r>
              <a:rPr lang="en-US" sz="1500" b="0" i="0" u="none" strike="noStrike" cap="none" dirty="0">
                <a:solidFill>
                  <a:schemeClr val="bg1">
                    <a:lumMod val="10000"/>
                  </a:schemeClr>
                </a:solidFill>
                <a:latin typeface="Calibri"/>
                <a:ea typeface="Calibri"/>
                <a:cs typeface="Calibri"/>
                <a:sym typeface="Calibri"/>
              </a:rPr>
              <a:t>Be more precise with input placement.</a:t>
            </a:r>
            <a:endParaRPr sz="1500" b="0" i="0" u="none" strike="noStrike" cap="none" dirty="0">
              <a:solidFill>
                <a:schemeClr val="bg1">
                  <a:lumMod val="10000"/>
                </a:schemeClr>
              </a:solidFill>
              <a:latin typeface="Calibri"/>
              <a:ea typeface="Calibri"/>
              <a:cs typeface="Calibri"/>
              <a:sym typeface="Calibri"/>
            </a:endParaRPr>
          </a:p>
          <a:p>
            <a:pPr marL="1828800" marR="0" lvl="3" indent="-314325" algn="l" rtl="0">
              <a:lnSpc>
                <a:spcPct val="90000"/>
              </a:lnSpc>
              <a:spcBef>
                <a:spcPts val="375"/>
              </a:spcBef>
              <a:spcAft>
                <a:spcPts val="0"/>
              </a:spcAft>
              <a:buClrTx/>
              <a:buSzPts val="1350"/>
              <a:buFont typeface="Arial"/>
              <a:buChar char="•"/>
            </a:pPr>
            <a:r>
              <a:rPr lang="en-US" sz="1350" b="0" i="0" u="none" strike="noStrike" cap="none" dirty="0">
                <a:solidFill>
                  <a:schemeClr val="bg1">
                    <a:lumMod val="10000"/>
                  </a:schemeClr>
                </a:solidFill>
                <a:latin typeface="Calibri"/>
                <a:ea typeface="Calibri"/>
                <a:cs typeface="Calibri"/>
                <a:sym typeface="Calibri"/>
              </a:rPr>
              <a:t>Example: </a:t>
            </a:r>
            <a:r>
              <a:rPr lang="en-US" sz="1350" b="1" i="1" u="sng" strike="noStrike" cap="none" dirty="0">
                <a:solidFill>
                  <a:schemeClr val="bg1">
                    <a:lumMod val="10000"/>
                  </a:schemeClr>
                </a:solidFill>
                <a:latin typeface="Calibri"/>
                <a:ea typeface="Calibri"/>
                <a:cs typeface="Calibri"/>
                <a:sym typeface="Calibri"/>
              </a:rPr>
              <a:t>Singulation</a:t>
            </a:r>
            <a:endParaRPr sz="1350" b="1" i="1" u="sng" strike="noStrike" cap="none" dirty="0">
              <a:solidFill>
                <a:schemeClr val="bg1">
                  <a:lumMod val="10000"/>
                </a:schemeClr>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cBhvr additive="base">
                                        <p:cTn id="7" dur="500"/>
                                        <p:tgtEl>
                                          <p:spTgt spid="148"/>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49">
                                            <p:txEl>
                                              <p:pRg st="0" end="0"/>
                                            </p:txEl>
                                          </p:spTgt>
                                        </p:tgtEl>
                                        <p:attrNameLst>
                                          <p:attrName>style.visibility</p:attrName>
                                        </p:attrNameLst>
                                      </p:cBhvr>
                                      <p:to>
                                        <p:strVal val="visible"/>
                                      </p:to>
                                    </p:set>
                                    <p:anim calcmode="lin" valueType="num">
                                      <p:cBhvr additive="base">
                                        <p:cTn id="12" dur="500"/>
                                        <p:tgtEl>
                                          <p:spTgt spid="149">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49">
                                            <p:txEl>
                                              <p:pRg st="1" end="1"/>
                                            </p:txEl>
                                          </p:spTgt>
                                        </p:tgtEl>
                                        <p:attrNameLst>
                                          <p:attrName>style.visibility</p:attrName>
                                        </p:attrNameLst>
                                      </p:cBhvr>
                                      <p:to>
                                        <p:strVal val="visible"/>
                                      </p:to>
                                    </p:set>
                                    <p:anim calcmode="lin" valueType="num">
                                      <p:cBhvr additive="base">
                                        <p:cTn id="17" dur="500"/>
                                        <p:tgtEl>
                                          <p:spTgt spid="149">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49">
                                            <p:txEl>
                                              <p:pRg st="2" end="2"/>
                                            </p:txEl>
                                          </p:spTgt>
                                        </p:tgtEl>
                                        <p:attrNameLst>
                                          <p:attrName>style.visibility</p:attrName>
                                        </p:attrNameLst>
                                      </p:cBhvr>
                                      <p:to>
                                        <p:strVal val="visible"/>
                                      </p:to>
                                    </p:set>
                                    <p:anim calcmode="lin" valueType="num">
                                      <p:cBhvr additive="base">
                                        <p:cTn id="22" dur="500"/>
                                        <p:tgtEl>
                                          <p:spTgt spid="149">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49">
                                            <p:txEl>
                                              <p:pRg st="3" end="3"/>
                                            </p:txEl>
                                          </p:spTgt>
                                        </p:tgtEl>
                                        <p:attrNameLst>
                                          <p:attrName>style.visibility</p:attrName>
                                        </p:attrNameLst>
                                      </p:cBhvr>
                                      <p:to>
                                        <p:strVal val="visible"/>
                                      </p:to>
                                    </p:set>
                                    <p:anim calcmode="lin" valueType="num">
                                      <p:cBhvr additive="base">
                                        <p:cTn id="27" dur="500"/>
                                        <p:tgtEl>
                                          <p:spTgt spid="149">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49">
                                            <p:txEl>
                                              <p:pRg st="4" end="4"/>
                                            </p:txEl>
                                          </p:spTgt>
                                        </p:tgtEl>
                                        <p:attrNameLst>
                                          <p:attrName>style.visibility</p:attrName>
                                        </p:attrNameLst>
                                      </p:cBhvr>
                                      <p:to>
                                        <p:strVal val="visible"/>
                                      </p:to>
                                    </p:set>
                                    <p:anim calcmode="lin" valueType="num">
                                      <p:cBhvr additive="base">
                                        <p:cTn id="32" dur="500"/>
                                        <p:tgtEl>
                                          <p:spTgt spid="149">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49">
                                            <p:txEl>
                                              <p:pRg st="5" end="5"/>
                                            </p:txEl>
                                          </p:spTgt>
                                        </p:tgtEl>
                                        <p:attrNameLst>
                                          <p:attrName>style.visibility</p:attrName>
                                        </p:attrNameLst>
                                      </p:cBhvr>
                                      <p:to>
                                        <p:strVal val="visible"/>
                                      </p:to>
                                    </p:set>
                                    <p:anim calcmode="lin" valueType="num">
                                      <p:cBhvr additive="base">
                                        <p:cTn id="37" dur="500"/>
                                        <p:tgtEl>
                                          <p:spTgt spid="149">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49">
                                            <p:txEl>
                                              <p:pRg st="6" end="6"/>
                                            </p:txEl>
                                          </p:spTgt>
                                        </p:tgtEl>
                                        <p:attrNameLst>
                                          <p:attrName>style.visibility</p:attrName>
                                        </p:attrNameLst>
                                      </p:cBhvr>
                                      <p:to>
                                        <p:strVal val="visible"/>
                                      </p:to>
                                    </p:set>
                                    <p:anim calcmode="lin" valueType="num">
                                      <p:cBhvr additive="base">
                                        <p:cTn id="42" dur="500"/>
                                        <p:tgtEl>
                                          <p:spTgt spid="149">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49">
                                            <p:txEl>
                                              <p:pRg st="7" end="7"/>
                                            </p:txEl>
                                          </p:spTgt>
                                        </p:tgtEl>
                                        <p:attrNameLst>
                                          <p:attrName>style.visibility</p:attrName>
                                        </p:attrNameLst>
                                      </p:cBhvr>
                                      <p:to>
                                        <p:strVal val="visible"/>
                                      </p:to>
                                    </p:set>
                                    <p:anim calcmode="lin" valueType="num">
                                      <p:cBhvr additive="base">
                                        <p:cTn id="47" dur="500"/>
                                        <p:tgtEl>
                                          <p:spTgt spid="149">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149">
                                            <p:txEl>
                                              <p:pRg st="8" end="8"/>
                                            </p:txEl>
                                          </p:spTgt>
                                        </p:tgtEl>
                                        <p:attrNameLst>
                                          <p:attrName>style.visibility</p:attrName>
                                        </p:attrNameLst>
                                      </p:cBhvr>
                                      <p:to>
                                        <p:strVal val="visible"/>
                                      </p:to>
                                    </p:set>
                                    <p:anim calcmode="lin" valueType="num">
                                      <p:cBhvr additive="base">
                                        <p:cTn id="52" dur="500"/>
                                        <p:tgtEl>
                                          <p:spTgt spid="149">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149">
                                            <p:txEl>
                                              <p:pRg st="9" end="9"/>
                                            </p:txEl>
                                          </p:spTgt>
                                        </p:tgtEl>
                                        <p:attrNameLst>
                                          <p:attrName>style.visibility</p:attrName>
                                        </p:attrNameLst>
                                      </p:cBhvr>
                                      <p:to>
                                        <p:strVal val="visible"/>
                                      </p:to>
                                    </p:set>
                                    <p:anim calcmode="lin" valueType="num">
                                      <p:cBhvr additive="base">
                                        <p:cTn id="57" dur="500"/>
                                        <p:tgtEl>
                                          <p:spTgt spid="149">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nodeType="clickEffect">
                                  <p:stCondLst>
                                    <p:cond delay="0"/>
                                  </p:stCondLst>
                                  <p:childTnLst>
                                    <p:set>
                                      <p:cBhvr>
                                        <p:cTn id="61" dur="1" fill="hold">
                                          <p:stCondLst>
                                            <p:cond delay="0"/>
                                          </p:stCondLst>
                                        </p:cTn>
                                        <p:tgtEl>
                                          <p:spTgt spid="149">
                                            <p:txEl>
                                              <p:pRg st="10" end="10"/>
                                            </p:txEl>
                                          </p:spTgt>
                                        </p:tgtEl>
                                        <p:attrNameLst>
                                          <p:attrName>style.visibility</p:attrName>
                                        </p:attrNameLst>
                                      </p:cBhvr>
                                      <p:to>
                                        <p:strVal val="visible"/>
                                      </p:to>
                                    </p:set>
                                    <p:anim calcmode="lin" valueType="num">
                                      <p:cBhvr additive="base">
                                        <p:cTn id="62" dur="500"/>
                                        <p:tgtEl>
                                          <p:spTgt spid="149">
                                            <p:txEl>
                                              <p:pRg st="10" end="10"/>
                                            </p:txEl>
                                          </p:spTgt>
                                        </p:tgtEl>
                                        <p:attrNameLst>
                                          <p:attrName>ppt_x</p:attrName>
                                        </p:attrNameLst>
                                      </p:cBhvr>
                                      <p:tavLst>
                                        <p:tav tm="0">
                                          <p:val>
                                            <p:strVal val="#ppt_x+1"/>
                                          </p:val>
                                        </p:tav>
                                        <p:tav tm="100000">
                                          <p:val>
                                            <p:strVal val="#ppt_x"/>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149">
                                            <p:txEl>
                                              <p:pRg st="11" end="11"/>
                                            </p:txEl>
                                          </p:spTgt>
                                        </p:tgtEl>
                                        <p:attrNameLst>
                                          <p:attrName>style.visibility</p:attrName>
                                        </p:attrNameLst>
                                      </p:cBhvr>
                                      <p:to>
                                        <p:strVal val="visible"/>
                                      </p:to>
                                    </p:set>
                                    <p:anim calcmode="lin" valueType="num">
                                      <p:cBhvr additive="base">
                                        <p:cTn id="67" dur="500"/>
                                        <p:tgtEl>
                                          <p:spTgt spid="149">
                                            <p:txEl>
                                              <p:pRg st="11" end="11"/>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dirty="0">
                <a:solidFill>
                  <a:schemeClr val="bg1">
                    <a:lumMod val="10000"/>
                  </a:schemeClr>
                </a:solidFill>
                <a:latin typeface="Calibri"/>
                <a:ea typeface="Calibri"/>
                <a:cs typeface="Calibri"/>
                <a:sym typeface="Calibri"/>
              </a:rPr>
              <a:t>Components of Precision Agriculture</a:t>
            </a:r>
            <a:endParaRPr sz="3300" b="0" i="0" u="none" strike="noStrike" cap="none" dirty="0">
              <a:solidFill>
                <a:schemeClr val="bg1">
                  <a:lumMod val="10000"/>
                </a:schemeClr>
              </a:solidFill>
              <a:latin typeface="Calibri"/>
              <a:ea typeface="Calibri"/>
              <a:cs typeface="Calibri"/>
              <a:sym typeface="Calibri"/>
            </a:endParaRPr>
          </a:p>
        </p:txBody>
      </p:sp>
      <p:sp>
        <p:nvSpPr>
          <p:cNvPr id="62" name="Google Shape;62;p14"/>
          <p:cNvSpPr txBox="1">
            <a:spLocks noGrp="1"/>
          </p:cNvSpPr>
          <p:nvPr>
            <p:ph type="body" idx="1"/>
          </p:nvPr>
        </p:nvSpPr>
        <p:spPr>
          <a:xfrm>
            <a:off x="628650" y="1360403"/>
            <a:ext cx="7886700" cy="4350585"/>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A </a:t>
            </a:r>
            <a:r>
              <a:rPr lang="en-US" sz="2100" b="1" i="1" u="sng" strike="noStrike" cap="none" dirty="0">
                <a:solidFill>
                  <a:schemeClr val="bg1">
                    <a:lumMod val="10000"/>
                  </a:schemeClr>
                </a:solidFill>
                <a:latin typeface="Calibri"/>
                <a:ea typeface="Calibri"/>
                <a:cs typeface="Calibri"/>
                <a:sym typeface="Calibri"/>
              </a:rPr>
              <a:t>GPS Receiver</a:t>
            </a:r>
            <a:endParaRPr sz="2100" b="0" i="0" u="none" strike="noStrike" cap="none" dirty="0">
              <a:solidFill>
                <a:schemeClr val="bg1">
                  <a:lumMod val="10000"/>
                </a:schemeClr>
              </a:solidFill>
              <a:latin typeface="Calibri"/>
              <a:ea typeface="Calibri"/>
              <a:cs typeface="Calibri"/>
              <a:sym typeface="Calibri"/>
            </a:endParaRPr>
          </a:p>
          <a:p>
            <a:pPr marL="95250" marR="0" lvl="0" indent="0" algn="l" rtl="0">
              <a:lnSpc>
                <a:spcPct val="90000"/>
              </a:lnSpc>
              <a:spcBef>
                <a:spcPts val="750"/>
              </a:spcBef>
              <a:spcAft>
                <a:spcPts val="0"/>
              </a:spcAft>
              <a:buClr>
                <a:schemeClr val="lt1"/>
              </a:buClr>
              <a:buSzPts val="2100"/>
              <a:buFont typeface="Arial"/>
              <a:buNone/>
            </a:pPr>
            <a:endParaRPr sz="2100" b="0" i="0" u="none" strike="noStrike" cap="none" dirty="0">
              <a:solidFill>
                <a:schemeClr val="bg1">
                  <a:lumMod val="10000"/>
                </a:schemeClr>
              </a:solidFill>
              <a:latin typeface="Calibri"/>
              <a:ea typeface="Calibri"/>
              <a:cs typeface="Calibri"/>
              <a:sym typeface="Calibri"/>
            </a:endParaRPr>
          </a:p>
          <a:p>
            <a:pPr>
              <a:buClrTx/>
            </a:pPr>
            <a:r>
              <a:rPr lang="en-US" sz="2100" b="0" i="0" u="none" strike="noStrike" cap="none" dirty="0">
                <a:solidFill>
                  <a:schemeClr val="bg1">
                    <a:lumMod val="10000"/>
                  </a:schemeClr>
                </a:solidFill>
                <a:latin typeface="Calibri"/>
                <a:ea typeface="Calibri"/>
                <a:cs typeface="Calibri"/>
                <a:sym typeface="Calibri"/>
              </a:rPr>
              <a:t>Equipment with </a:t>
            </a:r>
            <a:r>
              <a:rPr lang="en-US" sz="2100" b="1" i="1" u="sng" strike="noStrike" cap="none" dirty="0">
                <a:solidFill>
                  <a:schemeClr val="bg1">
                    <a:lumMod val="10000"/>
                  </a:schemeClr>
                </a:solidFill>
                <a:latin typeface="Calibri"/>
                <a:ea typeface="Calibri"/>
                <a:cs typeface="Calibri"/>
                <a:sym typeface="Calibri"/>
              </a:rPr>
              <a:t>sensors</a:t>
            </a:r>
            <a:endParaRPr sz="2100" b="0" i="0" u="none" strike="noStrike" cap="none" dirty="0">
              <a:solidFill>
                <a:schemeClr val="bg1">
                  <a:lumMod val="10000"/>
                </a:schemeClr>
              </a:solidFill>
              <a:latin typeface="Calibri"/>
              <a:ea typeface="Calibri"/>
              <a:cs typeface="Calibri"/>
              <a:sym typeface="Calibri"/>
            </a:endParaRPr>
          </a:p>
          <a:p>
            <a:pPr marL="95250" marR="0" lvl="0" indent="0" algn="l" rtl="0">
              <a:lnSpc>
                <a:spcPct val="90000"/>
              </a:lnSpc>
              <a:spcBef>
                <a:spcPts val="750"/>
              </a:spcBef>
              <a:spcAft>
                <a:spcPts val="0"/>
              </a:spcAft>
              <a:buClr>
                <a:schemeClr val="lt1"/>
              </a:buClr>
              <a:buSzPts val="2100"/>
              <a:buFont typeface="Arial"/>
              <a:buNone/>
            </a:pPr>
            <a:endParaRPr sz="2100" b="0" i="0" u="none" strike="noStrike" cap="none" dirty="0">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Equipment with </a:t>
            </a:r>
            <a:r>
              <a:rPr lang="en-US" sz="2100" b="1" i="1" u="sng" strike="noStrike" cap="none" dirty="0">
                <a:solidFill>
                  <a:schemeClr val="bg1">
                    <a:lumMod val="10000"/>
                  </a:schemeClr>
                </a:solidFill>
                <a:latin typeface="Calibri"/>
                <a:ea typeface="Calibri"/>
                <a:cs typeface="Calibri"/>
                <a:sym typeface="Calibri"/>
              </a:rPr>
              <a:t>meters</a:t>
            </a:r>
            <a:endParaRPr sz="2100" b="0" i="0" u="none" strike="noStrike" cap="none" dirty="0">
              <a:solidFill>
                <a:schemeClr val="bg1">
                  <a:lumMod val="10000"/>
                </a:schemeClr>
              </a:solidFill>
              <a:latin typeface="Calibri"/>
              <a:ea typeface="Calibri"/>
              <a:cs typeface="Calibri"/>
              <a:sym typeface="Calibri"/>
            </a:endParaRPr>
          </a:p>
          <a:p>
            <a:pPr marL="95250" marR="0" lvl="0" indent="0" algn="l" rtl="0">
              <a:lnSpc>
                <a:spcPct val="90000"/>
              </a:lnSpc>
              <a:spcBef>
                <a:spcPts val="750"/>
              </a:spcBef>
              <a:spcAft>
                <a:spcPts val="0"/>
              </a:spcAft>
              <a:buClr>
                <a:schemeClr val="lt1"/>
              </a:buClr>
              <a:buSzPts val="2100"/>
              <a:buFont typeface="Arial"/>
              <a:buNone/>
            </a:pPr>
            <a:endParaRPr sz="2100" b="0" i="0" u="none" strike="noStrike" cap="none" dirty="0">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A </a:t>
            </a:r>
            <a:r>
              <a:rPr lang="en-US" sz="2100" b="1" i="1" u="sng" strike="noStrike" cap="none" dirty="0">
                <a:solidFill>
                  <a:schemeClr val="bg1">
                    <a:lumMod val="10000"/>
                  </a:schemeClr>
                </a:solidFill>
                <a:latin typeface="Calibri"/>
                <a:ea typeface="Calibri"/>
                <a:cs typeface="Calibri"/>
                <a:sym typeface="Calibri"/>
              </a:rPr>
              <a:t>monitor</a:t>
            </a:r>
            <a:endParaRPr sz="2100" b="0" i="0" u="none" strike="noStrike" cap="none" dirty="0">
              <a:solidFill>
                <a:schemeClr val="bg1">
                  <a:lumMod val="10000"/>
                </a:schemeClr>
              </a:solidFill>
              <a:latin typeface="Calibri"/>
              <a:ea typeface="Calibri"/>
              <a:cs typeface="Calibri"/>
              <a:sym typeface="Calibri"/>
            </a:endParaRPr>
          </a:p>
          <a:p>
            <a:pPr marL="95250" marR="0" lvl="0" indent="0" algn="l" rtl="0">
              <a:lnSpc>
                <a:spcPct val="90000"/>
              </a:lnSpc>
              <a:spcBef>
                <a:spcPts val="750"/>
              </a:spcBef>
              <a:spcAft>
                <a:spcPts val="0"/>
              </a:spcAft>
              <a:buClr>
                <a:schemeClr val="lt1"/>
              </a:buClr>
              <a:buSzPts val="2100"/>
              <a:buFont typeface="Arial"/>
              <a:buNone/>
            </a:pPr>
            <a:endParaRPr sz="2100" b="0" i="0" u="none" strike="noStrike" cap="none" dirty="0">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1" i="1" u="sng" strike="noStrike" cap="none" dirty="0">
                <a:solidFill>
                  <a:schemeClr val="bg1">
                    <a:lumMod val="10000"/>
                  </a:schemeClr>
                </a:solidFill>
                <a:latin typeface="Calibri"/>
                <a:ea typeface="Calibri"/>
                <a:cs typeface="Calibri"/>
                <a:sym typeface="Calibri"/>
              </a:rPr>
              <a:t>Software</a:t>
            </a:r>
            <a:endParaRPr sz="2100" b="0" i="0" u="none" strike="noStrike" cap="none" dirty="0">
              <a:solidFill>
                <a:schemeClr val="bg1">
                  <a:lumMod val="10000"/>
                </a:schemeClr>
              </a:solidFill>
              <a:latin typeface="Calibri"/>
              <a:ea typeface="Calibri"/>
              <a:cs typeface="Calibri"/>
              <a:sym typeface="Calibri"/>
            </a:endParaRPr>
          </a:p>
          <a:p>
            <a:pPr marL="571500" marR="0" lvl="1" indent="0" algn="l" rtl="0">
              <a:lnSpc>
                <a:spcPct val="90000"/>
              </a:lnSpc>
              <a:spcBef>
                <a:spcPts val="375"/>
              </a:spcBef>
              <a:spcAft>
                <a:spcPts val="0"/>
              </a:spcAft>
              <a:buClr>
                <a:schemeClr val="lt1"/>
              </a:buClr>
              <a:buSzPts val="1800"/>
              <a:buFont typeface="Arial"/>
              <a:buNone/>
            </a:pPr>
            <a:endParaRPr sz="1800" b="0" i="0" u="none" strike="noStrike" cap="none" dirty="0">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dirty="0">
              <a:solidFill>
                <a:schemeClr val="bg1">
                  <a:lumMod val="10000"/>
                </a:schemeClr>
              </a:solidFill>
              <a:latin typeface="Calibri"/>
              <a:ea typeface="Calibri"/>
              <a:cs typeface="Calibri"/>
              <a:sym typeface="Calibri"/>
            </a:endParaRPr>
          </a:p>
          <a:p>
            <a:pPr marL="1371600" marR="0" lvl="2" indent="-228600" algn="l" rtl="0">
              <a:lnSpc>
                <a:spcPct val="90000"/>
              </a:lnSpc>
              <a:spcBef>
                <a:spcPts val="375"/>
              </a:spcBef>
              <a:spcAft>
                <a:spcPts val="0"/>
              </a:spcAft>
              <a:buClr>
                <a:schemeClr val="lt1"/>
              </a:buClr>
              <a:buSzPts val="1500"/>
              <a:buFont typeface="Arial"/>
              <a:buNone/>
            </a:pPr>
            <a:endParaRPr sz="1500" b="0" i="0" u="none" strike="noStrike" cap="none" dirty="0">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dirty="0">
              <a:solidFill>
                <a:schemeClr val="bg1">
                  <a:lumMod val="10000"/>
                </a:schemeClr>
              </a:solidFill>
              <a:latin typeface="Calibri"/>
              <a:ea typeface="Calibri"/>
              <a:cs typeface="Calibri"/>
              <a:sym typeface="Calibri"/>
            </a:endParaRPr>
          </a:p>
          <a:p>
            <a:pPr marL="457200" marR="0" lvl="0" indent="-228600" algn="l" rtl="0">
              <a:lnSpc>
                <a:spcPct val="90000"/>
              </a:lnSpc>
              <a:spcBef>
                <a:spcPts val="750"/>
              </a:spcBef>
              <a:spcAft>
                <a:spcPts val="0"/>
              </a:spcAft>
              <a:buClr>
                <a:schemeClr val="lt1"/>
              </a:buClr>
              <a:buSzPts val="2100"/>
              <a:buFont typeface="Arial"/>
              <a:buNone/>
            </a:pPr>
            <a:endParaRPr sz="2100" b="0" i="0" u="none" strike="noStrike" cap="none" dirty="0">
              <a:solidFill>
                <a:schemeClr val="bg1">
                  <a:lumMod val="10000"/>
                </a:schemeClr>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p:tgtEl>
                                          <p:spTgt spid="61"/>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62">
                                            <p:txEl>
                                              <p:pRg st="0" end="0"/>
                                            </p:txEl>
                                          </p:spTgt>
                                        </p:tgtEl>
                                        <p:attrNameLst>
                                          <p:attrName>style.visibility</p:attrName>
                                        </p:attrNameLst>
                                      </p:cBhvr>
                                      <p:to>
                                        <p:strVal val="visible"/>
                                      </p:to>
                                    </p:set>
                                    <p:anim calcmode="lin" valueType="num">
                                      <p:cBhvr additive="base">
                                        <p:cTn id="12" dur="500"/>
                                        <p:tgtEl>
                                          <p:spTgt spid="62">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62">
                                            <p:txEl>
                                              <p:pRg st="2" end="2"/>
                                            </p:txEl>
                                          </p:spTgt>
                                        </p:tgtEl>
                                        <p:attrNameLst>
                                          <p:attrName>style.visibility</p:attrName>
                                        </p:attrNameLst>
                                      </p:cBhvr>
                                      <p:to>
                                        <p:strVal val="visible"/>
                                      </p:to>
                                    </p:set>
                                    <p:anim calcmode="lin" valueType="num">
                                      <p:cBhvr additive="base">
                                        <p:cTn id="17" dur="500"/>
                                        <p:tgtEl>
                                          <p:spTgt spid="62">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62">
                                            <p:txEl>
                                              <p:pRg st="4" end="4"/>
                                            </p:txEl>
                                          </p:spTgt>
                                        </p:tgtEl>
                                        <p:attrNameLst>
                                          <p:attrName>style.visibility</p:attrName>
                                        </p:attrNameLst>
                                      </p:cBhvr>
                                      <p:to>
                                        <p:strVal val="visible"/>
                                      </p:to>
                                    </p:set>
                                    <p:anim calcmode="lin" valueType="num">
                                      <p:cBhvr additive="base">
                                        <p:cTn id="22" dur="500"/>
                                        <p:tgtEl>
                                          <p:spTgt spid="62">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62">
                                            <p:txEl>
                                              <p:pRg st="6" end="6"/>
                                            </p:txEl>
                                          </p:spTgt>
                                        </p:tgtEl>
                                        <p:attrNameLst>
                                          <p:attrName>style.visibility</p:attrName>
                                        </p:attrNameLst>
                                      </p:cBhvr>
                                      <p:to>
                                        <p:strVal val="visible"/>
                                      </p:to>
                                    </p:set>
                                    <p:anim calcmode="lin" valueType="num">
                                      <p:cBhvr additive="base">
                                        <p:cTn id="27" dur="500"/>
                                        <p:tgtEl>
                                          <p:spTgt spid="62">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62">
                                            <p:txEl>
                                              <p:pRg st="8" end="8"/>
                                            </p:txEl>
                                          </p:spTgt>
                                        </p:tgtEl>
                                        <p:attrNameLst>
                                          <p:attrName>style.visibility</p:attrName>
                                        </p:attrNameLst>
                                      </p:cBhvr>
                                      <p:to>
                                        <p:strVal val="visible"/>
                                      </p:to>
                                    </p:set>
                                    <p:anim calcmode="lin" valueType="num">
                                      <p:cBhvr additive="base">
                                        <p:cTn id="32" dur="500"/>
                                        <p:tgtEl>
                                          <p:spTgt spid="62">
                                            <p:txEl>
                                              <p:pRg st="8" end="8"/>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628650" y="27271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dirty="0">
                <a:solidFill>
                  <a:schemeClr val="bg1">
                    <a:lumMod val="10000"/>
                  </a:schemeClr>
                </a:solidFill>
                <a:latin typeface="Calibri"/>
                <a:ea typeface="Calibri"/>
                <a:cs typeface="Calibri"/>
                <a:sym typeface="Calibri"/>
              </a:rPr>
              <a:t>GPS Receiver</a:t>
            </a:r>
            <a:endParaRPr sz="3300" b="0" i="0" u="none" strike="noStrike" cap="none" dirty="0">
              <a:solidFill>
                <a:schemeClr val="bg1">
                  <a:lumMod val="10000"/>
                </a:schemeClr>
              </a:solidFill>
              <a:latin typeface="Calibri"/>
              <a:ea typeface="Calibri"/>
              <a:cs typeface="Calibri"/>
              <a:sym typeface="Calibri"/>
            </a:endParaRPr>
          </a:p>
        </p:txBody>
      </p:sp>
      <p:sp>
        <p:nvSpPr>
          <p:cNvPr id="68" name="Google Shape;68;p15"/>
          <p:cNvSpPr txBox="1">
            <a:spLocks noGrp="1"/>
          </p:cNvSpPr>
          <p:nvPr>
            <p:ph type="body" idx="1"/>
          </p:nvPr>
        </p:nvSpPr>
        <p:spPr>
          <a:xfrm>
            <a:off x="628650" y="1598279"/>
            <a:ext cx="7886700" cy="3756142"/>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Tracks the equipment location in a field</a:t>
            </a:r>
            <a:endParaRPr sz="2100" b="0" i="0" u="none" strike="noStrike" cap="none" dirty="0">
              <a:solidFill>
                <a:schemeClr val="bg1">
                  <a:lumMod val="10000"/>
                </a:schemeClr>
              </a:solidFill>
              <a:latin typeface="Calibri"/>
              <a:ea typeface="Calibri"/>
              <a:cs typeface="Calibri"/>
              <a:sym typeface="Calibri"/>
            </a:endParaRPr>
          </a:p>
        </p:txBody>
      </p:sp>
      <p:pic>
        <p:nvPicPr>
          <p:cNvPr id="69" name="Google Shape;69;p15"/>
          <p:cNvPicPr preferRelativeResize="0"/>
          <p:nvPr/>
        </p:nvPicPr>
        <p:blipFill rotWithShape="1">
          <a:blip r:embed="rId3">
            <a:alphaModFix/>
          </a:blip>
          <a:srcRect/>
          <a:stretch/>
        </p:blipFill>
        <p:spPr>
          <a:xfrm>
            <a:off x="3860883" y="2182930"/>
            <a:ext cx="4144128" cy="329131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8">
                                            <p:txEl>
                                              <p:pRg st="0" end="0"/>
                                            </p:txEl>
                                          </p:spTgt>
                                        </p:tgtEl>
                                        <p:attrNameLst>
                                          <p:attrName>style.visibility</p:attrName>
                                        </p:attrNameLst>
                                      </p:cBhvr>
                                      <p:to>
                                        <p:strVal val="visible"/>
                                      </p:to>
                                    </p:set>
                                    <p:anim calcmode="lin" valueType="num">
                                      <p:cBhvr additive="base">
                                        <p:cTn id="7" dur="500"/>
                                        <p:tgtEl>
                                          <p:spTgt spid="68">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additive="base">
                                        <p:cTn id="12" dur="500"/>
                                        <p:tgtEl>
                                          <p:spTgt spid="69"/>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dirty="0">
                <a:solidFill>
                  <a:schemeClr val="bg1">
                    <a:lumMod val="10000"/>
                  </a:schemeClr>
                </a:solidFill>
                <a:latin typeface="Calibri"/>
                <a:ea typeface="Calibri"/>
                <a:cs typeface="Calibri"/>
                <a:sym typeface="Calibri"/>
              </a:rPr>
              <a:t>Equipment with Sensors</a:t>
            </a:r>
            <a:endParaRPr sz="3300" b="0" i="0" u="none" strike="noStrike" cap="none" dirty="0">
              <a:solidFill>
                <a:schemeClr val="bg1">
                  <a:lumMod val="10000"/>
                </a:schemeClr>
              </a:solidFill>
              <a:latin typeface="Calibri"/>
              <a:ea typeface="Calibri"/>
              <a:cs typeface="Calibri"/>
              <a:sym typeface="Calibri"/>
            </a:endParaRPr>
          </a:p>
        </p:txBody>
      </p:sp>
      <p:sp>
        <p:nvSpPr>
          <p:cNvPr id="75" name="Google Shape;75;p16"/>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“Sense” the conditions in which you are farming</a:t>
            </a:r>
            <a:endParaRPr sz="2100" b="0" i="0" u="none" strike="noStrike" cap="none" dirty="0">
              <a:solidFill>
                <a:schemeClr val="bg1">
                  <a:lumMod val="10000"/>
                </a:schemeClr>
              </a:solidFill>
              <a:latin typeface="Calibri"/>
              <a:ea typeface="Calibri"/>
              <a:cs typeface="Calibri"/>
              <a:sym typeface="Calibri"/>
            </a:endParaRPr>
          </a:p>
          <a:p>
            <a:pPr marL="95250" marR="0" lvl="0" indent="0" algn="l" rtl="0">
              <a:lnSpc>
                <a:spcPct val="90000"/>
              </a:lnSpc>
              <a:spcBef>
                <a:spcPts val="750"/>
              </a:spcBef>
              <a:spcAft>
                <a:spcPts val="0"/>
              </a:spcAft>
              <a:buClr>
                <a:schemeClr val="lt1"/>
              </a:buClr>
              <a:buSzPts val="2100"/>
              <a:buFont typeface="Arial"/>
              <a:buNone/>
            </a:pPr>
            <a:endParaRPr sz="2100" b="0" i="0" u="none" strike="noStrike" cap="none" dirty="0">
              <a:solidFill>
                <a:schemeClr val="lt1"/>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“Sense” the operation of the equipment</a:t>
            </a:r>
            <a:endParaRPr sz="2100" b="0" i="0" u="none" strike="noStrike" cap="none" dirty="0">
              <a:solidFill>
                <a:schemeClr val="bg1">
                  <a:lumMod val="10000"/>
                </a:schemeClr>
              </a:solidFill>
              <a:latin typeface="Calibri"/>
              <a:ea typeface="Calibri"/>
              <a:cs typeface="Calibri"/>
              <a:sym typeface="Calibri"/>
            </a:endParaRPr>
          </a:p>
          <a:p>
            <a:pPr marL="95250" marR="0" lvl="0" indent="0" algn="l" rtl="0">
              <a:lnSpc>
                <a:spcPct val="90000"/>
              </a:lnSpc>
              <a:spcBef>
                <a:spcPts val="750"/>
              </a:spcBef>
              <a:spcAft>
                <a:spcPts val="0"/>
              </a:spcAft>
              <a:buClr>
                <a:schemeClr val="lt1"/>
              </a:buClr>
              <a:buSzPts val="2100"/>
              <a:buFont typeface="Arial"/>
              <a:buNone/>
            </a:pPr>
            <a:endParaRPr sz="2100" b="0" i="0" u="none" strike="noStrike" cap="none" dirty="0">
              <a:solidFill>
                <a:schemeClr val="lt1"/>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Take readings about each area of the field</a:t>
            </a:r>
            <a:endParaRPr sz="2100" b="0" i="0" u="none" strike="noStrike" cap="none" dirty="0">
              <a:solidFill>
                <a:schemeClr val="bg1">
                  <a:lumMod val="10000"/>
                </a:schemeClr>
              </a:solidFill>
              <a:latin typeface="Calibri"/>
              <a:ea typeface="Calibri"/>
              <a:cs typeface="Calibri"/>
              <a:sym typeface="Calibri"/>
            </a:endParaRPr>
          </a:p>
          <a:p>
            <a:pPr marL="457200" marR="0" lvl="0" indent="-228600" algn="l" rtl="0">
              <a:lnSpc>
                <a:spcPct val="90000"/>
              </a:lnSpc>
              <a:spcBef>
                <a:spcPts val="750"/>
              </a:spcBef>
              <a:spcAft>
                <a:spcPts val="0"/>
              </a:spcAft>
              <a:buClr>
                <a:schemeClr val="lt1"/>
              </a:buClr>
              <a:buSzPts val="2100"/>
              <a:buFont typeface="Arial"/>
              <a:buNone/>
            </a:pPr>
            <a:endParaRPr sz="2100" b="0" i="0" u="none" strike="noStrike" cap="none" dirty="0">
              <a:solidFill>
                <a:schemeClr val="lt1"/>
              </a:solidFill>
              <a:latin typeface="Calibri"/>
              <a:ea typeface="Calibri"/>
              <a:cs typeface="Calibri"/>
              <a:sym typeface="Calibri"/>
            </a:endParaRPr>
          </a:p>
        </p:txBody>
      </p:sp>
      <p:pic>
        <p:nvPicPr>
          <p:cNvPr id="76" name="Google Shape;76;p16"/>
          <p:cNvPicPr preferRelativeResize="0"/>
          <p:nvPr/>
        </p:nvPicPr>
        <p:blipFill rotWithShape="1">
          <a:blip r:embed="rId3">
            <a:alphaModFix/>
          </a:blip>
          <a:srcRect/>
          <a:stretch/>
        </p:blipFill>
        <p:spPr>
          <a:xfrm>
            <a:off x="801604" y="4039203"/>
            <a:ext cx="2857500" cy="1600200"/>
          </a:xfrm>
          <a:prstGeom prst="rect">
            <a:avLst/>
          </a:prstGeom>
          <a:noFill/>
          <a:ln>
            <a:noFill/>
          </a:ln>
        </p:spPr>
      </p:pic>
      <p:pic>
        <p:nvPicPr>
          <p:cNvPr id="77" name="Google Shape;77;p16"/>
          <p:cNvPicPr preferRelativeResize="0"/>
          <p:nvPr/>
        </p:nvPicPr>
        <p:blipFill rotWithShape="1">
          <a:blip r:embed="rId4">
            <a:alphaModFix/>
          </a:blip>
          <a:srcRect/>
          <a:stretch/>
        </p:blipFill>
        <p:spPr>
          <a:xfrm>
            <a:off x="6545480" y="2342148"/>
            <a:ext cx="1969870" cy="3047114"/>
          </a:xfrm>
          <a:prstGeom prst="rect">
            <a:avLst/>
          </a:prstGeom>
          <a:noFill/>
          <a:ln>
            <a:noFill/>
          </a:ln>
        </p:spPr>
      </p:pic>
      <p:sp>
        <p:nvSpPr>
          <p:cNvPr id="78" name="Google Shape;78;p16"/>
          <p:cNvSpPr txBox="1"/>
          <p:nvPr/>
        </p:nvSpPr>
        <p:spPr>
          <a:xfrm>
            <a:off x="6689558" y="5389262"/>
            <a:ext cx="2149642"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bg1">
                    <a:lumMod val="10000"/>
                  </a:schemeClr>
                </a:solidFill>
                <a:latin typeface="Arial"/>
                <a:ea typeface="Arial"/>
                <a:cs typeface="Arial"/>
                <a:sym typeface="Arial"/>
              </a:rPr>
              <a:t>High Rate Seed Sensor</a:t>
            </a:r>
            <a:endParaRPr sz="1400" b="0" i="0" u="none" strike="noStrike" cap="none" dirty="0">
              <a:solidFill>
                <a:schemeClr val="bg1">
                  <a:lumMod val="10000"/>
                </a:schemeClr>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p:tgtEl>
                                          <p:spTgt spid="74"/>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75">
                                            <p:txEl>
                                              <p:pRg st="0" end="0"/>
                                            </p:txEl>
                                          </p:spTgt>
                                        </p:tgtEl>
                                        <p:attrNameLst>
                                          <p:attrName>style.visibility</p:attrName>
                                        </p:attrNameLst>
                                      </p:cBhvr>
                                      <p:to>
                                        <p:strVal val="visible"/>
                                      </p:to>
                                    </p:set>
                                    <p:anim calcmode="lin" valueType="num">
                                      <p:cBhvr additive="base">
                                        <p:cTn id="12" dur="500"/>
                                        <p:tgtEl>
                                          <p:spTgt spid="75">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75">
                                            <p:txEl>
                                              <p:pRg st="2" end="2"/>
                                            </p:txEl>
                                          </p:spTgt>
                                        </p:tgtEl>
                                        <p:attrNameLst>
                                          <p:attrName>style.visibility</p:attrName>
                                        </p:attrNameLst>
                                      </p:cBhvr>
                                      <p:to>
                                        <p:strVal val="visible"/>
                                      </p:to>
                                    </p:set>
                                    <p:anim calcmode="lin" valueType="num">
                                      <p:cBhvr additive="base">
                                        <p:cTn id="17" dur="500"/>
                                        <p:tgtEl>
                                          <p:spTgt spid="75">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75">
                                            <p:txEl>
                                              <p:pRg st="4" end="4"/>
                                            </p:txEl>
                                          </p:spTgt>
                                        </p:tgtEl>
                                        <p:attrNameLst>
                                          <p:attrName>style.visibility</p:attrName>
                                        </p:attrNameLst>
                                      </p:cBhvr>
                                      <p:to>
                                        <p:strVal val="visible"/>
                                      </p:to>
                                    </p:set>
                                    <p:anim calcmode="lin" valueType="num">
                                      <p:cBhvr additive="base">
                                        <p:cTn id="22" dur="500"/>
                                        <p:tgtEl>
                                          <p:spTgt spid="75">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additive="base">
                                        <p:cTn id="27" dur="500"/>
                                        <p:tgtEl>
                                          <p:spTgt spid="77"/>
                                        </p:tgtEl>
                                        <p:attrNameLst>
                                          <p:attrName>ppt_x</p:attrName>
                                        </p:attrNameLst>
                                      </p:cBhvr>
                                      <p:tavLst>
                                        <p:tav tm="0">
                                          <p:val>
                                            <p:strVal val="#ppt_x+1"/>
                                          </p:val>
                                        </p:tav>
                                        <p:tav tm="100000">
                                          <p:val>
                                            <p:strVal val="#ppt_x"/>
                                          </p:val>
                                        </p:tav>
                                      </p:tavLst>
                                    </p:anim>
                                  </p:childTnLst>
                                </p:cTn>
                              </p:par>
                              <p:par>
                                <p:cTn id="28" presetID="2" presetClass="entr" presetSubtype="2" fill="hold" nodeType="withEffect">
                                  <p:stCondLst>
                                    <p:cond delay="0"/>
                                  </p:stCondLst>
                                  <p:childTnLst>
                                    <p:set>
                                      <p:cBhvr>
                                        <p:cTn id="29" dur="1" fill="hold">
                                          <p:stCondLst>
                                            <p:cond delay="0"/>
                                          </p:stCondLst>
                                        </p:cTn>
                                        <p:tgtEl>
                                          <p:spTgt spid="78"/>
                                        </p:tgtEl>
                                        <p:attrNameLst>
                                          <p:attrName>style.visibility</p:attrName>
                                        </p:attrNameLst>
                                      </p:cBhvr>
                                      <p:to>
                                        <p:strVal val="visible"/>
                                      </p:to>
                                    </p:set>
                                    <p:anim calcmode="lin" valueType="num">
                                      <p:cBhvr additive="base">
                                        <p:cTn id="30" dur="500"/>
                                        <p:tgtEl>
                                          <p:spTgt spid="78"/>
                                        </p:tgtEl>
                                        <p:attrNameLst>
                                          <p:attrName>ppt_x</p:attrName>
                                        </p:attrNameLst>
                                      </p:cBhvr>
                                      <p:tavLst>
                                        <p:tav tm="0">
                                          <p:val>
                                            <p:strVal val="#ppt_x+1"/>
                                          </p:val>
                                        </p:tav>
                                        <p:tav tm="100000">
                                          <p:val>
                                            <p:strVal val="#ppt_x"/>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76"/>
                                        </p:tgtEl>
                                        <p:attrNameLst>
                                          <p:attrName>style.visibility</p:attrName>
                                        </p:attrNameLst>
                                      </p:cBhvr>
                                      <p:to>
                                        <p:strVal val="visible"/>
                                      </p:to>
                                    </p:set>
                                    <p:anim calcmode="lin" valueType="num">
                                      <p:cBhvr additive="base">
                                        <p:cTn id="35" dur="500"/>
                                        <p:tgtEl>
                                          <p:spTgt spid="7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a:solidFill>
                  <a:schemeClr val="bg1">
                    <a:lumMod val="10000"/>
                  </a:schemeClr>
                </a:solidFill>
                <a:latin typeface="Calibri"/>
                <a:ea typeface="Calibri"/>
                <a:cs typeface="Calibri"/>
                <a:sym typeface="Calibri"/>
              </a:rPr>
              <a:t>Equipment with Meters</a:t>
            </a:r>
            <a:endParaRPr sz="3300" b="0" i="0" u="none" strike="noStrike" cap="none">
              <a:solidFill>
                <a:schemeClr val="bg1">
                  <a:lumMod val="10000"/>
                </a:schemeClr>
              </a:solidFill>
              <a:latin typeface="Calibri"/>
              <a:ea typeface="Calibri"/>
              <a:cs typeface="Calibri"/>
              <a:sym typeface="Calibri"/>
            </a:endParaRPr>
          </a:p>
        </p:txBody>
      </p:sp>
      <p:sp>
        <p:nvSpPr>
          <p:cNvPr id="84" name="Google Shape;84;p17"/>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Control the amount of inputs</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Seed, fertilizer, pesticides, water, etc.</a:t>
            </a:r>
            <a:endParaRPr sz="1800" b="0" i="0" u="none" strike="noStrike" cap="none" dirty="0">
              <a:solidFill>
                <a:schemeClr val="bg1">
                  <a:lumMod val="10000"/>
                </a:schemeClr>
              </a:solidFill>
              <a:latin typeface="Calibri"/>
              <a:ea typeface="Calibri"/>
              <a:cs typeface="Calibri"/>
              <a:sym typeface="Calibri"/>
            </a:endParaRPr>
          </a:p>
          <a:p>
            <a:pPr marL="914400" marR="0" lvl="1" indent="-228600" algn="l" rtl="0">
              <a:lnSpc>
                <a:spcPct val="90000"/>
              </a:lnSpc>
              <a:spcBef>
                <a:spcPts val="375"/>
              </a:spcBef>
              <a:spcAft>
                <a:spcPts val="0"/>
              </a:spcAft>
              <a:buClr>
                <a:schemeClr val="lt1"/>
              </a:buClr>
              <a:buSzPts val="1800"/>
              <a:buFont typeface="Arial"/>
              <a:buNone/>
            </a:pPr>
            <a:endParaRPr sz="1800" b="0" i="0" u="none" strike="noStrike" cap="none" dirty="0">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Can steer the equipment</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Aids in precise field placement</a:t>
            </a:r>
            <a:endParaRPr sz="1800" b="0" i="0" u="none" strike="noStrike" cap="none" dirty="0">
              <a:solidFill>
                <a:schemeClr val="bg1">
                  <a:lumMod val="10000"/>
                </a:schemeClr>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p:tgtEl>
                                          <p:spTgt spid="83"/>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84">
                                            <p:txEl>
                                              <p:pRg st="0" end="0"/>
                                            </p:txEl>
                                          </p:spTgt>
                                        </p:tgtEl>
                                        <p:attrNameLst>
                                          <p:attrName>style.visibility</p:attrName>
                                        </p:attrNameLst>
                                      </p:cBhvr>
                                      <p:to>
                                        <p:strVal val="visible"/>
                                      </p:to>
                                    </p:set>
                                    <p:anim calcmode="lin" valueType="num">
                                      <p:cBhvr additive="base">
                                        <p:cTn id="12" dur="500"/>
                                        <p:tgtEl>
                                          <p:spTgt spid="84">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84">
                                            <p:txEl>
                                              <p:pRg st="1" end="1"/>
                                            </p:txEl>
                                          </p:spTgt>
                                        </p:tgtEl>
                                        <p:attrNameLst>
                                          <p:attrName>style.visibility</p:attrName>
                                        </p:attrNameLst>
                                      </p:cBhvr>
                                      <p:to>
                                        <p:strVal val="visible"/>
                                      </p:to>
                                    </p:set>
                                    <p:anim calcmode="lin" valueType="num">
                                      <p:cBhvr additive="base">
                                        <p:cTn id="17" dur="500"/>
                                        <p:tgtEl>
                                          <p:spTgt spid="84">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84">
                                            <p:txEl>
                                              <p:pRg st="3" end="3"/>
                                            </p:txEl>
                                          </p:spTgt>
                                        </p:tgtEl>
                                        <p:attrNameLst>
                                          <p:attrName>style.visibility</p:attrName>
                                        </p:attrNameLst>
                                      </p:cBhvr>
                                      <p:to>
                                        <p:strVal val="visible"/>
                                      </p:to>
                                    </p:set>
                                    <p:anim calcmode="lin" valueType="num">
                                      <p:cBhvr additive="base">
                                        <p:cTn id="22" dur="500"/>
                                        <p:tgtEl>
                                          <p:spTgt spid="84">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84">
                                            <p:txEl>
                                              <p:pRg st="4" end="4"/>
                                            </p:txEl>
                                          </p:spTgt>
                                        </p:tgtEl>
                                        <p:attrNameLst>
                                          <p:attrName>style.visibility</p:attrName>
                                        </p:attrNameLst>
                                      </p:cBhvr>
                                      <p:to>
                                        <p:strVal val="visible"/>
                                      </p:to>
                                    </p:set>
                                    <p:anim calcmode="lin" valueType="num">
                                      <p:cBhvr additive="base">
                                        <p:cTn id="27" dur="500"/>
                                        <p:tgtEl>
                                          <p:spTgt spid="84">
                                            <p:txEl>
                                              <p:pRg st="4" end="4"/>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8"/>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dirty="0">
                <a:solidFill>
                  <a:schemeClr val="bg1">
                    <a:lumMod val="10000"/>
                  </a:schemeClr>
                </a:solidFill>
                <a:latin typeface="Calibri"/>
                <a:ea typeface="Calibri"/>
                <a:cs typeface="Calibri"/>
                <a:sym typeface="Calibri"/>
              </a:rPr>
              <a:t>Monitors</a:t>
            </a:r>
            <a:endParaRPr sz="3300" b="0" i="0" u="none" strike="noStrike" cap="none" dirty="0">
              <a:solidFill>
                <a:schemeClr val="bg1">
                  <a:lumMod val="10000"/>
                </a:schemeClr>
              </a:solidFill>
              <a:latin typeface="Calibri"/>
              <a:ea typeface="Calibri"/>
              <a:cs typeface="Calibri"/>
              <a:sym typeface="Calibri"/>
            </a:endParaRPr>
          </a:p>
        </p:txBody>
      </p:sp>
      <p:sp>
        <p:nvSpPr>
          <p:cNvPr id="90" name="Google Shape;90;p18"/>
          <p:cNvSpPr txBox="1">
            <a:spLocks noGrp="1"/>
          </p:cNvSpPr>
          <p:nvPr>
            <p:ph type="body" idx="1"/>
          </p:nvPr>
        </p:nvSpPr>
        <p:spPr>
          <a:xfrm>
            <a:off x="628650" y="1690689"/>
            <a:ext cx="7886700" cy="3756142"/>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Indicate the rate inputs are being applied.</a:t>
            </a:r>
            <a:endParaRPr sz="2100" b="0" i="0" u="none" strike="noStrike" cap="none" dirty="0">
              <a:solidFill>
                <a:schemeClr val="bg1">
                  <a:lumMod val="10000"/>
                </a:schemeClr>
              </a:solidFill>
              <a:latin typeface="Calibri"/>
              <a:ea typeface="Calibri"/>
              <a:cs typeface="Calibri"/>
              <a:sym typeface="Calibri"/>
            </a:endParaRPr>
          </a:p>
          <a:p>
            <a:pPr marL="95250" marR="0" lvl="0" indent="0" algn="l" rtl="0">
              <a:lnSpc>
                <a:spcPct val="90000"/>
              </a:lnSpc>
              <a:spcBef>
                <a:spcPts val="750"/>
              </a:spcBef>
              <a:spcAft>
                <a:spcPts val="0"/>
              </a:spcAft>
              <a:buClr>
                <a:schemeClr val="lt1"/>
              </a:buClr>
              <a:buSzPts val="2100"/>
              <a:buFont typeface="Arial"/>
              <a:buNone/>
            </a:pPr>
            <a:endParaRPr sz="2100" b="0" i="0" u="none" strike="noStrike" cap="none" dirty="0">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Tells the operator if equipment is working at peak performance.</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Gives off a warning if not working properly.</a:t>
            </a:r>
            <a:endParaRPr sz="1800" b="0" i="0" u="none" strike="noStrike" cap="none" dirty="0">
              <a:solidFill>
                <a:schemeClr val="bg1">
                  <a:lumMod val="10000"/>
                </a:schemeClr>
              </a:solidFill>
              <a:latin typeface="Calibri"/>
              <a:ea typeface="Calibri"/>
              <a:cs typeface="Calibri"/>
              <a:sym typeface="Calibri"/>
            </a:endParaRPr>
          </a:p>
          <a:p>
            <a:pPr marL="571500" marR="0" lvl="1" indent="0" algn="l" rtl="0">
              <a:lnSpc>
                <a:spcPct val="90000"/>
              </a:lnSpc>
              <a:spcBef>
                <a:spcPts val="375"/>
              </a:spcBef>
              <a:spcAft>
                <a:spcPts val="0"/>
              </a:spcAft>
              <a:buClr>
                <a:schemeClr val="lt1"/>
              </a:buClr>
              <a:buSzPts val="1800"/>
              <a:buFont typeface="Arial"/>
              <a:buNone/>
            </a:pPr>
            <a:endParaRPr sz="1800" b="0" i="0" u="none" strike="noStrike" cap="none" dirty="0">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Acts as a user interface.</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Operator can make adjustments on the go.</a:t>
            </a:r>
            <a:endParaRPr sz="1800" b="0" i="0" u="none" strike="noStrike" cap="none" dirty="0">
              <a:solidFill>
                <a:schemeClr val="bg1">
                  <a:lumMod val="10000"/>
                </a:schemeClr>
              </a:solidFill>
              <a:latin typeface="Calibri"/>
              <a:ea typeface="Calibri"/>
              <a:cs typeface="Calibri"/>
              <a:sym typeface="Calibri"/>
            </a:endParaRPr>
          </a:p>
          <a:p>
            <a:pPr marL="571500" marR="0" lvl="1" indent="0" algn="l" rtl="0">
              <a:lnSpc>
                <a:spcPct val="90000"/>
              </a:lnSpc>
              <a:spcBef>
                <a:spcPts val="375"/>
              </a:spcBef>
              <a:spcAft>
                <a:spcPts val="0"/>
              </a:spcAft>
              <a:buClr>
                <a:schemeClr val="lt1"/>
              </a:buClr>
              <a:buSzPts val="1800"/>
              <a:buFont typeface="Arial"/>
              <a:buNone/>
            </a:pPr>
            <a:endParaRPr sz="1800" b="0" i="0" u="none" strike="noStrike" cap="none" dirty="0">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Records all information gathered by GPS, sensors and meters.</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Used later to help with decision making.</a:t>
            </a:r>
            <a:endParaRPr sz="1800" b="0" i="0" u="none" strike="noStrike" cap="none" dirty="0">
              <a:solidFill>
                <a:schemeClr val="bg1">
                  <a:lumMod val="10000"/>
                </a:schemeClr>
              </a:solidFill>
              <a:latin typeface="Calibri"/>
              <a:ea typeface="Calibri"/>
              <a:cs typeface="Calibri"/>
              <a:sym typeface="Calibri"/>
            </a:endParaRPr>
          </a:p>
        </p:txBody>
      </p:sp>
      <p:pic>
        <p:nvPicPr>
          <p:cNvPr id="91" name="Google Shape;91;p18"/>
          <p:cNvPicPr preferRelativeResize="0"/>
          <p:nvPr/>
        </p:nvPicPr>
        <p:blipFill rotWithShape="1">
          <a:blip r:embed="rId3">
            <a:alphaModFix/>
          </a:blip>
          <a:srcRect/>
          <a:stretch/>
        </p:blipFill>
        <p:spPr>
          <a:xfrm>
            <a:off x="5824287" y="365126"/>
            <a:ext cx="3319713" cy="17245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500"/>
                                        <p:tgtEl>
                                          <p:spTgt spid="89"/>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90">
                                            <p:txEl>
                                              <p:pRg st="0" end="0"/>
                                            </p:txEl>
                                          </p:spTgt>
                                        </p:tgtEl>
                                        <p:attrNameLst>
                                          <p:attrName>style.visibility</p:attrName>
                                        </p:attrNameLst>
                                      </p:cBhvr>
                                      <p:to>
                                        <p:strVal val="visible"/>
                                      </p:to>
                                    </p:set>
                                    <p:anim calcmode="lin" valueType="num">
                                      <p:cBhvr additive="base">
                                        <p:cTn id="12" dur="500"/>
                                        <p:tgtEl>
                                          <p:spTgt spid="90">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90">
                                            <p:txEl>
                                              <p:pRg st="2" end="2"/>
                                            </p:txEl>
                                          </p:spTgt>
                                        </p:tgtEl>
                                        <p:attrNameLst>
                                          <p:attrName>style.visibility</p:attrName>
                                        </p:attrNameLst>
                                      </p:cBhvr>
                                      <p:to>
                                        <p:strVal val="visible"/>
                                      </p:to>
                                    </p:set>
                                    <p:anim calcmode="lin" valueType="num">
                                      <p:cBhvr additive="base">
                                        <p:cTn id="17" dur="500"/>
                                        <p:tgtEl>
                                          <p:spTgt spid="90">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90">
                                            <p:txEl>
                                              <p:pRg st="3" end="3"/>
                                            </p:txEl>
                                          </p:spTgt>
                                        </p:tgtEl>
                                        <p:attrNameLst>
                                          <p:attrName>style.visibility</p:attrName>
                                        </p:attrNameLst>
                                      </p:cBhvr>
                                      <p:to>
                                        <p:strVal val="visible"/>
                                      </p:to>
                                    </p:set>
                                    <p:anim calcmode="lin" valueType="num">
                                      <p:cBhvr additive="base">
                                        <p:cTn id="22" dur="500"/>
                                        <p:tgtEl>
                                          <p:spTgt spid="90">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90">
                                            <p:txEl>
                                              <p:pRg st="5" end="5"/>
                                            </p:txEl>
                                          </p:spTgt>
                                        </p:tgtEl>
                                        <p:attrNameLst>
                                          <p:attrName>style.visibility</p:attrName>
                                        </p:attrNameLst>
                                      </p:cBhvr>
                                      <p:to>
                                        <p:strVal val="visible"/>
                                      </p:to>
                                    </p:set>
                                    <p:anim calcmode="lin" valueType="num">
                                      <p:cBhvr additive="base">
                                        <p:cTn id="27" dur="500"/>
                                        <p:tgtEl>
                                          <p:spTgt spid="90">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90">
                                            <p:txEl>
                                              <p:pRg st="6" end="6"/>
                                            </p:txEl>
                                          </p:spTgt>
                                        </p:tgtEl>
                                        <p:attrNameLst>
                                          <p:attrName>style.visibility</p:attrName>
                                        </p:attrNameLst>
                                      </p:cBhvr>
                                      <p:to>
                                        <p:strVal val="visible"/>
                                      </p:to>
                                    </p:set>
                                    <p:anim calcmode="lin" valueType="num">
                                      <p:cBhvr additive="base">
                                        <p:cTn id="32" dur="500"/>
                                        <p:tgtEl>
                                          <p:spTgt spid="90">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90">
                                            <p:txEl>
                                              <p:pRg st="8" end="8"/>
                                            </p:txEl>
                                          </p:spTgt>
                                        </p:tgtEl>
                                        <p:attrNameLst>
                                          <p:attrName>style.visibility</p:attrName>
                                        </p:attrNameLst>
                                      </p:cBhvr>
                                      <p:to>
                                        <p:strVal val="visible"/>
                                      </p:to>
                                    </p:set>
                                    <p:anim calcmode="lin" valueType="num">
                                      <p:cBhvr additive="base">
                                        <p:cTn id="37" dur="500"/>
                                        <p:tgtEl>
                                          <p:spTgt spid="90">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90">
                                            <p:txEl>
                                              <p:pRg st="9" end="9"/>
                                            </p:txEl>
                                          </p:spTgt>
                                        </p:tgtEl>
                                        <p:attrNameLst>
                                          <p:attrName>style.visibility</p:attrName>
                                        </p:attrNameLst>
                                      </p:cBhvr>
                                      <p:to>
                                        <p:strVal val="visible"/>
                                      </p:to>
                                    </p:set>
                                    <p:anim calcmode="lin" valueType="num">
                                      <p:cBhvr additive="base">
                                        <p:cTn id="42" dur="500"/>
                                        <p:tgtEl>
                                          <p:spTgt spid="90">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91"/>
                                        </p:tgtEl>
                                        <p:attrNameLst>
                                          <p:attrName>style.visibility</p:attrName>
                                        </p:attrNameLst>
                                      </p:cBhvr>
                                      <p:to>
                                        <p:strVal val="visible"/>
                                      </p:to>
                                    </p:set>
                                    <p:anim calcmode="lin" valueType="num">
                                      <p:cBhvr additive="base">
                                        <p:cTn id="47" dur="500"/>
                                        <p:tgtEl>
                                          <p:spTgt spid="9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a:solidFill>
                  <a:schemeClr val="bg1">
                    <a:lumMod val="10000"/>
                  </a:schemeClr>
                </a:solidFill>
                <a:latin typeface="Calibri"/>
                <a:ea typeface="Calibri"/>
                <a:cs typeface="Calibri"/>
                <a:sym typeface="Calibri"/>
              </a:rPr>
              <a:t>Software</a:t>
            </a:r>
            <a:endParaRPr sz="3300" b="0" i="0" u="none" strike="noStrike" cap="none">
              <a:solidFill>
                <a:schemeClr val="bg1">
                  <a:lumMod val="10000"/>
                </a:schemeClr>
              </a:solidFill>
              <a:latin typeface="Calibri"/>
              <a:ea typeface="Calibri"/>
              <a:cs typeface="Calibri"/>
              <a:sym typeface="Calibri"/>
            </a:endParaRPr>
          </a:p>
        </p:txBody>
      </p:sp>
      <p:sp>
        <p:nvSpPr>
          <p:cNvPr id="97" name="Google Shape;97;p19"/>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noAutofit/>
          </a:bodyPr>
          <a:lstStyle/>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Keeps track of information gathered.</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Throughout the season</a:t>
            </a:r>
            <a:endParaRPr sz="18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Across multiple years</a:t>
            </a:r>
            <a:endParaRPr sz="1800" b="0" i="0" u="none" strike="noStrike" cap="none" dirty="0">
              <a:solidFill>
                <a:schemeClr val="bg1">
                  <a:lumMod val="10000"/>
                </a:schemeClr>
              </a:solidFill>
              <a:latin typeface="Calibri"/>
              <a:ea typeface="Calibri"/>
              <a:cs typeface="Calibri"/>
              <a:sym typeface="Calibri"/>
            </a:endParaRPr>
          </a:p>
          <a:p>
            <a:pPr marL="95250" marR="0" lvl="0" indent="0" algn="l" rtl="0">
              <a:lnSpc>
                <a:spcPct val="90000"/>
              </a:lnSpc>
              <a:spcBef>
                <a:spcPts val="750"/>
              </a:spcBef>
              <a:spcAft>
                <a:spcPts val="0"/>
              </a:spcAft>
              <a:buClr>
                <a:schemeClr val="lt1"/>
              </a:buClr>
              <a:buSzPts val="2100"/>
              <a:buFont typeface="Arial"/>
              <a:buNone/>
            </a:pPr>
            <a:endParaRPr sz="2100" b="0" i="0" u="none" strike="noStrike" cap="none" dirty="0">
              <a:solidFill>
                <a:schemeClr val="bg1">
                  <a:lumMod val="10000"/>
                </a:schemeClr>
              </a:solidFill>
              <a:latin typeface="Calibri"/>
              <a:ea typeface="Calibri"/>
              <a:cs typeface="Calibri"/>
              <a:sym typeface="Calibri"/>
            </a:endParaRPr>
          </a:p>
          <a:p>
            <a:pPr marL="457200" marR="0" lvl="0" indent="-361950" algn="l" rtl="0">
              <a:lnSpc>
                <a:spcPct val="90000"/>
              </a:lnSpc>
              <a:spcBef>
                <a:spcPts val="750"/>
              </a:spcBef>
              <a:spcAft>
                <a:spcPts val="0"/>
              </a:spcAft>
              <a:buClrTx/>
              <a:buSzPts val="2100"/>
              <a:buFont typeface="Arial"/>
              <a:buChar char="•"/>
            </a:pPr>
            <a:r>
              <a:rPr lang="en-US" sz="2100" b="0" i="0" u="none" strike="noStrike" cap="none" dirty="0">
                <a:solidFill>
                  <a:schemeClr val="bg1">
                    <a:lumMod val="10000"/>
                  </a:schemeClr>
                </a:solidFill>
                <a:latin typeface="Calibri"/>
                <a:ea typeface="Calibri"/>
                <a:cs typeface="Calibri"/>
                <a:sym typeface="Calibri"/>
              </a:rPr>
              <a:t>Allows operator to </a:t>
            </a:r>
            <a:endParaRPr sz="21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Analyze data</a:t>
            </a:r>
            <a:endParaRPr sz="1800" b="0" i="0" u="none" strike="noStrike" cap="none" dirty="0">
              <a:solidFill>
                <a:schemeClr val="bg1">
                  <a:lumMod val="10000"/>
                </a:schemeClr>
              </a:solidFill>
              <a:latin typeface="Calibri"/>
              <a:ea typeface="Calibri"/>
              <a:cs typeface="Calibri"/>
              <a:sym typeface="Calibri"/>
            </a:endParaRPr>
          </a:p>
          <a:p>
            <a:pPr marL="914400" marR="0" lvl="1" indent="-342900" algn="l" rtl="0">
              <a:lnSpc>
                <a:spcPct val="90000"/>
              </a:lnSpc>
              <a:spcBef>
                <a:spcPts val="375"/>
              </a:spcBef>
              <a:spcAft>
                <a:spcPts val="0"/>
              </a:spcAft>
              <a:buClrTx/>
              <a:buSzPts val="1800"/>
              <a:buFont typeface="Arial"/>
              <a:buChar char="•"/>
            </a:pPr>
            <a:r>
              <a:rPr lang="en-US" sz="1800" b="0" i="0" u="none" strike="noStrike" cap="none" dirty="0">
                <a:solidFill>
                  <a:schemeClr val="bg1">
                    <a:lumMod val="10000"/>
                  </a:schemeClr>
                </a:solidFill>
                <a:latin typeface="Calibri"/>
                <a:ea typeface="Calibri"/>
                <a:cs typeface="Calibri"/>
                <a:sym typeface="Calibri"/>
              </a:rPr>
              <a:t>Make informed decisions to improve production</a:t>
            </a:r>
            <a:endParaRPr sz="1800" b="0" i="0" u="none" strike="noStrike" cap="none" dirty="0">
              <a:solidFill>
                <a:schemeClr val="bg1">
                  <a:lumMod val="10000"/>
                </a:schemeClr>
              </a:solidFill>
              <a:latin typeface="Calibri"/>
              <a:ea typeface="Calibri"/>
              <a:cs typeface="Calibri"/>
              <a:sym typeface="Calibri"/>
            </a:endParaRPr>
          </a:p>
          <a:p>
            <a:pPr marL="1371600" marR="0" lvl="2" indent="-323850" algn="l" rtl="0">
              <a:lnSpc>
                <a:spcPct val="90000"/>
              </a:lnSpc>
              <a:spcBef>
                <a:spcPts val="375"/>
              </a:spcBef>
              <a:spcAft>
                <a:spcPts val="0"/>
              </a:spcAft>
              <a:buClrTx/>
              <a:buSzPts val="1500"/>
              <a:buFont typeface="Arial"/>
              <a:buChar char="•"/>
            </a:pPr>
            <a:r>
              <a:rPr lang="en-US" sz="1500" b="0" i="0" u="none" strike="noStrike" cap="none" dirty="0">
                <a:solidFill>
                  <a:schemeClr val="bg1">
                    <a:lumMod val="10000"/>
                  </a:schemeClr>
                </a:solidFill>
                <a:latin typeface="Calibri"/>
                <a:ea typeface="Calibri"/>
                <a:cs typeface="Calibri"/>
                <a:sym typeface="Calibri"/>
              </a:rPr>
              <a:t>“minimize” inputs to “maximize” outputs and profit</a:t>
            </a:r>
            <a:endParaRPr sz="1500" b="0" i="0" u="none" strike="noStrike" cap="none" dirty="0">
              <a:solidFill>
                <a:schemeClr val="bg1">
                  <a:lumMod val="10000"/>
                </a:schemeClr>
              </a:solidFill>
              <a:latin typeface="Calibri"/>
              <a:ea typeface="Calibri"/>
              <a:cs typeface="Calibri"/>
              <a:sym typeface="Calibri"/>
            </a:endParaRPr>
          </a:p>
        </p:txBody>
      </p:sp>
      <p:pic>
        <p:nvPicPr>
          <p:cNvPr id="98" name="Google Shape;98;p19"/>
          <p:cNvPicPr preferRelativeResize="0"/>
          <p:nvPr/>
        </p:nvPicPr>
        <p:blipFill rotWithShape="1">
          <a:blip r:embed="rId3">
            <a:alphaModFix/>
          </a:blip>
          <a:srcRect/>
          <a:stretch/>
        </p:blipFill>
        <p:spPr>
          <a:xfrm>
            <a:off x="5486400" y="1315452"/>
            <a:ext cx="3433011" cy="257475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p:tgtEl>
                                          <p:spTgt spid="9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97">
                                            <p:txEl>
                                              <p:pRg st="0" end="0"/>
                                            </p:txEl>
                                          </p:spTgt>
                                        </p:tgtEl>
                                        <p:attrNameLst>
                                          <p:attrName>style.visibility</p:attrName>
                                        </p:attrNameLst>
                                      </p:cBhvr>
                                      <p:to>
                                        <p:strVal val="visible"/>
                                      </p:to>
                                    </p:set>
                                    <p:anim calcmode="lin" valueType="num">
                                      <p:cBhvr additive="base">
                                        <p:cTn id="12" dur="500"/>
                                        <p:tgtEl>
                                          <p:spTgt spid="97">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97">
                                            <p:txEl>
                                              <p:pRg st="1" end="1"/>
                                            </p:txEl>
                                          </p:spTgt>
                                        </p:tgtEl>
                                        <p:attrNameLst>
                                          <p:attrName>style.visibility</p:attrName>
                                        </p:attrNameLst>
                                      </p:cBhvr>
                                      <p:to>
                                        <p:strVal val="visible"/>
                                      </p:to>
                                    </p:set>
                                    <p:anim calcmode="lin" valueType="num">
                                      <p:cBhvr additive="base">
                                        <p:cTn id="17" dur="500"/>
                                        <p:tgtEl>
                                          <p:spTgt spid="97">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97">
                                            <p:txEl>
                                              <p:pRg st="2" end="2"/>
                                            </p:txEl>
                                          </p:spTgt>
                                        </p:tgtEl>
                                        <p:attrNameLst>
                                          <p:attrName>style.visibility</p:attrName>
                                        </p:attrNameLst>
                                      </p:cBhvr>
                                      <p:to>
                                        <p:strVal val="visible"/>
                                      </p:to>
                                    </p:set>
                                    <p:anim calcmode="lin" valueType="num">
                                      <p:cBhvr additive="base">
                                        <p:cTn id="22" dur="500"/>
                                        <p:tgtEl>
                                          <p:spTgt spid="97">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97">
                                            <p:txEl>
                                              <p:pRg st="4" end="4"/>
                                            </p:txEl>
                                          </p:spTgt>
                                        </p:tgtEl>
                                        <p:attrNameLst>
                                          <p:attrName>style.visibility</p:attrName>
                                        </p:attrNameLst>
                                      </p:cBhvr>
                                      <p:to>
                                        <p:strVal val="visible"/>
                                      </p:to>
                                    </p:set>
                                    <p:anim calcmode="lin" valueType="num">
                                      <p:cBhvr additive="base">
                                        <p:cTn id="27" dur="500"/>
                                        <p:tgtEl>
                                          <p:spTgt spid="97">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97">
                                            <p:txEl>
                                              <p:pRg st="5" end="5"/>
                                            </p:txEl>
                                          </p:spTgt>
                                        </p:tgtEl>
                                        <p:attrNameLst>
                                          <p:attrName>style.visibility</p:attrName>
                                        </p:attrNameLst>
                                      </p:cBhvr>
                                      <p:to>
                                        <p:strVal val="visible"/>
                                      </p:to>
                                    </p:set>
                                    <p:anim calcmode="lin" valueType="num">
                                      <p:cBhvr additive="base">
                                        <p:cTn id="32" dur="500"/>
                                        <p:tgtEl>
                                          <p:spTgt spid="97">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97">
                                            <p:txEl>
                                              <p:pRg st="6" end="6"/>
                                            </p:txEl>
                                          </p:spTgt>
                                        </p:tgtEl>
                                        <p:attrNameLst>
                                          <p:attrName>style.visibility</p:attrName>
                                        </p:attrNameLst>
                                      </p:cBhvr>
                                      <p:to>
                                        <p:strVal val="visible"/>
                                      </p:to>
                                    </p:set>
                                    <p:anim calcmode="lin" valueType="num">
                                      <p:cBhvr additive="base">
                                        <p:cTn id="37" dur="500"/>
                                        <p:tgtEl>
                                          <p:spTgt spid="97">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97">
                                            <p:txEl>
                                              <p:pRg st="7" end="7"/>
                                            </p:txEl>
                                          </p:spTgt>
                                        </p:tgtEl>
                                        <p:attrNameLst>
                                          <p:attrName>style.visibility</p:attrName>
                                        </p:attrNameLst>
                                      </p:cBhvr>
                                      <p:to>
                                        <p:strVal val="visible"/>
                                      </p:to>
                                    </p:set>
                                    <p:anim calcmode="lin" valueType="num">
                                      <p:cBhvr additive="base">
                                        <p:cTn id="42" dur="500"/>
                                        <p:tgtEl>
                                          <p:spTgt spid="97">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98"/>
                                        </p:tgtEl>
                                        <p:attrNameLst>
                                          <p:attrName>style.visibility</p:attrName>
                                        </p:attrNameLst>
                                      </p:cBhvr>
                                      <p:to>
                                        <p:strVal val="visible"/>
                                      </p:to>
                                    </p:set>
                                    <p:anim calcmode="lin" valueType="num">
                                      <p:cBhvr additive="base">
                                        <p:cTn id="47" dur="500"/>
                                        <p:tgtEl>
                                          <p:spTgt spid="98"/>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0"/>
          <p:cNvSpPr txBox="1">
            <a:spLocks noGrp="1"/>
          </p:cNvSpPr>
          <p:nvPr>
            <p:ph type="title"/>
          </p:nvPr>
        </p:nvSpPr>
        <p:spPr>
          <a:xfrm>
            <a:off x="628650" y="28242"/>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300" b="0" i="0" u="none" strike="noStrike" cap="none" dirty="0">
                <a:solidFill>
                  <a:schemeClr val="bg1">
                    <a:lumMod val="10000"/>
                  </a:schemeClr>
                </a:solidFill>
                <a:latin typeface="Calibri"/>
                <a:ea typeface="Calibri"/>
                <a:cs typeface="Calibri"/>
                <a:sym typeface="Calibri"/>
              </a:rPr>
              <a:t>Putting it all Together</a:t>
            </a:r>
            <a:endParaRPr sz="3300" b="0" i="0" u="none" strike="noStrike" cap="none" dirty="0">
              <a:solidFill>
                <a:schemeClr val="bg1">
                  <a:lumMod val="10000"/>
                </a:schemeClr>
              </a:solidFill>
              <a:latin typeface="Calibri"/>
              <a:ea typeface="Calibri"/>
              <a:cs typeface="Calibri"/>
              <a:sym typeface="Calibri"/>
            </a:endParaRPr>
          </a:p>
        </p:txBody>
      </p:sp>
      <p:pic>
        <p:nvPicPr>
          <p:cNvPr id="104" name="Google Shape;104;p20" descr="yield-monitoring system"/>
          <p:cNvPicPr preferRelativeResize="0"/>
          <p:nvPr/>
        </p:nvPicPr>
        <p:blipFill rotWithShape="1">
          <a:blip r:embed="rId3">
            <a:alphaModFix/>
          </a:blip>
          <a:srcRect/>
          <a:stretch/>
        </p:blipFill>
        <p:spPr>
          <a:xfrm>
            <a:off x="2190750" y="1616075"/>
            <a:ext cx="4762500" cy="41052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500"/>
                                        <p:tgtEl>
                                          <p:spTgt spid="103"/>
                                        </p:tgtEl>
                                        <p:attrNameLst>
                                          <p:attrName>ppt_y</p:attrName>
                                        </p:attrNameLst>
                                      </p:cBhvr>
                                      <p:tavLst>
                                        <p:tav tm="0">
                                          <p:val>
                                            <p:strVal val="#ppt_y-1"/>
                                          </p:val>
                                        </p:tav>
                                        <p:tav tm="100000">
                                          <p:val>
                                            <p:strVal val="#ppt_y"/>
                                          </p:val>
                                        </p:tav>
                                      </p:tavLst>
                                    </p:anim>
                                  </p:childTnLst>
                                </p:cTn>
                              </p:par>
                              <p:par>
                                <p:cTn id="8" presetID="2" presetClass="entr" presetSubtype="8" fill="hold" nodeType="withEffect">
                                  <p:stCondLst>
                                    <p:cond delay="0"/>
                                  </p:stCondLst>
                                  <p:childTnLst>
                                    <p:set>
                                      <p:cBhvr>
                                        <p:cTn id="9" dur="1" fill="hold">
                                          <p:stCondLst>
                                            <p:cond delay="0"/>
                                          </p:stCondLst>
                                        </p:cTn>
                                        <p:tgtEl>
                                          <p:spTgt spid="104"/>
                                        </p:tgtEl>
                                        <p:attrNameLst>
                                          <p:attrName>style.visibility</p:attrName>
                                        </p:attrNameLst>
                                      </p:cBhvr>
                                      <p:to>
                                        <p:strVal val="visible"/>
                                      </p:to>
                                    </p:set>
                                    <p:anim calcmode="lin" valueType="num">
                                      <p:cBhvr additive="base">
                                        <p:cTn id="10" dur="3000"/>
                                        <p:tgtEl>
                                          <p:spTgt spid="104"/>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p21" descr="https://36qxd1l7f7y2pa9s2h6gbwi1-wpengine.netdna-ssl.com/wp-content/uploads/2012/10/precisionfarming.png"/>
          <p:cNvPicPr preferRelativeResize="0"/>
          <p:nvPr/>
        </p:nvPicPr>
        <p:blipFill rotWithShape="1">
          <a:blip r:embed="rId3">
            <a:alphaModFix/>
          </a:blip>
          <a:srcRect/>
          <a:stretch/>
        </p:blipFill>
        <p:spPr>
          <a:xfrm>
            <a:off x="540919" y="312653"/>
            <a:ext cx="8073691" cy="535658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p:tgtEl>
                                          <p:spTgt spid="1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ortheast Them">
  <a:themeElements>
    <a:clrScheme name="Custom 1">
      <a:dk1>
        <a:srgbClr val="FFFFFF"/>
      </a:dk1>
      <a:lt1>
        <a:srgbClr val="CECFCD"/>
      </a:lt1>
      <a:dk2>
        <a:srgbClr val="AC082F"/>
      </a:dk2>
      <a:lt2>
        <a:srgbClr val="CECFCD"/>
      </a:lt2>
      <a:accent1>
        <a:srgbClr val="949593"/>
      </a:accent1>
      <a:accent2>
        <a:srgbClr val="AC082F"/>
      </a:accent2>
      <a:accent3>
        <a:srgbClr val="777877"/>
      </a:accent3>
      <a:accent4>
        <a:srgbClr val="C0C1BF"/>
      </a:accent4>
      <a:accent5>
        <a:srgbClr val="3C3C3B"/>
      </a:accent5>
      <a:accent6>
        <a:srgbClr val="636463"/>
      </a:accent6>
      <a:hlink>
        <a:srgbClr val="0000FF"/>
      </a:hlink>
      <a:folHlink>
        <a:srgbClr val="FF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480</Words>
  <Application>Microsoft Office PowerPoint</Application>
  <PresentationFormat>On-screen Show (4:3)</PresentationFormat>
  <Paragraphs>103</Paragraphs>
  <Slides>15</Slides>
  <Notes>15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Northeast Them</vt:lpstr>
      <vt:lpstr>Precision Agriculture</vt:lpstr>
      <vt:lpstr>Components of Precision Agriculture</vt:lpstr>
      <vt:lpstr>GPS Receiver</vt:lpstr>
      <vt:lpstr>Equipment with Sensors</vt:lpstr>
      <vt:lpstr>Equipment with Meters</vt:lpstr>
      <vt:lpstr>Monitors</vt:lpstr>
      <vt:lpstr>Software</vt:lpstr>
      <vt:lpstr>Putting it all Together</vt:lpstr>
      <vt:lpstr>PowerPoint Presentation</vt:lpstr>
      <vt:lpstr>PowerPoint Presentation</vt:lpstr>
      <vt:lpstr>What is the Goal of Precision Ag?</vt:lpstr>
      <vt:lpstr>Yield Map</vt:lpstr>
      <vt:lpstr>Corresponding Soil Quality Map</vt:lpstr>
      <vt:lpstr>Analyze the Maps (Mingle/Pair/Share)</vt:lpstr>
      <vt:lpstr>Why is Precision Ag and Management Used?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Precision Agriculture</dc:title>
  <cp:lastModifiedBy>Lonny Mitchell</cp:lastModifiedBy>
  <cp:revision>3</cp:revision>
  <dcterms:modified xsi:type="dcterms:W3CDTF">2019-05-14T17:19:36Z</dcterms:modified>
</cp:coreProperties>
</file>