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0" d="100"/>
          <a:sy n="120" d="100"/>
        </p:scale>
        <p:origin x="102" y="34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 name="Google Shape;6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0" name="Google Shape;12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a:t>Boring </a:t>
            </a: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a:t>Boring </a:t>
            </a: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45a72be54b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45a72be54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4" name="Google Shape;7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0" name="Google Shape;8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6" name="Google Shape;8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a:t>Boring </a:t>
            </a: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Boring </a:t>
            </a: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0" name="Google Shape;10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Good, but what is TPS?</a:t>
            </a: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a:t>Boring </a:t>
            </a: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3" name="Google Shape;11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Really boring </a:t>
            </a:r>
            <a:endParaRPr sz="11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2"/>
          <p:cNvSpPr/>
          <p:nvPr/>
        </p:nvSpPr>
        <p:spPr>
          <a:xfrm>
            <a:off x="0" y="0"/>
            <a:ext cx="9144000" cy="4273262"/>
          </a:xfrm>
          <a:prstGeom prst="rect">
            <a:avLst/>
          </a:prstGeom>
          <a:solidFill>
            <a:schemeClr val="accent5"/>
          </a:solidFill>
          <a:ln>
            <a:noFill/>
          </a:ln>
          <a:effectLst>
            <a:outerShdw blurRad="50800" sx="98000" sy="98000" rotWithShape="0">
              <a:schemeClr val="accent5">
                <a:alpha val="27058"/>
              </a:schemeClr>
            </a:outerShdw>
          </a:effectLst>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Calibri"/>
              <a:ea typeface="Calibri"/>
              <a:cs typeface="Calibri"/>
              <a:sym typeface="Calibri"/>
            </a:endParaRPr>
          </a:p>
        </p:txBody>
      </p:sp>
      <p:sp>
        <p:nvSpPr>
          <p:cNvPr id="15" name="Google Shape;15;p2"/>
          <p:cNvSpPr txBox="1">
            <a:spLocks noGrp="1"/>
          </p:cNvSpPr>
          <p:nvPr>
            <p:ph type="ctrTitle"/>
          </p:nvPr>
        </p:nvSpPr>
        <p:spPr>
          <a:xfrm>
            <a:off x="1143000" y="841772"/>
            <a:ext cx="6858000" cy="1790700"/>
          </a:xfrm>
          <a:prstGeom prst="rect">
            <a:avLst/>
          </a:prstGeom>
          <a:noFill/>
          <a:ln>
            <a:noFill/>
          </a:ln>
        </p:spPr>
        <p:txBody>
          <a:bodyPr spcFirstLastPara="1" wrap="square" lIns="91425" tIns="45700" rIns="91425" bIns="45700" anchor="b" anchorCtr="0"/>
          <a:lstStyle>
            <a:lvl1pPr marR="0" lvl="0" algn="ctr" rtl="0">
              <a:lnSpc>
                <a:spcPct val="90000"/>
              </a:lnSpc>
              <a:spcBef>
                <a:spcPts val="0"/>
              </a:spcBef>
              <a:spcAft>
                <a:spcPts val="0"/>
              </a:spcAft>
              <a:buClr>
                <a:schemeClr val="lt2"/>
              </a:buClr>
              <a:buSzPts val="4500"/>
              <a:buFont typeface="Calibri"/>
              <a:buNone/>
              <a:defRPr sz="3375"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9pPr>
          </a:lstStyle>
          <a:p>
            <a:endParaRPr/>
          </a:p>
        </p:txBody>
      </p:sp>
      <p:sp>
        <p:nvSpPr>
          <p:cNvPr id="16" name="Google Shape;16;p2"/>
          <p:cNvSpPr txBox="1">
            <a:spLocks noGrp="1"/>
          </p:cNvSpPr>
          <p:nvPr>
            <p:ph type="subTitle" idx="1"/>
          </p:nvPr>
        </p:nvSpPr>
        <p:spPr>
          <a:xfrm>
            <a:off x="1143000" y="2701528"/>
            <a:ext cx="6858000" cy="1241822"/>
          </a:xfrm>
          <a:prstGeom prst="rect">
            <a:avLst/>
          </a:prstGeom>
          <a:noFill/>
          <a:ln>
            <a:noFill/>
          </a:ln>
        </p:spPr>
        <p:txBody>
          <a:bodyPr spcFirstLastPara="1" wrap="square" lIns="91425" tIns="45700" rIns="91425" bIns="45700" anchor="t" anchorCtr="0"/>
          <a:lstStyle>
            <a:lvl1pPr marR="0" lvl="0" algn="ctr" rtl="0">
              <a:lnSpc>
                <a:spcPct val="90000"/>
              </a:lnSpc>
              <a:spcBef>
                <a:spcPts val="563"/>
              </a:spcBef>
              <a:spcAft>
                <a:spcPts val="0"/>
              </a:spcAft>
              <a:buClr>
                <a:schemeClr val="lt1"/>
              </a:buClr>
              <a:buSzPts val="1800"/>
              <a:buFont typeface="Arial"/>
              <a:buNone/>
              <a:defRPr sz="1350" b="0" i="0" u="none" strike="noStrike" cap="none">
                <a:solidFill>
                  <a:schemeClr val="lt1"/>
                </a:solidFill>
                <a:latin typeface="Calibri"/>
                <a:ea typeface="Calibri"/>
                <a:cs typeface="Calibri"/>
                <a:sym typeface="Calibri"/>
              </a:defRPr>
            </a:lvl1pPr>
            <a:lvl2pPr marR="0" lvl="1" algn="ctr" rtl="0">
              <a:lnSpc>
                <a:spcPct val="90000"/>
              </a:lnSpc>
              <a:spcBef>
                <a:spcPts val="281"/>
              </a:spcBef>
              <a:spcAft>
                <a:spcPts val="0"/>
              </a:spcAft>
              <a:buClr>
                <a:schemeClr val="lt1"/>
              </a:buClr>
              <a:buSzPts val="1500"/>
              <a:buFont typeface="Arial"/>
              <a:buNone/>
              <a:defRPr sz="1125" b="0" i="0" u="none" strike="noStrike" cap="none">
                <a:solidFill>
                  <a:schemeClr val="lt1"/>
                </a:solidFill>
                <a:latin typeface="Calibri"/>
                <a:ea typeface="Calibri"/>
                <a:cs typeface="Calibri"/>
                <a:sym typeface="Calibri"/>
              </a:defRPr>
            </a:lvl2pPr>
            <a:lvl3pPr marR="0" lvl="2" algn="ctr" rtl="0">
              <a:lnSpc>
                <a:spcPct val="90000"/>
              </a:lnSpc>
              <a:spcBef>
                <a:spcPts val="281"/>
              </a:spcBef>
              <a:spcAft>
                <a:spcPts val="0"/>
              </a:spcAft>
              <a:buClr>
                <a:schemeClr val="lt1"/>
              </a:buClr>
              <a:buSzPts val="1350"/>
              <a:buFont typeface="Arial"/>
              <a:buNone/>
              <a:defRPr sz="1013" b="0" i="0" u="none" strike="noStrike" cap="none">
                <a:solidFill>
                  <a:schemeClr val="lt1"/>
                </a:solidFill>
                <a:latin typeface="Calibri"/>
                <a:ea typeface="Calibri"/>
                <a:cs typeface="Calibri"/>
                <a:sym typeface="Calibri"/>
              </a:defRPr>
            </a:lvl3pPr>
            <a:lvl4pPr marR="0" lvl="3" algn="ctr" rtl="0">
              <a:lnSpc>
                <a:spcPct val="90000"/>
              </a:lnSpc>
              <a:spcBef>
                <a:spcPts val="281"/>
              </a:spcBef>
              <a:spcAft>
                <a:spcPts val="0"/>
              </a:spcAft>
              <a:buClr>
                <a:schemeClr val="lt1"/>
              </a:buClr>
              <a:buSzPts val="1200"/>
              <a:buFont typeface="Arial"/>
              <a:buNone/>
              <a:defRPr sz="900" b="0" i="0" u="none" strike="noStrike" cap="none">
                <a:solidFill>
                  <a:schemeClr val="lt1"/>
                </a:solidFill>
                <a:latin typeface="Calibri"/>
                <a:ea typeface="Calibri"/>
                <a:cs typeface="Calibri"/>
                <a:sym typeface="Calibri"/>
              </a:defRPr>
            </a:lvl4pPr>
            <a:lvl5pPr marR="0" lvl="4" algn="ctr" rtl="0">
              <a:lnSpc>
                <a:spcPct val="90000"/>
              </a:lnSpc>
              <a:spcBef>
                <a:spcPts val="281"/>
              </a:spcBef>
              <a:spcAft>
                <a:spcPts val="0"/>
              </a:spcAft>
              <a:buClr>
                <a:schemeClr val="lt1"/>
              </a:buClr>
              <a:buSzPts val="1200"/>
              <a:buFont typeface="Arial"/>
              <a:buNone/>
              <a:defRPr sz="900" b="0" i="0" u="none" strike="noStrike" cap="none">
                <a:solidFill>
                  <a:schemeClr val="lt1"/>
                </a:solidFill>
                <a:latin typeface="Calibri"/>
                <a:ea typeface="Calibri"/>
                <a:cs typeface="Calibri"/>
                <a:sym typeface="Calibri"/>
              </a:defRPr>
            </a:lvl5pPr>
            <a:lvl6pPr marR="0" lvl="5" algn="ctr" rtl="0">
              <a:lnSpc>
                <a:spcPct val="90000"/>
              </a:lnSpc>
              <a:spcBef>
                <a:spcPts val="281"/>
              </a:spcBef>
              <a:spcAft>
                <a:spcPts val="0"/>
              </a:spcAft>
              <a:buClr>
                <a:schemeClr val="lt1"/>
              </a:buClr>
              <a:buSzPts val="1200"/>
              <a:buFont typeface="Arial"/>
              <a:buNone/>
              <a:defRPr sz="900" b="0" i="0" u="none" strike="noStrike" cap="none">
                <a:solidFill>
                  <a:schemeClr val="lt1"/>
                </a:solidFill>
                <a:latin typeface="Calibri"/>
                <a:ea typeface="Calibri"/>
                <a:cs typeface="Calibri"/>
                <a:sym typeface="Calibri"/>
              </a:defRPr>
            </a:lvl6pPr>
            <a:lvl7pPr marR="0" lvl="6" algn="ctr" rtl="0">
              <a:lnSpc>
                <a:spcPct val="90000"/>
              </a:lnSpc>
              <a:spcBef>
                <a:spcPts val="281"/>
              </a:spcBef>
              <a:spcAft>
                <a:spcPts val="0"/>
              </a:spcAft>
              <a:buClr>
                <a:schemeClr val="lt1"/>
              </a:buClr>
              <a:buSzPts val="1200"/>
              <a:buFont typeface="Arial"/>
              <a:buNone/>
              <a:defRPr sz="900" b="0" i="0" u="none" strike="noStrike" cap="none">
                <a:solidFill>
                  <a:schemeClr val="lt1"/>
                </a:solidFill>
                <a:latin typeface="Calibri"/>
                <a:ea typeface="Calibri"/>
                <a:cs typeface="Calibri"/>
                <a:sym typeface="Calibri"/>
              </a:defRPr>
            </a:lvl7pPr>
            <a:lvl8pPr marR="0" lvl="7" algn="ctr" rtl="0">
              <a:lnSpc>
                <a:spcPct val="90000"/>
              </a:lnSpc>
              <a:spcBef>
                <a:spcPts val="281"/>
              </a:spcBef>
              <a:spcAft>
                <a:spcPts val="0"/>
              </a:spcAft>
              <a:buClr>
                <a:schemeClr val="lt1"/>
              </a:buClr>
              <a:buSzPts val="1200"/>
              <a:buFont typeface="Arial"/>
              <a:buNone/>
              <a:defRPr sz="900" b="0" i="0" u="none" strike="noStrike" cap="none">
                <a:solidFill>
                  <a:schemeClr val="lt1"/>
                </a:solidFill>
                <a:latin typeface="Calibri"/>
                <a:ea typeface="Calibri"/>
                <a:cs typeface="Calibri"/>
                <a:sym typeface="Calibri"/>
              </a:defRPr>
            </a:lvl8pPr>
            <a:lvl9pPr marR="0" lvl="8" algn="ctr" rtl="0">
              <a:lnSpc>
                <a:spcPct val="90000"/>
              </a:lnSpc>
              <a:spcBef>
                <a:spcPts val="281"/>
              </a:spcBef>
              <a:spcAft>
                <a:spcPts val="0"/>
              </a:spcAft>
              <a:buClr>
                <a:schemeClr val="lt1"/>
              </a:buClr>
              <a:buSzPts val="1200"/>
              <a:buFont typeface="Arial"/>
              <a:buNone/>
              <a:defRPr sz="90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46"/>
        <p:cNvGrpSpPr/>
        <p:nvPr/>
      </p:nvGrpSpPr>
      <p:grpSpPr>
        <a:xfrm>
          <a:off x="0" y="0"/>
          <a:ext cx="0" cy="0"/>
          <a:chOff x="0" y="0"/>
          <a:chExt cx="0" cy="0"/>
        </a:xfrm>
      </p:grpSpPr>
      <p:sp>
        <p:nvSpPr>
          <p:cNvPr id="47" name="Google Shape;47;p11"/>
          <p:cNvSpPr txBox="1">
            <a:spLocks noGrp="1"/>
          </p:cNvSpPr>
          <p:nvPr>
            <p:ph type="title"/>
          </p:nvPr>
        </p:nvSpPr>
        <p:spPr>
          <a:xfrm>
            <a:off x="629841" y="342900"/>
            <a:ext cx="2949178" cy="120015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lt2"/>
              </a:buClr>
              <a:buSzPts val="2400"/>
              <a:buFont typeface="Calibri"/>
              <a:buNone/>
              <a:defRPr sz="1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9pPr>
          </a:lstStyle>
          <a:p>
            <a:endParaRPr/>
          </a:p>
        </p:txBody>
      </p:sp>
      <p:sp>
        <p:nvSpPr>
          <p:cNvPr id="48" name="Google Shape;48;p11"/>
          <p:cNvSpPr txBox="1">
            <a:spLocks noGrp="1"/>
          </p:cNvSpPr>
          <p:nvPr>
            <p:ph type="body" idx="1"/>
          </p:nvPr>
        </p:nvSpPr>
        <p:spPr>
          <a:xfrm>
            <a:off x="3886200" y="342901"/>
            <a:ext cx="4629150" cy="3889706"/>
          </a:xfrm>
          <a:prstGeom prst="rect">
            <a:avLst/>
          </a:prstGeom>
          <a:noFill/>
          <a:ln>
            <a:noFill/>
          </a:ln>
        </p:spPr>
        <p:txBody>
          <a:bodyPr spcFirstLastPara="1" wrap="square" lIns="91425" tIns="45700" rIns="91425" bIns="45700" anchor="t" anchorCtr="0"/>
          <a:lstStyle>
            <a:lvl1pPr marL="457200" marR="0" lvl="0" indent="-381000" algn="l" rtl="0">
              <a:lnSpc>
                <a:spcPct val="90000"/>
              </a:lnSpc>
              <a:spcBef>
                <a:spcPts val="563"/>
              </a:spcBef>
              <a:spcAft>
                <a:spcPts val="0"/>
              </a:spcAft>
              <a:buClr>
                <a:schemeClr val="lt1"/>
              </a:buClr>
              <a:buSzPts val="2400"/>
              <a:buFont typeface="Arial"/>
              <a:buChar char="•"/>
              <a:defRPr sz="1800" b="0" i="0" u="none" strike="noStrike" cap="none">
                <a:solidFill>
                  <a:schemeClr val="lt1"/>
                </a:solidFill>
                <a:latin typeface="Calibri"/>
                <a:ea typeface="Calibri"/>
                <a:cs typeface="Calibri"/>
                <a:sym typeface="Calibri"/>
              </a:defRPr>
            </a:lvl1pPr>
            <a:lvl2pPr marL="914400" marR="0" lvl="1" indent="-361950" algn="l" rtl="0">
              <a:lnSpc>
                <a:spcPct val="90000"/>
              </a:lnSpc>
              <a:spcBef>
                <a:spcPts val="281"/>
              </a:spcBef>
              <a:spcAft>
                <a:spcPts val="0"/>
              </a:spcAft>
              <a:buClr>
                <a:schemeClr val="lt1"/>
              </a:buClr>
              <a:buSzPts val="2100"/>
              <a:buFont typeface="Arial"/>
              <a:buChar char="•"/>
              <a:defRPr sz="1575" b="0" i="0" u="none" strike="noStrike" cap="none">
                <a:solidFill>
                  <a:schemeClr val="lt1"/>
                </a:solidFill>
                <a:latin typeface="Calibri"/>
                <a:ea typeface="Calibri"/>
                <a:cs typeface="Calibri"/>
                <a:sym typeface="Calibri"/>
              </a:defRPr>
            </a:lvl2pPr>
            <a:lvl3pPr marL="1371600" marR="0" lvl="2" indent="-342900" algn="l" rtl="0">
              <a:lnSpc>
                <a:spcPct val="90000"/>
              </a:lnSpc>
              <a:spcBef>
                <a:spcPts val="281"/>
              </a:spcBef>
              <a:spcAft>
                <a:spcPts val="0"/>
              </a:spcAft>
              <a:buClr>
                <a:schemeClr val="lt1"/>
              </a:buClr>
              <a:buSzPts val="1800"/>
              <a:buFont typeface="Arial"/>
              <a:buChar char="•"/>
              <a:defRPr sz="1350" b="0" i="0" u="none" strike="noStrike" cap="none">
                <a:solidFill>
                  <a:schemeClr val="lt1"/>
                </a:solidFill>
                <a:latin typeface="Calibri"/>
                <a:ea typeface="Calibri"/>
                <a:cs typeface="Calibri"/>
                <a:sym typeface="Calibri"/>
              </a:defRPr>
            </a:lvl3pPr>
            <a:lvl4pPr marL="1828800" marR="0" lvl="3"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4pPr>
            <a:lvl5pPr marL="2286000" marR="0" lvl="4"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5pPr>
            <a:lvl6pPr marL="2743200" marR="0" lvl="5"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6pPr>
            <a:lvl7pPr marL="3200400" marR="0" lvl="6"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7pPr>
            <a:lvl8pPr marL="3657600" marR="0" lvl="7"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8pPr>
            <a:lvl9pPr marL="4114800" marR="0" lvl="8"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9pPr>
          </a:lstStyle>
          <a:p>
            <a:endParaRPr/>
          </a:p>
        </p:txBody>
      </p:sp>
      <p:sp>
        <p:nvSpPr>
          <p:cNvPr id="49" name="Google Shape;49;p11"/>
          <p:cNvSpPr txBox="1">
            <a:spLocks noGrp="1"/>
          </p:cNvSpPr>
          <p:nvPr>
            <p:ph type="body" idx="2"/>
          </p:nvPr>
        </p:nvSpPr>
        <p:spPr>
          <a:xfrm>
            <a:off x="629841" y="1543051"/>
            <a:ext cx="2949178" cy="2689556"/>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563"/>
              </a:spcBef>
              <a:spcAft>
                <a:spcPts val="0"/>
              </a:spcAft>
              <a:buClr>
                <a:schemeClr val="lt1"/>
              </a:buClr>
              <a:buSzPts val="1200"/>
              <a:buFont typeface="Arial"/>
              <a:buNone/>
              <a:defRPr sz="9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281"/>
              </a:spcBef>
              <a:spcAft>
                <a:spcPts val="0"/>
              </a:spcAft>
              <a:buClr>
                <a:schemeClr val="lt1"/>
              </a:buClr>
              <a:buSzPts val="1050"/>
              <a:buFont typeface="Arial"/>
              <a:buNone/>
              <a:defRPr sz="788" b="0"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281"/>
              </a:spcBef>
              <a:spcAft>
                <a:spcPts val="0"/>
              </a:spcAft>
              <a:buClr>
                <a:schemeClr val="lt1"/>
              </a:buClr>
              <a:buSzPts val="900"/>
              <a:buFont typeface="Arial"/>
              <a:buNone/>
              <a:defRPr sz="675" b="0"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281"/>
              </a:spcBef>
              <a:spcAft>
                <a:spcPts val="0"/>
              </a:spcAft>
              <a:buClr>
                <a:schemeClr val="lt1"/>
              </a:buClr>
              <a:buSzPts val="750"/>
              <a:buFont typeface="Arial"/>
              <a:buNone/>
              <a:defRPr sz="563" b="0"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281"/>
              </a:spcBef>
              <a:spcAft>
                <a:spcPts val="0"/>
              </a:spcAft>
              <a:buClr>
                <a:schemeClr val="lt1"/>
              </a:buClr>
              <a:buSzPts val="750"/>
              <a:buFont typeface="Arial"/>
              <a:buNone/>
              <a:defRPr sz="563" b="0"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281"/>
              </a:spcBef>
              <a:spcAft>
                <a:spcPts val="0"/>
              </a:spcAft>
              <a:buClr>
                <a:schemeClr val="lt1"/>
              </a:buClr>
              <a:buSzPts val="750"/>
              <a:buFont typeface="Arial"/>
              <a:buNone/>
              <a:defRPr sz="563" b="0" i="0" u="none" strike="noStrike" cap="none">
                <a:solidFill>
                  <a:schemeClr val="lt1"/>
                </a:solidFill>
                <a:latin typeface="Calibri"/>
                <a:ea typeface="Calibri"/>
                <a:cs typeface="Calibri"/>
                <a:sym typeface="Calibri"/>
              </a:defRPr>
            </a:lvl6pPr>
            <a:lvl7pPr marL="3200400" marR="0" lvl="6" indent="-228600" algn="l" rtl="0">
              <a:lnSpc>
                <a:spcPct val="90000"/>
              </a:lnSpc>
              <a:spcBef>
                <a:spcPts val="281"/>
              </a:spcBef>
              <a:spcAft>
                <a:spcPts val="0"/>
              </a:spcAft>
              <a:buClr>
                <a:schemeClr val="lt1"/>
              </a:buClr>
              <a:buSzPts val="750"/>
              <a:buFont typeface="Arial"/>
              <a:buNone/>
              <a:defRPr sz="563" b="0" i="0" u="none" strike="noStrike" cap="none">
                <a:solidFill>
                  <a:schemeClr val="lt1"/>
                </a:solidFill>
                <a:latin typeface="Calibri"/>
                <a:ea typeface="Calibri"/>
                <a:cs typeface="Calibri"/>
                <a:sym typeface="Calibri"/>
              </a:defRPr>
            </a:lvl7pPr>
            <a:lvl8pPr marL="3657600" marR="0" lvl="7" indent="-228600" algn="l" rtl="0">
              <a:lnSpc>
                <a:spcPct val="90000"/>
              </a:lnSpc>
              <a:spcBef>
                <a:spcPts val="281"/>
              </a:spcBef>
              <a:spcAft>
                <a:spcPts val="0"/>
              </a:spcAft>
              <a:buClr>
                <a:schemeClr val="lt1"/>
              </a:buClr>
              <a:buSzPts val="750"/>
              <a:buFont typeface="Arial"/>
              <a:buNone/>
              <a:defRPr sz="563" b="0" i="0" u="none" strike="noStrike" cap="none">
                <a:solidFill>
                  <a:schemeClr val="lt1"/>
                </a:solidFill>
                <a:latin typeface="Calibri"/>
                <a:ea typeface="Calibri"/>
                <a:cs typeface="Calibri"/>
                <a:sym typeface="Calibri"/>
              </a:defRPr>
            </a:lvl8pPr>
            <a:lvl9pPr marL="4114800" marR="0" lvl="8" indent="-228600" algn="l" rtl="0">
              <a:lnSpc>
                <a:spcPct val="90000"/>
              </a:lnSpc>
              <a:spcBef>
                <a:spcPts val="281"/>
              </a:spcBef>
              <a:spcAft>
                <a:spcPts val="0"/>
              </a:spcAft>
              <a:buClr>
                <a:schemeClr val="lt1"/>
              </a:buClr>
              <a:buSzPts val="750"/>
              <a:buFont typeface="Arial"/>
              <a:buNone/>
              <a:defRPr sz="563"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50"/>
        <p:cNvGrpSpPr/>
        <p:nvPr/>
      </p:nvGrpSpPr>
      <p:grpSpPr>
        <a:xfrm>
          <a:off x="0" y="0"/>
          <a:ext cx="0" cy="0"/>
          <a:chOff x="0" y="0"/>
          <a:chExt cx="0" cy="0"/>
        </a:xfrm>
      </p:grpSpPr>
      <p:sp>
        <p:nvSpPr>
          <p:cNvPr id="51" name="Google Shape;51;p12"/>
          <p:cNvSpPr txBox="1">
            <a:spLocks noGrp="1"/>
          </p:cNvSpPr>
          <p:nvPr>
            <p:ph type="title"/>
          </p:nvPr>
        </p:nvSpPr>
        <p:spPr>
          <a:xfrm>
            <a:off x="629841" y="342900"/>
            <a:ext cx="2949178" cy="120015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lt2"/>
              </a:buClr>
              <a:buSzPts val="2400"/>
              <a:buFont typeface="Calibri"/>
              <a:buNone/>
              <a:defRPr sz="1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9pPr>
          </a:lstStyle>
          <a:p>
            <a:endParaRPr/>
          </a:p>
        </p:txBody>
      </p:sp>
      <p:sp>
        <p:nvSpPr>
          <p:cNvPr id="52" name="Google Shape;52;p12"/>
          <p:cNvSpPr>
            <a:spLocks noGrp="1"/>
          </p:cNvSpPr>
          <p:nvPr>
            <p:ph type="pic" idx="2"/>
          </p:nvPr>
        </p:nvSpPr>
        <p:spPr>
          <a:xfrm>
            <a:off x="3886200" y="342900"/>
            <a:ext cx="4629150" cy="3822389"/>
          </a:xfrm>
          <a:prstGeom prst="rect">
            <a:avLst/>
          </a:prstGeom>
          <a:noFill/>
          <a:ln>
            <a:noFill/>
          </a:ln>
        </p:spPr>
        <p:txBody>
          <a:bodyPr spcFirstLastPara="1" wrap="square" lIns="91425" tIns="45700" rIns="91425" bIns="45700" anchor="t" anchorCtr="0"/>
          <a:lstStyle>
            <a:lvl1pPr marR="0" lvl="0" algn="l" rtl="0">
              <a:lnSpc>
                <a:spcPct val="90000"/>
              </a:lnSpc>
              <a:spcBef>
                <a:spcPts val="563"/>
              </a:spcBef>
              <a:spcAft>
                <a:spcPts val="0"/>
              </a:spcAft>
              <a:buClr>
                <a:schemeClr val="lt1"/>
              </a:buClr>
              <a:buSzPts val="2400"/>
              <a:buFont typeface="Arial"/>
              <a:buNone/>
              <a:defRPr sz="1800" b="0" i="0" u="none" strike="noStrike" cap="none">
                <a:solidFill>
                  <a:schemeClr val="lt1"/>
                </a:solidFill>
                <a:latin typeface="Calibri"/>
                <a:ea typeface="Calibri"/>
                <a:cs typeface="Calibri"/>
                <a:sym typeface="Calibri"/>
              </a:defRPr>
            </a:lvl1pPr>
            <a:lvl2pPr marR="0" lvl="1" algn="l" rtl="0">
              <a:lnSpc>
                <a:spcPct val="90000"/>
              </a:lnSpc>
              <a:spcBef>
                <a:spcPts val="281"/>
              </a:spcBef>
              <a:spcAft>
                <a:spcPts val="0"/>
              </a:spcAft>
              <a:buClr>
                <a:schemeClr val="lt1"/>
              </a:buClr>
              <a:buSzPts val="2100"/>
              <a:buFont typeface="Arial"/>
              <a:buNone/>
              <a:defRPr sz="1575" b="0" i="0" u="none" strike="noStrike" cap="none">
                <a:solidFill>
                  <a:schemeClr val="lt1"/>
                </a:solidFill>
                <a:latin typeface="Calibri"/>
                <a:ea typeface="Calibri"/>
                <a:cs typeface="Calibri"/>
                <a:sym typeface="Calibri"/>
              </a:defRPr>
            </a:lvl2pPr>
            <a:lvl3pPr marR="0" lvl="2" algn="l" rtl="0">
              <a:lnSpc>
                <a:spcPct val="90000"/>
              </a:lnSpc>
              <a:spcBef>
                <a:spcPts val="281"/>
              </a:spcBef>
              <a:spcAft>
                <a:spcPts val="0"/>
              </a:spcAft>
              <a:buClr>
                <a:schemeClr val="lt1"/>
              </a:buClr>
              <a:buSzPts val="1800"/>
              <a:buFont typeface="Arial"/>
              <a:buNone/>
              <a:defRPr sz="1350" b="0" i="0" u="none" strike="noStrike" cap="none">
                <a:solidFill>
                  <a:schemeClr val="lt1"/>
                </a:solidFill>
                <a:latin typeface="Calibri"/>
                <a:ea typeface="Calibri"/>
                <a:cs typeface="Calibri"/>
                <a:sym typeface="Calibri"/>
              </a:defRPr>
            </a:lvl3pPr>
            <a:lvl4pPr marR="0" lvl="3" algn="l" rtl="0">
              <a:lnSpc>
                <a:spcPct val="90000"/>
              </a:lnSpc>
              <a:spcBef>
                <a:spcPts val="281"/>
              </a:spcBef>
              <a:spcAft>
                <a:spcPts val="0"/>
              </a:spcAft>
              <a:buClr>
                <a:schemeClr val="lt1"/>
              </a:buClr>
              <a:buSzPts val="1500"/>
              <a:buFont typeface="Arial"/>
              <a:buNone/>
              <a:defRPr sz="1125" b="0" i="0" u="none" strike="noStrike" cap="none">
                <a:solidFill>
                  <a:schemeClr val="lt1"/>
                </a:solidFill>
                <a:latin typeface="Calibri"/>
                <a:ea typeface="Calibri"/>
                <a:cs typeface="Calibri"/>
                <a:sym typeface="Calibri"/>
              </a:defRPr>
            </a:lvl4pPr>
            <a:lvl5pPr marR="0" lvl="4" algn="l" rtl="0">
              <a:lnSpc>
                <a:spcPct val="90000"/>
              </a:lnSpc>
              <a:spcBef>
                <a:spcPts val="281"/>
              </a:spcBef>
              <a:spcAft>
                <a:spcPts val="0"/>
              </a:spcAft>
              <a:buClr>
                <a:schemeClr val="lt1"/>
              </a:buClr>
              <a:buSzPts val="1500"/>
              <a:buFont typeface="Arial"/>
              <a:buNone/>
              <a:defRPr sz="1125" b="0" i="0" u="none" strike="noStrike" cap="none">
                <a:solidFill>
                  <a:schemeClr val="lt1"/>
                </a:solidFill>
                <a:latin typeface="Calibri"/>
                <a:ea typeface="Calibri"/>
                <a:cs typeface="Calibri"/>
                <a:sym typeface="Calibri"/>
              </a:defRPr>
            </a:lvl5pPr>
            <a:lvl6pPr marR="0" lvl="5" algn="l" rtl="0">
              <a:lnSpc>
                <a:spcPct val="90000"/>
              </a:lnSpc>
              <a:spcBef>
                <a:spcPts val="281"/>
              </a:spcBef>
              <a:spcAft>
                <a:spcPts val="0"/>
              </a:spcAft>
              <a:buClr>
                <a:schemeClr val="lt1"/>
              </a:buClr>
              <a:buSzPts val="1500"/>
              <a:buFont typeface="Arial"/>
              <a:buNone/>
              <a:defRPr sz="1125" b="0" i="0" u="none" strike="noStrike" cap="none">
                <a:solidFill>
                  <a:schemeClr val="lt1"/>
                </a:solidFill>
                <a:latin typeface="Calibri"/>
                <a:ea typeface="Calibri"/>
                <a:cs typeface="Calibri"/>
                <a:sym typeface="Calibri"/>
              </a:defRPr>
            </a:lvl6pPr>
            <a:lvl7pPr marR="0" lvl="6" algn="l" rtl="0">
              <a:lnSpc>
                <a:spcPct val="90000"/>
              </a:lnSpc>
              <a:spcBef>
                <a:spcPts val="281"/>
              </a:spcBef>
              <a:spcAft>
                <a:spcPts val="0"/>
              </a:spcAft>
              <a:buClr>
                <a:schemeClr val="lt1"/>
              </a:buClr>
              <a:buSzPts val="1500"/>
              <a:buFont typeface="Arial"/>
              <a:buNone/>
              <a:defRPr sz="1125" b="0" i="0" u="none" strike="noStrike" cap="none">
                <a:solidFill>
                  <a:schemeClr val="lt1"/>
                </a:solidFill>
                <a:latin typeface="Calibri"/>
                <a:ea typeface="Calibri"/>
                <a:cs typeface="Calibri"/>
                <a:sym typeface="Calibri"/>
              </a:defRPr>
            </a:lvl7pPr>
            <a:lvl8pPr marR="0" lvl="7" algn="l" rtl="0">
              <a:lnSpc>
                <a:spcPct val="90000"/>
              </a:lnSpc>
              <a:spcBef>
                <a:spcPts val="281"/>
              </a:spcBef>
              <a:spcAft>
                <a:spcPts val="0"/>
              </a:spcAft>
              <a:buClr>
                <a:schemeClr val="lt1"/>
              </a:buClr>
              <a:buSzPts val="1500"/>
              <a:buFont typeface="Arial"/>
              <a:buNone/>
              <a:defRPr sz="1125" b="0" i="0" u="none" strike="noStrike" cap="none">
                <a:solidFill>
                  <a:schemeClr val="lt1"/>
                </a:solidFill>
                <a:latin typeface="Calibri"/>
                <a:ea typeface="Calibri"/>
                <a:cs typeface="Calibri"/>
                <a:sym typeface="Calibri"/>
              </a:defRPr>
            </a:lvl8pPr>
            <a:lvl9pPr marR="0" lvl="8" algn="l" rtl="0">
              <a:lnSpc>
                <a:spcPct val="90000"/>
              </a:lnSpc>
              <a:spcBef>
                <a:spcPts val="281"/>
              </a:spcBef>
              <a:spcAft>
                <a:spcPts val="0"/>
              </a:spcAft>
              <a:buClr>
                <a:schemeClr val="lt1"/>
              </a:buClr>
              <a:buSzPts val="1500"/>
              <a:buFont typeface="Arial"/>
              <a:buNone/>
              <a:defRPr sz="1125" b="0" i="0" u="none" strike="noStrike" cap="none">
                <a:solidFill>
                  <a:schemeClr val="lt1"/>
                </a:solidFill>
                <a:latin typeface="Calibri"/>
                <a:ea typeface="Calibri"/>
                <a:cs typeface="Calibri"/>
                <a:sym typeface="Calibri"/>
              </a:defRPr>
            </a:lvl9pPr>
          </a:lstStyle>
          <a:p>
            <a:endParaRPr/>
          </a:p>
        </p:txBody>
      </p:sp>
      <p:sp>
        <p:nvSpPr>
          <p:cNvPr id="53" name="Google Shape;53;p12"/>
          <p:cNvSpPr txBox="1">
            <a:spLocks noGrp="1"/>
          </p:cNvSpPr>
          <p:nvPr>
            <p:ph type="body" idx="1"/>
          </p:nvPr>
        </p:nvSpPr>
        <p:spPr>
          <a:xfrm>
            <a:off x="629841" y="1543050"/>
            <a:ext cx="2949178" cy="2622239"/>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563"/>
              </a:spcBef>
              <a:spcAft>
                <a:spcPts val="0"/>
              </a:spcAft>
              <a:buClr>
                <a:schemeClr val="lt1"/>
              </a:buClr>
              <a:buSzPts val="1200"/>
              <a:buFont typeface="Arial"/>
              <a:buNone/>
              <a:defRPr sz="9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281"/>
              </a:spcBef>
              <a:spcAft>
                <a:spcPts val="0"/>
              </a:spcAft>
              <a:buClr>
                <a:schemeClr val="lt1"/>
              </a:buClr>
              <a:buSzPts val="1050"/>
              <a:buFont typeface="Arial"/>
              <a:buNone/>
              <a:defRPr sz="788" b="0"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281"/>
              </a:spcBef>
              <a:spcAft>
                <a:spcPts val="0"/>
              </a:spcAft>
              <a:buClr>
                <a:schemeClr val="lt1"/>
              </a:buClr>
              <a:buSzPts val="900"/>
              <a:buFont typeface="Arial"/>
              <a:buNone/>
              <a:defRPr sz="675" b="0"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281"/>
              </a:spcBef>
              <a:spcAft>
                <a:spcPts val="0"/>
              </a:spcAft>
              <a:buClr>
                <a:schemeClr val="lt1"/>
              </a:buClr>
              <a:buSzPts val="750"/>
              <a:buFont typeface="Arial"/>
              <a:buNone/>
              <a:defRPr sz="563" b="0"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281"/>
              </a:spcBef>
              <a:spcAft>
                <a:spcPts val="0"/>
              </a:spcAft>
              <a:buClr>
                <a:schemeClr val="lt1"/>
              </a:buClr>
              <a:buSzPts val="750"/>
              <a:buFont typeface="Arial"/>
              <a:buNone/>
              <a:defRPr sz="563" b="0"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281"/>
              </a:spcBef>
              <a:spcAft>
                <a:spcPts val="0"/>
              </a:spcAft>
              <a:buClr>
                <a:schemeClr val="lt1"/>
              </a:buClr>
              <a:buSzPts val="750"/>
              <a:buFont typeface="Arial"/>
              <a:buNone/>
              <a:defRPr sz="563" b="0" i="0" u="none" strike="noStrike" cap="none">
                <a:solidFill>
                  <a:schemeClr val="lt1"/>
                </a:solidFill>
                <a:latin typeface="Calibri"/>
                <a:ea typeface="Calibri"/>
                <a:cs typeface="Calibri"/>
                <a:sym typeface="Calibri"/>
              </a:defRPr>
            </a:lvl6pPr>
            <a:lvl7pPr marL="3200400" marR="0" lvl="6" indent="-228600" algn="l" rtl="0">
              <a:lnSpc>
                <a:spcPct val="90000"/>
              </a:lnSpc>
              <a:spcBef>
                <a:spcPts val="281"/>
              </a:spcBef>
              <a:spcAft>
                <a:spcPts val="0"/>
              </a:spcAft>
              <a:buClr>
                <a:schemeClr val="lt1"/>
              </a:buClr>
              <a:buSzPts val="750"/>
              <a:buFont typeface="Arial"/>
              <a:buNone/>
              <a:defRPr sz="563" b="0" i="0" u="none" strike="noStrike" cap="none">
                <a:solidFill>
                  <a:schemeClr val="lt1"/>
                </a:solidFill>
                <a:latin typeface="Calibri"/>
                <a:ea typeface="Calibri"/>
                <a:cs typeface="Calibri"/>
                <a:sym typeface="Calibri"/>
              </a:defRPr>
            </a:lvl7pPr>
            <a:lvl8pPr marL="3657600" marR="0" lvl="7" indent="-228600" algn="l" rtl="0">
              <a:lnSpc>
                <a:spcPct val="90000"/>
              </a:lnSpc>
              <a:spcBef>
                <a:spcPts val="281"/>
              </a:spcBef>
              <a:spcAft>
                <a:spcPts val="0"/>
              </a:spcAft>
              <a:buClr>
                <a:schemeClr val="lt1"/>
              </a:buClr>
              <a:buSzPts val="750"/>
              <a:buFont typeface="Arial"/>
              <a:buNone/>
              <a:defRPr sz="563" b="0" i="0" u="none" strike="noStrike" cap="none">
                <a:solidFill>
                  <a:schemeClr val="lt1"/>
                </a:solidFill>
                <a:latin typeface="Calibri"/>
                <a:ea typeface="Calibri"/>
                <a:cs typeface="Calibri"/>
                <a:sym typeface="Calibri"/>
              </a:defRPr>
            </a:lvl8pPr>
            <a:lvl9pPr marL="4114800" marR="0" lvl="8" indent="-228600" algn="l" rtl="0">
              <a:lnSpc>
                <a:spcPct val="90000"/>
              </a:lnSpc>
              <a:spcBef>
                <a:spcPts val="281"/>
              </a:spcBef>
              <a:spcAft>
                <a:spcPts val="0"/>
              </a:spcAft>
              <a:buClr>
                <a:schemeClr val="lt1"/>
              </a:buClr>
              <a:buSzPts val="750"/>
              <a:buFont typeface="Arial"/>
              <a:buNone/>
              <a:defRPr sz="563"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4"/>
        <p:cNvGrpSpPr/>
        <p:nvPr/>
      </p:nvGrpSpPr>
      <p:grpSpPr>
        <a:xfrm>
          <a:off x="0" y="0"/>
          <a:ext cx="0" cy="0"/>
          <a:chOff x="0" y="0"/>
          <a:chExt cx="0" cy="0"/>
        </a:xfrm>
      </p:grpSpPr>
      <p:sp>
        <p:nvSpPr>
          <p:cNvPr id="55" name="Google Shape;55;p13"/>
          <p:cNvSpPr txBox="1">
            <a:spLocks noGrp="1"/>
          </p:cNvSpPr>
          <p:nvPr>
            <p:ph type="title"/>
          </p:nvPr>
        </p:nvSpPr>
        <p:spPr>
          <a:xfrm>
            <a:off x="628650" y="273845"/>
            <a:ext cx="7886700" cy="994172"/>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2475"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9pPr>
          </a:lstStyle>
          <a:p>
            <a:endParaRPr/>
          </a:p>
        </p:txBody>
      </p:sp>
      <p:sp>
        <p:nvSpPr>
          <p:cNvPr id="56" name="Google Shape;56;p13"/>
          <p:cNvSpPr txBox="1">
            <a:spLocks noGrp="1"/>
          </p:cNvSpPr>
          <p:nvPr>
            <p:ph type="body" idx="1"/>
          </p:nvPr>
        </p:nvSpPr>
        <p:spPr>
          <a:xfrm rot="5400000">
            <a:off x="3163447" y="-1165578"/>
            <a:ext cx="2817107" cy="7886700"/>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563"/>
              </a:spcBef>
              <a:spcAft>
                <a:spcPts val="0"/>
              </a:spcAft>
              <a:buClr>
                <a:schemeClr val="lt1"/>
              </a:buClr>
              <a:buSzPts val="2100"/>
              <a:buFont typeface="Arial"/>
              <a:buChar char="•"/>
              <a:defRPr sz="1575"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281"/>
              </a:spcBef>
              <a:spcAft>
                <a:spcPts val="0"/>
              </a:spcAft>
              <a:buClr>
                <a:schemeClr val="lt1"/>
              </a:buClr>
              <a:buSzPts val="1800"/>
              <a:buFont typeface="Arial"/>
              <a:buChar char="•"/>
              <a:defRPr sz="135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57"/>
        <p:cNvGrpSpPr/>
        <p:nvPr/>
      </p:nvGrpSpPr>
      <p:grpSpPr>
        <a:xfrm>
          <a:off x="0" y="0"/>
          <a:ext cx="0" cy="0"/>
          <a:chOff x="0" y="0"/>
          <a:chExt cx="0" cy="0"/>
        </a:xfrm>
      </p:grpSpPr>
      <p:sp>
        <p:nvSpPr>
          <p:cNvPr id="58" name="Google Shape;58;p14"/>
          <p:cNvSpPr txBox="1">
            <a:spLocks noGrp="1"/>
          </p:cNvSpPr>
          <p:nvPr>
            <p:ph type="title"/>
          </p:nvPr>
        </p:nvSpPr>
        <p:spPr>
          <a:xfrm rot="5400000">
            <a:off x="5552235" y="1265285"/>
            <a:ext cx="3954555" cy="1971675"/>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2475"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9pPr>
          </a:lstStyle>
          <a:p>
            <a:endParaRPr/>
          </a:p>
        </p:txBody>
      </p:sp>
      <p:sp>
        <p:nvSpPr>
          <p:cNvPr id="59" name="Google Shape;59;p14"/>
          <p:cNvSpPr txBox="1">
            <a:spLocks noGrp="1"/>
          </p:cNvSpPr>
          <p:nvPr>
            <p:ph type="body" idx="1"/>
          </p:nvPr>
        </p:nvSpPr>
        <p:spPr>
          <a:xfrm rot="5400000">
            <a:off x="1551735" y="-649241"/>
            <a:ext cx="3954555" cy="5800725"/>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563"/>
              </a:spcBef>
              <a:spcAft>
                <a:spcPts val="0"/>
              </a:spcAft>
              <a:buClr>
                <a:schemeClr val="lt1"/>
              </a:buClr>
              <a:buSzPts val="2100"/>
              <a:buFont typeface="Arial"/>
              <a:buChar char="•"/>
              <a:defRPr sz="1575"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281"/>
              </a:spcBef>
              <a:spcAft>
                <a:spcPts val="0"/>
              </a:spcAft>
              <a:buClr>
                <a:schemeClr val="lt1"/>
              </a:buClr>
              <a:buSzPts val="1800"/>
              <a:buFont typeface="Arial"/>
              <a:buChar char="•"/>
              <a:defRPr sz="135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1303800" y="598575"/>
            <a:ext cx="7030500" cy="999300"/>
          </a:xfrm>
          <a:prstGeom prst="rect">
            <a:avLst/>
          </a:prstGeom>
          <a:noFill/>
          <a:ln>
            <a:noFill/>
          </a:ln>
        </p:spPr>
        <p:txBody>
          <a:bodyPr spcFirstLastPara="1" wrap="square" lIns="91425" tIns="91425" rIns="91425" bIns="91425" anchor="t" anchorCtr="0"/>
          <a:lstStyle>
            <a:lvl1pPr marR="0" lvl="0" algn="l" rtl="0">
              <a:lnSpc>
                <a:spcPct val="90000"/>
              </a:lnSpc>
              <a:spcBef>
                <a:spcPts val="0"/>
              </a:spcBef>
              <a:spcAft>
                <a:spcPts val="0"/>
              </a:spcAft>
              <a:buClr>
                <a:schemeClr val="lt2"/>
              </a:buClr>
              <a:buSzPts val="2800"/>
              <a:buFont typeface="Calibri"/>
              <a:buNone/>
              <a:defRPr sz="33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9pPr>
          </a:lstStyle>
          <a:p>
            <a:endParaRPr/>
          </a:p>
        </p:txBody>
      </p:sp>
      <p:sp>
        <p:nvSpPr>
          <p:cNvPr id="19" name="Google Shape;19;p3"/>
          <p:cNvSpPr txBox="1">
            <a:spLocks noGrp="1"/>
          </p:cNvSpPr>
          <p:nvPr>
            <p:ph type="body" idx="1"/>
          </p:nvPr>
        </p:nvSpPr>
        <p:spPr>
          <a:xfrm>
            <a:off x="1303800" y="1990050"/>
            <a:ext cx="7030500" cy="2541600"/>
          </a:xfrm>
          <a:prstGeom prst="rect">
            <a:avLst/>
          </a:prstGeom>
          <a:noFill/>
          <a:ln>
            <a:noFill/>
          </a:ln>
        </p:spPr>
        <p:txBody>
          <a:bodyPr spcFirstLastPara="1" wrap="square" lIns="91425" tIns="91425" rIns="91425" bIns="91425" anchor="t" anchorCtr="0"/>
          <a:lstStyle>
            <a:lvl1pPr marL="457200" marR="0" lvl="0" indent="-311150" algn="l" rtl="0">
              <a:lnSpc>
                <a:spcPct val="90000"/>
              </a:lnSpc>
              <a:spcBef>
                <a:spcPts val="0"/>
              </a:spcBef>
              <a:spcAft>
                <a:spcPts val="0"/>
              </a:spcAft>
              <a:buClr>
                <a:schemeClr val="lt1"/>
              </a:buClr>
              <a:buSzPts val="1300"/>
              <a:buFont typeface="Arial"/>
              <a:buChar char="●"/>
              <a:defRPr sz="2100" b="0" i="0" u="none" strike="noStrike" cap="none">
                <a:solidFill>
                  <a:schemeClr val="lt1"/>
                </a:solidFill>
                <a:latin typeface="Calibri"/>
                <a:ea typeface="Calibri"/>
                <a:cs typeface="Calibri"/>
                <a:sym typeface="Calibri"/>
              </a:defRPr>
            </a:lvl1pPr>
            <a:lvl2pPr marL="914400" marR="0" lvl="1" indent="-298450" algn="l" rtl="0">
              <a:lnSpc>
                <a:spcPct val="90000"/>
              </a:lnSpc>
              <a:spcBef>
                <a:spcPts val="1600"/>
              </a:spcBef>
              <a:spcAft>
                <a:spcPts val="0"/>
              </a:spcAft>
              <a:buClr>
                <a:schemeClr val="lt1"/>
              </a:buClr>
              <a:buSzPts val="1100"/>
              <a:buFont typeface="Arial"/>
              <a:buChar char="○"/>
              <a:defRPr sz="1800" b="0" i="0" u="none" strike="noStrike" cap="none">
                <a:solidFill>
                  <a:schemeClr val="lt1"/>
                </a:solidFill>
                <a:latin typeface="Calibri"/>
                <a:ea typeface="Calibri"/>
                <a:cs typeface="Calibri"/>
                <a:sym typeface="Calibri"/>
              </a:defRPr>
            </a:lvl2pPr>
            <a:lvl3pPr marL="1371600" marR="0" lvl="2" indent="-298450" algn="l" rtl="0">
              <a:lnSpc>
                <a:spcPct val="90000"/>
              </a:lnSpc>
              <a:spcBef>
                <a:spcPts val="1600"/>
              </a:spcBef>
              <a:spcAft>
                <a:spcPts val="0"/>
              </a:spcAft>
              <a:buClr>
                <a:schemeClr val="lt1"/>
              </a:buClr>
              <a:buSzPts val="1100"/>
              <a:buFont typeface="Arial"/>
              <a:buChar char="■"/>
              <a:defRPr sz="1500" b="0" i="0" u="none" strike="noStrike" cap="none">
                <a:solidFill>
                  <a:schemeClr val="lt1"/>
                </a:solidFill>
                <a:latin typeface="Calibri"/>
                <a:ea typeface="Calibri"/>
                <a:cs typeface="Calibri"/>
                <a:sym typeface="Calibri"/>
              </a:defRPr>
            </a:lvl3pPr>
            <a:lvl4pPr marL="1828800" marR="0" lvl="3"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4pPr>
            <a:lvl5pPr marL="2286000" marR="0" lvl="4"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5pPr>
            <a:lvl6pPr marL="2743200" marR="0" lvl="5"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6pPr>
            <a:lvl7pPr marL="3200400" marR="0" lvl="6"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7pPr>
            <a:lvl8pPr marL="3657600" marR="0" lvl="7"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8pPr>
            <a:lvl9pPr marL="4114800" marR="0" lvl="8" indent="-298450" algn="l" rtl="0">
              <a:lnSpc>
                <a:spcPct val="90000"/>
              </a:lnSpc>
              <a:spcBef>
                <a:spcPts val="1600"/>
              </a:spcBef>
              <a:spcAft>
                <a:spcPts val="160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9pPr>
          </a:lstStyle>
          <a:p>
            <a:endParaRPr/>
          </a:p>
        </p:txBody>
      </p:sp>
      <p:sp>
        <p:nvSpPr>
          <p:cNvPr id="20" name="Google Shape;20;p3"/>
          <p:cNvSpPr txBox="1">
            <a:spLocks noGrp="1"/>
          </p:cNvSpPr>
          <p:nvPr>
            <p:ph type="sldNum" idx="12"/>
          </p:nvPr>
        </p:nvSpPr>
        <p:spPr>
          <a:xfrm>
            <a:off x="8451046" y="473697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1303800" y="598575"/>
            <a:ext cx="7030500" cy="999300"/>
          </a:xfrm>
          <a:prstGeom prst="rect">
            <a:avLst/>
          </a:prstGeom>
          <a:noFill/>
          <a:ln>
            <a:noFill/>
          </a:ln>
        </p:spPr>
        <p:txBody>
          <a:bodyPr spcFirstLastPara="1" wrap="square" lIns="91425" tIns="91425" rIns="91425" bIns="91425" anchor="t" anchorCtr="0"/>
          <a:lstStyle>
            <a:lvl1pPr marR="0" lvl="0" algn="l" rtl="0">
              <a:lnSpc>
                <a:spcPct val="90000"/>
              </a:lnSpc>
              <a:spcBef>
                <a:spcPts val="0"/>
              </a:spcBef>
              <a:spcAft>
                <a:spcPts val="0"/>
              </a:spcAft>
              <a:buClr>
                <a:schemeClr val="lt2"/>
              </a:buClr>
              <a:buSzPts val="2800"/>
              <a:buFont typeface="Calibri"/>
              <a:buNone/>
              <a:defRPr sz="33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2800"/>
              <a:buFont typeface="Arial"/>
              <a:buNone/>
              <a:defRPr sz="1800" b="0" i="0" u="none" strike="noStrike" cap="none">
                <a:solidFill>
                  <a:schemeClr val="lt2"/>
                </a:solidFill>
                <a:latin typeface="Arial"/>
                <a:ea typeface="Arial"/>
                <a:cs typeface="Arial"/>
                <a:sym typeface="Arial"/>
              </a:defRPr>
            </a:lvl9pPr>
          </a:lstStyle>
          <a:p>
            <a:endParaRPr/>
          </a:p>
        </p:txBody>
      </p:sp>
      <p:sp>
        <p:nvSpPr>
          <p:cNvPr id="23" name="Google Shape;23;p4"/>
          <p:cNvSpPr txBox="1">
            <a:spLocks noGrp="1"/>
          </p:cNvSpPr>
          <p:nvPr>
            <p:ph type="body" idx="1"/>
          </p:nvPr>
        </p:nvSpPr>
        <p:spPr>
          <a:xfrm>
            <a:off x="1303800" y="1990050"/>
            <a:ext cx="3430500" cy="2541600"/>
          </a:xfrm>
          <a:prstGeom prst="rect">
            <a:avLst/>
          </a:prstGeom>
          <a:noFill/>
          <a:ln>
            <a:noFill/>
          </a:ln>
        </p:spPr>
        <p:txBody>
          <a:bodyPr spcFirstLastPara="1" wrap="square" lIns="91425" tIns="91425" rIns="91425" bIns="91425" anchor="t" anchorCtr="0"/>
          <a:lstStyle>
            <a:lvl1pPr marL="457200" marR="0" lvl="0" indent="-311150" algn="l" rtl="0">
              <a:lnSpc>
                <a:spcPct val="90000"/>
              </a:lnSpc>
              <a:spcBef>
                <a:spcPts val="0"/>
              </a:spcBef>
              <a:spcAft>
                <a:spcPts val="0"/>
              </a:spcAft>
              <a:buClr>
                <a:schemeClr val="lt1"/>
              </a:buClr>
              <a:buSzPts val="1300"/>
              <a:buFont typeface="Arial"/>
              <a:buChar char="●"/>
              <a:defRPr sz="2100" b="0" i="0" u="none" strike="noStrike" cap="none">
                <a:solidFill>
                  <a:schemeClr val="lt1"/>
                </a:solidFill>
                <a:latin typeface="Calibri"/>
                <a:ea typeface="Calibri"/>
                <a:cs typeface="Calibri"/>
                <a:sym typeface="Calibri"/>
              </a:defRPr>
            </a:lvl1pPr>
            <a:lvl2pPr marL="914400" marR="0" lvl="1" indent="-298450" algn="l" rtl="0">
              <a:lnSpc>
                <a:spcPct val="90000"/>
              </a:lnSpc>
              <a:spcBef>
                <a:spcPts val="1600"/>
              </a:spcBef>
              <a:spcAft>
                <a:spcPts val="0"/>
              </a:spcAft>
              <a:buClr>
                <a:schemeClr val="lt1"/>
              </a:buClr>
              <a:buSzPts val="1100"/>
              <a:buFont typeface="Arial"/>
              <a:buChar char="○"/>
              <a:defRPr sz="1800" b="0" i="0" u="none" strike="noStrike" cap="none">
                <a:solidFill>
                  <a:schemeClr val="lt1"/>
                </a:solidFill>
                <a:latin typeface="Calibri"/>
                <a:ea typeface="Calibri"/>
                <a:cs typeface="Calibri"/>
                <a:sym typeface="Calibri"/>
              </a:defRPr>
            </a:lvl2pPr>
            <a:lvl3pPr marL="1371600" marR="0" lvl="2" indent="-298450" algn="l" rtl="0">
              <a:lnSpc>
                <a:spcPct val="90000"/>
              </a:lnSpc>
              <a:spcBef>
                <a:spcPts val="1600"/>
              </a:spcBef>
              <a:spcAft>
                <a:spcPts val="0"/>
              </a:spcAft>
              <a:buClr>
                <a:schemeClr val="lt1"/>
              </a:buClr>
              <a:buSzPts val="1100"/>
              <a:buFont typeface="Arial"/>
              <a:buChar char="■"/>
              <a:defRPr sz="1500" b="0" i="0" u="none" strike="noStrike" cap="none">
                <a:solidFill>
                  <a:schemeClr val="lt1"/>
                </a:solidFill>
                <a:latin typeface="Calibri"/>
                <a:ea typeface="Calibri"/>
                <a:cs typeface="Calibri"/>
                <a:sym typeface="Calibri"/>
              </a:defRPr>
            </a:lvl3pPr>
            <a:lvl4pPr marL="1828800" marR="0" lvl="3"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4pPr>
            <a:lvl5pPr marL="2286000" marR="0" lvl="4"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5pPr>
            <a:lvl6pPr marL="2743200" marR="0" lvl="5"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6pPr>
            <a:lvl7pPr marL="3200400" marR="0" lvl="6"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7pPr>
            <a:lvl8pPr marL="3657600" marR="0" lvl="7"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8pPr>
            <a:lvl9pPr marL="4114800" marR="0" lvl="8" indent="-298450" algn="l" rtl="0">
              <a:lnSpc>
                <a:spcPct val="90000"/>
              </a:lnSpc>
              <a:spcBef>
                <a:spcPts val="1600"/>
              </a:spcBef>
              <a:spcAft>
                <a:spcPts val="160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9pPr>
          </a:lstStyle>
          <a:p>
            <a:endParaRPr/>
          </a:p>
        </p:txBody>
      </p:sp>
      <p:sp>
        <p:nvSpPr>
          <p:cNvPr id="24" name="Google Shape;24;p4"/>
          <p:cNvSpPr txBox="1">
            <a:spLocks noGrp="1"/>
          </p:cNvSpPr>
          <p:nvPr>
            <p:ph type="body" idx="2"/>
          </p:nvPr>
        </p:nvSpPr>
        <p:spPr>
          <a:xfrm>
            <a:off x="4903650" y="1990050"/>
            <a:ext cx="3430500" cy="2541600"/>
          </a:xfrm>
          <a:prstGeom prst="rect">
            <a:avLst/>
          </a:prstGeom>
          <a:noFill/>
          <a:ln>
            <a:noFill/>
          </a:ln>
        </p:spPr>
        <p:txBody>
          <a:bodyPr spcFirstLastPara="1" wrap="square" lIns="91425" tIns="91425" rIns="91425" bIns="91425" anchor="t" anchorCtr="0"/>
          <a:lstStyle>
            <a:lvl1pPr marL="457200" marR="0" lvl="0" indent="-311150" algn="l" rtl="0">
              <a:lnSpc>
                <a:spcPct val="90000"/>
              </a:lnSpc>
              <a:spcBef>
                <a:spcPts val="0"/>
              </a:spcBef>
              <a:spcAft>
                <a:spcPts val="0"/>
              </a:spcAft>
              <a:buClr>
                <a:schemeClr val="lt1"/>
              </a:buClr>
              <a:buSzPts val="1300"/>
              <a:buFont typeface="Arial"/>
              <a:buChar char="●"/>
              <a:defRPr sz="2100" b="0" i="0" u="none" strike="noStrike" cap="none">
                <a:solidFill>
                  <a:schemeClr val="lt1"/>
                </a:solidFill>
                <a:latin typeface="Calibri"/>
                <a:ea typeface="Calibri"/>
                <a:cs typeface="Calibri"/>
                <a:sym typeface="Calibri"/>
              </a:defRPr>
            </a:lvl1pPr>
            <a:lvl2pPr marL="914400" marR="0" lvl="1" indent="-298450" algn="l" rtl="0">
              <a:lnSpc>
                <a:spcPct val="90000"/>
              </a:lnSpc>
              <a:spcBef>
                <a:spcPts val="1600"/>
              </a:spcBef>
              <a:spcAft>
                <a:spcPts val="0"/>
              </a:spcAft>
              <a:buClr>
                <a:schemeClr val="lt1"/>
              </a:buClr>
              <a:buSzPts val="1100"/>
              <a:buFont typeface="Arial"/>
              <a:buChar char="○"/>
              <a:defRPr sz="1800" b="0" i="0" u="none" strike="noStrike" cap="none">
                <a:solidFill>
                  <a:schemeClr val="lt1"/>
                </a:solidFill>
                <a:latin typeface="Calibri"/>
                <a:ea typeface="Calibri"/>
                <a:cs typeface="Calibri"/>
                <a:sym typeface="Calibri"/>
              </a:defRPr>
            </a:lvl2pPr>
            <a:lvl3pPr marL="1371600" marR="0" lvl="2" indent="-298450" algn="l" rtl="0">
              <a:lnSpc>
                <a:spcPct val="90000"/>
              </a:lnSpc>
              <a:spcBef>
                <a:spcPts val="1600"/>
              </a:spcBef>
              <a:spcAft>
                <a:spcPts val="0"/>
              </a:spcAft>
              <a:buClr>
                <a:schemeClr val="lt1"/>
              </a:buClr>
              <a:buSzPts val="1100"/>
              <a:buFont typeface="Arial"/>
              <a:buChar char="■"/>
              <a:defRPr sz="1500" b="0" i="0" u="none" strike="noStrike" cap="none">
                <a:solidFill>
                  <a:schemeClr val="lt1"/>
                </a:solidFill>
                <a:latin typeface="Calibri"/>
                <a:ea typeface="Calibri"/>
                <a:cs typeface="Calibri"/>
                <a:sym typeface="Calibri"/>
              </a:defRPr>
            </a:lvl3pPr>
            <a:lvl4pPr marL="1828800" marR="0" lvl="3"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4pPr>
            <a:lvl5pPr marL="2286000" marR="0" lvl="4"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5pPr>
            <a:lvl6pPr marL="2743200" marR="0" lvl="5"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6pPr>
            <a:lvl7pPr marL="3200400" marR="0" lvl="6"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7pPr>
            <a:lvl8pPr marL="3657600" marR="0" lvl="7" indent="-298450" algn="l" rtl="0">
              <a:lnSpc>
                <a:spcPct val="90000"/>
              </a:lnSpc>
              <a:spcBef>
                <a:spcPts val="1600"/>
              </a:spcBef>
              <a:spcAft>
                <a:spcPts val="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8pPr>
            <a:lvl9pPr marL="4114800" marR="0" lvl="8" indent="-298450" algn="l" rtl="0">
              <a:lnSpc>
                <a:spcPct val="90000"/>
              </a:lnSpc>
              <a:spcBef>
                <a:spcPts val="1600"/>
              </a:spcBef>
              <a:spcAft>
                <a:spcPts val="1600"/>
              </a:spcAft>
              <a:buClr>
                <a:schemeClr val="lt1"/>
              </a:buClr>
              <a:buSzPts val="1100"/>
              <a:buFont typeface="Arial"/>
              <a:buChar char="■"/>
              <a:defRPr sz="1350" b="0" i="0" u="none" strike="noStrike" cap="none">
                <a:solidFill>
                  <a:schemeClr val="lt1"/>
                </a:solidFill>
                <a:latin typeface="Calibri"/>
                <a:ea typeface="Calibri"/>
                <a:cs typeface="Calibri"/>
                <a:sym typeface="Calibri"/>
              </a:defRPr>
            </a:lvl9pPr>
          </a:lstStyle>
          <a:p>
            <a:endParaRPr/>
          </a:p>
        </p:txBody>
      </p:sp>
      <p:sp>
        <p:nvSpPr>
          <p:cNvPr id="25" name="Google Shape;25;p4"/>
          <p:cNvSpPr txBox="1">
            <a:spLocks noGrp="1"/>
          </p:cNvSpPr>
          <p:nvPr>
            <p:ph type="sldNum" idx="12"/>
          </p:nvPr>
        </p:nvSpPr>
        <p:spPr>
          <a:xfrm>
            <a:off x="8451046" y="473697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6"/>
        <p:cNvGrpSpPr/>
        <p:nvPr/>
      </p:nvGrpSpPr>
      <p:grpSpPr>
        <a:xfrm>
          <a:off x="0" y="0"/>
          <a:ext cx="0" cy="0"/>
          <a:chOff x="0" y="0"/>
          <a:chExt cx="0" cy="0"/>
        </a:xfrm>
      </p:grpSpPr>
      <p:sp>
        <p:nvSpPr>
          <p:cNvPr id="27" name="Google Shape;27;p5"/>
          <p:cNvSpPr txBox="1">
            <a:spLocks noGrp="1"/>
          </p:cNvSpPr>
          <p:nvPr>
            <p:ph type="title"/>
          </p:nvPr>
        </p:nvSpPr>
        <p:spPr>
          <a:xfrm>
            <a:off x="628650" y="273845"/>
            <a:ext cx="7886700" cy="994172"/>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2475"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9pPr>
          </a:lstStyle>
          <a:p>
            <a:endParaRPr/>
          </a:p>
        </p:txBody>
      </p:sp>
      <p:sp>
        <p:nvSpPr>
          <p:cNvPr id="28" name="Google Shape;28;p5"/>
          <p:cNvSpPr txBox="1">
            <a:spLocks noGrp="1"/>
          </p:cNvSpPr>
          <p:nvPr>
            <p:ph type="body" idx="1"/>
          </p:nvPr>
        </p:nvSpPr>
        <p:spPr>
          <a:xfrm>
            <a:off x="628650" y="1369219"/>
            <a:ext cx="7886700" cy="2817107"/>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563"/>
              </a:spcBef>
              <a:spcAft>
                <a:spcPts val="0"/>
              </a:spcAft>
              <a:buClr>
                <a:schemeClr val="lt1"/>
              </a:buClr>
              <a:buSzPts val="2100"/>
              <a:buFont typeface="Arial"/>
              <a:buChar char="•"/>
              <a:defRPr sz="1575"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281"/>
              </a:spcBef>
              <a:spcAft>
                <a:spcPts val="0"/>
              </a:spcAft>
              <a:buClr>
                <a:schemeClr val="lt1"/>
              </a:buClr>
              <a:buSzPts val="1800"/>
              <a:buFont typeface="Arial"/>
              <a:buChar char="•"/>
              <a:defRPr sz="135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623888" y="949923"/>
            <a:ext cx="7886700" cy="2139553"/>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lt2"/>
              </a:buClr>
              <a:buSzPts val="4500"/>
              <a:buFont typeface="Calibri"/>
              <a:buNone/>
              <a:defRPr sz="3375"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9pPr>
          </a:lstStyle>
          <a:p>
            <a:endParaRPr/>
          </a:p>
        </p:txBody>
      </p:sp>
      <p:sp>
        <p:nvSpPr>
          <p:cNvPr id="31" name="Google Shape;31;p6"/>
          <p:cNvSpPr txBox="1">
            <a:spLocks noGrp="1"/>
          </p:cNvSpPr>
          <p:nvPr>
            <p:ph type="body" idx="1"/>
          </p:nvPr>
        </p:nvSpPr>
        <p:spPr>
          <a:xfrm>
            <a:off x="623888" y="3109717"/>
            <a:ext cx="7886700" cy="1125140"/>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563"/>
              </a:spcBef>
              <a:spcAft>
                <a:spcPts val="0"/>
              </a:spcAft>
              <a:buClr>
                <a:srgbClr val="DBDCDB"/>
              </a:buClr>
              <a:buSzPts val="1800"/>
              <a:buFont typeface="Arial"/>
              <a:buNone/>
              <a:defRPr sz="1350" b="0" i="0" u="none" strike="noStrike" cap="none">
                <a:solidFill>
                  <a:srgbClr val="DBDCDB"/>
                </a:solidFill>
                <a:latin typeface="Calibri"/>
                <a:ea typeface="Calibri"/>
                <a:cs typeface="Calibri"/>
                <a:sym typeface="Calibri"/>
              </a:defRPr>
            </a:lvl1pPr>
            <a:lvl2pPr marL="914400" marR="0" lvl="1" indent="-228600" algn="l" rtl="0">
              <a:lnSpc>
                <a:spcPct val="90000"/>
              </a:lnSpc>
              <a:spcBef>
                <a:spcPts val="281"/>
              </a:spcBef>
              <a:spcAft>
                <a:spcPts val="0"/>
              </a:spcAft>
              <a:buClr>
                <a:srgbClr val="DBDCDB"/>
              </a:buClr>
              <a:buSzPts val="1500"/>
              <a:buFont typeface="Arial"/>
              <a:buNone/>
              <a:defRPr sz="1125" b="0" i="0" u="none" strike="noStrike" cap="none">
                <a:solidFill>
                  <a:srgbClr val="DBDCDB"/>
                </a:solidFill>
                <a:latin typeface="Calibri"/>
                <a:ea typeface="Calibri"/>
                <a:cs typeface="Calibri"/>
                <a:sym typeface="Calibri"/>
              </a:defRPr>
            </a:lvl2pPr>
            <a:lvl3pPr marL="1371600" marR="0" lvl="2" indent="-228600" algn="l" rtl="0">
              <a:lnSpc>
                <a:spcPct val="90000"/>
              </a:lnSpc>
              <a:spcBef>
                <a:spcPts val="281"/>
              </a:spcBef>
              <a:spcAft>
                <a:spcPts val="0"/>
              </a:spcAft>
              <a:buClr>
                <a:srgbClr val="DBDCDB"/>
              </a:buClr>
              <a:buSzPts val="1350"/>
              <a:buFont typeface="Arial"/>
              <a:buNone/>
              <a:defRPr sz="1013" b="0" i="0" u="none" strike="noStrike" cap="none">
                <a:solidFill>
                  <a:srgbClr val="DBDCDB"/>
                </a:solidFill>
                <a:latin typeface="Calibri"/>
                <a:ea typeface="Calibri"/>
                <a:cs typeface="Calibri"/>
                <a:sym typeface="Calibri"/>
              </a:defRPr>
            </a:lvl3pPr>
            <a:lvl4pPr marL="1828800" marR="0" lvl="3" indent="-228600" algn="l" rtl="0">
              <a:lnSpc>
                <a:spcPct val="90000"/>
              </a:lnSpc>
              <a:spcBef>
                <a:spcPts val="281"/>
              </a:spcBef>
              <a:spcAft>
                <a:spcPts val="0"/>
              </a:spcAft>
              <a:buClr>
                <a:srgbClr val="DBDCDB"/>
              </a:buClr>
              <a:buSzPts val="1200"/>
              <a:buFont typeface="Arial"/>
              <a:buNone/>
              <a:defRPr sz="900" b="0" i="0" u="none" strike="noStrike" cap="none">
                <a:solidFill>
                  <a:srgbClr val="DBDCDB"/>
                </a:solidFill>
                <a:latin typeface="Calibri"/>
                <a:ea typeface="Calibri"/>
                <a:cs typeface="Calibri"/>
                <a:sym typeface="Calibri"/>
              </a:defRPr>
            </a:lvl4pPr>
            <a:lvl5pPr marL="2286000" marR="0" lvl="4" indent="-228600" algn="l" rtl="0">
              <a:lnSpc>
                <a:spcPct val="90000"/>
              </a:lnSpc>
              <a:spcBef>
                <a:spcPts val="281"/>
              </a:spcBef>
              <a:spcAft>
                <a:spcPts val="0"/>
              </a:spcAft>
              <a:buClr>
                <a:srgbClr val="DBDCDB"/>
              </a:buClr>
              <a:buSzPts val="1200"/>
              <a:buFont typeface="Arial"/>
              <a:buNone/>
              <a:defRPr sz="900" b="0" i="0" u="none" strike="noStrike" cap="none">
                <a:solidFill>
                  <a:srgbClr val="DBDCDB"/>
                </a:solidFill>
                <a:latin typeface="Calibri"/>
                <a:ea typeface="Calibri"/>
                <a:cs typeface="Calibri"/>
                <a:sym typeface="Calibri"/>
              </a:defRPr>
            </a:lvl5pPr>
            <a:lvl6pPr marL="2743200" marR="0" lvl="5" indent="-228600" algn="l" rtl="0">
              <a:lnSpc>
                <a:spcPct val="90000"/>
              </a:lnSpc>
              <a:spcBef>
                <a:spcPts val="281"/>
              </a:spcBef>
              <a:spcAft>
                <a:spcPts val="0"/>
              </a:spcAft>
              <a:buClr>
                <a:srgbClr val="DBDCDB"/>
              </a:buClr>
              <a:buSzPts val="1200"/>
              <a:buFont typeface="Arial"/>
              <a:buNone/>
              <a:defRPr sz="900" b="0" i="0" u="none" strike="noStrike" cap="none">
                <a:solidFill>
                  <a:srgbClr val="DBDCDB"/>
                </a:solidFill>
                <a:latin typeface="Calibri"/>
                <a:ea typeface="Calibri"/>
                <a:cs typeface="Calibri"/>
                <a:sym typeface="Calibri"/>
              </a:defRPr>
            </a:lvl6pPr>
            <a:lvl7pPr marL="3200400" marR="0" lvl="6" indent="-228600" algn="l" rtl="0">
              <a:lnSpc>
                <a:spcPct val="90000"/>
              </a:lnSpc>
              <a:spcBef>
                <a:spcPts val="281"/>
              </a:spcBef>
              <a:spcAft>
                <a:spcPts val="0"/>
              </a:spcAft>
              <a:buClr>
                <a:srgbClr val="DBDCDB"/>
              </a:buClr>
              <a:buSzPts val="1200"/>
              <a:buFont typeface="Arial"/>
              <a:buNone/>
              <a:defRPr sz="900" b="0" i="0" u="none" strike="noStrike" cap="none">
                <a:solidFill>
                  <a:srgbClr val="DBDCDB"/>
                </a:solidFill>
                <a:latin typeface="Calibri"/>
                <a:ea typeface="Calibri"/>
                <a:cs typeface="Calibri"/>
                <a:sym typeface="Calibri"/>
              </a:defRPr>
            </a:lvl7pPr>
            <a:lvl8pPr marL="3657600" marR="0" lvl="7" indent="-228600" algn="l" rtl="0">
              <a:lnSpc>
                <a:spcPct val="90000"/>
              </a:lnSpc>
              <a:spcBef>
                <a:spcPts val="281"/>
              </a:spcBef>
              <a:spcAft>
                <a:spcPts val="0"/>
              </a:spcAft>
              <a:buClr>
                <a:srgbClr val="DBDCDB"/>
              </a:buClr>
              <a:buSzPts val="1200"/>
              <a:buFont typeface="Arial"/>
              <a:buNone/>
              <a:defRPr sz="900" b="0" i="0" u="none" strike="noStrike" cap="none">
                <a:solidFill>
                  <a:srgbClr val="DBDCDB"/>
                </a:solidFill>
                <a:latin typeface="Calibri"/>
                <a:ea typeface="Calibri"/>
                <a:cs typeface="Calibri"/>
                <a:sym typeface="Calibri"/>
              </a:defRPr>
            </a:lvl8pPr>
            <a:lvl9pPr marL="4114800" marR="0" lvl="8" indent="-228600" algn="l" rtl="0">
              <a:lnSpc>
                <a:spcPct val="90000"/>
              </a:lnSpc>
              <a:spcBef>
                <a:spcPts val="281"/>
              </a:spcBef>
              <a:spcAft>
                <a:spcPts val="0"/>
              </a:spcAft>
              <a:buClr>
                <a:srgbClr val="DBDCDB"/>
              </a:buClr>
              <a:buSzPts val="1200"/>
              <a:buFont typeface="Arial"/>
              <a:buNone/>
              <a:defRPr sz="900" b="0" i="0" u="none" strike="noStrike" cap="none">
                <a:solidFill>
                  <a:srgbClr val="DBDCDB"/>
                </a:solidFill>
                <a:latin typeface="Calibri"/>
                <a:ea typeface="Calibri"/>
                <a:cs typeface="Calibri"/>
                <a:sym typeface="Calibri"/>
              </a:defRPr>
            </a:lvl9pPr>
          </a:lstStyle>
          <a:p>
            <a:endParaRPr/>
          </a:p>
        </p:txBody>
      </p:sp>
      <p:sp>
        <p:nvSpPr>
          <p:cNvPr id="32" name="Google Shape;32;p6"/>
          <p:cNvSpPr/>
          <p:nvPr/>
        </p:nvSpPr>
        <p:spPr>
          <a:xfrm>
            <a:off x="0" y="0"/>
            <a:ext cx="9144000" cy="417517"/>
          </a:xfrm>
          <a:prstGeom prst="rect">
            <a:avLst/>
          </a:prstGeom>
          <a:solidFill>
            <a:schemeClr val="accent5"/>
          </a:solidFill>
          <a:ln>
            <a:noFill/>
          </a:ln>
          <a:effectLst>
            <a:outerShdw blurRad="50800" sx="98000" sy="98000" rotWithShape="0">
              <a:schemeClr val="accent5">
                <a:alpha val="27058"/>
              </a:schemeClr>
            </a:outerShdw>
          </a:effectLst>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628650" y="273845"/>
            <a:ext cx="7886700" cy="994172"/>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2475"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9pPr>
          </a:lstStyle>
          <a:p>
            <a:endParaRPr/>
          </a:p>
        </p:txBody>
      </p:sp>
      <p:sp>
        <p:nvSpPr>
          <p:cNvPr id="35" name="Google Shape;35;p7"/>
          <p:cNvSpPr txBox="1">
            <a:spLocks noGrp="1"/>
          </p:cNvSpPr>
          <p:nvPr>
            <p:ph type="body" idx="1"/>
          </p:nvPr>
        </p:nvSpPr>
        <p:spPr>
          <a:xfrm>
            <a:off x="605159" y="1369219"/>
            <a:ext cx="3909691" cy="2800277"/>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563"/>
              </a:spcBef>
              <a:spcAft>
                <a:spcPts val="0"/>
              </a:spcAft>
              <a:buClr>
                <a:schemeClr val="lt1"/>
              </a:buClr>
              <a:buSzPts val="2100"/>
              <a:buFont typeface="Arial"/>
              <a:buChar char="•"/>
              <a:defRPr sz="1575"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281"/>
              </a:spcBef>
              <a:spcAft>
                <a:spcPts val="0"/>
              </a:spcAft>
              <a:buClr>
                <a:schemeClr val="lt1"/>
              </a:buClr>
              <a:buSzPts val="1800"/>
              <a:buFont typeface="Arial"/>
              <a:buChar char="•"/>
              <a:defRPr sz="135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9pPr>
          </a:lstStyle>
          <a:p>
            <a:endParaRPr/>
          </a:p>
        </p:txBody>
      </p:sp>
      <p:sp>
        <p:nvSpPr>
          <p:cNvPr id="36" name="Google Shape;36;p7"/>
          <p:cNvSpPr txBox="1">
            <a:spLocks noGrp="1"/>
          </p:cNvSpPr>
          <p:nvPr>
            <p:ph type="body" idx="2"/>
          </p:nvPr>
        </p:nvSpPr>
        <p:spPr>
          <a:xfrm>
            <a:off x="4605660" y="1369219"/>
            <a:ext cx="3909691" cy="2800277"/>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563"/>
              </a:spcBef>
              <a:spcAft>
                <a:spcPts val="0"/>
              </a:spcAft>
              <a:buClr>
                <a:schemeClr val="lt1"/>
              </a:buClr>
              <a:buSzPts val="2100"/>
              <a:buFont typeface="Arial"/>
              <a:buChar char="•"/>
              <a:defRPr sz="1575"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281"/>
              </a:spcBef>
              <a:spcAft>
                <a:spcPts val="0"/>
              </a:spcAft>
              <a:buClr>
                <a:schemeClr val="lt1"/>
              </a:buClr>
              <a:buSzPts val="1800"/>
              <a:buFont typeface="Arial"/>
              <a:buChar char="•"/>
              <a:defRPr sz="135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7"/>
        <p:cNvGrpSpPr/>
        <p:nvPr/>
      </p:nvGrpSpPr>
      <p:grpSpPr>
        <a:xfrm>
          <a:off x="0" y="0"/>
          <a:ext cx="0" cy="0"/>
          <a:chOff x="0" y="0"/>
          <a:chExt cx="0" cy="0"/>
        </a:xfrm>
      </p:grpSpPr>
      <p:sp>
        <p:nvSpPr>
          <p:cNvPr id="38" name="Google Shape;38;p8"/>
          <p:cNvSpPr txBox="1">
            <a:spLocks noGrp="1"/>
          </p:cNvSpPr>
          <p:nvPr>
            <p:ph type="title"/>
          </p:nvPr>
        </p:nvSpPr>
        <p:spPr>
          <a:xfrm>
            <a:off x="629841" y="273845"/>
            <a:ext cx="7886700" cy="994172"/>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2475"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9pPr>
          </a:lstStyle>
          <a:p>
            <a:endParaRPr/>
          </a:p>
        </p:txBody>
      </p:sp>
      <p:sp>
        <p:nvSpPr>
          <p:cNvPr id="39" name="Google Shape;39;p8"/>
          <p:cNvSpPr txBox="1">
            <a:spLocks noGrp="1"/>
          </p:cNvSpPr>
          <p:nvPr>
            <p:ph type="body" idx="1"/>
          </p:nvPr>
        </p:nvSpPr>
        <p:spPr>
          <a:xfrm>
            <a:off x="629842" y="1260872"/>
            <a:ext cx="3868340" cy="617934"/>
          </a:xfrm>
          <a:prstGeom prst="rect">
            <a:avLst/>
          </a:prstGeom>
          <a:noFill/>
          <a:ln>
            <a:noFill/>
          </a:ln>
        </p:spPr>
        <p:txBody>
          <a:bodyPr spcFirstLastPara="1" wrap="square" lIns="91425" tIns="45700" rIns="91425" bIns="45700" anchor="b" anchorCtr="0"/>
          <a:lstStyle>
            <a:lvl1pPr marL="457200" marR="0" lvl="0" indent="-228600" algn="l" rtl="0">
              <a:lnSpc>
                <a:spcPct val="90000"/>
              </a:lnSpc>
              <a:spcBef>
                <a:spcPts val="563"/>
              </a:spcBef>
              <a:spcAft>
                <a:spcPts val="0"/>
              </a:spcAft>
              <a:buClr>
                <a:schemeClr val="lt1"/>
              </a:buClr>
              <a:buSzPts val="1800"/>
              <a:buFont typeface="Arial"/>
              <a:buNone/>
              <a:defRPr sz="1350" b="1" i="0" u="none" strike="noStrike" cap="none">
                <a:solidFill>
                  <a:schemeClr val="lt1"/>
                </a:solidFill>
                <a:latin typeface="Calibri"/>
                <a:ea typeface="Calibri"/>
                <a:cs typeface="Calibri"/>
                <a:sym typeface="Calibri"/>
              </a:defRPr>
            </a:lvl1pPr>
            <a:lvl2pPr marL="914400" marR="0" lvl="1" indent="-228600" algn="l" rtl="0">
              <a:lnSpc>
                <a:spcPct val="90000"/>
              </a:lnSpc>
              <a:spcBef>
                <a:spcPts val="281"/>
              </a:spcBef>
              <a:spcAft>
                <a:spcPts val="0"/>
              </a:spcAft>
              <a:buClr>
                <a:schemeClr val="lt1"/>
              </a:buClr>
              <a:buSzPts val="1500"/>
              <a:buFont typeface="Arial"/>
              <a:buNone/>
              <a:defRPr sz="1125" b="1"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281"/>
              </a:spcBef>
              <a:spcAft>
                <a:spcPts val="0"/>
              </a:spcAft>
              <a:buClr>
                <a:schemeClr val="lt1"/>
              </a:buClr>
              <a:buSzPts val="1350"/>
              <a:buFont typeface="Arial"/>
              <a:buNone/>
              <a:defRPr sz="1013" b="1"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281"/>
              </a:spcBef>
              <a:spcAft>
                <a:spcPts val="0"/>
              </a:spcAft>
              <a:buClr>
                <a:schemeClr val="lt1"/>
              </a:buClr>
              <a:buSzPts val="1200"/>
              <a:buFont typeface="Arial"/>
              <a:buNone/>
              <a:defRPr sz="900" b="1"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281"/>
              </a:spcBef>
              <a:spcAft>
                <a:spcPts val="0"/>
              </a:spcAft>
              <a:buClr>
                <a:schemeClr val="lt1"/>
              </a:buClr>
              <a:buSzPts val="1200"/>
              <a:buFont typeface="Arial"/>
              <a:buNone/>
              <a:defRPr sz="900" b="1"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281"/>
              </a:spcBef>
              <a:spcAft>
                <a:spcPts val="0"/>
              </a:spcAft>
              <a:buClr>
                <a:schemeClr val="lt1"/>
              </a:buClr>
              <a:buSzPts val="1200"/>
              <a:buFont typeface="Arial"/>
              <a:buNone/>
              <a:defRPr sz="900" b="1" i="0" u="none" strike="noStrike" cap="none">
                <a:solidFill>
                  <a:schemeClr val="lt1"/>
                </a:solidFill>
                <a:latin typeface="Calibri"/>
                <a:ea typeface="Calibri"/>
                <a:cs typeface="Calibri"/>
                <a:sym typeface="Calibri"/>
              </a:defRPr>
            </a:lvl6pPr>
            <a:lvl7pPr marL="3200400" marR="0" lvl="6" indent="-228600" algn="l" rtl="0">
              <a:lnSpc>
                <a:spcPct val="90000"/>
              </a:lnSpc>
              <a:spcBef>
                <a:spcPts val="281"/>
              </a:spcBef>
              <a:spcAft>
                <a:spcPts val="0"/>
              </a:spcAft>
              <a:buClr>
                <a:schemeClr val="lt1"/>
              </a:buClr>
              <a:buSzPts val="1200"/>
              <a:buFont typeface="Arial"/>
              <a:buNone/>
              <a:defRPr sz="900" b="1" i="0" u="none" strike="noStrike" cap="none">
                <a:solidFill>
                  <a:schemeClr val="lt1"/>
                </a:solidFill>
                <a:latin typeface="Calibri"/>
                <a:ea typeface="Calibri"/>
                <a:cs typeface="Calibri"/>
                <a:sym typeface="Calibri"/>
              </a:defRPr>
            </a:lvl7pPr>
            <a:lvl8pPr marL="3657600" marR="0" lvl="7" indent="-228600" algn="l" rtl="0">
              <a:lnSpc>
                <a:spcPct val="90000"/>
              </a:lnSpc>
              <a:spcBef>
                <a:spcPts val="281"/>
              </a:spcBef>
              <a:spcAft>
                <a:spcPts val="0"/>
              </a:spcAft>
              <a:buClr>
                <a:schemeClr val="lt1"/>
              </a:buClr>
              <a:buSzPts val="1200"/>
              <a:buFont typeface="Arial"/>
              <a:buNone/>
              <a:defRPr sz="900" b="1" i="0" u="none" strike="noStrike" cap="none">
                <a:solidFill>
                  <a:schemeClr val="lt1"/>
                </a:solidFill>
                <a:latin typeface="Calibri"/>
                <a:ea typeface="Calibri"/>
                <a:cs typeface="Calibri"/>
                <a:sym typeface="Calibri"/>
              </a:defRPr>
            </a:lvl8pPr>
            <a:lvl9pPr marL="4114800" marR="0" lvl="8" indent="-228600" algn="l" rtl="0">
              <a:lnSpc>
                <a:spcPct val="90000"/>
              </a:lnSpc>
              <a:spcBef>
                <a:spcPts val="281"/>
              </a:spcBef>
              <a:spcAft>
                <a:spcPts val="0"/>
              </a:spcAft>
              <a:buClr>
                <a:schemeClr val="lt1"/>
              </a:buClr>
              <a:buSzPts val="1200"/>
              <a:buFont typeface="Arial"/>
              <a:buNone/>
              <a:defRPr sz="900" b="1" i="0" u="none" strike="noStrike" cap="none">
                <a:solidFill>
                  <a:schemeClr val="lt1"/>
                </a:solidFill>
                <a:latin typeface="Calibri"/>
                <a:ea typeface="Calibri"/>
                <a:cs typeface="Calibri"/>
                <a:sym typeface="Calibri"/>
              </a:defRPr>
            </a:lvl9pPr>
          </a:lstStyle>
          <a:p>
            <a:endParaRPr/>
          </a:p>
        </p:txBody>
      </p:sp>
      <p:sp>
        <p:nvSpPr>
          <p:cNvPr id="40" name="Google Shape;40;p8"/>
          <p:cNvSpPr txBox="1">
            <a:spLocks noGrp="1"/>
          </p:cNvSpPr>
          <p:nvPr>
            <p:ph type="body" idx="2"/>
          </p:nvPr>
        </p:nvSpPr>
        <p:spPr>
          <a:xfrm>
            <a:off x="629842" y="1878807"/>
            <a:ext cx="3868340" cy="2370629"/>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563"/>
              </a:spcBef>
              <a:spcAft>
                <a:spcPts val="0"/>
              </a:spcAft>
              <a:buClr>
                <a:schemeClr val="lt1"/>
              </a:buClr>
              <a:buSzPts val="2100"/>
              <a:buFont typeface="Arial"/>
              <a:buChar char="•"/>
              <a:defRPr sz="1575"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281"/>
              </a:spcBef>
              <a:spcAft>
                <a:spcPts val="0"/>
              </a:spcAft>
              <a:buClr>
                <a:schemeClr val="lt1"/>
              </a:buClr>
              <a:buSzPts val="1800"/>
              <a:buFont typeface="Arial"/>
              <a:buChar char="•"/>
              <a:defRPr sz="135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9pPr>
          </a:lstStyle>
          <a:p>
            <a:endParaRPr/>
          </a:p>
        </p:txBody>
      </p:sp>
      <p:sp>
        <p:nvSpPr>
          <p:cNvPr id="41" name="Google Shape;41;p8"/>
          <p:cNvSpPr txBox="1">
            <a:spLocks noGrp="1"/>
          </p:cNvSpPr>
          <p:nvPr>
            <p:ph type="body" idx="3"/>
          </p:nvPr>
        </p:nvSpPr>
        <p:spPr>
          <a:xfrm>
            <a:off x="4629151" y="1260872"/>
            <a:ext cx="3887391" cy="617934"/>
          </a:xfrm>
          <a:prstGeom prst="rect">
            <a:avLst/>
          </a:prstGeom>
          <a:noFill/>
          <a:ln>
            <a:noFill/>
          </a:ln>
        </p:spPr>
        <p:txBody>
          <a:bodyPr spcFirstLastPara="1" wrap="square" lIns="91425" tIns="45700" rIns="91425" bIns="45700" anchor="b" anchorCtr="0"/>
          <a:lstStyle>
            <a:lvl1pPr marL="457200" marR="0" lvl="0" indent="-228600" algn="l" rtl="0">
              <a:lnSpc>
                <a:spcPct val="90000"/>
              </a:lnSpc>
              <a:spcBef>
                <a:spcPts val="563"/>
              </a:spcBef>
              <a:spcAft>
                <a:spcPts val="0"/>
              </a:spcAft>
              <a:buClr>
                <a:schemeClr val="lt1"/>
              </a:buClr>
              <a:buSzPts val="1800"/>
              <a:buFont typeface="Arial"/>
              <a:buNone/>
              <a:defRPr sz="1350" b="1" i="0" u="none" strike="noStrike" cap="none">
                <a:solidFill>
                  <a:schemeClr val="lt1"/>
                </a:solidFill>
                <a:latin typeface="Calibri"/>
                <a:ea typeface="Calibri"/>
                <a:cs typeface="Calibri"/>
                <a:sym typeface="Calibri"/>
              </a:defRPr>
            </a:lvl1pPr>
            <a:lvl2pPr marL="914400" marR="0" lvl="1" indent="-228600" algn="l" rtl="0">
              <a:lnSpc>
                <a:spcPct val="90000"/>
              </a:lnSpc>
              <a:spcBef>
                <a:spcPts val="281"/>
              </a:spcBef>
              <a:spcAft>
                <a:spcPts val="0"/>
              </a:spcAft>
              <a:buClr>
                <a:schemeClr val="lt1"/>
              </a:buClr>
              <a:buSzPts val="1500"/>
              <a:buFont typeface="Arial"/>
              <a:buNone/>
              <a:defRPr sz="1125" b="1"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281"/>
              </a:spcBef>
              <a:spcAft>
                <a:spcPts val="0"/>
              </a:spcAft>
              <a:buClr>
                <a:schemeClr val="lt1"/>
              </a:buClr>
              <a:buSzPts val="1350"/>
              <a:buFont typeface="Arial"/>
              <a:buNone/>
              <a:defRPr sz="1013" b="1"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281"/>
              </a:spcBef>
              <a:spcAft>
                <a:spcPts val="0"/>
              </a:spcAft>
              <a:buClr>
                <a:schemeClr val="lt1"/>
              </a:buClr>
              <a:buSzPts val="1200"/>
              <a:buFont typeface="Arial"/>
              <a:buNone/>
              <a:defRPr sz="900" b="1"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281"/>
              </a:spcBef>
              <a:spcAft>
                <a:spcPts val="0"/>
              </a:spcAft>
              <a:buClr>
                <a:schemeClr val="lt1"/>
              </a:buClr>
              <a:buSzPts val="1200"/>
              <a:buFont typeface="Arial"/>
              <a:buNone/>
              <a:defRPr sz="900" b="1"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281"/>
              </a:spcBef>
              <a:spcAft>
                <a:spcPts val="0"/>
              </a:spcAft>
              <a:buClr>
                <a:schemeClr val="lt1"/>
              </a:buClr>
              <a:buSzPts val="1200"/>
              <a:buFont typeface="Arial"/>
              <a:buNone/>
              <a:defRPr sz="900" b="1" i="0" u="none" strike="noStrike" cap="none">
                <a:solidFill>
                  <a:schemeClr val="lt1"/>
                </a:solidFill>
                <a:latin typeface="Calibri"/>
                <a:ea typeface="Calibri"/>
                <a:cs typeface="Calibri"/>
                <a:sym typeface="Calibri"/>
              </a:defRPr>
            </a:lvl6pPr>
            <a:lvl7pPr marL="3200400" marR="0" lvl="6" indent="-228600" algn="l" rtl="0">
              <a:lnSpc>
                <a:spcPct val="90000"/>
              </a:lnSpc>
              <a:spcBef>
                <a:spcPts val="281"/>
              </a:spcBef>
              <a:spcAft>
                <a:spcPts val="0"/>
              </a:spcAft>
              <a:buClr>
                <a:schemeClr val="lt1"/>
              </a:buClr>
              <a:buSzPts val="1200"/>
              <a:buFont typeface="Arial"/>
              <a:buNone/>
              <a:defRPr sz="900" b="1" i="0" u="none" strike="noStrike" cap="none">
                <a:solidFill>
                  <a:schemeClr val="lt1"/>
                </a:solidFill>
                <a:latin typeface="Calibri"/>
                <a:ea typeface="Calibri"/>
                <a:cs typeface="Calibri"/>
                <a:sym typeface="Calibri"/>
              </a:defRPr>
            </a:lvl7pPr>
            <a:lvl8pPr marL="3657600" marR="0" lvl="7" indent="-228600" algn="l" rtl="0">
              <a:lnSpc>
                <a:spcPct val="90000"/>
              </a:lnSpc>
              <a:spcBef>
                <a:spcPts val="281"/>
              </a:spcBef>
              <a:spcAft>
                <a:spcPts val="0"/>
              </a:spcAft>
              <a:buClr>
                <a:schemeClr val="lt1"/>
              </a:buClr>
              <a:buSzPts val="1200"/>
              <a:buFont typeface="Arial"/>
              <a:buNone/>
              <a:defRPr sz="900" b="1" i="0" u="none" strike="noStrike" cap="none">
                <a:solidFill>
                  <a:schemeClr val="lt1"/>
                </a:solidFill>
                <a:latin typeface="Calibri"/>
                <a:ea typeface="Calibri"/>
                <a:cs typeface="Calibri"/>
                <a:sym typeface="Calibri"/>
              </a:defRPr>
            </a:lvl8pPr>
            <a:lvl9pPr marL="4114800" marR="0" lvl="8" indent="-228600" algn="l" rtl="0">
              <a:lnSpc>
                <a:spcPct val="90000"/>
              </a:lnSpc>
              <a:spcBef>
                <a:spcPts val="281"/>
              </a:spcBef>
              <a:spcAft>
                <a:spcPts val="0"/>
              </a:spcAft>
              <a:buClr>
                <a:schemeClr val="lt1"/>
              </a:buClr>
              <a:buSzPts val="1200"/>
              <a:buFont typeface="Arial"/>
              <a:buNone/>
              <a:defRPr sz="900" b="1" i="0" u="none" strike="noStrike" cap="none">
                <a:solidFill>
                  <a:schemeClr val="lt1"/>
                </a:solidFill>
                <a:latin typeface="Calibri"/>
                <a:ea typeface="Calibri"/>
                <a:cs typeface="Calibri"/>
                <a:sym typeface="Calibri"/>
              </a:defRPr>
            </a:lvl9pPr>
          </a:lstStyle>
          <a:p>
            <a:endParaRPr/>
          </a:p>
        </p:txBody>
      </p:sp>
      <p:sp>
        <p:nvSpPr>
          <p:cNvPr id="42" name="Google Shape;42;p8"/>
          <p:cNvSpPr txBox="1">
            <a:spLocks noGrp="1"/>
          </p:cNvSpPr>
          <p:nvPr>
            <p:ph type="body" idx="4"/>
          </p:nvPr>
        </p:nvSpPr>
        <p:spPr>
          <a:xfrm>
            <a:off x="4629151" y="1878807"/>
            <a:ext cx="3887391" cy="2370629"/>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563"/>
              </a:spcBef>
              <a:spcAft>
                <a:spcPts val="0"/>
              </a:spcAft>
              <a:buClr>
                <a:schemeClr val="lt1"/>
              </a:buClr>
              <a:buSzPts val="2100"/>
              <a:buFont typeface="Arial"/>
              <a:buChar char="•"/>
              <a:defRPr sz="1575"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281"/>
              </a:spcBef>
              <a:spcAft>
                <a:spcPts val="0"/>
              </a:spcAft>
              <a:buClr>
                <a:schemeClr val="lt1"/>
              </a:buClr>
              <a:buSzPts val="1800"/>
              <a:buFont typeface="Arial"/>
              <a:buChar char="•"/>
              <a:defRPr sz="135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281"/>
              </a:spcBef>
              <a:spcAft>
                <a:spcPts val="0"/>
              </a:spcAft>
              <a:buClr>
                <a:schemeClr val="lt1"/>
              </a:buClr>
              <a:buSzPts val="1500"/>
              <a:buFont typeface="Arial"/>
              <a:buChar char="•"/>
              <a:defRPr sz="1125"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281"/>
              </a:spcBef>
              <a:spcAft>
                <a:spcPts val="0"/>
              </a:spcAft>
              <a:buClr>
                <a:schemeClr val="lt1"/>
              </a:buClr>
              <a:buSzPts val="1350"/>
              <a:buFont typeface="Arial"/>
              <a:buChar char="•"/>
              <a:defRPr sz="1013"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9"/>
          <p:cNvSpPr txBox="1">
            <a:spLocks noGrp="1"/>
          </p:cNvSpPr>
          <p:nvPr>
            <p:ph type="title"/>
          </p:nvPr>
        </p:nvSpPr>
        <p:spPr>
          <a:xfrm>
            <a:off x="628650" y="273845"/>
            <a:ext cx="7886700" cy="994172"/>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2475"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5"/>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p:nvPr/>
        </p:nvSpPr>
        <p:spPr>
          <a:xfrm>
            <a:off x="0" y="4333582"/>
            <a:ext cx="9144000" cy="36450"/>
          </a:xfrm>
          <a:prstGeom prst="rect">
            <a:avLst/>
          </a:prstGeom>
          <a:solidFill>
            <a:srgbClr val="E3234B"/>
          </a:solidFill>
          <a:ln>
            <a:noFill/>
          </a:ln>
          <a:effectLst>
            <a:outerShdw blurRad="50800" sx="98000" sy="98000" rotWithShape="0">
              <a:srgbClr val="000000">
                <a:alpha val="27058"/>
              </a:srgbClr>
            </a:outerShdw>
          </a:effectLst>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Calibri"/>
              <a:ea typeface="Calibri"/>
              <a:cs typeface="Calibri"/>
              <a:sym typeface="Calibri"/>
            </a:endParaRPr>
          </a:p>
        </p:txBody>
      </p:sp>
      <p:sp>
        <p:nvSpPr>
          <p:cNvPr id="7" name="Google Shape;7;p1"/>
          <p:cNvSpPr/>
          <p:nvPr/>
        </p:nvSpPr>
        <p:spPr>
          <a:xfrm>
            <a:off x="0" y="4430352"/>
            <a:ext cx="9144000" cy="713148"/>
          </a:xfrm>
          <a:prstGeom prst="rect">
            <a:avLst/>
          </a:prstGeom>
          <a:solidFill>
            <a:srgbClr val="333432"/>
          </a:solidFill>
          <a:ln>
            <a:noFill/>
          </a:ln>
          <a:effectLst>
            <a:outerShdw blurRad="50800" sx="98000" sy="98000" rotWithShape="0">
              <a:srgbClr val="000000">
                <a:alpha val="27058"/>
              </a:srgbClr>
            </a:outerShdw>
          </a:effectLst>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Calibri"/>
              <a:ea typeface="Calibri"/>
              <a:cs typeface="Calibri"/>
              <a:sym typeface="Calibri"/>
            </a:endParaRPr>
          </a:p>
        </p:txBody>
      </p:sp>
      <p:pic>
        <p:nvPicPr>
          <p:cNvPr id="8" name="Google Shape;8;p1"/>
          <p:cNvPicPr preferRelativeResize="0"/>
          <p:nvPr/>
        </p:nvPicPr>
        <p:blipFill rotWithShape="1">
          <a:blip r:embed="rId15">
            <a:alphaModFix/>
          </a:blip>
          <a:srcRect/>
          <a:stretch/>
        </p:blipFill>
        <p:spPr>
          <a:xfrm>
            <a:off x="162798" y="4536578"/>
            <a:ext cx="1796468" cy="500696"/>
          </a:xfrm>
          <a:prstGeom prst="rect">
            <a:avLst/>
          </a:prstGeom>
          <a:noFill/>
          <a:ln>
            <a:noFill/>
          </a:ln>
        </p:spPr>
      </p:pic>
      <p:sp>
        <p:nvSpPr>
          <p:cNvPr id="9" name="Google Shape;9;p1"/>
          <p:cNvSpPr txBox="1">
            <a:spLocks noGrp="1"/>
          </p:cNvSpPr>
          <p:nvPr>
            <p:ph type="title"/>
          </p:nvPr>
        </p:nvSpPr>
        <p:spPr>
          <a:xfrm>
            <a:off x="628650" y="273845"/>
            <a:ext cx="7886700" cy="994172"/>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0" name="Google Shape;10;p1"/>
          <p:cNvSpPr txBox="1">
            <a:spLocks noGrp="1"/>
          </p:cNvSpPr>
          <p:nvPr>
            <p:ph type="body" idx="1"/>
          </p:nvPr>
        </p:nvSpPr>
        <p:spPr>
          <a:xfrm>
            <a:off x="628650" y="1369219"/>
            <a:ext cx="7886700" cy="2817107"/>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pic>
        <p:nvPicPr>
          <p:cNvPr id="11" name="Google Shape;11;p1"/>
          <p:cNvPicPr preferRelativeResize="0"/>
          <p:nvPr/>
        </p:nvPicPr>
        <p:blipFill rotWithShape="1">
          <a:blip r:embed="rId16">
            <a:alphaModFix/>
          </a:blip>
          <a:srcRect/>
          <a:stretch/>
        </p:blipFill>
        <p:spPr>
          <a:xfrm>
            <a:off x="7942166" y="4472949"/>
            <a:ext cx="832920" cy="627954"/>
          </a:xfrm>
          <a:prstGeom prst="rect">
            <a:avLst/>
          </a:prstGeom>
          <a:noFill/>
          <a:ln>
            <a:noFill/>
          </a:ln>
        </p:spPr>
      </p:pic>
      <p:sp>
        <p:nvSpPr>
          <p:cNvPr id="12" name="Google Shape;12;p1"/>
          <p:cNvSpPr/>
          <p:nvPr/>
        </p:nvSpPr>
        <p:spPr>
          <a:xfrm>
            <a:off x="2226430" y="4649982"/>
            <a:ext cx="5419749" cy="346249"/>
          </a:xfrm>
          <a:prstGeom prst="rect">
            <a:avLst/>
          </a:prstGeom>
          <a:noFill/>
          <a:ln>
            <a:noFill/>
          </a:ln>
        </p:spPr>
        <p:txBody>
          <a:bodyPr spcFirstLastPara="1" wrap="square" lIns="68550" tIns="34275" rIns="68550" bIns="34275" anchor="t" anchorCtr="0">
            <a:noAutofit/>
          </a:bodyPr>
          <a:lstStyle/>
          <a:p>
            <a:pPr marL="0" marR="0" lvl="0" indent="0" algn="just" rtl="0">
              <a:lnSpc>
                <a:spcPct val="100000"/>
              </a:lnSpc>
              <a:spcBef>
                <a:spcPts val="0"/>
              </a:spcBef>
              <a:spcAft>
                <a:spcPts val="0"/>
              </a:spcAft>
              <a:buClr>
                <a:srgbClr val="000000"/>
              </a:buClr>
              <a:buSzPts val="600"/>
              <a:buFont typeface="Arial"/>
              <a:buNone/>
            </a:pPr>
            <a:r>
              <a:rPr lang="en" sz="600" b="0" i="1" u="none" strike="noStrike" cap="none">
                <a:solidFill>
                  <a:schemeClr val="dk1"/>
                </a:solidFill>
                <a:latin typeface="Calibri"/>
                <a:ea typeface="Calibri"/>
                <a:cs typeface="Calibri"/>
                <a:sym typeface="Calibri"/>
              </a:rPr>
              <a:t>This material is based upon work supported by the National Science Foundation under Grant No. 1700680.  Any opinions, findings, and conclusions or recommendations expressed in this material are those of the author(s) and do not necessarily reflect the views of the National Science Foundation.</a:t>
            </a:r>
            <a:endParaRPr sz="6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quizlet.com/join/mPXWZnyG3"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5"/>
          <p:cNvSpPr txBox="1">
            <a:spLocks noGrp="1"/>
          </p:cNvSpPr>
          <p:nvPr>
            <p:ph type="ctrTitle"/>
          </p:nvPr>
        </p:nvSpPr>
        <p:spPr>
          <a:xfrm>
            <a:off x="1143000" y="841772"/>
            <a:ext cx="6858000" cy="17907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lt2"/>
              </a:buClr>
              <a:buSzPts val="4500"/>
              <a:buFont typeface="Calibri"/>
              <a:buNone/>
            </a:pPr>
            <a:r>
              <a:rPr lang="en" sz="4800" b="0" i="0" u="none" strike="noStrike" cap="none">
                <a:solidFill>
                  <a:schemeClr val="lt2"/>
                </a:solidFill>
                <a:latin typeface="Calibri"/>
                <a:ea typeface="Calibri"/>
                <a:cs typeface="Calibri"/>
                <a:sym typeface="Calibri"/>
              </a:rPr>
              <a:t>Precision Agriculture</a:t>
            </a:r>
            <a:endParaRPr sz="4800" b="0" i="0" u="none" strike="noStrike" cap="none">
              <a:solidFill>
                <a:schemeClr val="lt2"/>
              </a:solidFill>
              <a:latin typeface="Calibri"/>
              <a:ea typeface="Calibri"/>
              <a:cs typeface="Calibri"/>
              <a:sym typeface="Calibri"/>
            </a:endParaRPr>
          </a:p>
        </p:txBody>
      </p:sp>
      <p:sp>
        <p:nvSpPr>
          <p:cNvPr id="65" name="Google Shape;65;p15"/>
          <p:cNvSpPr txBox="1">
            <a:spLocks noGrp="1"/>
          </p:cNvSpPr>
          <p:nvPr>
            <p:ph type="subTitle" idx="1"/>
          </p:nvPr>
        </p:nvSpPr>
        <p:spPr>
          <a:xfrm>
            <a:off x="1143000" y="2701528"/>
            <a:ext cx="6858000" cy="1241822"/>
          </a:xfrm>
          <a:prstGeom prst="rect">
            <a:avLst/>
          </a:prstGeom>
          <a:noFill/>
          <a:ln>
            <a:noFill/>
          </a:ln>
        </p:spPr>
        <p:txBody>
          <a:bodyPr spcFirstLastPara="1" wrap="square" lIns="91425" tIns="91425" rIns="91425" bIns="91425" anchor="t" anchorCtr="0">
            <a:noAutofit/>
          </a:bodyPr>
          <a:lstStyle/>
          <a:p>
            <a:pPr marL="0" marR="0" lvl="0" indent="0" algn="ctr" rtl="0">
              <a:lnSpc>
                <a:spcPct val="90000"/>
              </a:lnSpc>
              <a:spcBef>
                <a:spcPts val="0"/>
              </a:spcBef>
              <a:spcAft>
                <a:spcPts val="0"/>
              </a:spcAft>
              <a:buClr>
                <a:schemeClr val="lt1"/>
              </a:buClr>
              <a:buSzPts val="1800"/>
              <a:buFont typeface="Arial"/>
              <a:buNone/>
            </a:pPr>
            <a:r>
              <a:rPr lang="en" sz="3600" b="0" i="0" u="none" strike="noStrike" cap="none">
                <a:solidFill>
                  <a:schemeClr val="lt1"/>
                </a:solidFill>
                <a:latin typeface="Calibri"/>
                <a:ea typeface="Calibri"/>
                <a:cs typeface="Calibri"/>
                <a:sym typeface="Calibri"/>
              </a:rPr>
              <a:t>Lesson 1, </a:t>
            </a:r>
            <a:r>
              <a:rPr lang="en" sz="2400" b="0" i="0" u="none" strike="noStrike" cap="none">
                <a:solidFill>
                  <a:schemeClr val="lt1"/>
                </a:solidFill>
                <a:latin typeface="Calibri"/>
                <a:ea typeface="Calibri"/>
                <a:cs typeface="Calibri"/>
                <a:sym typeface="Calibri"/>
              </a:rPr>
              <a:t>Part A</a:t>
            </a:r>
            <a:endParaRPr sz="2400" b="0" i="0" u="none" strike="noStrike" cap="none">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1000"/>
                                        <p:tgtEl>
                                          <p:spTgt spid="64"/>
                                        </p:tgtEl>
                                        <p:attrNameLst>
                                          <p:attrName>ppt_x</p:attrName>
                                        </p:attrNameLst>
                                      </p:cBhvr>
                                      <p:tavLst>
                                        <p:tav tm="0">
                                          <p:val>
                                            <p:strVal val="#ppt_x-1"/>
                                          </p:val>
                                        </p:tav>
                                        <p:tav tm="100000">
                                          <p:val>
                                            <p:strVal val="#ppt_x"/>
                                          </p:val>
                                        </p:tav>
                                      </p:tavLst>
                                    </p:anim>
                                  </p:childTnLst>
                                </p:cTn>
                              </p:par>
                              <p:par>
                                <p:cTn id="8" presetID="2" presetClass="entr" presetSubtype="2"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 calcmode="lin" valueType="num">
                                      <p:cBhvr additive="base">
                                        <p:cTn id="10" dur="1000"/>
                                        <p:tgtEl>
                                          <p:spTgt spid="65"/>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4"/>
          <p:cNvSpPr txBox="1">
            <a:spLocks noGrp="1"/>
          </p:cNvSpPr>
          <p:nvPr>
            <p:ph type="title"/>
          </p:nvPr>
        </p:nvSpPr>
        <p:spPr>
          <a:xfrm>
            <a:off x="1303800" y="301650"/>
            <a:ext cx="7030500" cy="9993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2"/>
              </a:buClr>
              <a:buSzPts val="2800"/>
              <a:buFont typeface="Calibri"/>
              <a:buNone/>
            </a:pPr>
            <a:r>
              <a:rPr lang="en" sz="3300" b="0" i="0" u="none" strike="noStrike" cap="none" dirty="0">
                <a:solidFill>
                  <a:srgbClr val="000000"/>
                </a:solidFill>
                <a:latin typeface="Calibri"/>
                <a:ea typeface="Calibri"/>
                <a:cs typeface="Calibri"/>
                <a:sym typeface="Calibri"/>
              </a:rPr>
              <a:t>Remote Sensing</a:t>
            </a:r>
            <a:endParaRPr sz="3300" b="0" i="0" u="none" strike="noStrike" cap="none" dirty="0">
              <a:solidFill>
                <a:srgbClr val="000000"/>
              </a:solidFill>
              <a:latin typeface="Calibri"/>
              <a:ea typeface="Calibri"/>
              <a:cs typeface="Calibri"/>
              <a:sym typeface="Calibri"/>
            </a:endParaRPr>
          </a:p>
        </p:txBody>
      </p:sp>
      <p:sp>
        <p:nvSpPr>
          <p:cNvPr id="123" name="Google Shape;123;p24"/>
          <p:cNvSpPr txBox="1">
            <a:spLocks noGrp="1"/>
          </p:cNvSpPr>
          <p:nvPr>
            <p:ph type="body" idx="1"/>
          </p:nvPr>
        </p:nvSpPr>
        <p:spPr>
          <a:xfrm>
            <a:off x="1303800" y="930875"/>
            <a:ext cx="7030500" cy="40653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Images are collected</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Identifies variation in plant health and soil conditions</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Introduced in the late 1990s</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Slow start</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Unreliable and timely delivery</a:t>
            </a:r>
            <a:endParaRPr sz="1800" b="0" i="0" u="none" strike="noStrike" cap="none">
              <a:solidFill>
                <a:srgbClr val="000000"/>
              </a:solidFill>
              <a:latin typeface="Calibri"/>
              <a:ea typeface="Calibri"/>
              <a:cs typeface="Calibri"/>
              <a:sym typeface="Calibri"/>
            </a:endParaRPr>
          </a:p>
          <a:p>
            <a:pPr marL="1371600" marR="0" lvl="2"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Few satellites for public use</a:t>
            </a:r>
            <a:endParaRPr sz="1800" b="0" i="0" u="none" strike="noStrike" cap="none">
              <a:solidFill>
                <a:srgbClr val="000000"/>
              </a:solidFill>
              <a:latin typeface="Calibri"/>
              <a:ea typeface="Calibri"/>
              <a:cs typeface="Calibri"/>
              <a:sym typeface="Calibri"/>
            </a:endParaRPr>
          </a:p>
          <a:p>
            <a:pPr marL="1371600" marR="0" lvl="2"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Sky needed to be clear</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Very costly</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More reliable and affordable now</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UAVs “Drones”now being used</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Higher resolution</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Less affected by clouds</a:t>
            </a:r>
            <a:endParaRPr sz="1800" b="0" i="0" u="none" strike="noStrike" cap="none">
              <a:solidFill>
                <a:srgbClr val="000000"/>
              </a:solidFill>
              <a:latin typeface="Calibri"/>
              <a:ea typeface="Calibri"/>
              <a:cs typeface="Calibri"/>
              <a:sym typeface="Calibri"/>
            </a:endParaRPr>
          </a:p>
        </p:txBody>
      </p:sp>
      <p:pic>
        <p:nvPicPr>
          <p:cNvPr id="124" name="Google Shape;124;p24"/>
          <p:cNvPicPr preferRelativeResize="0"/>
          <p:nvPr/>
        </p:nvPicPr>
        <p:blipFill rotWithShape="1">
          <a:blip r:embed="rId3">
            <a:alphaModFix/>
          </a:blip>
          <a:srcRect/>
          <a:stretch/>
        </p:blipFill>
        <p:spPr>
          <a:xfrm>
            <a:off x="5587175" y="2216793"/>
            <a:ext cx="3556825" cy="20383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22"/>
                                        </p:tgtEl>
                                        <p:attrNameLst>
                                          <p:attrName>style.visibility</p:attrName>
                                        </p:attrNameLst>
                                      </p:cBhvr>
                                      <p:to>
                                        <p:strVal val="visible"/>
                                      </p:to>
                                    </p:set>
                                    <p:anim calcmode="lin" valueType="num">
                                      <p:cBhvr additive="base">
                                        <p:cTn id="7" dur="1000"/>
                                        <p:tgtEl>
                                          <p:spTgt spid="122"/>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124"/>
                                        </p:tgtEl>
                                        <p:attrNameLst>
                                          <p:attrName>style.visibility</p:attrName>
                                        </p:attrNameLst>
                                      </p:cBhvr>
                                      <p:to>
                                        <p:strVal val="visible"/>
                                      </p:to>
                                    </p:set>
                                    <p:anim calcmode="lin" valueType="num">
                                      <p:cBhvr additive="base">
                                        <p:cTn id="10" dur="1000"/>
                                        <p:tgtEl>
                                          <p:spTgt spid="124"/>
                                        </p:tgtEl>
                                        <p:attrNameLst>
                                          <p:attrName>ppt_y</p:attrName>
                                        </p:attrNameLst>
                                      </p:cBhvr>
                                      <p:tavLst>
                                        <p:tav tm="0">
                                          <p:val>
                                            <p:strVal val="#ppt_y+1"/>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123">
                                            <p:txEl>
                                              <p:pRg st="0" end="0"/>
                                            </p:txEl>
                                          </p:spTgt>
                                        </p:tgtEl>
                                        <p:attrNameLst>
                                          <p:attrName>style.visibility</p:attrName>
                                        </p:attrNameLst>
                                      </p:cBhvr>
                                      <p:to>
                                        <p:strVal val="visible"/>
                                      </p:to>
                                    </p:set>
                                    <p:anim calcmode="lin" valueType="num">
                                      <p:cBhvr additive="base">
                                        <p:cTn id="15" dur="1000"/>
                                        <p:tgtEl>
                                          <p:spTgt spid="123">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123">
                                            <p:txEl>
                                              <p:pRg st="1" end="1"/>
                                            </p:txEl>
                                          </p:spTgt>
                                        </p:tgtEl>
                                        <p:attrNameLst>
                                          <p:attrName>style.visibility</p:attrName>
                                        </p:attrNameLst>
                                      </p:cBhvr>
                                      <p:to>
                                        <p:strVal val="visible"/>
                                      </p:to>
                                    </p:set>
                                    <p:anim calcmode="lin" valueType="num">
                                      <p:cBhvr additive="base">
                                        <p:cTn id="20" dur="1000"/>
                                        <p:tgtEl>
                                          <p:spTgt spid="123">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23">
                                            <p:txEl>
                                              <p:pRg st="2" end="2"/>
                                            </p:txEl>
                                          </p:spTgt>
                                        </p:tgtEl>
                                        <p:attrNameLst>
                                          <p:attrName>style.visibility</p:attrName>
                                        </p:attrNameLst>
                                      </p:cBhvr>
                                      <p:to>
                                        <p:strVal val="visible"/>
                                      </p:to>
                                    </p:set>
                                    <p:anim calcmode="lin" valueType="num">
                                      <p:cBhvr additive="base">
                                        <p:cTn id="25" dur="1000"/>
                                        <p:tgtEl>
                                          <p:spTgt spid="123">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123">
                                            <p:txEl>
                                              <p:pRg st="3" end="3"/>
                                            </p:txEl>
                                          </p:spTgt>
                                        </p:tgtEl>
                                        <p:attrNameLst>
                                          <p:attrName>style.visibility</p:attrName>
                                        </p:attrNameLst>
                                      </p:cBhvr>
                                      <p:to>
                                        <p:strVal val="visible"/>
                                      </p:to>
                                    </p:set>
                                    <p:anim calcmode="lin" valueType="num">
                                      <p:cBhvr additive="base">
                                        <p:cTn id="30" dur="1000"/>
                                        <p:tgtEl>
                                          <p:spTgt spid="123">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123">
                                            <p:txEl>
                                              <p:pRg st="4" end="4"/>
                                            </p:txEl>
                                          </p:spTgt>
                                        </p:tgtEl>
                                        <p:attrNameLst>
                                          <p:attrName>style.visibility</p:attrName>
                                        </p:attrNameLst>
                                      </p:cBhvr>
                                      <p:to>
                                        <p:strVal val="visible"/>
                                      </p:to>
                                    </p:set>
                                    <p:anim calcmode="lin" valueType="num">
                                      <p:cBhvr additive="base">
                                        <p:cTn id="35" dur="1000"/>
                                        <p:tgtEl>
                                          <p:spTgt spid="123">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123">
                                            <p:txEl>
                                              <p:pRg st="5" end="5"/>
                                            </p:txEl>
                                          </p:spTgt>
                                        </p:tgtEl>
                                        <p:attrNameLst>
                                          <p:attrName>style.visibility</p:attrName>
                                        </p:attrNameLst>
                                      </p:cBhvr>
                                      <p:to>
                                        <p:strVal val="visible"/>
                                      </p:to>
                                    </p:set>
                                    <p:anim calcmode="lin" valueType="num">
                                      <p:cBhvr additive="base">
                                        <p:cTn id="40" dur="1000"/>
                                        <p:tgtEl>
                                          <p:spTgt spid="123">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123">
                                            <p:txEl>
                                              <p:pRg st="6" end="6"/>
                                            </p:txEl>
                                          </p:spTgt>
                                        </p:tgtEl>
                                        <p:attrNameLst>
                                          <p:attrName>style.visibility</p:attrName>
                                        </p:attrNameLst>
                                      </p:cBhvr>
                                      <p:to>
                                        <p:strVal val="visible"/>
                                      </p:to>
                                    </p:set>
                                    <p:anim calcmode="lin" valueType="num">
                                      <p:cBhvr additive="base">
                                        <p:cTn id="45" dur="1000"/>
                                        <p:tgtEl>
                                          <p:spTgt spid="123">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nodeType="clickEffect">
                                  <p:stCondLst>
                                    <p:cond delay="0"/>
                                  </p:stCondLst>
                                  <p:childTnLst>
                                    <p:set>
                                      <p:cBhvr>
                                        <p:cTn id="49" dur="1" fill="hold">
                                          <p:stCondLst>
                                            <p:cond delay="0"/>
                                          </p:stCondLst>
                                        </p:cTn>
                                        <p:tgtEl>
                                          <p:spTgt spid="123">
                                            <p:txEl>
                                              <p:pRg st="7" end="7"/>
                                            </p:txEl>
                                          </p:spTgt>
                                        </p:tgtEl>
                                        <p:attrNameLst>
                                          <p:attrName>style.visibility</p:attrName>
                                        </p:attrNameLst>
                                      </p:cBhvr>
                                      <p:to>
                                        <p:strVal val="visible"/>
                                      </p:to>
                                    </p:set>
                                    <p:anim calcmode="lin" valueType="num">
                                      <p:cBhvr additive="base">
                                        <p:cTn id="50" dur="1000"/>
                                        <p:tgtEl>
                                          <p:spTgt spid="123">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123">
                                            <p:txEl>
                                              <p:pRg st="8" end="8"/>
                                            </p:txEl>
                                          </p:spTgt>
                                        </p:tgtEl>
                                        <p:attrNameLst>
                                          <p:attrName>style.visibility</p:attrName>
                                        </p:attrNameLst>
                                      </p:cBhvr>
                                      <p:to>
                                        <p:strVal val="visible"/>
                                      </p:to>
                                    </p:set>
                                    <p:anim calcmode="lin" valueType="num">
                                      <p:cBhvr additive="base">
                                        <p:cTn id="55" dur="1000"/>
                                        <p:tgtEl>
                                          <p:spTgt spid="123">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2" fill="hold" nodeType="clickEffect">
                                  <p:stCondLst>
                                    <p:cond delay="0"/>
                                  </p:stCondLst>
                                  <p:childTnLst>
                                    <p:set>
                                      <p:cBhvr>
                                        <p:cTn id="59" dur="1" fill="hold">
                                          <p:stCondLst>
                                            <p:cond delay="0"/>
                                          </p:stCondLst>
                                        </p:cTn>
                                        <p:tgtEl>
                                          <p:spTgt spid="123">
                                            <p:txEl>
                                              <p:pRg st="9" end="9"/>
                                            </p:txEl>
                                          </p:spTgt>
                                        </p:tgtEl>
                                        <p:attrNameLst>
                                          <p:attrName>style.visibility</p:attrName>
                                        </p:attrNameLst>
                                      </p:cBhvr>
                                      <p:to>
                                        <p:strVal val="visible"/>
                                      </p:to>
                                    </p:set>
                                    <p:anim calcmode="lin" valueType="num">
                                      <p:cBhvr additive="base">
                                        <p:cTn id="60" dur="1000"/>
                                        <p:tgtEl>
                                          <p:spTgt spid="123">
                                            <p:txEl>
                                              <p:pRg st="9" end="9"/>
                                            </p:txEl>
                                          </p:spTgt>
                                        </p:tgtEl>
                                        <p:attrNameLst>
                                          <p:attrName>ppt_x</p:attrName>
                                        </p:attrNameLst>
                                      </p:cBhvr>
                                      <p:tavLst>
                                        <p:tav tm="0">
                                          <p:val>
                                            <p:strVal val="#ppt_x+1"/>
                                          </p:val>
                                        </p:tav>
                                        <p:tav tm="100000">
                                          <p:val>
                                            <p:strVal val="#ppt_x"/>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nodeType="clickEffect">
                                  <p:stCondLst>
                                    <p:cond delay="0"/>
                                  </p:stCondLst>
                                  <p:childTnLst>
                                    <p:set>
                                      <p:cBhvr>
                                        <p:cTn id="64" dur="1" fill="hold">
                                          <p:stCondLst>
                                            <p:cond delay="0"/>
                                          </p:stCondLst>
                                        </p:cTn>
                                        <p:tgtEl>
                                          <p:spTgt spid="123">
                                            <p:txEl>
                                              <p:pRg st="10" end="10"/>
                                            </p:txEl>
                                          </p:spTgt>
                                        </p:tgtEl>
                                        <p:attrNameLst>
                                          <p:attrName>style.visibility</p:attrName>
                                        </p:attrNameLst>
                                      </p:cBhvr>
                                      <p:to>
                                        <p:strVal val="visible"/>
                                      </p:to>
                                    </p:set>
                                    <p:anim calcmode="lin" valueType="num">
                                      <p:cBhvr additive="base">
                                        <p:cTn id="65" dur="1000"/>
                                        <p:tgtEl>
                                          <p:spTgt spid="123">
                                            <p:txEl>
                                              <p:pRg st="10" end="10"/>
                                            </p:txEl>
                                          </p:spTgt>
                                        </p:tgtEl>
                                        <p:attrNameLst>
                                          <p:attrName>ppt_x</p:attrName>
                                        </p:attrNameLst>
                                      </p:cBhvr>
                                      <p:tavLst>
                                        <p:tav tm="0">
                                          <p:val>
                                            <p:strVal val="#ppt_x+1"/>
                                          </p:val>
                                        </p:tav>
                                        <p:tav tm="100000">
                                          <p:val>
                                            <p:strVal val="#ppt_x"/>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2" fill="hold" nodeType="clickEffect">
                                  <p:stCondLst>
                                    <p:cond delay="0"/>
                                  </p:stCondLst>
                                  <p:childTnLst>
                                    <p:set>
                                      <p:cBhvr>
                                        <p:cTn id="69" dur="1" fill="hold">
                                          <p:stCondLst>
                                            <p:cond delay="0"/>
                                          </p:stCondLst>
                                        </p:cTn>
                                        <p:tgtEl>
                                          <p:spTgt spid="123">
                                            <p:txEl>
                                              <p:pRg st="11" end="11"/>
                                            </p:txEl>
                                          </p:spTgt>
                                        </p:tgtEl>
                                        <p:attrNameLst>
                                          <p:attrName>style.visibility</p:attrName>
                                        </p:attrNameLst>
                                      </p:cBhvr>
                                      <p:to>
                                        <p:strVal val="visible"/>
                                      </p:to>
                                    </p:set>
                                    <p:anim calcmode="lin" valueType="num">
                                      <p:cBhvr additive="base">
                                        <p:cTn id="70" dur="1000"/>
                                        <p:tgtEl>
                                          <p:spTgt spid="123">
                                            <p:txEl>
                                              <p:pRg st="11" end="11"/>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5"/>
          <p:cNvSpPr txBox="1">
            <a:spLocks noGrp="1"/>
          </p:cNvSpPr>
          <p:nvPr>
            <p:ph type="title"/>
          </p:nvPr>
        </p:nvSpPr>
        <p:spPr>
          <a:xfrm>
            <a:off x="1303800" y="598575"/>
            <a:ext cx="7030500" cy="9993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2"/>
              </a:buClr>
              <a:buSzPts val="2800"/>
              <a:buFont typeface="Calibri"/>
              <a:buNone/>
            </a:pPr>
            <a:r>
              <a:rPr lang="en" sz="3300" b="0" i="0" u="none" strike="noStrike" cap="none" dirty="0">
                <a:solidFill>
                  <a:srgbClr val="000000"/>
                </a:solidFill>
                <a:latin typeface="Calibri"/>
                <a:ea typeface="Calibri"/>
                <a:cs typeface="Calibri"/>
                <a:sym typeface="Calibri"/>
              </a:rPr>
              <a:t>What about the Future?</a:t>
            </a:r>
            <a:endParaRPr sz="3300" b="0" i="0" u="none" strike="noStrike" cap="none" dirty="0">
              <a:solidFill>
                <a:srgbClr val="000000"/>
              </a:solidFill>
              <a:latin typeface="Calibri"/>
              <a:ea typeface="Calibri"/>
              <a:cs typeface="Calibri"/>
              <a:sym typeface="Calibri"/>
            </a:endParaRPr>
          </a:p>
        </p:txBody>
      </p:sp>
      <p:sp>
        <p:nvSpPr>
          <p:cNvPr id="130" name="Google Shape;130;p25"/>
          <p:cNvSpPr txBox="1">
            <a:spLocks noGrp="1"/>
          </p:cNvSpPr>
          <p:nvPr>
            <p:ph type="body" idx="1"/>
          </p:nvPr>
        </p:nvSpPr>
        <p:spPr>
          <a:xfrm>
            <a:off x="1303800" y="1365600"/>
            <a:ext cx="7030500" cy="37779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Detection “on the fly”:</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Crop health</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Water utilization</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Soil types</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Nutrient utilization</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Weed, insect, disease detection</a:t>
            </a:r>
            <a:endParaRPr sz="1800" b="0" i="0" u="none" strike="noStrike" cap="none">
              <a:solidFill>
                <a:srgbClr val="000000"/>
              </a:solidFill>
              <a:latin typeface="Calibri"/>
              <a:ea typeface="Calibri"/>
              <a:cs typeface="Calibri"/>
              <a:sym typeface="Calibri"/>
            </a:endParaRPr>
          </a:p>
          <a:p>
            <a:pPr marL="914400" marR="0" lvl="1" indent="-342900" algn="l" rtl="0">
              <a:lnSpc>
                <a:spcPct val="115000"/>
              </a:lnSpc>
              <a:spcBef>
                <a:spcPts val="0"/>
              </a:spcBef>
              <a:spcAft>
                <a:spcPts val="0"/>
              </a:spcAft>
              <a:buClr>
                <a:srgbClr val="000000"/>
              </a:buClr>
              <a:buSzPts val="1800"/>
              <a:buFont typeface="Nunito"/>
              <a:buChar char="○"/>
            </a:pPr>
            <a:r>
              <a:rPr lang="en" sz="1800" b="0" i="0" u="none" strike="noStrike" cap="none">
                <a:solidFill>
                  <a:srgbClr val="000000"/>
                </a:solidFill>
                <a:latin typeface="Calibri"/>
                <a:ea typeface="Calibri"/>
                <a:cs typeface="Calibri"/>
                <a:sym typeface="Calibri"/>
              </a:rPr>
              <a:t>Range condition</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Rotate pastures using GPS</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Virtual fences</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Etc.</a:t>
            </a:r>
            <a:endParaRPr sz="1800" b="0" i="0" u="none" strike="noStrike" cap="none">
              <a:solidFill>
                <a:srgbClr val="000000"/>
              </a:solidFill>
              <a:latin typeface="Calibri"/>
              <a:ea typeface="Calibri"/>
              <a:cs typeface="Calibri"/>
              <a:sym typeface="Calibri"/>
            </a:endParaRPr>
          </a:p>
        </p:txBody>
      </p:sp>
      <p:pic>
        <p:nvPicPr>
          <p:cNvPr id="131" name="Google Shape;131;p25"/>
          <p:cNvPicPr preferRelativeResize="0"/>
          <p:nvPr/>
        </p:nvPicPr>
        <p:blipFill rotWithShape="1">
          <a:blip r:embed="rId3">
            <a:alphaModFix/>
          </a:blip>
          <a:srcRect/>
          <a:stretch/>
        </p:blipFill>
        <p:spPr>
          <a:xfrm>
            <a:off x="5641102" y="1937110"/>
            <a:ext cx="3396750" cy="23173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1000"/>
                                        <p:tgtEl>
                                          <p:spTgt spid="129"/>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131"/>
                                        </p:tgtEl>
                                        <p:attrNameLst>
                                          <p:attrName>style.visibility</p:attrName>
                                        </p:attrNameLst>
                                      </p:cBhvr>
                                      <p:to>
                                        <p:strVal val="visible"/>
                                      </p:to>
                                    </p:set>
                                    <p:anim calcmode="lin" valueType="num">
                                      <p:cBhvr additive="base">
                                        <p:cTn id="10" dur="1000"/>
                                        <p:tgtEl>
                                          <p:spTgt spid="131"/>
                                        </p:tgtEl>
                                        <p:attrNameLst>
                                          <p:attrName>ppt_y</p:attrName>
                                        </p:attrNameLst>
                                      </p:cBhvr>
                                      <p:tavLst>
                                        <p:tav tm="0">
                                          <p:val>
                                            <p:strVal val="#ppt_y+1"/>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130">
                                            <p:txEl>
                                              <p:pRg st="0" end="0"/>
                                            </p:txEl>
                                          </p:spTgt>
                                        </p:tgtEl>
                                        <p:attrNameLst>
                                          <p:attrName>style.visibility</p:attrName>
                                        </p:attrNameLst>
                                      </p:cBhvr>
                                      <p:to>
                                        <p:strVal val="visible"/>
                                      </p:to>
                                    </p:set>
                                    <p:anim calcmode="lin" valueType="num">
                                      <p:cBhvr additive="base">
                                        <p:cTn id="15" dur="1000"/>
                                        <p:tgtEl>
                                          <p:spTgt spid="130">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130">
                                            <p:txEl>
                                              <p:pRg st="1" end="1"/>
                                            </p:txEl>
                                          </p:spTgt>
                                        </p:tgtEl>
                                        <p:attrNameLst>
                                          <p:attrName>style.visibility</p:attrName>
                                        </p:attrNameLst>
                                      </p:cBhvr>
                                      <p:to>
                                        <p:strVal val="visible"/>
                                      </p:to>
                                    </p:set>
                                    <p:anim calcmode="lin" valueType="num">
                                      <p:cBhvr additive="base">
                                        <p:cTn id="20" dur="1000"/>
                                        <p:tgtEl>
                                          <p:spTgt spid="130">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30">
                                            <p:txEl>
                                              <p:pRg st="2" end="2"/>
                                            </p:txEl>
                                          </p:spTgt>
                                        </p:tgtEl>
                                        <p:attrNameLst>
                                          <p:attrName>style.visibility</p:attrName>
                                        </p:attrNameLst>
                                      </p:cBhvr>
                                      <p:to>
                                        <p:strVal val="visible"/>
                                      </p:to>
                                    </p:set>
                                    <p:anim calcmode="lin" valueType="num">
                                      <p:cBhvr additive="base">
                                        <p:cTn id="25" dur="1000"/>
                                        <p:tgtEl>
                                          <p:spTgt spid="130">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130">
                                            <p:txEl>
                                              <p:pRg st="3" end="3"/>
                                            </p:txEl>
                                          </p:spTgt>
                                        </p:tgtEl>
                                        <p:attrNameLst>
                                          <p:attrName>style.visibility</p:attrName>
                                        </p:attrNameLst>
                                      </p:cBhvr>
                                      <p:to>
                                        <p:strVal val="visible"/>
                                      </p:to>
                                    </p:set>
                                    <p:anim calcmode="lin" valueType="num">
                                      <p:cBhvr additive="base">
                                        <p:cTn id="30" dur="1000"/>
                                        <p:tgtEl>
                                          <p:spTgt spid="130">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130">
                                            <p:txEl>
                                              <p:pRg st="4" end="4"/>
                                            </p:txEl>
                                          </p:spTgt>
                                        </p:tgtEl>
                                        <p:attrNameLst>
                                          <p:attrName>style.visibility</p:attrName>
                                        </p:attrNameLst>
                                      </p:cBhvr>
                                      <p:to>
                                        <p:strVal val="visible"/>
                                      </p:to>
                                    </p:set>
                                    <p:anim calcmode="lin" valueType="num">
                                      <p:cBhvr additive="base">
                                        <p:cTn id="35" dur="1000"/>
                                        <p:tgtEl>
                                          <p:spTgt spid="130">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130">
                                            <p:txEl>
                                              <p:pRg st="5" end="5"/>
                                            </p:txEl>
                                          </p:spTgt>
                                        </p:tgtEl>
                                        <p:attrNameLst>
                                          <p:attrName>style.visibility</p:attrName>
                                        </p:attrNameLst>
                                      </p:cBhvr>
                                      <p:to>
                                        <p:strVal val="visible"/>
                                      </p:to>
                                    </p:set>
                                    <p:anim calcmode="lin" valueType="num">
                                      <p:cBhvr additive="base">
                                        <p:cTn id="40" dur="1000"/>
                                        <p:tgtEl>
                                          <p:spTgt spid="130">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130">
                                            <p:txEl>
                                              <p:pRg st="6" end="6"/>
                                            </p:txEl>
                                          </p:spTgt>
                                        </p:tgtEl>
                                        <p:attrNameLst>
                                          <p:attrName>style.visibility</p:attrName>
                                        </p:attrNameLst>
                                      </p:cBhvr>
                                      <p:to>
                                        <p:strVal val="visible"/>
                                      </p:to>
                                    </p:set>
                                    <p:anim calcmode="lin" valueType="num">
                                      <p:cBhvr additive="base">
                                        <p:cTn id="45" dur="1000"/>
                                        <p:tgtEl>
                                          <p:spTgt spid="130">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nodeType="clickEffect">
                                  <p:stCondLst>
                                    <p:cond delay="0"/>
                                  </p:stCondLst>
                                  <p:childTnLst>
                                    <p:set>
                                      <p:cBhvr>
                                        <p:cTn id="49" dur="1" fill="hold">
                                          <p:stCondLst>
                                            <p:cond delay="0"/>
                                          </p:stCondLst>
                                        </p:cTn>
                                        <p:tgtEl>
                                          <p:spTgt spid="130">
                                            <p:txEl>
                                              <p:pRg st="7" end="7"/>
                                            </p:txEl>
                                          </p:spTgt>
                                        </p:tgtEl>
                                        <p:attrNameLst>
                                          <p:attrName>style.visibility</p:attrName>
                                        </p:attrNameLst>
                                      </p:cBhvr>
                                      <p:to>
                                        <p:strVal val="visible"/>
                                      </p:to>
                                    </p:set>
                                    <p:anim calcmode="lin" valueType="num">
                                      <p:cBhvr additive="base">
                                        <p:cTn id="50" dur="1000"/>
                                        <p:tgtEl>
                                          <p:spTgt spid="130">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130">
                                            <p:txEl>
                                              <p:pRg st="8" end="8"/>
                                            </p:txEl>
                                          </p:spTgt>
                                        </p:tgtEl>
                                        <p:attrNameLst>
                                          <p:attrName>style.visibility</p:attrName>
                                        </p:attrNameLst>
                                      </p:cBhvr>
                                      <p:to>
                                        <p:strVal val="visible"/>
                                      </p:to>
                                    </p:set>
                                    <p:anim calcmode="lin" valueType="num">
                                      <p:cBhvr additive="base">
                                        <p:cTn id="55" dur="1000"/>
                                        <p:tgtEl>
                                          <p:spTgt spid="130">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2" fill="hold" nodeType="clickEffect">
                                  <p:stCondLst>
                                    <p:cond delay="0"/>
                                  </p:stCondLst>
                                  <p:childTnLst>
                                    <p:set>
                                      <p:cBhvr>
                                        <p:cTn id="59" dur="1" fill="hold">
                                          <p:stCondLst>
                                            <p:cond delay="0"/>
                                          </p:stCondLst>
                                        </p:cTn>
                                        <p:tgtEl>
                                          <p:spTgt spid="130">
                                            <p:txEl>
                                              <p:pRg st="9" end="9"/>
                                            </p:txEl>
                                          </p:spTgt>
                                        </p:tgtEl>
                                        <p:attrNameLst>
                                          <p:attrName>style.visibility</p:attrName>
                                        </p:attrNameLst>
                                      </p:cBhvr>
                                      <p:to>
                                        <p:strVal val="visible"/>
                                      </p:to>
                                    </p:set>
                                    <p:anim calcmode="lin" valueType="num">
                                      <p:cBhvr additive="base">
                                        <p:cTn id="60" dur="1000"/>
                                        <p:tgtEl>
                                          <p:spTgt spid="130">
                                            <p:txEl>
                                              <p:pRg st="9" end="9"/>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6"/>
          <p:cNvSpPr txBox="1">
            <a:spLocks noGrp="1"/>
          </p:cNvSpPr>
          <p:nvPr>
            <p:ph type="title"/>
          </p:nvPr>
        </p:nvSpPr>
        <p:spPr>
          <a:xfrm>
            <a:off x="1303800" y="598575"/>
            <a:ext cx="7030500" cy="9993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2"/>
              </a:buClr>
              <a:buSzPts val="2800"/>
              <a:buFont typeface="Calibri"/>
              <a:buNone/>
            </a:pPr>
            <a:r>
              <a:rPr lang="en" sz="3300" b="0" i="0" u="none" strike="noStrike" cap="none" dirty="0">
                <a:solidFill>
                  <a:srgbClr val="000000"/>
                </a:solidFill>
                <a:latin typeface="Calibri"/>
                <a:ea typeface="Calibri"/>
                <a:cs typeface="Calibri"/>
                <a:sym typeface="Calibri"/>
              </a:rPr>
              <a:t>Precision Ag Vocabulary Fun!</a:t>
            </a:r>
            <a:endParaRPr sz="3300" b="0" i="0" u="none" strike="noStrike" cap="none" dirty="0">
              <a:solidFill>
                <a:srgbClr val="000000"/>
              </a:solidFill>
              <a:latin typeface="Calibri"/>
              <a:ea typeface="Calibri"/>
              <a:cs typeface="Calibri"/>
              <a:sym typeface="Calibri"/>
            </a:endParaRPr>
          </a:p>
        </p:txBody>
      </p:sp>
      <p:sp>
        <p:nvSpPr>
          <p:cNvPr id="137" name="Google Shape;137;p26"/>
          <p:cNvSpPr txBox="1">
            <a:spLocks noGrp="1"/>
          </p:cNvSpPr>
          <p:nvPr>
            <p:ph type="body" idx="1"/>
          </p:nvPr>
        </p:nvSpPr>
        <p:spPr>
          <a:xfrm>
            <a:off x="1303800" y="1990050"/>
            <a:ext cx="7030500" cy="25416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1300"/>
              <a:buFont typeface="Arial"/>
              <a:buNone/>
            </a:pPr>
            <a:r>
              <a:rPr lang="en" sz="1200" b="0" i="0" u="sng" strike="noStrike" cap="none" dirty="0">
                <a:solidFill>
                  <a:schemeClr val="hlink"/>
                </a:solidFill>
                <a:highlight>
                  <a:srgbClr val="F0F0F0"/>
                </a:highlight>
                <a:latin typeface="Arial"/>
                <a:ea typeface="Arial"/>
                <a:cs typeface="Arial"/>
                <a:sym typeface="Arial"/>
                <a:hlinkClick r:id="rId3"/>
              </a:rPr>
              <a:t>https://quizlet.com/join/mPXWZnyG3</a:t>
            </a:r>
            <a:endParaRPr sz="1200" b="0" i="0" u="none" strike="noStrike" cap="none" dirty="0">
              <a:solidFill>
                <a:srgbClr val="455358"/>
              </a:solidFill>
              <a:highlight>
                <a:srgbClr val="F0F0F0"/>
              </a:highlight>
              <a:latin typeface="Arial"/>
              <a:ea typeface="Arial"/>
              <a:cs typeface="Arial"/>
              <a:sym typeface="Arial"/>
            </a:endParaRPr>
          </a:p>
          <a:p>
            <a:pPr marL="0" marR="0" lvl="0" indent="0" algn="l" rtl="0">
              <a:lnSpc>
                <a:spcPct val="90000"/>
              </a:lnSpc>
              <a:spcBef>
                <a:spcPts val="1600"/>
              </a:spcBef>
              <a:spcAft>
                <a:spcPts val="1600"/>
              </a:spcAft>
              <a:buClr>
                <a:schemeClr val="lt1"/>
              </a:buClr>
              <a:buSzPts val="1300"/>
              <a:buFont typeface="Arial"/>
              <a:buNone/>
            </a:pPr>
            <a:endParaRPr sz="1200" b="0" i="0" u="none" strike="noStrike" cap="none" dirty="0">
              <a:solidFill>
                <a:srgbClr val="455358"/>
              </a:solidFill>
              <a:highlight>
                <a:srgbClr val="F0F0F0"/>
              </a:highlight>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6"/>
                                        </p:tgtEl>
                                        <p:attrNameLst>
                                          <p:attrName>style.visibility</p:attrName>
                                        </p:attrNameLst>
                                      </p:cBhvr>
                                      <p:to>
                                        <p:strVal val="visible"/>
                                      </p:to>
                                    </p:set>
                                    <p:anim calcmode="lin" valueType="num">
                                      <p:cBhvr additive="base">
                                        <p:cTn id="7" dur="500" fill="hold"/>
                                        <p:tgtEl>
                                          <p:spTgt spid="136"/>
                                        </p:tgtEl>
                                        <p:attrNameLst>
                                          <p:attrName>ppt_x</p:attrName>
                                        </p:attrNameLst>
                                      </p:cBhvr>
                                      <p:tavLst>
                                        <p:tav tm="0">
                                          <p:val>
                                            <p:strVal val="#ppt_x"/>
                                          </p:val>
                                        </p:tav>
                                        <p:tav tm="100000">
                                          <p:val>
                                            <p:strVal val="#ppt_x"/>
                                          </p:val>
                                        </p:tav>
                                      </p:tavLst>
                                    </p:anim>
                                    <p:anim calcmode="lin" valueType="num">
                                      <p:cBhvr additive="base">
                                        <p:cTn id="8" dur="500" fill="hold"/>
                                        <p:tgtEl>
                                          <p:spTgt spid="13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7">
                                            <p:txEl>
                                              <p:pRg st="0" end="0"/>
                                            </p:txEl>
                                          </p:spTgt>
                                        </p:tgtEl>
                                        <p:attrNameLst>
                                          <p:attrName>style.visibility</p:attrName>
                                        </p:attrNameLst>
                                      </p:cBhvr>
                                      <p:to>
                                        <p:strVal val="visible"/>
                                      </p:to>
                                    </p:set>
                                    <p:anim calcmode="lin" valueType="num">
                                      <p:cBhvr additive="base">
                                        <p:cTn id="12" dur="500" fill="hold"/>
                                        <p:tgtEl>
                                          <p:spTgt spid="13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3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6"/>
          <p:cNvSpPr txBox="1">
            <a:spLocks noGrp="1"/>
          </p:cNvSpPr>
          <p:nvPr>
            <p:ph type="title"/>
          </p:nvPr>
        </p:nvSpPr>
        <p:spPr>
          <a:xfrm>
            <a:off x="1303800" y="598575"/>
            <a:ext cx="7030500" cy="99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50">
                <a:solidFill>
                  <a:srgbClr val="000000"/>
                </a:solidFill>
                <a:highlight>
                  <a:srgbClr val="FFFFFF"/>
                </a:highlight>
                <a:latin typeface="Arial"/>
                <a:ea typeface="Arial"/>
                <a:cs typeface="Arial"/>
                <a:sym typeface="Arial"/>
              </a:rPr>
              <a:t>Agriculture, Food and Natural Resources Content Standards</a:t>
            </a:r>
            <a:endParaRPr/>
          </a:p>
        </p:txBody>
      </p:sp>
      <p:sp>
        <p:nvSpPr>
          <p:cNvPr id="71" name="Google Shape;71;p16"/>
          <p:cNvSpPr txBox="1">
            <a:spLocks noGrp="1"/>
          </p:cNvSpPr>
          <p:nvPr>
            <p:ph type="body" idx="1"/>
          </p:nvPr>
        </p:nvSpPr>
        <p:spPr>
          <a:xfrm>
            <a:off x="815650" y="1300950"/>
            <a:ext cx="7030500" cy="2541600"/>
          </a:xfrm>
          <a:prstGeom prst="rect">
            <a:avLst/>
          </a:prstGeom>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Tx/>
              <a:buSzPts val="1800"/>
              <a:buChar char="●"/>
            </a:pPr>
            <a:r>
              <a:rPr lang="en" sz="1800" dirty="0">
                <a:solidFill>
                  <a:schemeClr val="bg1">
                    <a:lumMod val="10000"/>
                  </a:schemeClr>
                </a:solidFill>
                <a:highlight>
                  <a:srgbClr val="FFFFFF"/>
                </a:highlight>
                <a:latin typeface="Arial"/>
                <a:ea typeface="Arial"/>
                <a:cs typeface="Arial"/>
                <a:sym typeface="Arial"/>
              </a:rPr>
              <a:t>PS.03.04. Apply principles and practices of sustainable agriculture to plant production.</a:t>
            </a:r>
            <a:endParaRPr sz="1800" dirty="0">
              <a:solidFill>
                <a:schemeClr val="bg1">
                  <a:lumMod val="10000"/>
                </a:schemeClr>
              </a:solidFill>
              <a:latin typeface="Arial"/>
              <a:ea typeface="Arial"/>
              <a:cs typeface="Arial"/>
              <a:sym typeface="Arial"/>
            </a:endParaRPr>
          </a:p>
          <a:p>
            <a:pPr marL="457200" lvl="0" indent="-342900" algn="l" rtl="0">
              <a:lnSpc>
                <a:spcPct val="115000"/>
              </a:lnSpc>
              <a:spcBef>
                <a:spcPts val="0"/>
              </a:spcBef>
              <a:spcAft>
                <a:spcPts val="0"/>
              </a:spcAft>
              <a:buClrTx/>
              <a:buSzPts val="1800"/>
              <a:buChar char="●"/>
            </a:pPr>
            <a:r>
              <a:rPr lang="en" sz="1800" dirty="0">
                <a:solidFill>
                  <a:schemeClr val="bg1">
                    <a:lumMod val="10000"/>
                  </a:schemeClr>
                </a:solidFill>
                <a:latin typeface="Arial"/>
                <a:ea typeface="Arial"/>
                <a:cs typeface="Arial"/>
                <a:sym typeface="Arial"/>
              </a:rPr>
              <a:t>PST.05.03. Apply geospatial technologies to solve problems and increase the efficiency of AFNR systems.</a:t>
            </a:r>
            <a:endParaRPr sz="1800" dirty="0">
              <a:solidFill>
                <a:schemeClr val="bg1">
                  <a:lumMod val="1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7"/>
          <p:cNvSpPr txBox="1">
            <a:spLocks noGrp="1"/>
          </p:cNvSpPr>
          <p:nvPr>
            <p:ph type="title"/>
          </p:nvPr>
        </p:nvSpPr>
        <p:spPr>
          <a:xfrm>
            <a:off x="1303800" y="598575"/>
            <a:ext cx="7030500" cy="9993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2"/>
              </a:buClr>
              <a:buSzPts val="2800"/>
              <a:buFont typeface="Calibri"/>
              <a:buNone/>
            </a:pPr>
            <a:r>
              <a:rPr lang="en" sz="3300" b="0" i="0" u="none" strike="noStrike" cap="none">
                <a:solidFill>
                  <a:srgbClr val="000000"/>
                </a:solidFill>
                <a:latin typeface="Calibri"/>
                <a:ea typeface="Calibri"/>
                <a:cs typeface="Calibri"/>
                <a:sym typeface="Calibri"/>
              </a:rPr>
              <a:t>What is Precision Agriculture?</a:t>
            </a:r>
            <a:endParaRPr sz="3300" b="0" i="0" u="none" strike="noStrike" cap="none">
              <a:solidFill>
                <a:srgbClr val="000000"/>
              </a:solidFill>
              <a:latin typeface="Calibri"/>
              <a:ea typeface="Calibri"/>
              <a:cs typeface="Calibri"/>
              <a:sym typeface="Calibri"/>
            </a:endParaRPr>
          </a:p>
        </p:txBody>
      </p:sp>
      <p:sp>
        <p:nvSpPr>
          <p:cNvPr id="77" name="Google Shape;77;p17"/>
          <p:cNvSpPr txBox="1">
            <a:spLocks noGrp="1"/>
          </p:cNvSpPr>
          <p:nvPr>
            <p:ph type="body" idx="1"/>
          </p:nvPr>
        </p:nvSpPr>
        <p:spPr>
          <a:xfrm>
            <a:off x="1393325" y="1402825"/>
            <a:ext cx="7030500" cy="32055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A method of farm management.</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Includes planting:</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The right seed</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At the right place</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At the right time</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At the right depth</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With the right nutrients and other inputs</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Technology is often used to help the operator make management decisions.</a:t>
            </a:r>
            <a:endParaRPr sz="1800" b="0" i="0" u="none" strike="noStrike" cap="none">
              <a:solidFill>
                <a:srgbClr val="000000"/>
              </a:solidFill>
              <a:latin typeface="Calibri"/>
              <a:ea typeface="Calibri"/>
              <a:cs typeface="Calibri"/>
              <a:sym typeface="Calibri"/>
            </a:endParaRPr>
          </a:p>
          <a:p>
            <a:pPr marL="457200" marR="0" lvl="0" indent="0" algn="l" rtl="0">
              <a:lnSpc>
                <a:spcPct val="90000"/>
              </a:lnSpc>
              <a:spcBef>
                <a:spcPts val="1600"/>
              </a:spcBef>
              <a:spcAft>
                <a:spcPts val="1600"/>
              </a:spcAft>
              <a:buClr>
                <a:schemeClr val="lt1"/>
              </a:buClr>
              <a:buSzPts val="13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1000"/>
                                        <p:tgtEl>
                                          <p:spTgt spid="7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77">
                                            <p:txEl>
                                              <p:pRg st="0" end="0"/>
                                            </p:txEl>
                                          </p:spTgt>
                                        </p:tgtEl>
                                        <p:attrNameLst>
                                          <p:attrName>style.visibility</p:attrName>
                                        </p:attrNameLst>
                                      </p:cBhvr>
                                      <p:to>
                                        <p:strVal val="visible"/>
                                      </p:to>
                                    </p:set>
                                    <p:anim calcmode="lin" valueType="num">
                                      <p:cBhvr additive="base">
                                        <p:cTn id="12" dur="1000"/>
                                        <p:tgtEl>
                                          <p:spTgt spid="77">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77">
                                            <p:txEl>
                                              <p:pRg st="1" end="1"/>
                                            </p:txEl>
                                          </p:spTgt>
                                        </p:tgtEl>
                                        <p:attrNameLst>
                                          <p:attrName>style.visibility</p:attrName>
                                        </p:attrNameLst>
                                      </p:cBhvr>
                                      <p:to>
                                        <p:strVal val="visible"/>
                                      </p:to>
                                    </p:set>
                                    <p:anim calcmode="lin" valueType="num">
                                      <p:cBhvr additive="base">
                                        <p:cTn id="17" dur="1000"/>
                                        <p:tgtEl>
                                          <p:spTgt spid="77">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77">
                                            <p:txEl>
                                              <p:pRg st="2" end="2"/>
                                            </p:txEl>
                                          </p:spTgt>
                                        </p:tgtEl>
                                        <p:attrNameLst>
                                          <p:attrName>style.visibility</p:attrName>
                                        </p:attrNameLst>
                                      </p:cBhvr>
                                      <p:to>
                                        <p:strVal val="visible"/>
                                      </p:to>
                                    </p:set>
                                    <p:anim calcmode="lin" valueType="num">
                                      <p:cBhvr additive="base">
                                        <p:cTn id="22" dur="1000"/>
                                        <p:tgtEl>
                                          <p:spTgt spid="77">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77">
                                            <p:txEl>
                                              <p:pRg st="3" end="3"/>
                                            </p:txEl>
                                          </p:spTgt>
                                        </p:tgtEl>
                                        <p:attrNameLst>
                                          <p:attrName>style.visibility</p:attrName>
                                        </p:attrNameLst>
                                      </p:cBhvr>
                                      <p:to>
                                        <p:strVal val="visible"/>
                                      </p:to>
                                    </p:set>
                                    <p:anim calcmode="lin" valueType="num">
                                      <p:cBhvr additive="base">
                                        <p:cTn id="27" dur="1000"/>
                                        <p:tgtEl>
                                          <p:spTgt spid="77">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77">
                                            <p:txEl>
                                              <p:pRg st="4" end="4"/>
                                            </p:txEl>
                                          </p:spTgt>
                                        </p:tgtEl>
                                        <p:attrNameLst>
                                          <p:attrName>style.visibility</p:attrName>
                                        </p:attrNameLst>
                                      </p:cBhvr>
                                      <p:to>
                                        <p:strVal val="visible"/>
                                      </p:to>
                                    </p:set>
                                    <p:anim calcmode="lin" valueType="num">
                                      <p:cBhvr additive="base">
                                        <p:cTn id="32" dur="1000"/>
                                        <p:tgtEl>
                                          <p:spTgt spid="77">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77">
                                            <p:txEl>
                                              <p:pRg st="5" end="5"/>
                                            </p:txEl>
                                          </p:spTgt>
                                        </p:tgtEl>
                                        <p:attrNameLst>
                                          <p:attrName>style.visibility</p:attrName>
                                        </p:attrNameLst>
                                      </p:cBhvr>
                                      <p:to>
                                        <p:strVal val="visible"/>
                                      </p:to>
                                    </p:set>
                                    <p:anim calcmode="lin" valueType="num">
                                      <p:cBhvr additive="base">
                                        <p:cTn id="37" dur="1000"/>
                                        <p:tgtEl>
                                          <p:spTgt spid="77">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77">
                                            <p:txEl>
                                              <p:pRg st="6" end="6"/>
                                            </p:txEl>
                                          </p:spTgt>
                                        </p:tgtEl>
                                        <p:attrNameLst>
                                          <p:attrName>style.visibility</p:attrName>
                                        </p:attrNameLst>
                                      </p:cBhvr>
                                      <p:to>
                                        <p:strVal val="visible"/>
                                      </p:to>
                                    </p:set>
                                    <p:anim calcmode="lin" valueType="num">
                                      <p:cBhvr additive="base">
                                        <p:cTn id="42" dur="1000"/>
                                        <p:tgtEl>
                                          <p:spTgt spid="77">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77">
                                            <p:txEl>
                                              <p:pRg st="7" end="7"/>
                                            </p:txEl>
                                          </p:spTgt>
                                        </p:tgtEl>
                                        <p:attrNameLst>
                                          <p:attrName>style.visibility</p:attrName>
                                        </p:attrNameLst>
                                      </p:cBhvr>
                                      <p:to>
                                        <p:strVal val="visible"/>
                                      </p:to>
                                    </p:set>
                                    <p:anim calcmode="lin" valueType="num">
                                      <p:cBhvr additive="base">
                                        <p:cTn id="47" dur="1000"/>
                                        <p:tgtEl>
                                          <p:spTgt spid="77">
                                            <p:txEl>
                                              <p:pRg st="7" end="7"/>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1303800" y="598575"/>
            <a:ext cx="7030500" cy="9993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2"/>
              </a:buClr>
              <a:buSzPts val="2800"/>
              <a:buFont typeface="Calibri"/>
              <a:buNone/>
            </a:pPr>
            <a:r>
              <a:rPr lang="en" sz="3300" b="0" i="0" u="none" strike="noStrike" cap="none">
                <a:solidFill>
                  <a:srgbClr val="000000"/>
                </a:solidFill>
                <a:latin typeface="Calibri"/>
                <a:ea typeface="Calibri"/>
                <a:cs typeface="Calibri"/>
                <a:sym typeface="Calibri"/>
              </a:rPr>
              <a:t>Precision Agriculture History</a:t>
            </a:r>
            <a:endParaRPr sz="3300" b="0" i="0" u="none" strike="noStrike" cap="none">
              <a:solidFill>
                <a:srgbClr val="000000"/>
              </a:solidFill>
              <a:latin typeface="Calibri"/>
              <a:ea typeface="Calibri"/>
              <a:cs typeface="Calibri"/>
              <a:sym typeface="Calibri"/>
            </a:endParaRPr>
          </a:p>
        </p:txBody>
      </p:sp>
      <p:sp>
        <p:nvSpPr>
          <p:cNvPr id="83" name="Google Shape;83;p18"/>
          <p:cNvSpPr txBox="1">
            <a:spLocks noGrp="1"/>
          </p:cNvSpPr>
          <p:nvPr>
            <p:ph type="body" idx="1"/>
          </p:nvPr>
        </p:nvSpPr>
        <p:spPr>
          <a:xfrm>
            <a:off x="1303800" y="1419525"/>
            <a:ext cx="7030500" cy="25416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Geographic Information System (GIS)</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Yield and Moisture Monitor</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Global Position System (GPS)</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Advanced Sensors, Monitors and Meters</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Remote Sensing</a:t>
            </a:r>
            <a:endParaRPr sz="1800" b="0" i="0" u="none" strike="noStrike" cap="none">
              <a:solidFill>
                <a:srgbClr val="0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1000"/>
                                        <p:tgtEl>
                                          <p:spTgt spid="82"/>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83">
                                            <p:txEl>
                                              <p:pRg st="0" end="0"/>
                                            </p:txEl>
                                          </p:spTgt>
                                        </p:tgtEl>
                                        <p:attrNameLst>
                                          <p:attrName>style.visibility</p:attrName>
                                        </p:attrNameLst>
                                      </p:cBhvr>
                                      <p:to>
                                        <p:strVal val="visible"/>
                                      </p:to>
                                    </p:set>
                                    <p:anim calcmode="lin" valueType="num">
                                      <p:cBhvr additive="base">
                                        <p:cTn id="12" dur="1000"/>
                                        <p:tgtEl>
                                          <p:spTgt spid="83">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83">
                                            <p:txEl>
                                              <p:pRg st="1" end="1"/>
                                            </p:txEl>
                                          </p:spTgt>
                                        </p:tgtEl>
                                        <p:attrNameLst>
                                          <p:attrName>style.visibility</p:attrName>
                                        </p:attrNameLst>
                                      </p:cBhvr>
                                      <p:to>
                                        <p:strVal val="visible"/>
                                      </p:to>
                                    </p:set>
                                    <p:anim calcmode="lin" valueType="num">
                                      <p:cBhvr additive="base">
                                        <p:cTn id="17" dur="1000"/>
                                        <p:tgtEl>
                                          <p:spTgt spid="83">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83">
                                            <p:txEl>
                                              <p:pRg st="2" end="2"/>
                                            </p:txEl>
                                          </p:spTgt>
                                        </p:tgtEl>
                                        <p:attrNameLst>
                                          <p:attrName>style.visibility</p:attrName>
                                        </p:attrNameLst>
                                      </p:cBhvr>
                                      <p:to>
                                        <p:strVal val="visible"/>
                                      </p:to>
                                    </p:set>
                                    <p:anim calcmode="lin" valueType="num">
                                      <p:cBhvr additive="base">
                                        <p:cTn id="22" dur="1000"/>
                                        <p:tgtEl>
                                          <p:spTgt spid="83">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83">
                                            <p:txEl>
                                              <p:pRg st="3" end="3"/>
                                            </p:txEl>
                                          </p:spTgt>
                                        </p:tgtEl>
                                        <p:attrNameLst>
                                          <p:attrName>style.visibility</p:attrName>
                                        </p:attrNameLst>
                                      </p:cBhvr>
                                      <p:to>
                                        <p:strVal val="visible"/>
                                      </p:to>
                                    </p:set>
                                    <p:anim calcmode="lin" valueType="num">
                                      <p:cBhvr additive="base">
                                        <p:cTn id="27" dur="1000"/>
                                        <p:tgtEl>
                                          <p:spTgt spid="83">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83">
                                            <p:txEl>
                                              <p:pRg st="4" end="4"/>
                                            </p:txEl>
                                          </p:spTgt>
                                        </p:tgtEl>
                                        <p:attrNameLst>
                                          <p:attrName>style.visibility</p:attrName>
                                        </p:attrNameLst>
                                      </p:cBhvr>
                                      <p:to>
                                        <p:strVal val="visible"/>
                                      </p:to>
                                    </p:set>
                                    <p:anim calcmode="lin" valueType="num">
                                      <p:cBhvr additive="base">
                                        <p:cTn id="32" dur="1000"/>
                                        <p:tgtEl>
                                          <p:spTgt spid="83">
                                            <p:txEl>
                                              <p:pRg st="4" end="4"/>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9"/>
          <p:cNvSpPr txBox="1">
            <a:spLocks noGrp="1"/>
          </p:cNvSpPr>
          <p:nvPr>
            <p:ph type="title"/>
          </p:nvPr>
        </p:nvSpPr>
        <p:spPr>
          <a:xfrm>
            <a:off x="1272950" y="629400"/>
            <a:ext cx="7030500" cy="9993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2"/>
              </a:buClr>
              <a:buSzPts val="2800"/>
              <a:buFont typeface="Calibri"/>
              <a:buNone/>
            </a:pPr>
            <a:r>
              <a:rPr lang="en" sz="3300" b="0" i="0" u="none" strike="noStrike" cap="none">
                <a:solidFill>
                  <a:srgbClr val="000000"/>
                </a:solidFill>
                <a:latin typeface="Calibri"/>
                <a:ea typeface="Calibri"/>
                <a:cs typeface="Calibri"/>
                <a:sym typeface="Calibri"/>
              </a:rPr>
              <a:t>Geographic Information System (GIS)</a:t>
            </a:r>
            <a:endParaRPr sz="3300" b="0" i="0" u="none" strike="noStrike" cap="none">
              <a:solidFill>
                <a:srgbClr val="000000"/>
              </a:solidFill>
              <a:latin typeface="Calibri"/>
              <a:ea typeface="Calibri"/>
              <a:cs typeface="Calibri"/>
              <a:sym typeface="Calibri"/>
            </a:endParaRPr>
          </a:p>
        </p:txBody>
      </p:sp>
      <p:sp>
        <p:nvSpPr>
          <p:cNvPr id="89" name="Google Shape;89;p19"/>
          <p:cNvSpPr txBox="1">
            <a:spLocks noGrp="1"/>
          </p:cNvSpPr>
          <p:nvPr>
            <p:ph type="body" idx="1"/>
          </p:nvPr>
        </p:nvSpPr>
        <p:spPr>
          <a:xfrm>
            <a:off x="1056750" y="1065500"/>
            <a:ext cx="7030500" cy="3444300"/>
          </a:xfrm>
          <a:prstGeom prst="rect">
            <a:avLst/>
          </a:prstGeom>
          <a:noFill/>
          <a:ln>
            <a:noFill/>
          </a:ln>
        </p:spPr>
        <p:txBody>
          <a:bodyPr spcFirstLastPara="1" wrap="square" lIns="91425" tIns="274300" rIns="91425" bIns="274300" anchor="t" anchorCtr="0">
            <a:noAutofit/>
          </a:bodyPr>
          <a:lstStyle/>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Allows user to track, recall and analyze information about individual points on a map.</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Created by Roger Tomlinson in 1960s.</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Only government and large industries could afford it.</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Now in almost every aspect of commerce, construction, research and travel.</a:t>
            </a:r>
            <a:endParaRPr sz="1800" b="0" i="0" u="none" strike="noStrike" cap="none">
              <a:solidFill>
                <a:srgbClr val="000000"/>
              </a:solidFill>
              <a:latin typeface="Calibri"/>
              <a:ea typeface="Calibri"/>
              <a:cs typeface="Calibri"/>
              <a:sym typeface="Calibri"/>
            </a:endParaRPr>
          </a:p>
          <a:p>
            <a:pPr marL="0" marR="0" lvl="0" indent="0" algn="l" rtl="0">
              <a:lnSpc>
                <a:spcPct val="90000"/>
              </a:lnSpc>
              <a:spcBef>
                <a:spcPts val="1600"/>
              </a:spcBef>
              <a:spcAft>
                <a:spcPts val="1600"/>
              </a:spcAft>
              <a:buClr>
                <a:schemeClr val="lt1"/>
              </a:buClr>
              <a:buSzPts val="1300"/>
              <a:buFont typeface="Arial"/>
              <a:buNone/>
            </a:pPr>
            <a:endParaRPr sz="1800" b="0" i="0" u="none" strike="noStrike" cap="none">
              <a:solidFill>
                <a:schemeClr val="lt1"/>
              </a:solidFill>
              <a:latin typeface="Calibri"/>
              <a:ea typeface="Calibri"/>
              <a:cs typeface="Calibri"/>
              <a:sym typeface="Calibri"/>
            </a:endParaRPr>
          </a:p>
        </p:txBody>
      </p:sp>
      <p:pic>
        <p:nvPicPr>
          <p:cNvPr id="90" name="Google Shape;90;p19"/>
          <p:cNvPicPr preferRelativeResize="0"/>
          <p:nvPr/>
        </p:nvPicPr>
        <p:blipFill rotWithShape="1">
          <a:blip r:embed="rId3">
            <a:alphaModFix/>
          </a:blip>
          <a:srcRect/>
          <a:stretch/>
        </p:blipFill>
        <p:spPr>
          <a:xfrm>
            <a:off x="5797176" y="2832847"/>
            <a:ext cx="3100909" cy="137745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1000"/>
                                        <p:tgtEl>
                                          <p:spTgt spid="88"/>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89">
                                            <p:txEl>
                                              <p:pRg st="0" end="0"/>
                                            </p:txEl>
                                          </p:spTgt>
                                        </p:tgtEl>
                                        <p:attrNameLst>
                                          <p:attrName>style.visibility</p:attrName>
                                        </p:attrNameLst>
                                      </p:cBhvr>
                                      <p:to>
                                        <p:strVal val="visible"/>
                                      </p:to>
                                    </p:set>
                                    <p:anim calcmode="lin" valueType="num">
                                      <p:cBhvr additive="base">
                                        <p:cTn id="12" dur="1000"/>
                                        <p:tgtEl>
                                          <p:spTgt spid="89">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89">
                                            <p:txEl>
                                              <p:pRg st="1" end="1"/>
                                            </p:txEl>
                                          </p:spTgt>
                                        </p:tgtEl>
                                        <p:attrNameLst>
                                          <p:attrName>style.visibility</p:attrName>
                                        </p:attrNameLst>
                                      </p:cBhvr>
                                      <p:to>
                                        <p:strVal val="visible"/>
                                      </p:to>
                                    </p:set>
                                    <p:anim calcmode="lin" valueType="num">
                                      <p:cBhvr additive="base">
                                        <p:cTn id="17" dur="1000"/>
                                        <p:tgtEl>
                                          <p:spTgt spid="89">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89">
                                            <p:txEl>
                                              <p:pRg st="2" end="2"/>
                                            </p:txEl>
                                          </p:spTgt>
                                        </p:tgtEl>
                                        <p:attrNameLst>
                                          <p:attrName>style.visibility</p:attrName>
                                        </p:attrNameLst>
                                      </p:cBhvr>
                                      <p:to>
                                        <p:strVal val="visible"/>
                                      </p:to>
                                    </p:set>
                                    <p:anim calcmode="lin" valueType="num">
                                      <p:cBhvr additive="base">
                                        <p:cTn id="22" dur="1000"/>
                                        <p:tgtEl>
                                          <p:spTgt spid="89">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89">
                                            <p:txEl>
                                              <p:pRg st="3" end="3"/>
                                            </p:txEl>
                                          </p:spTgt>
                                        </p:tgtEl>
                                        <p:attrNameLst>
                                          <p:attrName>style.visibility</p:attrName>
                                        </p:attrNameLst>
                                      </p:cBhvr>
                                      <p:to>
                                        <p:strVal val="visible"/>
                                      </p:to>
                                    </p:set>
                                    <p:anim calcmode="lin" valueType="num">
                                      <p:cBhvr additive="base">
                                        <p:cTn id="27" dur="1000"/>
                                        <p:tgtEl>
                                          <p:spTgt spid="89">
                                            <p:txEl>
                                              <p:pRg st="3" end="3"/>
                                            </p:txEl>
                                          </p:spTgt>
                                        </p:tgtEl>
                                        <p:attrNameLst>
                                          <p:attrName>ppt_x</p:attrName>
                                        </p:attrNameLst>
                                      </p:cBhvr>
                                      <p:tavLst>
                                        <p:tav tm="0">
                                          <p:val>
                                            <p:strVal val="#ppt_x+1"/>
                                          </p:val>
                                        </p:tav>
                                        <p:tav tm="100000">
                                          <p:val>
                                            <p:strVal val="#ppt_x"/>
                                          </p:val>
                                        </p:tav>
                                      </p:tavLst>
                                    </p:anim>
                                  </p:childTnLst>
                                </p:cTn>
                              </p:par>
                              <p:par>
                                <p:cTn id="28" presetID="2" presetClass="entr" presetSubtype="4" fill="hold" nodeType="withEffect">
                                  <p:stCondLst>
                                    <p:cond delay="0"/>
                                  </p:stCondLst>
                                  <p:childTnLst>
                                    <p:set>
                                      <p:cBhvr>
                                        <p:cTn id="29" dur="1" fill="hold">
                                          <p:stCondLst>
                                            <p:cond delay="0"/>
                                          </p:stCondLst>
                                        </p:cTn>
                                        <p:tgtEl>
                                          <p:spTgt spid="90"/>
                                        </p:tgtEl>
                                        <p:attrNameLst>
                                          <p:attrName>style.visibility</p:attrName>
                                        </p:attrNameLst>
                                      </p:cBhvr>
                                      <p:to>
                                        <p:strVal val="visible"/>
                                      </p:to>
                                    </p:set>
                                    <p:anim calcmode="lin" valueType="num">
                                      <p:cBhvr additive="base">
                                        <p:cTn id="30" dur="1000"/>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0"/>
          <p:cNvSpPr txBox="1">
            <a:spLocks noGrp="1"/>
          </p:cNvSpPr>
          <p:nvPr>
            <p:ph type="title"/>
          </p:nvPr>
        </p:nvSpPr>
        <p:spPr>
          <a:xfrm>
            <a:off x="1303800" y="598575"/>
            <a:ext cx="7030500" cy="9993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2"/>
              </a:buClr>
              <a:buSzPts val="2800"/>
              <a:buFont typeface="Calibri"/>
              <a:buNone/>
            </a:pPr>
            <a:r>
              <a:rPr lang="en" sz="3300" b="0" i="0" u="none" strike="noStrike" cap="none">
                <a:solidFill>
                  <a:srgbClr val="000000"/>
                </a:solidFill>
                <a:latin typeface="Calibri"/>
                <a:ea typeface="Calibri"/>
                <a:cs typeface="Calibri"/>
                <a:sym typeface="Calibri"/>
              </a:rPr>
              <a:t>Yield and Moisture Monitor</a:t>
            </a:r>
            <a:endParaRPr sz="3300" b="0" i="0" u="none" strike="noStrike" cap="none">
              <a:solidFill>
                <a:srgbClr val="000000"/>
              </a:solidFill>
              <a:latin typeface="Calibri"/>
              <a:ea typeface="Calibri"/>
              <a:cs typeface="Calibri"/>
              <a:sym typeface="Calibri"/>
            </a:endParaRPr>
          </a:p>
        </p:txBody>
      </p:sp>
      <p:sp>
        <p:nvSpPr>
          <p:cNvPr id="96" name="Google Shape;96;p20"/>
          <p:cNvSpPr txBox="1">
            <a:spLocks noGrp="1"/>
          </p:cNvSpPr>
          <p:nvPr>
            <p:ph type="body" idx="1"/>
          </p:nvPr>
        </p:nvSpPr>
        <p:spPr>
          <a:xfrm>
            <a:off x="1303800" y="1434925"/>
            <a:ext cx="7162500" cy="33762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Introduced in the 1990s</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Mass Flow Sensor</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Captured the amount and weight of grain being harvested.</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Moisture Sensor</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Took readings on the moisture in the grain and speed of combine.</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Displayed the yield being harvested.</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Did not record data for future use.</a:t>
            </a:r>
            <a:endParaRPr sz="1800" b="0" i="0" u="none" strike="noStrike" cap="none">
              <a:solidFill>
                <a:srgbClr val="000000"/>
              </a:solidFill>
              <a:latin typeface="Calibri"/>
              <a:ea typeface="Calibri"/>
              <a:cs typeface="Calibri"/>
              <a:sym typeface="Calibri"/>
            </a:endParaRPr>
          </a:p>
        </p:txBody>
      </p:sp>
      <p:pic>
        <p:nvPicPr>
          <p:cNvPr id="97" name="Google Shape;97;p20"/>
          <p:cNvPicPr preferRelativeResize="0"/>
          <p:nvPr/>
        </p:nvPicPr>
        <p:blipFill rotWithShape="1">
          <a:blip r:embed="rId3">
            <a:alphaModFix/>
          </a:blip>
          <a:srcRect/>
          <a:stretch/>
        </p:blipFill>
        <p:spPr>
          <a:xfrm>
            <a:off x="6932706" y="2916517"/>
            <a:ext cx="1777175" cy="128283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additive="base">
                                        <p:cTn id="7" dur="1000"/>
                                        <p:tgtEl>
                                          <p:spTgt spid="95"/>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97"/>
                                        </p:tgtEl>
                                        <p:attrNameLst>
                                          <p:attrName>style.visibility</p:attrName>
                                        </p:attrNameLst>
                                      </p:cBhvr>
                                      <p:to>
                                        <p:strVal val="visible"/>
                                      </p:to>
                                    </p:set>
                                    <p:anim calcmode="lin" valueType="num">
                                      <p:cBhvr additive="base">
                                        <p:cTn id="10" dur="1000"/>
                                        <p:tgtEl>
                                          <p:spTgt spid="97"/>
                                        </p:tgtEl>
                                        <p:attrNameLst>
                                          <p:attrName>ppt_y</p:attrName>
                                        </p:attrNameLst>
                                      </p:cBhvr>
                                      <p:tavLst>
                                        <p:tav tm="0">
                                          <p:val>
                                            <p:strVal val="#ppt_y+1"/>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96">
                                            <p:txEl>
                                              <p:pRg st="0" end="0"/>
                                            </p:txEl>
                                          </p:spTgt>
                                        </p:tgtEl>
                                        <p:attrNameLst>
                                          <p:attrName>style.visibility</p:attrName>
                                        </p:attrNameLst>
                                      </p:cBhvr>
                                      <p:to>
                                        <p:strVal val="visible"/>
                                      </p:to>
                                    </p:set>
                                    <p:anim calcmode="lin" valueType="num">
                                      <p:cBhvr additive="base">
                                        <p:cTn id="15" dur="1000"/>
                                        <p:tgtEl>
                                          <p:spTgt spid="96">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96">
                                            <p:txEl>
                                              <p:pRg st="1" end="1"/>
                                            </p:txEl>
                                          </p:spTgt>
                                        </p:tgtEl>
                                        <p:attrNameLst>
                                          <p:attrName>style.visibility</p:attrName>
                                        </p:attrNameLst>
                                      </p:cBhvr>
                                      <p:to>
                                        <p:strVal val="visible"/>
                                      </p:to>
                                    </p:set>
                                    <p:anim calcmode="lin" valueType="num">
                                      <p:cBhvr additive="base">
                                        <p:cTn id="20" dur="1000"/>
                                        <p:tgtEl>
                                          <p:spTgt spid="96">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96">
                                            <p:txEl>
                                              <p:pRg st="2" end="2"/>
                                            </p:txEl>
                                          </p:spTgt>
                                        </p:tgtEl>
                                        <p:attrNameLst>
                                          <p:attrName>style.visibility</p:attrName>
                                        </p:attrNameLst>
                                      </p:cBhvr>
                                      <p:to>
                                        <p:strVal val="visible"/>
                                      </p:to>
                                    </p:set>
                                    <p:anim calcmode="lin" valueType="num">
                                      <p:cBhvr additive="base">
                                        <p:cTn id="25" dur="1000"/>
                                        <p:tgtEl>
                                          <p:spTgt spid="96">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96">
                                            <p:txEl>
                                              <p:pRg st="3" end="3"/>
                                            </p:txEl>
                                          </p:spTgt>
                                        </p:tgtEl>
                                        <p:attrNameLst>
                                          <p:attrName>style.visibility</p:attrName>
                                        </p:attrNameLst>
                                      </p:cBhvr>
                                      <p:to>
                                        <p:strVal val="visible"/>
                                      </p:to>
                                    </p:set>
                                    <p:anim calcmode="lin" valueType="num">
                                      <p:cBhvr additive="base">
                                        <p:cTn id="30" dur="1000"/>
                                        <p:tgtEl>
                                          <p:spTgt spid="96">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96">
                                            <p:txEl>
                                              <p:pRg st="4" end="4"/>
                                            </p:txEl>
                                          </p:spTgt>
                                        </p:tgtEl>
                                        <p:attrNameLst>
                                          <p:attrName>style.visibility</p:attrName>
                                        </p:attrNameLst>
                                      </p:cBhvr>
                                      <p:to>
                                        <p:strVal val="visible"/>
                                      </p:to>
                                    </p:set>
                                    <p:anim calcmode="lin" valueType="num">
                                      <p:cBhvr additive="base">
                                        <p:cTn id="35" dur="1000"/>
                                        <p:tgtEl>
                                          <p:spTgt spid="96">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96">
                                            <p:txEl>
                                              <p:pRg st="5" end="5"/>
                                            </p:txEl>
                                          </p:spTgt>
                                        </p:tgtEl>
                                        <p:attrNameLst>
                                          <p:attrName>style.visibility</p:attrName>
                                        </p:attrNameLst>
                                      </p:cBhvr>
                                      <p:to>
                                        <p:strVal val="visible"/>
                                      </p:to>
                                    </p:set>
                                    <p:anim calcmode="lin" valueType="num">
                                      <p:cBhvr additive="base">
                                        <p:cTn id="40" dur="1000"/>
                                        <p:tgtEl>
                                          <p:spTgt spid="96">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96">
                                            <p:txEl>
                                              <p:pRg st="6" end="6"/>
                                            </p:txEl>
                                          </p:spTgt>
                                        </p:tgtEl>
                                        <p:attrNameLst>
                                          <p:attrName>style.visibility</p:attrName>
                                        </p:attrNameLst>
                                      </p:cBhvr>
                                      <p:to>
                                        <p:strVal val="visible"/>
                                      </p:to>
                                    </p:set>
                                    <p:anim calcmode="lin" valueType="num">
                                      <p:cBhvr additive="base">
                                        <p:cTn id="45" dur="1000"/>
                                        <p:tgtEl>
                                          <p:spTgt spid="96">
                                            <p:txEl>
                                              <p:pRg st="6" end="6"/>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1"/>
          <p:cNvSpPr txBox="1">
            <a:spLocks noGrp="1"/>
          </p:cNvSpPr>
          <p:nvPr>
            <p:ph type="title"/>
          </p:nvPr>
        </p:nvSpPr>
        <p:spPr>
          <a:xfrm>
            <a:off x="1303800" y="598575"/>
            <a:ext cx="7030500" cy="9993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2"/>
              </a:buClr>
              <a:buSzPts val="2800"/>
              <a:buFont typeface="Calibri"/>
              <a:buNone/>
            </a:pPr>
            <a:r>
              <a:rPr lang="en" sz="3300" b="0" i="0" u="none" strike="noStrike" cap="none" dirty="0">
                <a:solidFill>
                  <a:srgbClr val="000000"/>
                </a:solidFill>
                <a:latin typeface="Calibri"/>
                <a:ea typeface="Calibri"/>
                <a:cs typeface="Calibri"/>
                <a:sym typeface="Calibri"/>
              </a:rPr>
              <a:t>Does the moisture of grain matter?</a:t>
            </a:r>
            <a:endParaRPr sz="3300" b="0" i="0" u="none" strike="noStrike" cap="none" dirty="0">
              <a:solidFill>
                <a:srgbClr val="000000"/>
              </a:solidFill>
              <a:latin typeface="Calibri"/>
              <a:ea typeface="Calibri"/>
              <a:cs typeface="Calibri"/>
              <a:sym typeface="Calibri"/>
            </a:endParaRPr>
          </a:p>
        </p:txBody>
      </p:sp>
      <p:sp>
        <p:nvSpPr>
          <p:cNvPr id="103" name="Google Shape;103;p21"/>
          <p:cNvSpPr txBox="1">
            <a:spLocks noGrp="1"/>
          </p:cNvSpPr>
          <p:nvPr>
            <p:ph type="body" idx="1"/>
          </p:nvPr>
        </p:nvSpPr>
        <p:spPr>
          <a:xfrm>
            <a:off x="1303800" y="1434050"/>
            <a:ext cx="7030500" cy="35775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One bushel of corn weighs 56 pounds.</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Determine the amount of corn you are actually purchasing in the following situations:</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100 bushels at 15% moisture = _______ pounds of actual corn. </a:t>
            </a:r>
            <a:endParaRPr sz="1800" b="0" i="0" u="none" strike="noStrike" cap="none">
              <a:solidFill>
                <a:srgbClr val="000000"/>
              </a:solidFill>
              <a:latin typeface="Calibri"/>
              <a:ea typeface="Calibri"/>
              <a:cs typeface="Calibri"/>
              <a:sym typeface="Calibri"/>
            </a:endParaRPr>
          </a:p>
          <a:p>
            <a:pPr marL="1371600" marR="0" lvl="2"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Solution: 100 x 56 = 5600 x (1.00-.15) = 4,760 lbs.</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100 bushels at 23% moisture = ________ pounds of actual corn.</a:t>
            </a:r>
            <a:endParaRPr sz="1800" b="0" i="0" u="none" strike="noStrike" cap="none">
              <a:solidFill>
                <a:srgbClr val="000000"/>
              </a:solidFill>
              <a:latin typeface="Calibri"/>
              <a:ea typeface="Calibri"/>
              <a:cs typeface="Calibri"/>
              <a:sym typeface="Calibri"/>
            </a:endParaRPr>
          </a:p>
          <a:p>
            <a:pPr marL="1371600" marR="0" lvl="2"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Solution: 100 x 56 = 5600 x (1.00-.23) = 4,312 lbs.</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Does knowing the moisture matter? Explain why or why not. </a:t>
            </a:r>
            <a:r>
              <a:rPr lang="en" sz="1800" b="1" i="1" u="sng" strike="noStrike" cap="none">
                <a:solidFill>
                  <a:srgbClr val="000000"/>
                </a:solidFill>
                <a:latin typeface="Calibri"/>
                <a:ea typeface="Calibri"/>
                <a:cs typeface="Calibri"/>
                <a:sym typeface="Calibri"/>
              </a:rPr>
              <a:t>(T,P,S)</a:t>
            </a:r>
            <a:endParaRPr sz="1800" b="1" i="1" u="sng" strike="noStrike" cap="none">
              <a:solidFill>
                <a:srgbClr val="0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1000"/>
                                        <p:tgtEl>
                                          <p:spTgt spid="102"/>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03">
                                            <p:txEl>
                                              <p:pRg st="0" end="0"/>
                                            </p:txEl>
                                          </p:spTgt>
                                        </p:tgtEl>
                                        <p:attrNameLst>
                                          <p:attrName>style.visibility</p:attrName>
                                        </p:attrNameLst>
                                      </p:cBhvr>
                                      <p:to>
                                        <p:strVal val="visible"/>
                                      </p:to>
                                    </p:set>
                                    <p:anim calcmode="lin" valueType="num">
                                      <p:cBhvr additive="base">
                                        <p:cTn id="12" dur="1000"/>
                                        <p:tgtEl>
                                          <p:spTgt spid="103">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03">
                                            <p:txEl>
                                              <p:pRg st="1" end="1"/>
                                            </p:txEl>
                                          </p:spTgt>
                                        </p:tgtEl>
                                        <p:attrNameLst>
                                          <p:attrName>style.visibility</p:attrName>
                                        </p:attrNameLst>
                                      </p:cBhvr>
                                      <p:to>
                                        <p:strVal val="visible"/>
                                      </p:to>
                                    </p:set>
                                    <p:anim calcmode="lin" valueType="num">
                                      <p:cBhvr additive="base">
                                        <p:cTn id="17" dur="1000"/>
                                        <p:tgtEl>
                                          <p:spTgt spid="103">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03">
                                            <p:txEl>
                                              <p:pRg st="2" end="2"/>
                                            </p:txEl>
                                          </p:spTgt>
                                        </p:tgtEl>
                                        <p:attrNameLst>
                                          <p:attrName>style.visibility</p:attrName>
                                        </p:attrNameLst>
                                      </p:cBhvr>
                                      <p:to>
                                        <p:strVal val="visible"/>
                                      </p:to>
                                    </p:set>
                                    <p:anim calcmode="lin" valueType="num">
                                      <p:cBhvr additive="base">
                                        <p:cTn id="22" dur="1000"/>
                                        <p:tgtEl>
                                          <p:spTgt spid="103">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03">
                                            <p:txEl>
                                              <p:pRg st="3" end="3"/>
                                            </p:txEl>
                                          </p:spTgt>
                                        </p:tgtEl>
                                        <p:attrNameLst>
                                          <p:attrName>style.visibility</p:attrName>
                                        </p:attrNameLst>
                                      </p:cBhvr>
                                      <p:to>
                                        <p:strVal val="visible"/>
                                      </p:to>
                                    </p:set>
                                    <p:anim calcmode="lin" valueType="num">
                                      <p:cBhvr additive="base">
                                        <p:cTn id="27" dur="1000"/>
                                        <p:tgtEl>
                                          <p:spTgt spid="103">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103">
                                            <p:txEl>
                                              <p:pRg st="4" end="4"/>
                                            </p:txEl>
                                          </p:spTgt>
                                        </p:tgtEl>
                                        <p:attrNameLst>
                                          <p:attrName>style.visibility</p:attrName>
                                        </p:attrNameLst>
                                      </p:cBhvr>
                                      <p:to>
                                        <p:strVal val="visible"/>
                                      </p:to>
                                    </p:set>
                                    <p:anim calcmode="lin" valueType="num">
                                      <p:cBhvr additive="base">
                                        <p:cTn id="32" dur="1000"/>
                                        <p:tgtEl>
                                          <p:spTgt spid="103">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03">
                                            <p:txEl>
                                              <p:pRg st="5" end="5"/>
                                            </p:txEl>
                                          </p:spTgt>
                                        </p:tgtEl>
                                        <p:attrNameLst>
                                          <p:attrName>style.visibility</p:attrName>
                                        </p:attrNameLst>
                                      </p:cBhvr>
                                      <p:to>
                                        <p:strVal val="visible"/>
                                      </p:to>
                                    </p:set>
                                    <p:anim calcmode="lin" valueType="num">
                                      <p:cBhvr additive="base">
                                        <p:cTn id="37" dur="1000"/>
                                        <p:tgtEl>
                                          <p:spTgt spid="103">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03">
                                            <p:txEl>
                                              <p:pRg st="6" end="6"/>
                                            </p:txEl>
                                          </p:spTgt>
                                        </p:tgtEl>
                                        <p:attrNameLst>
                                          <p:attrName>style.visibility</p:attrName>
                                        </p:attrNameLst>
                                      </p:cBhvr>
                                      <p:to>
                                        <p:strVal val="visible"/>
                                      </p:to>
                                    </p:set>
                                    <p:anim calcmode="lin" valueType="num">
                                      <p:cBhvr additive="base">
                                        <p:cTn id="42" dur="1000"/>
                                        <p:tgtEl>
                                          <p:spTgt spid="103">
                                            <p:txEl>
                                              <p:pRg st="6" end="6"/>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2"/>
          <p:cNvSpPr txBox="1">
            <a:spLocks noGrp="1"/>
          </p:cNvSpPr>
          <p:nvPr>
            <p:ph type="title"/>
          </p:nvPr>
        </p:nvSpPr>
        <p:spPr>
          <a:xfrm>
            <a:off x="1303800" y="598575"/>
            <a:ext cx="7030500" cy="9993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2"/>
              </a:buClr>
              <a:buSzPts val="2800"/>
              <a:buFont typeface="Calibri"/>
              <a:buNone/>
            </a:pPr>
            <a:r>
              <a:rPr lang="en" sz="3300" b="0" i="0" u="none" strike="noStrike" cap="none" dirty="0">
                <a:solidFill>
                  <a:srgbClr val="000000"/>
                </a:solidFill>
                <a:latin typeface="Calibri"/>
                <a:ea typeface="Calibri"/>
                <a:cs typeface="Calibri"/>
                <a:sym typeface="Calibri"/>
              </a:rPr>
              <a:t>Global Position Systems</a:t>
            </a:r>
            <a:endParaRPr sz="3300" b="0" i="0" u="none" strike="noStrike" cap="none" dirty="0">
              <a:solidFill>
                <a:srgbClr val="000000"/>
              </a:solidFill>
              <a:latin typeface="Calibri"/>
              <a:ea typeface="Calibri"/>
              <a:cs typeface="Calibri"/>
              <a:sym typeface="Calibri"/>
            </a:endParaRPr>
          </a:p>
        </p:txBody>
      </p:sp>
      <p:sp>
        <p:nvSpPr>
          <p:cNvPr id="109" name="Google Shape;109;p22"/>
          <p:cNvSpPr txBox="1">
            <a:spLocks noGrp="1"/>
          </p:cNvSpPr>
          <p:nvPr>
            <p:ph type="body" idx="1"/>
          </p:nvPr>
        </p:nvSpPr>
        <p:spPr>
          <a:xfrm>
            <a:off x="1170100" y="1326100"/>
            <a:ext cx="7030500" cy="32055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GPS became available to civilians.</a:t>
            </a:r>
            <a:endParaRPr sz="1800" b="0" i="0" u="none" strike="noStrike" cap="none">
              <a:solidFill>
                <a:srgbClr val="000000"/>
              </a:solidFill>
              <a:latin typeface="Calibri"/>
              <a:ea typeface="Calibri"/>
              <a:cs typeface="Calibri"/>
              <a:sym typeface="Calibri"/>
            </a:endParaRPr>
          </a:p>
          <a:p>
            <a:pPr marL="457200" marR="0" lvl="0"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GPS was added to Yield Monitoring Systems.</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Could now track location of crop being harvested.</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Data could now be saved for future use.</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Maps could now be created and printed.</a:t>
            </a:r>
            <a:endParaRPr sz="1800" b="0" i="0" u="none" strike="noStrike" cap="none">
              <a:solidFill>
                <a:srgbClr val="000000"/>
              </a:solidFill>
              <a:latin typeface="Calibri"/>
              <a:ea typeface="Calibri"/>
              <a:cs typeface="Calibri"/>
              <a:sym typeface="Calibri"/>
            </a:endParaRPr>
          </a:p>
          <a:p>
            <a:pPr marL="914400" marR="0" lvl="1" indent="-342900" algn="l" rtl="0">
              <a:lnSpc>
                <a:spcPct val="90000"/>
              </a:lnSpc>
              <a:spcBef>
                <a:spcPts val="0"/>
              </a:spcBef>
              <a:spcAft>
                <a:spcPts val="0"/>
              </a:spcAft>
              <a:buClr>
                <a:srgbClr val="000000"/>
              </a:buClr>
              <a:buSzPts val="1800"/>
              <a:buFont typeface="Arial"/>
              <a:buChar char="○"/>
            </a:pPr>
            <a:r>
              <a:rPr lang="en" sz="1800" b="0" i="0" u="none" strike="noStrike" cap="none">
                <a:solidFill>
                  <a:srgbClr val="000000"/>
                </a:solidFill>
                <a:latin typeface="Calibri"/>
                <a:ea typeface="Calibri"/>
                <a:cs typeface="Calibri"/>
                <a:sym typeface="Calibri"/>
              </a:rPr>
              <a:t>Maps could be used for year-to-year analysis. </a:t>
            </a:r>
            <a:endParaRPr sz="1800" b="0" i="0" u="none" strike="noStrike" cap="none">
              <a:solidFill>
                <a:srgbClr val="000000"/>
              </a:solidFill>
              <a:latin typeface="Calibri"/>
              <a:ea typeface="Calibri"/>
              <a:cs typeface="Calibri"/>
              <a:sym typeface="Calibri"/>
            </a:endParaRPr>
          </a:p>
        </p:txBody>
      </p:sp>
      <p:pic>
        <p:nvPicPr>
          <p:cNvPr id="110" name="Google Shape;110;p22"/>
          <p:cNvPicPr preferRelativeResize="0"/>
          <p:nvPr/>
        </p:nvPicPr>
        <p:blipFill rotWithShape="1">
          <a:blip r:embed="rId3">
            <a:alphaModFix/>
          </a:blip>
          <a:srcRect/>
          <a:stretch/>
        </p:blipFill>
        <p:spPr>
          <a:xfrm>
            <a:off x="6777318" y="2611718"/>
            <a:ext cx="2113857" cy="166953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additive="base">
                                        <p:cTn id="7" dur="1000"/>
                                        <p:tgtEl>
                                          <p:spTgt spid="108"/>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110"/>
                                        </p:tgtEl>
                                        <p:attrNameLst>
                                          <p:attrName>style.visibility</p:attrName>
                                        </p:attrNameLst>
                                      </p:cBhvr>
                                      <p:to>
                                        <p:strVal val="visible"/>
                                      </p:to>
                                    </p:set>
                                    <p:anim calcmode="lin" valueType="num">
                                      <p:cBhvr additive="base">
                                        <p:cTn id="10" dur="1000"/>
                                        <p:tgtEl>
                                          <p:spTgt spid="110"/>
                                        </p:tgtEl>
                                        <p:attrNameLst>
                                          <p:attrName>ppt_y</p:attrName>
                                        </p:attrNameLst>
                                      </p:cBhvr>
                                      <p:tavLst>
                                        <p:tav tm="0">
                                          <p:val>
                                            <p:strVal val="#ppt_y+1"/>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109">
                                            <p:txEl>
                                              <p:pRg st="0" end="0"/>
                                            </p:txEl>
                                          </p:spTgt>
                                        </p:tgtEl>
                                        <p:attrNameLst>
                                          <p:attrName>style.visibility</p:attrName>
                                        </p:attrNameLst>
                                      </p:cBhvr>
                                      <p:to>
                                        <p:strVal val="visible"/>
                                      </p:to>
                                    </p:set>
                                    <p:anim calcmode="lin" valueType="num">
                                      <p:cBhvr additive="base">
                                        <p:cTn id="15" dur="1000"/>
                                        <p:tgtEl>
                                          <p:spTgt spid="109">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109">
                                            <p:txEl>
                                              <p:pRg st="1" end="1"/>
                                            </p:txEl>
                                          </p:spTgt>
                                        </p:tgtEl>
                                        <p:attrNameLst>
                                          <p:attrName>style.visibility</p:attrName>
                                        </p:attrNameLst>
                                      </p:cBhvr>
                                      <p:to>
                                        <p:strVal val="visible"/>
                                      </p:to>
                                    </p:set>
                                    <p:anim calcmode="lin" valueType="num">
                                      <p:cBhvr additive="base">
                                        <p:cTn id="20" dur="1000"/>
                                        <p:tgtEl>
                                          <p:spTgt spid="109">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09">
                                            <p:txEl>
                                              <p:pRg st="2" end="2"/>
                                            </p:txEl>
                                          </p:spTgt>
                                        </p:tgtEl>
                                        <p:attrNameLst>
                                          <p:attrName>style.visibility</p:attrName>
                                        </p:attrNameLst>
                                      </p:cBhvr>
                                      <p:to>
                                        <p:strVal val="visible"/>
                                      </p:to>
                                    </p:set>
                                    <p:anim calcmode="lin" valueType="num">
                                      <p:cBhvr additive="base">
                                        <p:cTn id="25" dur="1000"/>
                                        <p:tgtEl>
                                          <p:spTgt spid="109">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109">
                                            <p:txEl>
                                              <p:pRg st="3" end="3"/>
                                            </p:txEl>
                                          </p:spTgt>
                                        </p:tgtEl>
                                        <p:attrNameLst>
                                          <p:attrName>style.visibility</p:attrName>
                                        </p:attrNameLst>
                                      </p:cBhvr>
                                      <p:to>
                                        <p:strVal val="visible"/>
                                      </p:to>
                                    </p:set>
                                    <p:anim calcmode="lin" valueType="num">
                                      <p:cBhvr additive="base">
                                        <p:cTn id="30" dur="1000"/>
                                        <p:tgtEl>
                                          <p:spTgt spid="109">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109">
                                            <p:txEl>
                                              <p:pRg st="4" end="4"/>
                                            </p:txEl>
                                          </p:spTgt>
                                        </p:tgtEl>
                                        <p:attrNameLst>
                                          <p:attrName>style.visibility</p:attrName>
                                        </p:attrNameLst>
                                      </p:cBhvr>
                                      <p:to>
                                        <p:strVal val="visible"/>
                                      </p:to>
                                    </p:set>
                                    <p:anim calcmode="lin" valueType="num">
                                      <p:cBhvr additive="base">
                                        <p:cTn id="35" dur="1000"/>
                                        <p:tgtEl>
                                          <p:spTgt spid="109">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109">
                                            <p:txEl>
                                              <p:pRg st="5" end="5"/>
                                            </p:txEl>
                                          </p:spTgt>
                                        </p:tgtEl>
                                        <p:attrNameLst>
                                          <p:attrName>style.visibility</p:attrName>
                                        </p:attrNameLst>
                                      </p:cBhvr>
                                      <p:to>
                                        <p:strVal val="visible"/>
                                      </p:to>
                                    </p:set>
                                    <p:anim calcmode="lin" valueType="num">
                                      <p:cBhvr additive="base">
                                        <p:cTn id="40" dur="1000"/>
                                        <p:tgtEl>
                                          <p:spTgt spid="109">
                                            <p:txEl>
                                              <p:pRg st="5" end="5"/>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3"/>
          <p:cNvSpPr txBox="1">
            <a:spLocks noGrp="1"/>
          </p:cNvSpPr>
          <p:nvPr>
            <p:ph type="title"/>
          </p:nvPr>
        </p:nvSpPr>
        <p:spPr>
          <a:xfrm>
            <a:off x="1303650" y="127225"/>
            <a:ext cx="7030500" cy="9993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2"/>
              </a:buClr>
              <a:buSzPts val="2800"/>
              <a:buFont typeface="Calibri"/>
              <a:buNone/>
            </a:pPr>
            <a:r>
              <a:rPr lang="en" sz="3300" b="0" i="0" u="none" strike="noStrike" cap="none" dirty="0">
                <a:solidFill>
                  <a:srgbClr val="000000"/>
                </a:solidFill>
                <a:latin typeface="Calibri"/>
                <a:ea typeface="Calibri"/>
                <a:cs typeface="Calibri"/>
                <a:sym typeface="Calibri"/>
              </a:rPr>
              <a:t>Advanced Sensors, Monitors, Meters</a:t>
            </a:r>
            <a:endParaRPr sz="3300" b="0" i="0" u="none" strike="noStrike" cap="none" dirty="0">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chemeClr val="lt2"/>
              </a:buClr>
              <a:buSzPts val="2800"/>
              <a:buFont typeface="Calibri"/>
              <a:buNone/>
            </a:pPr>
            <a:r>
              <a:rPr lang="en" sz="1800" b="0" i="0" u="none" strike="noStrike" cap="none" dirty="0" smtClean="0">
                <a:solidFill>
                  <a:srgbClr val="000000"/>
                </a:solidFill>
                <a:latin typeface="Calibri"/>
                <a:ea typeface="Calibri"/>
                <a:cs typeface="Calibri"/>
                <a:sym typeface="Calibri"/>
              </a:rPr>
              <a:t>Increases </a:t>
            </a:r>
            <a:r>
              <a:rPr lang="en" sz="1800" b="0" i="0" u="none" strike="noStrike" cap="none" dirty="0">
                <a:solidFill>
                  <a:srgbClr val="000000"/>
                </a:solidFill>
                <a:latin typeface="Calibri"/>
                <a:ea typeface="Calibri"/>
                <a:cs typeface="Calibri"/>
                <a:sym typeface="Calibri"/>
              </a:rPr>
              <a:t>the “precision” in Agriculture</a:t>
            </a:r>
            <a:endParaRPr sz="1800" b="0" i="0" u="none" strike="noStrike" cap="none" dirty="0">
              <a:solidFill>
                <a:srgbClr val="000000"/>
              </a:solidFill>
              <a:latin typeface="Calibri"/>
              <a:ea typeface="Calibri"/>
              <a:cs typeface="Calibri"/>
              <a:sym typeface="Calibri"/>
            </a:endParaRPr>
          </a:p>
        </p:txBody>
      </p:sp>
      <p:sp>
        <p:nvSpPr>
          <p:cNvPr id="116" name="Google Shape;116;p23"/>
          <p:cNvSpPr txBox="1">
            <a:spLocks noGrp="1"/>
          </p:cNvSpPr>
          <p:nvPr>
            <p:ph type="body" idx="1"/>
          </p:nvPr>
        </p:nvSpPr>
        <p:spPr>
          <a:xfrm>
            <a:off x="1141500" y="1034025"/>
            <a:ext cx="3430500" cy="39159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Sensors can:</a:t>
            </a:r>
            <a:endParaRPr sz="1400" b="0" i="0" u="none" strike="noStrike" cap="none" dirty="0">
              <a:solidFill>
                <a:srgbClr val="000000"/>
              </a:solidFill>
              <a:latin typeface="Calibri"/>
              <a:ea typeface="Calibri"/>
              <a:cs typeface="Calibri"/>
              <a:sym typeface="Calibri"/>
            </a:endParaRPr>
          </a:p>
          <a:p>
            <a:pPr marL="914400" marR="0" lvl="1"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Track:</a:t>
            </a:r>
            <a:endParaRPr sz="1400" b="0" i="0" u="none" strike="noStrike" cap="none" dirty="0">
              <a:solidFill>
                <a:srgbClr val="000000"/>
              </a:solidFill>
              <a:latin typeface="Calibri"/>
              <a:ea typeface="Calibri"/>
              <a:cs typeface="Calibri"/>
              <a:sym typeface="Calibri"/>
            </a:endParaRPr>
          </a:p>
          <a:p>
            <a:pPr marL="1371600" marR="0" lvl="2"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Number of seeds planted per foot</a:t>
            </a:r>
            <a:endParaRPr sz="1400" b="0" i="0" u="none" strike="noStrike" cap="none" dirty="0">
              <a:solidFill>
                <a:srgbClr val="000000"/>
              </a:solidFill>
              <a:latin typeface="Calibri"/>
              <a:ea typeface="Calibri"/>
              <a:cs typeface="Calibri"/>
              <a:sym typeface="Calibri"/>
            </a:endParaRPr>
          </a:p>
          <a:p>
            <a:pPr marL="1371600" marR="0" lvl="2"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If multiple seeds are planted at one spot</a:t>
            </a:r>
            <a:endParaRPr sz="1400" b="0" i="0" u="none" strike="noStrike" cap="none" dirty="0">
              <a:solidFill>
                <a:srgbClr val="000000"/>
              </a:solidFill>
              <a:latin typeface="Calibri"/>
              <a:ea typeface="Calibri"/>
              <a:cs typeface="Calibri"/>
              <a:sym typeface="Calibri"/>
            </a:endParaRPr>
          </a:p>
          <a:p>
            <a:pPr marL="1371600" marR="0" lvl="2"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Seed skips</a:t>
            </a:r>
            <a:endParaRPr sz="1400" b="0" i="0" u="none" strike="noStrike" cap="none" dirty="0">
              <a:solidFill>
                <a:srgbClr val="000000"/>
              </a:solidFill>
              <a:latin typeface="Calibri"/>
              <a:ea typeface="Calibri"/>
              <a:cs typeface="Calibri"/>
              <a:sym typeface="Calibri"/>
            </a:endParaRPr>
          </a:p>
          <a:p>
            <a:pPr marL="1371600" marR="0" lvl="2"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Plugged planter</a:t>
            </a:r>
            <a:endParaRPr sz="1400" b="0" i="0" u="none" strike="noStrike" cap="none" dirty="0">
              <a:solidFill>
                <a:srgbClr val="000000"/>
              </a:solidFill>
              <a:latin typeface="Calibri"/>
              <a:ea typeface="Calibri"/>
              <a:cs typeface="Calibri"/>
              <a:sym typeface="Calibri"/>
            </a:endParaRPr>
          </a:p>
          <a:p>
            <a:pPr marL="1371600" marR="0" lvl="2"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Depth of seed</a:t>
            </a:r>
            <a:endParaRPr sz="1400" b="0" i="0" u="none" strike="noStrike" cap="none" dirty="0">
              <a:solidFill>
                <a:srgbClr val="000000"/>
              </a:solidFill>
              <a:latin typeface="Calibri"/>
              <a:ea typeface="Calibri"/>
              <a:cs typeface="Calibri"/>
              <a:sym typeface="Calibri"/>
            </a:endParaRPr>
          </a:p>
          <a:p>
            <a:pPr marL="1371600" marR="0" lvl="2" indent="-317500" algn="l" rtl="0">
              <a:lnSpc>
                <a:spcPct val="90000"/>
              </a:lnSpc>
              <a:spcBef>
                <a:spcPts val="0"/>
              </a:spcBef>
              <a:spcAft>
                <a:spcPts val="0"/>
              </a:spcAft>
              <a:buClr>
                <a:srgbClr val="000000"/>
              </a:buClr>
              <a:buSzPts val="1400"/>
              <a:buFont typeface="Arial"/>
              <a:buChar char="■"/>
            </a:pPr>
            <a:r>
              <a:rPr lang="en" sz="1400" b="0" i="0" u="none" strike="noStrike" cap="none">
                <a:solidFill>
                  <a:srgbClr val="000000"/>
                </a:solidFill>
                <a:latin typeface="Calibri"/>
                <a:ea typeface="Calibri"/>
                <a:cs typeface="Calibri"/>
                <a:sym typeface="Calibri"/>
              </a:rPr>
              <a:t>Moisture, pH and temperature of soil</a:t>
            </a:r>
            <a:endParaRPr sz="1400" b="0" i="0" u="none" strike="noStrike" cap="none" dirty="0">
              <a:solidFill>
                <a:srgbClr val="000000"/>
              </a:solidFill>
              <a:latin typeface="Calibri"/>
              <a:ea typeface="Calibri"/>
              <a:cs typeface="Calibri"/>
              <a:sym typeface="Calibri"/>
            </a:endParaRPr>
          </a:p>
          <a:p>
            <a:pPr marL="1371600" marR="0" lvl="2"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Type of weeds</a:t>
            </a:r>
            <a:endParaRPr sz="1400" b="0" i="0" u="none" strike="noStrike" cap="none" dirty="0">
              <a:solidFill>
                <a:srgbClr val="000000"/>
              </a:solidFill>
              <a:latin typeface="Calibri"/>
              <a:ea typeface="Calibri"/>
              <a:cs typeface="Calibri"/>
              <a:sym typeface="Calibri"/>
            </a:endParaRPr>
          </a:p>
          <a:p>
            <a:pPr marL="1371600" marR="0" lvl="2"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Chemical level</a:t>
            </a:r>
            <a:endParaRPr sz="1400" b="0" i="0" u="none" strike="noStrike" cap="none" dirty="0">
              <a:solidFill>
                <a:srgbClr val="000000"/>
              </a:solidFill>
              <a:latin typeface="Calibri"/>
              <a:ea typeface="Calibri"/>
              <a:cs typeface="Calibri"/>
              <a:sym typeface="Calibri"/>
            </a:endParaRPr>
          </a:p>
          <a:p>
            <a:pPr marL="914400" marR="0" lvl="1"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Drive our tractors straight</a:t>
            </a:r>
            <a:endParaRPr sz="1400" b="0" i="0" u="none" strike="noStrike" cap="none" dirty="0">
              <a:solidFill>
                <a:srgbClr val="000000"/>
              </a:solidFill>
              <a:latin typeface="Calibri"/>
              <a:ea typeface="Calibri"/>
              <a:cs typeface="Calibri"/>
              <a:sym typeface="Calibri"/>
            </a:endParaRPr>
          </a:p>
          <a:p>
            <a:pPr marL="914400" marR="0" lvl="1"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Etc. </a:t>
            </a:r>
            <a:endParaRPr sz="1400" b="0" i="0" u="none" strike="noStrike" cap="none" dirty="0">
              <a:solidFill>
                <a:srgbClr val="000000"/>
              </a:solidFill>
              <a:latin typeface="Calibri"/>
              <a:ea typeface="Calibri"/>
              <a:cs typeface="Calibri"/>
              <a:sym typeface="Calibri"/>
            </a:endParaRPr>
          </a:p>
          <a:p>
            <a:pPr marL="457200" marR="0" lvl="0" indent="0" algn="l" rtl="0">
              <a:lnSpc>
                <a:spcPct val="90000"/>
              </a:lnSpc>
              <a:spcBef>
                <a:spcPts val="1600"/>
              </a:spcBef>
              <a:spcAft>
                <a:spcPts val="0"/>
              </a:spcAft>
              <a:buClr>
                <a:schemeClr val="lt1"/>
              </a:buClr>
              <a:buSzPts val="1300"/>
              <a:buFont typeface="Arial"/>
              <a:buNone/>
            </a:pPr>
            <a:endParaRPr sz="1400" b="0" i="0" u="none" strike="noStrike" cap="none" dirty="0">
              <a:solidFill>
                <a:schemeClr val="lt1"/>
              </a:solidFill>
              <a:latin typeface="Calibri"/>
              <a:ea typeface="Calibri"/>
              <a:cs typeface="Calibri"/>
              <a:sym typeface="Calibri"/>
            </a:endParaRPr>
          </a:p>
          <a:p>
            <a:pPr marL="457200" marR="0" lvl="0" indent="0" algn="l" rtl="0">
              <a:lnSpc>
                <a:spcPct val="90000"/>
              </a:lnSpc>
              <a:spcBef>
                <a:spcPts val="1600"/>
              </a:spcBef>
              <a:spcAft>
                <a:spcPts val="1600"/>
              </a:spcAft>
              <a:buClr>
                <a:schemeClr val="lt1"/>
              </a:buClr>
              <a:buSzPts val="1300"/>
              <a:buFont typeface="Arial"/>
              <a:buNone/>
            </a:pPr>
            <a:endParaRPr sz="1800" b="0" i="0" u="none" strike="noStrike" cap="none" dirty="0">
              <a:solidFill>
                <a:schemeClr val="lt1"/>
              </a:solidFill>
              <a:latin typeface="Calibri"/>
              <a:ea typeface="Calibri"/>
              <a:cs typeface="Calibri"/>
              <a:sym typeface="Calibri"/>
            </a:endParaRPr>
          </a:p>
        </p:txBody>
      </p:sp>
      <p:sp>
        <p:nvSpPr>
          <p:cNvPr id="117" name="Google Shape;117;p23"/>
          <p:cNvSpPr txBox="1">
            <a:spLocks noGrp="1"/>
          </p:cNvSpPr>
          <p:nvPr>
            <p:ph type="body" idx="2"/>
          </p:nvPr>
        </p:nvSpPr>
        <p:spPr>
          <a:xfrm>
            <a:off x="4749450" y="956925"/>
            <a:ext cx="3430500" cy="43869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Meters:</a:t>
            </a:r>
            <a:endParaRPr sz="1400" b="0" i="0" u="none" strike="noStrike" cap="none" dirty="0">
              <a:solidFill>
                <a:srgbClr val="000000"/>
              </a:solidFill>
              <a:latin typeface="Calibri"/>
              <a:ea typeface="Calibri"/>
              <a:cs typeface="Calibri"/>
              <a:sym typeface="Calibri"/>
            </a:endParaRPr>
          </a:p>
          <a:p>
            <a:pPr marL="914400" marR="0" lvl="1"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Allow users to vary the rate of delivery of “inputs” on the run.</a:t>
            </a:r>
            <a:endParaRPr sz="1400" b="0" i="0" u="none" strike="noStrike" cap="none" dirty="0">
              <a:solidFill>
                <a:srgbClr val="000000"/>
              </a:solidFill>
              <a:latin typeface="Calibri"/>
              <a:ea typeface="Calibri"/>
              <a:cs typeface="Calibri"/>
              <a:sym typeface="Calibri"/>
            </a:endParaRPr>
          </a:p>
          <a:p>
            <a:pPr marL="1371600" marR="0" lvl="2" indent="-317500" algn="l" rtl="0">
              <a:lnSpc>
                <a:spcPct val="90000"/>
              </a:lnSpc>
              <a:spcBef>
                <a:spcPts val="0"/>
              </a:spcBef>
              <a:spcAft>
                <a:spcPts val="0"/>
              </a:spcAft>
              <a:buClr>
                <a:srgbClr val="000000"/>
              </a:buClr>
              <a:buSzPts val="1400"/>
              <a:buFont typeface="Arial"/>
              <a:buChar char="■"/>
            </a:pPr>
            <a:r>
              <a:rPr lang="en" sz="1400" b="0" i="0" u="none" strike="noStrike" cap="none" dirty="0">
                <a:solidFill>
                  <a:srgbClr val="000000"/>
                </a:solidFill>
                <a:latin typeface="Calibri"/>
                <a:ea typeface="Calibri"/>
                <a:cs typeface="Calibri"/>
                <a:sym typeface="Calibri"/>
              </a:rPr>
              <a:t>Uses a “prescription”</a:t>
            </a:r>
            <a:endParaRPr sz="1400" b="0" i="0" u="none" strike="noStrike" cap="none" dirty="0">
              <a:solidFill>
                <a:srgbClr val="000000"/>
              </a:solidFill>
              <a:latin typeface="Calibri"/>
              <a:ea typeface="Calibri"/>
              <a:cs typeface="Calibri"/>
              <a:sym typeface="Calibri"/>
            </a:endParaRPr>
          </a:p>
          <a:p>
            <a:pPr marL="1371600" marR="0" lvl="2" indent="-317500" algn="l" rtl="0">
              <a:lnSpc>
                <a:spcPct val="90000"/>
              </a:lnSpc>
              <a:spcBef>
                <a:spcPts val="0"/>
              </a:spcBef>
              <a:spcAft>
                <a:spcPts val="0"/>
              </a:spcAft>
              <a:buClrTx/>
              <a:buSzPts val="1400"/>
              <a:buFont typeface="Arial"/>
              <a:buChar char="■"/>
            </a:pPr>
            <a:r>
              <a:rPr lang="en" sz="1400" b="0" i="0" u="none" strike="noStrike" cap="none" dirty="0">
                <a:solidFill>
                  <a:srgbClr val="000000"/>
                </a:solidFill>
                <a:latin typeface="Calibri"/>
                <a:ea typeface="Calibri"/>
                <a:cs typeface="Calibri"/>
                <a:sym typeface="Calibri"/>
              </a:rPr>
              <a:t>Spreaders, sprayers, planters and irrigation units have meters that can vary application rates based upon prescriptions</a:t>
            </a:r>
            <a:r>
              <a:rPr lang="en" sz="1400" b="0" i="0" u="none" strike="noStrike" cap="none" dirty="0">
                <a:solidFill>
                  <a:schemeClr val="lt1"/>
                </a:solidFill>
                <a:latin typeface="Calibri"/>
                <a:ea typeface="Calibri"/>
                <a:cs typeface="Calibri"/>
                <a:sym typeface="Calibri"/>
              </a:rPr>
              <a:t>.</a:t>
            </a:r>
            <a:endParaRPr sz="1400" b="0" i="0" u="none" strike="noStrike" cap="none" dirty="0">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15">
                                            <p:txEl>
                                              <p:pRg st="0" end="0"/>
                                            </p:txEl>
                                          </p:spTgt>
                                        </p:tgtEl>
                                        <p:attrNameLst>
                                          <p:attrName>style.visibility</p:attrName>
                                        </p:attrNameLst>
                                      </p:cBhvr>
                                      <p:to>
                                        <p:strVal val="visible"/>
                                      </p:to>
                                    </p:set>
                                    <p:anim calcmode="lin" valueType="num">
                                      <p:cBhvr additive="base">
                                        <p:cTn id="7" dur="1000"/>
                                        <p:tgtEl>
                                          <p:spTgt spid="11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115">
                                            <p:txEl>
                                              <p:pRg st="1" end="1"/>
                                            </p:txEl>
                                          </p:spTgt>
                                        </p:tgtEl>
                                        <p:attrNameLst>
                                          <p:attrName>style.visibility</p:attrName>
                                        </p:attrNameLst>
                                      </p:cBhvr>
                                      <p:to>
                                        <p:strVal val="visible"/>
                                      </p:to>
                                    </p:set>
                                    <p:anim calcmode="lin" valueType="num">
                                      <p:cBhvr additive="base">
                                        <p:cTn id="12" dur="1000"/>
                                        <p:tgtEl>
                                          <p:spTgt spid="11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16">
                                            <p:txEl>
                                              <p:pRg st="0" end="0"/>
                                            </p:txEl>
                                          </p:spTgt>
                                        </p:tgtEl>
                                        <p:attrNameLst>
                                          <p:attrName>style.visibility</p:attrName>
                                        </p:attrNameLst>
                                      </p:cBhvr>
                                      <p:to>
                                        <p:strVal val="visible"/>
                                      </p:to>
                                    </p:set>
                                    <p:anim calcmode="lin" valueType="num">
                                      <p:cBhvr additive="base">
                                        <p:cTn id="17" dur="1000"/>
                                        <p:tgtEl>
                                          <p:spTgt spid="116">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116">
                                            <p:txEl>
                                              <p:pRg st="1" end="1"/>
                                            </p:txEl>
                                          </p:spTgt>
                                        </p:tgtEl>
                                        <p:attrNameLst>
                                          <p:attrName>style.visibility</p:attrName>
                                        </p:attrNameLst>
                                      </p:cBhvr>
                                      <p:to>
                                        <p:strVal val="visible"/>
                                      </p:to>
                                    </p:set>
                                    <p:anim calcmode="lin" valueType="num">
                                      <p:cBhvr additive="base">
                                        <p:cTn id="22" dur="1000"/>
                                        <p:tgtEl>
                                          <p:spTgt spid="116">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16">
                                            <p:txEl>
                                              <p:pRg st="2" end="2"/>
                                            </p:txEl>
                                          </p:spTgt>
                                        </p:tgtEl>
                                        <p:attrNameLst>
                                          <p:attrName>style.visibility</p:attrName>
                                        </p:attrNameLst>
                                      </p:cBhvr>
                                      <p:to>
                                        <p:strVal val="visible"/>
                                      </p:to>
                                    </p:set>
                                    <p:anim calcmode="lin" valueType="num">
                                      <p:cBhvr additive="base">
                                        <p:cTn id="27" dur="1000"/>
                                        <p:tgtEl>
                                          <p:spTgt spid="116">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116">
                                            <p:txEl>
                                              <p:pRg st="3" end="3"/>
                                            </p:txEl>
                                          </p:spTgt>
                                        </p:tgtEl>
                                        <p:attrNameLst>
                                          <p:attrName>style.visibility</p:attrName>
                                        </p:attrNameLst>
                                      </p:cBhvr>
                                      <p:to>
                                        <p:strVal val="visible"/>
                                      </p:to>
                                    </p:set>
                                    <p:anim calcmode="lin" valueType="num">
                                      <p:cBhvr additive="base">
                                        <p:cTn id="32" dur="1000"/>
                                        <p:tgtEl>
                                          <p:spTgt spid="116">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16">
                                            <p:txEl>
                                              <p:pRg st="4" end="4"/>
                                            </p:txEl>
                                          </p:spTgt>
                                        </p:tgtEl>
                                        <p:attrNameLst>
                                          <p:attrName>style.visibility</p:attrName>
                                        </p:attrNameLst>
                                      </p:cBhvr>
                                      <p:to>
                                        <p:strVal val="visible"/>
                                      </p:to>
                                    </p:set>
                                    <p:anim calcmode="lin" valueType="num">
                                      <p:cBhvr additive="base">
                                        <p:cTn id="37" dur="1000"/>
                                        <p:tgtEl>
                                          <p:spTgt spid="116">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116">
                                            <p:txEl>
                                              <p:pRg st="5" end="5"/>
                                            </p:txEl>
                                          </p:spTgt>
                                        </p:tgtEl>
                                        <p:attrNameLst>
                                          <p:attrName>style.visibility</p:attrName>
                                        </p:attrNameLst>
                                      </p:cBhvr>
                                      <p:to>
                                        <p:strVal val="visible"/>
                                      </p:to>
                                    </p:set>
                                    <p:anim calcmode="lin" valueType="num">
                                      <p:cBhvr additive="base">
                                        <p:cTn id="42" dur="1000"/>
                                        <p:tgtEl>
                                          <p:spTgt spid="116">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116">
                                            <p:txEl>
                                              <p:pRg st="6" end="6"/>
                                            </p:txEl>
                                          </p:spTgt>
                                        </p:tgtEl>
                                        <p:attrNameLst>
                                          <p:attrName>style.visibility</p:attrName>
                                        </p:attrNameLst>
                                      </p:cBhvr>
                                      <p:to>
                                        <p:strVal val="visible"/>
                                      </p:to>
                                    </p:set>
                                    <p:anim calcmode="lin" valueType="num">
                                      <p:cBhvr additive="base">
                                        <p:cTn id="47" dur="1000"/>
                                        <p:tgtEl>
                                          <p:spTgt spid="116">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116">
                                            <p:txEl>
                                              <p:pRg st="7" end="7"/>
                                            </p:txEl>
                                          </p:spTgt>
                                        </p:tgtEl>
                                        <p:attrNameLst>
                                          <p:attrName>style.visibility</p:attrName>
                                        </p:attrNameLst>
                                      </p:cBhvr>
                                      <p:to>
                                        <p:strVal val="visible"/>
                                      </p:to>
                                    </p:set>
                                    <p:anim calcmode="lin" valueType="num">
                                      <p:cBhvr additive="base">
                                        <p:cTn id="52" dur="1000"/>
                                        <p:tgtEl>
                                          <p:spTgt spid="116">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nodeType="clickEffect">
                                  <p:stCondLst>
                                    <p:cond delay="0"/>
                                  </p:stCondLst>
                                  <p:childTnLst>
                                    <p:set>
                                      <p:cBhvr>
                                        <p:cTn id="56" dur="1" fill="hold">
                                          <p:stCondLst>
                                            <p:cond delay="0"/>
                                          </p:stCondLst>
                                        </p:cTn>
                                        <p:tgtEl>
                                          <p:spTgt spid="116">
                                            <p:txEl>
                                              <p:pRg st="8" end="8"/>
                                            </p:txEl>
                                          </p:spTgt>
                                        </p:tgtEl>
                                        <p:attrNameLst>
                                          <p:attrName>style.visibility</p:attrName>
                                        </p:attrNameLst>
                                      </p:cBhvr>
                                      <p:to>
                                        <p:strVal val="visible"/>
                                      </p:to>
                                    </p:set>
                                    <p:anim calcmode="lin" valueType="num">
                                      <p:cBhvr additive="base">
                                        <p:cTn id="57" dur="1000"/>
                                        <p:tgtEl>
                                          <p:spTgt spid="116">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8" fill="hold" nodeType="clickEffect">
                                  <p:stCondLst>
                                    <p:cond delay="0"/>
                                  </p:stCondLst>
                                  <p:childTnLst>
                                    <p:set>
                                      <p:cBhvr>
                                        <p:cTn id="61" dur="1" fill="hold">
                                          <p:stCondLst>
                                            <p:cond delay="0"/>
                                          </p:stCondLst>
                                        </p:cTn>
                                        <p:tgtEl>
                                          <p:spTgt spid="116">
                                            <p:txEl>
                                              <p:pRg st="9" end="9"/>
                                            </p:txEl>
                                          </p:spTgt>
                                        </p:tgtEl>
                                        <p:attrNameLst>
                                          <p:attrName>style.visibility</p:attrName>
                                        </p:attrNameLst>
                                      </p:cBhvr>
                                      <p:to>
                                        <p:strVal val="visible"/>
                                      </p:to>
                                    </p:set>
                                    <p:anim calcmode="lin" valueType="num">
                                      <p:cBhvr additive="base">
                                        <p:cTn id="62" dur="1000"/>
                                        <p:tgtEl>
                                          <p:spTgt spid="116">
                                            <p:txEl>
                                              <p:pRg st="9" end="9"/>
                                            </p:txEl>
                                          </p:spTgt>
                                        </p:tgtEl>
                                        <p:attrNameLst>
                                          <p:attrName>ppt_x</p:attrName>
                                        </p:attrNameLst>
                                      </p:cBhvr>
                                      <p:tavLst>
                                        <p:tav tm="0">
                                          <p:val>
                                            <p:strVal val="#ppt_x-1"/>
                                          </p:val>
                                        </p:tav>
                                        <p:tav tm="100000">
                                          <p:val>
                                            <p:strVal val="#ppt_x"/>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116">
                                            <p:txEl>
                                              <p:pRg st="10" end="10"/>
                                            </p:txEl>
                                          </p:spTgt>
                                        </p:tgtEl>
                                        <p:attrNameLst>
                                          <p:attrName>style.visibility</p:attrName>
                                        </p:attrNameLst>
                                      </p:cBhvr>
                                      <p:to>
                                        <p:strVal val="visible"/>
                                      </p:to>
                                    </p:set>
                                    <p:anim calcmode="lin" valueType="num">
                                      <p:cBhvr additive="base">
                                        <p:cTn id="67" dur="1000"/>
                                        <p:tgtEl>
                                          <p:spTgt spid="116">
                                            <p:txEl>
                                              <p:pRg st="10" end="10"/>
                                            </p:txEl>
                                          </p:spTgt>
                                        </p:tgtEl>
                                        <p:attrNameLst>
                                          <p:attrName>ppt_x</p:attrName>
                                        </p:attrNameLst>
                                      </p:cBhvr>
                                      <p:tavLst>
                                        <p:tav tm="0">
                                          <p:val>
                                            <p:strVal val="#ppt_x-1"/>
                                          </p:val>
                                        </p:tav>
                                        <p:tav tm="100000">
                                          <p:val>
                                            <p:strVal val="#ppt_x"/>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116">
                                            <p:txEl>
                                              <p:pRg st="11" end="11"/>
                                            </p:txEl>
                                          </p:spTgt>
                                        </p:tgtEl>
                                        <p:attrNameLst>
                                          <p:attrName>style.visibility</p:attrName>
                                        </p:attrNameLst>
                                      </p:cBhvr>
                                      <p:to>
                                        <p:strVal val="visible"/>
                                      </p:to>
                                    </p:set>
                                    <p:anim calcmode="lin" valueType="num">
                                      <p:cBhvr additive="base">
                                        <p:cTn id="72" dur="1000"/>
                                        <p:tgtEl>
                                          <p:spTgt spid="116">
                                            <p:txEl>
                                              <p:pRg st="11" end="11"/>
                                            </p:txEl>
                                          </p:spTgt>
                                        </p:tgtEl>
                                        <p:attrNameLst>
                                          <p:attrName>ppt_x</p:attrName>
                                        </p:attrNameLst>
                                      </p:cBhvr>
                                      <p:tavLst>
                                        <p:tav tm="0">
                                          <p:val>
                                            <p:strVal val="#ppt_x-1"/>
                                          </p:val>
                                        </p:tav>
                                        <p:tav tm="100000">
                                          <p:val>
                                            <p:strVal val="#ppt_x"/>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2" fill="hold" nodeType="clickEffect">
                                  <p:stCondLst>
                                    <p:cond delay="0"/>
                                  </p:stCondLst>
                                  <p:childTnLst>
                                    <p:set>
                                      <p:cBhvr>
                                        <p:cTn id="76" dur="1" fill="hold">
                                          <p:stCondLst>
                                            <p:cond delay="0"/>
                                          </p:stCondLst>
                                        </p:cTn>
                                        <p:tgtEl>
                                          <p:spTgt spid="117">
                                            <p:txEl>
                                              <p:pRg st="0" end="0"/>
                                            </p:txEl>
                                          </p:spTgt>
                                        </p:tgtEl>
                                        <p:attrNameLst>
                                          <p:attrName>style.visibility</p:attrName>
                                        </p:attrNameLst>
                                      </p:cBhvr>
                                      <p:to>
                                        <p:strVal val="visible"/>
                                      </p:to>
                                    </p:set>
                                    <p:anim calcmode="lin" valueType="num">
                                      <p:cBhvr additive="base">
                                        <p:cTn id="77" dur="1000"/>
                                        <p:tgtEl>
                                          <p:spTgt spid="117">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2" fill="hold" nodeType="clickEffect">
                                  <p:stCondLst>
                                    <p:cond delay="0"/>
                                  </p:stCondLst>
                                  <p:childTnLst>
                                    <p:set>
                                      <p:cBhvr>
                                        <p:cTn id="81" dur="1" fill="hold">
                                          <p:stCondLst>
                                            <p:cond delay="0"/>
                                          </p:stCondLst>
                                        </p:cTn>
                                        <p:tgtEl>
                                          <p:spTgt spid="117">
                                            <p:txEl>
                                              <p:pRg st="1" end="1"/>
                                            </p:txEl>
                                          </p:spTgt>
                                        </p:tgtEl>
                                        <p:attrNameLst>
                                          <p:attrName>style.visibility</p:attrName>
                                        </p:attrNameLst>
                                      </p:cBhvr>
                                      <p:to>
                                        <p:strVal val="visible"/>
                                      </p:to>
                                    </p:set>
                                    <p:anim calcmode="lin" valueType="num">
                                      <p:cBhvr additive="base">
                                        <p:cTn id="82" dur="1000"/>
                                        <p:tgtEl>
                                          <p:spTgt spid="117">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2" fill="hold" nodeType="clickEffect">
                                  <p:stCondLst>
                                    <p:cond delay="0"/>
                                  </p:stCondLst>
                                  <p:childTnLst>
                                    <p:set>
                                      <p:cBhvr>
                                        <p:cTn id="86" dur="1" fill="hold">
                                          <p:stCondLst>
                                            <p:cond delay="0"/>
                                          </p:stCondLst>
                                        </p:cTn>
                                        <p:tgtEl>
                                          <p:spTgt spid="117">
                                            <p:txEl>
                                              <p:pRg st="2" end="2"/>
                                            </p:txEl>
                                          </p:spTgt>
                                        </p:tgtEl>
                                        <p:attrNameLst>
                                          <p:attrName>style.visibility</p:attrName>
                                        </p:attrNameLst>
                                      </p:cBhvr>
                                      <p:to>
                                        <p:strVal val="visible"/>
                                      </p:to>
                                    </p:set>
                                    <p:anim calcmode="lin" valueType="num">
                                      <p:cBhvr additive="base">
                                        <p:cTn id="87" dur="1000"/>
                                        <p:tgtEl>
                                          <p:spTgt spid="117">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2" fill="hold" nodeType="clickEffect">
                                  <p:stCondLst>
                                    <p:cond delay="0"/>
                                  </p:stCondLst>
                                  <p:childTnLst>
                                    <p:set>
                                      <p:cBhvr>
                                        <p:cTn id="91" dur="1" fill="hold">
                                          <p:stCondLst>
                                            <p:cond delay="0"/>
                                          </p:stCondLst>
                                        </p:cTn>
                                        <p:tgtEl>
                                          <p:spTgt spid="117">
                                            <p:txEl>
                                              <p:pRg st="3" end="3"/>
                                            </p:txEl>
                                          </p:spTgt>
                                        </p:tgtEl>
                                        <p:attrNameLst>
                                          <p:attrName>style.visibility</p:attrName>
                                        </p:attrNameLst>
                                      </p:cBhvr>
                                      <p:to>
                                        <p:strVal val="visible"/>
                                      </p:to>
                                    </p:set>
                                    <p:anim calcmode="lin" valueType="num">
                                      <p:cBhvr additive="base">
                                        <p:cTn id="92" dur="1000"/>
                                        <p:tgtEl>
                                          <p:spTgt spid="117">
                                            <p:txEl>
                                              <p:pRg st="3" end="3"/>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ortheast Them">
  <a:themeElements>
    <a:clrScheme name="Custom 1">
      <a:dk1>
        <a:srgbClr val="FFFFFF"/>
      </a:dk1>
      <a:lt1>
        <a:srgbClr val="CECFCD"/>
      </a:lt1>
      <a:dk2>
        <a:srgbClr val="AC082F"/>
      </a:dk2>
      <a:lt2>
        <a:srgbClr val="CECFCD"/>
      </a:lt2>
      <a:accent1>
        <a:srgbClr val="949593"/>
      </a:accent1>
      <a:accent2>
        <a:srgbClr val="AC082F"/>
      </a:accent2>
      <a:accent3>
        <a:srgbClr val="777877"/>
      </a:accent3>
      <a:accent4>
        <a:srgbClr val="C0C1BF"/>
      </a:accent4>
      <a:accent5>
        <a:srgbClr val="3C3C3B"/>
      </a:accent5>
      <a:accent6>
        <a:srgbClr val="636463"/>
      </a:accent6>
      <a:hlink>
        <a:srgbClr val="0000FF"/>
      </a:hlink>
      <a:folHlink>
        <a:srgbClr val="FF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584</Words>
  <Application>Microsoft Office PowerPoint</Application>
  <PresentationFormat>On-screen Show (16:9)</PresentationFormat>
  <Paragraphs>99</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Nunito</vt:lpstr>
      <vt:lpstr>Northeast Them</vt:lpstr>
      <vt:lpstr>Precision Agriculture</vt:lpstr>
      <vt:lpstr>Agriculture, Food and Natural Resources Content Standards</vt:lpstr>
      <vt:lpstr>What is Precision Agriculture?</vt:lpstr>
      <vt:lpstr>Precision Agriculture History</vt:lpstr>
      <vt:lpstr>Geographic Information System (GIS)</vt:lpstr>
      <vt:lpstr>Yield and Moisture Monitor</vt:lpstr>
      <vt:lpstr>Does the moisture of grain matter?</vt:lpstr>
      <vt:lpstr>Global Position Systems</vt:lpstr>
      <vt:lpstr>Advanced Sensors, Monitors, Meters Increases the “precision” in Agriculture</vt:lpstr>
      <vt:lpstr>Remote Sensing</vt:lpstr>
      <vt:lpstr>What about the Future?</vt:lpstr>
      <vt:lpstr>Precision Ag Vocabulary Fun!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Precision Agriculture</dc:title>
  <cp:lastModifiedBy>Lonny Mitchell</cp:lastModifiedBy>
  <cp:revision>3</cp:revision>
  <dcterms:modified xsi:type="dcterms:W3CDTF">2019-05-14T17:26:01Z</dcterms:modified>
</cp:coreProperties>
</file>