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nathan Anderson"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2" d="100"/>
          <a:sy n="102" d="100"/>
        </p:scale>
        <p:origin x="1200" y="90"/>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8-07-31T16:39:01.109" idx="2">
    <p:pos x="820" y="1689"/>
    <p:text>This needs labels on it to identify components. So, that I don't have to just say here is a picture and then click to the next slide.</p:text>
  </p:cm>
  <p:cm authorId="0" dt="2018-12-04T23:30:49.720" idx="1">
    <p:pos x="6000" y="0"/>
    <p:text>Get a map of the Smart Firmer Map to make an Activity</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3" name="Google Shape;53;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3e3f5ec367_0_5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3e3f5ec367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3e3f5ec367_0_5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3e3f5ec367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e3f5ec367_0_6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e3f5ec367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3e3f5ec367_0_7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3e3f5ec367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The fertilizer types may have to be explained further by instructor if students are unfamiliar at this point...</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3e3f5ec367_0_7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3e3f5ec367_0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3e3f5ec367_0_8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3e3f5ec367_0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3e3f5ec367_0_89: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3e3f5ec367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3e3f5ec367_0_9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3e3f5ec367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instructor will want to state the facts after each myth...or at least give the student an opportunity to state what the “truths” are.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3e3f5ec367_0_10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3e3f5ec367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3e3f5ec367_0_1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3e3f5ec367_0_1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3e3f5ec367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3e3f5ec36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3e3f5ec367_0_1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3e3f5ec367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3e3f5ec367_0_1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3e3f5ec367_0_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3e3f5ec367_0_1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3e3f5ec367_0_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3e3f5ec367_0_13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3e3f5ec367_0_1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3e3f5ec367_0_14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3e3f5ec367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3e3f5ec367_0_15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3e3f5ec367_0_1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3e3f5ec367_0_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3e3f5ec367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3e3f5ec367_0_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3e3f5ec367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3e3f5ec367_0_19: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3e3f5ec367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3e3f5ec367_0_3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3e3f5ec367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3e3f5ec367_0_2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3e3f5ec367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3e3f5ec367_0_3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3e3f5ec367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3e3f5ec367_0_4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3e3f5ec367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
        <p:cNvGrpSpPr/>
        <p:nvPr/>
      </p:nvGrpSpPr>
      <p:grpSpPr>
        <a:xfrm>
          <a:off x="0" y="0"/>
          <a:ext cx="0" cy="0"/>
          <a:chOff x="0" y="0"/>
          <a:chExt cx="0" cy="0"/>
        </a:xfrm>
      </p:grpSpPr>
      <p:sp>
        <p:nvSpPr>
          <p:cNvPr id="14" name="Google Shape;14;p2"/>
          <p:cNvSpPr/>
          <p:nvPr/>
        </p:nvSpPr>
        <p:spPr>
          <a:xfrm>
            <a:off x="0" y="0"/>
            <a:ext cx="9144000" cy="5697682"/>
          </a:xfrm>
          <a:prstGeom prst="rect">
            <a:avLst/>
          </a:prstGeom>
          <a:solidFill>
            <a:schemeClr val="accent5"/>
          </a:solidFill>
          <a:ln>
            <a:noFill/>
          </a:ln>
          <a:effectLst>
            <a:outerShdw blurRad="50800" sx="98000" sy="98000" rotWithShape="0">
              <a:schemeClr val="accent5">
                <a:alpha val="27843"/>
              </a:scheme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5" name="Google Shape;15;p2"/>
          <p:cNvSpPr txBox="1">
            <a:spLocks noGrp="1"/>
          </p:cNvSpPr>
          <p:nvPr>
            <p:ph type="ctrTitle"/>
          </p:nvPr>
        </p:nvSpPr>
        <p:spPr>
          <a:xfrm>
            <a:off x="1143000" y="1122363"/>
            <a:ext cx="6858000" cy="2387600"/>
          </a:xfrm>
          <a:prstGeom prst="rect">
            <a:avLst/>
          </a:prstGeom>
          <a:noFill/>
          <a:ln>
            <a:noFill/>
          </a:ln>
        </p:spPr>
        <p:txBody>
          <a:bodyPr spcFirstLastPara="1" wrap="square" lIns="91425" tIns="45700" rIns="91425" bIns="45700" anchor="b" anchorCtr="0"/>
          <a:lstStyle>
            <a:lvl1pPr marR="0" lvl="0" algn="ctr" rtl="0">
              <a:lnSpc>
                <a:spcPct val="90000"/>
              </a:lnSpc>
              <a:spcBef>
                <a:spcPts val="0"/>
              </a:spcBef>
              <a:spcAft>
                <a:spcPts val="0"/>
              </a:spcAft>
              <a:buClr>
                <a:schemeClr val="lt2"/>
              </a:buClr>
              <a:buSzPts val="4500"/>
              <a:buFont typeface="Calibri"/>
              <a:buNone/>
              <a:defRPr sz="4500" b="0" i="0" u="none" strike="noStrike" cap="none">
                <a:solidFill>
                  <a:schemeClr val="lt2"/>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16" name="Google Shape;16;p2"/>
          <p:cNvSpPr txBox="1">
            <a:spLocks noGrp="1"/>
          </p:cNvSpPr>
          <p:nvPr>
            <p:ph type="subTitle" idx="1"/>
          </p:nvPr>
        </p:nvSpPr>
        <p:spPr>
          <a:xfrm>
            <a:off x="1143000" y="3602038"/>
            <a:ext cx="6858000" cy="1655762"/>
          </a:xfrm>
          <a:prstGeom prst="rect">
            <a:avLst/>
          </a:prstGeom>
          <a:noFill/>
          <a:ln>
            <a:noFill/>
          </a:ln>
        </p:spPr>
        <p:txBody>
          <a:bodyPr spcFirstLastPara="1" wrap="square" lIns="91425" tIns="45700" rIns="91425" bIns="45700" anchor="t" anchorCtr="0"/>
          <a:lstStyle>
            <a:lvl1pPr marR="0" lvl="0" algn="ctr" rtl="0">
              <a:lnSpc>
                <a:spcPct val="90000"/>
              </a:lnSpc>
              <a:spcBef>
                <a:spcPts val="750"/>
              </a:spcBef>
              <a:spcAft>
                <a:spcPts val="0"/>
              </a:spcAft>
              <a:buClr>
                <a:schemeClr val="lt1"/>
              </a:buClr>
              <a:buSzPts val="1800"/>
              <a:buFont typeface="Arial"/>
              <a:buNone/>
              <a:defRPr sz="1800" b="0" i="0" u="none" strike="noStrike" cap="none">
                <a:solidFill>
                  <a:schemeClr val="lt1"/>
                </a:solidFill>
                <a:latin typeface="Calibri"/>
                <a:ea typeface="Calibri"/>
                <a:cs typeface="Calibri"/>
                <a:sym typeface="Calibri"/>
              </a:defRPr>
            </a:lvl1pPr>
            <a:lvl2pPr marR="0" lvl="1" algn="ctr" rtl="0">
              <a:lnSpc>
                <a:spcPct val="90000"/>
              </a:lnSpc>
              <a:spcBef>
                <a:spcPts val="375"/>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2pPr>
            <a:lvl3pPr marR="0" lvl="2" algn="ctr" rtl="0">
              <a:lnSpc>
                <a:spcPct val="90000"/>
              </a:lnSpc>
              <a:spcBef>
                <a:spcPts val="375"/>
              </a:spcBef>
              <a:spcAft>
                <a:spcPts val="0"/>
              </a:spcAft>
              <a:buClr>
                <a:schemeClr val="lt1"/>
              </a:buClr>
              <a:buSzPts val="1350"/>
              <a:buFont typeface="Arial"/>
              <a:buNone/>
              <a:defRPr sz="1350" b="0" i="0" u="none" strike="noStrike" cap="none">
                <a:solidFill>
                  <a:schemeClr val="lt1"/>
                </a:solidFill>
                <a:latin typeface="Calibri"/>
                <a:ea typeface="Calibri"/>
                <a:cs typeface="Calibri"/>
                <a:sym typeface="Calibri"/>
              </a:defRPr>
            </a:lvl3pPr>
            <a:lvl4pPr marR="0" lvl="3" algn="ctr" rtl="0">
              <a:lnSpc>
                <a:spcPct val="90000"/>
              </a:lnSpc>
              <a:spcBef>
                <a:spcPts val="375"/>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4pPr>
            <a:lvl5pPr marR="0" lvl="4" algn="ctr" rtl="0">
              <a:lnSpc>
                <a:spcPct val="90000"/>
              </a:lnSpc>
              <a:spcBef>
                <a:spcPts val="375"/>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5pPr>
            <a:lvl6pPr marR="0" lvl="5" algn="ctr" rtl="0">
              <a:lnSpc>
                <a:spcPct val="90000"/>
              </a:lnSpc>
              <a:spcBef>
                <a:spcPts val="375"/>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6pPr>
            <a:lvl7pPr marR="0" lvl="6" algn="ctr" rtl="0">
              <a:lnSpc>
                <a:spcPct val="90000"/>
              </a:lnSpc>
              <a:spcBef>
                <a:spcPts val="375"/>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7pPr>
            <a:lvl8pPr marR="0" lvl="7" algn="ctr" rtl="0">
              <a:lnSpc>
                <a:spcPct val="90000"/>
              </a:lnSpc>
              <a:spcBef>
                <a:spcPts val="375"/>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8pPr>
            <a:lvl9pPr marR="0" lvl="8" algn="ctr" rtl="0">
              <a:lnSpc>
                <a:spcPct val="90000"/>
              </a:lnSpc>
              <a:spcBef>
                <a:spcPts val="375"/>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45"/>
        <p:cNvGrpSpPr/>
        <p:nvPr/>
      </p:nvGrpSpPr>
      <p:grpSpPr>
        <a:xfrm>
          <a:off x="0" y="0"/>
          <a:ext cx="0" cy="0"/>
          <a:chOff x="0" y="0"/>
          <a:chExt cx="0" cy="0"/>
        </a:xfrm>
      </p:grpSpPr>
      <p:sp>
        <p:nvSpPr>
          <p:cNvPr id="46" name="Google Shape;46;p1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lt2"/>
              </a:buClr>
              <a:buSzPts val="3300"/>
              <a:buFont typeface="Calibri"/>
              <a:buNone/>
              <a:defRPr sz="3300" b="0" i="0" u="none" strike="noStrike" cap="none">
                <a:solidFill>
                  <a:schemeClr val="lt2"/>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47" name="Google Shape;47;p11"/>
          <p:cNvSpPr txBox="1">
            <a:spLocks noGrp="1"/>
          </p:cNvSpPr>
          <p:nvPr>
            <p:ph type="body" idx="1"/>
          </p:nvPr>
        </p:nvSpPr>
        <p:spPr>
          <a:xfrm rot="5400000">
            <a:off x="2693929" y="-239654"/>
            <a:ext cx="3756142" cy="7886700"/>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48"/>
        <p:cNvGrpSpPr/>
        <p:nvPr/>
      </p:nvGrpSpPr>
      <p:grpSpPr>
        <a:xfrm>
          <a:off x="0" y="0"/>
          <a:ext cx="0" cy="0"/>
          <a:chOff x="0" y="0"/>
          <a:chExt cx="0" cy="0"/>
        </a:xfrm>
      </p:grpSpPr>
      <p:sp>
        <p:nvSpPr>
          <p:cNvPr id="49" name="Google Shape;49;p12"/>
          <p:cNvSpPr txBox="1">
            <a:spLocks noGrp="1"/>
          </p:cNvSpPr>
          <p:nvPr>
            <p:ph type="title"/>
          </p:nvPr>
        </p:nvSpPr>
        <p:spPr>
          <a:xfrm rot="5400000">
            <a:off x="4893142" y="2015658"/>
            <a:ext cx="5272740" cy="1971675"/>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lt2"/>
              </a:buClr>
              <a:buSzPts val="3300"/>
              <a:buFont typeface="Calibri"/>
              <a:buNone/>
              <a:defRPr sz="3300" b="0" i="0" u="none" strike="noStrike" cap="none">
                <a:solidFill>
                  <a:schemeClr val="lt2"/>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50" name="Google Shape;50;p12"/>
          <p:cNvSpPr txBox="1">
            <a:spLocks noGrp="1"/>
          </p:cNvSpPr>
          <p:nvPr>
            <p:ph type="body" idx="1"/>
          </p:nvPr>
        </p:nvSpPr>
        <p:spPr>
          <a:xfrm rot="5400000">
            <a:off x="892642" y="101133"/>
            <a:ext cx="5272740" cy="5800725"/>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lt2"/>
              </a:buClr>
              <a:buSzPts val="3300"/>
              <a:buFont typeface="Calibri"/>
              <a:buNone/>
              <a:defRPr sz="3300" b="0" i="0" u="none" strike="noStrike" cap="none">
                <a:solidFill>
                  <a:schemeClr val="lt2"/>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19" name="Google Shape;19;p3"/>
          <p:cNvSpPr txBox="1">
            <a:spLocks noGrp="1"/>
          </p:cNvSpPr>
          <p:nvPr>
            <p:ph type="body" idx="1"/>
          </p:nvPr>
        </p:nvSpPr>
        <p:spPr>
          <a:xfrm>
            <a:off x="628650" y="1825625"/>
            <a:ext cx="7886700" cy="3756142"/>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0"/>
        <p:cNvGrpSpPr/>
        <p:nvPr/>
      </p:nvGrpSpPr>
      <p:grpSpPr>
        <a:xfrm>
          <a:off x="0" y="0"/>
          <a:ext cx="0" cy="0"/>
          <a:chOff x="0" y="0"/>
          <a:chExt cx="0" cy="0"/>
        </a:xfrm>
      </p:grpSpPr>
      <p:sp>
        <p:nvSpPr>
          <p:cNvPr id="21" name="Google Shape;21;p4"/>
          <p:cNvSpPr txBox="1">
            <a:spLocks noGrp="1"/>
          </p:cNvSpPr>
          <p:nvPr>
            <p:ph type="title"/>
          </p:nvPr>
        </p:nvSpPr>
        <p:spPr>
          <a:xfrm>
            <a:off x="623888" y="1266564"/>
            <a:ext cx="7886700" cy="2852737"/>
          </a:xfrm>
          <a:prstGeom prst="rect">
            <a:avLst/>
          </a:prstGeom>
          <a:noFill/>
          <a:ln>
            <a:noFill/>
          </a:ln>
        </p:spPr>
        <p:txBody>
          <a:bodyPr spcFirstLastPara="1" wrap="square" lIns="91425" tIns="45700" rIns="91425" bIns="45700" anchor="b" anchorCtr="0"/>
          <a:lstStyle>
            <a:lvl1pPr marR="0" lvl="0" algn="l" rtl="0">
              <a:lnSpc>
                <a:spcPct val="90000"/>
              </a:lnSpc>
              <a:spcBef>
                <a:spcPts val="0"/>
              </a:spcBef>
              <a:spcAft>
                <a:spcPts val="0"/>
              </a:spcAft>
              <a:buClr>
                <a:schemeClr val="lt2"/>
              </a:buClr>
              <a:buSzPts val="4500"/>
              <a:buFont typeface="Calibri"/>
              <a:buNone/>
              <a:defRPr sz="4500" b="0" i="0" u="none" strike="noStrike" cap="none">
                <a:solidFill>
                  <a:schemeClr val="lt2"/>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22" name="Google Shape;22;p4"/>
          <p:cNvSpPr txBox="1">
            <a:spLocks noGrp="1"/>
          </p:cNvSpPr>
          <p:nvPr>
            <p:ph type="body" idx="1"/>
          </p:nvPr>
        </p:nvSpPr>
        <p:spPr>
          <a:xfrm>
            <a:off x="623888" y="4146289"/>
            <a:ext cx="7886700" cy="1500187"/>
          </a:xfrm>
          <a:prstGeom prst="rect">
            <a:avLst/>
          </a:prstGeom>
          <a:noFill/>
          <a:ln>
            <a:noFill/>
          </a:ln>
        </p:spPr>
        <p:txBody>
          <a:bodyPr spcFirstLastPara="1" wrap="square" lIns="91425" tIns="45700" rIns="91425" bIns="45700" anchor="t" anchorCtr="0"/>
          <a:lstStyle>
            <a:lvl1pPr marL="457200" marR="0" lvl="0" indent="-228600" algn="l" rtl="0">
              <a:lnSpc>
                <a:spcPct val="90000"/>
              </a:lnSpc>
              <a:spcBef>
                <a:spcPts val="750"/>
              </a:spcBef>
              <a:spcAft>
                <a:spcPts val="0"/>
              </a:spcAft>
              <a:buClr>
                <a:srgbClr val="DBDCDB"/>
              </a:buClr>
              <a:buSzPts val="1800"/>
              <a:buFont typeface="Arial"/>
              <a:buNone/>
              <a:defRPr sz="1800" b="0" i="0" u="none" strike="noStrike" cap="none">
                <a:solidFill>
                  <a:srgbClr val="DBDCDB"/>
                </a:solidFill>
                <a:latin typeface="Calibri"/>
                <a:ea typeface="Calibri"/>
                <a:cs typeface="Calibri"/>
                <a:sym typeface="Calibri"/>
              </a:defRPr>
            </a:lvl1pPr>
            <a:lvl2pPr marL="914400" marR="0" lvl="1" indent="-228600" algn="l" rtl="0">
              <a:lnSpc>
                <a:spcPct val="90000"/>
              </a:lnSpc>
              <a:spcBef>
                <a:spcPts val="375"/>
              </a:spcBef>
              <a:spcAft>
                <a:spcPts val="0"/>
              </a:spcAft>
              <a:buClr>
                <a:srgbClr val="DBDCDB"/>
              </a:buClr>
              <a:buSzPts val="1500"/>
              <a:buFont typeface="Arial"/>
              <a:buNone/>
              <a:defRPr sz="1500" b="0" i="0" u="none" strike="noStrike" cap="none">
                <a:solidFill>
                  <a:srgbClr val="DBDCDB"/>
                </a:solidFill>
                <a:latin typeface="Calibri"/>
                <a:ea typeface="Calibri"/>
                <a:cs typeface="Calibri"/>
                <a:sym typeface="Calibri"/>
              </a:defRPr>
            </a:lvl2pPr>
            <a:lvl3pPr marL="1371600" marR="0" lvl="2" indent="-228600" algn="l" rtl="0">
              <a:lnSpc>
                <a:spcPct val="90000"/>
              </a:lnSpc>
              <a:spcBef>
                <a:spcPts val="375"/>
              </a:spcBef>
              <a:spcAft>
                <a:spcPts val="0"/>
              </a:spcAft>
              <a:buClr>
                <a:srgbClr val="DBDCDB"/>
              </a:buClr>
              <a:buSzPts val="1350"/>
              <a:buFont typeface="Arial"/>
              <a:buNone/>
              <a:defRPr sz="1350" b="0" i="0" u="none" strike="noStrike" cap="none">
                <a:solidFill>
                  <a:srgbClr val="DBDCDB"/>
                </a:solidFill>
                <a:latin typeface="Calibri"/>
                <a:ea typeface="Calibri"/>
                <a:cs typeface="Calibri"/>
                <a:sym typeface="Calibri"/>
              </a:defRPr>
            </a:lvl3pPr>
            <a:lvl4pPr marL="1828800" marR="0" lvl="3" indent="-228600" algn="l" rtl="0">
              <a:lnSpc>
                <a:spcPct val="90000"/>
              </a:lnSpc>
              <a:spcBef>
                <a:spcPts val="375"/>
              </a:spcBef>
              <a:spcAft>
                <a:spcPts val="0"/>
              </a:spcAft>
              <a:buClr>
                <a:srgbClr val="DBDCDB"/>
              </a:buClr>
              <a:buSzPts val="1200"/>
              <a:buFont typeface="Arial"/>
              <a:buNone/>
              <a:defRPr sz="1200" b="0" i="0" u="none" strike="noStrike" cap="none">
                <a:solidFill>
                  <a:srgbClr val="DBDCDB"/>
                </a:solidFill>
                <a:latin typeface="Calibri"/>
                <a:ea typeface="Calibri"/>
                <a:cs typeface="Calibri"/>
                <a:sym typeface="Calibri"/>
              </a:defRPr>
            </a:lvl4pPr>
            <a:lvl5pPr marL="2286000" marR="0" lvl="4" indent="-228600" algn="l" rtl="0">
              <a:lnSpc>
                <a:spcPct val="90000"/>
              </a:lnSpc>
              <a:spcBef>
                <a:spcPts val="375"/>
              </a:spcBef>
              <a:spcAft>
                <a:spcPts val="0"/>
              </a:spcAft>
              <a:buClr>
                <a:srgbClr val="DBDCDB"/>
              </a:buClr>
              <a:buSzPts val="1200"/>
              <a:buFont typeface="Arial"/>
              <a:buNone/>
              <a:defRPr sz="1200" b="0" i="0" u="none" strike="noStrike" cap="none">
                <a:solidFill>
                  <a:srgbClr val="DBDCDB"/>
                </a:solidFill>
                <a:latin typeface="Calibri"/>
                <a:ea typeface="Calibri"/>
                <a:cs typeface="Calibri"/>
                <a:sym typeface="Calibri"/>
              </a:defRPr>
            </a:lvl5pPr>
            <a:lvl6pPr marL="2743200" marR="0" lvl="5" indent="-228600" algn="l" rtl="0">
              <a:lnSpc>
                <a:spcPct val="90000"/>
              </a:lnSpc>
              <a:spcBef>
                <a:spcPts val="375"/>
              </a:spcBef>
              <a:spcAft>
                <a:spcPts val="0"/>
              </a:spcAft>
              <a:buClr>
                <a:srgbClr val="DBDCDB"/>
              </a:buClr>
              <a:buSzPts val="1200"/>
              <a:buFont typeface="Arial"/>
              <a:buNone/>
              <a:defRPr sz="1200" b="0" i="0" u="none" strike="noStrike" cap="none">
                <a:solidFill>
                  <a:srgbClr val="DBDCDB"/>
                </a:solidFill>
                <a:latin typeface="Calibri"/>
                <a:ea typeface="Calibri"/>
                <a:cs typeface="Calibri"/>
                <a:sym typeface="Calibri"/>
              </a:defRPr>
            </a:lvl6pPr>
            <a:lvl7pPr marL="3200400" marR="0" lvl="6" indent="-228600" algn="l" rtl="0">
              <a:lnSpc>
                <a:spcPct val="90000"/>
              </a:lnSpc>
              <a:spcBef>
                <a:spcPts val="375"/>
              </a:spcBef>
              <a:spcAft>
                <a:spcPts val="0"/>
              </a:spcAft>
              <a:buClr>
                <a:srgbClr val="DBDCDB"/>
              </a:buClr>
              <a:buSzPts val="1200"/>
              <a:buFont typeface="Arial"/>
              <a:buNone/>
              <a:defRPr sz="1200" b="0" i="0" u="none" strike="noStrike" cap="none">
                <a:solidFill>
                  <a:srgbClr val="DBDCDB"/>
                </a:solidFill>
                <a:latin typeface="Calibri"/>
                <a:ea typeface="Calibri"/>
                <a:cs typeface="Calibri"/>
                <a:sym typeface="Calibri"/>
              </a:defRPr>
            </a:lvl7pPr>
            <a:lvl8pPr marL="3657600" marR="0" lvl="7" indent="-228600" algn="l" rtl="0">
              <a:lnSpc>
                <a:spcPct val="90000"/>
              </a:lnSpc>
              <a:spcBef>
                <a:spcPts val="375"/>
              </a:spcBef>
              <a:spcAft>
                <a:spcPts val="0"/>
              </a:spcAft>
              <a:buClr>
                <a:srgbClr val="DBDCDB"/>
              </a:buClr>
              <a:buSzPts val="1200"/>
              <a:buFont typeface="Arial"/>
              <a:buNone/>
              <a:defRPr sz="1200" b="0" i="0" u="none" strike="noStrike" cap="none">
                <a:solidFill>
                  <a:srgbClr val="DBDCDB"/>
                </a:solidFill>
                <a:latin typeface="Calibri"/>
                <a:ea typeface="Calibri"/>
                <a:cs typeface="Calibri"/>
                <a:sym typeface="Calibri"/>
              </a:defRPr>
            </a:lvl8pPr>
            <a:lvl9pPr marL="4114800" marR="0" lvl="8" indent="-228600" algn="l" rtl="0">
              <a:lnSpc>
                <a:spcPct val="90000"/>
              </a:lnSpc>
              <a:spcBef>
                <a:spcPts val="375"/>
              </a:spcBef>
              <a:spcAft>
                <a:spcPts val="0"/>
              </a:spcAft>
              <a:buClr>
                <a:srgbClr val="DBDCDB"/>
              </a:buClr>
              <a:buSzPts val="1200"/>
              <a:buFont typeface="Arial"/>
              <a:buNone/>
              <a:defRPr sz="1200" b="0" i="0" u="none" strike="noStrike" cap="none">
                <a:solidFill>
                  <a:srgbClr val="DBDCDB"/>
                </a:solidFill>
                <a:latin typeface="Calibri"/>
                <a:ea typeface="Calibri"/>
                <a:cs typeface="Calibri"/>
                <a:sym typeface="Calibri"/>
              </a:defRPr>
            </a:lvl9pPr>
          </a:lstStyle>
          <a:p>
            <a:endParaRPr/>
          </a:p>
        </p:txBody>
      </p:sp>
      <p:sp>
        <p:nvSpPr>
          <p:cNvPr id="23" name="Google Shape;23;p4"/>
          <p:cNvSpPr/>
          <p:nvPr/>
        </p:nvSpPr>
        <p:spPr>
          <a:xfrm>
            <a:off x="0" y="0"/>
            <a:ext cx="9144000" cy="556689"/>
          </a:xfrm>
          <a:prstGeom prst="rect">
            <a:avLst/>
          </a:prstGeom>
          <a:solidFill>
            <a:schemeClr val="accent5"/>
          </a:solidFill>
          <a:ln>
            <a:noFill/>
          </a:ln>
          <a:effectLst>
            <a:outerShdw blurRad="50800" sx="98000" sy="98000" rotWithShape="0">
              <a:schemeClr val="accent5">
                <a:alpha val="27843"/>
              </a:scheme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lt2"/>
              </a:buClr>
              <a:buSzPts val="3300"/>
              <a:buFont typeface="Calibri"/>
              <a:buNone/>
              <a:defRPr sz="3300" b="0" i="0" u="none" strike="noStrike" cap="none">
                <a:solidFill>
                  <a:schemeClr val="lt2"/>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26" name="Google Shape;26;p5"/>
          <p:cNvSpPr txBox="1">
            <a:spLocks noGrp="1"/>
          </p:cNvSpPr>
          <p:nvPr>
            <p:ph type="body" idx="1"/>
          </p:nvPr>
        </p:nvSpPr>
        <p:spPr>
          <a:xfrm>
            <a:off x="605159" y="1825625"/>
            <a:ext cx="3909691" cy="3733703"/>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sp>
        <p:nvSpPr>
          <p:cNvPr id="27" name="Google Shape;27;p5"/>
          <p:cNvSpPr txBox="1">
            <a:spLocks noGrp="1"/>
          </p:cNvSpPr>
          <p:nvPr>
            <p:ph type="body" idx="2"/>
          </p:nvPr>
        </p:nvSpPr>
        <p:spPr>
          <a:xfrm>
            <a:off x="4605659" y="1825625"/>
            <a:ext cx="3909691" cy="3733703"/>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629841" y="365126"/>
            <a:ext cx="78867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lt2"/>
              </a:buClr>
              <a:buSzPts val="3300"/>
              <a:buFont typeface="Calibri"/>
              <a:buNone/>
              <a:defRPr sz="3300" b="0" i="0" u="none" strike="noStrike" cap="none">
                <a:solidFill>
                  <a:schemeClr val="lt2"/>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30" name="Google Shape;30;p6"/>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lstStyle>
            <a:lvl1pPr marL="457200" marR="0" lvl="0" indent="-228600" algn="l" rtl="0">
              <a:lnSpc>
                <a:spcPct val="90000"/>
              </a:lnSpc>
              <a:spcBef>
                <a:spcPts val="750"/>
              </a:spcBef>
              <a:spcAft>
                <a:spcPts val="0"/>
              </a:spcAft>
              <a:buClr>
                <a:schemeClr val="lt1"/>
              </a:buClr>
              <a:buSzPts val="1800"/>
              <a:buFont typeface="Arial"/>
              <a:buNone/>
              <a:defRPr sz="1800" b="1" i="0" u="none" strike="noStrike" cap="none">
                <a:solidFill>
                  <a:schemeClr val="lt1"/>
                </a:solidFill>
                <a:latin typeface="Calibri"/>
                <a:ea typeface="Calibri"/>
                <a:cs typeface="Calibri"/>
                <a:sym typeface="Calibri"/>
              </a:defRPr>
            </a:lvl1pPr>
            <a:lvl2pPr marL="914400" marR="0" lvl="1" indent="-228600" algn="l" rtl="0">
              <a:lnSpc>
                <a:spcPct val="90000"/>
              </a:lnSpc>
              <a:spcBef>
                <a:spcPts val="375"/>
              </a:spcBef>
              <a:spcAft>
                <a:spcPts val="0"/>
              </a:spcAft>
              <a:buClr>
                <a:schemeClr val="lt1"/>
              </a:buClr>
              <a:buSzPts val="1500"/>
              <a:buFont typeface="Arial"/>
              <a:buNone/>
              <a:defRPr sz="1500" b="1" i="0" u="none" strike="noStrike" cap="none">
                <a:solidFill>
                  <a:schemeClr val="lt1"/>
                </a:solidFill>
                <a:latin typeface="Calibri"/>
                <a:ea typeface="Calibri"/>
                <a:cs typeface="Calibri"/>
                <a:sym typeface="Calibri"/>
              </a:defRPr>
            </a:lvl2pPr>
            <a:lvl3pPr marL="1371600" marR="0" lvl="2" indent="-228600" algn="l" rtl="0">
              <a:lnSpc>
                <a:spcPct val="90000"/>
              </a:lnSpc>
              <a:spcBef>
                <a:spcPts val="375"/>
              </a:spcBef>
              <a:spcAft>
                <a:spcPts val="0"/>
              </a:spcAft>
              <a:buClr>
                <a:schemeClr val="lt1"/>
              </a:buClr>
              <a:buSzPts val="1350"/>
              <a:buFont typeface="Arial"/>
              <a:buNone/>
              <a:defRPr sz="1350" b="1" i="0" u="none" strike="noStrike" cap="none">
                <a:solidFill>
                  <a:schemeClr val="lt1"/>
                </a:solidFill>
                <a:latin typeface="Calibri"/>
                <a:ea typeface="Calibri"/>
                <a:cs typeface="Calibri"/>
                <a:sym typeface="Calibri"/>
              </a:defRPr>
            </a:lvl3pPr>
            <a:lvl4pPr marL="1828800" marR="0" lvl="3"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4pPr>
            <a:lvl5pPr marL="2286000" marR="0" lvl="4"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5pPr>
            <a:lvl6pPr marL="2743200" marR="0" lvl="5"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6pPr>
            <a:lvl7pPr marL="3200400" marR="0" lvl="6"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7pPr>
            <a:lvl8pPr marL="3657600" marR="0" lvl="7"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8pPr>
            <a:lvl9pPr marL="4114800" marR="0" lvl="8"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9pPr>
          </a:lstStyle>
          <a:p>
            <a:endParaRPr/>
          </a:p>
        </p:txBody>
      </p:sp>
      <p:sp>
        <p:nvSpPr>
          <p:cNvPr id="31" name="Google Shape;31;p6"/>
          <p:cNvSpPr txBox="1">
            <a:spLocks noGrp="1"/>
          </p:cNvSpPr>
          <p:nvPr>
            <p:ph type="body" idx="2"/>
          </p:nvPr>
        </p:nvSpPr>
        <p:spPr>
          <a:xfrm>
            <a:off x="629842" y="2505075"/>
            <a:ext cx="3868340" cy="3160839"/>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sp>
        <p:nvSpPr>
          <p:cNvPr id="32" name="Google Shape;32;p6"/>
          <p:cNvSpPr txBox="1">
            <a:spLocks noGrp="1"/>
          </p:cNvSpPr>
          <p:nvPr>
            <p:ph type="body" idx="3"/>
          </p:nvPr>
        </p:nvSpPr>
        <p:spPr>
          <a:xfrm>
            <a:off x="4629150" y="1681163"/>
            <a:ext cx="3887391" cy="823912"/>
          </a:xfrm>
          <a:prstGeom prst="rect">
            <a:avLst/>
          </a:prstGeom>
          <a:noFill/>
          <a:ln>
            <a:noFill/>
          </a:ln>
        </p:spPr>
        <p:txBody>
          <a:bodyPr spcFirstLastPara="1" wrap="square" lIns="91425" tIns="45700" rIns="91425" bIns="45700" anchor="b" anchorCtr="0"/>
          <a:lstStyle>
            <a:lvl1pPr marL="457200" marR="0" lvl="0" indent="-228600" algn="l" rtl="0">
              <a:lnSpc>
                <a:spcPct val="90000"/>
              </a:lnSpc>
              <a:spcBef>
                <a:spcPts val="750"/>
              </a:spcBef>
              <a:spcAft>
                <a:spcPts val="0"/>
              </a:spcAft>
              <a:buClr>
                <a:schemeClr val="lt1"/>
              </a:buClr>
              <a:buSzPts val="1800"/>
              <a:buFont typeface="Arial"/>
              <a:buNone/>
              <a:defRPr sz="1800" b="1" i="0" u="none" strike="noStrike" cap="none">
                <a:solidFill>
                  <a:schemeClr val="lt1"/>
                </a:solidFill>
                <a:latin typeface="Calibri"/>
                <a:ea typeface="Calibri"/>
                <a:cs typeface="Calibri"/>
                <a:sym typeface="Calibri"/>
              </a:defRPr>
            </a:lvl1pPr>
            <a:lvl2pPr marL="914400" marR="0" lvl="1" indent="-228600" algn="l" rtl="0">
              <a:lnSpc>
                <a:spcPct val="90000"/>
              </a:lnSpc>
              <a:spcBef>
                <a:spcPts val="375"/>
              </a:spcBef>
              <a:spcAft>
                <a:spcPts val="0"/>
              </a:spcAft>
              <a:buClr>
                <a:schemeClr val="lt1"/>
              </a:buClr>
              <a:buSzPts val="1500"/>
              <a:buFont typeface="Arial"/>
              <a:buNone/>
              <a:defRPr sz="1500" b="1" i="0" u="none" strike="noStrike" cap="none">
                <a:solidFill>
                  <a:schemeClr val="lt1"/>
                </a:solidFill>
                <a:latin typeface="Calibri"/>
                <a:ea typeface="Calibri"/>
                <a:cs typeface="Calibri"/>
                <a:sym typeface="Calibri"/>
              </a:defRPr>
            </a:lvl2pPr>
            <a:lvl3pPr marL="1371600" marR="0" lvl="2" indent="-228600" algn="l" rtl="0">
              <a:lnSpc>
                <a:spcPct val="90000"/>
              </a:lnSpc>
              <a:spcBef>
                <a:spcPts val="375"/>
              </a:spcBef>
              <a:spcAft>
                <a:spcPts val="0"/>
              </a:spcAft>
              <a:buClr>
                <a:schemeClr val="lt1"/>
              </a:buClr>
              <a:buSzPts val="1350"/>
              <a:buFont typeface="Arial"/>
              <a:buNone/>
              <a:defRPr sz="1350" b="1" i="0" u="none" strike="noStrike" cap="none">
                <a:solidFill>
                  <a:schemeClr val="lt1"/>
                </a:solidFill>
                <a:latin typeface="Calibri"/>
                <a:ea typeface="Calibri"/>
                <a:cs typeface="Calibri"/>
                <a:sym typeface="Calibri"/>
              </a:defRPr>
            </a:lvl3pPr>
            <a:lvl4pPr marL="1828800" marR="0" lvl="3"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4pPr>
            <a:lvl5pPr marL="2286000" marR="0" lvl="4"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5pPr>
            <a:lvl6pPr marL="2743200" marR="0" lvl="5"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6pPr>
            <a:lvl7pPr marL="3200400" marR="0" lvl="6"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7pPr>
            <a:lvl8pPr marL="3657600" marR="0" lvl="7"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8pPr>
            <a:lvl9pPr marL="4114800" marR="0" lvl="8" indent="-228600" algn="l" rtl="0">
              <a:lnSpc>
                <a:spcPct val="90000"/>
              </a:lnSpc>
              <a:spcBef>
                <a:spcPts val="375"/>
              </a:spcBef>
              <a:spcAft>
                <a:spcPts val="0"/>
              </a:spcAft>
              <a:buClr>
                <a:schemeClr val="lt1"/>
              </a:buClr>
              <a:buSzPts val="1200"/>
              <a:buFont typeface="Arial"/>
              <a:buNone/>
              <a:defRPr sz="1200" b="1" i="0" u="none" strike="noStrike" cap="none">
                <a:solidFill>
                  <a:schemeClr val="lt1"/>
                </a:solidFill>
                <a:latin typeface="Calibri"/>
                <a:ea typeface="Calibri"/>
                <a:cs typeface="Calibri"/>
                <a:sym typeface="Calibri"/>
              </a:defRPr>
            </a:lvl9pPr>
          </a:lstStyle>
          <a:p>
            <a:endParaRPr/>
          </a:p>
        </p:txBody>
      </p:sp>
      <p:sp>
        <p:nvSpPr>
          <p:cNvPr id="33" name="Google Shape;33;p6"/>
          <p:cNvSpPr txBox="1">
            <a:spLocks noGrp="1"/>
          </p:cNvSpPr>
          <p:nvPr>
            <p:ph type="body" idx="4"/>
          </p:nvPr>
        </p:nvSpPr>
        <p:spPr>
          <a:xfrm>
            <a:off x="4629150" y="2505075"/>
            <a:ext cx="3887391" cy="3160839"/>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4"/>
        <p:cNvGrpSpPr/>
        <p:nvPr/>
      </p:nvGrpSpPr>
      <p:grpSpPr>
        <a:xfrm>
          <a:off x="0" y="0"/>
          <a:ext cx="0" cy="0"/>
          <a:chOff x="0" y="0"/>
          <a:chExt cx="0" cy="0"/>
        </a:xfrm>
      </p:grpSpPr>
      <p:sp>
        <p:nvSpPr>
          <p:cNvPr id="35" name="Google Shape;35;p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lt2"/>
              </a:buClr>
              <a:buSzPts val="3300"/>
              <a:buFont typeface="Calibri"/>
              <a:buNone/>
              <a:defRPr sz="3300" b="0" i="0" u="none" strike="noStrike" cap="none">
                <a:solidFill>
                  <a:schemeClr val="lt2"/>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6"/>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37"/>
        <p:cNvGrpSpPr/>
        <p:nvPr/>
      </p:nvGrpSpPr>
      <p:grpSpPr>
        <a:xfrm>
          <a:off x="0" y="0"/>
          <a:ext cx="0" cy="0"/>
          <a:chOff x="0" y="0"/>
          <a:chExt cx="0" cy="0"/>
        </a:xfrm>
      </p:grpSpPr>
      <p:sp>
        <p:nvSpPr>
          <p:cNvPr id="38" name="Google Shape;38;p9"/>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lstStyle>
            <a:lvl1pPr marR="0" lvl="0" algn="l" rtl="0">
              <a:lnSpc>
                <a:spcPct val="90000"/>
              </a:lnSpc>
              <a:spcBef>
                <a:spcPts val="0"/>
              </a:spcBef>
              <a:spcAft>
                <a:spcPts val="0"/>
              </a:spcAft>
              <a:buClr>
                <a:schemeClr val="lt2"/>
              </a:buClr>
              <a:buSzPts val="2400"/>
              <a:buFont typeface="Calibri"/>
              <a:buNone/>
              <a:defRPr sz="2400" b="0" i="0" u="none" strike="noStrike" cap="none">
                <a:solidFill>
                  <a:schemeClr val="lt2"/>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39" name="Google Shape;39;p9"/>
          <p:cNvSpPr txBox="1">
            <a:spLocks noGrp="1"/>
          </p:cNvSpPr>
          <p:nvPr>
            <p:ph type="body" idx="1"/>
          </p:nvPr>
        </p:nvSpPr>
        <p:spPr>
          <a:xfrm>
            <a:off x="3886200" y="457200"/>
            <a:ext cx="4629150" cy="5186275"/>
          </a:xfrm>
          <a:prstGeom prst="rect">
            <a:avLst/>
          </a:prstGeom>
          <a:noFill/>
          <a:ln>
            <a:noFill/>
          </a:ln>
        </p:spPr>
        <p:txBody>
          <a:bodyPr spcFirstLastPara="1" wrap="square" lIns="91425" tIns="45700" rIns="91425" bIns="45700" anchor="t" anchorCtr="0"/>
          <a:lstStyle>
            <a:lvl1pPr marL="457200" marR="0" lvl="0" indent="-381000" algn="l" rtl="0">
              <a:lnSpc>
                <a:spcPct val="90000"/>
              </a:lnSpc>
              <a:spcBef>
                <a:spcPts val="75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1pPr>
            <a:lvl2pPr marL="914400" marR="0" lvl="1" indent="-361950" algn="l" rtl="0">
              <a:lnSpc>
                <a:spcPct val="90000"/>
              </a:lnSpc>
              <a:spcBef>
                <a:spcPts val="375"/>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2pPr>
            <a:lvl3pPr marL="1371600" marR="0" lvl="2" indent="-342900" algn="l" rtl="0">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3pPr>
            <a:lvl4pPr marL="1828800" marR="0" lvl="3"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4pPr>
            <a:lvl5pPr marL="2286000" marR="0" lvl="4"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5pPr>
            <a:lvl6pPr marL="2743200" marR="0" lvl="5"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6pPr>
            <a:lvl7pPr marL="3200400" marR="0" lvl="6"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7pPr>
            <a:lvl8pPr marL="3657600" marR="0" lvl="7"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8pPr>
            <a:lvl9pPr marL="4114800" marR="0" lvl="8"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9pPr>
          </a:lstStyle>
          <a:p>
            <a:endParaRPr/>
          </a:p>
        </p:txBody>
      </p:sp>
      <p:sp>
        <p:nvSpPr>
          <p:cNvPr id="40" name="Google Shape;40;p9"/>
          <p:cNvSpPr txBox="1">
            <a:spLocks noGrp="1"/>
          </p:cNvSpPr>
          <p:nvPr>
            <p:ph type="body" idx="2"/>
          </p:nvPr>
        </p:nvSpPr>
        <p:spPr>
          <a:xfrm>
            <a:off x="629841" y="2057400"/>
            <a:ext cx="2949178" cy="3586075"/>
          </a:xfrm>
          <a:prstGeom prst="rect">
            <a:avLst/>
          </a:prstGeom>
          <a:noFill/>
          <a:ln>
            <a:noFill/>
          </a:ln>
        </p:spPr>
        <p:txBody>
          <a:bodyPr spcFirstLastPara="1" wrap="square" lIns="91425" tIns="45700" rIns="91425" bIns="45700" anchor="t" anchorCtr="0"/>
          <a:lstStyle>
            <a:lvl1pPr marL="457200" marR="0" lvl="0" indent="-228600" algn="l" rtl="0">
              <a:lnSpc>
                <a:spcPct val="90000"/>
              </a:lnSpc>
              <a:spcBef>
                <a:spcPts val="750"/>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1pPr>
            <a:lvl2pPr marL="914400" marR="0" lvl="1" indent="-228600" algn="l" rtl="0">
              <a:lnSpc>
                <a:spcPct val="90000"/>
              </a:lnSpc>
              <a:spcBef>
                <a:spcPts val="375"/>
              </a:spcBef>
              <a:spcAft>
                <a:spcPts val="0"/>
              </a:spcAft>
              <a:buClr>
                <a:schemeClr val="lt1"/>
              </a:buClr>
              <a:buSzPts val="1050"/>
              <a:buFont typeface="Arial"/>
              <a:buNone/>
              <a:defRPr sz="1050" b="0" i="0" u="none" strike="noStrike" cap="none">
                <a:solidFill>
                  <a:schemeClr val="lt1"/>
                </a:solidFill>
                <a:latin typeface="Calibri"/>
                <a:ea typeface="Calibri"/>
                <a:cs typeface="Calibri"/>
                <a:sym typeface="Calibri"/>
              </a:defRPr>
            </a:lvl2pPr>
            <a:lvl3pPr marL="1371600" marR="0" lvl="2" indent="-228600" algn="l" rtl="0">
              <a:lnSpc>
                <a:spcPct val="90000"/>
              </a:lnSpc>
              <a:spcBef>
                <a:spcPts val="375"/>
              </a:spcBef>
              <a:spcAft>
                <a:spcPts val="0"/>
              </a:spcAft>
              <a:buClr>
                <a:schemeClr val="lt1"/>
              </a:buClr>
              <a:buSzPts val="900"/>
              <a:buFont typeface="Arial"/>
              <a:buNone/>
              <a:defRPr sz="900" b="0" i="0" u="none" strike="noStrike" cap="none">
                <a:solidFill>
                  <a:schemeClr val="lt1"/>
                </a:solidFill>
                <a:latin typeface="Calibri"/>
                <a:ea typeface="Calibri"/>
                <a:cs typeface="Calibri"/>
                <a:sym typeface="Calibri"/>
              </a:defRPr>
            </a:lvl3pPr>
            <a:lvl4pPr marL="1828800" marR="0" lvl="3"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4pPr>
            <a:lvl5pPr marL="2286000" marR="0" lvl="4"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5pPr>
            <a:lvl6pPr marL="2743200" marR="0" lvl="5"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6pPr>
            <a:lvl7pPr marL="3200400" marR="0" lvl="6"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7pPr>
            <a:lvl8pPr marL="3657600" marR="0" lvl="7"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8pPr>
            <a:lvl9pPr marL="4114800" marR="0" lvl="8"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41"/>
        <p:cNvGrpSpPr/>
        <p:nvPr/>
      </p:nvGrpSpPr>
      <p:grpSpPr>
        <a:xfrm>
          <a:off x="0" y="0"/>
          <a:ext cx="0" cy="0"/>
          <a:chOff x="0" y="0"/>
          <a:chExt cx="0" cy="0"/>
        </a:xfrm>
      </p:grpSpPr>
      <p:sp>
        <p:nvSpPr>
          <p:cNvPr id="42" name="Google Shape;42;p10"/>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lstStyle>
            <a:lvl1pPr marR="0" lvl="0" algn="l" rtl="0">
              <a:lnSpc>
                <a:spcPct val="90000"/>
              </a:lnSpc>
              <a:spcBef>
                <a:spcPts val="0"/>
              </a:spcBef>
              <a:spcAft>
                <a:spcPts val="0"/>
              </a:spcAft>
              <a:buClr>
                <a:schemeClr val="lt2"/>
              </a:buClr>
              <a:buSzPts val="2400"/>
              <a:buFont typeface="Calibri"/>
              <a:buNone/>
              <a:defRPr sz="2400" b="0" i="0" u="none" strike="noStrike" cap="none">
                <a:solidFill>
                  <a:schemeClr val="lt2"/>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43" name="Google Shape;43;p10"/>
          <p:cNvSpPr>
            <a:spLocks noGrp="1"/>
          </p:cNvSpPr>
          <p:nvPr>
            <p:ph type="pic" idx="2"/>
          </p:nvPr>
        </p:nvSpPr>
        <p:spPr>
          <a:xfrm>
            <a:off x="3886200" y="457200"/>
            <a:ext cx="4629150" cy="5096518"/>
          </a:xfrm>
          <a:prstGeom prst="rect">
            <a:avLst/>
          </a:prstGeom>
          <a:noFill/>
          <a:ln>
            <a:noFill/>
          </a:ln>
        </p:spPr>
        <p:txBody>
          <a:bodyPr spcFirstLastPara="1" wrap="square" lIns="91425" tIns="45700" rIns="91425" bIns="45700" anchor="t" anchorCtr="0"/>
          <a:lstStyle>
            <a:lvl1pPr marR="0" lvl="0" algn="l" rtl="0">
              <a:lnSpc>
                <a:spcPct val="90000"/>
              </a:lnSpc>
              <a:spcBef>
                <a:spcPts val="750"/>
              </a:spcBef>
              <a:spcAft>
                <a:spcPts val="0"/>
              </a:spcAft>
              <a:buClr>
                <a:schemeClr val="lt1"/>
              </a:buClr>
              <a:buSzPts val="2400"/>
              <a:buFont typeface="Arial"/>
              <a:buNone/>
              <a:defRPr sz="2400" b="0" i="0" u="none" strike="noStrike" cap="none">
                <a:solidFill>
                  <a:schemeClr val="lt1"/>
                </a:solidFill>
                <a:latin typeface="Calibri"/>
                <a:ea typeface="Calibri"/>
                <a:cs typeface="Calibri"/>
                <a:sym typeface="Calibri"/>
              </a:defRPr>
            </a:lvl1pPr>
            <a:lvl2pPr marR="0" lvl="1" algn="l" rtl="0">
              <a:lnSpc>
                <a:spcPct val="90000"/>
              </a:lnSpc>
              <a:spcBef>
                <a:spcPts val="375"/>
              </a:spcBef>
              <a:spcAft>
                <a:spcPts val="0"/>
              </a:spcAft>
              <a:buClr>
                <a:schemeClr val="lt1"/>
              </a:buClr>
              <a:buSzPts val="2100"/>
              <a:buFont typeface="Arial"/>
              <a:buNone/>
              <a:defRPr sz="2100" b="0" i="0" u="none" strike="noStrike" cap="none">
                <a:solidFill>
                  <a:schemeClr val="lt1"/>
                </a:solidFill>
                <a:latin typeface="Calibri"/>
                <a:ea typeface="Calibri"/>
                <a:cs typeface="Calibri"/>
                <a:sym typeface="Calibri"/>
              </a:defRPr>
            </a:lvl2pPr>
            <a:lvl3pPr marR="0" lvl="2" algn="l" rtl="0">
              <a:lnSpc>
                <a:spcPct val="90000"/>
              </a:lnSpc>
              <a:spcBef>
                <a:spcPts val="375"/>
              </a:spcBef>
              <a:spcAft>
                <a:spcPts val="0"/>
              </a:spcAft>
              <a:buClr>
                <a:schemeClr val="lt1"/>
              </a:buClr>
              <a:buSzPts val="1800"/>
              <a:buFont typeface="Arial"/>
              <a:buNone/>
              <a:defRPr sz="1800" b="0" i="0" u="none" strike="noStrike" cap="none">
                <a:solidFill>
                  <a:schemeClr val="lt1"/>
                </a:solidFill>
                <a:latin typeface="Calibri"/>
                <a:ea typeface="Calibri"/>
                <a:cs typeface="Calibri"/>
                <a:sym typeface="Calibri"/>
              </a:defRPr>
            </a:lvl3pPr>
            <a:lvl4pPr marR="0" lvl="3" algn="l" rtl="0">
              <a:lnSpc>
                <a:spcPct val="90000"/>
              </a:lnSpc>
              <a:spcBef>
                <a:spcPts val="375"/>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4pPr>
            <a:lvl5pPr marR="0" lvl="4" algn="l" rtl="0">
              <a:lnSpc>
                <a:spcPct val="90000"/>
              </a:lnSpc>
              <a:spcBef>
                <a:spcPts val="375"/>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5pPr>
            <a:lvl6pPr marR="0" lvl="5" algn="l" rtl="0">
              <a:lnSpc>
                <a:spcPct val="90000"/>
              </a:lnSpc>
              <a:spcBef>
                <a:spcPts val="375"/>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6pPr>
            <a:lvl7pPr marR="0" lvl="6" algn="l" rtl="0">
              <a:lnSpc>
                <a:spcPct val="90000"/>
              </a:lnSpc>
              <a:spcBef>
                <a:spcPts val="375"/>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7pPr>
            <a:lvl8pPr marR="0" lvl="7" algn="l" rtl="0">
              <a:lnSpc>
                <a:spcPct val="90000"/>
              </a:lnSpc>
              <a:spcBef>
                <a:spcPts val="375"/>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8pPr>
            <a:lvl9pPr marR="0" lvl="8" algn="l" rtl="0">
              <a:lnSpc>
                <a:spcPct val="90000"/>
              </a:lnSpc>
              <a:spcBef>
                <a:spcPts val="375"/>
              </a:spcBef>
              <a:spcAft>
                <a:spcPts val="0"/>
              </a:spcAft>
              <a:buClr>
                <a:schemeClr val="lt1"/>
              </a:buClr>
              <a:buSzPts val="1500"/>
              <a:buFont typeface="Arial"/>
              <a:buNone/>
              <a:defRPr sz="1500" b="0" i="0" u="none" strike="noStrike" cap="none">
                <a:solidFill>
                  <a:schemeClr val="lt1"/>
                </a:solidFill>
                <a:latin typeface="Calibri"/>
                <a:ea typeface="Calibri"/>
                <a:cs typeface="Calibri"/>
                <a:sym typeface="Calibri"/>
              </a:defRPr>
            </a:lvl9pPr>
          </a:lstStyle>
          <a:p>
            <a:endParaRPr/>
          </a:p>
        </p:txBody>
      </p:sp>
      <p:sp>
        <p:nvSpPr>
          <p:cNvPr id="44" name="Google Shape;44;p10"/>
          <p:cNvSpPr txBox="1">
            <a:spLocks noGrp="1"/>
          </p:cNvSpPr>
          <p:nvPr>
            <p:ph type="body" idx="1"/>
          </p:nvPr>
        </p:nvSpPr>
        <p:spPr>
          <a:xfrm>
            <a:off x="629841" y="2057400"/>
            <a:ext cx="2949178" cy="3496318"/>
          </a:xfrm>
          <a:prstGeom prst="rect">
            <a:avLst/>
          </a:prstGeom>
          <a:noFill/>
          <a:ln>
            <a:noFill/>
          </a:ln>
        </p:spPr>
        <p:txBody>
          <a:bodyPr spcFirstLastPara="1" wrap="square" lIns="91425" tIns="45700" rIns="91425" bIns="45700" anchor="t" anchorCtr="0"/>
          <a:lstStyle>
            <a:lvl1pPr marL="457200" marR="0" lvl="0" indent="-228600" algn="l" rtl="0">
              <a:lnSpc>
                <a:spcPct val="90000"/>
              </a:lnSpc>
              <a:spcBef>
                <a:spcPts val="750"/>
              </a:spcBef>
              <a:spcAft>
                <a:spcPts val="0"/>
              </a:spcAft>
              <a:buClr>
                <a:schemeClr val="lt1"/>
              </a:buClr>
              <a:buSzPts val="1200"/>
              <a:buFont typeface="Arial"/>
              <a:buNone/>
              <a:defRPr sz="1200" b="0" i="0" u="none" strike="noStrike" cap="none">
                <a:solidFill>
                  <a:schemeClr val="lt1"/>
                </a:solidFill>
                <a:latin typeface="Calibri"/>
                <a:ea typeface="Calibri"/>
                <a:cs typeface="Calibri"/>
                <a:sym typeface="Calibri"/>
              </a:defRPr>
            </a:lvl1pPr>
            <a:lvl2pPr marL="914400" marR="0" lvl="1" indent="-228600" algn="l" rtl="0">
              <a:lnSpc>
                <a:spcPct val="90000"/>
              </a:lnSpc>
              <a:spcBef>
                <a:spcPts val="375"/>
              </a:spcBef>
              <a:spcAft>
                <a:spcPts val="0"/>
              </a:spcAft>
              <a:buClr>
                <a:schemeClr val="lt1"/>
              </a:buClr>
              <a:buSzPts val="1050"/>
              <a:buFont typeface="Arial"/>
              <a:buNone/>
              <a:defRPr sz="1050" b="0" i="0" u="none" strike="noStrike" cap="none">
                <a:solidFill>
                  <a:schemeClr val="lt1"/>
                </a:solidFill>
                <a:latin typeface="Calibri"/>
                <a:ea typeface="Calibri"/>
                <a:cs typeface="Calibri"/>
                <a:sym typeface="Calibri"/>
              </a:defRPr>
            </a:lvl2pPr>
            <a:lvl3pPr marL="1371600" marR="0" lvl="2" indent="-228600" algn="l" rtl="0">
              <a:lnSpc>
                <a:spcPct val="90000"/>
              </a:lnSpc>
              <a:spcBef>
                <a:spcPts val="375"/>
              </a:spcBef>
              <a:spcAft>
                <a:spcPts val="0"/>
              </a:spcAft>
              <a:buClr>
                <a:schemeClr val="lt1"/>
              </a:buClr>
              <a:buSzPts val="900"/>
              <a:buFont typeface="Arial"/>
              <a:buNone/>
              <a:defRPr sz="900" b="0" i="0" u="none" strike="noStrike" cap="none">
                <a:solidFill>
                  <a:schemeClr val="lt1"/>
                </a:solidFill>
                <a:latin typeface="Calibri"/>
                <a:ea typeface="Calibri"/>
                <a:cs typeface="Calibri"/>
                <a:sym typeface="Calibri"/>
              </a:defRPr>
            </a:lvl3pPr>
            <a:lvl4pPr marL="1828800" marR="0" lvl="3"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4pPr>
            <a:lvl5pPr marL="2286000" marR="0" lvl="4"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5pPr>
            <a:lvl6pPr marL="2743200" marR="0" lvl="5"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6pPr>
            <a:lvl7pPr marL="3200400" marR="0" lvl="6"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7pPr>
            <a:lvl8pPr marL="3657600" marR="0" lvl="7"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8pPr>
            <a:lvl9pPr marL="4114800" marR="0" lvl="8" indent="-228600" algn="l" rtl="0">
              <a:lnSpc>
                <a:spcPct val="90000"/>
              </a:lnSpc>
              <a:spcBef>
                <a:spcPts val="375"/>
              </a:spcBef>
              <a:spcAft>
                <a:spcPts val="0"/>
              </a:spcAft>
              <a:buClr>
                <a:schemeClr val="lt1"/>
              </a:buClr>
              <a:buSzPts val="750"/>
              <a:buFont typeface="Arial"/>
              <a:buNone/>
              <a:defRPr sz="750" b="0" i="0" u="none" strike="noStrike" cap="none">
                <a:solidFill>
                  <a:schemeClr val="lt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1"/>
          <p:cNvSpPr/>
          <p:nvPr/>
        </p:nvSpPr>
        <p:spPr>
          <a:xfrm>
            <a:off x="0" y="5778109"/>
            <a:ext cx="9144000" cy="48600"/>
          </a:xfrm>
          <a:prstGeom prst="rect">
            <a:avLst/>
          </a:prstGeom>
          <a:solidFill>
            <a:srgbClr val="E3234B"/>
          </a:solidFill>
          <a:ln>
            <a:noFill/>
          </a:ln>
          <a:effectLst>
            <a:outerShdw blurRad="50800" sx="98000" sy="98000" rotWithShape="0">
              <a:srgbClr val="000000">
                <a:alpha val="27843"/>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 name="Google Shape;7;p1"/>
          <p:cNvSpPr/>
          <p:nvPr/>
        </p:nvSpPr>
        <p:spPr>
          <a:xfrm>
            <a:off x="0" y="5907136"/>
            <a:ext cx="9144000" cy="950864"/>
          </a:xfrm>
          <a:prstGeom prst="rect">
            <a:avLst/>
          </a:prstGeom>
          <a:solidFill>
            <a:srgbClr val="333432"/>
          </a:solidFill>
          <a:ln>
            <a:noFill/>
          </a:ln>
          <a:effectLst>
            <a:outerShdw blurRad="50800" sx="98000" sy="98000" rotWithShape="0">
              <a:srgbClr val="000000">
                <a:alpha val="27843"/>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8" name="Google Shape;8;p1"/>
          <p:cNvPicPr preferRelativeResize="0"/>
          <p:nvPr/>
        </p:nvPicPr>
        <p:blipFill rotWithShape="1">
          <a:blip r:embed="rId13">
            <a:alphaModFix/>
          </a:blip>
          <a:srcRect/>
          <a:stretch/>
        </p:blipFill>
        <p:spPr>
          <a:xfrm>
            <a:off x="162798" y="6048771"/>
            <a:ext cx="1796468" cy="667594"/>
          </a:xfrm>
          <a:prstGeom prst="rect">
            <a:avLst/>
          </a:prstGeom>
          <a:noFill/>
          <a:ln>
            <a:noFill/>
          </a:ln>
        </p:spPr>
      </p:pic>
      <p:sp>
        <p:nvSpPr>
          <p:cNvPr id="9" name="Google Shape;9;p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chemeClr val="lt2"/>
              </a:buClr>
              <a:buSzPts val="3300"/>
              <a:buFont typeface="Calibri"/>
              <a:buNone/>
              <a:defRPr sz="3300" b="0" i="0" u="none" strike="noStrike" cap="none">
                <a:solidFill>
                  <a:schemeClr val="lt2"/>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lt2"/>
                </a:solidFill>
              </a:defRPr>
            </a:lvl2pPr>
            <a:lvl3pPr marR="0" lvl="2" algn="l" rtl="0">
              <a:spcBef>
                <a:spcPts val="0"/>
              </a:spcBef>
              <a:spcAft>
                <a:spcPts val="0"/>
              </a:spcAft>
              <a:buSzPts val="1400"/>
              <a:buNone/>
              <a:defRPr sz="1800" b="0" i="0" u="none" strike="noStrike" cap="none">
                <a:solidFill>
                  <a:schemeClr val="lt2"/>
                </a:solidFill>
              </a:defRPr>
            </a:lvl3pPr>
            <a:lvl4pPr marR="0" lvl="3" algn="l" rtl="0">
              <a:spcBef>
                <a:spcPts val="0"/>
              </a:spcBef>
              <a:spcAft>
                <a:spcPts val="0"/>
              </a:spcAft>
              <a:buSzPts val="1400"/>
              <a:buNone/>
              <a:defRPr sz="1800" b="0" i="0" u="none" strike="noStrike" cap="none">
                <a:solidFill>
                  <a:schemeClr val="lt2"/>
                </a:solidFill>
              </a:defRPr>
            </a:lvl4pPr>
            <a:lvl5pPr marR="0" lvl="4" algn="l" rtl="0">
              <a:spcBef>
                <a:spcPts val="0"/>
              </a:spcBef>
              <a:spcAft>
                <a:spcPts val="0"/>
              </a:spcAft>
              <a:buSzPts val="1400"/>
              <a:buNone/>
              <a:defRPr sz="1800" b="0" i="0" u="none" strike="noStrike" cap="none">
                <a:solidFill>
                  <a:schemeClr val="lt2"/>
                </a:solidFill>
              </a:defRPr>
            </a:lvl5pPr>
            <a:lvl6pPr marR="0" lvl="5" algn="l" rtl="0">
              <a:spcBef>
                <a:spcPts val="0"/>
              </a:spcBef>
              <a:spcAft>
                <a:spcPts val="0"/>
              </a:spcAft>
              <a:buSzPts val="1400"/>
              <a:buNone/>
              <a:defRPr sz="1800" b="0" i="0" u="none" strike="noStrike" cap="none">
                <a:solidFill>
                  <a:schemeClr val="lt2"/>
                </a:solidFill>
              </a:defRPr>
            </a:lvl6pPr>
            <a:lvl7pPr marR="0" lvl="6" algn="l" rtl="0">
              <a:spcBef>
                <a:spcPts val="0"/>
              </a:spcBef>
              <a:spcAft>
                <a:spcPts val="0"/>
              </a:spcAft>
              <a:buSzPts val="1400"/>
              <a:buNone/>
              <a:defRPr sz="1800" b="0" i="0" u="none" strike="noStrike" cap="none">
                <a:solidFill>
                  <a:schemeClr val="lt2"/>
                </a:solidFill>
              </a:defRPr>
            </a:lvl7pPr>
            <a:lvl8pPr marR="0" lvl="7" algn="l" rtl="0">
              <a:spcBef>
                <a:spcPts val="0"/>
              </a:spcBef>
              <a:spcAft>
                <a:spcPts val="0"/>
              </a:spcAft>
              <a:buSzPts val="1400"/>
              <a:buNone/>
              <a:defRPr sz="1800" b="0" i="0" u="none" strike="noStrike" cap="none">
                <a:solidFill>
                  <a:schemeClr val="lt2"/>
                </a:solidFill>
              </a:defRPr>
            </a:lvl8pPr>
            <a:lvl9pPr marR="0" lvl="8" algn="l" rtl="0">
              <a:spcBef>
                <a:spcPts val="0"/>
              </a:spcBef>
              <a:spcAft>
                <a:spcPts val="0"/>
              </a:spcAft>
              <a:buSzPts val="1400"/>
              <a:buNone/>
              <a:defRPr sz="1800" b="0" i="0" u="none" strike="noStrike" cap="none">
                <a:solidFill>
                  <a:schemeClr val="lt2"/>
                </a:solidFill>
              </a:defRPr>
            </a:lvl9pPr>
          </a:lstStyle>
          <a:p>
            <a:endParaRPr/>
          </a:p>
        </p:txBody>
      </p:sp>
      <p:sp>
        <p:nvSpPr>
          <p:cNvPr id="10" name="Google Shape;10;p1"/>
          <p:cNvSpPr txBox="1">
            <a:spLocks noGrp="1"/>
          </p:cNvSpPr>
          <p:nvPr>
            <p:ph type="body" idx="1"/>
          </p:nvPr>
        </p:nvSpPr>
        <p:spPr>
          <a:xfrm>
            <a:off x="628650" y="1825625"/>
            <a:ext cx="7886700" cy="3756142"/>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750"/>
              </a:spcBef>
              <a:spcAft>
                <a:spcPts val="0"/>
              </a:spcAft>
              <a:buClr>
                <a:schemeClr val="lt1"/>
              </a:buClr>
              <a:buSzPts val="2100"/>
              <a:buFont typeface="Arial"/>
              <a:buChar char="•"/>
              <a:defRPr sz="2100" b="0" i="0" u="none" strike="noStrike" cap="none">
                <a:solidFill>
                  <a:schemeClr val="lt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lt1"/>
              </a:buClr>
              <a:buSzPts val="1500"/>
              <a:buFont typeface="Arial"/>
              <a:buChar char="•"/>
              <a:defRPr sz="1500" b="0" i="0" u="none" strike="noStrike" cap="none">
                <a:solidFill>
                  <a:schemeClr val="lt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lt1"/>
              </a:buClr>
              <a:buSzPts val="1350"/>
              <a:buFont typeface="Arial"/>
              <a:buChar char="•"/>
              <a:defRPr sz="1350" b="0" i="0" u="none" strike="noStrike" cap="none">
                <a:solidFill>
                  <a:schemeClr val="lt1"/>
                </a:solidFill>
                <a:latin typeface="Calibri"/>
                <a:ea typeface="Calibri"/>
                <a:cs typeface="Calibri"/>
                <a:sym typeface="Calibri"/>
              </a:defRPr>
            </a:lvl9pPr>
          </a:lstStyle>
          <a:p>
            <a:endParaRPr/>
          </a:p>
        </p:txBody>
      </p:sp>
      <p:pic>
        <p:nvPicPr>
          <p:cNvPr id="11" name="Google Shape;11;p1"/>
          <p:cNvPicPr preferRelativeResize="0"/>
          <p:nvPr/>
        </p:nvPicPr>
        <p:blipFill rotWithShape="1">
          <a:blip r:embed="rId14">
            <a:alphaModFix/>
          </a:blip>
          <a:srcRect/>
          <a:stretch/>
        </p:blipFill>
        <p:spPr>
          <a:xfrm>
            <a:off x="7942166" y="5963932"/>
            <a:ext cx="832920" cy="837272"/>
          </a:xfrm>
          <a:prstGeom prst="rect">
            <a:avLst/>
          </a:prstGeom>
          <a:noFill/>
          <a:ln>
            <a:noFill/>
          </a:ln>
        </p:spPr>
      </p:pic>
      <p:sp>
        <p:nvSpPr>
          <p:cNvPr id="12" name="Google Shape;12;p1"/>
          <p:cNvSpPr/>
          <p:nvPr/>
        </p:nvSpPr>
        <p:spPr>
          <a:xfrm>
            <a:off x="2226429" y="6199976"/>
            <a:ext cx="5419749" cy="461665"/>
          </a:xfrm>
          <a:prstGeom prst="rect">
            <a:avLst/>
          </a:prstGeom>
          <a:no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en-US" sz="800" b="0" i="1" u="none" strike="noStrike" cap="none">
                <a:solidFill>
                  <a:schemeClr val="dk1"/>
                </a:solidFill>
                <a:latin typeface="Calibri"/>
                <a:ea typeface="Calibri"/>
                <a:cs typeface="Calibri"/>
                <a:sym typeface="Calibri"/>
              </a:rPr>
              <a:t>This material is based upon work supported by the National Science Foundation under Grant No. 1700680.  Any opinions, findings, and conclusions or recommendations expressed in this material are those of the author(s) and do not necessarily reflect the views of the National Science Foundation.</a:t>
            </a:r>
            <a:endParaRPr sz="8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13"/>
          <p:cNvSpPr txBox="1">
            <a:spLocks noGrp="1"/>
          </p:cNvSpPr>
          <p:nvPr>
            <p:ph type="ctrTitle"/>
          </p:nvPr>
        </p:nvSpPr>
        <p:spPr>
          <a:xfrm>
            <a:off x="1143000" y="1122371"/>
            <a:ext cx="6858000" cy="16557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chemeClr val="lt2"/>
              </a:buClr>
              <a:buSzPts val="4500"/>
              <a:buFont typeface="Calibri"/>
              <a:buNone/>
            </a:pPr>
            <a:r>
              <a:rPr lang="en-US" sz="6000"/>
              <a:t>Precision Ag</a:t>
            </a:r>
            <a:endParaRPr sz="6000" b="0" i="0" u="none" strike="noStrike" cap="none">
              <a:solidFill>
                <a:schemeClr val="lt2"/>
              </a:solidFill>
              <a:latin typeface="Calibri"/>
              <a:ea typeface="Calibri"/>
              <a:cs typeface="Calibri"/>
              <a:sym typeface="Calibri"/>
            </a:endParaRPr>
          </a:p>
        </p:txBody>
      </p:sp>
      <p:sp>
        <p:nvSpPr>
          <p:cNvPr id="56" name="Google Shape;56;p13"/>
          <p:cNvSpPr txBox="1">
            <a:spLocks noGrp="1"/>
          </p:cNvSpPr>
          <p:nvPr>
            <p:ph type="subTitle" idx="1"/>
          </p:nvPr>
        </p:nvSpPr>
        <p:spPr>
          <a:xfrm>
            <a:off x="1143000" y="3602038"/>
            <a:ext cx="6858000" cy="1655762"/>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lt1"/>
              </a:buClr>
              <a:buSzPts val="1800"/>
              <a:buFont typeface="Arial"/>
              <a:buNone/>
            </a:pPr>
            <a:r>
              <a:rPr lang="en-US" sz="3000"/>
              <a:t>Lesson 2</a:t>
            </a:r>
            <a:endParaRPr sz="3000"/>
          </a:p>
          <a:p>
            <a:pPr marL="0" marR="0" lvl="0" indent="0" algn="ctr" rtl="0">
              <a:lnSpc>
                <a:spcPct val="90000"/>
              </a:lnSpc>
              <a:spcBef>
                <a:spcPts val="0"/>
              </a:spcBef>
              <a:spcAft>
                <a:spcPts val="0"/>
              </a:spcAft>
              <a:buClr>
                <a:schemeClr val="lt1"/>
              </a:buClr>
              <a:buSzPts val="1800"/>
              <a:buFont typeface="Arial"/>
              <a:buNone/>
            </a:pPr>
            <a:r>
              <a:rPr lang="en-US" sz="3000"/>
              <a:t>What it can do. </a:t>
            </a:r>
            <a:endParaRPr sz="3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1000"/>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2"/>
          <p:cNvSpPr txBox="1">
            <a:spLocks noGrp="1"/>
          </p:cNvSpPr>
          <p:nvPr>
            <p:ph type="title"/>
          </p:nvPr>
        </p:nvSpPr>
        <p:spPr>
          <a:xfrm>
            <a:off x="628650" y="365126"/>
            <a:ext cx="78867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b="1">
                <a:solidFill>
                  <a:srgbClr val="980000"/>
                </a:solidFill>
              </a:rPr>
              <a:t>Monitors</a:t>
            </a:r>
            <a:endParaRPr b="1">
              <a:solidFill>
                <a:srgbClr val="980000"/>
              </a:solidFill>
            </a:endParaRPr>
          </a:p>
        </p:txBody>
      </p:sp>
      <p:sp>
        <p:nvSpPr>
          <p:cNvPr id="115" name="Google Shape;115;p22"/>
          <p:cNvSpPr txBox="1">
            <a:spLocks noGrp="1"/>
          </p:cNvSpPr>
          <p:nvPr>
            <p:ph type="body" idx="1"/>
          </p:nvPr>
        </p:nvSpPr>
        <p:spPr>
          <a:xfrm>
            <a:off x="628650" y="1330150"/>
            <a:ext cx="7886700" cy="4387800"/>
          </a:xfrm>
          <a:prstGeom prst="rect">
            <a:avLst/>
          </a:prstGeom>
        </p:spPr>
        <p:txBody>
          <a:bodyPr spcFirstLastPara="1" wrap="square" lIns="91425" tIns="45700" rIns="91425" bIns="45700" anchor="t" anchorCtr="0">
            <a:noAutofit/>
          </a:bodyPr>
          <a:lstStyle/>
          <a:p>
            <a:pPr marL="457200" lvl="0" indent="-368300" algn="l" rtl="0">
              <a:lnSpc>
                <a:spcPct val="115000"/>
              </a:lnSpc>
              <a:spcBef>
                <a:spcPts val="0"/>
              </a:spcBef>
              <a:spcAft>
                <a:spcPts val="0"/>
              </a:spcAft>
              <a:buClr>
                <a:srgbClr val="000000"/>
              </a:buClr>
              <a:buSzPts val="2200"/>
              <a:buChar char="●"/>
            </a:pPr>
            <a:r>
              <a:rPr lang="en-US" sz="2200" dirty="0">
                <a:solidFill>
                  <a:srgbClr val="000000"/>
                </a:solidFill>
                <a:latin typeface="Arial"/>
                <a:ea typeface="Arial"/>
                <a:cs typeface="Arial"/>
                <a:sym typeface="Arial"/>
              </a:rPr>
              <a:t>Pieces of hardware that contain the brains of the system.</a:t>
            </a:r>
            <a:endParaRPr sz="2200" dirty="0">
              <a:solidFill>
                <a:srgbClr val="000000"/>
              </a:solidFill>
              <a:latin typeface="Arial"/>
              <a:ea typeface="Arial"/>
              <a:cs typeface="Arial"/>
              <a:sym typeface="Arial"/>
            </a:endParaRPr>
          </a:p>
          <a:p>
            <a:pPr marL="457200" lvl="0" indent="-368300" algn="l" rtl="0">
              <a:lnSpc>
                <a:spcPct val="115000"/>
              </a:lnSpc>
              <a:spcBef>
                <a:spcPts val="0"/>
              </a:spcBef>
              <a:spcAft>
                <a:spcPts val="0"/>
              </a:spcAft>
              <a:buClr>
                <a:srgbClr val="000000"/>
              </a:buClr>
              <a:buSzPts val="2200"/>
              <a:buChar char="●"/>
            </a:pPr>
            <a:r>
              <a:rPr lang="en-US" sz="2200" dirty="0">
                <a:solidFill>
                  <a:srgbClr val="000000"/>
                </a:solidFill>
                <a:latin typeface="Arial"/>
                <a:ea typeface="Arial"/>
                <a:cs typeface="Arial"/>
                <a:sym typeface="Arial"/>
              </a:rPr>
              <a:t>Monitors take in signals from sensors and interprets if any adjustments are needed. </a:t>
            </a:r>
            <a:endParaRPr sz="2200" dirty="0">
              <a:solidFill>
                <a:srgbClr val="000000"/>
              </a:solidFill>
              <a:latin typeface="Arial"/>
              <a:ea typeface="Arial"/>
              <a:cs typeface="Arial"/>
              <a:sym typeface="Arial"/>
            </a:endParaRPr>
          </a:p>
          <a:p>
            <a:pPr marL="457200" lvl="0" indent="-368300" algn="l" rtl="0">
              <a:lnSpc>
                <a:spcPct val="115000"/>
              </a:lnSpc>
              <a:spcBef>
                <a:spcPts val="0"/>
              </a:spcBef>
              <a:spcAft>
                <a:spcPts val="0"/>
              </a:spcAft>
              <a:buClr>
                <a:srgbClr val="000000"/>
              </a:buClr>
              <a:buSzPts val="2200"/>
              <a:buChar char="●"/>
            </a:pPr>
            <a:r>
              <a:rPr lang="en-US" sz="2200" dirty="0">
                <a:solidFill>
                  <a:srgbClr val="000000"/>
                </a:solidFill>
                <a:latin typeface="Arial"/>
                <a:ea typeface="Arial"/>
                <a:cs typeface="Arial"/>
                <a:sym typeface="Arial"/>
              </a:rPr>
              <a:t>If changes are needed the monitor will send a signal to the meter to make the corrections. </a:t>
            </a:r>
            <a:endParaRPr sz="2200" dirty="0">
              <a:solidFill>
                <a:srgbClr val="000000"/>
              </a:solidFill>
              <a:latin typeface="Arial"/>
              <a:ea typeface="Arial"/>
              <a:cs typeface="Arial"/>
              <a:sym typeface="Arial"/>
            </a:endParaRPr>
          </a:p>
          <a:p>
            <a:pPr marL="457200" lvl="0" indent="0" algn="l" rtl="0">
              <a:lnSpc>
                <a:spcPct val="115000"/>
              </a:lnSpc>
              <a:spcBef>
                <a:spcPts val="0"/>
              </a:spcBef>
              <a:spcAft>
                <a:spcPts val="0"/>
              </a:spcAft>
              <a:buNone/>
            </a:pPr>
            <a:endParaRPr sz="2200" dirty="0">
              <a:solidFill>
                <a:srgbClr val="000000"/>
              </a:solidFill>
              <a:latin typeface="Arial"/>
              <a:ea typeface="Arial"/>
              <a:cs typeface="Arial"/>
              <a:sym typeface="Arial"/>
            </a:endParaRPr>
          </a:p>
          <a:p>
            <a:pPr marL="0" lvl="0" indent="0" algn="l" rtl="0">
              <a:spcBef>
                <a:spcPts val="750"/>
              </a:spcBef>
              <a:spcAft>
                <a:spcPts val="0"/>
              </a:spcAft>
              <a:buNone/>
            </a:pPr>
            <a:endParaRPr dirty="0"/>
          </a:p>
        </p:txBody>
      </p:sp>
      <p:pic>
        <p:nvPicPr>
          <p:cNvPr id="116" name="Google Shape;116;p22"/>
          <p:cNvPicPr preferRelativeResize="0"/>
          <p:nvPr/>
        </p:nvPicPr>
        <p:blipFill>
          <a:blip r:embed="rId3">
            <a:alphaModFix/>
          </a:blip>
          <a:stretch>
            <a:fillRect/>
          </a:stretch>
        </p:blipFill>
        <p:spPr>
          <a:xfrm>
            <a:off x="1793475" y="3538200"/>
            <a:ext cx="5286375" cy="21797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5">
                                            <p:txEl>
                                              <p:pRg st="0" end="0"/>
                                            </p:txEl>
                                          </p:spTgt>
                                        </p:tgtEl>
                                        <p:attrNameLst>
                                          <p:attrName>style.visibility</p:attrName>
                                        </p:attrNameLst>
                                      </p:cBhvr>
                                      <p:to>
                                        <p:strVal val="visible"/>
                                      </p:to>
                                    </p:set>
                                    <p:animEffect transition="in" filter="fade">
                                      <p:cBhvr>
                                        <p:cTn id="7" dur="1250"/>
                                        <p:tgtEl>
                                          <p:spTgt spid="1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5">
                                            <p:txEl>
                                              <p:pRg st="1" end="1"/>
                                            </p:txEl>
                                          </p:spTgt>
                                        </p:tgtEl>
                                        <p:attrNameLst>
                                          <p:attrName>style.visibility</p:attrName>
                                        </p:attrNameLst>
                                      </p:cBhvr>
                                      <p:to>
                                        <p:strVal val="visible"/>
                                      </p:to>
                                    </p:set>
                                    <p:animEffect transition="in" filter="fade">
                                      <p:cBhvr>
                                        <p:cTn id="12" dur="1250"/>
                                        <p:tgtEl>
                                          <p:spTgt spid="1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5">
                                            <p:txEl>
                                              <p:pRg st="2" end="2"/>
                                            </p:txEl>
                                          </p:spTgt>
                                        </p:tgtEl>
                                        <p:attrNameLst>
                                          <p:attrName>style.visibility</p:attrName>
                                        </p:attrNameLst>
                                      </p:cBhvr>
                                      <p:to>
                                        <p:strVal val="visible"/>
                                      </p:to>
                                    </p:set>
                                    <p:animEffect transition="in" filter="fade">
                                      <p:cBhvr>
                                        <p:cTn id="17" dur="1250"/>
                                        <p:tgtEl>
                                          <p:spTgt spid="1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23"/>
          <p:cNvSpPr txBox="1">
            <a:spLocks noGrp="1"/>
          </p:cNvSpPr>
          <p:nvPr>
            <p:ph type="title"/>
          </p:nvPr>
        </p:nvSpPr>
        <p:spPr>
          <a:xfrm>
            <a:off x="835925" y="0"/>
            <a:ext cx="7886700" cy="7602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b="1">
                <a:solidFill>
                  <a:srgbClr val="980000"/>
                </a:solidFill>
              </a:rPr>
              <a:t>Meters, Sensor &amp; Monitor Review:</a:t>
            </a:r>
            <a:endParaRPr b="1">
              <a:solidFill>
                <a:srgbClr val="980000"/>
              </a:solidFill>
            </a:endParaRPr>
          </a:p>
        </p:txBody>
      </p:sp>
      <p:sp>
        <p:nvSpPr>
          <p:cNvPr id="122" name="Google Shape;122;p23"/>
          <p:cNvSpPr txBox="1">
            <a:spLocks noGrp="1"/>
          </p:cNvSpPr>
          <p:nvPr>
            <p:ph type="body" idx="1"/>
          </p:nvPr>
        </p:nvSpPr>
        <p:spPr>
          <a:xfrm>
            <a:off x="235550" y="760075"/>
            <a:ext cx="8908500" cy="48213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b="1">
                <a:solidFill>
                  <a:srgbClr val="000000"/>
                </a:solidFill>
              </a:rPr>
              <a:t>Below is an example of a complete Precision Ag system including many meters and sensors.  The monitor captures all the information so it can be analyzed  later for future planning and evaluation of management decisions. </a:t>
            </a:r>
            <a:endParaRPr/>
          </a:p>
          <a:p>
            <a:pPr marL="0" lvl="0" indent="0" algn="l" rtl="0">
              <a:spcBef>
                <a:spcPts val="750"/>
              </a:spcBef>
              <a:spcAft>
                <a:spcPts val="0"/>
              </a:spcAft>
              <a:buNone/>
            </a:pPr>
            <a:r>
              <a:rPr lang="en-US"/>
              <a:t/>
            </a:r>
            <a:br>
              <a:rPr lang="en-US"/>
            </a:br>
            <a:r>
              <a:rPr lang="en-US"/>
              <a:t/>
            </a:r>
            <a:br>
              <a:rPr lang="en-US"/>
            </a:br>
            <a:endParaRPr/>
          </a:p>
        </p:txBody>
      </p:sp>
      <p:pic>
        <p:nvPicPr>
          <p:cNvPr id="2" name="Picture 1"/>
          <p:cNvPicPr>
            <a:picLocks noChangeAspect="1"/>
          </p:cNvPicPr>
          <p:nvPr/>
        </p:nvPicPr>
        <p:blipFill>
          <a:blip r:embed="rId3"/>
          <a:stretch>
            <a:fillRect/>
          </a:stretch>
        </p:blipFill>
        <p:spPr>
          <a:xfrm>
            <a:off x="746450" y="1835407"/>
            <a:ext cx="7886699" cy="3957943"/>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4"/>
          <p:cNvSpPr txBox="1">
            <a:spLocks noGrp="1"/>
          </p:cNvSpPr>
          <p:nvPr>
            <p:ph type="title"/>
          </p:nvPr>
        </p:nvSpPr>
        <p:spPr>
          <a:xfrm>
            <a:off x="628650" y="365126"/>
            <a:ext cx="78867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b="1">
                <a:solidFill>
                  <a:srgbClr val="980000"/>
                </a:solidFill>
              </a:rPr>
              <a:t>What can be controlled??</a:t>
            </a:r>
            <a:endParaRPr b="1">
              <a:solidFill>
                <a:srgbClr val="980000"/>
              </a:solidFill>
            </a:endParaRPr>
          </a:p>
        </p:txBody>
      </p:sp>
      <p:sp>
        <p:nvSpPr>
          <p:cNvPr id="129" name="Google Shape;129;p24"/>
          <p:cNvSpPr txBox="1">
            <a:spLocks noGrp="1"/>
          </p:cNvSpPr>
          <p:nvPr>
            <p:ph type="body" idx="1"/>
          </p:nvPr>
        </p:nvSpPr>
        <p:spPr>
          <a:xfrm>
            <a:off x="628650" y="1433800"/>
            <a:ext cx="7886700" cy="4232400"/>
          </a:xfrm>
          <a:prstGeom prst="rect">
            <a:avLst/>
          </a:prstGeom>
        </p:spPr>
        <p:txBody>
          <a:bodyPr spcFirstLastPara="1" wrap="square" lIns="91425" tIns="45700" rIns="91425" bIns="45700" anchor="t" anchorCtr="0">
            <a:noAutofit/>
          </a:bodyPr>
          <a:lstStyle/>
          <a:p>
            <a:pPr marL="457200" lvl="0" indent="-368300" algn="l" rtl="0">
              <a:lnSpc>
                <a:spcPct val="115000"/>
              </a:lnSpc>
              <a:spcBef>
                <a:spcPts val="0"/>
              </a:spcBef>
              <a:spcAft>
                <a:spcPts val="0"/>
              </a:spcAft>
              <a:buClr>
                <a:srgbClr val="000000"/>
              </a:buClr>
              <a:buSzPts val="2200"/>
              <a:buChar char="●"/>
            </a:pPr>
            <a:r>
              <a:rPr lang="en-US" sz="2200" b="1" u="sng" dirty="0" smtClean="0">
                <a:solidFill>
                  <a:srgbClr val="000000"/>
                </a:solidFill>
                <a:latin typeface="Arial"/>
                <a:ea typeface="Arial"/>
                <a:cs typeface="Arial"/>
                <a:sym typeface="Arial"/>
              </a:rPr>
              <a:t>Inputs</a:t>
            </a:r>
            <a:r>
              <a:rPr lang="en-US" sz="2200" dirty="0" smtClean="0">
                <a:solidFill>
                  <a:srgbClr val="000000"/>
                </a:solidFill>
                <a:latin typeface="Arial"/>
                <a:ea typeface="Arial"/>
                <a:cs typeface="Arial"/>
                <a:sym typeface="Arial"/>
              </a:rPr>
              <a:t> </a:t>
            </a:r>
            <a:r>
              <a:rPr lang="en-US" sz="2200" dirty="0">
                <a:solidFill>
                  <a:srgbClr val="000000"/>
                </a:solidFill>
                <a:latin typeface="Arial"/>
                <a:ea typeface="Arial"/>
                <a:cs typeface="Arial"/>
                <a:sym typeface="Arial"/>
              </a:rPr>
              <a:t>can be controlled by Precision Agriculture management practices.</a:t>
            </a:r>
            <a:endParaRPr sz="2200" dirty="0">
              <a:solidFill>
                <a:srgbClr val="000000"/>
              </a:solidFill>
              <a:latin typeface="Arial"/>
              <a:ea typeface="Arial"/>
              <a:cs typeface="Arial"/>
              <a:sym typeface="Arial"/>
            </a:endParaRPr>
          </a:p>
          <a:p>
            <a:pPr marL="914400" lvl="1" indent="-368300" algn="l" rtl="0">
              <a:lnSpc>
                <a:spcPct val="115000"/>
              </a:lnSpc>
              <a:spcBef>
                <a:spcPts val="0"/>
              </a:spcBef>
              <a:spcAft>
                <a:spcPts val="0"/>
              </a:spcAft>
              <a:buClr>
                <a:srgbClr val="000000"/>
              </a:buClr>
              <a:buSzPts val="2200"/>
              <a:buChar char="○"/>
            </a:pPr>
            <a:r>
              <a:rPr lang="en-US" sz="2200" dirty="0">
                <a:solidFill>
                  <a:srgbClr val="000000"/>
                </a:solidFill>
                <a:latin typeface="Arial"/>
                <a:ea typeface="Arial"/>
                <a:cs typeface="Arial"/>
                <a:sym typeface="Arial"/>
              </a:rPr>
              <a:t>Seed/Hybrid Variety  - can change as the planter moves across the field</a:t>
            </a:r>
            <a:endParaRPr sz="2200" dirty="0">
              <a:solidFill>
                <a:srgbClr val="000000"/>
              </a:solidFill>
              <a:latin typeface="Arial"/>
              <a:ea typeface="Arial"/>
              <a:cs typeface="Arial"/>
              <a:sym typeface="Arial"/>
            </a:endParaRPr>
          </a:p>
          <a:p>
            <a:pPr marL="914400" lvl="1" indent="-368300" algn="l" rtl="0">
              <a:lnSpc>
                <a:spcPct val="115000"/>
              </a:lnSpc>
              <a:spcBef>
                <a:spcPts val="0"/>
              </a:spcBef>
              <a:spcAft>
                <a:spcPts val="0"/>
              </a:spcAft>
              <a:buClr>
                <a:srgbClr val="000000"/>
              </a:buClr>
              <a:buSzPts val="2200"/>
              <a:buChar char="○"/>
            </a:pPr>
            <a:r>
              <a:rPr lang="en-US" sz="2200" dirty="0">
                <a:solidFill>
                  <a:srgbClr val="000000"/>
                </a:solidFill>
                <a:latin typeface="Arial"/>
                <a:ea typeface="Arial"/>
                <a:cs typeface="Arial"/>
                <a:sym typeface="Arial"/>
              </a:rPr>
              <a:t>Seed Spacing - (seeding rate)</a:t>
            </a:r>
            <a:endParaRPr sz="2200" dirty="0">
              <a:solidFill>
                <a:srgbClr val="000000"/>
              </a:solidFill>
              <a:latin typeface="Arial"/>
              <a:ea typeface="Arial"/>
              <a:cs typeface="Arial"/>
              <a:sym typeface="Arial"/>
            </a:endParaRPr>
          </a:p>
          <a:p>
            <a:pPr marL="914400" lvl="1" indent="-368300" algn="l" rtl="0">
              <a:lnSpc>
                <a:spcPct val="115000"/>
              </a:lnSpc>
              <a:spcBef>
                <a:spcPts val="0"/>
              </a:spcBef>
              <a:spcAft>
                <a:spcPts val="0"/>
              </a:spcAft>
              <a:buClr>
                <a:srgbClr val="000000"/>
              </a:buClr>
              <a:buSzPts val="2200"/>
              <a:buChar char="○"/>
            </a:pPr>
            <a:r>
              <a:rPr lang="en-US" sz="2200" dirty="0">
                <a:solidFill>
                  <a:srgbClr val="000000"/>
                </a:solidFill>
                <a:latin typeface="Arial"/>
                <a:ea typeface="Arial"/>
                <a:cs typeface="Arial"/>
                <a:sym typeface="Arial"/>
              </a:rPr>
              <a:t>Seed depth</a:t>
            </a:r>
            <a:endParaRPr sz="2200" dirty="0">
              <a:solidFill>
                <a:srgbClr val="000000"/>
              </a:solidFill>
              <a:latin typeface="Arial"/>
              <a:ea typeface="Arial"/>
              <a:cs typeface="Arial"/>
              <a:sym typeface="Arial"/>
            </a:endParaRPr>
          </a:p>
          <a:p>
            <a:pPr marL="914400" lvl="1" indent="-368300" algn="l" rtl="0">
              <a:lnSpc>
                <a:spcPct val="115000"/>
              </a:lnSpc>
              <a:spcBef>
                <a:spcPts val="0"/>
              </a:spcBef>
              <a:spcAft>
                <a:spcPts val="0"/>
              </a:spcAft>
              <a:buClr>
                <a:srgbClr val="000000"/>
              </a:buClr>
              <a:buSzPts val="2200"/>
              <a:buChar char="○"/>
            </a:pPr>
            <a:r>
              <a:rPr lang="en-US" sz="2200" dirty="0">
                <a:solidFill>
                  <a:srgbClr val="000000"/>
                </a:solidFill>
                <a:latin typeface="Arial"/>
                <a:ea typeface="Arial"/>
                <a:cs typeface="Arial"/>
                <a:sym typeface="Arial"/>
              </a:rPr>
              <a:t>Irrigation	</a:t>
            </a:r>
            <a:endParaRPr sz="2200" dirty="0">
              <a:solidFill>
                <a:srgbClr val="000000"/>
              </a:solidFill>
              <a:latin typeface="Arial"/>
              <a:ea typeface="Arial"/>
              <a:cs typeface="Arial"/>
              <a:sym typeface="Arial"/>
            </a:endParaRPr>
          </a:p>
          <a:p>
            <a:pPr marL="1371600" lvl="2" indent="-368300" algn="l" rtl="0">
              <a:lnSpc>
                <a:spcPct val="115000"/>
              </a:lnSpc>
              <a:spcBef>
                <a:spcPts val="0"/>
              </a:spcBef>
              <a:spcAft>
                <a:spcPts val="0"/>
              </a:spcAft>
              <a:buClr>
                <a:srgbClr val="000000"/>
              </a:buClr>
              <a:buSzPts val="2200"/>
              <a:buAutoNum type="romanLcPeriod"/>
            </a:pPr>
            <a:r>
              <a:rPr lang="en-US" sz="2200" dirty="0">
                <a:solidFill>
                  <a:srgbClr val="000000"/>
                </a:solidFill>
                <a:latin typeface="Arial"/>
                <a:ea typeface="Arial"/>
                <a:cs typeface="Arial"/>
                <a:sym typeface="Arial"/>
              </a:rPr>
              <a:t>When it’s time to water</a:t>
            </a:r>
            <a:endParaRPr sz="2200" dirty="0">
              <a:solidFill>
                <a:srgbClr val="000000"/>
              </a:solidFill>
              <a:latin typeface="Arial"/>
              <a:ea typeface="Arial"/>
              <a:cs typeface="Arial"/>
              <a:sym typeface="Arial"/>
            </a:endParaRPr>
          </a:p>
          <a:p>
            <a:pPr marL="1371600" lvl="2" indent="-368300" algn="l" rtl="0">
              <a:lnSpc>
                <a:spcPct val="115000"/>
              </a:lnSpc>
              <a:spcBef>
                <a:spcPts val="0"/>
              </a:spcBef>
              <a:spcAft>
                <a:spcPts val="0"/>
              </a:spcAft>
              <a:buClr>
                <a:srgbClr val="000000"/>
              </a:buClr>
              <a:buSzPts val="2200"/>
              <a:buAutoNum type="romanLcPeriod"/>
            </a:pPr>
            <a:r>
              <a:rPr lang="en-US" sz="2200" dirty="0">
                <a:solidFill>
                  <a:srgbClr val="000000"/>
                </a:solidFill>
                <a:latin typeface="Arial"/>
                <a:ea typeface="Arial"/>
                <a:cs typeface="Arial"/>
                <a:sym typeface="Arial"/>
              </a:rPr>
              <a:t>How much is applied</a:t>
            </a:r>
            <a:endParaRPr sz="2200" dirty="0">
              <a:solidFill>
                <a:srgbClr val="000000"/>
              </a:solidFill>
              <a:latin typeface="Arial"/>
              <a:ea typeface="Arial"/>
              <a:cs typeface="Arial"/>
              <a:sym typeface="Arial"/>
            </a:endParaRPr>
          </a:p>
          <a:p>
            <a:pPr marL="1371600" lvl="2" indent="-368300" algn="l" rtl="0">
              <a:lnSpc>
                <a:spcPct val="115000"/>
              </a:lnSpc>
              <a:spcBef>
                <a:spcPts val="0"/>
              </a:spcBef>
              <a:spcAft>
                <a:spcPts val="0"/>
              </a:spcAft>
              <a:buClr>
                <a:srgbClr val="000000"/>
              </a:buClr>
              <a:buSzPts val="2200"/>
              <a:buAutoNum type="romanLcPeriod"/>
            </a:pPr>
            <a:r>
              <a:rPr lang="en-US" sz="2200" dirty="0">
                <a:solidFill>
                  <a:srgbClr val="000000"/>
                </a:solidFill>
                <a:latin typeface="Arial"/>
                <a:ea typeface="Arial"/>
                <a:cs typeface="Arial"/>
                <a:sym typeface="Arial"/>
              </a:rPr>
              <a:t>Can be varied as the pivot  moves across the field</a:t>
            </a:r>
            <a:endParaRPr sz="2200" dirty="0">
              <a:solidFill>
                <a:srgbClr val="000000"/>
              </a:solidFill>
              <a:latin typeface="Arial"/>
              <a:ea typeface="Arial"/>
              <a:cs typeface="Arial"/>
              <a:sym typeface="Arial"/>
            </a:endParaRPr>
          </a:p>
          <a:p>
            <a:pPr marL="0" lvl="0" indent="0" algn="l" rtl="0">
              <a:spcBef>
                <a:spcPts val="750"/>
              </a:spcBef>
              <a:spcAft>
                <a:spcPts val="0"/>
              </a:spcAft>
              <a:buNone/>
            </a:pP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29">
                                            <p:txEl>
                                              <p:pRg st="0" end="0"/>
                                            </p:txEl>
                                          </p:spTgt>
                                        </p:tgtEl>
                                        <p:attrNameLst>
                                          <p:attrName>style.visibility</p:attrName>
                                        </p:attrNameLst>
                                      </p:cBhvr>
                                      <p:to>
                                        <p:strVal val="visible"/>
                                      </p:to>
                                    </p:set>
                                    <p:anim calcmode="lin" valueType="num">
                                      <p:cBhvr additive="base">
                                        <p:cTn id="7" dur="1250"/>
                                        <p:tgtEl>
                                          <p:spTgt spid="129">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129">
                                            <p:txEl>
                                              <p:pRg st="1" end="1"/>
                                            </p:txEl>
                                          </p:spTgt>
                                        </p:tgtEl>
                                        <p:attrNameLst>
                                          <p:attrName>style.visibility</p:attrName>
                                        </p:attrNameLst>
                                      </p:cBhvr>
                                      <p:to>
                                        <p:strVal val="visible"/>
                                      </p:to>
                                    </p:set>
                                    <p:anim calcmode="lin" valueType="num">
                                      <p:cBhvr additive="base">
                                        <p:cTn id="12" dur="1250"/>
                                        <p:tgtEl>
                                          <p:spTgt spid="129">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29">
                                            <p:txEl>
                                              <p:pRg st="2" end="2"/>
                                            </p:txEl>
                                          </p:spTgt>
                                        </p:tgtEl>
                                        <p:attrNameLst>
                                          <p:attrName>style.visibility</p:attrName>
                                        </p:attrNameLst>
                                      </p:cBhvr>
                                      <p:to>
                                        <p:strVal val="visible"/>
                                      </p:to>
                                    </p:set>
                                    <p:anim calcmode="lin" valueType="num">
                                      <p:cBhvr additive="base">
                                        <p:cTn id="17" dur="1250"/>
                                        <p:tgtEl>
                                          <p:spTgt spid="129">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129">
                                            <p:txEl>
                                              <p:pRg st="3" end="3"/>
                                            </p:txEl>
                                          </p:spTgt>
                                        </p:tgtEl>
                                        <p:attrNameLst>
                                          <p:attrName>style.visibility</p:attrName>
                                        </p:attrNameLst>
                                      </p:cBhvr>
                                      <p:to>
                                        <p:strVal val="visible"/>
                                      </p:to>
                                    </p:set>
                                    <p:anim calcmode="lin" valueType="num">
                                      <p:cBhvr additive="base">
                                        <p:cTn id="22" dur="1250"/>
                                        <p:tgtEl>
                                          <p:spTgt spid="129">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129">
                                            <p:txEl>
                                              <p:pRg st="4" end="4"/>
                                            </p:txEl>
                                          </p:spTgt>
                                        </p:tgtEl>
                                        <p:attrNameLst>
                                          <p:attrName>style.visibility</p:attrName>
                                        </p:attrNameLst>
                                      </p:cBhvr>
                                      <p:to>
                                        <p:strVal val="visible"/>
                                      </p:to>
                                    </p:set>
                                    <p:anim calcmode="lin" valueType="num">
                                      <p:cBhvr additive="base">
                                        <p:cTn id="27" dur="1250"/>
                                        <p:tgtEl>
                                          <p:spTgt spid="129">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129">
                                            <p:txEl>
                                              <p:pRg st="5" end="5"/>
                                            </p:txEl>
                                          </p:spTgt>
                                        </p:tgtEl>
                                        <p:attrNameLst>
                                          <p:attrName>style.visibility</p:attrName>
                                        </p:attrNameLst>
                                      </p:cBhvr>
                                      <p:to>
                                        <p:strVal val="visible"/>
                                      </p:to>
                                    </p:set>
                                    <p:anim calcmode="lin" valueType="num">
                                      <p:cBhvr additive="base">
                                        <p:cTn id="32" dur="1250"/>
                                        <p:tgtEl>
                                          <p:spTgt spid="129">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129">
                                            <p:txEl>
                                              <p:pRg st="6" end="6"/>
                                            </p:txEl>
                                          </p:spTgt>
                                        </p:tgtEl>
                                        <p:attrNameLst>
                                          <p:attrName>style.visibility</p:attrName>
                                        </p:attrNameLst>
                                      </p:cBhvr>
                                      <p:to>
                                        <p:strVal val="visible"/>
                                      </p:to>
                                    </p:set>
                                    <p:anim calcmode="lin" valueType="num">
                                      <p:cBhvr additive="base">
                                        <p:cTn id="37" dur="1250"/>
                                        <p:tgtEl>
                                          <p:spTgt spid="129">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129">
                                            <p:txEl>
                                              <p:pRg st="7" end="7"/>
                                            </p:txEl>
                                          </p:spTgt>
                                        </p:tgtEl>
                                        <p:attrNameLst>
                                          <p:attrName>style.visibility</p:attrName>
                                        </p:attrNameLst>
                                      </p:cBhvr>
                                      <p:to>
                                        <p:strVal val="visible"/>
                                      </p:to>
                                    </p:set>
                                    <p:anim calcmode="lin" valueType="num">
                                      <p:cBhvr additive="base">
                                        <p:cTn id="42" dur="1250"/>
                                        <p:tgtEl>
                                          <p:spTgt spid="129">
                                            <p:txEl>
                                              <p:pRg st="7" end="7"/>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5"/>
          <p:cNvSpPr txBox="1">
            <a:spLocks noGrp="1"/>
          </p:cNvSpPr>
          <p:nvPr>
            <p:ph type="title"/>
          </p:nvPr>
        </p:nvSpPr>
        <p:spPr>
          <a:xfrm>
            <a:off x="628650" y="365126"/>
            <a:ext cx="78867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b="1">
                <a:solidFill>
                  <a:srgbClr val="980000"/>
                </a:solidFill>
              </a:rPr>
              <a:t>What can be controlled??</a:t>
            </a:r>
            <a:endParaRPr/>
          </a:p>
        </p:txBody>
      </p:sp>
      <p:sp>
        <p:nvSpPr>
          <p:cNvPr id="135" name="Google Shape;135;p25"/>
          <p:cNvSpPr txBox="1">
            <a:spLocks noGrp="1"/>
          </p:cNvSpPr>
          <p:nvPr>
            <p:ph type="body" idx="1"/>
          </p:nvPr>
        </p:nvSpPr>
        <p:spPr>
          <a:xfrm>
            <a:off x="628650" y="1330150"/>
            <a:ext cx="7886700" cy="4387800"/>
          </a:xfrm>
          <a:prstGeom prst="rect">
            <a:avLst/>
          </a:prstGeom>
        </p:spPr>
        <p:txBody>
          <a:bodyPr spcFirstLastPara="1" wrap="square" lIns="91425" tIns="45700" rIns="91425" bIns="45700" anchor="t" anchorCtr="0">
            <a:noAutofit/>
          </a:bodyPr>
          <a:lstStyle/>
          <a:p>
            <a:pPr marL="914400" lvl="1" indent="-368300" algn="l" rtl="0">
              <a:lnSpc>
                <a:spcPct val="115000"/>
              </a:lnSpc>
              <a:spcBef>
                <a:spcPts val="0"/>
              </a:spcBef>
              <a:spcAft>
                <a:spcPts val="0"/>
              </a:spcAft>
              <a:buClr>
                <a:srgbClr val="000000"/>
              </a:buClr>
              <a:buSzPts val="2200"/>
              <a:buChar char="○"/>
            </a:pPr>
            <a:r>
              <a:rPr lang="en-US" sz="2200">
                <a:solidFill>
                  <a:srgbClr val="000000"/>
                </a:solidFill>
                <a:latin typeface="Arial"/>
                <a:ea typeface="Arial"/>
                <a:cs typeface="Arial"/>
                <a:sym typeface="Arial"/>
              </a:rPr>
              <a:t>Fertilizer</a:t>
            </a:r>
            <a:endParaRPr sz="2200">
              <a:solidFill>
                <a:srgbClr val="000000"/>
              </a:solidFill>
              <a:latin typeface="Arial"/>
              <a:ea typeface="Arial"/>
              <a:cs typeface="Arial"/>
              <a:sym typeface="Arial"/>
            </a:endParaRPr>
          </a:p>
          <a:p>
            <a:pPr marL="1371600" lvl="2" indent="-368300" algn="l" rtl="0">
              <a:lnSpc>
                <a:spcPct val="115000"/>
              </a:lnSpc>
              <a:spcBef>
                <a:spcPts val="0"/>
              </a:spcBef>
              <a:spcAft>
                <a:spcPts val="0"/>
              </a:spcAft>
              <a:buClr>
                <a:srgbClr val="000000"/>
              </a:buClr>
              <a:buSzPts val="2200"/>
              <a:buAutoNum type="romanLcPeriod"/>
            </a:pPr>
            <a:r>
              <a:rPr lang="en-US" sz="2200">
                <a:solidFill>
                  <a:srgbClr val="000000"/>
                </a:solidFill>
                <a:latin typeface="Arial"/>
                <a:ea typeface="Arial"/>
                <a:cs typeface="Arial"/>
                <a:sym typeface="Arial"/>
              </a:rPr>
              <a:t>Initial</a:t>
            </a:r>
            <a:endParaRPr sz="2200">
              <a:solidFill>
                <a:srgbClr val="000000"/>
              </a:solidFill>
              <a:latin typeface="Arial"/>
              <a:ea typeface="Arial"/>
              <a:cs typeface="Arial"/>
              <a:sym typeface="Arial"/>
            </a:endParaRPr>
          </a:p>
          <a:p>
            <a:pPr marL="1371600" lvl="2" indent="-368300" algn="l" rtl="0">
              <a:lnSpc>
                <a:spcPct val="115000"/>
              </a:lnSpc>
              <a:spcBef>
                <a:spcPts val="0"/>
              </a:spcBef>
              <a:spcAft>
                <a:spcPts val="0"/>
              </a:spcAft>
              <a:buClr>
                <a:srgbClr val="000000"/>
              </a:buClr>
              <a:buSzPts val="2200"/>
              <a:buAutoNum type="romanLcPeriod"/>
            </a:pPr>
            <a:r>
              <a:rPr lang="en-US" sz="2200">
                <a:solidFill>
                  <a:srgbClr val="000000"/>
                </a:solidFill>
                <a:latin typeface="Arial"/>
                <a:ea typeface="Arial"/>
                <a:cs typeface="Arial"/>
                <a:sym typeface="Arial"/>
              </a:rPr>
              <a:t>Starter</a:t>
            </a:r>
            <a:endParaRPr sz="2200">
              <a:solidFill>
                <a:srgbClr val="000000"/>
              </a:solidFill>
              <a:latin typeface="Arial"/>
              <a:ea typeface="Arial"/>
              <a:cs typeface="Arial"/>
              <a:sym typeface="Arial"/>
            </a:endParaRPr>
          </a:p>
          <a:p>
            <a:pPr marL="1371600" lvl="2" indent="-368300" algn="l" rtl="0">
              <a:lnSpc>
                <a:spcPct val="115000"/>
              </a:lnSpc>
              <a:spcBef>
                <a:spcPts val="0"/>
              </a:spcBef>
              <a:spcAft>
                <a:spcPts val="0"/>
              </a:spcAft>
              <a:buClr>
                <a:srgbClr val="000000"/>
              </a:buClr>
              <a:buSzPts val="2200"/>
              <a:buAutoNum type="romanLcPeriod"/>
            </a:pPr>
            <a:r>
              <a:rPr lang="en-US" sz="2200">
                <a:solidFill>
                  <a:srgbClr val="000000"/>
                </a:solidFill>
                <a:latin typeface="Arial"/>
                <a:ea typeface="Arial"/>
                <a:cs typeface="Arial"/>
                <a:sym typeface="Arial"/>
              </a:rPr>
              <a:t>Subsequent</a:t>
            </a:r>
            <a:endParaRPr sz="2200">
              <a:solidFill>
                <a:srgbClr val="000000"/>
              </a:solidFill>
              <a:latin typeface="Arial"/>
              <a:ea typeface="Arial"/>
              <a:cs typeface="Arial"/>
              <a:sym typeface="Arial"/>
            </a:endParaRPr>
          </a:p>
          <a:p>
            <a:pPr marL="1371600" lvl="2" indent="-368300" algn="l" rtl="0">
              <a:lnSpc>
                <a:spcPct val="115000"/>
              </a:lnSpc>
              <a:spcBef>
                <a:spcPts val="0"/>
              </a:spcBef>
              <a:spcAft>
                <a:spcPts val="0"/>
              </a:spcAft>
              <a:buClr>
                <a:srgbClr val="000000"/>
              </a:buClr>
              <a:buSzPts val="2200"/>
              <a:buAutoNum type="romanLcPeriod"/>
            </a:pPr>
            <a:r>
              <a:rPr lang="en-US" sz="2200">
                <a:solidFill>
                  <a:srgbClr val="000000"/>
                </a:solidFill>
                <a:latin typeface="Arial"/>
                <a:ea typeface="Arial"/>
                <a:cs typeface="Arial"/>
                <a:sym typeface="Arial"/>
              </a:rPr>
              <a:t>Gradual </a:t>
            </a:r>
            <a:endParaRPr sz="2200">
              <a:solidFill>
                <a:srgbClr val="000000"/>
              </a:solidFill>
              <a:latin typeface="Arial"/>
              <a:ea typeface="Arial"/>
              <a:cs typeface="Arial"/>
              <a:sym typeface="Arial"/>
            </a:endParaRPr>
          </a:p>
          <a:p>
            <a:pPr marL="914400" lvl="1" indent="-368300" algn="l" rtl="0">
              <a:lnSpc>
                <a:spcPct val="115000"/>
              </a:lnSpc>
              <a:spcBef>
                <a:spcPts val="0"/>
              </a:spcBef>
              <a:spcAft>
                <a:spcPts val="0"/>
              </a:spcAft>
              <a:buClr>
                <a:srgbClr val="000000"/>
              </a:buClr>
              <a:buSzPts val="2200"/>
              <a:buChar char="○"/>
            </a:pPr>
            <a:r>
              <a:rPr lang="en-US" sz="2200">
                <a:solidFill>
                  <a:srgbClr val="000000"/>
                </a:solidFill>
                <a:latin typeface="Arial"/>
                <a:ea typeface="Arial"/>
                <a:cs typeface="Arial"/>
                <a:sym typeface="Arial"/>
              </a:rPr>
              <a:t>Herbicides</a:t>
            </a:r>
            <a:endParaRPr sz="2200">
              <a:solidFill>
                <a:srgbClr val="000000"/>
              </a:solidFill>
              <a:latin typeface="Arial"/>
              <a:ea typeface="Arial"/>
              <a:cs typeface="Arial"/>
              <a:sym typeface="Arial"/>
            </a:endParaRPr>
          </a:p>
          <a:p>
            <a:pPr marL="1371600" lvl="2" indent="-368300" algn="l" rtl="0">
              <a:lnSpc>
                <a:spcPct val="115000"/>
              </a:lnSpc>
              <a:spcBef>
                <a:spcPts val="0"/>
              </a:spcBef>
              <a:spcAft>
                <a:spcPts val="0"/>
              </a:spcAft>
              <a:buClr>
                <a:srgbClr val="000000"/>
              </a:buClr>
              <a:buSzPts val="2200"/>
              <a:buAutoNum type="romanLcPeriod"/>
            </a:pPr>
            <a:r>
              <a:rPr lang="en-US" sz="2200">
                <a:solidFill>
                  <a:srgbClr val="000000"/>
                </a:solidFill>
                <a:latin typeface="Arial"/>
                <a:ea typeface="Arial"/>
                <a:cs typeface="Arial"/>
                <a:sym typeface="Arial"/>
              </a:rPr>
              <a:t>Rate can be varied based on weed pressure</a:t>
            </a:r>
            <a:endParaRPr sz="2200">
              <a:solidFill>
                <a:srgbClr val="000000"/>
              </a:solidFill>
              <a:latin typeface="Arial"/>
              <a:ea typeface="Arial"/>
              <a:cs typeface="Arial"/>
              <a:sym typeface="Arial"/>
            </a:endParaRPr>
          </a:p>
          <a:p>
            <a:pPr marL="1371600" lvl="2" indent="-368300" algn="l" rtl="0">
              <a:lnSpc>
                <a:spcPct val="115000"/>
              </a:lnSpc>
              <a:spcBef>
                <a:spcPts val="0"/>
              </a:spcBef>
              <a:spcAft>
                <a:spcPts val="0"/>
              </a:spcAft>
              <a:buClr>
                <a:srgbClr val="000000"/>
              </a:buClr>
              <a:buSzPts val="2200"/>
              <a:buAutoNum type="romanLcPeriod"/>
            </a:pPr>
            <a:r>
              <a:rPr lang="en-US" sz="2200">
                <a:solidFill>
                  <a:srgbClr val="000000"/>
                </a:solidFill>
                <a:latin typeface="Arial"/>
                <a:ea typeface="Arial"/>
                <a:cs typeface="Arial"/>
                <a:sym typeface="Arial"/>
              </a:rPr>
              <a:t>Weed types can be ID</a:t>
            </a:r>
            <a:endParaRPr sz="2200">
              <a:solidFill>
                <a:srgbClr val="000000"/>
              </a:solidFill>
              <a:latin typeface="Arial"/>
              <a:ea typeface="Arial"/>
              <a:cs typeface="Arial"/>
              <a:sym typeface="Arial"/>
            </a:endParaRPr>
          </a:p>
          <a:p>
            <a:pPr marL="1371600" lvl="2" indent="-368300" algn="l" rtl="0">
              <a:lnSpc>
                <a:spcPct val="115000"/>
              </a:lnSpc>
              <a:spcBef>
                <a:spcPts val="0"/>
              </a:spcBef>
              <a:spcAft>
                <a:spcPts val="0"/>
              </a:spcAft>
              <a:buClr>
                <a:srgbClr val="000000"/>
              </a:buClr>
              <a:buSzPts val="2200"/>
              <a:buAutoNum type="romanLcPeriod"/>
            </a:pPr>
            <a:r>
              <a:rPr lang="en-US" sz="2200">
                <a:solidFill>
                  <a:srgbClr val="000000"/>
                </a:solidFill>
                <a:latin typeface="Arial"/>
                <a:ea typeface="Arial"/>
                <a:cs typeface="Arial"/>
                <a:sym typeface="Arial"/>
              </a:rPr>
              <a:t>Can be shut off in areas where it is against the law to apply (waterways)</a:t>
            </a:r>
            <a:endParaRPr sz="2200">
              <a:solidFill>
                <a:srgbClr val="000000"/>
              </a:solidFill>
              <a:latin typeface="Arial"/>
              <a:ea typeface="Arial"/>
              <a:cs typeface="Arial"/>
              <a:sym typeface="Arial"/>
            </a:endParaRPr>
          </a:p>
          <a:p>
            <a:pPr marL="914400" lvl="1" indent="-368300" algn="l" rtl="0">
              <a:lnSpc>
                <a:spcPct val="115000"/>
              </a:lnSpc>
              <a:spcBef>
                <a:spcPts val="0"/>
              </a:spcBef>
              <a:spcAft>
                <a:spcPts val="0"/>
              </a:spcAft>
              <a:buClr>
                <a:srgbClr val="000000"/>
              </a:buClr>
              <a:buSzPts val="2200"/>
              <a:buChar char="○"/>
            </a:pPr>
            <a:r>
              <a:rPr lang="en-US" sz="2200">
                <a:solidFill>
                  <a:srgbClr val="000000"/>
                </a:solidFill>
                <a:latin typeface="Arial"/>
                <a:ea typeface="Arial"/>
                <a:cs typeface="Arial"/>
                <a:sym typeface="Arial"/>
              </a:rPr>
              <a:t>Fungicides</a:t>
            </a:r>
            <a:endParaRPr sz="2200">
              <a:solidFill>
                <a:srgbClr val="000000"/>
              </a:solidFill>
              <a:latin typeface="Arial"/>
              <a:ea typeface="Arial"/>
              <a:cs typeface="Arial"/>
              <a:sym typeface="Arial"/>
            </a:endParaRPr>
          </a:p>
          <a:p>
            <a:pPr marL="0" lvl="0" indent="0" algn="l" rtl="0">
              <a:spcBef>
                <a:spcPts val="75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35">
                                            <p:txEl>
                                              <p:pRg st="0" end="0"/>
                                            </p:txEl>
                                          </p:spTgt>
                                        </p:tgtEl>
                                        <p:attrNameLst>
                                          <p:attrName>style.visibility</p:attrName>
                                        </p:attrNameLst>
                                      </p:cBhvr>
                                      <p:to>
                                        <p:strVal val="visible"/>
                                      </p:to>
                                    </p:set>
                                    <p:anim calcmode="lin" valueType="num">
                                      <p:cBhvr additive="base">
                                        <p:cTn id="7" dur="1250"/>
                                        <p:tgtEl>
                                          <p:spTgt spid="135">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135">
                                            <p:txEl>
                                              <p:pRg st="1" end="1"/>
                                            </p:txEl>
                                          </p:spTgt>
                                        </p:tgtEl>
                                        <p:attrNameLst>
                                          <p:attrName>style.visibility</p:attrName>
                                        </p:attrNameLst>
                                      </p:cBhvr>
                                      <p:to>
                                        <p:strVal val="visible"/>
                                      </p:to>
                                    </p:set>
                                    <p:anim calcmode="lin" valueType="num">
                                      <p:cBhvr additive="base">
                                        <p:cTn id="12" dur="1250"/>
                                        <p:tgtEl>
                                          <p:spTgt spid="135">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35">
                                            <p:txEl>
                                              <p:pRg st="2" end="2"/>
                                            </p:txEl>
                                          </p:spTgt>
                                        </p:tgtEl>
                                        <p:attrNameLst>
                                          <p:attrName>style.visibility</p:attrName>
                                        </p:attrNameLst>
                                      </p:cBhvr>
                                      <p:to>
                                        <p:strVal val="visible"/>
                                      </p:to>
                                    </p:set>
                                    <p:anim calcmode="lin" valueType="num">
                                      <p:cBhvr additive="base">
                                        <p:cTn id="17" dur="1250"/>
                                        <p:tgtEl>
                                          <p:spTgt spid="135">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135">
                                            <p:txEl>
                                              <p:pRg st="3" end="3"/>
                                            </p:txEl>
                                          </p:spTgt>
                                        </p:tgtEl>
                                        <p:attrNameLst>
                                          <p:attrName>style.visibility</p:attrName>
                                        </p:attrNameLst>
                                      </p:cBhvr>
                                      <p:to>
                                        <p:strVal val="visible"/>
                                      </p:to>
                                    </p:set>
                                    <p:anim calcmode="lin" valueType="num">
                                      <p:cBhvr additive="base">
                                        <p:cTn id="22" dur="1250"/>
                                        <p:tgtEl>
                                          <p:spTgt spid="135">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135">
                                            <p:txEl>
                                              <p:pRg st="4" end="4"/>
                                            </p:txEl>
                                          </p:spTgt>
                                        </p:tgtEl>
                                        <p:attrNameLst>
                                          <p:attrName>style.visibility</p:attrName>
                                        </p:attrNameLst>
                                      </p:cBhvr>
                                      <p:to>
                                        <p:strVal val="visible"/>
                                      </p:to>
                                    </p:set>
                                    <p:anim calcmode="lin" valueType="num">
                                      <p:cBhvr additive="base">
                                        <p:cTn id="27" dur="1250"/>
                                        <p:tgtEl>
                                          <p:spTgt spid="135">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135">
                                            <p:txEl>
                                              <p:pRg st="5" end="5"/>
                                            </p:txEl>
                                          </p:spTgt>
                                        </p:tgtEl>
                                        <p:attrNameLst>
                                          <p:attrName>style.visibility</p:attrName>
                                        </p:attrNameLst>
                                      </p:cBhvr>
                                      <p:to>
                                        <p:strVal val="visible"/>
                                      </p:to>
                                    </p:set>
                                    <p:anim calcmode="lin" valueType="num">
                                      <p:cBhvr additive="base">
                                        <p:cTn id="32" dur="1250"/>
                                        <p:tgtEl>
                                          <p:spTgt spid="135">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135">
                                            <p:txEl>
                                              <p:pRg st="6" end="6"/>
                                            </p:txEl>
                                          </p:spTgt>
                                        </p:tgtEl>
                                        <p:attrNameLst>
                                          <p:attrName>style.visibility</p:attrName>
                                        </p:attrNameLst>
                                      </p:cBhvr>
                                      <p:to>
                                        <p:strVal val="visible"/>
                                      </p:to>
                                    </p:set>
                                    <p:anim calcmode="lin" valueType="num">
                                      <p:cBhvr additive="base">
                                        <p:cTn id="37" dur="1250"/>
                                        <p:tgtEl>
                                          <p:spTgt spid="135">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135">
                                            <p:txEl>
                                              <p:pRg st="7" end="7"/>
                                            </p:txEl>
                                          </p:spTgt>
                                        </p:tgtEl>
                                        <p:attrNameLst>
                                          <p:attrName>style.visibility</p:attrName>
                                        </p:attrNameLst>
                                      </p:cBhvr>
                                      <p:to>
                                        <p:strVal val="visible"/>
                                      </p:to>
                                    </p:set>
                                    <p:anim calcmode="lin" valueType="num">
                                      <p:cBhvr additive="base">
                                        <p:cTn id="42" dur="1250"/>
                                        <p:tgtEl>
                                          <p:spTgt spid="135">
                                            <p:txEl>
                                              <p:pRg st="7" end="7"/>
                                            </p:txEl>
                                          </p:spTgt>
                                        </p:tgtEl>
                                        <p:attrNameLst>
                                          <p:attrName>ppt_x</p:attrName>
                                        </p:attrNameLst>
                                      </p:cBhvr>
                                      <p:tavLst>
                                        <p:tav tm="0">
                                          <p:val>
                                            <p:strVal val="#ppt_x+1"/>
                                          </p:val>
                                        </p:tav>
                                        <p:tav tm="100000">
                                          <p:val>
                                            <p:strVal val="#ppt_x"/>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135">
                                            <p:txEl>
                                              <p:pRg st="8" end="8"/>
                                            </p:txEl>
                                          </p:spTgt>
                                        </p:tgtEl>
                                        <p:attrNameLst>
                                          <p:attrName>style.visibility</p:attrName>
                                        </p:attrNameLst>
                                      </p:cBhvr>
                                      <p:to>
                                        <p:strVal val="visible"/>
                                      </p:to>
                                    </p:set>
                                    <p:anim calcmode="lin" valueType="num">
                                      <p:cBhvr additive="base">
                                        <p:cTn id="47" dur="1250"/>
                                        <p:tgtEl>
                                          <p:spTgt spid="135">
                                            <p:txEl>
                                              <p:pRg st="8" end="8"/>
                                            </p:txEl>
                                          </p:spTgt>
                                        </p:tgtEl>
                                        <p:attrNameLst>
                                          <p:attrName>ppt_x</p:attrName>
                                        </p:attrNameLst>
                                      </p:cBhvr>
                                      <p:tavLst>
                                        <p:tav tm="0">
                                          <p:val>
                                            <p:strVal val="#ppt_x+1"/>
                                          </p:val>
                                        </p:tav>
                                        <p:tav tm="100000">
                                          <p:val>
                                            <p:strVal val="#ppt_x"/>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2" fill="hold" nodeType="clickEffect">
                                  <p:stCondLst>
                                    <p:cond delay="0"/>
                                  </p:stCondLst>
                                  <p:childTnLst>
                                    <p:set>
                                      <p:cBhvr>
                                        <p:cTn id="51" dur="1" fill="hold">
                                          <p:stCondLst>
                                            <p:cond delay="0"/>
                                          </p:stCondLst>
                                        </p:cTn>
                                        <p:tgtEl>
                                          <p:spTgt spid="135">
                                            <p:txEl>
                                              <p:pRg st="9" end="9"/>
                                            </p:txEl>
                                          </p:spTgt>
                                        </p:tgtEl>
                                        <p:attrNameLst>
                                          <p:attrName>style.visibility</p:attrName>
                                        </p:attrNameLst>
                                      </p:cBhvr>
                                      <p:to>
                                        <p:strVal val="visible"/>
                                      </p:to>
                                    </p:set>
                                    <p:anim calcmode="lin" valueType="num">
                                      <p:cBhvr additive="base">
                                        <p:cTn id="52" dur="1250"/>
                                        <p:tgtEl>
                                          <p:spTgt spid="135">
                                            <p:txEl>
                                              <p:pRg st="9" end="9"/>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6"/>
          <p:cNvSpPr txBox="1">
            <a:spLocks noGrp="1"/>
          </p:cNvSpPr>
          <p:nvPr>
            <p:ph type="title"/>
          </p:nvPr>
        </p:nvSpPr>
        <p:spPr>
          <a:xfrm>
            <a:off x="628650" y="365126"/>
            <a:ext cx="78867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b="1">
                <a:solidFill>
                  <a:srgbClr val="980000"/>
                </a:solidFill>
              </a:rPr>
              <a:t>What can be controlled??</a:t>
            </a:r>
            <a:endParaRPr>
              <a:solidFill>
                <a:schemeClr val="lt1"/>
              </a:solidFill>
            </a:endParaRPr>
          </a:p>
          <a:p>
            <a:pPr marL="0" lvl="0" indent="0" algn="l" rtl="0">
              <a:spcBef>
                <a:spcPts val="0"/>
              </a:spcBef>
              <a:spcAft>
                <a:spcPts val="0"/>
              </a:spcAft>
              <a:buNone/>
            </a:pPr>
            <a:endParaRPr/>
          </a:p>
        </p:txBody>
      </p:sp>
      <p:sp>
        <p:nvSpPr>
          <p:cNvPr id="141" name="Google Shape;141;p26"/>
          <p:cNvSpPr txBox="1">
            <a:spLocks noGrp="1"/>
          </p:cNvSpPr>
          <p:nvPr>
            <p:ph type="body" idx="1"/>
          </p:nvPr>
        </p:nvSpPr>
        <p:spPr>
          <a:xfrm>
            <a:off x="628650" y="1825625"/>
            <a:ext cx="7886700" cy="3756000"/>
          </a:xfrm>
          <a:prstGeom prst="rect">
            <a:avLst/>
          </a:prstGeom>
        </p:spPr>
        <p:txBody>
          <a:bodyPr spcFirstLastPara="1" wrap="square" lIns="91425" tIns="45700" rIns="91425" bIns="45700" anchor="t" anchorCtr="0">
            <a:noAutofit/>
          </a:bodyPr>
          <a:lstStyle/>
          <a:p>
            <a:pPr marL="914400" lvl="1" indent="-368300" algn="l" rtl="0">
              <a:lnSpc>
                <a:spcPct val="115000"/>
              </a:lnSpc>
              <a:spcBef>
                <a:spcPts val="0"/>
              </a:spcBef>
              <a:spcAft>
                <a:spcPts val="0"/>
              </a:spcAft>
              <a:buClr>
                <a:srgbClr val="000000"/>
              </a:buClr>
              <a:buSzPts val="2200"/>
              <a:buChar char="○"/>
            </a:pPr>
            <a:r>
              <a:rPr lang="en-US" sz="2200">
                <a:solidFill>
                  <a:srgbClr val="000000"/>
                </a:solidFill>
                <a:latin typeface="Arial"/>
                <a:ea typeface="Arial"/>
                <a:cs typeface="Arial"/>
                <a:sym typeface="Arial"/>
              </a:rPr>
              <a:t>Plant Health </a:t>
            </a:r>
            <a:endParaRPr sz="2200">
              <a:solidFill>
                <a:srgbClr val="000000"/>
              </a:solidFill>
              <a:latin typeface="Arial"/>
              <a:ea typeface="Arial"/>
              <a:cs typeface="Arial"/>
              <a:sym typeface="Arial"/>
            </a:endParaRPr>
          </a:p>
          <a:p>
            <a:pPr marL="914400" lvl="1" indent="-368300" algn="l" rtl="0">
              <a:lnSpc>
                <a:spcPct val="115000"/>
              </a:lnSpc>
              <a:spcBef>
                <a:spcPts val="0"/>
              </a:spcBef>
              <a:spcAft>
                <a:spcPts val="0"/>
              </a:spcAft>
              <a:buClr>
                <a:srgbClr val="000000"/>
              </a:buClr>
              <a:buSzPts val="2200"/>
              <a:buChar char="○"/>
            </a:pPr>
            <a:r>
              <a:rPr lang="en-US" sz="2200">
                <a:solidFill>
                  <a:srgbClr val="000000"/>
                </a:solidFill>
                <a:latin typeface="Arial"/>
                <a:ea typeface="Arial"/>
                <a:cs typeface="Arial"/>
                <a:sym typeface="Arial"/>
              </a:rPr>
              <a:t>Soil moisture</a:t>
            </a:r>
            <a:endParaRPr sz="2200">
              <a:solidFill>
                <a:srgbClr val="000000"/>
              </a:solidFill>
              <a:latin typeface="Arial"/>
              <a:ea typeface="Arial"/>
              <a:cs typeface="Arial"/>
              <a:sym typeface="Arial"/>
            </a:endParaRPr>
          </a:p>
          <a:p>
            <a:pPr marL="914400" lvl="1" indent="-368300" algn="l" rtl="0">
              <a:lnSpc>
                <a:spcPct val="115000"/>
              </a:lnSpc>
              <a:spcBef>
                <a:spcPts val="0"/>
              </a:spcBef>
              <a:spcAft>
                <a:spcPts val="0"/>
              </a:spcAft>
              <a:buClr>
                <a:srgbClr val="000000"/>
              </a:buClr>
              <a:buSzPts val="2200"/>
              <a:buChar char="○"/>
            </a:pPr>
            <a:r>
              <a:rPr lang="en-US" sz="2200">
                <a:solidFill>
                  <a:srgbClr val="000000"/>
                </a:solidFill>
                <a:latin typeface="Arial"/>
                <a:ea typeface="Arial"/>
                <a:cs typeface="Arial"/>
                <a:sym typeface="Arial"/>
              </a:rPr>
              <a:t>Soil Temperature</a:t>
            </a:r>
            <a:endParaRPr sz="2200">
              <a:solidFill>
                <a:srgbClr val="000000"/>
              </a:solidFill>
              <a:latin typeface="Arial"/>
              <a:ea typeface="Arial"/>
              <a:cs typeface="Arial"/>
              <a:sym typeface="Arial"/>
            </a:endParaRPr>
          </a:p>
          <a:p>
            <a:pPr marL="914400" lvl="1" indent="-368300" algn="l" rtl="0">
              <a:lnSpc>
                <a:spcPct val="115000"/>
              </a:lnSpc>
              <a:spcBef>
                <a:spcPts val="0"/>
              </a:spcBef>
              <a:spcAft>
                <a:spcPts val="0"/>
              </a:spcAft>
              <a:buClr>
                <a:srgbClr val="000000"/>
              </a:buClr>
              <a:buSzPts val="2200"/>
              <a:buChar char="○"/>
            </a:pPr>
            <a:r>
              <a:rPr lang="en-US" sz="2200">
                <a:solidFill>
                  <a:srgbClr val="000000"/>
                </a:solidFill>
                <a:latin typeface="Arial"/>
                <a:ea typeface="Arial"/>
                <a:cs typeface="Arial"/>
                <a:sym typeface="Arial"/>
              </a:rPr>
              <a:t>Soil pH</a:t>
            </a:r>
            <a:endParaRPr sz="2200">
              <a:solidFill>
                <a:srgbClr val="000000"/>
              </a:solidFill>
              <a:latin typeface="Arial"/>
              <a:ea typeface="Arial"/>
              <a:cs typeface="Arial"/>
              <a:sym typeface="Arial"/>
            </a:endParaRPr>
          </a:p>
          <a:p>
            <a:pPr marL="914400" lvl="1" indent="-368300" algn="l" rtl="0">
              <a:lnSpc>
                <a:spcPct val="115000"/>
              </a:lnSpc>
              <a:spcBef>
                <a:spcPts val="0"/>
              </a:spcBef>
              <a:spcAft>
                <a:spcPts val="0"/>
              </a:spcAft>
              <a:buClr>
                <a:srgbClr val="000000"/>
              </a:buClr>
              <a:buSzPts val="2200"/>
              <a:buChar char="○"/>
            </a:pPr>
            <a:r>
              <a:rPr lang="en-US" sz="2200">
                <a:solidFill>
                  <a:srgbClr val="000000"/>
                </a:solidFill>
                <a:latin typeface="Arial"/>
                <a:ea typeface="Arial"/>
                <a:cs typeface="Arial"/>
                <a:sym typeface="Arial"/>
              </a:rPr>
              <a:t>Organic matter</a:t>
            </a:r>
            <a:endParaRPr sz="2200">
              <a:solidFill>
                <a:srgbClr val="000000"/>
              </a:solidFill>
              <a:latin typeface="Arial"/>
              <a:ea typeface="Arial"/>
              <a:cs typeface="Arial"/>
              <a:sym typeface="Arial"/>
            </a:endParaRPr>
          </a:p>
          <a:p>
            <a:pPr marL="914400" lvl="1" indent="-368300" algn="l" rtl="0">
              <a:lnSpc>
                <a:spcPct val="115000"/>
              </a:lnSpc>
              <a:spcBef>
                <a:spcPts val="0"/>
              </a:spcBef>
              <a:spcAft>
                <a:spcPts val="0"/>
              </a:spcAft>
              <a:buClr>
                <a:srgbClr val="000000"/>
              </a:buClr>
              <a:buSzPts val="2200"/>
              <a:buChar char="○"/>
            </a:pPr>
            <a:r>
              <a:rPr lang="en-US" sz="2200">
                <a:solidFill>
                  <a:srgbClr val="000000"/>
                </a:solidFill>
                <a:latin typeface="Arial"/>
                <a:ea typeface="Arial"/>
                <a:cs typeface="Arial"/>
                <a:sym typeface="Arial"/>
              </a:rPr>
              <a:t> Yield</a:t>
            </a:r>
            <a:endParaRPr sz="2200">
              <a:solidFill>
                <a:srgbClr val="000000"/>
              </a:solidFill>
              <a:latin typeface="Arial"/>
              <a:ea typeface="Arial"/>
              <a:cs typeface="Arial"/>
              <a:sym typeface="Arial"/>
            </a:endParaRPr>
          </a:p>
          <a:p>
            <a:pPr marL="0" lvl="0" indent="0" algn="l" rtl="0">
              <a:spcBef>
                <a:spcPts val="75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1">
                                            <p:txEl>
                                              <p:pRg st="0" end="0"/>
                                            </p:txEl>
                                          </p:spTgt>
                                        </p:tgtEl>
                                        <p:attrNameLst>
                                          <p:attrName>style.visibility</p:attrName>
                                        </p:attrNameLst>
                                      </p:cBhvr>
                                      <p:to>
                                        <p:strVal val="visible"/>
                                      </p:to>
                                    </p:set>
                                    <p:anim calcmode="lin" valueType="num">
                                      <p:cBhvr additive="base">
                                        <p:cTn id="7" dur="1000"/>
                                        <p:tgtEl>
                                          <p:spTgt spid="14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41">
                                            <p:txEl>
                                              <p:pRg st="1" end="1"/>
                                            </p:txEl>
                                          </p:spTgt>
                                        </p:tgtEl>
                                        <p:attrNameLst>
                                          <p:attrName>style.visibility</p:attrName>
                                        </p:attrNameLst>
                                      </p:cBhvr>
                                      <p:to>
                                        <p:strVal val="visible"/>
                                      </p:to>
                                    </p:set>
                                    <p:anim calcmode="lin" valueType="num">
                                      <p:cBhvr additive="base">
                                        <p:cTn id="12" dur="1000"/>
                                        <p:tgtEl>
                                          <p:spTgt spid="14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41">
                                            <p:txEl>
                                              <p:pRg st="2" end="2"/>
                                            </p:txEl>
                                          </p:spTgt>
                                        </p:tgtEl>
                                        <p:attrNameLst>
                                          <p:attrName>style.visibility</p:attrName>
                                        </p:attrNameLst>
                                      </p:cBhvr>
                                      <p:to>
                                        <p:strVal val="visible"/>
                                      </p:to>
                                    </p:set>
                                    <p:anim calcmode="lin" valueType="num">
                                      <p:cBhvr additive="base">
                                        <p:cTn id="17" dur="1000"/>
                                        <p:tgtEl>
                                          <p:spTgt spid="14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41">
                                            <p:txEl>
                                              <p:pRg st="3" end="3"/>
                                            </p:txEl>
                                          </p:spTgt>
                                        </p:tgtEl>
                                        <p:attrNameLst>
                                          <p:attrName>style.visibility</p:attrName>
                                        </p:attrNameLst>
                                      </p:cBhvr>
                                      <p:to>
                                        <p:strVal val="visible"/>
                                      </p:to>
                                    </p:set>
                                    <p:anim calcmode="lin" valueType="num">
                                      <p:cBhvr additive="base">
                                        <p:cTn id="22" dur="1000"/>
                                        <p:tgtEl>
                                          <p:spTgt spid="14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41">
                                            <p:txEl>
                                              <p:pRg st="4" end="4"/>
                                            </p:txEl>
                                          </p:spTgt>
                                        </p:tgtEl>
                                        <p:attrNameLst>
                                          <p:attrName>style.visibility</p:attrName>
                                        </p:attrNameLst>
                                      </p:cBhvr>
                                      <p:to>
                                        <p:strVal val="visible"/>
                                      </p:to>
                                    </p:set>
                                    <p:anim calcmode="lin" valueType="num">
                                      <p:cBhvr additive="base">
                                        <p:cTn id="27" dur="1000"/>
                                        <p:tgtEl>
                                          <p:spTgt spid="14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141">
                                            <p:txEl>
                                              <p:pRg st="5" end="5"/>
                                            </p:txEl>
                                          </p:spTgt>
                                        </p:tgtEl>
                                        <p:attrNameLst>
                                          <p:attrName>style.visibility</p:attrName>
                                        </p:attrNameLst>
                                      </p:cBhvr>
                                      <p:to>
                                        <p:strVal val="visible"/>
                                      </p:to>
                                    </p:set>
                                    <p:anim calcmode="lin" valueType="num">
                                      <p:cBhvr additive="base">
                                        <p:cTn id="32" dur="1000"/>
                                        <p:tgtEl>
                                          <p:spTgt spid="141">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7"/>
          <p:cNvSpPr txBox="1">
            <a:spLocks noGrp="1"/>
          </p:cNvSpPr>
          <p:nvPr>
            <p:ph type="title"/>
          </p:nvPr>
        </p:nvSpPr>
        <p:spPr>
          <a:xfrm>
            <a:off x="334975" y="209651"/>
            <a:ext cx="78867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b="1">
                <a:solidFill>
                  <a:srgbClr val="980000"/>
                </a:solidFill>
              </a:rPr>
              <a:t>What can be controlled?? </a:t>
            </a:r>
            <a:endParaRPr>
              <a:solidFill>
                <a:schemeClr val="lt1"/>
              </a:solidFill>
            </a:endParaRPr>
          </a:p>
          <a:p>
            <a:pPr marL="0" lvl="0" indent="0" algn="l" rtl="0">
              <a:spcBef>
                <a:spcPts val="0"/>
              </a:spcBef>
              <a:spcAft>
                <a:spcPts val="0"/>
              </a:spcAft>
              <a:buNone/>
            </a:pPr>
            <a:endParaRPr/>
          </a:p>
        </p:txBody>
      </p:sp>
      <p:sp>
        <p:nvSpPr>
          <p:cNvPr id="147" name="Google Shape;147;p27"/>
          <p:cNvSpPr txBox="1">
            <a:spLocks noGrp="1"/>
          </p:cNvSpPr>
          <p:nvPr>
            <p:ph type="body" idx="1"/>
          </p:nvPr>
        </p:nvSpPr>
        <p:spPr>
          <a:xfrm>
            <a:off x="-369050" y="1053750"/>
            <a:ext cx="4180500" cy="3472200"/>
          </a:xfrm>
          <a:prstGeom prst="rect">
            <a:avLst/>
          </a:prstGeom>
        </p:spPr>
        <p:txBody>
          <a:bodyPr spcFirstLastPara="1" wrap="square" lIns="91425" tIns="45700" rIns="91425" bIns="45700" anchor="t" anchorCtr="0">
            <a:noAutofit/>
          </a:bodyPr>
          <a:lstStyle/>
          <a:p>
            <a:pPr marL="914400" lvl="1" indent="-342900" algn="l" rtl="0">
              <a:lnSpc>
                <a:spcPct val="115000"/>
              </a:lnSpc>
              <a:spcBef>
                <a:spcPts val="0"/>
              </a:spcBef>
              <a:spcAft>
                <a:spcPts val="0"/>
              </a:spcAft>
              <a:buClr>
                <a:srgbClr val="000000"/>
              </a:buClr>
              <a:buSzPts val="1800"/>
              <a:buChar char="○"/>
            </a:pPr>
            <a:r>
              <a:rPr lang="en-US">
                <a:solidFill>
                  <a:srgbClr val="000000"/>
                </a:solidFill>
                <a:latin typeface="Arial"/>
                <a:ea typeface="Arial"/>
                <a:cs typeface="Arial"/>
                <a:sym typeface="Arial"/>
              </a:rPr>
              <a:t>In Animals</a:t>
            </a:r>
            <a:endParaRPr>
              <a:solidFill>
                <a:srgbClr val="000000"/>
              </a:solidFill>
              <a:latin typeface="Arial"/>
              <a:ea typeface="Arial"/>
              <a:cs typeface="Arial"/>
              <a:sym typeface="Arial"/>
            </a:endParaRPr>
          </a:p>
          <a:p>
            <a:pPr marL="1371600" lvl="2" indent="-342900" algn="l" rtl="0">
              <a:lnSpc>
                <a:spcPct val="115000"/>
              </a:lnSpc>
              <a:spcBef>
                <a:spcPts val="0"/>
              </a:spcBef>
              <a:spcAft>
                <a:spcPts val="0"/>
              </a:spcAft>
              <a:buClr>
                <a:srgbClr val="000000"/>
              </a:buClr>
              <a:buSzPts val="1800"/>
              <a:buAutoNum type="romanLcPeriod"/>
            </a:pPr>
            <a:r>
              <a:rPr lang="en-US" sz="1800">
                <a:solidFill>
                  <a:srgbClr val="000000"/>
                </a:solidFill>
                <a:latin typeface="Arial"/>
                <a:ea typeface="Arial"/>
                <a:cs typeface="Arial"/>
                <a:sym typeface="Arial"/>
              </a:rPr>
              <a:t>Location</a:t>
            </a:r>
            <a:endParaRPr sz="1800">
              <a:solidFill>
                <a:srgbClr val="000000"/>
              </a:solidFill>
              <a:latin typeface="Arial"/>
              <a:ea typeface="Arial"/>
              <a:cs typeface="Arial"/>
              <a:sym typeface="Arial"/>
            </a:endParaRPr>
          </a:p>
          <a:p>
            <a:pPr marL="1371600" lvl="2" indent="-342900" algn="l" rtl="0">
              <a:lnSpc>
                <a:spcPct val="115000"/>
              </a:lnSpc>
              <a:spcBef>
                <a:spcPts val="0"/>
              </a:spcBef>
              <a:spcAft>
                <a:spcPts val="0"/>
              </a:spcAft>
              <a:buClr>
                <a:srgbClr val="000000"/>
              </a:buClr>
              <a:buSzPts val="1800"/>
              <a:buAutoNum type="romanLcPeriod"/>
            </a:pPr>
            <a:r>
              <a:rPr lang="en-US" sz="1800">
                <a:solidFill>
                  <a:srgbClr val="000000"/>
                </a:solidFill>
                <a:latin typeface="Arial"/>
                <a:ea typeface="Arial"/>
                <a:cs typeface="Arial"/>
                <a:sym typeface="Arial"/>
              </a:rPr>
              <a:t>Maximize milking</a:t>
            </a:r>
            <a:endParaRPr sz="1800">
              <a:solidFill>
                <a:srgbClr val="000000"/>
              </a:solidFill>
              <a:latin typeface="Arial"/>
              <a:ea typeface="Arial"/>
              <a:cs typeface="Arial"/>
              <a:sym typeface="Arial"/>
            </a:endParaRPr>
          </a:p>
          <a:p>
            <a:pPr marL="1371600" lvl="2" indent="-342900" algn="l" rtl="0">
              <a:lnSpc>
                <a:spcPct val="115000"/>
              </a:lnSpc>
              <a:spcBef>
                <a:spcPts val="0"/>
              </a:spcBef>
              <a:spcAft>
                <a:spcPts val="0"/>
              </a:spcAft>
              <a:buClr>
                <a:srgbClr val="000000"/>
              </a:buClr>
              <a:buSzPts val="1800"/>
              <a:buAutoNum type="romanLcPeriod"/>
            </a:pPr>
            <a:r>
              <a:rPr lang="en-US" sz="1800">
                <a:solidFill>
                  <a:srgbClr val="000000"/>
                </a:solidFill>
                <a:latin typeface="Arial"/>
                <a:ea typeface="Arial"/>
                <a:cs typeface="Arial"/>
                <a:sym typeface="Arial"/>
              </a:rPr>
              <a:t>Last time animal drank/ate</a:t>
            </a:r>
            <a:endParaRPr sz="1800">
              <a:solidFill>
                <a:srgbClr val="000000"/>
              </a:solidFill>
              <a:latin typeface="Arial"/>
              <a:ea typeface="Arial"/>
              <a:cs typeface="Arial"/>
              <a:sym typeface="Arial"/>
            </a:endParaRPr>
          </a:p>
          <a:p>
            <a:pPr marL="1371600" lvl="2" indent="-342900" algn="l" rtl="0">
              <a:lnSpc>
                <a:spcPct val="115000"/>
              </a:lnSpc>
              <a:spcBef>
                <a:spcPts val="0"/>
              </a:spcBef>
              <a:spcAft>
                <a:spcPts val="0"/>
              </a:spcAft>
              <a:buClr>
                <a:srgbClr val="000000"/>
              </a:buClr>
              <a:buSzPts val="1800"/>
              <a:buAutoNum type="romanLcPeriod"/>
            </a:pPr>
            <a:r>
              <a:rPr lang="en-US" sz="1800">
                <a:solidFill>
                  <a:srgbClr val="000000"/>
                </a:solidFill>
                <a:latin typeface="Arial"/>
                <a:ea typeface="Arial"/>
                <a:cs typeface="Arial"/>
                <a:sym typeface="Arial"/>
              </a:rPr>
              <a:t>body  temperature</a:t>
            </a:r>
            <a:endParaRPr sz="1800">
              <a:solidFill>
                <a:srgbClr val="000000"/>
              </a:solidFill>
              <a:latin typeface="Arial"/>
              <a:ea typeface="Arial"/>
              <a:cs typeface="Arial"/>
              <a:sym typeface="Arial"/>
            </a:endParaRPr>
          </a:p>
          <a:p>
            <a:pPr marL="1371600" lvl="2" indent="-342900" algn="l" rtl="0">
              <a:lnSpc>
                <a:spcPct val="115000"/>
              </a:lnSpc>
              <a:spcBef>
                <a:spcPts val="0"/>
              </a:spcBef>
              <a:spcAft>
                <a:spcPts val="0"/>
              </a:spcAft>
              <a:buClr>
                <a:srgbClr val="000000"/>
              </a:buClr>
              <a:buSzPts val="1800"/>
              <a:buAutoNum type="romanLcPeriod"/>
            </a:pPr>
            <a:r>
              <a:rPr lang="en-US" sz="1800">
                <a:solidFill>
                  <a:srgbClr val="000000"/>
                </a:solidFill>
                <a:latin typeface="Arial"/>
                <a:ea typeface="Arial"/>
                <a:cs typeface="Arial"/>
                <a:sym typeface="Arial"/>
              </a:rPr>
              <a:t>Heart rate</a:t>
            </a:r>
            <a:endParaRPr sz="1800">
              <a:solidFill>
                <a:srgbClr val="000000"/>
              </a:solidFill>
              <a:latin typeface="Arial"/>
              <a:ea typeface="Arial"/>
              <a:cs typeface="Arial"/>
              <a:sym typeface="Arial"/>
            </a:endParaRPr>
          </a:p>
          <a:p>
            <a:pPr marL="1371600" lvl="2" indent="-342900" algn="l" rtl="0">
              <a:lnSpc>
                <a:spcPct val="115000"/>
              </a:lnSpc>
              <a:spcBef>
                <a:spcPts val="0"/>
              </a:spcBef>
              <a:spcAft>
                <a:spcPts val="0"/>
              </a:spcAft>
              <a:buClr>
                <a:srgbClr val="000000"/>
              </a:buClr>
              <a:buSzPts val="1800"/>
              <a:buAutoNum type="romanLcPeriod"/>
            </a:pPr>
            <a:r>
              <a:rPr lang="en-US" sz="1800">
                <a:solidFill>
                  <a:srgbClr val="000000"/>
                </a:solidFill>
                <a:latin typeface="Arial"/>
                <a:ea typeface="Arial"/>
                <a:cs typeface="Arial"/>
                <a:sym typeface="Arial"/>
              </a:rPr>
              <a:t>Invisible fence ( for grazing management)</a:t>
            </a:r>
            <a:endParaRPr sz="1800"/>
          </a:p>
        </p:txBody>
      </p:sp>
      <p:pic>
        <p:nvPicPr>
          <p:cNvPr id="148" name="Google Shape;148;p27"/>
          <p:cNvPicPr preferRelativeResize="0"/>
          <p:nvPr/>
        </p:nvPicPr>
        <p:blipFill>
          <a:blip r:embed="rId3">
            <a:alphaModFix/>
          </a:blip>
          <a:stretch>
            <a:fillRect/>
          </a:stretch>
        </p:blipFill>
        <p:spPr>
          <a:xfrm>
            <a:off x="3344975" y="1241200"/>
            <a:ext cx="5799025" cy="3284750"/>
          </a:xfrm>
          <a:prstGeom prst="rect">
            <a:avLst/>
          </a:prstGeom>
          <a:noFill/>
          <a:ln>
            <a:noFill/>
          </a:ln>
        </p:spPr>
      </p:pic>
      <p:sp>
        <p:nvSpPr>
          <p:cNvPr id="149" name="Google Shape;149;p27"/>
          <p:cNvSpPr txBox="1"/>
          <p:nvPr/>
        </p:nvSpPr>
        <p:spPr>
          <a:xfrm>
            <a:off x="5090474" y="4612275"/>
            <a:ext cx="3327662" cy="1036500"/>
          </a:xfrm>
          <a:prstGeom prst="rect">
            <a:avLst/>
          </a:prstGeom>
          <a:noFill/>
          <a:ln>
            <a:noFill/>
          </a:ln>
        </p:spPr>
        <p:txBody>
          <a:bodyPr spcFirstLastPara="1" wrap="square" lIns="91425" tIns="91425" rIns="91425" bIns="91425" anchor="ctr" anchorCtr="0">
            <a:noAutofit/>
          </a:bodyPr>
          <a:lstStyle/>
          <a:p>
            <a:pPr marL="114300" lvl="0" indent="0" algn="l" rtl="0">
              <a:lnSpc>
                <a:spcPct val="115000"/>
              </a:lnSpc>
              <a:spcBef>
                <a:spcPts val="0"/>
              </a:spcBef>
              <a:spcAft>
                <a:spcPts val="0"/>
              </a:spcAft>
              <a:buNone/>
            </a:pPr>
            <a:r>
              <a:rPr lang="en-US" sz="1800" dirty="0"/>
              <a:t>Thermal Images show promise in determining heat tolerance for </a:t>
            </a:r>
            <a:r>
              <a:rPr lang="en-US" sz="1800" dirty="0" smtClean="0"/>
              <a:t>pigs and poultry.</a:t>
            </a:r>
            <a:endParaRPr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47">
                                            <p:txEl>
                                              <p:pRg st="0" end="0"/>
                                            </p:txEl>
                                          </p:spTgt>
                                        </p:tgtEl>
                                        <p:attrNameLst>
                                          <p:attrName>style.visibility</p:attrName>
                                        </p:attrNameLst>
                                      </p:cBhvr>
                                      <p:to>
                                        <p:strVal val="visible"/>
                                      </p:to>
                                    </p:set>
                                    <p:anim calcmode="lin" valueType="num">
                                      <p:cBhvr additive="base">
                                        <p:cTn id="7" dur="1000"/>
                                        <p:tgtEl>
                                          <p:spTgt spid="14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nodeType="clickEffect">
                                  <p:stCondLst>
                                    <p:cond delay="0"/>
                                  </p:stCondLst>
                                  <p:childTnLst>
                                    <p:set>
                                      <p:cBhvr>
                                        <p:cTn id="11" dur="1" fill="hold">
                                          <p:stCondLst>
                                            <p:cond delay="0"/>
                                          </p:stCondLst>
                                        </p:cTn>
                                        <p:tgtEl>
                                          <p:spTgt spid="147">
                                            <p:txEl>
                                              <p:pRg st="1" end="1"/>
                                            </p:txEl>
                                          </p:spTgt>
                                        </p:tgtEl>
                                        <p:attrNameLst>
                                          <p:attrName>style.visibility</p:attrName>
                                        </p:attrNameLst>
                                      </p:cBhvr>
                                      <p:to>
                                        <p:strVal val="visible"/>
                                      </p:to>
                                    </p:set>
                                    <p:anim calcmode="lin" valueType="num">
                                      <p:cBhvr additive="base">
                                        <p:cTn id="12" dur="1000"/>
                                        <p:tgtEl>
                                          <p:spTgt spid="14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nodeType="clickEffect">
                                  <p:stCondLst>
                                    <p:cond delay="0"/>
                                  </p:stCondLst>
                                  <p:childTnLst>
                                    <p:set>
                                      <p:cBhvr>
                                        <p:cTn id="16" dur="1" fill="hold">
                                          <p:stCondLst>
                                            <p:cond delay="0"/>
                                          </p:stCondLst>
                                        </p:cTn>
                                        <p:tgtEl>
                                          <p:spTgt spid="147">
                                            <p:txEl>
                                              <p:pRg st="2" end="2"/>
                                            </p:txEl>
                                          </p:spTgt>
                                        </p:tgtEl>
                                        <p:attrNameLst>
                                          <p:attrName>style.visibility</p:attrName>
                                        </p:attrNameLst>
                                      </p:cBhvr>
                                      <p:to>
                                        <p:strVal val="visible"/>
                                      </p:to>
                                    </p:set>
                                    <p:anim calcmode="lin" valueType="num">
                                      <p:cBhvr additive="base">
                                        <p:cTn id="17" dur="1000"/>
                                        <p:tgtEl>
                                          <p:spTgt spid="14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1" fill="hold" nodeType="clickEffect">
                                  <p:stCondLst>
                                    <p:cond delay="0"/>
                                  </p:stCondLst>
                                  <p:childTnLst>
                                    <p:set>
                                      <p:cBhvr>
                                        <p:cTn id="21" dur="1" fill="hold">
                                          <p:stCondLst>
                                            <p:cond delay="0"/>
                                          </p:stCondLst>
                                        </p:cTn>
                                        <p:tgtEl>
                                          <p:spTgt spid="147">
                                            <p:txEl>
                                              <p:pRg st="3" end="3"/>
                                            </p:txEl>
                                          </p:spTgt>
                                        </p:tgtEl>
                                        <p:attrNameLst>
                                          <p:attrName>style.visibility</p:attrName>
                                        </p:attrNameLst>
                                      </p:cBhvr>
                                      <p:to>
                                        <p:strVal val="visible"/>
                                      </p:to>
                                    </p:set>
                                    <p:anim calcmode="lin" valueType="num">
                                      <p:cBhvr additive="base">
                                        <p:cTn id="22" dur="1000"/>
                                        <p:tgtEl>
                                          <p:spTgt spid="14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nodeType="clickEffect">
                                  <p:stCondLst>
                                    <p:cond delay="0"/>
                                  </p:stCondLst>
                                  <p:childTnLst>
                                    <p:set>
                                      <p:cBhvr>
                                        <p:cTn id="26" dur="1" fill="hold">
                                          <p:stCondLst>
                                            <p:cond delay="0"/>
                                          </p:stCondLst>
                                        </p:cTn>
                                        <p:tgtEl>
                                          <p:spTgt spid="147">
                                            <p:txEl>
                                              <p:pRg st="4" end="4"/>
                                            </p:txEl>
                                          </p:spTgt>
                                        </p:tgtEl>
                                        <p:attrNameLst>
                                          <p:attrName>style.visibility</p:attrName>
                                        </p:attrNameLst>
                                      </p:cBhvr>
                                      <p:to>
                                        <p:strVal val="visible"/>
                                      </p:to>
                                    </p:set>
                                    <p:anim calcmode="lin" valueType="num">
                                      <p:cBhvr additive="base">
                                        <p:cTn id="27" dur="1000"/>
                                        <p:tgtEl>
                                          <p:spTgt spid="14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1" fill="hold" nodeType="clickEffect">
                                  <p:stCondLst>
                                    <p:cond delay="0"/>
                                  </p:stCondLst>
                                  <p:childTnLst>
                                    <p:set>
                                      <p:cBhvr>
                                        <p:cTn id="31" dur="1" fill="hold">
                                          <p:stCondLst>
                                            <p:cond delay="0"/>
                                          </p:stCondLst>
                                        </p:cTn>
                                        <p:tgtEl>
                                          <p:spTgt spid="147">
                                            <p:txEl>
                                              <p:pRg st="5" end="5"/>
                                            </p:txEl>
                                          </p:spTgt>
                                        </p:tgtEl>
                                        <p:attrNameLst>
                                          <p:attrName>style.visibility</p:attrName>
                                        </p:attrNameLst>
                                      </p:cBhvr>
                                      <p:to>
                                        <p:strVal val="visible"/>
                                      </p:to>
                                    </p:set>
                                    <p:anim calcmode="lin" valueType="num">
                                      <p:cBhvr additive="base">
                                        <p:cTn id="32" dur="1000"/>
                                        <p:tgtEl>
                                          <p:spTgt spid="14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nodeType="clickEffect">
                                  <p:stCondLst>
                                    <p:cond delay="0"/>
                                  </p:stCondLst>
                                  <p:childTnLst>
                                    <p:set>
                                      <p:cBhvr>
                                        <p:cTn id="36" dur="1" fill="hold">
                                          <p:stCondLst>
                                            <p:cond delay="0"/>
                                          </p:stCondLst>
                                        </p:cTn>
                                        <p:tgtEl>
                                          <p:spTgt spid="147">
                                            <p:txEl>
                                              <p:pRg st="6" end="6"/>
                                            </p:txEl>
                                          </p:spTgt>
                                        </p:tgtEl>
                                        <p:attrNameLst>
                                          <p:attrName>style.visibility</p:attrName>
                                        </p:attrNameLst>
                                      </p:cBhvr>
                                      <p:to>
                                        <p:strVal val="visible"/>
                                      </p:to>
                                    </p:set>
                                    <p:anim calcmode="lin" valueType="num">
                                      <p:cBhvr additive="base">
                                        <p:cTn id="37" dur="1000"/>
                                        <p:tgtEl>
                                          <p:spTgt spid="147">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48"/>
                                        </p:tgtEl>
                                        <p:attrNameLst>
                                          <p:attrName>style.visibility</p:attrName>
                                        </p:attrNameLst>
                                      </p:cBhvr>
                                      <p:to>
                                        <p:strVal val="visible"/>
                                      </p:to>
                                    </p:set>
                                    <p:animEffect transition="in" filter="fade">
                                      <p:cBhvr>
                                        <p:cTn id="42" dur="1000"/>
                                        <p:tgtEl>
                                          <p:spTgt spid="14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49">
                                            <p:txEl>
                                              <p:pRg st="0" end="0"/>
                                            </p:txEl>
                                          </p:spTgt>
                                        </p:tgtEl>
                                        <p:attrNameLst>
                                          <p:attrName>style.visibility</p:attrName>
                                        </p:attrNameLst>
                                      </p:cBhvr>
                                      <p:to>
                                        <p:strVal val="visible"/>
                                      </p:to>
                                    </p:set>
                                    <p:animEffect transition="in" filter="fade">
                                      <p:cBhvr>
                                        <p:cTn id="47" dur="1000"/>
                                        <p:tgtEl>
                                          <p:spTgt spid="14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8"/>
          <p:cNvSpPr txBox="1">
            <a:spLocks noGrp="1"/>
          </p:cNvSpPr>
          <p:nvPr>
            <p:ph type="title"/>
          </p:nvPr>
        </p:nvSpPr>
        <p:spPr>
          <a:xfrm>
            <a:off x="628650" y="365126"/>
            <a:ext cx="78867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
        <p:nvSpPr>
          <p:cNvPr id="155" name="Google Shape;155;p28"/>
          <p:cNvSpPr txBox="1">
            <a:spLocks noGrp="1"/>
          </p:cNvSpPr>
          <p:nvPr>
            <p:ph type="body" idx="1"/>
          </p:nvPr>
        </p:nvSpPr>
        <p:spPr>
          <a:xfrm>
            <a:off x="628650" y="4392275"/>
            <a:ext cx="7886700" cy="13257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b="1">
                <a:solidFill>
                  <a:srgbClr val="000000"/>
                </a:solidFill>
              </a:rPr>
              <a:t>Take a few minutes to complete a computer search on how collars, such as the one shown on this dairy cow, are used in the dairy industry today. Discuss your findings with your class. </a:t>
            </a:r>
            <a:endParaRPr b="1">
              <a:solidFill>
                <a:srgbClr val="000000"/>
              </a:solidFill>
            </a:endParaRPr>
          </a:p>
        </p:txBody>
      </p:sp>
      <p:pic>
        <p:nvPicPr>
          <p:cNvPr id="156" name="Google Shape;156;p28"/>
          <p:cNvPicPr preferRelativeResize="0"/>
          <p:nvPr/>
        </p:nvPicPr>
        <p:blipFill>
          <a:blip r:embed="rId3">
            <a:alphaModFix/>
          </a:blip>
          <a:stretch>
            <a:fillRect/>
          </a:stretch>
        </p:blipFill>
        <p:spPr>
          <a:xfrm>
            <a:off x="304800" y="304800"/>
            <a:ext cx="8210550" cy="4117475"/>
          </a:xfrm>
          <a:prstGeom prst="rect">
            <a:avLst/>
          </a:prstGeom>
          <a:noFill/>
          <a:ln>
            <a:no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9"/>
          <p:cNvSpPr txBox="1">
            <a:spLocks noGrp="1"/>
          </p:cNvSpPr>
          <p:nvPr>
            <p:ph type="title"/>
          </p:nvPr>
        </p:nvSpPr>
        <p:spPr>
          <a:xfrm>
            <a:off x="628650" y="0"/>
            <a:ext cx="7886700" cy="1312800"/>
          </a:xfrm>
          <a:prstGeom prst="rect">
            <a:avLst/>
          </a:prstGeom>
        </p:spPr>
        <p:txBody>
          <a:bodyPr spcFirstLastPara="1" wrap="square" lIns="91425" tIns="45700" rIns="91425" bIns="45700" anchor="ctr" anchorCtr="0">
            <a:noAutofit/>
          </a:bodyPr>
          <a:lstStyle/>
          <a:p>
            <a:pPr marL="114300" lvl="0" indent="0" algn="l" rtl="0">
              <a:lnSpc>
                <a:spcPct val="115000"/>
              </a:lnSpc>
              <a:spcBef>
                <a:spcPts val="0"/>
              </a:spcBef>
              <a:spcAft>
                <a:spcPts val="0"/>
              </a:spcAft>
              <a:buNone/>
            </a:pPr>
            <a:r>
              <a:rPr lang="en-US" sz="3000" b="1">
                <a:solidFill>
                  <a:srgbClr val="980000"/>
                </a:solidFill>
                <a:latin typeface="Arial"/>
                <a:ea typeface="Arial"/>
                <a:cs typeface="Arial"/>
                <a:sym typeface="Arial"/>
              </a:rPr>
              <a:t>Scalability of Precision Agriculture/Myths</a:t>
            </a:r>
            <a:endParaRPr sz="3000" b="1">
              <a:solidFill>
                <a:srgbClr val="980000"/>
              </a:solidFill>
            </a:endParaRPr>
          </a:p>
        </p:txBody>
      </p:sp>
      <p:sp>
        <p:nvSpPr>
          <p:cNvPr id="162" name="Google Shape;162;p29"/>
          <p:cNvSpPr txBox="1">
            <a:spLocks noGrp="1"/>
          </p:cNvSpPr>
          <p:nvPr>
            <p:ph type="body" idx="1"/>
          </p:nvPr>
        </p:nvSpPr>
        <p:spPr>
          <a:xfrm>
            <a:off x="628650" y="898275"/>
            <a:ext cx="8382300" cy="4683300"/>
          </a:xfrm>
          <a:prstGeom prst="rect">
            <a:avLst/>
          </a:prstGeom>
        </p:spPr>
        <p:txBody>
          <a:bodyPr spcFirstLastPara="1" wrap="square" lIns="91425" tIns="45700" rIns="91425" bIns="45700" anchor="t" anchorCtr="0">
            <a:noAutofit/>
          </a:bodyPr>
          <a:lstStyle/>
          <a:p>
            <a:pPr marL="114300" lvl="0" indent="0" algn="l" rtl="0">
              <a:lnSpc>
                <a:spcPct val="115000"/>
              </a:lnSpc>
              <a:spcBef>
                <a:spcPts val="0"/>
              </a:spcBef>
              <a:spcAft>
                <a:spcPts val="0"/>
              </a:spcAft>
              <a:buNone/>
            </a:pPr>
            <a:endParaRPr sz="1800" u="sng" dirty="0">
              <a:solidFill>
                <a:srgbClr val="000000"/>
              </a:solidFill>
              <a:latin typeface="Arial"/>
              <a:ea typeface="Arial"/>
              <a:cs typeface="Arial"/>
              <a:sym typeface="Arial"/>
            </a:endParaRPr>
          </a:p>
          <a:p>
            <a:pPr marL="457200" lvl="0" indent="-342900" algn="l" rtl="0">
              <a:lnSpc>
                <a:spcPct val="115000"/>
              </a:lnSpc>
              <a:spcBef>
                <a:spcPts val="0"/>
              </a:spcBef>
              <a:spcAft>
                <a:spcPts val="0"/>
              </a:spcAft>
              <a:buClr>
                <a:srgbClr val="000000"/>
              </a:buClr>
              <a:buSzPts val="1800"/>
              <a:buChar char="●"/>
            </a:pPr>
            <a:r>
              <a:rPr lang="en-US" sz="1800" dirty="0">
                <a:solidFill>
                  <a:srgbClr val="000000"/>
                </a:solidFill>
                <a:latin typeface="Arial"/>
                <a:ea typeface="Arial"/>
                <a:cs typeface="Arial"/>
                <a:sym typeface="Arial"/>
              </a:rPr>
              <a:t>There are three </a:t>
            </a:r>
            <a:r>
              <a:rPr lang="en-US" sz="1800" u="sng" dirty="0">
                <a:solidFill>
                  <a:srgbClr val="000000"/>
                </a:solidFill>
                <a:latin typeface="Arial"/>
                <a:ea typeface="Arial"/>
                <a:cs typeface="Arial"/>
                <a:sym typeface="Arial"/>
              </a:rPr>
              <a:t>Myths</a:t>
            </a:r>
            <a:r>
              <a:rPr lang="en-US" sz="1800" dirty="0">
                <a:solidFill>
                  <a:srgbClr val="000000"/>
                </a:solidFill>
                <a:latin typeface="Arial"/>
                <a:ea typeface="Arial"/>
                <a:cs typeface="Arial"/>
                <a:sym typeface="Arial"/>
              </a:rPr>
              <a:t> about precision agriculture among operators.</a:t>
            </a:r>
            <a:endParaRPr sz="1800" dirty="0">
              <a:solidFill>
                <a:srgbClr val="000000"/>
              </a:solidFill>
              <a:latin typeface="Arial"/>
              <a:ea typeface="Arial"/>
              <a:cs typeface="Arial"/>
              <a:sym typeface="Arial"/>
            </a:endParaRPr>
          </a:p>
          <a:p>
            <a:pPr marL="0" lvl="0" indent="0" algn="l" rtl="0">
              <a:lnSpc>
                <a:spcPct val="115000"/>
              </a:lnSpc>
              <a:spcBef>
                <a:spcPts val="0"/>
              </a:spcBef>
              <a:spcAft>
                <a:spcPts val="0"/>
              </a:spcAft>
              <a:buNone/>
            </a:pPr>
            <a:r>
              <a:rPr lang="en-US" sz="1800" dirty="0">
                <a:solidFill>
                  <a:srgbClr val="000000"/>
                </a:solidFill>
                <a:latin typeface="Arial"/>
                <a:ea typeface="Arial"/>
                <a:cs typeface="Arial"/>
                <a:sym typeface="Arial"/>
              </a:rPr>
              <a:t>1) I have to be a big operation to use precision agriculture</a:t>
            </a:r>
            <a:endParaRPr sz="1800" dirty="0">
              <a:solidFill>
                <a:srgbClr val="000000"/>
              </a:solidFill>
              <a:latin typeface="Arial"/>
              <a:ea typeface="Arial"/>
              <a:cs typeface="Arial"/>
              <a:sym typeface="Arial"/>
            </a:endParaRPr>
          </a:p>
          <a:p>
            <a:pPr marL="457200" lvl="0" indent="457200" algn="l" rtl="0">
              <a:lnSpc>
                <a:spcPct val="115000"/>
              </a:lnSpc>
              <a:spcBef>
                <a:spcPts val="0"/>
              </a:spcBef>
              <a:spcAft>
                <a:spcPts val="0"/>
              </a:spcAft>
              <a:buNone/>
            </a:pPr>
            <a:endParaRPr sz="1800" dirty="0">
              <a:solidFill>
                <a:srgbClr val="000000"/>
              </a:solidFill>
              <a:latin typeface="Arial"/>
              <a:ea typeface="Arial"/>
              <a:cs typeface="Arial"/>
              <a:sym typeface="Arial"/>
            </a:endParaRPr>
          </a:p>
          <a:p>
            <a:pPr marL="0" lvl="0" indent="0" algn="l" rtl="0">
              <a:lnSpc>
                <a:spcPct val="115000"/>
              </a:lnSpc>
              <a:spcBef>
                <a:spcPts val="0"/>
              </a:spcBef>
              <a:spcAft>
                <a:spcPts val="0"/>
              </a:spcAft>
              <a:buNone/>
            </a:pPr>
            <a:r>
              <a:rPr lang="en-US" sz="1800" dirty="0" smtClean="0">
                <a:solidFill>
                  <a:srgbClr val="000000"/>
                </a:solidFill>
                <a:latin typeface="Arial"/>
                <a:ea typeface="Arial"/>
                <a:cs typeface="Arial"/>
                <a:sym typeface="Arial"/>
              </a:rPr>
              <a:t>2</a:t>
            </a:r>
            <a:r>
              <a:rPr lang="en-US" sz="1800" dirty="0">
                <a:solidFill>
                  <a:srgbClr val="000000"/>
                </a:solidFill>
                <a:latin typeface="Arial"/>
                <a:ea typeface="Arial"/>
                <a:cs typeface="Arial"/>
                <a:sym typeface="Arial"/>
              </a:rPr>
              <a:t>) The operator has to implement an entire precision   </a:t>
            </a:r>
            <a:endParaRPr sz="1800" dirty="0">
              <a:solidFill>
                <a:srgbClr val="000000"/>
              </a:solidFill>
              <a:latin typeface="Arial"/>
              <a:ea typeface="Arial"/>
              <a:cs typeface="Arial"/>
              <a:sym typeface="Arial"/>
            </a:endParaRPr>
          </a:p>
          <a:p>
            <a:pPr marL="0" lvl="0" indent="0" algn="l" rtl="0">
              <a:lnSpc>
                <a:spcPct val="115000"/>
              </a:lnSpc>
              <a:spcBef>
                <a:spcPts val="0"/>
              </a:spcBef>
              <a:spcAft>
                <a:spcPts val="0"/>
              </a:spcAft>
              <a:buNone/>
            </a:pPr>
            <a:r>
              <a:rPr lang="en-US" sz="1800" dirty="0">
                <a:solidFill>
                  <a:srgbClr val="000000"/>
                </a:solidFill>
                <a:latin typeface="Arial"/>
                <a:ea typeface="Arial"/>
                <a:cs typeface="Arial"/>
                <a:sym typeface="Arial"/>
              </a:rPr>
              <a:t>    </a:t>
            </a:r>
            <a:r>
              <a:rPr lang="en-US" sz="1800" dirty="0" smtClean="0">
                <a:solidFill>
                  <a:srgbClr val="000000"/>
                </a:solidFill>
                <a:latin typeface="Arial"/>
                <a:ea typeface="Arial"/>
                <a:cs typeface="Arial"/>
                <a:sym typeface="Arial"/>
              </a:rPr>
              <a:t>agriculture </a:t>
            </a:r>
            <a:r>
              <a:rPr lang="en-US" sz="1800" dirty="0">
                <a:solidFill>
                  <a:srgbClr val="000000"/>
                </a:solidFill>
                <a:latin typeface="Arial"/>
                <a:ea typeface="Arial"/>
                <a:cs typeface="Arial"/>
                <a:sym typeface="Arial"/>
              </a:rPr>
              <a:t>package across the operation in order to see a benefit.</a:t>
            </a:r>
            <a:endParaRPr sz="1800" dirty="0">
              <a:solidFill>
                <a:srgbClr val="000000"/>
              </a:solidFill>
              <a:latin typeface="Arial"/>
              <a:ea typeface="Arial"/>
              <a:cs typeface="Arial"/>
              <a:sym typeface="Arial"/>
            </a:endParaRPr>
          </a:p>
          <a:p>
            <a:pPr marL="0" lvl="0" indent="0" algn="l" rtl="0">
              <a:lnSpc>
                <a:spcPct val="115000"/>
              </a:lnSpc>
              <a:spcBef>
                <a:spcPts val="0"/>
              </a:spcBef>
              <a:spcAft>
                <a:spcPts val="0"/>
              </a:spcAft>
              <a:buNone/>
            </a:pPr>
            <a:endParaRPr sz="1800" dirty="0">
              <a:solidFill>
                <a:srgbClr val="000000"/>
              </a:solidFill>
              <a:latin typeface="Arial"/>
              <a:ea typeface="Arial"/>
              <a:cs typeface="Arial"/>
              <a:sym typeface="Arial"/>
            </a:endParaRPr>
          </a:p>
          <a:p>
            <a:pPr marL="0" lvl="0" indent="0" algn="l" rtl="0">
              <a:lnSpc>
                <a:spcPct val="115000"/>
              </a:lnSpc>
              <a:spcBef>
                <a:spcPts val="0"/>
              </a:spcBef>
              <a:spcAft>
                <a:spcPts val="0"/>
              </a:spcAft>
              <a:buNone/>
            </a:pPr>
            <a:r>
              <a:rPr lang="en-US" sz="1800" dirty="0">
                <a:solidFill>
                  <a:srgbClr val="000000"/>
                </a:solidFill>
                <a:latin typeface="Arial"/>
                <a:ea typeface="Arial"/>
                <a:cs typeface="Arial"/>
                <a:sym typeface="Arial"/>
              </a:rPr>
              <a:t>3) The operator has to </a:t>
            </a:r>
            <a:r>
              <a:rPr lang="en-US" sz="1800" dirty="0" smtClean="0">
                <a:solidFill>
                  <a:srgbClr val="000000"/>
                </a:solidFill>
                <a:latin typeface="Arial"/>
                <a:ea typeface="Arial"/>
                <a:cs typeface="Arial"/>
                <a:sym typeface="Arial"/>
              </a:rPr>
              <a:t>buy all </a:t>
            </a:r>
            <a:r>
              <a:rPr lang="en-US" sz="1800" dirty="0">
                <a:solidFill>
                  <a:srgbClr val="000000"/>
                </a:solidFill>
                <a:latin typeface="Arial"/>
                <a:ea typeface="Arial"/>
                <a:cs typeface="Arial"/>
                <a:sym typeface="Arial"/>
              </a:rPr>
              <a:t>new equipment in order to implement Precision  </a:t>
            </a:r>
            <a:endParaRPr sz="1800" dirty="0">
              <a:solidFill>
                <a:srgbClr val="000000"/>
              </a:solidFill>
              <a:latin typeface="Arial"/>
              <a:ea typeface="Arial"/>
              <a:cs typeface="Arial"/>
              <a:sym typeface="Arial"/>
            </a:endParaRPr>
          </a:p>
          <a:p>
            <a:pPr marL="0" lvl="0" indent="0" algn="l" rtl="0">
              <a:lnSpc>
                <a:spcPct val="115000"/>
              </a:lnSpc>
              <a:spcBef>
                <a:spcPts val="0"/>
              </a:spcBef>
              <a:spcAft>
                <a:spcPts val="0"/>
              </a:spcAft>
              <a:buNone/>
            </a:pPr>
            <a:r>
              <a:rPr lang="en-US" sz="1800" dirty="0">
                <a:solidFill>
                  <a:srgbClr val="000000"/>
                </a:solidFill>
                <a:latin typeface="Arial"/>
                <a:ea typeface="Arial"/>
                <a:cs typeface="Arial"/>
                <a:sym typeface="Arial"/>
              </a:rPr>
              <a:t>    Ag, costing additional tens if not thousands of dollars. Any age equipment   </a:t>
            </a:r>
            <a:endParaRPr sz="1800" dirty="0">
              <a:solidFill>
                <a:srgbClr val="000000"/>
              </a:solidFill>
              <a:latin typeface="Arial"/>
              <a:ea typeface="Arial"/>
              <a:cs typeface="Arial"/>
              <a:sym typeface="Arial"/>
            </a:endParaRPr>
          </a:p>
          <a:p>
            <a:pPr marL="0" lvl="0" indent="0" algn="l" rtl="0">
              <a:lnSpc>
                <a:spcPct val="115000"/>
              </a:lnSpc>
              <a:spcBef>
                <a:spcPts val="0"/>
              </a:spcBef>
              <a:spcAft>
                <a:spcPts val="0"/>
              </a:spcAft>
              <a:buNone/>
            </a:pPr>
            <a:r>
              <a:rPr lang="en-US" sz="1800" dirty="0">
                <a:solidFill>
                  <a:srgbClr val="000000"/>
                </a:solidFill>
                <a:latin typeface="Arial"/>
                <a:ea typeface="Arial"/>
                <a:cs typeface="Arial"/>
                <a:sym typeface="Arial"/>
              </a:rPr>
              <a:t>    can be equipped with Precision Ag technology. </a:t>
            </a:r>
            <a:endParaRPr sz="1800" dirty="0">
              <a:solidFill>
                <a:srgbClr val="000000"/>
              </a:solidFill>
              <a:latin typeface="Arial"/>
              <a:ea typeface="Arial"/>
              <a:cs typeface="Arial"/>
              <a:sym typeface="Arial"/>
            </a:endParaRPr>
          </a:p>
          <a:p>
            <a:pPr marL="457200" lvl="0" indent="0" algn="l" rtl="0">
              <a:lnSpc>
                <a:spcPct val="115000"/>
              </a:lnSpc>
              <a:spcBef>
                <a:spcPts val="0"/>
              </a:spcBef>
              <a:spcAft>
                <a:spcPts val="0"/>
              </a:spcAft>
              <a:buNone/>
            </a:pPr>
            <a:endParaRPr sz="1100" dirty="0">
              <a:solidFill>
                <a:srgbClr val="000000"/>
              </a:solidFill>
              <a:latin typeface="Arial"/>
              <a:ea typeface="Arial"/>
              <a:cs typeface="Arial"/>
              <a:sym typeface="Arial"/>
            </a:endParaRPr>
          </a:p>
          <a:p>
            <a:pPr marL="0" lvl="0" indent="0" algn="l" rtl="0">
              <a:lnSpc>
                <a:spcPct val="115000"/>
              </a:lnSpc>
              <a:spcBef>
                <a:spcPts val="0"/>
              </a:spcBef>
              <a:spcAft>
                <a:spcPts val="0"/>
              </a:spcAft>
              <a:buNone/>
            </a:pPr>
            <a:r>
              <a:rPr lang="en-US" sz="1800" dirty="0">
                <a:solidFill>
                  <a:srgbClr val="000000"/>
                </a:solidFill>
                <a:latin typeface="Arial"/>
                <a:ea typeface="Arial"/>
                <a:cs typeface="Arial"/>
                <a:sym typeface="Arial"/>
              </a:rPr>
              <a:t>Three of the most well known vendors who set up older equipment with Precision Ag technology are: </a:t>
            </a:r>
            <a:endParaRPr sz="1800" dirty="0">
              <a:solidFill>
                <a:srgbClr val="000000"/>
              </a:solidFill>
              <a:latin typeface="Arial"/>
              <a:ea typeface="Arial"/>
              <a:cs typeface="Arial"/>
              <a:sym typeface="Arial"/>
            </a:endParaRPr>
          </a:p>
          <a:p>
            <a:pPr marL="457200" lvl="0" indent="0" algn="l" rtl="0">
              <a:lnSpc>
                <a:spcPct val="115000"/>
              </a:lnSpc>
              <a:spcBef>
                <a:spcPts val="0"/>
              </a:spcBef>
              <a:spcAft>
                <a:spcPts val="0"/>
              </a:spcAft>
              <a:buNone/>
            </a:pPr>
            <a:r>
              <a:rPr lang="en-US" sz="1800" b="1" dirty="0">
                <a:solidFill>
                  <a:srgbClr val="000000"/>
                </a:solidFill>
                <a:latin typeface="Arial"/>
                <a:ea typeface="Arial"/>
                <a:cs typeface="Arial"/>
                <a:sym typeface="Arial"/>
              </a:rPr>
              <a:t>Precision Planting, </a:t>
            </a:r>
            <a:r>
              <a:rPr lang="en-US" sz="1800" b="1" dirty="0" err="1">
                <a:solidFill>
                  <a:srgbClr val="000000"/>
                </a:solidFill>
                <a:latin typeface="Arial"/>
                <a:ea typeface="Arial"/>
                <a:cs typeface="Arial"/>
                <a:sym typeface="Arial"/>
              </a:rPr>
              <a:t>AgLeader</a:t>
            </a:r>
            <a:r>
              <a:rPr lang="en-US" sz="1800" b="1" dirty="0">
                <a:solidFill>
                  <a:srgbClr val="000000"/>
                </a:solidFill>
                <a:latin typeface="Arial"/>
                <a:ea typeface="Arial"/>
                <a:cs typeface="Arial"/>
                <a:sym typeface="Arial"/>
              </a:rPr>
              <a:t> &amp; Raven Industries</a:t>
            </a:r>
            <a:endParaRPr sz="1800" b="1" dirty="0">
              <a:solidFill>
                <a:srgbClr val="000000"/>
              </a:solidFill>
              <a:latin typeface="Arial"/>
              <a:ea typeface="Arial"/>
              <a:cs typeface="Arial"/>
              <a:sym typeface="Arial"/>
            </a:endParaRPr>
          </a:p>
          <a:p>
            <a:pPr marL="457200" lvl="0" indent="0" algn="l" rtl="0">
              <a:lnSpc>
                <a:spcPct val="115000"/>
              </a:lnSpc>
              <a:spcBef>
                <a:spcPts val="0"/>
              </a:spcBef>
              <a:spcAft>
                <a:spcPts val="0"/>
              </a:spcAft>
              <a:buNone/>
            </a:pPr>
            <a:endParaRPr sz="1800" b="1" dirty="0">
              <a:solidFill>
                <a:srgbClr val="000000"/>
              </a:solidFill>
              <a:latin typeface="Arial"/>
              <a:ea typeface="Arial"/>
              <a:cs typeface="Arial"/>
              <a:sym typeface="Arial"/>
            </a:endParaRPr>
          </a:p>
          <a:p>
            <a:pPr marL="0" lvl="0" indent="0" algn="l" rtl="0">
              <a:spcBef>
                <a:spcPts val="750"/>
              </a:spcBef>
              <a:spcAft>
                <a:spcPts val="0"/>
              </a:spcAft>
              <a:buNone/>
            </a:pPr>
            <a:endParaRPr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6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2">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6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2">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2">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2">
                                            <p:txEl>
                                              <p:pRg st="11" end="1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6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30"/>
          <p:cNvSpPr txBox="1">
            <a:spLocks noGrp="1"/>
          </p:cNvSpPr>
          <p:nvPr>
            <p:ph type="title"/>
          </p:nvPr>
        </p:nvSpPr>
        <p:spPr>
          <a:xfrm>
            <a:off x="628650" y="120925"/>
            <a:ext cx="7886700" cy="967500"/>
          </a:xfrm>
          <a:prstGeom prst="rect">
            <a:avLst/>
          </a:prstGeom>
        </p:spPr>
        <p:txBody>
          <a:bodyPr spcFirstLastPara="1" wrap="square" lIns="91425" tIns="45700" rIns="91425" bIns="45700" anchor="ctr" anchorCtr="0">
            <a:noAutofit/>
          </a:bodyPr>
          <a:lstStyle/>
          <a:p>
            <a:pPr marL="0" lvl="0" indent="0" algn="l" rtl="0">
              <a:lnSpc>
                <a:spcPct val="115000"/>
              </a:lnSpc>
              <a:spcBef>
                <a:spcPts val="0"/>
              </a:spcBef>
              <a:spcAft>
                <a:spcPts val="0"/>
              </a:spcAft>
              <a:buNone/>
            </a:pPr>
            <a:r>
              <a:rPr lang="en-US" sz="2400">
                <a:solidFill>
                  <a:srgbClr val="980000"/>
                </a:solidFill>
                <a:latin typeface="Arial"/>
                <a:ea typeface="Arial"/>
                <a:cs typeface="Arial"/>
                <a:sym typeface="Arial"/>
              </a:rPr>
              <a:t>Types of Precision Ag Maps</a:t>
            </a:r>
            <a:endParaRPr sz="2400">
              <a:solidFill>
                <a:srgbClr val="980000"/>
              </a:solidFill>
              <a:latin typeface="Arial"/>
              <a:ea typeface="Arial"/>
              <a:cs typeface="Arial"/>
              <a:sym typeface="Arial"/>
            </a:endParaRPr>
          </a:p>
          <a:p>
            <a:pPr marL="0" lvl="0" indent="0" algn="l" rtl="0">
              <a:spcBef>
                <a:spcPts val="0"/>
              </a:spcBef>
              <a:spcAft>
                <a:spcPts val="0"/>
              </a:spcAft>
              <a:buNone/>
            </a:pPr>
            <a:endParaRPr/>
          </a:p>
        </p:txBody>
      </p:sp>
      <p:sp>
        <p:nvSpPr>
          <p:cNvPr id="168" name="Google Shape;168;p30"/>
          <p:cNvSpPr txBox="1">
            <a:spLocks noGrp="1"/>
          </p:cNvSpPr>
          <p:nvPr>
            <p:ph type="body" idx="1"/>
          </p:nvPr>
        </p:nvSpPr>
        <p:spPr>
          <a:xfrm>
            <a:off x="252825" y="673700"/>
            <a:ext cx="8585700" cy="1451100"/>
          </a:xfrm>
          <a:prstGeom prst="rect">
            <a:avLst/>
          </a:prstGeom>
        </p:spPr>
        <p:txBody>
          <a:bodyPr spcFirstLastPara="1" wrap="square" lIns="91425" tIns="45700" rIns="91425" bIns="45700" anchor="t" anchorCtr="0">
            <a:noAutofit/>
          </a:bodyPr>
          <a:lstStyle/>
          <a:p>
            <a:pPr marL="457200" lvl="0" indent="-342900" algn="l" rtl="0">
              <a:lnSpc>
                <a:spcPct val="115000"/>
              </a:lnSpc>
              <a:spcBef>
                <a:spcPts val="0"/>
              </a:spcBef>
              <a:spcAft>
                <a:spcPts val="0"/>
              </a:spcAft>
              <a:buClr>
                <a:srgbClr val="000000"/>
              </a:buClr>
              <a:buSzPts val="1800"/>
              <a:buFont typeface="Arial"/>
              <a:buChar char="●"/>
            </a:pPr>
            <a:r>
              <a:rPr lang="en-US" sz="1800">
                <a:solidFill>
                  <a:srgbClr val="000000"/>
                </a:solidFill>
                <a:latin typeface="Arial"/>
                <a:ea typeface="Arial"/>
                <a:cs typeface="Arial"/>
                <a:sym typeface="Arial"/>
              </a:rPr>
              <a:t>Each map was produced when information was gathered.</a:t>
            </a:r>
            <a:endParaRPr sz="1800">
              <a:solidFill>
                <a:srgbClr val="000000"/>
              </a:solidFill>
              <a:latin typeface="Arial"/>
              <a:ea typeface="Arial"/>
              <a:cs typeface="Arial"/>
              <a:sym typeface="Arial"/>
            </a:endParaRPr>
          </a:p>
          <a:p>
            <a:pPr marL="457200" lvl="0" indent="-342900" algn="l" rtl="0">
              <a:lnSpc>
                <a:spcPct val="115000"/>
              </a:lnSpc>
              <a:spcBef>
                <a:spcPts val="0"/>
              </a:spcBef>
              <a:spcAft>
                <a:spcPts val="0"/>
              </a:spcAft>
              <a:buClr>
                <a:srgbClr val="000000"/>
              </a:buClr>
              <a:buSzPts val="1800"/>
              <a:buFont typeface="Arial"/>
              <a:buChar char="●"/>
            </a:pPr>
            <a:r>
              <a:rPr lang="en-US" sz="1800">
                <a:solidFill>
                  <a:srgbClr val="000000"/>
                </a:solidFill>
                <a:latin typeface="Arial"/>
                <a:ea typeface="Arial"/>
                <a:cs typeface="Arial"/>
                <a:sym typeface="Arial"/>
              </a:rPr>
              <a:t>Each kind of map displays different kinds of data. Here are examples.</a:t>
            </a:r>
            <a:endParaRPr sz="1800">
              <a:solidFill>
                <a:srgbClr val="000000"/>
              </a:solidFill>
              <a:latin typeface="Arial"/>
              <a:ea typeface="Arial"/>
              <a:cs typeface="Arial"/>
              <a:sym typeface="Arial"/>
            </a:endParaRPr>
          </a:p>
          <a:p>
            <a:pPr marL="0" lvl="0" indent="0" algn="l" rtl="0">
              <a:lnSpc>
                <a:spcPct val="115000"/>
              </a:lnSpc>
              <a:spcBef>
                <a:spcPts val="0"/>
              </a:spcBef>
              <a:spcAft>
                <a:spcPts val="0"/>
              </a:spcAft>
              <a:buNone/>
            </a:pPr>
            <a:endParaRPr sz="1800">
              <a:solidFill>
                <a:srgbClr val="000000"/>
              </a:solidFill>
              <a:latin typeface="Arial"/>
              <a:ea typeface="Arial"/>
              <a:cs typeface="Arial"/>
              <a:sym typeface="Arial"/>
            </a:endParaRPr>
          </a:p>
          <a:p>
            <a:pPr marL="0" lvl="0" indent="0" algn="l" rtl="0">
              <a:lnSpc>
                <a:spcPct val="115000"/>
              </a:lnSpc>
              <a:spcBef>
                <a:spcPts val="0"/>
              </a:spcBef>
              <a:spcAft>
                <a:spcPts val="0"/>
              </a:spcAft>
              <a:buNone/>
            </a:pPr>
            <a:r>
              <a:rPr lang="en-US" sz="1800">
                <a:solidFill>
                  <a:srgbClr val="000000"/>
                </a:solidFill>
                <a:latin typeface="Arial"/>
                <a:ea typeface="Arial"/>
                <a:cs typeface="Arial"/>
                <a:sym typeface="Arial"/>
              </a:rPr>
              <a:t>**layers are built in, starting with yield first. The following maps go in “order.</a:t>
            </a:r>
            <a:endParaRPr sz="1800">
              <a:solidFill>
                <a:srgbClr val="000000"/>
              </a:solidFill>
              <a:latin typeface="Arial"/>
              <a:ea typeface="Arial"/>
              <a:cs typeface="Arial"/>
              <a:sym typeface="Arial"/>
            </a:endParaRPr>
          </a:p>
          <a:p>
            <a:pPr marL="0" lvl="0" indent="0" algn="l" rtl="0">
              <a:spcBef>
                <a:spcPts val="0"/>
              </a:spcBef>
              <a:spcAft>
                <a:spcPts val="0"/>
              </a:spcAft>
              <a:buNone/>
            </a:pPr>
            <a:endParaRPr sz="3300"/>
          </a:p>
          <a:p>
            <a:pPr marL="0" lvl="0" indent="0" algn="l" rtl="0">
              <a:spcBef>
                <a:spcPts val="750"/>
              </a:spcBef>
              <a:spcAft>
                <a:spcPts val="0"/>
              </a:spcAft>
              <a:buNone/>
            </a:pPr>
            <a:endParaRPr/>
          </a:p>
        </p:txBody>
      </p:sp>
      <p:pic>
        <p:nvPicPr>
          <p:cNvPr id="169" name="Google Shape;169;p30"/>
          <p:cNvPicPr preferRelativeResize="0"/>
          <p:nvPr/>
        </p:nvPicPr>
        <p:blipFill>
          <a:blip r:embed="rId3">
            <a:alphaModFix/>
          </a:blip>
          <a:stretch>
            <a:fillRect/>
          </a:stretch>
        </p:blipFill>
        <p:spPr>
          <a:xfrm>
            <a:off x="2432650" y="2035350"/>
            <a:ext cx="5943600" cy="3705225"/>
          </a:xfrm>
          <a:prstGeom prst="rect">
            <a:avLst/>
          </a:prstGeom>
          <a:noFill/>
          <a:ln>
            <a:noFill/>
          </a:ln>
        </p:spPr>
      </p:pic>
      <p:sp>
        <p:nvSpPr>
          <p:cNvPr id="170" name="Google Shape;170;p30"/>
          <p:cNvSpPr txBox="1"/>
          <p:nvPr/>
        </p:nvSpPr>
        <p:spPr>
          <a:xfrm>
            <a:off x="529225" y="3459113"/>
            <a:ext cx="1623900" cy="8577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SzPts val="1800"/>
              <a:buAutoNum type="arabicPeriod"/>
            </a:pPr>
            <a:r>
              <a:rPr lang="en-US" sz="1800"/>
              <a:t>Yield Map</a:t>
            </a:r>
            <a:endParaRPr sz="180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1"/>
          <p:cNvSpPr txBox="1">
            <a:spLocks noGrp="1"/>
          </p:cNvSpPr>
          <p:nvPr>
            <p:ph type="title"/>
          </p:nvPr>
        </p:nvSpPr>
        <p:spPr>
          <a:xfrm>
            <a:off x="628650" y="499926"/>
            <a:ext cx="78867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sz="2000">
                <a:solidFill>
                  <a:srgbClr val="000000"/>
                </a:solidFill>
              </a:rPr>
              <a:t>2. Subsoil Moisture Map</a:t>
            </a:r>
            <a:endParaRPr sz="2000">
              <a:solidFill>
                <a:srgbClr val="000000"/>
              </a:solidFill>
            </a:endParaRPr>
          </a:p>
        </p:txBody>
      </p:sp>
      <p:pic>
        <p:nvPicPr>
          <p:cNvPr id="176" name="Google Shape;176;p31"/>
          <p:cNvPicPr preferRelativeResize="0"/>
          <p:nvPr/>
        </p:nvPicPr>
        <p:blipFill>
          <a:blip r:embed="rId3">
            <a:alphaModFix/>
          </a:blip>
          <a:stretch>
            <a:fillRect/>
          </a:stretch>
        </p:blipFill>
        <p:spPr>
          <a:xfrm>
            <a:off x="1025962" y="1526372"/>
            <a:ext cx="7092075" cy="4034750"/>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628650" y="365126"/>
            <a:ext cx="78867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b="1">
                <a:solidFill>
                  <a:srgbClr val="980000"/>
                </a:solidFill>
              </a:rPr>
              <a:t>Objectives</a:t>
            </a:r>
            <a:r>
              <a:rPr lang="en-US">
                <a:solidFill>
                  <a:srgbClr val="980000"/>
                </a:solidFill>
              </a:rPr>
              <a:t>:</a:t>
            </a:r>
            <a:endParaRPr>
              <a:solidFill>
                <a:srgbClr val="980000"/>
              </a:solidFill>
            </a:endParaRPr>
          </a:p>
        </p:txBody>
      </p:sp>
      <p:sp>
        <p:nvSpPr>
          <p:cNvPr id="62" name="Google Shape;62;p14"/>
          <p:cNvSpPr txBox="1">
            <a:spLocks noGrp="1"/>
          </p:cNvSpPr>
          <p:nvPr>
            <p:ph type="body" idx="1"/>
          </p:nvPr>
        </p:nvSpPr>
        <p:spPr>
          <a:xfrm>
            <a:off x="628650" y="1825625"/>
            <a:ext cx="7886700" cy="3756000"/>
          </a:xfrm>
          <a:prstGeom prst="rect">
            <a:avLst/>
          </a:prstGeom>
        </p:spPr>
        <p:txBody>
          <a:bodyPr spcFirstLastPara="1" wrap="square" lIns="91425" tIns="45700" rIns="91425" bIns="45700" anchor="t" anchorCtr="0">
            <a:noAutofit/>
          </a:bodyPr>
          <a:lstStyle/>
          <a:p>
            <a:pPr marL="457200" lvl="0" indent="-361950" algn="l" rtl="0">
              <a:spcBef>
                <a:spcPts val="750"/>
              </a:spcBef>
              <a:spcAft>
                <a:spcPts val="0"/>
              </a:spcAft>
              <a:buClr>
                <a:srgbClr val="000000"/>
              </a:buClr>
              <a:buSzPts val="2100"/>
              <a:buAutoNum type="arabicPeriod"/>
            </a:pPr>
            <a:r>
              <a:rPr lang="en-US" dirty="0">
                <a:solidFill>
                  <a:srgbClr val="000000"/>
                </a:solidFill>
              </a:rPr>
              <a:t>Learn about the differences and relationship between Hardware and Software</a:t>
            </a:r>
            <a:endParaRPr dirty="0">
              <a:solidFill>
                <a:srgbClr val="000000"/>
              </a:solidFill>
            </a:endParaRPr>
          </a:p>
          <a:p>
            <a:pPr marL="457200" lvl="0" indent="-361950" algn="l" rtl="0">
              <a:spcBef>
                <a:spcPts val="0"/>
              </a:spcBef>
              <a:spcAft>
                <a:spcPts val="0"/>
              </a:spcAft>
              <a:buClr>
                <a:srgbClr val="000000"/>
              </a:buClr>
              <a:buSzPts val="2100"/>
              <a:buAutoNum type="arabicPeriod"/>
            </a:pPr>
            <a:r>
              <a:rPr lang="en-US" dirty="0">
                <a:solidFill>
                  <a:srgbClr val="000000"/>
                </a:solidFill>
              </a:rPr>
              <a:t>Learn about the different ways Precision Agriculture is used. </a:t>
            </a:r>
            <a:endParaRPr dirty="0">
              <a:solidFill>
                <a:srgbClr val="000000"/>
              </a:solidFill>
            </a:endParaRPr>
          </a:p>
          <a:p>
            <a:pPr marL="457200" lvl="0" indent="-361950" algn="l" rtl="0">
              <a:spcBef>
                <a:spcPts val="0"/>
              </a:spcBef>
              <a:spcAft>
                <a:spcPts val="0"/>
              </a:spcAft>
              <a:buClr>
                <a:srgbClr val="000000"/>
              </a:buClr>
              <a:buSzPts val="2100"/>
              <a:buAutoNum type="arabicPeriod"/>
            </a:pPr>
            <a:r>
              <a:rPr lang="en-US" dirty="0">
                <a:solidFill>
                  <a:srgbClr val="000000"/>
                </a:solidFill>
              </a:rPr>
              <a:t>Learn how precision agriculture is useful for different scales of operations and how it can be used to fit the needs of their operators.</a:t>
            </a:r>
            <a:endParaRPr dirty="0">
              <a:solidFill>
                <a:srgbClr val="000000"/>
              </a:solidFill>
            </a:endParaRPr>
          </a:p>
          <a:p>
            <a:pPr marL="457200" lvl="0" indent="-361950" algn="l" rtl="0">
              <a:spcBef>
                <a:spcPts val="0"/>
              </a:spcBef>
              <a:spcAft>
                <a:spcPts val="0"/>
              </a:spcAft>
              <a:buClr>
                <a:srgbClr val="000000"/>
              </a:buClr>
              <a:buSzPts val="2100"/>
              <a:buAutoNum type="arabicPeriod"/>
            </a:pPr>
            <a:r>
              <a:rPr lang="en-US" dirty="0">
                <a:solidFill>
                  <a:srgbClr val="000000"/>
                </a:solidFill>
              </a:rPr>
              <a:t>Learn what inputs can be controlled using precision agriculture.</a:t>
            </a:r>
            <a:endParaRPr dirty="0">
              <a:solidFill>
                <a:srgbClr val="000000"/>
              </a:solidFill>
            </a:endParaRPr>
          </a:p>
          <a:p>
            <a:pPr marL="457200" lvl="0" indent="-361950" algn="l" rtl="0">
              <a:spcBef>
                <a:spcPts val="0"/>
              </a:spcBef>
              <a:spcAft>
                <a:spcPts val="0"/>
              </a:spcAft>
              <a:buClr>
                <a:srgbClr val="000000"/>
              </a:buClr>
              <a:buSzPts val="2100"/>
              <a:buAutoNum type="arabicPeriod"/>
            </a:pPr>
            <a:r>
              <a:rPr lang="en-US" dirty="0">
                <a:solidFill>
                  <a:srgbClr val="000000"/>
                </a:solidFill>
              </a:rPr>
              <a:t>Learn what maps are created using Precision Agriculture and how to interpret what the maps show. </a:t>
            </a:r>
            <a:endParaRPr dirty="0">
              <a:solidFill>
                <a:srgbClr val="00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32"/>
          <p:cNvSpPr txBox="1">
            <a:spLocks noGrp="1"/>
          </p:cNvSpPr>
          <p:nvPr>
            <p:ph type="title"/>
          </p:nvPr>
        </p:nvSpPr>
        <p:spPr>
          <a:xfrm>
            <a:off x="628650" y="365126"/>
            <a:ext cx="7886700" cy="1325700"/>
          </a:xfrm>
          <a:prstGeom prst="rect">
            <a:avLst/>
          </a:prstGeom>
        </p:spPr>
        <p:txBody>
          <a:bodyPr spcFirstLastPara="1" wrap="square" lIns="91425" tIns="45700" rIns="91425" bIns="45700" anchor="ctr" anchorCtr="0">
            <a:noAutofit/>
          </a:bodyPr>
          <a:lstStyle/>
          <a:p>
            <a:pPr marL="457200" lvl="0" indent="0" algn="l" rtl="0">
              <a:lnSpc>
                <a:spcPct val="115000"/>
              </a:lnSpc>
              <a:spcBef>
                <a:spcPts val="0"/>
              </a:spcBef>
              <a:spcAft>
                <a:spcPts val="0"/>
              </a:spcAft>
              <a:buNone/>
            </a:pPr>
            <a:r>
              <a:rPr lang="en-US" sz="2000">
                <a:solidFill>
                  <a:srgbClr val="000000"/>
                </a:solidFill>
                <a:latin typeface="Arial"/>
                <a:ea typeface="Arial"/>
                <a:cs typeface="Arial"/>
                <a:sym typeface="Arial"/>
              </a:rPr>
              <a:t>3. Nutrient Maps (fertility) </a:t>
            </a:r>
            <a:endParaRPr sz="2000">
              <a:solidFill>
                <a:srgbClr val="000000"/>
              </a:solidFill>
              <a:latin typeface="Arial"/>
              <a:ea typeface="Arial"/>
              <a:cs typeface="Arial"/>
              <a:sym typeface="Arial"/>
            </a:endParaRPr>
          </a:p>
          <a:p>
            <a:pPr marL="914400" lvl="0" indent="-355600" algn="l" rtl="0">
              <a:lnSpc>
                <a:spcPct val="115000"/>
              </a:lnSpc>
              <a:spcBef>
                <a:spcPts val="0"/>
              </a:spcBef>
              <a:spcAft>
                <a:spcPts val="0"/>
              </a:spcAft>
              <a:buClr>
                <a:srgbClr val="000000"/>
              </a:buClr>
              <a:buSzPts val="2000"/>
              <a:buFont typeface="Arial"/>
              <a:buAutoNum type="alphaUcParenR"/>
            </a:pPr>
            <a:r>
              <a:rPr lang="en-US" sz="2000">
                <a:solidFill>
                  <a:srgbClr val="000000"/>
                </a:solidFill>
                <a:latin typeface="Arial"/>
                <a:ea typeface="Arial"/>
                <a:cs typeface="Arial"/>
                <a:sym typeface="Arial"/>
              </a:rPr>
              <a:t>Organic Matter Map</a:t>
            </a:r>
            <a:endParaRPr sz="2000"/>
          </a:p>
        </p:txBody>
      </p:sp>
      <p:pic>
        <p:nvPicPr>
          <p:cNvPr id="182" name="Google Shape;182;p32"/>
          <p:cNvPicPr preferRelativeResize="0"/>
          <p:nvPr/>
        </p:nvPicPr>
        <p:blipFill>
          <a:blip r:embed="rId3">
            <a:alphaModFix/>
          </a:blip>
          <a:stretch>
            <a:fillRect/>
          </a:stretch>
        </p:blipFill>
        <p:spPr>
          <a:xfrm>
            <a:off x="1214200" y="1627659"/>
            <a:ext cx="6715599" cy="3756000"/>
          </a:xfrm>
          <a:prstGeom prst="rect">
            <a:avLst/>
          </a:prstGeom>
          <a:noFill/>
          <a:ln>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3"/>
          <p:cNvSpPr txBox="1">
            <a:spLocks noGrp="1"/>
          </p:cNvSpPr>
          <p:nvPr>
            <p:ph type="title"/>
          </p:nvPr>
        </p:nvSpPr>
        <p:spPr>
          <a:xfrm>
            <a:off x="628650" y="365126"/>
            <a:ext cx="78867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sz="2000">
                <a:solidFill>
                  <a:srgbClr val="000000"/>
                </a:solidFill>
              </a:rPr>
              <a:t>3. B) Soil Phosphorus Map</a:t>
            </a:r>
            <a:endParaRPr sz="2000">
              <a:solidFill>
                <a:srgbClr val="000000"/>
              </a:solidFill>
            </a:endParaRPr>
          </a:p>
        </p:txBody>
      </p:sp>
      <p:pic>
        <p:nvPicPr>
          <p:cNvPr id="188" name="Google Shape;188;p33"/>
          <p:cNvPicPr preferRelativeResize="0"/>
          <p:nvPr/>
        </p:nvPicPr>
        <p:blipFill>
          <a:blip r:embed="rId3">
            <a:alphaModFix/>
          </a:blip>
          <a:stretch>
            <a:fillRect/>
          </a:stretch>
        </p:blipFill>
        <p:spPr>
          <a:xfrm>
            <a:off x="1345050" y="1399250"/>
            <a:ext cx="6453900" cy="4036350"/>
          </a:xfrm>
          <a:prstGeom prst="rect">
            <a:avLst/>
          </a:prstGeom>
          <a:noFill/>
          <a:ln>
            <a:no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4"/>
          <p:cNvSpPr txBox="1">
            <a:spLocks noGrp="1"/>
          </p:cNvSpPr>
          <p:nvPr>
            <p:ph type="title"/>
          </p:nvPr>
        </p:nvSpPr>
        <p:spPr>
          <a:xfrm>
            <a:off x="628650" y="365126"/>
            <a:ext cx="78867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sz="2000">
                <a:solidFill>
                  <a:srgbClr val="000000"/>
                </a:solidFill>
              </a:rPr>
              <a:t>3. C) Fertilizer Application Map</a:t>
            </a:r>
            <a:endParaRPr sz="2000">
              <a:solidFill>
                <a:srgbClr val="000000"/>
              </a:solidFill>
            </a:endParaRPr>
          </a:p>
        </p:txBody>
      </p:sp>
      <p:pic>
        <p:nvPicPr>
          <p:cNvPr id="194" name="Google Shape;194;p34"/>
          <p:cNvPicPr preferRelativeResize="0"/>
          <p:nvPr/>
        </p:nvPicPr>
        <p:blipFill>
          <a:blip r:embed="rId3">
            <a:alphaModFix/>
          </a:blip>
          <a:stretch>
            <a:fillRect/>
          </a:stretch>
        </p:blipFill>
        <p:spPr>
          <a:xfrm>
            <a:off x="1309662" y="1312875"/>
            <a:ext cx="6524675" cy="4248125"/>
          </a:xfrm>
          <a:prstGeom prst="rect">
            <a:avLst/>
          </a:prstGeom>
          <a:noFill/>
          <a:ln>
            <a:noFill/>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35"/>
          <p:cNvSpPr txBox="1">
            <a:spLocks noGrp="1"/>
          </p:cNvSpPr>
          <p:nvPr>
            <p:ph type="title"/>
          </p:nvPr>
        </p:nvSpPr>
        <p:spPr>
          <a:xfrm>
            <a:off x="628650" y="365126"/>
            <a:ext cx="78867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sz="2000">
                <a:solidFill>
                  <a:srgbClr val="000000"/>
                </a:solidFill>
              </a:rPr>
              <a:t>4. Water - Irrigation Application Map</a:t>
            </a:r>
            <a:endParaRPr sz="2000">
              <a:solidFill>
                <a:srgbClr val="000000"/>
              </a:solidFill>
            </a:endParaRPr>
          </a:p>
        </p:txBody>
      </p:sp>
      <p:pic>
        <p:nvPicPr>
          <p:cNvPr id="200" name="Google Shape;200;p35"/>
          <p:cNvPicPr preferRelativeResize="0"/>
          <p:nvPr/>
        </p:nvPicPr>
        <p:blipFill>
          <a:blip r:embed="rId3">
            <a:alphaModFix/>
          </a:blip>
          <a:stretch>
            <a:fillRect/>
          </a:stretch>
        </p:blipFill>
        <p:spPr>
          <a:xfrm>
            <a:off x="1335200" y="1450550"/>
            <a:ext cx="6473600" cy="3983750"/>
          </a:xfrm>
          <a:prstGeom prst="rect">
            <a:avLst/>
          </a:prstGeom>
          <a:noFill/>
          <a:ln>
            <a:noFill/>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36"/>
          <p:cNvSpPr txBox="1"/>
          <p:nvPr/>
        </p:nvSpPr>
        <p:spPr>
          <a:xfrm>
            <a:off x="857450" y="345500"/>
            <a:ext cx="7203600" cy="4992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400" b="1">
                <a:solidFill>
                  <a:srgbClr val="980000"/>
                </a:solidFill>
              </a:rPr>
              <a:t>Pros of Precision Agriculture:</a:t>
            </a:r>
            <a:endParaRPr sz="2400" b="1">
              <a:solidFill>
                <a:srgbClr val="980000"/>
              </a:solidFill>
            </a:endParaRPr>
          </a:p>
          <a:p>
            <a:pPr marL="0" lvl="0" indent="0" algn="l" rtl="0">
              <a:spcBef>
                <a:spcPts val="0"/>
              </a:spcBef>
              <a:spcAft>
                <a:spcPts val="0"/>
              </a:spcAft>
              <a:buNone/>
            </a:pPr>
            <a:endParaRPr/>
          </a:p>
          <a:p>
            <a:pPr marL="457200" lvl="0" indent="-342900" algn="l" rtl="0">
              <a:spcBef>
                <a:spcPts val="0"/>
              </a:spcBef>
              <a:spcAft>
                <a:spcPts val="0"/>
              </a:spcAft>
              <a:buSzPts val="1800"/>
              <a:buAutoNum type="arabicPeriod"/>
            </a:pPr>
            <a:r>
              <a:rPr lang="en-US" sz="1800"/>
              <a:t>Get more information about the operation</a:t>
            </a:r>
            <a:endParaRPr sz="1800"/>
          </a:p>
          <a:p>
            <a:pPr marL="457200" lvl="0" indent="-342900" algn="l" rtl="0">
              <a:lnSpc>
                <a:spcPct val="90000"/>
              </a:lnSpc>
              <a:spcBef>
                <a:spcPts val="750"/>
              </a:spcBef>
              <a:spcAft>
                <a:spcPts val="0"/>
              </a:spcAft>
              <a:buSzPts val="1800"/>
              <a:buAutoNum type="arabicPeriod"/>
            </a:pPr>
            <a:r>
              <a:rPr lang="en-US" sz="1800"/>
              <a:t>Make better informed decisions</a:t>
            </a:r>
            <a:endParaRPr sz="1800"/>
          </a:p>
          <a:p>
            <a:pPr marL="457200" lvl="0" indent="-342900" algn="l" rtl="0">
              <a:lnSpc>
                <a:spcPct val="90000"/>
              </a:lnSpc>
              <a:spcBef>
                <a:spcPts val="750"/>
              </a:spcBef>
              <a:spcAft>
                <a:spcPts val="0"/>
              </a:spcAft>
              <a:buSzPts val="1800"/>
              <a:buAutoNum type="arabicPeriod"/>
            </a:pPr>
            <a:r>
              <a:rPr lang="en-US" sz="1800"/>
              <a:t>GPS allows fields to be surveyed with ease</a:t>
            </a:r>
            <a:endParaRPr sz="1800"/>
          </a:p>
          <a:p>
            <a:pPr marL="457200" lvl="0" indent="-342900" algn="l" rtl="0">
              <a:lnSpc>
                <a:spcPct val="90000"/>
              </a:lnSpc>
              <a:spcBef>
                <a:spcPts val="750"/>
              </a:spcBef>
              <a:spcAft>
                <a:spcPts val="0"/>
              </a:spcAft>
              <a:buSzPts val="1800"/>
              <a:buAutoNum type="arabicPeriod"/>
            </a:pPr>
            <a:r>
              <a:rPr lang="en-US" sz="1800"/>
              <a:t>Yield and soil characteristics can be mapped</a:t>
            </a:r>
            <a:endParaRPr sz="1800"/>
          </a:p>
          <a:p>
            <a:pPr marL="457200" lvl="0" indent="-342900" algn="l" rtl="0">
              <a:lnSpc>
                <a:spcPct val="90000"/>
              </a:lnSpc>
              <a:spcBef>
                <a:spcPts val="750"/>
              </a:spcBef>
              <a:spcAft>
                <a:spcPts val="0"/>
              </a:spcAft>
              <a:buSzPts val="1800"/>
              <a:buAutoNum type="arabicPeriod"/>
            </a:pPr>
            <a:r>
              <a:rPr lang="en-US" sz="1800"/>
              <a:t>Non-uniform fields can be subdivided into smaller plots according to their specific requirements</a:t>
            </a:r>
            <a:endParaRPr sz="1800"/>
          </a:p>
          <a:p>
            <a:pPr marL="457200" lvl="0" indent="-342900" algn="l" rtl="0">
              <a:lnSpc>
                <a:spcPct val="90000"/>
              </a:lnSpc>
              <a:spcBef>
                <a:spcPts val="750"/>
              </a:spcBef>
              <a:spcAft>
                <a:spcPts val="0"/>
              </a:spcAft>
              <a:buSzPts val="1800"/>
              <a:buAutoNum type="arabicPeriod"/>
            </a:pPr>
            <a:r>
              <a:rPr lang="en-US" sz="1800"/>
              <a:t>Provides opportunities for better resource management</a:t>
            </a:r>
            <a:endParaRPr sz="1800"/>
          </a:p>
          <a:p>
            <a:pPr marL="457200" lvl="0" indent="-342900" algn="l" rtl="0">
              <a:lnSpc>
                <a:spcPct val="90000"/>
              </a:lnSpc>
              <a:spcBef>
                <a:spcPts val="750"/>
              </a:spcBef>
              <a:spcAft>
                <a:spcPts val="0"/>
              </a:spcAft>
              <a:buSzPts val="1800"/>
              <a:buAutoNum type="arabicPeriod"/>
            </a:pPr>
            <a:r>
              <a:rPr lang="en-US" sz="1800"/>
              <a:t>Could reduce waste and increase profitability</a:t>
            </a:r>
            <a:endParaRPr sz="1800"/>
          </a:p>
          <a:p>
            <a:pPr marL="457200" lvl="0" indent="-342900" algn="l" rtl="0">
              <a:lnSpc>
                <a:spcPct val="90000"/>
              </a:lnSpc>
              <a:spcBef>
                <a:spcPts val="750"/>
              </a:spcBef>
              <a:spcAft>
                <a:spcPts val="0"/>
              </a:spcAft>
              <a:buSzPts val="1800"/>
              <a:buAutoNum type="arabicPeriod"/>
            </a:pPr>
            <a:r>
              <a:rPr lang="en-US" sz="1800"/>
              <a:t>Minimizes the risk to the environment by reducing nitrate leaching and runoff</a:t>
            </a:r>
            <a:endParaRPr sz="1800"/>
          </a:p>
          <a:p>
            <a:pPr marL="457200" lvl="0" indent="0" algn="l" rtl="0">
              <a:lnSpc>
                <a:spcPct val="90000"/>
              </a:lnSpc>
              <a:spcBef>
                <a:spcPts val="750"/>
              </a:spcBef>
              <a:spcAft>
                <a:spcPts val="0"/>
              </a:spcAft>
              <a:buNone/>
            </a:pPr>
            <a:endParaRPr sz="1800"/>
          </a:p>
          <a:p>
            <a:pPr marL="457200" lvl="0" indent="0" algn="l" rtl="0">
              <a:lnSpc>
                <a:spcPct val="90000"/>
              </a:lnSpc>
              <a:spcBef>
                <a:spcPts val="750"/>
              </a:spcBef>
              <a:spcAft>
                <a:spcPts val="0"/>
              </a:spcAft>
              <a:buNone/>
            </a:pPr>
            <a:r>
              <a:rPr lang="en-US" sz="1800"/>
              <a:t>Students can add more</a:t>
            </a:r>
            <a:endParaRPr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05">
                                            <p:txEl>
                                              <p:pRg st="2" end="2"/>
                                            </p:txEl>
                                          </p:spTgt>
                                        </p:tgtEl>
                                        <p:attrNameLst>
                                          <p:attrName>style.visibility</p:attrName>
                                        </p:attrNameLst>
                                      </p:cBhvr>
                                      <p:to>
                                        <p:strVal val="visible"/>
                                      </p:to>
                                    </p:set>
                                    <p:anim calcmode="lin" valueType="num">
                                      <p:cBhvr additive="base">
                                        <p:cTn id="7" dur="1250"/>
                                        <p:tgtEl>
                                          <p:spTgt spid="205">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05">
                                            <p:txEl>
                                              <p:pRg st="3" end="3"/>
                                            </p:txEl>
                                          </p:spTgt>
                                        </p:tgtEl>
                                        <p:attrNameLst>
                                          <p:attrName>style.visibility</p:attrName>
                                        </p:attrNameLst>
                                      </p:cBhvr>
                                      <p:to>
                                        <p:strVal val="visible"/>
                                      </p:to>
                                    </p:set>
                                    <p:anim calcmode="lin" valueType="num">
                                      <p:cBhvr additive="base">
                                        <p:cTn id="12" dur="1250"/>
                                        <p:tgtEl>
                                          <p:spTgt spid="205">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205">
                                            <p:txEl>
                                              <p:pRg st="4" end="4"/>
                                            </p:txEl>
                                          </p:spTgt>
                                        </p:tgtEl>
                                        <p:attrNameLst>
                                          <p:attrName>style.visibility</p:attrName>
                                        </p:attrNameLst>
                                      </p:cBhvr>
                                      <p:to>
                                        <p:strVal val="visible"/>
                                      </p:to>
                                    </p:set>
                                    <p:anim calcmode="lin" valueType="num">
                                      <p:cBhvr additive="base">
                                        <p:cTn id="17" dur="1250"/>
                                        <p:tgtEl>
                                          <p:spTgt spid="205">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205">
                                            <p:txEl>
                                              <p:pRg st="5" end="5"/>
                                            </p:txEl>
                                          </p:spTgt>
                                        </p:tgtEl>
                                        <p:attrNameLst>
                                          <p:attrName>style.visibility</p:attrName>
                                        </p:attrNameLst>
                                      </p:cBhvr>
                                      <p:to>
                                        <p:strVal val="visible"/>
                                      </p:to>
                                    </p:set>
                                    <p:anim calcmode="lin" valueType="num">
                                      <p:cBhvr additive="base">
                                        <p:cTn id="22" dur="1250"/>
                                        <p:tgtEl>
                                          <p:spTgt spid="205">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205">
                                            <p:txEl>
                                              <p:pRg st="6" end="6"/>
                                            </p:txEl>
                                          </p:spTgt>
                                        </p:tgtEl>
                                        <p:attrNameLst>
                                          <p:attrName>style.visibility</p:attrName>
                                        </p:attrNameLst>
                                      </p:cBhvr>
                                      <p:to>
                                        <p:strVal val="visible"/>
                                      </p:to>
                                    </p:set>
                                    <p:anim calcmode="lin" valueType="num">
                                      <p:cBhvr additive="base">
                                        <p:cTn id="27" dur="1250"/>
                                        <p:tgtEl>
                                          <p:spTgt spid="205">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nodeType="clickEffect">
                                  <p:stCondLst>
                                    <p:cond delay="0"/>
                                  </p:stCondLst>
                                  <p:childTnLst>
                                    <p:set>
                                      <p:cBhvr>
                                        <p:cTn id="31" dur="1" fill="hold">
                                          <p:stCondLst>
                                            <p:cond delay="0"/>
                                          </p:stCondLst>
                                        </p:cTn>
                                        <p:tgtEl>
                                          <p:spTgt spid="205">
                                            <p:txEl>
                                              <p:pRg st="7" end="7"/>
                                            </p:txEl>
                                          </p:spTgt>
                                        </p:tgtEl>
                                        <p:attrNameLst>
                                          <p:attrName>style.visibility</p:attrName>
                                        </p:attrNameLst>
                                      </p:cBhvr>
                                      <p:to>
                                        <p:strVal val="visible"/>
                                      </p:to>
                                    </p:set>
                                    <p:anim calcmode="lin" valueType="num">
                                      <p:cBhvr additive="base">
                                        <p:cTn id="32" dur="1250"/>
                                        <p:tgtEl>
                                          <p:spTgt spid="205">
                                            <p:txEl>
                                              <p:pRg st="7" end="7"/>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205">
                                            <p:txEl>
                                              <p:pRg st="8" end="8"/>
                                            </p:txEl>
                                          </p:spTgt>
                                        </p:tgtEl>
                                        <p:attrNameLst>
                                          <p:attrName>style.visibility</p:attrName>
                                        </p:attrNameLst>
                                      </p:cBhvr>
                                      <p:to>
                                        <p:strVal val="visible"/>
                                      </p:to>
                                    </p:set>
                                    <p:anim calcmode="lin" valueType="num">
                                      <p:cBhvr additive="base">
                                        <p:cTn id="37" dur="1250"/>
                                        <p:tgtEl>
                                          <p:spTgt spid="205">
                                            <p:txEl>
                                              <p:pRg st="8" end="8"/>
                                            </p:txEl>
                                          </p:spTgt>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205">
                                            <p:txEl>
                                              <p:pRg st="9" end="9"/>
                                            </p:txEl>
                                          </p:spTgt>
                                        </p:tgtEl>
                                        <p:attrNameLst>
                                          <p:attrName>style.visibility</p:attrName>
                                        </p:attrNameLst>
                                      </p:cBhvr>
                                      <p:to>
                                        <p:strVal val="visible"/>
                                      </p:to>
                                    </p:set>
                                    <p:anim calcmode="lin" valueType="num">
                                      <p:cBhvr additive="base">
                                        <p:cTn id="42" dur="1250"/>
                                        <p:tgtEl>
                                          <p:spTgt spid="205">
                                            <p:txEl>
                                              <p:pRg st="9" end="9"/>
                                            </p:txEl>
                                          </p:spTgt>
                                        </p:tgtEl>
                                        <p:attrNameLst>
                                          <p:attrName>ppt_x</p:attrName>
                                        </p:attrNameLst>
                                      </p:cBhvr>
                                      <p:tavLst>
                                        <p:tav tm="0">
                                          <p:val>
                                            <p:strVal val="#ppt_x-1"/>
                                          </p:val>
                                        </p:tav>
                                        <p:tav tm="100000">
                                          <p:val>
                                            <p:strVal val="#ppt_x"/>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nodeType="clickEffect">
                                  <p:stCondLst>
                                    <p:cond delay="0"/>
                                  </p:stCondLst>
                                  <p:childTnLst>
                                    <p:set>
                                      <p:cBhvr>
                                        <p:cTn id="46" dur="1" fill="hold">
                                          <p:stCondLst>
                                            <p:cond delay="0"/>
                                          </p:stCondLst>
                                        </p:cTn>
                                        <p:tgtEl>
                                          <p:spTgt spid="205">
                                            <p:txEl>
                                              <p:pRg st="11" end="11"/>
                                            </p:txEl>
                                          </p:spTgt>
                                        </p:tgtEl>
                                        <p:attrNameLst>
                                          <p:attrName>style.visibility</p:attrName>
                                        </p:attrNameLst>
                                      </p:cBhvr>
                                      <p:to>
                                        <p:strVal val="visible"/>
                                      </p:to>
                                    </p:set>
                                    <p:anim calcmode="lin" valueType="num">
                                      <p:cBhvr additive="base">
                                        <p:cTn id="47" dur="1250"/>
                                        <p:tgtEl>
                                          <p:spTgt spid="205">
                                            <p:txEl>
                                              <p:pRg st="11" end="11"/>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37"/>
          <p:cNvSpPr txBox="1">
            <a:spLocks noGrp="1"/>
          </p:cNvSpPr>
          <p:nvPr>
            <p:ph type="body" idx="1"/>
          </p:nvPr>
        </p:nvSpPr>
        <p:spPr>
          <a:xfrm>
            <a:off x="628650" y="587325"/>
            <a:ext cx="7886700" cy="4994400"/>
          </a:xfrm>
          <a:prstGeom prst="rect">
            <a:avLst/>
          </a:prstGeom>
        </p:spPr>
        <p:txBody>
          <a:bodyPr spcFirstLastPara="1" wrap="square" lIns="91425" tIns="45700" rIns="91425" bIns="45700" anchor="t" anchorCtr="0">
            <a:noAutofit/>
          </a:bodyPr>
          <a:lstStyle/>
          <a:p>
            <a:pPr marL="0" lvl="0" indent="0" algn="ctr" rtl="0">
              <a:lnSpc>
                <a:spcPct val="115000"/>
              </a:lnSpc>
              <a:spcBef>
                <a:spcPts val="0"/>
              </a:spcBef>
              <a:spcAft>
                <a:spcPts val="0"/>
              </a:spcAft>
              <a:buNone/>
            </a:pPr>
            <a:r>
              <a:rPr lang="en-US" sz="2400" b="1" dirty="0">
                <a:solidFill>
                  <a:srgbClr val="980000"/>
                </a:solidFill>
                <a:latin typeface="Arial"/>
                <a:ea typeface="Arial"/>
                <a:cs typeface="Arial"/>
                <a:sym typeface="Arial"/>
              </a:rPr>
              <a:t>Cons of Precision Agriculture </a:t>
            </a:r>
            <a:endParaRPr sz="2400" b="1" dirty="0">
              <a:solidFill>
                <a:srgbClr val="980000"/>
              </a:solidFill>
              <a:latin typeface="Arial"/>
              <a:ea typeface="Arial"/>
              <a:cs typeface="Arial"/>
              <a:sym typeface="Arial"/>
            </a:endParaRPr>
          </a:p>
          <a:p>
            <a:pPr marL="457200" lvl="0" indent="-342900" algn="l" rtl="0">
              <a:lnSpc>
                <a:spcPct val="115000"/>
              </a:lnSpc>
              <a:spcBef>
                <a:spcPts val="0"/>
              </a:spcBef>
              <a:spcAft>
                <a:spcPts val="0"/>
              </a:spcAft>
              <a:buClr>
                <a:srgbClr val="000000"/>
              </a:buClr>
              <a:buSzPts val="1800"/>
              <a:buAutoNum type="arabicPeriod"/>
            </a:pPr>
            <a:r>
              <a:rPr lang="en-US" sz="1800" dirty="0" smtClean="0">
                <a:solidFill>
                  <a:srgbClr val="000000"/>
                </a:solidFill>
                <a:latin typeface="Arial"/>
                <a:ea typeface="Arial"/>
                <a:cs typeface="Arial"/>
                <a:sym typeface="Arial"/>
              </a:rPr>
              <a:t>Will </a:t>
            </a:r>
            <a:r>
              <a:rPr lang="en-US" sz="1800" dirty="0">
                <a:solidFill>
                  <a:srgbClr val="000000"/>
                </a:solidFill>
                <a:latin typeface="Arial"/>
                <a:ea typeface="Arial"/>
                <a:cs typeface="Arial"/>
                <a:sym typeface="Arial"/>
              </a:rPr>
              <a:t>take several years to gather the data needed to fully implement the system</a:t>
            </a:r>
            <a:endParaRPr sz="1800" dirty="0">
              <a:solidFill>
                <a:srgbClr val="000000"/>
              </a:solidFill>
              <a:latin typeface="Arial"/>
              <a:ea typeface="Arial"/>
              <a:cs typeface="Arial"/>
              <a:sym typeface="Arial"/>
            </a:endParaRPr>
          </a:p>
          <a:p>
            <a:pPr marL="457200" lvl="0" indent="0" algn="l" rtl="0">
              <a:lnSpc>
                <a:spcPct val="115000"/>
              </a:lnSpc>
              <a:spcBef>
                <a:spcPts val="0"/>
              </a:spcBef>
              <a:spcAft>
                <a:spcPts val="0"/>
              </a:spcAft>
              <a:buNone/>
            </a:pPr>
            <a:endParaRPr sz="1800" dirty="0">
              <a:solidFill>
                <a:srgbClr val="000000"/>
              </a:solidFill>
              <a:latin typeface="Arial"/>
              <a:ea typeface="Arial"/>
              <a:cs typeface="Arial"/>
              <a:sym typeface="Arial"/>
            </a:endParaRPr>
          </a:p>
          <a:p>
            <a:pPr marL="457200" lvl="0" indent="-342900" algn="l" rtl="0">
              <a:spcBef>
                <a:spcPts val="750"/>
              </a:spcBef>
              <a:spcAft>
                <a:spcPts val="0"/>
              </a:spcAft>
              <a:buClr>
                <a:srgbClr val="000000"/>
              </a:buClr>
              <a:buSzPts val="1800"/>
              <a:buFont typeface="+mj-lt"/>
              <a:buAutoNum type="arabicPeriod" startAt="2"/>
            </a:pPr>
            <a:r>
              <a:rPr lang="en-US" sz="1800" dirty="0">
                <a:solidFill>
                  <a:srgbClr val="000000"/>
                </a:solidFill>
                <a:latin typeface="Arial"/>
                <a:ea typeface="Arial"/>
                <a:cs typeface="Arial"/>
                <a:sym typeface="Arial"/>
              </a:rPr>
              <a:t>S</a:t>
            </a:r>
            <a:r>
              <a:rPr lang="en-US" sz="1800" dirty="0" smtClean="0">
                <a:solidFill>
                  <a:srgbClr val="000000"/>
                </a:solidFill>
                <a:latin typeface="Arial"/>
                <a:ea typeface="Arial"/>
                <a:cs typeface="Arial"/>
                <a:sym typeface="Arial"/>
              </a:rPr>
              <a:t>teep </a:t>
            </a:r>
            <a:r>
              <a:rPr lang="en-US" sz="1800" dirty="0">
                <a:solidFill>
                  <a:srgbClr val="000000"/>
                </a:solidFill>
                <a:latin typeface="Arial"/>
                <a:ea typeface="Arial"/>
                <a:cs typeface="Arial"/>
                <a:sym typeface="Arial"/>
              </a:rPr>
              <a:t>learning curve to analyze data</a:t>
            </a:r>
            <a:endParaRPr sz="1800" dirty="0">
              <a:solidFill>
                <a:srgbClr val="000000"/>
              </a:solidFill>
              <a:latin typeface="Arial"/>
              <a:ea typeface="Arial"/>
              <a:cs typeface="Arial"/>
              <a:sym typeface="Arial"/>
            </a:endParaRPr>
          </a:p>
          <a:p>
            <a:pPr marL="457200" lvl="0" indent="0" algn="l" rtl="0">
              <a:spcBef>
                <a:spcPts val="750"/>
              </a:spcBef>
              <a:spcAft>
                <a:spcPts val="0"/>
              </a:spcAft>
              <a:buNone/>
            </a:pPr>
            <a:endParaRPr sz="1800" dirty="0">
              <a:solidFill>
                <a:srgbClr val="000000"/>
              </a:solidFill>
              <a:latin typeface="Arial"/>
              <a:ea typeface="Arial"/>
              <a:cs typeface="Arial"/>
              <a:sym typeface="Arial"/>
            </a:endParaRPr>
          </a:p>
          <a:p>
            <a:pPr marL="457200" lvl="0" indent="-342900" algn="l" rtl="0">
              <a:spcBef>
                <a:spcPts val="750"/>
              </a:spcBef>
              <a:spcAft>
                <a:spcPts val="0"/>
              </a:spcAft>
              <a:buClr>
                <a:srgbClr val="000000"/>
              </a:buClr>
              <a:buSzPts val="1800"/>
              <a:buFont typeface="+mj-lt"/>
              <a:buAutoNum type="arabicPeriod" startAt="3"/>
            </a:pPr>
            <a:r>
              <a:rPr lang="en-US" sz="1800" dirty="0">
                <a:solidFill>
                  <a:srgbClr val="000000"/>
                </a:solidFill>
                <a:latin typeface="Arial"/>
                <a:ea typeface="Arial"/>
                <a:cs typeface="Arial"/>
                <a:sym typeface="Arial"/>
              </a:rPr>
              <a:t>D</a:t>
            </a:r>
            <a:r>
              <a:rPr lang="en-US" sz="1800" dirty="0" smtClean="0">
                <a:solidFill>
                  <a:srgbClr val="000000"/>
                </a:solidFill>
                <a:latin typeface="Arial"/>
                <a:ea typeface="Arial"/>
                <a:cs typeface="Arial"/>
                <a:sym typeface="Arial"/>
              </a:rPr>
              <a:t>ata </a:t>
            </a:r>
            <a:r>
              <a:rPr lang="en-US" sz="1800" dirty="0">
                <a:solidFill>
                  <a:srgbClr val="000000"/>
                </a:solidFill>
                <a:latin typeface="Arial"/>
                <a:ea typeface="Arial"/>
                <a:cs typeface="Arial"/>
                <a:sym typeface="Arial"/>
              </a:rPr>
              <a:t>analysis is a time consuming project</a:t>
            </a:r>
            <a:endParaRPr sz="1800" dirty="0">
              <a:solidFill>
                <a:srgbClr val="000000"/>
              </a:solidFill>
              <a:latin typeface="Arial"/>
              <a:ea typeface="Arial"/>
              <a:cs typeface="Arial"/>
              <a:sym typeface="Arial"/>
            </a:endParaRPr>
          </a:p>
          <a:p>
            <a:pPr marL="457200" lvl="0" indent="0" algn="l" rtl="0">
              <a:spcBef>
                <a:spcPts val="750"/>
              </a:spcBef>
              <a:spcAft>
                <a:spcPts val="0"/>
              </a:spcAft>
              <a:buNone/>
            </a:pPr>
            <a:endParaRPr sz="1800" dirty="0">
              <a:solidFill>
                <a:srgbClr val="000000"/>
              </a:solidFill>
              <a:latin typeface="Arial"/>
              <a:ea typeface="Arial"/>
              <a:cs typeface="Arial"/>
              <a:sym typeface="Arial"/>
            </a:endParaRPr>
          </a:p>
          <a:p>
            <a:pPr marL="457200" lvl="0" indent="-342900" algn="l" rtl="0">
              <a:spcBef>
                <a:spcPts val="750"/>
              </a:spcBef>
              <a:spcAft>
                <a:spcPts val="0"/>
              </a:spcAft>
              <a:buClr>
                <a:srgbClr val="000000"/>
              </a:buClr>
              <a:buSzPts val="1800"/>
              <a:buFont typeface="+mj-lt"/>
              <a:buAutoNum type="arabicPeriod" startAt="4"/>
            </a:pPr>
            <a:r>
              <a:rPr lang="en-US" sz="1800" dirty="0">
                <a:solidFill>
                  <a:srgbClr val="000000"/>
                </a:solidFill>
                <a:latin typeface="Arial"/>
                <a:ea typeface="Arial"/>
                <a:cs typeface="Arial"/>
                <a:sym typeface="Arial"/>
              </a:rPr>
              <a:t>Working with so much data can be daunting</a:t>
            </a:r>
            <a:endParaRPr sz="1800" dirty="0">
              <a:solidFill>
                <a:srgbClr val="000000"/>
              </a:solidFill>
              <a:latin typeface="Arial"/>
              <a:ea typeface="Arial"/>
              <a:cs typeface="Arial"/>
              <a:sym typeface="Arial"/>
            </a:endParaRPr>
          </a:p>
          <a:p>
            <a:pPr marL="457200" lvl="0" indent="0" algn="l" rtl="0">
              <a:spcBef>
                <a:spcPts val="750"/>
              </a:spcBef>
              <a:spcAft>
                <a:spcPts val="0"/>
              </a:spcAft>
              <a:buNone/>
            </a:pPr>
            <a:endParaRPr sz="1800" dirty="0">
              <a:solidFill>
                <a:srgbClr val="000000"/>
              </a:solidFill>
              <a:latin typeface="Arial"/>
              <a:ea typeface="Arial"/>
              <a:cs typeface="Arial"/>
              <a:sym typeface="Arial"/>
            </a:endParaRPr>
          </a:p>
          <a:p>
            <a:pPr marL="457200" lvl="0" indent="-342900" algn="l" rtl="0">
              <a:spcBef>
                <a:spcPts val="750"/>
              </a:spcBef>
              <a:spcAft>
                <a:spcPts val="0"/>
              </a:spcAft>
              <a:buClr>
                <a:srgbClr val="000000"/>
              </a:buClr>
              <a:buSzPts val="1800"/>
              <a:buFont typeface="+mj-lt"/>
              <a:buAutoNum type="arabicPeriod" startAt="5"/>
            </a:pPr>
            <a:r>
              <a:rPr lang="en-US" sz="1800" dirty="0">
                <a:solidFill>
                  <a:srgbClr val="000000"/>
                </a:solidFill>
                <a:latin typeface="Arial"/>
                <a:ea typeface="Arial"/>
                <a:cs typeface="Arial"/>
                <a:sym typeface="Arial"/>
              </a:rPr>
              <a:t>Initial investment may be high</a:t>
            </a:r>
            <a:endParaRPr sz="1800" dirty="0">
              <a:solidFill>
                <a:srgbClr val="000000"/>
              </a:solidFill>
              <a:latin typeface="Arial"/>
              <a:ea typeface="Arial"/>
              <a:cs typeface="Arial"/>
              <a:sym typeface="Arial"/>
            </a:endParaRPr>
          </a:p>
          <a:p>
            <a:pPr marL="0" lvl="0" indent="0" algn="l" rtl="0">
              <a:spcBef>
                <a:spcPts val="750"/>
              </a:spcBef>
              <a:spcAft>
                <a:spcPts val="0"/>
              </a:spcAft>
              <a:buNone/>
            </a:pPr>
            <a:r>
              <a:rPr lang="en-US" sz="1800" dirty="0">
                <a:solidFill>
                  <a:srgbClr val="000000"/>
                </a:solidFill>
                <a:latin typeface="Arial"/>
                <a:ea typeface="Arial"/>
                <a:cs typeface="Arial"/>
                <a:sym typeface="Arial"/>
              </a:rPr>
              <a:t>     </a:t>
            </a:r>
            <a:endParaRPr sz="1800" dirty="0">
              <a:solidFill>
                <a:srgbClr val="000000"/>
              </a:solidFill>
              <a:latin typeface="Arial"/>
              <a:ea typeface="Arial"/>
              <a:cs typeface="Arial"/>
              <a:sym typeface="Arial"/>
            </a:endParaRPr>
          </a:p>
          <a:p>
            <a:pPr marL="0" lvl="0" indent="0" algn="l" rtl="0">
              <a:spcBef>
                <a:spcPts val="750"/>
              </a:spcBef>
              <a:spcAft>
                <a:spcPts val="0"/>
              </a:spcAft>
              <a:buNone/>
            </a:pPr>
            <a:r>
              <a:rPr lang="en-US" sz="1800" dirty="0">
                <a:solidFill>
                  <a:srgbClr val="000000"/>
                </a:solidFill>
                <a:latin typeface="Arial"/>
                <a:ea typeface="Arial"/>
                <a:cs typeface="Arial"/>
                <a:sym typeface="Arial"/>
              </a:rPr>
              <a:t>           Student can add more</a:t>
            </a:r>
            <a:endParaRPr sz="1800" dirty="0">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10">
                                            <p:txEl>
                                              <p:pRg st="0" end="0"/>
                                            </p:txEl>
                                          </p:spTgt>
                                        </p:tgtEl>
                                        <p:attrNameLst>
                                          <p:attrName>style.visibility</p:attrName>
                                        </p:attrNameLst>
                                      </p:cBhvr>
                                      <p:to>
                                        <p:strVal val="visible"/>
                                      </p:to>
                                    </p:set>
                                    <p:anim calcmode="lin" valueType="num">
                                      <p:cBhvr additive="base">
                                        <p:cTn id="7" dur="1000"/>
                                        <p:tgtEl>
                                          <p:spTgt spid="210">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10">
                                            <p:txEl>
                                              <p:pRg st="1" end="1"/>
                                            </p:txEl>
                                          </p:spTgt>
                                        </p:tgtEl>
                                        <p:attrNameLst>
                                          <p:attrName>style.visibility</p:attrName>
                                        </p:attrNameLst>
                                      </p:cBhvr>
                                      <p:to>
                                        <p:strVal val="visible"/>
                                      </p:to>
                                    </p:set>
                                    <p:anim calcmode="lin" valueType="num">
                                      <p:cBhvr additive="base">
                                        <p:cTn id="12" dur="1000"/>
                                        <p:tgtEl>
                                          <p:spTgt spid="210">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210">
                                            <p:txEl>
                                              <p:pRg st="3" end="3"/>
                                            </p:txEl>
                                          </p:spTgt>
                                        </p:tgtEl>
                                        <p:attrNameLst>
                                          <p:attrName>style.visibility</p:attrName>
                                        </p:attrNameLst>
                                      </p:cBhvr>
                                      <p:to>
                                        <p:strVal val="visible"/>
                                      </p:to>
                                    </p:set>
                                    <p:anim calcmode="lin" valueType="num">
                                      <p:cBhvr additive="base">
                                        <p:cTn id="17" dur="1000"/>
                                        <p:tgtEl>
                                          <p:spTgt spid="210">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210">
                                            <p:txEl>
                                              <p:pRg st="5" end="5"/>
                                            </p:txEl>
                                          </p:spTgt>
                                        </p:tgtEl>
                                        <p:attrNameLst>
                                          <p:attrName>style.visibility</p:attrName>
                                        </p:attrNameLst>
                                      </p:cBhvr>
                                      <p:to>
                                        <p:strVal val="visible"/>
                                      </p:to>
                                    </p:set>
                                    <p:anim calcmode="lin" valueType="num">
                                      <p:cBhvr additive="base">
                                        <p:cTn id="22" dur="1000"/>
                                        <p:tgtEl>
                                          <p:spTgt spid="210">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210">
                                            <p:txEl>
                                              <p:pRg st="7" end="7"/>
                                            </p:txEl>
                                          </p:spTgt>
                                        </p:tgtEl>
                                        <p:attrNameLst>
                                          <p:attrName>style.visibility</p:attrName>
                                        </p:attrNameLst>
                                      </p:cBhvr>
                                      <p:to>
                                        <p:strVal val="visible"/>
                                      </p:to>
                                    </p:set>
                                    <p:anim calcmode="lin" valueType="num">
                                      <p:cBhvr additive="base">
                                        <p:cTn id="27" dur="1000"/>
                                        <p:tgtEl>
                                          <p:spTgt spid="210">
                                            <p:txEl>
                                              <p:pRg st="7" end="7"/>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nodeType="clickEffect">
                                  <p:stCondLst>
                                    <p:cond delay="0"/>
                                  </p:stCondLst>
                                  <p:childTnLst>
                                    <p:set>
                                      <p:cBhvr>
                                        <p:cTn id="31" dur="1" fill="hold">
                                          <p:stCondLst>
                                            <p:cond delay="0"/>
                                          </p:stCondLst>
                                        </p:cTn>
                                        <p:tgtEl>
                                          <p:spTgt spid="210">
                                            <p:txEl>
                                              <p:pRg st="9" end="9"/>
                                            </p:txEl>
                                          </p:spTgt>
                                        </p:tgtEl>
                                        <p:attrNameLst>
                                          <p:attrName>style.visibility</p:attrName>
                                        </p:attrNameLst>
                                      </p:cBhvr>
                                      <p:to>
                                        <p:strVal val="visible"/>
                                      </p:to>
                                    </p:set>
                                    <p:anim calcmode="lin" valueType="num">
                                      <p:cBhvr additive="base">
                                        <p:cTn id="32" dur="1000"/>
                                        <p:tgtEl>
                                          <p:spTgt spid="210">
                                            <p:txEl>
                                              <p:pRg st="9" end="9"/>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210">
                                            <p:txEl>
                                              <p:pRg st="11" end="11"/>
                                            </p:txEl>
                                          </p:spTgt>
                                        </p:tgtEl>
                                        <p:attrNameLst>
                                          <p:attrName>style.visibility</p:attrName>
                                        </p:attrNameLst>
                                      </p:cBhvr>
                                      <p:to>
                                        <p:strVal val="visible"/>
                                      </p:to>
                                    </p:set>
                                    <p:anim calcmode="lin" valueType="num">
                                      <p:cBhvr additive="base">
                                        <p:cTn id="37" dur="1000"/>
                                        <p:tgtEl>
                                          <p:spTgt spid="210">
                                            <p:txEl>
                                              <p:pRg st="11" end="11"/>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404100" y="226926"/>
            <a:ext cx="78867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b="1">
                <a:solidFill>
                  <a:srgbClr val="980000"/>
                </a:solidFill>
              </a:rPr>
              <a:t>Hardware</a:t>
            </a:r>
            <a:endParaRPr b="1">
              <a:solidFill>
                <a:srgbClr val="980000"/>
              </a:solidFill>
            </a:endParaRPr>
          </a:p>
        </p:txBody>
      </p:sp>
      <p:sp>
        <p:nvSpPr>
          <p:cNvPr id="68" name="Google Shape;68;p15"/>
          <p:cNvSpPr txBox="1">
            <a:spLocks noGrp="1"/>
          </p:cNvSpPr>
          <p:nvPr>
            <p:ph type="body" idx="1"/>
          </p:nvPr>
        </p:nvSpPr>
        <p:spPr>
          <a:xfrm>
            <a:off x="628650" y="1825625"/>
            <a:ext cx="7886700" cy="3909600"/>
          </a:xfrm>
          <a:prstGeom prst="rect">
            <a:avLst/>
          </a:prstGeom>
        </p:spPr>
        <p:txBody>
          <a:bodyPr spcFirstLastPara="1" wrap="square" lIns="91425" tIns="45700" rIns="91425" bIns="45700" anchor="t" anchorCtr="0">
            <a:noAutofit/>
          </a:bodyPr>
          <a:lstStyle/>
          <a:p>
            <a:pPr marL="457200" lvl="0" indent="-368300" algn="l" rtl="0">
              <a:spcBef>
                <a:spcPts val="750"/>
              </a:spcBef>
              <a:spcAft>
                <a:spcPts val="0"/>
              </a:spcAft>
              <a:buClr>
                <a:srgbClr val="000000"/>
              </a:buClr>
              <a:buSzPts val="2200"/>
              <a:buChar char="•"/>
            </a:pPr>
            <a:r>
              <a:rPr lang="en-US" sz="2200">
                <a:solidFill>
                  <a:srgbClr val="000000"/>
                </a:solidFill>
              </a:rPr>
              <a:t>Any electronic technology system consists of </a:t>
            </a:r>
            <a:r>
              <a:rPr lang="en-US" sz="2200" u="sng">
                <a:solidFill>
                  <a:srgbClr val="000000"/>
                </a:solidFill>
              </a:rPr>
              <a:t>Hardware</a:t>
            </a:r>
            <a:r>
              <a:rPr lang="en-US" sz="2200">
                <a:solidFill>
                  <a:srgbClr val="000000"/>
                </a:solidFill>
              </a:rPr>
              <a:t> and </a:t>
            </a:r>
            <a:r>
              <a:rPr lang="en-US" sz="2200" u="sng">
                <a:solidFill>
                  <a:srgbClr val="000000"/>
                </a:solidFill>
              </a:rPr>
              <a:t>Software</a:t>
            </a:r>
            <a:endParaRPr sz="2200" u="sng">
              <a:solidFill>
                <a:srgbClr val="000000"/>
              </a:solidFill>
            </a:endParaRPr>
          </a:p>
          <a:p>
            <a:pPr marL="914400" lvl="1" indent="-368300" algn="l" rtl="0">
              <a:spcBef>
                <a:spcPts val="0"/>
              </a:spcBef>
              <a:spcAft>
                <a:spcPts val="0"/>
              </a:spcAft>
              <a:buClr>
                <a:srgbClr val="000000"/>
              </a:buClr>
              <a:buSzPts val="2200"/>
              <a:buChar char="•"/>
            </a:pPr>
            <a:r>
              <a:rPr lang="en-US" sz="2200">
                <a:solidFill>
                  <a:srgbClr val="000000"/>
                </a:solidFill>
              </a:rPr>
              <a:t>Hardware is the mechanical equipment</a:t>
            </a:r>
            <a:endParaRPr sz="2200">
              <a:solidFill>
                <a:srgbClr val="000000"/>
              </a:solidFill>
            </a:endParaRPr>
          </a:p>
          <a:p>
            <a:pPr marL="914400" lvl="1" indent="-368300" algn="l" rtl="0">
              <a:spcBef>
                <a:spcPts val="0"/>
              </a:spcBef>
              <a:spcAft>
                <a:spcPts val="0"/>
              </a:spcAft>
              <a:buClr>
                <a:srgbClr val="000000"/>
              </a:buClr>
              <a:buSzPts val="2200"/>
              <a:buChar char="•"/>
            </a:pPr>
            <a:r>
              <a:rPr lang="en-US" sz="2200">
                <a:solidFill>
                  <a:srgbClr val="000000"/>
                </a:solidFill>
              </a:rPr>
              <a:t>Software is the computer program that controls what the hardware does. </a:t>
            </a:r>
            <a:endParaRPr sz="2200">
              <a:solidFill>
                <a:srgbClr val="000000"/>
              </a:solidFill>
            </a:endParaRPr>
          </a:p>
          <a:p>
            <a:pPr marL="914400" lvl="1" indent="-368300" algn="l" rtl="0">
              <a:spcBef>
                <a:spcPts val="0"/>
              </a:spcBef>
              <a:spcAft>
                <a:spcPts val="0"/>
              </a:spcAft>
              <a:buClr>
                <a:srgbClr val="000000"/>
              </a:buClr>
              <a:buSzPts val="2200"/>
              <a:buChar char="•"/>
            </a:pPr>
            <a:r>
              <a:rPr lang="en-US" sz="2200">
                <a:solidFill>
                  <a:srgbClr val="000000"/>
                </a:solidFill>
              </a:rPr>
              <a:t>As a reminder…..</a:t>
            </a:r>
            <a:endParaRPr sz="2200">
              <a:solidFill>
                <a:srgbClr val="000000"/>
              </a:solidFill>
            </a:endParaRPr>
          </a:p>
          <a:p>
            <a:pPr marL="1371600" lvl="2" indent="-368300" algn="l" rtl="0">
              <a:spcBef>
                <a:spcPts val="0"/>
              </a:spcBef>
              <a:spcAft>
                <a:spcPts val="0"/>
              </a:spcAft>
              <a:buClr>
                <a:srgbClr val="000000"/>
              </a:buClr>
              <a:buSzPts val="2200"/>
              <a:buChar char="•"/>
            </a:pPr>
            <a:r>
              <a:rPr lang="en-US" sz="2200">
                <a:solidFill>
                  <a:srgbClr val="000000"/>
                </a:solidFill>
              </a:rPr>
              <a:t>Within precision ag there are three main types of hardware:</a:t>
            </a:r>
            <a:endParaRPr sz="2200">
              <a:solidFill>
                <a:srgbClr val="000000"/>
              </a:solidFill>
            </a:endParaRPr>
          </a:p>
          <a:p>
            <a:pPr marL="1828800" lvl="3" indent="-368300" algn="l" rtl="0">
              <a:spcBef>
                <a:spcPts val="0"/>
              </a:spcBef>
              <a:spcAft>
                <a:spcPts val="0"/>
              </a:spcAft>
              <a:buClr>
                <a:srgbClr val="000000"/>
              </a:buClr>
              <a:buSzPts val="2200"/>
              <a:buChar char="•"/>
            </a:pPr>
            <a:r>
              <a:rPr lang="en-US" sz="2200">
                <a:solidFill>
                  <a:srgbClr val="000000"/>
                </a:solidFill>
              </a:rPr>
              <a:t>Sensors</a:t>
            </a:r>
            <a:endParaRPr sz="2200">
              <a:solidFill>
                <a:srgbClr val="000000"/>
              </a:solidFill>
            </a:endParaRPr>
          </a:p>
          <a:p>
            <a:pPr marL="1828800" lvl="3" indent="-368300" algn="l" rtl="0">
              <a:spcBef>
                <a:spcPts val="0"/>
              </a:spcBef>
              <a:spcAft>
                <a:spcPts val="0"/>
              </a:spcAft>
              <a:buClr>
                <a:srgbClr val="000000"/>
              </a:buClr>
              <a:buSzPts val="2200"/>
              <a:buChar char="•"/>
            </a:pPr>
            <a:r>
              <a:rPr lang="en-US" sz="2200">
                <a:solidFill>
                  <a:srgbClr val="000000"/>
                </a:solidFill>
              </a:rPr>
              <a:t>Meters</a:t>
            </a:r>
            <a:endParaRPr sz="2200">
              <a:solidFill>
                <a:srgbClr val="000000"/>
              </a:solidFill>
            </a:endParaRPr>
          </a:p>
          <a:p>
            <a:pPr marL="1828800" lvl="3" indent="-368300" algn="l" rtl="0">
              <a:spcBef>
                <a:spcPts val="0"/>
              </a:spcBef>
              <a:spcAft>
                <a:spcPts val="0"/>
              </a:spcAft>
              <a:buClr>
                <a:srgbClr val="000000"/>
              </a:buClr>
              <a:buSzPts val="2200"/>
              <a:buChar char="•"/>
            </a:pPr>
            <a:r>
              <a:rPr lang="en-US" sz="2200">
                <a:solidFill>
                  <a:srgbClr val="000000"/>
                </a:solidFill>
              </a:rPr>
              <a:t>Monitors</a:t>
            </a:r>
            <a:endParaRPr sz="2200">
              <a:solidFill>
                <a:srgbClr val="000000"/>
              </a:solidFill>
            </a:endParaRPr>
          </a:p>
          <a:p>
            <a:pPr marL="1828800" lvl="0" indent="0" algn="l" rtl="0">
              <a:spcBef>
                <a:spcPts val="75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8">
                                            <p:txEl>
                                              <p:pRg st="0" end="0"/>
                                            </p:txEl>
                                          </p:spTgt>
                                        </p:tgtEl>
                                        <p:attrNameLst>
                                          <p:attrName>style.visibility</p:attrName>
                                        </p:attrNameLst>
                                      </p:cBhvr>
                                      <p:to>
                                        <p:strVal val="visible"/>
                                      </p:to>
                                    </p:set>
                                    <p:anim calcmode="lin" valueType="num">
                                      <p:cBhvr additive="base">
                                        <p:cTn id="7" dur="1000"/>
                                        <p:tgtEl>
                                          <p:spTgt spid="68">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68">
                                            <p:txEl>
                                              <p:pRg st="1" end="1"/>
                                            </p:txEl>
                                          </p:spTgt>
                                        </p:tgtEl>
                                        <p:attrNameLst>
                                          <p:attrName>style.visibility</p:attrName>
                                        </p:attrNameLst>
                                      </p:cBhvr>
                                      <p:to>
                                        <p:strVal val="visible"/>
                                      </p:to>
                                    </p:set>
                                    <p:anim calcmode="lin" valueType="num">
                                      <p:cBhvr additive="base">
                                        <p:cTn id="12" dur="1000"/>
                                        <p:tgtEl>
                                          <p:spTgt spid="68">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68">
                                            <p:txEl>
                                              <p:pRg st="2" end="2"/>
                                            </p:txEl>
                                          </p:spTgt>
                                        </p:tgtEl>
                                        <p:attrNameLst>
                                          <p:attrName>style.visibility</p:attrName>
                                        </p:attrNameLst>
                                      </p:cBhvr>
                                      <p:to>
                                        <p:strVal val="visible"/>
                                      </p:to>
                                    </p:set>
                                    <p:anim calcmode="lin" valueType="num">
                                      <p:cBhvr additive="base">
                                        <p:cTn id="17" dur="1000"/>
                                        <p:tgtEl>
                                          <p:spTgt spid="68">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68">
                                            <p:txEl>
                                              <p:pRg st="3" end="3"/>
                                            </p:txEl>
                                          </p:spTgt>
                                        </p:tgtEl>
                                        <p:attrNameLst>
                                          <p:attrName>style.visibility</p:attrName>
                                        </p:attrNameLst>
                                      </p:cBhvr>
                                      <p:to>
                                        <p:strVal val="visible"/>
                                      </p:to>
                                    </p:set>
                                    <p:anim calcmode="lin" valueType="num">
                                      <p:cBhvr additive="base">
                                        <p:cTn id="22" dur="1000"/>
                                        <p:tgtEl>
                                          <p:spTgt spid="68">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68">
                                            <p:txEl>
                                              <p:pRg st="4" end="4"/>
                                            </p:txEl>
                                          </p:spTgt>
                                        </p:tgtEl>
                                        <p:attrNameLst>
                                          <p:attrName>style.visibility</p:attrName>
                                        </p:attrNameLst>
                                      </p:cBhvr>
                                      <p:to>
                                        <p:strVal val="visible"/>
                                      </p:to>
                                    </p:set>
                                    <p:anim calcmode="lin" valueType="num">
                                      <p:cBhvr additive="base">
                                        <p:cTn id="27" dur="1000"/>
                                        <p:tgtEl>
                                          <p:spTgt spid="68">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68">
                                            <p:txEl>
                                              <p:pRg st="5" end="5"/>
                                            </p:txEl>
                                          </p:spTgt>
                                        </p:tgtEl>
                                        <p:attrNameLst>
                                          <p:attrName>style.visibility</p:attrName>
                                        </p:attrNameLst>
                                      </p:cBhvr>
                                      <p:to>
                                        <p:strVal val="visible"/>
                                      </p:to>
                                    </p:set>
                                    <p:anim calcmode="lin" valueType="num">
                                      <p:cBhvr additive="base">
                                        <p:cTn id="32" dur="1000"/>
                                        <p:tgtEl>
                                          <p:spTgt spid="68">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68">
                                            <p:txEl>
                                              <p:pRg st="6" end="6"/>
                                            </p:txEl>
                                          </p:spTgt>
                                        </p:tgtEl>
                                        <p:attrNameLst>
                                          <p:attrName>style.visibility</p:attrName>
                                        </p:attrNameLst>
                                      </p:cBhvr>
                                      <p:to>
                                        <p:strVal val="visible"/>
                                      </p:to>
                                    </p:set>
                                    <p:anim calcmode="lin" valueType="num">
                                      <p:cBhvr additive="base">
                                        <p:cTn id="37" dur="1000"/>
                                        <p:tgtEl>
                                          <p:spTgt spid="68">
                                            <p:txEl>
                                              <p:pRg st="6" end="6"/>
                                            </p:txEl>
                                          </p:spTgt>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68">
                                            <p:txEl>
                                              <p:pRg st="7" end="7"/>
                                            </p:txEl>
                                          </p:spTgt>
                                        </p:tgtEl>
                                        <p:attrNameLst>
                                          <p:attrName>style.visibility</p:attrName>
                                        </p:attrNameLst>
                                      </p:cBhvr>
                                      <p:to>
                                        <p:strVal val="visible"/>
                                      </p:to>
                                    </p:set>
                                    <p:anim calcmode="lin" valueType="num">
                                      <p:cBhvr additive="base">
                                        <p:cTn id="42" dur="1000"/>
                                        <p:tgtEl>
                                          <p:spTgt spid="68">
                                            <p:txEl>
                                              <p:pRg st="7" end="7"/>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6"/>
          <p:cNvSpPr txBox="1">
            <a:spLocks noGrp="1"/>
          </p:cNvSpPr>
          <p:nvPr>
            <p:ph type="title"/>
          </p:nvPr>
        </p:nvSpPr>
        <p:spPr>
          <a:xfrm>
            <a:off x="628650" y="88751"/>
            <a:ext cx="78867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b="1">
                <a:solidFill>
                  <a:srgbClr val="980000"/>
                </a:solidFill>
              </a:rPr>
              <a:t>Sensors</a:t>
            </a:r>
            <a:endParaRPr b="1">
              <a:solidFill>
                <a:srgbClr val="980000"/>
              </a:solidFill>
            </a:endParaRPr>
          </a:p>
        </p:txBody>
      </p:sp>
      <p:sp>
        <p:nvSpPr>
          <p:cNvPr id="74" name="Google Shape;74;p16"/>
          <p:cNvSpPr txBox="1">
            <a:spLocks noGrp="1"/>
          </p:cNvSpPr>
          <p:nvPr>
            <p:ph type="body" idx="1"/>
          </p:nvPr>
        </p:nvSpPr>
        <p:spPr>
          <a:xfrm>
            <a:off x="628650" y="1019200"/>
            <a:ext cx="7886700" cy="4562400"/>
          </a:xfrm>
          <a:prstGeom prst="rect">
            <a:avLst/>
          </a:prstGeom>
        </p:spPr>
        <p:txBody>
          <a:bodyPr spcFirstLastPara="1" wrap="square" lIns="91425" tIns="45700" rIns="91425" bIns="45700" anchor="t" anchorCtr="0">
            <a:noAutofit/>
          </a:bodyPr>
          <a:lstStyle/>
          <a:p>
            <a:pPr marL="457200" lvl="0" indent="-374650" algn="l" rtl="0">
              <a:spcBef>
                <a:spcPts val="750"/>
              </a:spcBef>
              <a:spcAft>
                <a:spcPts val="0"/>
              </a:spcAft>
              <a:buClr>
                <a:srgbClr val="000000"/>
              </a:buClr>
              <a:buSzPts val="2300"/>
              <a:buChar char="•"/>
            </a:pPr>
            <a:r>
              <a:rPr lang="en-US" sz="2300">
                <a:solidFill>
                  <a:srgbClr val="000000"/>
                </a:solidFill>
              </a:rPr>
              <a:t>Sensors (as the name implies) “sense” somethings</a:t>
            </a:r>
            <a:endParaRPr sz="2300">
              <a:solidFill>
                <a:srgbClr val="000000"/>
              </a:solidFill>
            </a:endParaRPr>
          </a:p>
          <a:p>
            <a:pPr marL="457200" lvl="0" indent="0" algn="l" rtl="0">
              <a:spcBef>
                <a:spcPts val="750"/>
              </a:spcBef>
              <a:spcAft>
                <a:spcPts val="0"/>
              </a:spcAft>
              <a:buNone/>
            </a:pPr>
            <a:endParaRPr sz="2300">
              <a:solidFill>
                <a:srgbClr val="000000"/>
              </a:solidFill>
            </a:endParaRPr>
          </a:p>
          <a:p>
            <a:pPr marL="457200" lvl="0" indent="-374650" algn="l" rtl="0">
              <a:spcBef>
                <a:spcPts val="750"/>
              </a:spcBef>
              <a:spcAft>
                <a:spcPts val="0"/>
              </a:spcAft>
              <a:buClr>
                <a:srgbClr val="000000"/>
              </a:buClr>
              <a:buSzPts val="2300"/>
              <a:buChar char="•"/>
            </a:pPr>
            <a:r>
              <a:rPr lang="en-US" sz="2300">
                <a:solidFill>
                  <a:srgbClr val="000000"/>
                </a:solidFill>
              </a:rPr>
              <a:t>Sensor can use lasers, light emitters, thermometers, hygrometers, impact plates, scales and gauges. </a:t>
            </a:r>
            <a:endParaRPr sz="2300">
              <a:solidFill>
                <a:srgbClr val="000000"/>
              </a:solidFill>
            </a:endParaRPr>
          </a:p>
          <a:p>
            <a:pPr marL="457200" lvl="0" indent="0" algn="l" rtl="0">
              <a:spcBef>
                <a:spcPts val="750"/>
              </a:spcBef>
              <a:spcAft>
                <a:spcPts val="0"/>
              </a:spcAft>
              <a:buNone/>
            </a:pPr>
            <a:endParaRPr sz="2300">
              <a:solidFill>
                <a:srgbClr val="000000"/>
              </a:solidFill>
            </a:endParaRPr>
          </a:p>
          <a:p>
            <a:pPr marL="457200" lvl="0" indent="-374650" algn="l" rtl="0">
              <a:spcBef>
                <a:spcPts val="750"/>
              </a:spcBef>
              <a:spcAft>
                <a:spcPts val="0"/>
              </a:spcAft>
              <a:buClr>
                <a:srgbClr val="000000"/>
              </a:buClr>
              <a:buSzPts val="2300"/>
              <a:buChar char="•"/>
            </a:pPr>
            <a:r>
              <a:rPr lang="en-US" sz="2300">
                <a:solidFill>
                  <a:srgbClr val="000000"/>
                </a:solidFill>
              </a:rPr>
              <a:t>Sensors can monitor characteristics of the environment: 	</a:t>
            </a:r>
            <a:endParaRPr sz="2300">
              <a:solidFill>
                <a:srgbClr val="000000"/>
              </a:solidFill>
            </a:endParaRPr>
          </a:p>
          <a:p>
            <a:pPr marL="914400" lvl="1" indent="-374650" algn="l" rtl="0">
              <a:spcBef>
                <a:spcPts val="0"/>
              </a:spcBef>
              <a:spcAft>
                <a:spcPts val="0"/>
              </a:spcAft>
              <a:buClr>
                <a:srgbClr val="000000"/>
              </a:buClr>
              <a:buSzPts val="2300"/>
              <a:buChar char="•"/>
            </a:pPr>
            <a:r>
              <a:rPr lang="en-US" sz="2300">
                <a:solidFill>
                  <a:srgbClr val="000000"/>
                </a:solidFill>
              </a:rPr>
              <a:t>location on a map, when a seed is planted, how close the seeds are, if a seed is missing, if more than one seed is planted, and how much of something is being used. </a:t>
            </a:r>
            <a:endParaRPr sz="2300">
              <a:solidFill>
                <a:srgbClr val="000000"/>
              </a:solidFill>
            </a:endParaRPr>
          </a:p>
          <a:p>
            <a:pPr marL="457200" lvl="0" indent="-374650" algn="l" rtl="0">
              <a:spcBef>
                <a:spcPts val="0"/>
              </a:spcBef>
              <a:spcAft>
                <a:spcPts val="0"/>
              </a:spcAft>
              <a:buClr>
                <a:srgbClr val="000000"/>
              </a:buClr>
              <a:buSzPts val="2300"/>
              <a:buChar char="•"/>
            </a:pPr>
            <a:r>
              <a:rPr lang="en-US" sz="2300" b="1">
                <a:solidFill>
                  <a:srgbClr val="000000"/>
                </a:solidFill>
              </a:rPr>
              <a:t>SmartFirmer</a:t>
            </a:r>
            <a:r>
              <a:rPr lang="en-US" sz="2300">
                <a:solidFill>
                  <a:srgbClr val="000000"/>
                </a:solidFill>
              </a:rPr>
              <a:t> is an example of a sensor being used in Precision Planting. </a:t>
            </a:r>
            <a:endParaRPr sz="2300">
              <a:solidFill>
                <a:srgbClr val="000000"/>
              </a:solidFill>
            </a:endParaRPr>
          </a:p>
          <a:p>
            <a:pPr marL="0" lvl="0" indent="0" algn="l" rtl="0">
              <a:spcBef>
                <a:spcPts val="75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74">
                                            <p:txEl>
                                              <p:pRg st="0" end="0"/>
                                            </p:txEl>
                                          </p:spTgt>
                                        </p:tgtEl>
                                        <p:attrNameLst>
                                          <p:attrName>style.visibility</p:attrName>
                                        </p:attrNameLst>
                                      </p:cBhvr>
                                      <p:to>
                                        <p:strVal val="visible"/>
                                      </p:to>
                                    </p:set>
                                    <p:anim calcmode="lin" valueType="num">
                                      <p:cBhvr additive="base">
                                        <p:cTn id="7" dur="1250"/>
                                        <p:tgtEl>
                                          <p:spTgt spid="74">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74">
                                            <p:txEl>
                                              <p:pRg st="2" end="2"/>
                                            </p:txEl>
                                          </p:spTgt>
                                        </p:tgtEl>
                                        <p:attrNameLst>
                                          <p:attrName>style.visibility</p:attrName>
                                        </p:attrNameLst>
                                      </p:cBhvr>
                                      <p:to>
                                        <p:strVal val="visible"/>
                                      </p:to>
                                    </p:set>
                                    <p:anim calcmode="lin" valueType="num">
                                      <p:cBhvr additive="base">
                                        <p:cTn id="12" dur="1250"/>
                                        <p:tgtEl>
                                          <p:spTgt spid="74">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74">
                                            <p:txEl>
                                              <p:pRg st="4" end="4"/>
                                            </p:txEl>
                                          </p:spTgt>
                                        </p:tgtEl>
                                        <p:attrNameLst>
                                          <p:attrName>style.visibility</p:attrName>
                                        </p:attrNameLst>
                                      </p:cBhvr>
                                      <p:to>
                                        <p:strVal val="visible"/>
                                      </p:to>
                                    </p:set>
                                    <p:anim calcmode="lin" valueType="num">
                                      <p:cBhvr additive="base">
                                        <p:cTn id="17" dur="1250"/>
                                        <p:tgtEl>
                                          <p:spTgt spid="74">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74">
                                            <p:txEl>
                                              <p:pRg st="5" end="5"/>
                                            </p:txEl>
                                          </p:spTgt>
                                        </p:tgtEl>
                                        <p:attrNameLst>
                                          <p:attrName>style.visibility</p:attrName>
                                        </p:attrNameLst>
                                      </p:cBhvr>
                                      <p:to>
                                        <p:strVal val="visible"/>
                                      </p:to>
                                    </p:set>
                                    <p:anim calcmode="lin" valueType="num">
                                      <p:cBhvr additive="base">
                                        <p:cTn id="22" dur="1250"/>
                                        <p:tgtEl>
                                          <p:spTgt spid="74">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74">
                                            <p:txEl>
                                              <p:pRg st="6" end="6"/>
                                            </p:txEl>
                                          </p:spTgt>
                                        </p:tgtEl>
                                        <p:attrNameLst>
                                          <p:attrName>style.visibility</p:attrName>
                                        </p:attrNameLst>
                                      </p:cBhvr>
                                      <p:to>
                                        <p:strVal val="visible"/>
                                      </p:to>
                                    </p:set>
                                    <p:anim calcmode="lin" valueType="num">
                                      <p:cBhvr additive="base">
                                        <p:cTn id="27" dur="1250"/>
                                        <p:tgtEl>
                                          <p:spTgt spid="74">
                                            <p:txEl>
                                              <p:pRg st="6" end="6"/>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7"/>
          <p:cNvSpPr txBox="1">
            <a:spLocks noGrp="1"/>
          </p:cNvSpPr>
          <p:nvPr>
            <p:ph type="title"/>
          </p:nvPr>
        </p:nvSpPr>
        <p:spPr>
          <a:xfrm>
            <a:off x="628650" y="330576"/>
            <a:ext cx="78867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b="1">
                <a:solidFill>
                  <a:srgbClr val="980000"/>
                </a:solidFill>
              </a:rPr>
              <a:t>Sensors - Precision Planting SmartFirmer</a:t>
            </a:r>
            <a:endParaRPr b="1">
              <a:solidFill>
                <a:srgbClr val="980000"/>
              </a:solidFill>
            </a:endParaRPr>
          </a:p>
        </p:txBody>
      </p:sp>
      <p:sp>
        <p:nvSpPr>
          <p:cNvPr id="81" name="Google Shape;81;p17"/>
          <p:cNvSpPr txBox="1">
            <a:spLocks noGrp="1"/>
          </p:cNvSpPr>
          <p:nvPr>
            <p:ph type="body" idx="1"/>
          </p:nvPr>
        </p:nvSpPr>
        <p:spPr>
          <a:xfrm>
            <a:off x="628650" y="1825625"/>
            <a:ext cx="7886700" cy="13257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a:solidFill>
                  <a:srgbClr val="000000"/>
                </a:solidFill>
              </a:rPr>
              <a:t>A SmartFirmer is an example of a very </a:t>
            </a:r>
            <a:r>
              <a:rPr lang="en-US" u="sng">
                <a:solidFill>
                  <a:srgbClr val="000000"/>
                </a:solidFill>
              </a:rPr>
              <a:t>complex </a:t>
            </a:r>
            <a:r>
              <a:rPr lang="en-US">
                <a:solidFill>
                  <a:srgbClr val="000000"/>
                </a:solidFill>
              </a:rPr>
              <a:t>highly technical set or “array” of sensors. </a:t>
            </a:r>
            <a:endParaRPr>
              <a:solidFill>
                <a:srgbClr val="000000"/>
              </a:solidFill>
            </a:endParaRPr>
          </a:p>
          <a:p>
            <a:pPr marL="0" lvl="0" indent="0" algn="l" rtl="0">
              <a:spcBef>
                <a:spcPts val="750"/>
              </a:spcBef>
              <a:spcAft>
                <a:spcPts val="0"/>
              </a:spcAft>
              <a:buNone/>
            </a:pPr>
            <a:endParaRPr>
              <a:solidFill>
                <a:srgbClr val="000000"/>
              </a:solidFill>
            </a:endParaRPr>
          </a:p>
          <a:p>
            <a:pPr marL="0" lvl="0" indent="0" algn="l" rtl="0">
              <a:spcBef>
                <a:spcPts val="750"/>
              </a:spcBef>
              <a:spcAft>
                <a:spcPts val="0"/>
              </a:spcAft>
              <a:buNone/>
            </a:pPr>
            <a:endParaRPr>
              <a:solidFill>
                <a:srgbClr val="000000"/>
              </a:solidFill>
            </a:endParaRPr>
          </a:p>
        </p:txBody>
      </p:sp>
      <p:pic>
        <p:nvPicPr>
          <p:cNvPr id="82" name="Google Shape;82;p17"/>
          <p:cNvPicPr preferRelativeResize="0"/>
          <p:nvPr/>
        </p:nvPicPr>
        <p:blipFill>
          <a:blip r:embed="rId3">
            <a:alphaModFix/>
          </a:blip>
          <a:stretch>
            <a:fillRect/>
          </a:stretch>
        </p:blipFill>
        <p:spPr>
          <a:xfrm>
            <a:off x="1303125" y="2681850"/>
            <a:ext cx="6537750" cy="2932375"/>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8"/>
          <p:cNvSpPr txBox="1">
            <a:spLocks noGrp="1"/>
          </p:cNvSpPr>
          <p:nvPr>
            <p:ph type="title"/>
          </p:nvPr>
        </p:nvSpPr>
        <p:spPr>
          <a:xfrm>
            <a:off x="628650" y="365126"/>
            <a:ext cx="78867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b="1">
                <a:solidFill>
                  <a:srgbClr val="980000"/>
                </a:solidFill>
              </a:rPr>
              <a:t>Sensors - Precision Planting: Mass Flow Sensor &amp; Moisture Sensor</a:t>
            </a:r>
            <a:endParaRPr/>
          </a:p>
        </p:txBody>
      </p:sp>
      <p:sp>
        <p:nvSpPr>
          <p:cNvPr id="88" name="Google Shape;88;p18"/>
          <p:cNvSpPr txBox="1">
            <a:spLocks noGrp="1"/>
          </p:cNvSpPr>
          <p:nvPr>
            <p:ph type="body" idx="1"/>
          </p:nvPr>
        </p:nvSpPr>
        <p:spPr>
          <a:xfrm>
            <a:off x="628650" y="1690825"/>
            <a:ext cx="7886700" cy="3890700"/>
          </a:xfrm>
          <a:prstGeom prst="rect">
            <a:avLst/>
          </a:prstGeom>
        </p:spPr>
        <p:txBody>
          <a:bodyPr spcFirstLastPara="1" wrap="square" lIns="91425" tIns="45700" rIns="91425" bIns="45700" anchor="t" anchorCtr="0">
            <a:noAutofit/>
          </a:bodyPr>
          <a:lstStyle/>
          <a:p>
            <a:pPr marL="457200" lvl="0" indent="-368300" algn="l" rtl="0">
              <a:lnSpc>
                <a:spcPct val="115000"/>
              </a:lnSpc>
              <a:spcBef>
                <a:spcPts val="0"/>
              </a:spcBef>
              <a:spcAft>
                <a:spcPts val="0"/>
              </a:spcAft>
              <a:buClr>
                <a:srgbClr val="000000"/>
              </a:buClr>
              <a:buSzPts val="2200"/>
              <a:buChar char="●"/>
            </a:pPr>
            <a:r>
              <a:rPr lang="en-US" sz="2200">
                <a:solidFill>
                  <a:srgbClr val="000000"/>
                </a:solidFill>
                <a:latin typeface="Arial"/>
                <a:ea typeface="Arial"/>
                <a:cs typeface="Arial"/>
                <a:sym typeface="Arial"/>
              </a:rPr>
              <a:t>A second example and less complex or technical sensor is the Mass Flow  sensor. This sensor measures the weight of the grain being harvested. </a:t>
            </a:r>
            <a:endParaRPr sz="2200">
              <a:solidFill>
                <a:srgbClr val="000000"/>
              </a:solidFill>
              <a:latin typeface="Arial"/>
              <a:ea typeface="Arial"/>
              <a:cs typeface="Arial"/>
              <a:sym typeface="Arial"/>
            </a:endParaRPr>
          </a:p>
          <a:p>
            <a:pPr marL="457200" lvl="0" indent="0" algn="l" rtl="0">
              <a:lnSpc>
                <a:spcPct val="115000"/>
              </a:lnSpc>
              <a:spcBef>
                <a:spcPts val="0"/>
              </a:spcBef>
              <a:spcAft>
                <a:spcPts val="0"/>
              </a:spcAft>
              <a:buNone/>
            </a:pPr>
            <a:endParaRPr sz="2200">
              <a:solidFill>
                <a:srgbClr val="000000"/>
              </a:solidFill>
              <a:latin typeface="Arial"/>
              <a:ea typeface="Arial"/>
              <a:cs typeface="Arial"/>
              <a:sym typeface="Arial"/>
            </a:endParaRPr>
          </a:p>
          <a:p>
            <a:pPr marL="457200" lvl="0" indent="-368300" algn="l" rtl="0">
              <a:lnSpc>
                <a:spcPct val="115000"/>
              </a:lnSpc>
              <a:spcBef>
                <a:spcPts val="0"/>
              </a:spcBef>
              <a:spcAft>
                <a:spcPts val="0"/>
              </a:spcAft>
              <a:buClr>
                <a:srgbClr val="000000"/>
              </a:buClr>
              <a:buSzPts val="2200"/>
              <a:buChar char="●"/>
            </a:pPr>
            <a:r>
              <a:rPr lang="en-US" sz="2200">
                <a:solidFill>
                  <a:srgbClr val="000000"/>
                </a:solidFill>
                <a:latin typeface="Arial"/>
                <a:ea typeface="Arial"/>
                <a:cs typeface="Arial"/>
                <a:sym typeface="Arial"/>
              </a:rPr>
              <a:t>A third example and less complex sensor is the Moisture sensor which measures the amount of moisture in the grain on a combine.</a:t>
            </a:r>
            <a:endParaRPr sz="2200">
              <a:solidFill>
                <a:srgbClr val="000000"/>
              </a:solidFill>
              <a:latin typeface="Arial"/>
              <a:ea typeface="Arial"/>
              <a:cs typeface="Arial"/>
              <a:sym typeface="Arial"/>
            </a:endParaRPr>
          </a:p>
          <a:p>
            <a:pPr marL="457200" lvl="0" indent="0" algn="l" rtl="0">
              <a:lnSpc>
                <a:spcPct val="115000"/>
              </a:lnSpc>
              <a:spcBef>
                <a:spcPts val="0"/>
              </a:spcBef>
              <a:spcAft>
                <a:spcPts val="0"/>
              </a:spcAft>
              <a:buNone/>
            </a:pPr>
            <a:endParaRPr sz="2200">
              <a:solidFill>
                <a:srgbClr val="000000"/>
              </a:solidFill>
              <a:latin typeface="Arial"/>
              <a:ea typeface="Arial"/>
              <a:cs typeface="Arial"/>
              <a:sym typeface="Arial"/>
            </a:endParaRPr>
          </a:p>
          <a:p>
            <a:pPr marL="457200" lvl="0" indent="-368300" algn="l" rtl="0">
              <a:lnSpc>
                <a:spcPct val="115000"/>
              </a:lnSpc>
              <a:spcBef>
                <a:spcPts val="0"/>
              </a:spcBef>
              <a:spcAft>
                <a:spcPts val="0"/>
              </a:spcAft>
              <a:buClr>
                <a:srgbClr val="000000"/>
              </a:buClr>
              <a:buSzPts val="2200"/>
              <a:buChar char="●"/>
            </a:pPr>
            <a:r>
              <a:rPr lang="en-US" sz="2200">
                <a:solidFill>
                  <a:srgbClr val="000000"/>
                </a:solidFill>
                <a:latin typeface="Arial"/>
                <a:ea typeface="Arial"/>
                <a:cs typeface="Arial"/>
                <a:sym typeface="Arial"/>
              </a:rPr>
              <a:t>Both these sensors are located on a combine near the  flow of clean grain on the combine.</a:t>
            </a:r>
            <a:endParaRPr sz="2200">
              <a:solidFill>
                <a:srgbClr val="000000"/>
              </a:solidFill>
              <a:latin typeface="Arial"/>
              <a:ea typeface="Arial"/>
              <a:cs typeface="Arial"/>
              <a:sym typeface="Arial"/>
            </a:endParaRPr>
          </a:p>
          <a:p>
            <a:pPr marL="0" lvl="0" indent="0" algn="l" rtl="0">
              <a:spcBef>
                <a:spcPts val="750"/>
              </a:spcBef>
              <a:spcAft>
                <a:spcPts val="0"/>
              </a:spcAft>
              <a:buNone/>
            </a:pPr>
            <a:endParaRPr sz="2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8">
                                            <p:txEl>
                                              <p:pRg st="0" end="0"/>
                                            </p:txEl>
                                          </p:spTgt>
                                        </p:tgtEl>
                                        <p:attrNameLst>
                                          <p:attrName>style.visibility</p:attrName>
                                        </p:attrNameLst>
                                      </p:cBhvr>
                                      <p:to>
                                        <p:strVal val="visible"/>
                                      </p:to>
                                    </p:set>
                                    <p:anim calcmode="lin" valueType="num">
                                      <p:cBhvr additive="base">
                                        <p:cTn id="7" dur="1000"/>
                                        <p:tgtEl>
                                          <p:spTgt spid="8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8">
                                            <p:txEl>
                                              <p:pRg st="2" end="2"/>
                                            </p:txEl>
                                          </p:spTgt>
                                        </p:tgtEl>
                                        <p:attrNameLst>
                                          <p:attrName>style.visibility</p:attrName>
                                        </p:attrNameLst>
                                      </p:cBhvr>
                                      <p:to>
                                        <p:strVal val="visible"/>
                                      </p:to>
                                    </p:set>
                                    <p:anim calcmode="lin" valueType="num">
                                      <p:cBhvr additive="base">
                                        <p:cTn id="12" dur="1000"/>
                                        <p:tgtEl>
                                          <p:spTgt spid="8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88">
                                            <p:txEl>
                                              <p:pRg st="4" end="4"/>
                                            </p:txEl>
                                          </p:spTgt>
                                        </p:tgtEl>
                                        <p:attrNameLst>
                                          <p:attrName>style.visibility</p:attrName>
                                        </p:attrNameLst>
                                      </p:cBhvr>
                                      <p:to>
                                        <p:strVal val="visible"/>
                                      </p:to>
                                    </p:set>
                                    <p:anim calcmode="lin" valueType="num">
                                      <p:cBhvr additive="base">
                                        <p:cTn id="17" dur="1000"/>
                                        <p:tgtEl>
                                          <p:spTgt spid="88">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pic>
        <p:nvPicPr>
          <p:cNvPr id="93" name="Google Shape;93;p19"/>
          <p:cNvPicPr preferRelativeResize="0"/>
          <p:nvPr/>
        </p:nvPicPr>
        <p:blipFill>
          <a:blip r:embed="rId3">
            <a:alphaModFix/>
          </a:blip>
          <a:stretch>
            <a:fillRect/>
          </a:stretch>
        </p:blipFill>
        <p:spPr>
          <a:xfrm>
            <a:off x="371100" y="295681"/>
            <a:ext cx="4871650" cy="5404925"/>
          </a:xfrm>
          <a:prstGeom prst="rect">
            <a:avLst/>
          </a:prstGeom>
          <a:noFill/>
          <a:ln>
            <a:noFill/>
          </a:ln>
        </p:spPr>
      </p:pic>
      <p:pic>
        <p:nvPicPr>
          <p:cNvPr id="94" name="Google Shape;94;p19"/>
          <p:cNvPicPr preferRelativeResize="0"/>
          <p:nvPr/>
        </p:nvPicPr>
        <p:blipFill>
          <a:blip r:embed="rId4">
            <a:alphaModFix/>
          </a:blip>
          <a:stretch>
            <a:fillRect/>
          </a:stretch>
        </p:blipFill>
        <p:spPr>
          <a:xfrm>
            <a:off x="5452983" y="1094350"/>
            <a:ext cx="3353225" cy="2688775"/>
          </a:xfrm>
          <a:prstGeom prst="rect">
            <a:avLst/>
          </a:prstGeom>
          <a:noFill/>
          <a:ln>
            <a:noFill/>
          </a:ln>
        </p:spPr>
      </p:pic>
      <p:sp>
        <p:nvSpPr>
          <p:cNvPr id="95" name="Google Shape;95;p19"/>
          <p:cNvSpPr txBox="1"/>
          <p:nvPr/>
        </p:nvSpPr>
        <p:spPr>
          <a:xfrm>
            <a:off x="2150900" y="214150"/>
            <a:ext cx="1499100" cy="385500"/>
          </a:xfrm>
          <a:prstGeom prst="rect">
            <a:avLst/>
          </a:prstGeom>
          <a:solidFill>
            <a:srgbClr val="D9D9D9"/>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6" name="Google Shape;96;p19"/>
          <p:cNvSpPr txBox="1"/>
          <p:nvPr/>
        </p:nvSpPr>
        <p:spPr>
          <a:xfrm>
            <a:off x="558150" y="523450"/>
            <a:ext cx="1499100" cy="385500"/>
          </a:xfrm>
          <a:prstGeom prst="rect">
            <a:avLst/>
          </a:prstGeom>
          <a:solidFill>
            <a:srgbClr val="D9D9D9"/>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1000"/>
                                        <p:tgtEl>
                                          <p:spTgt spid="9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5"/>
                                        </p:tgtEl>
                                        <p:attrNameLst>
                                          <p:attrName>style.visibility</p:attrName>
                                        </p:attrNameLst>
                                      </p:cBhvr>
                                      <p:to>
                                        <p:strVal val="visible"/>
                                      </p:to>
                                    </p:set>
                                    <p:animEffect transition="in" filter="fade">
                                      <p:cBhvr>
                                        <p:cTn id="12" dur="10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0"/>
          <p:cNvSpPr txBox="1">
            <a:spLocks noGrp="1"/>
          </p:cNvSpPr>
          <p:nvPr>
            <p:ph type="title"/>
          </p:nvPr>
        </p:nvSpPr>
        <p:spPr>
          <a:xfrm>
            <a:off x="628650" y="365126"/>
            <a:ext cx="78867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b="1">
                <a:solidFill>
                  <a:srgbClr val="980000"/>
                </a:solidFill>
              </a:rPr>
              <a:t>Meters </a:t>
            </a:r>
            <a:endParaRPr b="1">
              <a:solidFill>
                <a:srgbClr val="980000"/>
              </a:solidFill>
            </a:endParaRPr>
          </a:p>
        </p:txBody>
      </p:sp>
      <p:sp>
        <p:nvSpPr>
          <p:cNvPr id="102" name="Google Shape;102;p20"/>
          <p:cNvSpPr txBox="1">
            <a:spLocks noGrp="1"/>
          </p:cNvSpPr>
          <p:nvPr>
            <p:ph type="body" idx="1"/>
          </p:nvPr>
        </p:nvSpPr>
        <p:spPr>
          <a:xfrm>
            <a:off x="628650" y="1485600"/>
            <a:ext cx="5221200" cy="4096200"/>
          </a:xfrm>
          <a:prstGeom prst="rect">
            <a:avLst/>
          </a:prstGeom>
        </p:spPr>
        <p:txBody>
          <a:bodyPr spcFirstLastPara="1" wrap="square" lIns="91425" tIns="45700" rIns="91425" bIns="45700" anchor="t" anchorCtr="0">
            <a:noAutofit/>
          </a:bodyPr>
          <a:lstStyle/>
          <a:p>
            <a:pPr marL="457200" lvl="0" indent="-368300" algn="l" rtl="0">
              <a:lnSpc>
                <a:spcPct val="115000"/>
              </a:lnSpc>
              <a:spcBef>
                <a:spcPts val="0"/>
              </a:spcBef>
              <a:spcAft>
                <a:spcPts val="0"/>
              </a:spcAft>
              <a:buClr>
                <a:srgbClr val="000000"/>
              </a:buClr>
              <a:buSzPts val="2200"/>
              <a:buChar char="●"/>
            </a:pPr>
            <a:r>
              <a:rPr lang="en-US" sz="2200">
                <a:solidFill>
                  <a:srgbClr val="000000"/>
                </a:solidFill>
                <a:latin typeface="Arial"/>
                <a:ea typeface="Arial"/>
                <a:cs typeface="Arial"/>
                <a:sym typeface="Arial"/>
              </a:rPr>
              <a:t>A meter controls the amount of something that is applied</a:t>
            </a:r>
            <a:endParaRPr sz="2200">
              <a:solidFill>
                <a:srgbClr val="000000"/>
              </a:solidFill>
              <a:latin typeface="Arial"/>
              <a:ea typeface="Arial"/>
              <a:cs typeface="Arial"/>
              <a:sym typeface="Arial"/>
            </a:endParaRPr>
          </a:p>
          <a:p>
            <a:pPr marL="457200" lvl="0" indent="-368300" algn="l" rtl="0">
              <a:lnSpc>
                <a:spcPct val="115000"/>
              </a:lnSpc>
              <a:spcBef>
                <a:spcPts val="0"/>
              </a:spcBef>
              <a:spcAft>
                <a:spcPts val="0"/>
              </a:spcAft>
              <a:buClr>
                <a:srgbClr val="000000"/>
              </a:buClr>
              <a:buSzPts val="2200"/>
              <a:buChar char="●"/>
            </a:pPr>
            <a:r>
              <a:rPr lang="en-US" sz="2200">
                <a:solidFill>
                  <a:srgbClr val="000000"/>
                </a:solidFill>
                <a:latin typeface="Arial"/>
                <a:ea typeface="Arial"/>
                <a:cs typeface="Arial"/>
                <a:sym typeface="Arial"/>
              </a:rPr>
              <a:t>An example of a meter is a flow meter.</a:t>
            </a:r>
            <a:endParaRPr sz="2200">
              <a:solidFill>
                <a:srgbClr val="000000"/>
              </a:solidFill>
              <a:latin typeface="Arial"/>
              <a:ea typeface="Arial"/>
              <a:cs typeface="Arial"/>
              <a:sym typeface="Arial"/>
            </a:endParaRPr>
          </a:p>
          <a:p>
            <a:pPr marL="457200" lvl="0" indent="-368300" algn="l" rtl="0">
              <a:lnSpc>
                <a:spcPct val="115000"/>
              </a:lnSpc>
              <a:spcBef>
                <a:spcPts val="0"/>
              </a:spcBef>
              <a:spcAft>
                <a:spcPts val="0"/>
              </a:spcAft>
              <a:buClr>
                <a:srgbClr val="000000"/>
              </a:buClr>
              <a:buSzPts val="2200"/>
              <a:buChar char="●"/>
            </a:pPr>
            <a:r>
              <a:rPr lang="en-US" sz="2200">
                <a:solidFill>
                  <a:srgbClr val="000000"/>
                </a:solidFill>
                <a:latin typeface="Arial"/>
                <a:ea typeface="Arial"/>
                <a:cs typeface="Arial"/>
                <a:sym typeface="Arial"/>
              </a:rPr>
              <a:t>Flow  meters are valves that are electronically controlled and work with a flow sensor to control the amount of fluid that is allowed to flow through a </a:t>
            </a:r>
            <a:r>
              <a:rPr lang="en-US" sz="2200" u="sng">
                <a:solidFill>
                  <a:srgbClr val="000000"/>
                </a:solidFill>
                <a:latin typeface="Arial"/>
                <a:ea typeface="Arial"/>
                <a:cs typeface="Arial"/>
                <a:sym typeface="Arial"/>
              </a:rPr>
              <a:t>sprayer.</a:t>
            </a:r>
            <a:endParaRPr sz="2200">
              <a:solidFill>
                <a:srgbClr val="000000"/>
              </a:solidFill>
              <a:latin typeface="Arial"/>
              <a:ea typeface="Arial"/>
              <a:cs typeface="Arial"/>
              <a:sym typeface="Arial"/>
            </a:endParaRPr>
          </a:p>
          <a:p>
            <a:pPr marL="0" lvl="0" indent="0" algn="l" rtl="0">
              <a:spcBef>
                <a:spcPts val="750"/>
              </a:spcBef>
              <a:spcAft>
                <a:spcPts val="0"/>
              </a:spcAft>
              <a:buNone/>
            </a:pPr>
            <a:endParaRPr/>
          </a:p>
        </p:txBody>
      </p:sp>
      <p:pic>
        <p:nvPicPr>
          <p:cNvPr id="103" name="Google Shape;103;p20"/>
          <p:cNvPicPr preferRelativeResize="0"/>
          <p:nvPr/>
        </p:nvPicPr>
        <p:blipFill>
          <a:blip r:embed="rId3">
            <a:alphaModFix/>
          </a:blip>
          <a:stretch>
            <a:fillRect/>
          </a:stretch>
        </p:blipFill>
        <p:spPr>
          <a:xfrm>
            <a:off x="6091030" y="2112280"/>
            <a:ext cx="2311250" cy="22301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02">
                                            <p:txEl>
                                              <p:pRg st="0" end="0"/>
                                            </p:txEl>
                                          </p:spTgt>
                                        </p:tgtEl>
                                        <p:attrNameLst>
                                          <p:attrName>style.visibility</p:attrName>
                                        </p:attrNameLst>
                                      </p:cBhvr>
                                      <p:to>
                                        <p:strVal val="visible"/>
                                      </p:to>
                                    </p:set>
                                    <p:anim calcmode="lin" valueType="num">
                                      <p:cBhvr additive="base">
                                        <p:cTn id="7" dur="1250"/>
                                        <p:tgtEl>
                                          <p:spTgt spid="10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nodeType="clickEffect">
                                  <p:stCondLst>
                                    <p:cond delay="0"/>
                                  </p:stCondLst>
                                  <p:childTnLst>
                                    <p:set>
                                      <p:cBhvr>
                                        <p:cTn id="11" dur="1" fill="hold">
                                          <p:stCondLst>
                                            <p:cond delay="0"/>
                                          </p:stCondLst>
                                        </p:cTn>
                                        <p:tgtEl>
                                          <p:spTgt spid="102">
                                            <p:txEl>
                                              <p:pRg st="1" end="1"/>
                                            </p:txEl>
                                          </p:spTgt>
                                        </p:tgtEl>
                                        <p:attrNameLst>
                                          <p:attrName>style.visibility</p:attrName>
                                        </p:attrNameLst>
                                      </p:cBhvr>
                                      <p:to>
                                        <p:strVal val="visible"/>
                                      </p:to>
                                    </p:set>
                                    <p:anim calcmode="lin" valueType="num">
                                      <p:cBhvr additive="base">
                                        <p:cTn id="12" dur="1250"/>
                                        <p:tgtEl>
                                          <p:spTgt spid="10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nodeType="clickEffect">
                                  <p:stCondLst>
                                    <p:cond delay="0"/>
                                  </p:stCondLst>
                                  <p:childTnLst>
                                    <p:set>
                                      <p:cBhvr>
                                        <p:cTn id="16" dur="1" fill="hold">
                                          <p:stCondLst>
                                            <p:cond delay="0"/>
                                          </p:stCondLst>
                                        </p:cTn>
                                        <p:tgtEl>
                                          <p:spTgt spid="102">
                                            <p:txEl>
                                              <p:pRg st="2" end="2"/>
                                            </p:txEl>
                                          </p:spTgt>
                                        </p:tgtEl>
                                        <p:attrNameLst>
                                          <p:attrName>style.visibility</p:attrName>
                                        </p:attrNameLst>
                                      </p:cBhvr>
                                      <p:to>
                                        <p:strVal val="visible"/>
                                      </p:to>
                                    </p:set>
                                    <p:anim calcmode="lin" valueType="num">
                                      <p:cBhvr additive="base">
                                        <p:cTn id="17" dur="1250"/>
                                        <p:tgtEl>
                                          <p:spTgt spid="10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1"/>
          <p:cNvSpPr txBox="1">
            <a:spLocks noGrp="1"/>
          </p:cNvSpPr>
          <p:nvPr>
            <p:ph type="title"/>
          </p:nvPr>
        </p:nvSpPr>
        <p:spPr>
          <a:xfrm>
            <a:off x="628650" y="365126"/>
            <a:ext cx="7886700" cy="1325700"/>
          </a:xfrm>
          <a:prstGeom prst="rect">
            <a:avLst/>
          </a:prstGeom>
        </p:spPr>
        <p:txBody>
          <a:bodyPr spcFirstLastPara="1" wrap="square" lIns="91425" tIns="45700" rIns="91425" bIns="45700" anchor="ctr" anchorCtr="0">
            <a:noAutofit/>
          </a:bodyPr>
          <a:lstStyle/>
          <a:p>
            <a:pPr marL="0" lvl="0" indent="0" algn="l" rtl="0">
              <a:lnSpc>
                <a:spcPct val="115000"/>
              </a:lnSpc>
              <a:spcBef>
                <a:spcPts val="0"/>
              </a:spcBef>
              <a:spcAft>
                <a:spcPts val="0"/>
              </a:spcAft>
              <a:buNone/>
            </a:pPr>
            <a:r>
              <a:rPr lang="en-US" sz="2400" b="1">
                <a:solidFill>
                  <a:srgbClr val="980000"/>
                </a:solidFill>
                <a:latin typeface="Arial"/>
                <a:ea typeface="Arial"/>
                <a:cs typeface="Arial"/>
                <a:sym typeface="Arial"/>
              </a:rPr>
              <a:t>Simple delivery system</a:t>
            </a:r>
            <a:endParaRPr sz="2400" b="1">
              <a:solidFill>
                <a:srgbClr val="980000"/>
              </a:solidFill>
            </a:endParaRPr>
          </a:p>
        </p:txBody>
      </p:sp>
      <p:pic>
        <p:nvPicPr>
          <p:cNvPr id="109" name="Google Shape;109;p21"/>
          <p:cNvPicPr preferRelativeResize="0"/>
          <p:nvPr/>
        </p:nvPicPr>
        <p:blipFill>
          <a:blip r:embed="rId3">
            <a:alphaModFix/>
          </a:blip>
          <a:stretch>
            <a:fillRect/>
          </a:stretch>
        </p:blipFill>
        <p:spPr>
          <a:xfrm>
            <a:off x="339200" y="1825625"/>
            <a:ext cx="8343626" cy="2683025"/>
          </a:xfrm>
          <a:prstGeom prst="rect">
            <a:avLst/>
          </a:prstGeom>
          <a:noFill/>
          <a:ln>
            <a:no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Northeast Them">
  <a:themeElements>
    <a:clrScheme name="Custom 1">
      <a:dk1>
        <a:srgbClr val="FFFFFF"/>
      </a:dk1>
      <a:lt1>
        <a:srgbClr val="CECFCD"/>
      </a:lt1>
      <a:dk2>
        <a:srgbClr val="AC082F"/>
      </a:dk2>
      <a:lt2>
        <a:srgbClr val="CECFCD"/>
      </a:lt2>
      <a:accent1>
        <a:srgbClr val="949593"/>
      </a:accent1>
      <a:accent2>
        <a:srgbClr val="AC082F"/>
      </a:accent2>
      <a:accent3>
        <a:srgbClr val="777877"/>
      </a:accent3>
      <a:accent4>
        <a:srgbClr val="C0C1BF"/>
      </a:accent4>
      <a:accent5>
        <a:srgbClr val="3C3C3B"/>
      </a:accent5>
      <a:accent6>
        <a:srgbClr val="636463"/>
      </a:accent6>
      <a:hlink>
        <a:srgbClr val="0000FF"/>
      </a:hlink>
      <a:folHlink>
        <a:srgbClr val="FF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TotalTime>
  <Words>950</Words>
  <Application>Microsoft Office PowerPoint</Application>
  <PresentationFormat>On-screen Show (4:3)</PresentationFormat>
  <Paragraphs>135</Paragraphs>
  <Slides>25</Slides>
  <Notes>25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25</vt:i4>
      </vt:variant>
    </vt:vector>
  </HeadingPairs>
  <TitlesOfParts>
    <vt:vector size="28" baseType="lpstr">
      <vt:lpstr>Arial</vt:lpstr>
      <vt:lpstr>Calibri</vt:lpstr>
      <vt:lpstr>Northeast Them</vt:lpstr>
      <vt:lpstr>Precision Ag</vt:lpstr>
      <vt:lpstr>Objectives:</vt:lpstr>
      <vt:lpstr>Hardware</vt:lpstr>
      <vt:lpstr>Sensors</vt:lpstr>
      <vt:lpstr>Sensors - Precision Planting SmartFirmer</vt:lpstr>
      <vt:lpstr>Sensors - Precision Planting: Mass Flow Sensor &amp; Moisture Sensor</vt:lpstr>
      <vt:lpstr>PowerPoint Presentation</vt:lpstr>
      <vt:lpstr>Meters </vt:lpstr>
      <vt:lpstr>Simple delivery system</vt:lpstr>
      <vt:lpstr>Monitors</vt:lpstr>
      <vt:lpstr>Meters, Sensor &amp; Monitor Review:</vt:lpstr>
      <vt:lpstr>What can be controlled??</vt:lpstr>
      <vt:lpstr>What can be controlled??</vt:lpstr>
      <vt:lpstr>What can be controlled?? </vt:lpstr>
      <vt:lpstr>What can be controlled??  </vt:lpstr>
      <vt:lpstr>PowerPoint Presentation</vt:lpstr>
      <vt:lpstr>Scalability of Precision Agriculture/Myths</vt:lpstr>
      <vt:lpstr>Types of Precision Ag Maps </vt:lpstr>
      <vt:lpstr>2. Subsoil Moisture Map</vt:lpstr>
      <vt:lpstr>3. Nutrient Maps (fertility)  Organic Matter Map</vt:lpstr>
      <vt:lpstr>3. B) Soil Phosphorus Map</vt:lpstr>
      <vt:lpstr>3. C) Fertilizer Application Map</vt:lpstr>
      <vt:lpstr>4. Water - Irrigation Application Map</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Precision Ag</dc:title>
  <dc:creator>Lonny Mitchell</dc:creator>
  <cp:lastModifiedBy>Lonny Mitchell</cp:lastModifiedBy>
  <cp:revision>9</cp:revision>
  <dcterms:modified xsi:type="dcterms:W3CDTF">2019-05-28T16:23:37Z</dcterms:modified>
</cp:coreProperties>
</file>