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Lst>
  <p:notesMasterIdLst>
    <p:notesMasterId r:id="rId21"/>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2" d="100"/>
          <a:sy n="102" d="100"/>
        </p:scale>
        <p:origin x="642"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
        <p:cNvGrpSpPr/>
        <p:nvPr/>
      </p:nvGrpSpPr>
      <p:grpSpPr>
        <a:xfrm>
          <a:off x="0" y="0"/>
          <a:ext cx="0" cy="0"/>
          <a:chOff x="0" y="0"/>
          <a:chExt cx="0" cy="0"/>
        </a:xfrm>
      </p:grpSpPr>
      <p:sp>
        <p:nvSpPr>
          <p:cNvPr id="52" name="Google Shape;52;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53" name="Google Shape;53;p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p:cNvGrpSpPr/>
        <p:nvPr/>
      </p:nvGrpSpPr>
      <p:grpSpPr>
        <a:xfrm>
          <a:off x="0" y="0"/>
          <a:ext cx="0" cy="0"/>
          <a:chOff x="0" y="0"/>
          <a:chExt cx="0" cy="0"/>
        </a:xfrm>
      </p:grpSpPr>
      <p:sp>
        <p:nvSpPr>
          <p:cNvPr id="117" name="Google Shape;117;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18" name="Google Shape;118;p1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
        <p:cNvGrpSpPr/>
        <p:nvPr/>
      </p:nvGrpSpPr>
      <p:grpSpPr>
        <a:xfrm>
          <a:off x="0" y="0"/>
          <a:ext cx="0" cy="0"/>
          <a:chOff x="0" y="0"/>
          <a:chExt cx="0" cy="0"/>
        </a:xfrm>
      </p:grpSpPr>
      <p:sp>
        <p:nvSpPr>
          <p:cNvPr id="123" name="Google Shape;123;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4" name="Google Shape;124;p1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
        <p:cNvGrpSpPr/>
        <p:nvPr/>
      </p:nvGrpSpPr>
      <p:grpSpPr>
        <a:xfrm>
          <a:off x="0" y="0"/>
          <a:ext cx="0" cy="0"/>
          <a:chOff x="0" y="0"/>
          <a:chExt cx="0" cy="0"/>
        </a:xfrm>
      </p:grpSpPr>
      <p:sp>
        <p:nvSpPr>
          <p:cNvPr id="131" name="Google Shape;131;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32" name="Google Shape;132;p1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
        <p:cNvGrpSpPr/>
        <p:nvPr/>
      </p:nvGrpSpPr>
      <p:grpSpPr>
        <a:xfrm>
          <a:off x="0" y="0"/>
          <a:ext cx="0" cy="0"/>
          <a:chOff x="0" y="0"/>
          <a:chExt cx="0" cy="0"/>
        </a:xfrm>
      </p:grpSpPr>
      <p:sp>
        <p:nvSpPr>
          <p:cNvPr id="137" name="Google Shape;137;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38" name="Google Shape;138;p1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p:cNvGrpSpPr/>
        <p:nvPr/>
      </p:nvGrpSpPr>
      <p:grpSpPr>
        <a:xfrm>
          <a:off x="0" y="0"/>
          <a:ext cx="0" cy="0"/>
          <a:chOff x="0" y="0"/>
          <a:chExt cx="0" cy="0"/>
        </a:xfrm>
      </p:grpSpPr>
      <p:sp>
        <p:nvSpPr>
          <p:cNvPr id="143" name="Google Shape;143;p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44" name="Google Shape;144;p1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Google Shape;149;p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50" name="Google Shape;150;p1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
        <p:cNvGrpSpPr/>
        <p:nvPr/>
      </p:nvGrpSpPr>
      <p:grpSpPr>
        <a:xfrm>
          <a:off x="0" y="0"/>
          <a:ext cx="0" cy="0"/>
          <a:chOff x="0" y="0"/>
          <a:chExt cx="0" cy="0"/>
        </a:xfrm>
      </p:grpSpPr>
      <p:sp>
        <p:nvSpPr>
          <p:cNvPr id="158" name="Google Shape;158;p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59" name="Google Shape;159;p1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
        <p:cNvGrpSpPr/>
        <p:nvPr/>
      </p:nvGrpSpPr>
      <p:grpSpPr>
        <a:xfrm>
          <a:off x="0" y="0"/>
          <a:ext cx="0" cy="0"/>
          <a:chOff x="0" y="0"/>
          <a:chExt cx="0" cy="0"/>
        </a:xfrm>
      </p:grpSpPr>
      <p:sp>
        <p:nvSpPr>
          <p:cNvPr id="166" name="Google Shape;166;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67" name="Google Shape;167;p1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
        <p:cNvGrpSpPr/>
        <p:nvPr/>
      </p:nvGrpSpPr>
      <p:grpSpPr>
        <a:xfrm>
          <a:off x="0" y="0"/>
          <a:ext cx="0" cy="0"/>
          <a:chOff x="0" y="0"/>
          <a:chExt cx="0" cy="0"/>
        </a:xfrm>
      </p:grpSpPr>
      <p:sp>
        <p:nvSpPr>
          <p:cNvPr id="175" name="Google Shape;175;p1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76" name="Google Shape;176;p1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p1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4" name="Google Shape;184;p1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
        <p:cNvGrpSpPr/>
        <p:nvPr/>
      </p:nvGrpSpPr>
      <p:grpSpPr>
        <a:xfrm>
          <a:off x="0" y="0"/>
          <a:ext cx="0" cy="0"/>
          <a:chOff x="0" y="0"/>
          <a:chExt cx="0" cy="0"/>
        </a:xfrm>
      </p:grpSpPr>
      <p:sp>
        <p:nvSpPr>
          <p:cNvPr id="58" name="Google Shape;58;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59" name="Google Shape;59;p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65" name="Google Shape;65;p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
        <p:cNvGrpSpPr/>
        <p:nvPr/>
      </p:nvGrpSpPr>
      <p:grpSpPr>
        <a:xfrm>
          <a:off x="0" y="0"/>
          <a:ext cx="0" cy="0"/>
          <a:chOff x="0" y="0"/>
          <a:chExt cx="0" cy="0"/>
        </a:xfrm>
      </p:grpSpPr>
      <p:sp>
        <p:nvSpPr>
          <p:cNvPr id="73" name="Google Shape;73;p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4" name="Google Shape;74;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82" name="Google Shape;82;p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91" name="Google Shape;91;p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0" name="Google Shape;100;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06" name="Google Shape;106;p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
        <p:cNvGrpSpPr/>
        <p:nvPr/>
      </p:nvGrpSpPr>
      <p:grpSpPr>
        <a:xfrm>
          <a:off x="0" y="0"/>
          <a:ext cx="0" cy="0"/>
          <a:chOff x="0" y="0"/>
          <a:chExt cx="0" cy="0"/>
        </a:xfrm>
      </p:grpSpPr>
      <p:sp>
        <p:nvSpPr>
          <p:cNvPr id="111" name="Google Shape;111;p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2" name="Google Shape;112;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3"/>
        <p:cNvGrpSpPr/>
        <p:nvPr/>
      </p:nvGrpSpPr>
      <p:grpSpPr>
        <a:xfrm>
          <a:off x="0" y="0"/>
          <a:ext cx="0" cy="0"/>
          <a:chOff x="0" y="0"/>
          <a:chExt cx="0" cy="0"/>
        </a:xfrm>
      </p:grpSpPr>
      <p:sp>
        <p:nvSpPr>
          <p:cNvPr id="14" name="Google Shape;14;p2"/>
          <p:cNvSpPr/>
          <p:nvPr/>
        </p:nvSpPr>
        <p:spPr>
          <a:xfrm>
            <a:off x="0" y="0"/>
            <a:ext cx="9144000" cy="5697682"/>
          </a:xfrm>
          <a:prstGeom prst="rect">
            <a:avLst/>
          </a:prstGeom>
          <a:solidFill>
            <a:schemeClr val="accent5"/>
          </a:solidFill>
          <a:ln>
            <a:noFill/>
          </a:ln>
          <a:effectLst>
            <a:outerShdw blurRad="50800" sx="98000" sy="98000" rotWithShape="0">
              <a:schemeClr val="accent5">
                <a:alpha val="27058"/>
              </a:scheme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5" name="Google Shape;15;p2"/>
          <p:cNvSpPr txBox="1">
            <a:spLocks noGrp="1"/>
          </p:cNvSpPr>
          <p:nvPr>
            <p:ph type="ctrTitle"/>
          </p:nvPr>
        </p:nvSpPr>
        <p:spPr>
          <a:xfrm>
            <a:off x="1143000" y="1122363"/>
            <a:ext cx="6858000" cy="2387600"/>
          </a:xfrm>
          <a:prstGeom prst="rect">
            <a:avLst/>
          </a:prstGeom>
          <a:noFill/>
          <a:ln>
            <a:noFill/>
          </a:ln>
        </p:spPr>
        <p:txBody>
          <a:bodyPr spcFirstLastPara="1" wrap="square" lIns="91425" tIns="45700" rIns="91425" bIns="45700" anchor="b" anchorCtr="0"/>
          <a:lstStyle>
            <a:lvl1pPr marR="0" lvl="0" algn="ctr">
              <a:lnSpc>
                <a:spcPct val="90000"/>
              </a:lnSpc>
              <a:spcBef>
                <a:spcPts val="0"/>
              </a:spcBef>
              <a:spcAft>
                <a:spcPts val="0"/>
              </a:spcAft>
              <a:buClr>
                <a:schemeClr val="lt2"/>
              </a:buClr>
              <a:buSzPts val="4500"/>
              <a:buFont typeface="Calibri"/>
              <a:buNone/>
              <a:defRPr sz="4500" b="0" i="0" u="none" strike="noStrike" cap="none">
                <a:solidFill>
                  <a:schemeClr val="lt2"/>
                </a:solidFill>
                <a:latin typeface="Calibri"/>
                <a:ea typeface="Calibri"/>
                <a:cs typeface="Calibri"/>
                <a:sym typeface="Calibri"/>
              </a:defRPr>
            </a:lvl1pPr>
            <a:lvl2pPr marR="0" lvl="1" algn="l">
              <a:lnSpc>
                <a:spcPct val="100000"/>
              </a:lnSpc>
              <a:spcBef>
                <a:spcPts val="0"/>
              </a:spcBef>
              <a:spcAft>
                <a:spcPts val="0"/>
              </a:spcAft>
              <a:buClr>
                <a:srgbClr val="000000"/>
              </a:buClr>
              <a:buSzPts val="1400"/>
              <a:buFont typeface="Arial"/>
              <a:buNone/>
              <a:defRPr sz="1800" b="0" i="0" u="none" strike="noStrike" cap="none">
                <a:solidFill>
                  <a:schemeClr val="lt2"/>
                </a:solidFill>
                <a:latin typeface="Arial"/>
                <a:ea typeface="Arial"/>
                <a:cs typeface="Arial"/>
                <a:sym typeface="Arial"/>
              </a:defRPr>
            </a:lvl2pPr>
            <a:lvl3pPr marR="0" lvl="2" algn="l">
              <a:lnSpc>
                <a:spcPct val="100000"/>
              </a:lnSpc>
              <a:spcBef>
                <a:spcPts val="0"/>
              </a:spcBef>
              <a:spcAft>
                <a:spcPts val="0"/>
              </a:spcAft>
              <a:buClr>
                <a:srgbClr val="000000"/>
              </a:buClr>
              <a:buSzPts val="1400"/>
              <a:buFont typeface="Arial"/>
              <a:buNone/>
              <a:defRPr sz="1800" b="0" i="0" u="none" strike="noStrike" cap="none">
                <a:solidFill>
                  <a:schemeClr val="lt2"/>
                </a:solidFill>
                <a:latin typeface="Arial"/>
                <a:ea typeface="Arial"/>
                <a:cs typeface="Arial"/>
                <a:sym typeface="Arial"/>
              </a:defRPr>
            </a:lvl3pPr>
            <a:lvl4pPr marR="0" lvl="3" algn="l">
              <a:lnSpc>
                <a:spcPct val="100000"/>
              </a:lnSpc>
              <a:spcBef>
                <a:spcPts val="0"/>
              </a:spcBef>
              <a:spcAft>
                <a:spcPts val="0"/>
              </a:spcAft>
              <a:buClr>
                <a:srgbClr val="000000"/>
              </a:buClr>
              <a:buSzPts val="1400"/>
              <a:buFont typeface="Arial"/>
              <a:buNone/>
              <a:defRPr sz="1800" b="0" i="0" u="none" strike="noStrike" cap="none">
                <a:solidFill>
                  <a:schemeClr val="lt2"/>
                </a:solidFill>
                <a:latin typeface="Arial"/>
                <a:ea typeface="Arial"/>
                <a:cs typeface="Arial"/>
                <a:sym typeface="Arial"/>
              </a:defRPr>
            </a:lvl4pPr>
            <a:lvl5pPr marR="0" lvl="4" algn="l">
              <a:lnSpc>
                <a:spcPct val="100000"/>
              </a:lnSpc>
              <a:spcBef>
                <a:spcPts val="0"/>
              </a:spcBef>
              <a:spcAft>
                <a:spcPts val="0"/>
              </a:spcAft>
              <a:buClr>
                <a:srgbClr val="000000"/>
              </a:buClr>
              <a:buSzPts val="1400"/>
              <a:buFont typeface="Arial"/>
              <a:buNone/>
              <a:defRPr sz="1800" b="0" i="0" u="none" strike="noStrike" cap="none">
                <a:solidFill>
                  <a:schemeClr val="lt2"/>
                </a:solidFill>
                <a:latin typeface="Arial"/>
                <a:ea typeface="Arial"/>
                <a:cs typeface="Arial"/>
                <a:sym typeface="Arial"/>
              </a:defRPr>
            </a:lvl5pPr>
            <a:lvl6pPr marR="0" lvl="5" algn="l">
              <a:lnSpc>
                <a:spcPct val="100000"/>
              </a:lnSpc>
              <a:spcBef>
                <a:spcPts val="0"/>
              </a:spcBef>
              <a:spcAft>
                <a:spcPts val="0"/>
              </a:spcAft>
              <a:buClr>
                <a:srgbClr val="000000"/>
              </a:buClr>
              <a:buSzPts val="1400"/>
              <a:buFont typeface="Arial"/>
              <a:buNone/>
              <a:defRPr sz="1800" b="0" i="0" u="none" strike="noStrike" cap="none">
                <a:solidFill>
                  <a:schemeClr val="lt2"/>
                </a:solidFill>
                <a:latin typeface="Arial"/>
                <a:ea typeface="Arial"/>
                <a:cs typeface="Arial"/>
                <a:sym typeface="Arial"/>
              </a:defRPr>
            </a:lvl6pPr>
            <a:lvl7pPr marR="0" lvl="6" algn="l">
              <a:lnSpc>
                <a:spcPct val="100000"/>
              </a:lnSpc>
              <a:spcBef>
                <a:spcPts val="0"/>
              </a:spcBef>
              <a:spcAft>
                <a:spcPts val="0"/>
              </a:spcAft>
              <a:buClr>
                <a:srgbClr val="000000"/>
              </a:buClr>
              <a:buSzPts val="1400"/>
              <a:buFont typeface="Arial"/>
              <a:buNone/>
              <a:defRPr sz="1800" b="0" i="0" u="none" strike="noStrike" cap="none">
                <a:solidFill>
                  <a:schemeClr val="lt2"/>
                </a:solidFill>
                <a:latin typeface="Arial"/>
                <a:ea typeface="Arial"/>
                <a:cs typeface="Arial"/>
                <a:sym typeface="Arial"/>
              </a:defRPr>
            </a:lvl7pPr>
            <a:lvl8pPr marR="0" lvl="7" algn="l">
              <a:lnSpc>
                <a:spcPct val="100000"/>
              </a:lnSpc>
              <a:spcBef>
                <a:spcPts val="0"/>
              </a:spcBef>
              <a:spcAft>
                <a:spcPts val="0"/>
              </a:spcAft>
              <a:buClr>
                <a:srgbClr val="000000"/>
              </a:buClr>
              <a:buSzPts val="1400"/>
              <a:buFont typeface="Arial"/>
              <a:buNone/>
              <a:defRPr sz="1800" b="0" i="0" u="none" strike="noStrike" cap="none">
                <a:solidFill>
                  <a:schemeClr val="lt2"/>
                </a:solidFill>
                <a:latin typeface="Arial"/>
                <a:ea typeface="Arial"/>
                <a:cs typeface="Arial"/>
                <a:sym typeface="Arial"/>
              </a:defRPr>
            </a:lvl8pPr>
            <a:lvl9pPr marR="0" lvl="8" algn="l">
              <a:lnSpc>
                <a:spcPct val="100000"/>
              </a:lnSpc>
              <a:spcBef>
                <a:spcPts val="0"/>
              </a:spcBef>
              <a:spcAft>
                <a:spcPts val="0"/>
              </a:spcAft>
              <a:buClr>
                <a:srgbClr val="000000"/>
              </a:buClr>
              <a:buSzPts val="1400"/>
              <a:buFont typeface="Arial"/>
              <a:buNone/>
              <a:defRPr sz="1800" b="0" i="0" u="none" strike="noStrike" cap="none">
                <a:solidFill>
                  <a:schemeClr val="lt2"/>
                </a:solidFill>
                <a:latin typeface="Arial"/>
                <a:ea typeface="Arial"/>
                <a:cs typeface="Arial"/>
                <a:sym typeface="Arial"/>
              </a:defRPr>
            </a:lvl9pPr>
          </a:lstStyle>
          <a:p>
            <a:endParaRPr/>
          </a:p>
        </p:txBody>
      </p:sp>
      <p:sp>
        <p:nvSpPr>
          <p:cNvPr id="16" name="Google Shape;16;p2"/>
          <p:cNvSpPr txBox="1">
            <a:spLocks noGrp="1"/>
          </p:cNvSpPr>
          <p:nvPr>
            <p:ph type="subTitle" idx="1"/>
          </p:nvPr>
        </p:nvSpPr>
        <p:spPr>
          <a:xfrm>
            <a:off x="1143000" y="3602038"/>
            <a:ext cx="6858000" cy="1655762"/>
          </a:xfrm>
          <a:prstGeom prst="rect">
            <a:avLst/>
          </a:prstGeom>
          <a:noFill/>
          <a:ln>
            <a:noFill/>
          </a:ln>
        </p:spPr>
        <p:txBody>
          <a:bodyPr spcFirstLastPara="1" wrap="square" lIns="91425" tIns="45700" rIns="91425" bIns="45700" anchor="t" anchorCtr="0"/>
          <a:lstStyle>
            <a:lvl1pPr marR="0" lvl="0" algn="ctr">
              <a:lnSpc>
                <a:spcPct val="90000"/>
              </a:lnSpc>
              <a:spcBef>
                <a:spcPts val="750"/>
              </a:spcBef>
              <a:spcAft>
                <a:spcPts val="0"/>
              </a:spcAft>
              <a:buClr>
                <a:schemeClr val="lt1"/>
              </a:buClr>
              <a:buSzPts val="1800"/>
              <a:buFont typeface="Arial"/>
              <a:buNone/>
              <a:defRPr sz="1800" b="0" i="0" u="none" strike="noStrike" cap="none">
                <a:solidFill>
                  <a:schemeClr val="lt1"/>
                </a:solidFill>
                <a:latin typeface="Calibri"/>
                <a:ea typeface="Calibri"/>
                <a:cs typeface="Calibri"/>
                <a:sym typeface="Calibri"/>
              </a:defRPr>
            </a:lvl1pPr>
            <a:lvl2pPr marR="0" lvl="1" algn="ctr">
              <a:lnSpc>
                <a:spcPct val="90000"/>
              </a:lnSpc>
              <a:spcBef>
                <a:spcPts val="375"/>
              </a:spcBef>
              <a:spcAft>
                <a:spcPts val="0"/>
              </a:spcAft>
              <a:buClr>
                <a:schemeClr val="lt1"/>
              </a:buClr>
              <a:buSzPts val="1500"/>
              <a:buFont typeface="Arial"/>
              <a:buNone/>
              <a:defRPr sz="1500" b="0" i="0" u="none" strike="noStrike" cap="none">
                <a:solidFill>
                  <a:schemeClr val="lt1"/>
                </a:solidFill>
                <a:latin typeface="Calibri"/>
                <a:ea typeface="Calibri"/>
                <a:cs typeface="Calibri"/>
                <a:sym typeface="Calibri"/>
              </a:defRPr>
            </a:lvl2pPr>
            <a:lvl3pPr marR="0" lvl="2" algn="ctr">
              <a:lnSpc>
                <a:spcPct val="90000"/>
              </a:lnSpc>
              <a:spcBef>
                <a:spcPts val="375"/>
              </a:spcBef>
              <a:spcAft>
                <a:spcPts val="0"/>
              </a:spcAft>
              <a:buClr>
                <a:schemeClr val="lt1"/>
              </a:buClr>
              <a:buSzPts val="1350"/>
              <a:buFont typeface="Arial"/>
              <a:buNone/>
              <a:defRPr sz="1350" b="0" i="0" u="none" strike="noStrike" cap="none">
                <a:solidFill>
                  <a:schemeClr val="lt1"/>
                </a:solidFill>
                <a:latin typeface="Calibri"/>
                <a:ea typeface="Calibri"/>
                <a:cs typeface="Calibri"/>
                <a:sym typeface="Calibri"/>
              </a:defRPr>
            </a:lvl3pPr>
            <a:lvl4pPr marR="0" lvl="3" algn="ctr">
              <a:lnSpc>
                <a:spcPct val="90000"/>
              </a:lnSpc>
              <a:spcBef>
                <a:spcPts val="375"/>
              </a:spcBef>
              <a:spcAft>
                <a:spcPts val="0"/>
              </a:spcAft>
              <a:buClr>
                <a:schemeClr val="lt1"/>
              </a:buClr>
              <a:buSzPts val="1200"/>
              <a:buFont typeface="Arial"/>
              <a:buNone/>
              <a:defRPr sz="1200" b="0" i="0" u="none" strike="noStrike" cap="none">
                <a:solidFill>
                  <a:schemeClr val="lt1"/>
                </a:solidFill>
                <a:latin typeface="Calibri"/>
                <a:ea typeface="Calibri"/>
                <a:cs typeface="Calibri"/>
                <a:sym typeface="Calibri"/>
              </a:defRPr>
            </a:lvl4pPr>
            <a:lvl5pPr marR="0" lvl="4" algn="ctr">
              <a:lnSpc>
                <a:spcPct val="90000"/>
              </a:lnSpc>
              <a:spcBef>
                <a:spcPts val="375"/>
              </a:spcBef>
              <a:spcAft>
                <a:spcPts val="0"/>
              </a:spcAft>
              <a:buClr>
                <a:schemeClr val="lt1"/>
              </a:buClr>
              <a:buSzPts val="1200"/>
              <a:buFont typeface="Arial"/>
              <a:buNone/>
              <a:defRPr sz="1200" b="0" i="0" u="none" strike="noStrike" cap="none">
                <a:solidFill>
                  <a:schemeClr val="lt1"/>
                </a:solidFill>
                <a:latin typeface="Calibri"/>
                <a:ea typeface="Calibri"/>
                <a:cs typeface="Calibri"/>
                <a:sym typeface="Calibri"/>
              </a:defRPr>
            </a:lvl5pPr>
            <a:lvl6pPr marR="0" lvl="5" algn="ctr">
              <a:lnSpc>
                <a:spcPct val="90000"/>
              </a:lnSpc>
              <a:spcBef>
                <a:spcPts val="375"/>
              </a:spcBef>
              <a:spcAft>
                <a:spcPts val="0"/>
              </a:spcAft>
              <a:buClr>
                <a:schemeClr val="lt1"/>
              </a:buClr>
              <a:buSzPts val="1200"/>
              <a:buFont typeface="Arial"/>
              <a:buNone/>
              <a:defRPr sz="1200" b="0" i="0" u="none" strike="noStrike" cap="none">
                <a:solidFill>
                  <a:schemeClr val="lt1"/>
                </a:solidFill>
                <a:latin typeface="Calibri"/>
                <a:ea typeface="Calibri"/>
                <a:cs typeface="Calibri"/>
                <a:sym typeface="Calibri"/>
              </a:defRPr>
            </a:lvl6pPr>
            <a:lvl7pPr marR="0" lvl="6" algn="ctr">
              <a:lnSpc>
                <a:spcPct val="90000"/>
              </a:lnSpc>
              <a:spcBef>
                <a:spcPts val="375"/>
              </a:spcBef>
              <a:spcAft>
                <a:spcPts val="0"/>
              </a:spcAft>
              <a:buClr>
                <a:schemeClr val="lt1"/>
              </a:buClr>
              <a:buSzPts val="1200"/>
              <a:buFont typeface="Arial"/>
              <a:buNone/>
              <a:defRPr sz="1200" b="0" i="0" u="none" strike="noStrike" cap="none">
                <a:solidFill>
                  <a:schemeClr val="lt1"/>
                </a:solidFill>
                <a:latin typeface="Calibri"/>
                <a:ea typeface="Calibri"/>
                <a:cs typeface="Calibri"/>
                <a:sym typeface="Calibri"/>
              </a:defRPr>
            </a:lvl7pPr>
            <a:lvl8pPr marR="0" lvl="7" algn="ctr">
              <a:lnSpc>
                <a:spcPct val="90000"/>
              </a:lnSpc>
              <a:spcBef>
                <a:spcPts val="375"/>
              </a:spcBef>
              <a:spcAft>
                <a:spcPts val="0"/>
              </a:spcAft>
              <a:buClr>
                <a:schemeClr val="lt1"/>
              </a:buClr>
              <a:buSzPts val="1200"/>
              <a:buFont typeface="Arial"/>
              <a:buNone/>
              <a:defRPr sz="1200" b="0" i="0" u="none" strike="noStrike" cap="none">
                <a:solidFill>
                  <a:schemeClr val="lt1"/>
                </a:solidFill>
                <a:latin typeface="Calibri"/>
                <a:ea typeface="Calibri"/>
                <a:cs typeface="Calibri"/>
                <a:sym typeface="Calibri"/>
              </a:defRPr>
            </a:lvl8pPr>
            <a:lvl9pPr marR="0" lvl="8" algn="ctr">
              <a:lnSpc>
                <a:spcPct val="90000"/>
              </a:lnSpc>
              <a:spcBef>
                <a:spcPts val="375"/>
              </a:spcBef>
              <a:spcAft>
                <a:spcPts val="0"/>
              </a:spcAft>
              <a:buClr>
                <a:schemeClr val="lt1"/>
              </a:buClr>
              <a:buSzPts val="1200"/>
              <a:buFont typeface="Arial"/>
              <a:buNone/>
              <a:defRPr sz="1200" b="0" i="0" u="none" strike="noStrike" cap="none">
                <a:solidFill>
                  <a:schemeClr val="lt1"/>
                </a:solidFill>
                <a:latin typeface="Calibri"/>
                <a:ea typeface="Calibri"/>
                <a:cs typeface="Calibri"/>
                <a:sym typeface="Calibri"/>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45"/>
        <p:cNvGrpSpPr/>
        <p:nvPr/>
      </p:nvGrpSpPr>
      <p:grpSpPr>
        <a:xfrm>
          <a:off x="0" y="0"/>
          <a:ext cx="0" cy="0"/>
          <a:chOff x="0" y="0"/>
          <a:chExt cx="0" cy="0"/>
        </a:xfrm>
      </p:grpSpPr>
      <p:sp>
        <p:nvSpPr>
          <p:cNvPr id="46" name="Google Shape;46;p11"/>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lstStyle>
            <a:lvl1pPr marR="0" lvl="0" algn="l">
              <a:lnSpc>
                <a:spcPct val="90000"/>
              </a:lnSpc>
              <a:spcBef>
                <a:spcPts val="0"/>
              </a:spcBef>
              <a:spcAft>
                <a:spcPts val="0"/>
              </a:spcAft>
              <a:buClr>
                <a:schemeClr val="lt2"/>
              </a:buClr>
              <a:buSzPts val="3300"/>
              <a:buFont typeface="Calibri"/>
              <a:buNone/>
              <a:defRPr sz="3300" b="0" i="0" u="none" strike="noStrike" cap="none">
                <a:solidFill>
                  <a:schemeClr val="lt2"/>
                </a:solidFill>
                <a:latin typeface="Calibri"/>
                <a:ea typeface="Calibri"/>
                <a:cs typeface="Calibri"/>
                <a:sym typeface="Calibri"/>
              </a:defRPr>
            </a:lvl1pPr>
            <a:lvl2pPr marR="0" lvl="1" algn="l">
              <a:lnSpc>
                <a:spcPct val="100000"/>
              </a:lnSpc>
              <a:spcBef>
                <a:spcPts val="0"/>
              </a:spcBef>
              <a:spcAft>
                <a:spcPts val="0"/>
              </a:spcAft>
              <a:buClr>
                <a:srgbClr val="000000"/>
              </a:buClr>
              <a:buSzPts val="1400"/>
              <a:buFont typeface="Arial"/>
              <a:buNone/>
              <a:defRPr sz="1800" b="0" i="0" u="none" strike="noStrike" cap="none">
                <a:solidFill>
                  <a:schemeClr val="lt2"/>
                </a:solidFill>
                <a:latin typeface="Arial"/>
                <a:ea typeface="Arial"/>
                <a:cs typeface="Arial"/>
                <a:sym typeface="Arial"/>
              </a:defRPr>
            </a:lvl2pPr>
            <a:lvl3pPr marR="0" lvl="2" algn="l">
              <a:lnSpc>
                <a:spcPct val="100000"/>
              </a:lnSpc>
              <a:spcBef>
                <a:spcPts val="0"/>
              </a:spcBef>
              <a:spcAft>
                <a:spcPts val="0"/>
              </a:spcAft>
              <a:buClr>
                <a:srgbClr val="000000"/>
              </a:buClr>
              <a:buSzPts val="1400"/>
              <a:buFont typeface="Arial"/>
              <a:buNone/>
              <a:defRPr sz="1800" b="0" i="0" u="none" strike="noStrike" cap="none">
                <a:solidFill>
                  <a:schemeClr val="lt2"/>
                </a:solidFill>
                <a:latin typeface="Arial"/>
                <a:ea typeface="Arial"/>
                <a:cs typeface="Arial"/>
                <a:sym typeface="Arial"/>
              </a:defRPr>
            </a:lvl3pPr>
            <a:lvl4pPr marR="0" lvl="3" algn="l">
              <a:lnSpc>
                <a:spcPct val="100000"/>
              </a:lnSpc>
              <a:spcBef>
                <a:spcPts val="0"/>
              </a:spcBef>
              <a:spcAft>
                <a:spcPts val="0"/>
              </a:spcAft>
              <a:buClr>
                <a:srgbClr val="000000"/>
              </a:buClr>
              <a:buSzPts val="1400"/>
              <a:buFont typeface="Arial"/>
              <a:buNone/>
              <a:defRPr sz="1800" b="0" i="0" u="none" strike="noStrike" cap="none">
                <a:solidFill>
                  <a:schemeClr val="lt2"/>
                </a:solidFill>
                <a:latin typeface="Arial"/>
                <a:ea typeface="Arial"/>
                <a:cs typeface="Arial"/>
                <a:sym typeface="Arial"/>
              </a:defRPr>
            </a:lvl4pPr>
            <a:lvl5pPr marR="0" lvl="4" algn="l">
              <a:lnSpc>
                <a:spcPct val="100000"/>
              </a:lnSpc>
              <a:spcBef>
                <a:spcPts val="0"/>
              </a:spcBef>
              <a:spcAft>
                <a:spcPts val="0"/>
              </a:spcAft>
              <a:buClr>
                <a:srgbClr val="000000"/>
              </a:buClr>
              <a:buSzPts val="1400"/>
              <a:buFont typeface="Arial"/>
              <a:buNone/>
              <a:defRPr sz="1800" b="0" i="0" u="none" strike="noStrike" cap="none">
                <a:solidFill>
                  <a:schemeClr val="lt2"/>
                </a:solidFill>
                <a:latin typeface="Arial"/>
                <a:ea typeface="Arial"/>
                <a:cs typeface="Arial"/>
                <a:sym typeface="Arial"/>
              </a:defRPr>
            </a:lvl5pPr>
            <a:lvl6pPr marR="0" lvl="5" algn="l">
              <a:lnSpc>
                <a:spcPct val="100000"/>
              </a:lnSpc>
              <a:spcBef>
                <a:spcPts val="0"/>
              </a:spcBef>
              <a:spcAft>
                <a:spcPts val="0"/>
              </a:spcAft>
              <a:buClr>
                <a:srgbClr val="000000"/>
              </a:buClr>
              <a:buSzPts val="1400"/>
              <a:buFont typeface="Arial"/>
              <a:buNone/>
              <a:defRPr sz="1800" b="0" i="0" u="none" strike="noStrike" cap="none">
                <a:solidFill>
                  <a:schemeClr val="lt2"/>
                </a:solidFill>
                <a:latin typeface="Arial"/>
                <a:ea typeface="Arial"/>
                <a:cs typeface="Arial"/>
                <a:sym typeface="Arial"/>
              </a:defRPr>
            </a:lvl6pPr>
            <a:lvl7pPr marR="0" lvl="6" algn="l">
              <a:lnSpc>
                <a:spcPct val="100000"/>
              </a:lnSpc>
              <a:spcBef>
                <a:spcPts val="0"/>
              </a:spcBef>
              <a:spcAft>
                <a:spcPts val="0"/>
              </a:spcAft>
              <a:buClr>
                <a:srgbClr val="000000"/>
              </a:buClr>
              <a:buSzPts val="1400"/>
              <a:buFont typeface="Arial"/>
              <a:buNone/>
              <a:defRPr sz="1800" b="0" i="0" u="none" strike="noStrike" cap="none">
                <a:solidFill>
                  <a:schemeClr val="lt2"/>
                </a:solidFill>
                <a:latin typeface="Arial"/>
                <a:ea typeface="Arial"/>
                <a:cs typeface="Arial"/>
                <a:sym typeface="Arial"/>
              </a:defRPr>
            </a:lvl7pPr>
            <a:lvl8pPr marR="0" lvl="7" algn="l">
              <a:lnSpc>
                <a:spcPct val="100000"/>
              </a:lnSpc>
              <a:spcBef>
                <a:spcPts val="0"/>
              </a:spcBef>
              <a:spcAft>
                <a:spcPts val="0"/>
              </a:spcAft>
              <a:buClr>
                <a:srgbClr val="000000"/>
              </a:buClr>
              <a:buSzPts val="1400"/>
              <a:buFont typeface="Arial"/>
              <a:buNone/>
              <a:defRPr sz="1800" b="0" i="0" u="none" strike="noStrike" cap="none">
                <a:solidFill>
                  <a:schemeClr val="lt2"/>
                </a:solidFill>
                <a:latin typeface="Arial"/>
                <a:ea typeface="Arial"/>
                <a:cs typeface="Arial"/>
                <a:sym typeface="Arial"/>
              </a:defRPr>
            </a:lvl8pPr>
            <a:lvl9pPr marR="0" lvl="8" algn="l">
              <a:lnSpc>
                <a:spcPct val="100000"/>
              </a:lnSpc>
              <a:spcBef>
                <a:spcPts val="0"/>
              </a:spcBef>
              <a:spcAft>
                <a:spcPts val="0"/>
              </a:spcAft>
              <a:buClr>
                <a:srgbClr val="000000"/>
              </a:buClr>
              <a:buSzPts val="1400"/>
              <a:buFont typeface="Arial"/>
              <a:buNone/>
              <a:defRPr sz="1800" b="0" i="0" u="none" strike="noStrike" cap="none">
                <a:solidFill>
                  <a:schemeClr val="lt2"/>
                </a:solidFill>
                <a:latin typeface="Arial"/>
                <a:ea typeface="Arial"/>
                <a:cs typeface="Arial"/>
                <a:sym typeface="Arial"/>
              </a:defRPr>
            </a:lvl9pPr>
          </a:lstStyle>
          <a:p>
            <a:endParaRPr/>
          </a:p>
        </p:txBody>
      </p:sp>
      <p:sp>
        <p:nvSpPr>
          <p:cNvPr id="47" name="Google Shape;47;p11"/>
          <p:cNvSpPr txBox="1">
            <a:spLocks noGrp="1"/>
          </p:cNvSpPr>
          <p:nvPr>
            <p:ph type="body" idx="1"/>
          </p:nvPr>
        </p:nvSpPr>
        <p:spPr>
          <a:xfrm rot="5400000">
            <a:off x="2693929" y="-239654"/>
            <a:ext cx="3756142" cy="7886700"/>
          </a:xfrm>
          <a:prstGeom prst="rect">
            <a:avLst/>
          </a:prstGeom>
          <a:noFill/>
          <a:ln>
            <a:noFill/>
          </a:ln>
        </p:spPr>
        <p:txBody>
          <a:bodyPr spcFirstLastPara="1" wrap="square" lIns="91425" tIns="45700" rIns="91425" bIns="45700" anchor="t" anchorCtr="0"/>
          <a:lstStyle>
            <a:lvl1pPr marL="457200" marR="0" lvl="0" indent="-361950" algn="l">
              <a:lnSpc>
                <a:spcPct val="90000"/>
              </a:lnSpc>
              <a:spcBef>
                <a:spcPts val="750"/>
              </a:spcBef>
              <a:spcAft>
                <a:spcPts val="0"/>
              </a:spcAft>
              <a:buClr>
                <a:schemeClr val="lt1"/>
              </a:buClr>
              <a:buSzPts val="2100"/>
              <a:buFont typeface="Arial"/>
              <a:buChar char="•"/>
              <a:defRPr sz="2100" b="0" i="0" u="none" strike="noStrike" cap="none">
                <a:solidFill>
                  <a:schemeClr val="lt1"/>
                </a:solidFill>
                <a:latin typeface="Calibri"/>
                <a:ea typeface="Calibri"/>
                <a:cs typeface="Calibri"/>
                <a:sym typeface="Calibri"/>
              </a:defRPr>
            </a:lvl1pPr>
            <a:lvl2pPr marL="914400" marR="0" lvl="1" indent="-342900" algn="l">
              <a:lnSpc>
                <a:spcPct val="90000"/>
              </a:lnSpc>
              <a:spcBef>
                <a:spcPts val="375"/>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2pPr>
            <a:lvl3pPr marL="1371600" marR="0" lvl="2" indent="-323850" algn="l">
              <a:lnSpc>
                <a:spcPct val="90000"/>
              </a:lnSpc>
              <a:spcBef>
                <a:spcPts val="375"/>
              </a:spcBef>
              <a:spcAft>
                <a:spcPts val="0"/>
              </a:spcAft>
              <a:buClr>
                <a:schemeClr val="lt1"/>
              </a:buClr>
              <a:buSzPts val="1500"/>
              <a:buFont typeface="Arial"/>
              <a:buChar char="•"/>
              <a:defRPr sz="1500" b="0" i="0" u="none" strike="noStrike" cap="none">
                <a:solidFill>
                  <a:schemeClr val="lt1"/>
                </a:solidFill>
                <a:latin typeface="Calibri"/>
                <a:ea typeface="Calibri"/>
                <a:cs typeface="Calibri"/>
                <a:sym typeface="Calibri"/>
              </a:defRPr>
            </a:lvl3pPr>
            <a:lvl4pPr marL="1828800" marR="0" lvl="3" indent="-314325" algn="l">
              <a:lnSpc>
                <a:spcPct val="90000"/>
              </a:lnSpc>
              <a:spcBef>
                <a:spcPts val="375"/>
              </a:spcBef>
              <a:spcAft>
                <a:spcPts val="0"/>
              </a:spcAft>
              <a:buClr>
                <a:schemeClr val="lt1"/>
              </a:buClr>
              <a:buSzPts val="1350"/>
              <a:buFont typeface="Arial"/>
              <a:buChar char="•"/>
              <a:defRPr sz="1350" b="0" i="0" u="none" strike="noStrike" cap="none">
                <a:solidFill>
                  <a:schemeClr val="lt1"/>
                </a:solidFill>
                <a:latin typeface="Calibri"/>
                <a:ea typeface="Calibri"/>
                <a:cs typeface="Calibri"/>
                <a:sym typeface="Calibri"/>
              </a:defRPr>
            </a:lvl4pPr>
            <a:lvl5pPr marL="2286000" marR="0" lvl="4" indent="-314325" algn="l">
              <a:lnSpc>
                <a:spcPct val="90000"/>
              </a:lnSpc>
              <a:spcBef>
                <a:spcPts val="375"/>
              </a:spcBef>
              <a:spcAft>
                <a:spcPts val="0"/>
              </a:spcAft>
              <a:buClr>
                <a:schemeClr val="lt1"/>
              </a:buClr>
              <a:buSzPts val="1350"/>
              <a:buFont typeface="Arial"/>
              <a:buChar char="•"/>
              <a:defRPr sz="1350" b="0" i="0" u="none" strike="noStrike" cap="none">
                <a:solidFill>
                  <a:schemeClr val="lt1"/>
                </a:solidFill>
                <a:latin typeface="Calibri"/>
                <a:ea typeface="Calibri"/>
                <a:cs typeface="Calibri"/>
                <a:sym typeface="Calibri"/>
              </a:defRPr>
            </a:lvl5pPr>
            <a:lvl6pPr marL="2743200" marR="0" lvl="5" indent="-314325" algn="l">
              <a:lnSpc>
                <a:spcPct val="90000"/>
              </a:lnSpc>
              <a:spcBef>
                <a:spcPts val="375"/>
              </a:spcBef>
              <a:spcAft>
                <a:spcPts val="0"/>
              </a:spcAft>
              <a:buClr>
                <a:schemeClr val="lt1"/>
              </a:buClr>
              <a:buSzPts val="1350"/>
              <a:buFont typeface="Arial"/>
              <a:buChar char="•"/>
              <a:defRPr sz="1350" b="0" i="0" u="none" strike="noStrike" cap="none">
                <a:solidFill>
                  <a:schemeClr val="lt1"/>
                </a:solidFill>
                <a:latin typeface="Calibri"/>
                <a:ea typeface="Calibri"/>
                <a:cs typeface="Calibri"/>
                <a:sym typeface="Calibri"/>
              </a:defRPr>
            </a:lvl6pPr>
            <a:lvl7pPr marL="3200400" marR="0" lvl="6" indent="-314325" algn="l">
              <a:lnSpc>
                <a:spcPct val="90000"/>
              </a:lnSpc>
              <a:spcBef>
                <a:spcPts val="375"/>
              </a:spcBef>
              <a:spcAft>
                <a:spcPts val="0"/>
              </a:spcAft>
              <a:buClr>
                <a:schemeClr val="lt1"/>
              </a:buClr>
              <a:buSzPts val="1350"/>
              <a:buFont typeface="Arial"/>
              <a:buChar char="•"/>
              <a:defRPr sz="1350" b="0" i="0" u="none" strike="noStrike" cap="none">
                <a:solidFill>
                  <a:schemeClr val="lt1"/>
                </a:solidFill>
                <a:latin typeface="Calibri"/>
                <a:ea typeface="Calibri"/>
                <a:cs typeface="Calibri"/>
                <a:sym typeface="Calibri"/>
              </a:defRPr>
            </a:lvl7pPr>
            <a:lvl8pPr marL="3657600" marR="0" lvl="7" indent="-314325" algn="l">
              <a:lnSpc>
                <a:spcPct val="90000"/>
              </a:lnSpc>
              <a:spcBef>
                <a:spcPts val="375"/>
              </a:spcBef>
              <a:spcAft>
                <a:spcPts val="0"/>
              </a:spcAft>
              <a:buClr>
                <a:schemeClr val="lt1"/>
              </a:buClr>
              <a:buSzPts val="1350"/>
              <a:buFont typeface="Arial"/>
              <a:buChar char="•"/>
              <a:defRPr sz="1350" b="0" i="0" u="none" strike="noStrike" cap="none">
                <a:solidFill>
                  <a:schemeClr val="lt1"/>
                </a:solidFill>
                <a:latin typeface="Calibri"/>
                <a:ea typeface="Calibri"/>
                <a:cs typeface="Calibri"/>
                <a:sym typeface="Calibri"/>
              </a:defRPr>
            </a:lvl8pPr>
            <a:lvl9pPr marL="4114800" marR="0" lvl="8" indent="-314325" algn="l">
              <a:lnSpc>
                <a:spcPct val="90000"/>
              </a:lnSpc>
              <a:spcBef>
                <a:spcPts val="375"/>
              </a:spcBef>
              <a:spcAft>
                <a:spcPts val="0"/>
              </a:spcAft>
              <a:buClr>
                <a:schemeClr val="lt1"/>
              </a:buClr>
              <a:buSzPts val="1350"/>
              <a:buFont typeface="Arial"/>
              <a:buChar char="•"/>
              <a:defRPr sz="1350" b="0" i="0" u="none" strike="noStrike" cap="none">
                <a:solidFill>
                  <a:schemeClr val="lt1"/>
                </a:solidFill>
                <a:latin typeface="Calibri"/>
                <a:ea typeface="Calibri"/>
                <a:cs typeface="Calibri"/>
                <a:sym typeface="Calibri"/>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48"/>
        <p:cNvGrpSpPr/>
        <p:nvPr/>
      </p:nvGrpSpPr>
      <p:grpSpPr>
        <a:xfrm>
          <a:off x="0" y="0"/>
          <a:ext cx="0" cy="0"/>
          <a:chOff x="0" y="0"/>
          <a:chExt cx="0" cy="0"/>
        </a:xfrm>
      </p:grpSpPr>
      <p:sp>
        <p:nvSpPr>
          <p:cNvPr id="49" name="Google Shape;49;p12"/>
          <p:cNvSpPr txBox="1">
            <a:spLocks noGrp="1"/>
          </p:cNvSpPr>
          <p:nvPr>
            <p:ph type="title"/>
          </p:nvPr>
        </p:nvSpPr>
        <p:spPr>
          <a:xfrm rot="5400000">
            <a:off x="4893142" y="2015658"/>
            <a:ext cx="5272740" cy="1971675"/>
          </a:xfrm>
          <a:prstGeom prst="rect">
            <a:avLst/>
          </a:prstGeom>
          <a:noFill/>
          <a:ln>
            <a:noFill/>
          </a:ln>
        </p:spPr>
        <p:txBody>
          <a:bodyPr spcFirstLastPara="1" wrap="square" lIns="91425" tIns="45700" rIns="91425" bIns="45700" anchor="ctr" anchorCtr="0"/>
          <a:lstStyle>
            <a:lvl1pPr marR="0" lvl="0" algn="l">
              <a:lnSpc>
                <a:spcPct val="90000"/>
              </a:lnSpc>
              <a:spcBef>
                <a:spcPts val="0"/>
              </a:spcBef>
              <a:spcAft>
                <a:spcPts val="0"/>
              </a:spcAft>
              <a:buClr>
                <a:schemeClr val="lt2"/>
              </a:buClr>
              <a:buSzPts val="3300"/>
              <a:buFont typeface="Calibri"/>
              <a:buNone/>
              <a:defRPr sz="3300" b="0" i="0" u="none" strike="noStrike" cap="none">
                <a:solidFill>
                  <a:schemeClr val="lt2"/>
                </a:solidFill>
                <a:latin typeface="Calibri"/>
                <a:ea typeface="Calibri"/>
                <a:cs typeface="Calibri"/>
                <a:sym typeface="Calibri"/>
              </a:defRPr>
            </a:lvl1pPr>
            <a:lvl2pPr marR="0" lvl="1" algn="l">
              <a:lnSpc>
                <a:spcPct val="100000"/>
              </a:lnSpc>
              <a:spcBef>
                <a:spcPts val="0"/>
              </a:spcBef>
              <a:spcAft>
                <a:spcPts val="0"/>
              </a:spcAft>
              <a:buClr>
                <a:srgbClr val="000000"/>
              </a:buClr>
              <a:buSzPts val="1400"/>
              <a:buFont typeface="Arial"/>
              <a:buNone/>
              <a:defRPr sz="1800" b="0" i="0" u="none" strike="noStrike" cap="none">
                <a:solidFill>
                  <a:schemeClr val="lt2"/>
                </a:solidFill>
                <a:latin typeface="Arial"/>
                <a:ea typeface="Arial"/>
                <a:cs typeface="Arial"/>
                <a:sym typeface="Arial"/>
              </a:defRPr>
            </a:lvl2pPr>
            <a:lvl3pPr marR="0" lvl="2" algn="l">
              <a:lnSpc>
                <a:spcPct val="100000"/>
              </a:lnSpc>
              <a:spcBef>
                <a:spcPts val="0"/>
              </a:spcBef>
              <a:spcAft>
                <a:spcPts val="0"/>
              </a:spcAft>
              <a:buClr>
                <a:srgbClr val="000000"/>
              </a:buClr>
              <a:buSzPts val="1400"/>
              <a:buFont typeface="Arial"/>
              <a:buNone/>
              <a:defRPr sz="1800" b="0" i="0" u="none" strike="noStrike" cap="none">
                <a:solidFill>
                  <a:schemeClr val="lt2"/>
                </a:solidFill>
                <a:latin typeface="Arial"/>
                <a:ea typeface="Arial"/>
                <a:cs typeface="Arial"/>
                <a:sym typeface="Arial"/>
              </a:defRPr>
            </a:lvl3pPr>
            <a:lvl4pPr marR="0" lvl="3" algn="l">
              <a:lnSpc>
                <a:spcPct val="100000"/>
              </a:lnSpc>
              <a:spcBef>
                <a:spcPts val="0"/>
              </a:spcBef>
              <a:spcAft>
                <a:spcPts val="0"/>
              </a:spcAft>
              <a:buClr>
                <a:srgbClr val="000000"/>
              </a:buClr>
              <a:buSzPts val="1400"/>
              <a:buFont typeface="Arial"/>
              <a:buNone/>
              <a:defRPr sz="1800" b="0" i="0" u="none" strike="noStrike" cap="none">
                <a:solidFill>
                  <a:schemeClr val="lt2"/>
                </a:solidFill>
                <a:latin typeface="Arial"/>
                <a:ea typeface="Arial"/>
                <a:cs typeface="Arial"/>
                <a:sym typeface="Arial"/>
              </a:defRPr>
            </a:lvl4pPr>
            <a:lvl5pPr marR="0" lvl="4" algn="l">
              <a:lnSpc>
                <a:spcPct val="100000"/>
              </a:lnSpc>
              <a:spcBef>
                <a:spcPts val="0"/>
              </a:spcBef>
              <a:spcAft>
                <a:spcPts val="0"/>
              </a:spcAft>
              <a:buClr>
                <a:srgbClr val="000000"/>
              </a:buClr>
              <a:buSzPts val="1400"/>
              <a:buFont typeface="Arial"/>
              <a:buNone/>
              <a:defRPr sz="1800" b="0" i="0" u="none" strike="noStrike" cap="none">
                <a:solidFill>
                  <a:schemeClr val="lt2"/>
                </a:solidFill>
                <a:latin typeface="Arial"/>
                <a:ea typeface="Arial"/>
                <a:cs typeface="Arial"/>
                <a:sym typeface="Arial"/>
              </a:defRPr>
            </a:lvl5pPr>
            <a:lvl6pPr marR="0" lvl="5" algn="l">
              <a:lnSpc>
                <a:spcPct val="100000"/>
              </a:lnSpc>
              <a:spcBef>
                <a:spcPts val="0"/>
              </a:spcBef>
              <a:spcAft>
                <a:spcPts val="0"/>
              </a:spcAft>
              <a:buClr>
                <a:srgbClr val="000000"/>
              </a:buClr>
              <a:buSzPts val="1400"/>
              <a:buFont typeface="Arial"/>
              <a:buNone/>
              <a:defRPr sz="1800" b="0" i="0" u="none" strike="noStrike" cap="none">
                <a:solidFill>
                  <a:schemeClr val="lt2"/>
                </a:solidFill>
                <a:latin typeface="Arial"/>
                <a:ea typeface="Arial"/>
                <a:cs typeface="Arial"/>
                <a:sym typeface="Arial"/>
              </a:defRPr>
            </a:lvl6pPr>
            <a:lvl7pPr marR="0" lvl="6" algn="l">
              <a:lnSpc>
                <a:spcPct val="100000"/>
              </a:lnSpc>
              <a:spcBef>
                <a:spcPts val="0"/>
              </a:spcBef>
              <a:spcAft>
                <a:spcPts val="0"/>
              </a:spcAft>
              <a:buClr>
                <a:srgbClr val="000000"/>
              </a:buClr>
              <a:buSzPts val="1400"/>
              <a:buFont typeface="Arial"/>
              <a:buNone/>
              <a:defRPr sz="1800" b="0" i="0" u="none" strike="noStrike" cap="none">
                <a:solidFill>
                  <a:schemeClr val="lt2"/>
                </a:solidFill>
                <a:latin typeface="Arial"/>
                <a:ea typeface="Arial"/>
                <a:cs typeface="Arial"/>
                <a:sym typeface="Arial"/>
              </a:defRPr>
            </a:lvl7pPr>
            <a:lvl8pPr marR="0" lvl="7" algn="l">
              <a:lnSpc>
                <a:spcPct val="100000"/>
              </a:lnSpc>
              <a:spcBef>
                <a:spcPts val="0"/>
              </a:spcBef>
              <a:spcAft>
                <a:spcPts val="0"/>
              </a:spcAft>
              <a:buClr>
                <a:srgbClr val="000000"/>
              </a:buClr>
              <a:buSzPts val="1400"/>
              <a:buFont typeface="Arial"/>
              <a:buNone/>
              <a:defRPr sz="1800" b="0" i="0" u="none" strike="noStrike" cap="none">
                <a:solidFill>
                  <a:schemeClr val="lt2"/>
                </a:solidFill>
                <a:latin typeface="Arial"/>
                <a:ea typeface="Arial"/>
                <a:cs typeface="Arial"/>
                <a:sym typeface="Arial"/>
              </a:defRPr>
            </a:lvl8pPr>
            <a:lvl9pPr marR="0" lvl="8" algn="l">
              <a:lnSpc>
                <a:spcPct val="100000"/>
              </a:lnSpc>
              <a:spcBef>
                <a:spcPts val="0"/>
              </a:spcBef>
              <a:spcAft>
                <a:spcPts val="0"/>
              </a:spcAft>
              <a:buClr>
                <a:srgbClr val="000000"/>
              </a:buClr>
              <a:buSzPts val="1400"/>
              <a:buFont typeface="Arial"/>
              <a:buNone/>
              <a:defRPr sz="1800" b="0" i="0" u="none" strike="noStrike" cap="none">
                <a:solidFill>
                  <a:schemeClr val="lt2"/>
                </a:solidFill>
                <a:latin typeface="Arial"/>
                <a:ea typeface="Arial"/>
                <a:cs typeface="Arial"/>
                <a:sym typeface="Arial"/>
              </a:defRPr>
            </a:lvl9pPr>
          </a:lstStyle>
          <a:p>
            <a:endParaRPr/>
          </a:p>
        </p:txBody>
      </p:sp>
      <p:sp>
        <p:nvSpPr>
          <p:cNvPr id="50" name="Google Shape;50;p12"/>
          <p:cNvSpPr txBox="1">
            <a:spLocks noGrp="1"/>
          </p:cNvSpPr>
          <p:nvPr>
            <p:ph type="body" idx="1"/>
          </p:nvPr>
        </p:nvSpPr>
        <p:spPr>
          <a:xfrm rot="5400000">
            <a:off x="892642" y="101133"/>
            <a:ext cx="5272740" cy="5800725"/>
          </a:xfrm>
          <a:prstGeom prst="rect">
            <a:avLst/>
          </a:prstGeom>
          <a:noFill/>
          <a:ln>
            <a:noFill/>
          </a:ln>
        </p:spPr>
        <p:txBody>
          <a:bodyPr spcFirstLastPara="1" wrap="square" lIns="91425" tIns="45700" rIns="91425" bIns="45700" anchor="t" anchorCtr="0"/>
          <a:lstStyle>
            <a:lvl1pPr marL="457200" marR="0" lvl="0" indent="-361950" algn="l">
              <a:lnSpc>
                <a:spcPct val="90000"/>
              </a:lnSpc>
              <a:spcBef>
                <a:spcPts val="750"/>
              </a:spcBef>
              <a:spcAft>
                <a:spcPts val="0"/>
              </a:spcAft>
              <a:buClr>
                <a:schemeClr val="lt1"/>
              </a:buClr>
              <a:buSzPts val="2100"/>
              <a:buFont typeface="Arial"/>
              <a:buChar char="•"/>
              <a:defRPr sz="2100" b="0" i="0" u="none" strike="noStrike" cap="none">
                <a:solidFill>
                  <a:schemeClr val="lt1"/>
                </a:solidFill>
                <a:latin typeface="Calibri"/>
                <a:ea typeface="Calibri"/>
                <a:cs typeface="Calibri"/>
                <a:sym typeface="Calibri"/>
              </a:defRPr>
            </a:lvl1pPr>
            <a:lvl2pPr marL="914400" marR="0" lvl="1" indent="-342900" algn="l">
              <a:lnSpc>
                <a:spcPct val="90000"/>
              </a:lnSpc>
              <a:spcBef>
                <a:spcPts val="375"/>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2pPr>
            <a:lvl3pPr marL="1371600" marR="0" lvl="2" indent="-323850" algn="l">
              <a:lnSpc>
                <a:spcPct val="90000"/>
              </a:lnSpc>
              <a:spcBef>
                <a:spcPts val="375"/>
              </a:spcBef>
              <a:spcAft>
                <a:spcPts val="0"/>
              </a:spcAft>
              <a:buClr>
                <a:schemeClr val="lt1"/>
              </a:buClr>
              <a:buSzPts val="1500"/>
              <a:buFont typeface="Arial"/>
              <a:buChar char="•"/>
              <a:defRPr sz="1500" b="0" i="0" u="none" strike="noStrike" cap="none">
                <a:solidFill>
                  <a:schemeClr val="lt1"/>
                </a:solidFill>
                <a:latin typeface="Calibri"/>
                <a:ea typeface="Calibri"/>
                <a:cs typeface="Calibri"/>
                <a:sym typeface="Calibri"/>
              </a:defRPr>
            </a:lvl3pPr>
            <a:lvl4pPr marL="1828800" marR="0" lvl="3" indent="-314325" algn="l">
              <a:lnSpc>
                <a:spcPct val="90000"/>
              </a:lnSpc>
              <a:spcBef>
                <a:spcPts val="375"/>
              </a:spcBef>
              <a:spcAft>
                <a:spcPts val="0"/>
              </a:spcAft>
              <a:buClr>
                <a:schemeClr val="lt1"/>
              </a:buClr>
              <a:buSzPts val="1350"/>
              <a:buFont typeface="Arial"/>
              <a:buChar char="•"/>
              <a:defRPr sz="1350" b="0" i="0" u="none" strike="noStrike" cap="none">
                <a:solidFill>
                  <a:schemeClr val="lt1"/>
                </a:solidFill>
                <a:latin typeface="Calibri"/>
                <a:ea typeface="Calibri"/>
                <a:cs typeface="Calibri"/>
                <a:sym typeface="Calibri"/>
              </a:defRPr>
            </a:lvl4pPr>
            <a:lvl5pPr marL="2286000" marR="0" lvl="4" indent="-314325" algn="l">
              <a:lnSpc>
                <a:spcPct val="90000"/>
              </a:lnSpc>
              <a:spcBef>
                <a:spcPts val="375"/>
              </a:spcBef>
              <a:spcAft>
                <a:spcPts val="0"/>
              </a:spcAft>
              <a:buClr>
                <a:schemeClr val="lt1"/>
              </a:buClr>
              <a:buSzPts val="1350"/>
              <a:buFont typeface="Arial"/>
              <a:buChar char="•"/>
              <a:defRPr sz="1350" b="0" i="0" u="none" strike="noStrike" cap="none">
                <a:solidFill>
                  <a:schemeClr val="lt1"/>
                </a:solidFill>
                <a:latin typeface="Calibri"/>
                <a:ea typeface="Calibri"/>
                <a:cs typeface="Calibri"/>
                <a:sym typeface="Calibri"/>
              </a:defRPr>
            </a:lvl5pPr>
            <a:lvl6pPr marL="2743200" marR="0" lvl="5" indent="-314325" algn="l">
              <a:lnSpc>
                <a:spcPct val="90000"/>
              </a:lnSpc>
              <a:spcBef>
                <a:spcPts val="375"/>
              </a:spcBef>
              <a:spcAft>
                <a:spcPts val="0"/>
              </a:spcAft>
              <a:buClr>
                <a:schemeClr val="lt1"/>
              </a:buClr>
              <a:buSzPts val="1350"/>
              <a:buFont typeface="Arial"/>
              <a:buChar char="•"/>
              <a:defRPr sz="1350" b="0" i="0" u="none" strike="noStrike" cap="none">
                <a:solidFill>
                  <a:schemeClr val="lt1"/>
                </a:solidFill>
                <a:latin typeface="Calibri"/>
                <a:ea typeface="Calibri"/>
                <a:cs typeface="Calibri"/>
                <a:sym typeface="Calibri"/>
              </a:defRPr>
            </a:lvl6pPr>
            <a:lvl7pPr marL="3200400" marR="0" lvl="6" indent="-314325" algn="l">
              <a:lnSpc>
                <a:spcPct val="90000"/>
              </a:lnSpc>
              <a:spcBef>
                <a:spcPts val="375"/>
              </a:spcBef>
              <a:spcAft>
                <a:spcPts val="0"/>
              </a:spcAft>
              <a:buClr>
                <a:schemeClr val="lt1"/>
              </a:buClr>
              <a:buSzPts val="1350"/>
              <a:buFont typeface="Arial"/>
              <a:buChar char="•"/>
              <a:defRPr sz="1350" b="0" i="0" u="none" strike="noStrike" cap="none">
                <a:solidFill>
                  <a:schemeClr val="lt1"/>
                </a:solidFill>
                <a:latin typeface="Calibri"/>
                <a:ea typeface="Calibri"/>
                <a:cs typeface="Calibri"/>
                <a:sym typeface="Calibri"/>
              </a:defRPr>
            </a:lvl7pPr>
            <a:lvl8pPr marL="3657600" marR="0" lvl="7" indent="-314325" algn="l">
              <a:lnSpc>
                <a:spcPct val="90000"/>
              </a:lnSpc>
              <a:spcBef>
                <a:spcPts val="375"/>
              </a:spcBef>
              <a:spcAft>
                <a:spcPts val="0"/>
              </a:spcAft>
              <a:buClr>
                <a:schemeClr val="lt1"/>
              </a:buClr>
              <a:buSzPts val="1350"/>
              <a:buFont typeface="Arial"/>
              <a:buChar char="•"/>
              <a:defRPr sz="1350" b="0" i="0" u="none" strike="noStrike" cap="none">
                <a:solidFill>
                  <a:schemeClr val="lt1"/>
                </a:solidFill>
                <a:latin typeface="Calibri"/>
                <a:ea typeface="Calibri"/>
                <a:cs typeface="Calibri"/>
                <a:sym typeface="Calibri"/>
              </a:defRPr>
            </a:lvl8pPr>
            <a:lvl9pPr marL="4114800" marR="0" lvl="8" indent="-314325" algn="l">
              <a:lnSpc>
                <a:spcPct val="90000"/>
              </a:lnSpc>
              <a:spcBef>
                <a:spcPts val="375"/>
              </a:spcBef>
              <a:spcAft>
                <a:spcPts val="0"/>
              </a:spcAft>
              <a:buClr>
                <a:schemeClr val="lt1"/>
              </a:buClr>
              <a:buSzPts val="1350"/>
              <a:buFont typeface="Arial"/>
              <a:buChar char="•"/>
              <a:defRPr sz="1350" b="0" i="0" u="none" strike="noStrike" cap="none">
                <a:solidFill>
                  <a:schemeClr val="lt1"/>
                </a:solidFill>
                <a:latin typeface="Calibri"/>
                <a:ea typeface="Calibri"/>
                <a:cs typeface="Calibri"/>
                <a:sym typeface="Calibri"/>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7"/>
        <p:cNvGrpSpPr/>
        <p:nvPr/>
      </p:nvGrpSpPr>
      <p:grpSpPr>
        <a:xfrm>
          <a:off x="0" y="0"/>
          <a:ext cx="0" cy="0"/>
          <a:chOff x="0" y="0"/>
          <a:chExt cx="0" cy="0"/>
        </a:xfrm>
      </p:grpSpPr>
      <p:sp>
        <p:nvSpPr>
          <p:cNvPr id="18" name="Google Shape;18;p3"/>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lstStyle>
            <a:lvl1pPr marR="0" lvl="0" algn="l">
              <a:lnSpc>
                <a:spcPct val="90000"/>
              </a:lnSpc>
              <a:spcBef>
                <a:spcPts val="0"/>
              </a:spcBef>
              <a:spcAft>
                <a:spcPts val="0"/>
              </a:spcAft>
              <a:buClr>
                <a:srgbClr val="000000"/>
              </a:buClr>
              <a:buSzPts val="3300"/>
              <a:buFont typeface="Calibri"/>
              <a:buNone/>
              <a:defRPr sz="3300" b="0" i="0" u="none" strike="noStrike" cap="none">
                <a:solidFill>
                  <a:srgbClr val="000000"/>
                </a:solidFill>
                <a:latin typeface="Calibri"/>
                <a:ea typeface="Calibri"/>
                <a:cs typeface="Calibri"/>
                <a:sym typeface="Calibri"/>
              </a:defRPr>
            </a:lvl1pPr>
            <a:lvl2pPr marR="0" lvl="1" algn="l">
              <a:lnSpc>
                <a:spcPct val="100000"/>
              </a:lnSpc>
              <a:spcBef>
                <a:spcPts val="0"/>
              </a:spcBef>
              <a:spcAft>
                <a:spcPts val="0"/>
              </a:spcAft>
              <a:buClr>
                <a:srgbClr val="000000"/>
              </a:buClr>
              <a:buSzPts val="1400"/>
              <a:buFont typeface="Arial"/>
              <a:buNone/>
              <a:defRPr sz="1800" b="0" i="0" u="none" strike="noStrike" cap="none">
                <a:solidFill>
                  <a:schemeClr val="lt2"/>
                </a:solidFill>
                <a:latin typeface="Arial"/>
                <a:ea typeface="Arial"/>
                <a:cs typeface="Arial"/>
                <a:sym typeface="Arial"/>
              </a:defRPr>
            </a:lvl2pPr>
            <a:lvl3pPr marR="0" lvl="2" algn="l">
              <a:lnSpc>
                <a:spcPct val="100000"/>
              </a:lnSpc>
              <a:spcBef>
                <a:spcPts val="0"/>
              </a:spcBef>
              <a:spcAft>
                <a:spcPts val="0"/>
              </a:spcAft>
              <a:buClr>
                <a:srgbClr val="000000"/>
              </a:buClr>
              <a:buSzPts val="1400"/>
              <a:buFont typeface="Arial"/>
              <a:buNone/>
              <a:defRPr sz="1800" b="0" i="0" u="none" strike="noStrike" cap="none">
                <a:solidFill>
                  <a:schemeClr val="lt2"/>
                </a:solidFill>
                <a:latin typeface="Arial"/>
                <a:ea typeface="Arial"/>
                <a:cs typeface="Arial"/>
                <a:sym typeface="Arial"/>
              </a:defRPr>
            </a:lvl3pPr>
            <a:lvl4pPr marR="0" lvl="3" algn="l">
              <a:lnSpc>
                <a:spcPct val="100000"/>
              </a:lnSpc>
              <a:spcBef>
                <a:spcPts val="0"/>
              </a:spcBef>
              <a:spcAft>
                <a:spcPts val="0"/>
              </a:spcAft>
              <a:buClr>
                <a:srgbClr val="000000"/>
              </a:buClr>
              <a:buSzPts val="1400"/>
              <a:buFont typeface="Arial"/>
              <a:buNone/>
              <a:defRPr sz="1800" b="0" i="0" u="none" strike="noStrike" cap="none">
                <a:solidFill>
                  <a:schemeClr val="lt2"/>
                </a:solidFill>
                <a:latin typeface="Arial"/>
                <a:ea typeface="Arial"/>
                <a:cs typeface="Arial"/>
                <a:sym typeface="Arial"/>
              </a:defRPr>
            </a:lvl4pPr>
            <a:lvl5pPr marR="0" lvl="4" algn="l">
              <a:lnSpc>
                <a:spcPct val="100000"/>
              </a:lnSpc>
              <a:spcBef>
                <a:spcPts val="0"/>
              </a:spcBef>
              <a:spcAft>
                <a:spcPts val="0"/>
              </a:spcAft>
              <a:buClr>
                <a:srgbClr val="000000"/>
              </a:buClr>
              <a:buSzPts val="1400"/>
              <a:buFont typeface="Arial"/>
              <a:buNone/>
              <a:defRPr sz="1800" b="0" i="0" u="none" strike="noStrike" cap="none">
                <a:solidFill>
                  <a:schemeClr val="lt2"/>
                </a:solidFill>
                <a:latin typeface="Arial"/>
                <a:ea typeface="Arial"/>
                <a:cs typeface="Arial"/>
                <a:sym typeface="Arial"/>
              </a:defRPr>
            </a:lvl5pPr>
            <a:lvl6pPr marR="0" lvl="5" algn="l">
              <a:lnSpc>
                <a:spcPct val="100000"/>
              </a:lnSpc>
              <a:spcBef>
                <a:spcPts val="0"/>
              </a:spcBef>
              <a:spcAft>
                <a:spcPts val="0"/>
              </a:spcAft>
              <a:buClr>
                <a:srgbClr val="000000"/>
              </a:buClr>
              <a:buSzPts val="1400"/>
              <a:buFont typeface="Arial"/>
              <a:buNone/>
              <a:defRPr sz="1800" b="0" i="0" u="none" strike="noStrike" cap="none">
                <a:solidFill>
                  <a:schemeClr val="lt2"/>
                </a:solidFill>
                <a:latin typeface="Arial"/>
                <a:ea typeface="Arial"/>
                <a:cs typeface="Arial"/>
                <a:sym typeface="Arial"/>
              </a:defRPr>
            </a:lvl6pPr>
            <a:lvl7pPr marR="0" lvl="6" algn="l">
              <a:lnSpc>
                <a:spcPct val="100000"/>
              </a:lnSpc>
              <a:spcBef>
                <a:spcPts val="0"/>
              </a:spcBef>
              <a:spcAft>
                <a:spcPts val="0"/>
              </a:spcAft>
              <a:buClr>
                <a:srgbClr val="000000"/>
              </a:buClr>
              <a:buSzPts val="1400"/>
              <a:buFont typeface="Arial"/>
              <a:buNone/>
              <a:defRPr sz="1800" b="0" i="0" u="none" strike="noStrike" cap="none">
                <a:solidFill>
                  <a:schemeClr val="lt2"/>
                </a:solidFill>
                <a:latin typeface="Arial"/>
                <a:ea typeface="Arial"/>
                <a:cs typeface="Arial"/>
                <a:sym typeface="Arial"/>
              </a:defRPr>
            </a:lvl7pPr>
            <a:lvl8pPr marR="0" lvl="7" algn="l">
              <a:lnSpc>
                <a:spcPct val="100000"/>
              </a:lnSpc>
              <a:spcBef>
                <a:spcPts val="0"/>
              </a:spcBef>
              <a:spcAft>
                <a:spcPts val="0"/>
              </a:spcAft>
              <a:buClr>
                <a:srgbClr val="000000"/>
              </a:buClr>
              <a:buSzPts val="1400"/>
              <a:buFont typeface="Arial"/>
              <a:buNone/>
              <a:defRPr sz="1800" b="0" i="0" u="none" strike="noStrike" cap="none">
                <a:solidFill>
                  <a:schemeClr val="lt2"/>
                </a:solidFill>
                <a:latin typeface="Arial"/>
                <a:ea typeface="Arial"/>
                <a:cs typeface="Arial"/>
                <a:sym typeface="Arial"/>
              </a:defRPr>
            </a:lvl8pPr>
            <a:lvl9pPr marR="0" lvl="8" algn="l">
              <a:lnSpc>
                <a:spcPct val="100000"/>
              </a:lnSpc>
              <a:spcBef>
                <a:spcPts val="0"/>
              </a:spcBef>
              <a:spcAft>
                <a:spcPts val="0"/>
              </a:spcAft>
              <a:buClr>
                <a:srgbClr val="000000"/>
              </a:buClr>
              <a:buSzPts val="1400"/>
              <a:buFont typeface="Arial"/>
              <a:buNone/>
              <a:defRPr sz="1800" b="0" i="0" u="none" strike="noStrike" cap="none">
                <a:solidFill>
                  <a:schemeClr val="lt2"/>
                </a:solidFill>
                <a:latin typeface="Arial"/>
                <a:ea typeface="Arial"/>
                <a:cs typeface="Arial"/>
                <a:sym typeface="Arial"/>
              </a:defRPr>
            </a:lvl9pPr>
          </a:lstStyle>
          <a:p>
            <a:endParaRPr/>
          </a:p>
        </p:txBody>
      </p:sp>
      <p:sp>
        <p:nvSpPr>
          <p:cNvPr id="19" name="Google Shape;19;p3"/>
          <p:cNvSpPr txBox="1">
            <a:spLocks noGrp="1"/>
          </p:cNvSpPr>
          <p:nvPr>
            <p:ph type="body" idx="1"/>
          </p:nvPr>
        </p:nvSpPr>
        <p:spPr>
          <a:xfrm>
            <a:off x="628650" y="1825625"/>
            <a:ext cx="7886700" cy="3756142"/>
          </a:xfrm>
          <a:prstGeom prst="rect">
            <a:avLst/>
          </a:prstGeom>
          <a:noFill/>
          <a:ln>
            <a:noFill/>
          </a:ln>
        </p:spPr>
        <p:txBody>
          <a:bodyPr spcFirstLastPara="1" wrap="square" lIns="91425" tIns="45700" rIns="91425" bIns="45700" anchor="t" anchorCtr="0"/>
          <a:lstStyle>
            <a:lvl1pPr marL="457200" marR="0" lvl="0" indent="-361950" algn="l">
              <a:lnSpc>
                <a:spcPct val="90000"/>
              </a:lnSpc>
              <a:spcBef>
                <a:spcPts val="750"/>
              </a:spcBef>
              <a:spcAft>
                <a:spcPts val="0"/>
              </a:spcAft>
              <a:buClr>
                <a:srgbClr val="000000"/>
              </a:buClr>
              <a:buSzPts val="2100"/>
              <a:buFont typeface="Arial"/>
              <a:buChar char="•"/>
              <a:defRPr sz="2100" b="0" i="0" u="none" strike="noStrike" cap="none">
                <a:solidFill>
                  <a:srgbClr val="000000"/>
                </a:solidFill>
                <a:latin typeface="Calibri"/>
                <a:ea typeface="Calibri"/>
                <a:cs typeface="Calibri"/>
                <a:sym typeface="Calibri"/>
              </a:defRPr>
            </a:lvl1pPr>
            <a:lvl2pPr marL="914400" marR="0" lvl="1" indent="-342900" algn="l">
              <a:lnSpc>
                <a:spcPct val="90000"/>
              </a:lnSpc>
              <a:spcBef>
                <a:spcPts val="375"/>
              </a:spcBef>
              <a:spcAft>
                <a:spcPts val="0"/>
              </a:spcAft>
              <a:buClr>
                <a:srgbClr val="000000"/>
              </a:buClr>
              <a:buSzPts val="1800"/>
              <a:buFont typeface="Arial"/>
              <a:buChar char="•"/>
              <a:defRPr sz="1800" b="0" i="0" u="none" strike="noStrike" cap="none">
                <a:solidFill>
                  <a:srgbClr val="000000"/>
                </a:solidFill>
                <a:latin typeface="Calibri"/>
                <a:ea typeface="Calibri"/>
                <a:cs typeface="Calibri"/>
                <a:sym typeface="Calibri"/>
              </a:defRPr>
            </a:lvl2pPr>
            <a:lvl3pPr marL="1371600" marR="0" lvl="2" indent="-323850" algn="l">
              <a:lnSpc>
                <a:spcPct val="90000"/>
              </a:lnSpc>
              <a:spcBef>
                <a:spcPts val="375"/>
              </a:spcBef>
              <a:spcAft>
                <a:spcPts val="0"/>
              </a:spcAft>
              <a:buClr>
                <a:srgbClr val="000000"/>
              </a:buClr>
              <a:buSzPts val="1500"/>
              <a:buFont typeface="Arial"/>
              <a:buChar char="•"/>
              <a:defRPr sz="1500" b="0" i="0" u="none" strike="noStrike" cap="none">
                <a:solidFill>
                  <a:srgbClr val="000000"/>
                </a:solidFill>
                <a:latin typeface="Calibri"/>
                <a:ea typeface="Calibri"/>
                <a:cs typeface="Calibri"/>
                <a:sym typeface="Calibri"/>
              </a:defRPr>
            </a:lvl3pPr>
            <a:lvl4pPr marL="1828800" marR="0" lvl="3" indent="-314325" algn="l">
              <a:lnSpc>
                <a:spcPct val="90000"/>
              </a:lnSpc>
              <a:spcBef>
                <a:spcPts val="375"/>
              </a:spcBef>
              <a:spcAft>
                <a:spcPts val="0"/>
              </a:spcAft>
              <a:buClr>
                <a:srgbClr val="000000"/>
              </a:buClr>
              <a:buSzPts val="1350"/>
              <a:buFont typeface="Arial"/>
              <a:buChar char="•"/>
              <a:defRPr sz="1350" b="0" i="0" u="none" strike="noStrike" cap="none">
                <a:solidFill>
                  <a:srgbClr val="000000"/>
                </a:solidFill>
                <a:latin typeface="Calibri"/>
                <a:ea typeface="Calibri"/>
                <a:cs typeface="Calibri"/>
                <a:sym typeface="Calibri"/>
              </a:defRPr>
            </a:lvl4pPr>
            <a:lvl5pPr marL="2286000" marR="0" lvl="4" indent="-314325" algn="l">
              <a:lnSpc>
                <a:spcPct val="90000"/>
              </a:lnSpc>
              <a:spcBef>
                <a:spcPts val="375"/>
              </a:spcBef>
              <a:spcAft>
                <a:spcPts val="0"/>
              </a:spcAft>
              <a:buClr>
                <a:srgbClr val="000000"/>
              </a:buClr>
              <a:buSzPts val="1350"/>
              <a:buFont typeface="Arial"/>
              <a:buChar char="•"/>
              <a:defRPr sz="1350" b="0" i="0" u="none" strike="noStrike" cap="none">
                <a:solidFill>
                  <a:srgbClr val="000000"/>
                </a:solidFill>
                <a:latin typeface="Calibri"/>
                <a:ea typeface="Calibri"/>
                <a:cs typeface="Calibri"/>
                <a:sym typeface="Calibri"/>
              </a:defRPr>
            </a:lvl5pPr>
            <a:lvl6pPr marL="2743200" marR="0" lvl="5" indent="-314325" algn="l">
              <a:lnSpc>
                <a:spcPct val="90000"/>
              </a:lnSpc>
              <a:spcBef>
                <a:spcPts val="375"/>
              </a:spcBef>
              <a:spcAft>
                <a:spcPts val="0"/>
              </a:spcAft>
              <a:buClr>
                <a:srgbClr val="000000"/>
              </a:buClr>
              <a:buSzPts val="1350"/>
              <a:buFont typeface="Arial"/>
              <a:buChar char="•"/>
              <a:defRPr sz="1350" b="0" i="0" u="none" strike="noStrike" cap="none">
                <a:solidFill>
                  <a:srgbClr val="000000"/>
                </a:solidFill>
                <a:latin typeface="Calibri"/>
                <a:ea typeface="Calibri"/>
                <a:cs typeface="Calibri"/>
                <a:sym typeface="Calibri"/>
              </a:defRPr>
            </a:lvl6pPr>
            <a:lvl7pPr marL="3200400" marR="0" lvl="6" indent="-314325" algn="l">
              <a:lnSpc>
                <a:spcPct val="90000"/>
              </a:lnSpc>
              <a:spcBef>
                <a:spcPts val="375"/>
              </a:spcBef>
              <a:spcAft>
                <a:spcPts val="0"/>
              </a:spcAft>
              <a:buClr>
                <a:srgbClr val="000000"/>
              </a:buClr>
              <a:buSzPts val="1350"/>
              <a:buFont typeface="Arial"/>
              <a:buChar char="•"/>
              <a:defRPr sz="1350" b="0" i="0" u="none" strike="noStrike" cap="none">
                <a:solidFill>
                  <a:srgbClr val="000000"/>
                </a:solidFill>
                <a:latin typeface="Calibri"/>
                <a:ea typeface="Calibri"/>
                <a:cs typeface="Calibri"/>
                <a:sym typeface="Calibri"/>
              </a:defRPr>
            </a:lvl7pPr>
            <a:lvl8pPr marL="3657600" marR="0" lvl="7" indent="-314325" algn="l">
              <a:lnSpc>
                <a:spcPct val="90000"/>
              </a:lnSpc>
              <a:spcBef>
                <a:spcPts val="375"/>
              </a:spcBef>
              <a:spcAft>
                <a:spcPts val="0"/>
              </a:spcAft>
              <a:buClr>
                <a:schemeClr val="lt1"/>
              </a:buClr>
              <a:buSzPts val="1350"/>
              <a:buFont typeface="Arial"/>
              <a:buChar char="•"/>
              <a:defRPr sz="1350" b="0" i="0" u="none" strike="noStrike" cap="none">
                <a:solidFill>
                  <a:schemeClr val="lt1"/>
                </a:solidFill>
                <a:latin typeface="Calibri"/>
                <a:ea typeface="Calibri"/>
                <a:cs typeface="Calibri"/>
                <a:sym typeface="Calibri"/>
              </a:defRPr>
            </a:lvl8pPr>
            <a:lvl9pPr marL="4114800" marR="0" lvl="8" indent="-314325" algn="l">
              <a:lnSpc>
                <a:spcPct val="90000"/>
              </a:lnSpc>
              <a:spcBef>
                <a:spcPts val="375"/>
              </a:spcBef>
              <a:spcAft>
                <a:spcPts val="0"/>
              </a:spcAft>
              <a:buClr>
                <a:srgbClr val="000000"/>
              </a:buClr>
              <a:buSzPts val="1350"/>
              <a:buFont typeface="Arial"/>
              <a:buChar char="•"/>
              <a:defRPr sz="1350" b="0" i="0" u="none" strike="noStrike" cap="none">
                <a:solidFill>
                  <a:srgbClr val="000000"/>
                </a:solidFill>
                <a:latin typeface="Calibri"/>
                <a:ea typeface="Calibri"/>
                <a:cs typeface="Calibri"/>
                <a:sym typeface="Calibri"/>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20"/>
        <p:cNvGrpSpPr/>
        <p:nvPr/>
      </p:nvGrpSpPr>
      <p:grpSpPr>
        <a:xfrm>
          <a:off x="0" y="0"/>
          <a:ext cx="0" cy="0"/>
          <a:chOff x="0" y="0"/>
          <a:chExt cx="0" cy="0"/>
        </a:xfrm>
      </p:grpSpPr>
      <p:sp>
        <p:nvSpPr>
          <p:cNvPr id="21" name="Google Shape;21;p4"/>
          <p:cNvSpPr txBox="1">
            <a:spLocks noGrp="1"/>
          </p:cNvSpPr>
          <p:nvPr>
            <p:ph type="title"/>
          </p:nvPr>
        </p:nvSpPr>
        <p:spPr>
          <a:xfrm>
            <a:off x="629841" y="365126"/>
            <a:ext cx="7886700" cy="1325563"/>
          </a:xfrm>
          <a:prstGeom prst="rect">
            <a:avLst/>
          </a:prstGeom>
          <a:noFill/>
          <a:ln>
            <a:noFill/>
          </a:ln>
        </p:spPr>
        <p:txBody>
          <a:bodyPr spcFirstLastPara="1" wrap="square" lIns="91425" tIns="45700" rIns="91425" bIns="45700" anchor="ctr" anchorCtr="0"/>
          <a:lstStyle>
            <a:lvl1pPr marR="0" lvl="0" algn="l">
              <a:lnSpc>
                <a:spcPct val="90000"/>
              </a:lnSpc>
              <a:spcBef>
                <a:spcPts val="0"/>
              </a:spcBef>
              <a:spcAft>
                <a:spcPts val="0"/>
              </a:spcAft>
              <a:buClr>
                <a:schemeClr val="lt2"/>
              </a:buClr>
              <a:buSzPts val="3300"/>
              <a:buFont typeface="Calibri"/>
              <a:buNone/>
              <a:defRPr sz="3300" b="0" i="0" u="none" strike="noStrike" cap="none">
                <a:solidFill>
                  <a:schemeClr val="lt2"/>
                </a:solidFill>
                <a:latin typeface="Calibri"/>
                <a:ea typeface="Calibri"/>
                <a:cs typeface="Calibri"/>
                <a:sym typeface="Calibri"/>
              </a:defRPr>
            </a:lvl1pPr>
            <a:lvl2pPr marR="0" lvl="1" algn="l">
              <a:lnSpc>
                <a:spcPct val="100000"/>
              </a:lnSpc>
              <a:spcBef>
                <a:spcPts val="0"/>
              </a:spcBef>
              <a:spcAft>
                <a:spcPts val="0"/>
              </a:spcAft>
              <a:buClr>
                <a:srgbClr val="000000"/>
              </a:buClr>
              <a:buSzPts val="1400"/>
              <a:buFont typeface="Arial"/>
              <a:buNone/>
              <a:defRPr sz="1800" b="0" i="0" u="none" strike="noStrike" cap="none">
                <a:solidFill>
                  <a:schemeClr val="lt2"/>
                </a:solidFill>
                <a:latin typeface="Arial"/>
                <a:ea typeface="Arial"/>
                <a:cs typeface="Arial"/>
                <a:sym typeface="Arial"/>
              </a:defRPr>
            </a:lvl2pPr>
            <a:lvl3pPr marR="0" lvl="2" algn="l">
              <a:lnSpc>
                <a:spcPct val="100000"/>
              </a:lnSpc>
              <a:spcBef>
                <a:spcPts val="0"/>
              </a:spcBef>
              <a:spcAft>
                <a:spcPts val="0"/>
              </a:spcAft>
              <a:buClr>
                <a:srgbClr val="000000"/>
              </a:buClr>
              <a:buSzPts val="1400"/>
              <a:buFont typeface="Arial"/>
              <a:buNone/>
              <a:defRPr sz="1800" b="0" i="0" u="none" strike="noStrike" cap="none">
                <a:solidFill>
                  <a:schemeClr val="lt2"/>
                </a:solidFill>
                <a:latin typeface="Arial"/>
                <a:ea typeface="Arial"/>
                <a:cs typeface="Arial"/>
                <a:sym typeface="Arial"/>
              </a:defRPr>
            </a:lvl3pPr>
            <a:lvl4pPr marR="0" lvl="3" algn="l">
              <a:lnSpc>
                <a:spcPct val="100000"/>
              </a:lnSpc>
              <a:spcBef>
                <a:spcPts val="0"/>
              </a:spcBef>
              <a:spcAft>
                <a:spcPts val="0"/>
              </a:spcAft>
              <a:buClr>
                <a:srgbClr val="000000"/>
              </a:buClr>
              <a:buSzPts val="1400"/>
              <a:buFont typeface="Arial"/>
              <a:buNone/>
              <a:defRPr sz="1800" b="0" i="0" u="none" strike="noStrike" cap="none">
                <a:solidFill>
                  <a:schemeClr val="lt2"/>
                </a:solidFill>
                <a:latin typeface="Arial"/>
                <a:ea typeface="Arial"/>
                <a:cs typeface="Arial"/>
                <a:sym typeface="Arial"/>
              </a:defRPr>
            </a:lvl4pPr>
            <a:lvl5pPr marR="0" lvl="4" algn="l">
              <a:lnSpc>
                <a:spcPct val="100000"/>
              </a:lnSpc>
              <a:spcBef>
                <a:spcPts val="0"/>
              </a:spcBef>
              <a:spcAft>
                <a:spcPts val="0"/>
              </a:spcAft>
              <a:buClr>
                <a:srgbClr val="000000"/>
              </a:buClr>
              <a:buSzPts val="1400"/>
              <a:buFont typeface="Arial"/>
              <a:buNone/>
              <a:defRPr sz="1800" b="0" i="0" u="none" strike="noStrike" cap="none">
                <a:solidFill>
                  <a:schemeClr val="lt2"/>
                </a:solidFill>
                <a:latin typeface="Arial"/>
                <a:ea typeface="Arial"/>
                <a:cs typeface="Arial"/>
                <a:sym typeface="Arial"/>
              </a:defRPr>
            </a:lvl5pPr>
            <a:lvl6pPr marR="0" lvl="5" algn="l">
              <a:lnSpc>
                <a:spcPct val="100000"/>
              </a:lnSpc>
              <a:spcBef>
                <a:spcPts val="0"/>
              </a:spcBef>
              <a:spcAft>
                <a:spcPts val="0"/>
              </a:spcAft>
              <a:buClr>
                <a:srgbClr val="000000"/>
              </a:buClr>
              <a:buSzPts val="1400"/>
              <a:buFont typeface="Arial"/>
              <a:buNone/>
              <a:defRPr sz="1800" b="0" i="0" u="none" strike="noStrike" cap="none">
                <a:solidFill>
                  <a:schemeClr val="lt2"/>
                </a:solidFill>
                <a:latin typeface="Arial"/>
                <a:ea typeface="Arial"/>
                <a:cs typeface="Arial"/>
                <a:sym typeface="Arial"/>
              </a:defRPr>
            </a:lvl6pPr>
            <a:lvl7pPr marR="0" lvl="6" algn="l">
              <a:lnSpc>
                <a:spcPct val="100000"/>
              </a:lnSpc>
              <a:spcBef>
                <a:spcPts val="0"/>
              </a:spcBef>
              <a:spcAft>
                <a:spcPts val="0"/>
              </a:spcAft>
              <a:buClr>
                <a:srgbClr val="000000"/>
              </a:buClr>
              <a:buSzPts val="1400"/>
              <a:buFont typeface="Arial"/>
              <a:buNone/>
              <a:defRPr sz="1800" b="0" i="0" u="none" strike="noStrike" cap="none">
                <a:solidFill>
                  <a:schemeClr val="lt2"/>
                </a:solidFill>
                <a:latin typeface="Arial"/>
                <a:ea typeface="Arial"/>
                <a:cs typeface="Arial"/>
                <a:sym typeface="Arial"/>
              </a:defRPr>
            </a:lvl7pPr>
            <a:lvl8pPr marR="0" lvl="7" algn="l">
              <a:lnSpc>
                <a:spcPct val="100000"/>
              </a:lnSpc>
              <a:spcBef>
                <a:spcPts val="0"/>
              </a:spcBef>
              <a:spcAft>
                <a:spcPts val="0"/>
              </a:spcAft>
              <a:buClr>
                <a:srgbClr val="000000"/>
              </a:buClr>
              <a:buSzPts val="1400"/>
              <a:buFont typeface="Arial"/>
              <a:buNone/>
              <a:defRPr sz="1800" b="0" i="0" u="none" strike="noStrike" cap="none">
                <a:solidFill>
                  <a:schemeClr val="lt2"/>
                </a:solidFill>
                <a:latin typeface="Arial"/>
                <a:ea typeface="Arial"/>
                <a:cs typeface="Arial"/>
                <a:sym typeface="Arial"/>
              </a:defRPr>
            </a:lvl8pPr>
            <a:lvl9pPr marR="0" lvl="8" algn="l">
              <a:lnSpc>
                <a:spcPct val="100000"/>
              </a:lnSpc>
              <a:spcBef>
                <a:spcPts val="0"/>
              </a:spcBef>
              <a:spcAft>
                <a:spcPts val="0"/>
              </a:spcAft>
              <a:buClr>
                <a:srgbClr val="000000"/>
              </a:buClr>
              <a:buSzPts val="1400"/>
              <a:buFont typeface="Arial"/>
              <a:buNone/>
              <a:defRPr sz="1800" b="0" i="0" u="none" strike="noStrike" cap="none">
                <a:solidFill>
                  <a:schemeClr val="lt2"/>
                </a:solidFill>
                <a:latin typeface="Arial"/>
                <a:ea typeface="Arial"/>
                <a:cs typeface="Arial"/>
                <a:sym typeface="Arial"/>
              </a:defRPr>
            </a:lvl9pPr>
          </a:lstStyle>
          <a:p>
            <a:endParaRPr/>
          </a:p>
        </p:txBody>
      </p:sp>
      <p:sp>
        <p:nvSpPr>
          <p:cNvPr id="22" name="Google Shape;22;p4"/>
          <p:cNvSpPr txBox="1">
            <a:spLocks noGrp="1"/>
          </p:cNvSpPr>
          <p:nvPr>
            <p:ph type="body" idx="1"/>
          </p:nvPr>
        </p:nvSpPr>
        <p:spPr>
          <a:xfrm>
            <a:off x="629842" y="1681163"/>
            <a:ext cx="3868340" cy="823912"/>
          </a:xfrm>
          <a:prstGeom prst="rect">
            <a:avLst/>
          </a:prstGeom>
          <a:noFill/>
          <a:ln>
            <a:noFill/>
          </a:ln>
        </p:spPr>
        <p:txBody>
          <a:bodyPr spcFirstLastPara="1" wrap="square" lIns="91425" tIns="45700" rIns="91425" bIns="45700" anchor="b" anchorCtr="0"/>
          <a:lstStyle>
            <a:lvl1pPr marL="457200" marR="0" lvl="0" indent="-228600" algn="l">
              <a:lnSpc>
                <a:spcPct val="90000"/>
              </a:lnSpc>
              <a:spcBef>
                <a:spcPts val="750"/>
              </a:spcBef>
              <a:spcAft>
                <a:spcPts val="0"/>
              </a:spcAft>
              <a:buClr>
                <a:schemeClr val="lt1"/>
              </a:buClr>
              <a:buSzPts val="1800"/>
              <a:buFont typeface="Arial"/>
              <a:buNone/>
              <a:defRPr sz="1800" b="1" i="0" u="none" strike="noStrike" cap="none">
                <a:solidFill>
                  <a:schemeClr val="lt1"/>
                </a:solidFill>
                <a:latin typeface="Calibri"/>
                <a:ea typeface="Calibri"/>
                <a:cs typeface="Calibri"/>
                <a:sym typeface="Calibri"/>
              </a:defRPr>
            </a:lvl1pPr>
            <a:lvl2pPr marL="914400" marR="0" lvl="1" indent="-228600" algn="l">
              <a:lnSpc>
                <a:spcPct val="90000"/>
              </a:lnSpc>
              <a:spcBef>
                <a:spcPts val="375"/>
              </a:spcBef>
              <a:spcAft>
                <a:spcPts val="0"/>
              </a:spcAft>
              <a:buClr>
                <a:schemeClr val="lt1"/>
              </a:buClr>
              <a:buSzPts val="1500"/>
              <a:buFont typeface="Arial"/>
              <a:buNone/>
              <a:defRPr sz="1500" b="1" i="0" u="none" strike="noStrike" cap="none">
                <a:solidFill>
                  <a:schemeClr val="lt1"/>
                </a:solidFill>
                <a:latin typeface="Calibri"/>
                <a:ea typeface="Calibri"/>
                <a:cs typeface="Calibri"/>
                <a:sym typeface="Calibri"/>
              </a:defRPr>
            </a:lvl2pPr>
            <a:lvl3pPr marL="1371600" marR="0" lvl="2" indent="-228600" algn="l">
              <a:lnSpc>
                <a:spcPct val="90000"/>
              </a:lnSpc>
              <a:spcBef>
                <a:spcPts val="375"/>
              </a:spcBef>
              <a:spcAft>
                <a:spcPts val="0"/>
              </a:spcAft>
              <a:buClr>
                <a:schemeClr val="lt1"/>
              </a:buClr>
              <a:buSzPts val="1350"/>
              <a:buFont typeface="Arial"/>
              <a:buNone/>
              <a:defRPr sz="1350" b="1" i="0" u="none" strike="noStrike" cap="none">
                <a:solidFill>
                  <a:schemeClr val="lt1"/>
                </a:solidFill>
                <a:latin typeface="Calibri"/>
                <a:ea typeface="Calibri"/>
                <a:cs typeface="Calibri"/>
                <a:sym typeface="Calibri"/>
              </a:defRPr>
            </a:lvl3pPr>
            <a:lvl4pPr marL="1828800" marR="0" lvl="3" indent="-228600" algn="l">
              <a:lnSpc>
                <a:spcPct val="90000"/>
              </a:lnSpc>
              <a:spcBef>
                <a:spcPts val="375"/>
              </a:spcBef>
              <a:spcAft>
                <a:spcPts val="0"/>
              </a:spcAft>
              <a:buClr>
                <a:schemeClr val="lt1"/>
              </a:buClr>
              <a:buSzPts val="1200"/>
              <a:buFont typeface="Arial"/>
              <a:buNone/>
              <a:defRPr sz="1200" b="1" i="0" u="none" strike="noStrike" cap="none">
                <a:solidFill>
                  <a:schemeClr val="lt1"/>
                </a:solidFill>
                <a:latin typeface="Calibri"/>
                <a:ea typeface="Calibri"/>
                <a:cs typeface="Calibri"/>
                <a:sym typeface="Calibri"/>
              </a:defRPr>
            </a:lvl4pPr>
            <a:lvl5pPr marL="2286000" marR="0" lvl="4" indent="-228600" algn="l">
              <a:lnSpc>
                <a:spcPct val="90000"/>
              </a:lnSpc>
              <a:spcBef>
                <a:spcPts val="375"/>
              </a:spcBef>
              <a:spcAft>
                <a:spcPts val="0"/>
              </a:spcAft>
              <a:buClr>
                <a:schemeClr val="lt1"/>
              </a:buClr>
              <a:buSzPts val="1200"/>
              <a:buFont typeface="Arial"/>
              <a:buNone/>
              <a:defRPr sz="1200" b="1" i="0" u="none" strike="noStrike" cap="none">
                <a:solidFill>
                  <a:schemeClr val="lt1"/>
                </a:solidFill>
                <a:latin typeface="Calibri"/>
                <a:ea typeface="Calibri"/>
                <a:cs typeface="Calibri"/>
                <a:sym typeface="Calibri"/>
              </a:defRPr>
            </a:lvl5pPr>
            <a:lvl6pPr marL="2743200" marR="0" lvl="5" indent="-228600" algn="l">
              <a:lnSpc>
                <a:spcPct val="90000"/>
              </a:lnSpc>
              <a:spcBef>
                <a:spcPts val="375"/>
              </a:spcBef>
              <a:spcAft>
                <a:spcPts val="0"/>
              </a:spcAft>
              <a:buClr>
                <a:schemeClr val="lt1"/>
              </a:buClr>
              <a:buSzPts val="1200"/>
              <a:buFont typeface="Arial"/>
              <a:buNone/>
              <a:defRPr sz="1200" b="1" i="0" u="none" strike="noStrike" cap="none">
                <a:solidFill>
                  <a:schemeClr val="lt1"/>
                </a:solidFill>
                <a:latin typeface="Calibri"/>
                <a:ea typeface="Calibri"/>
                <a:cs typeface="Calibri"/>
                <a:sym typeface="Calibri"/>
              </a:defRPr>
            </a:lvl6pPr>
            <a:lvl7pPr marL="3200400" marR="0" lvl="6" indent="-228600" algn="l">
              <a:lnSpc>
                <a:spcPct val="90000"/>
              </a:lnSpc>
              <a:spcBef>
                <a:spcPts val="375"/>
              </a:spcBef>
              <a:spcAft>
                <a:spcPts val="0"/>
              </a:spcAft>
              <a:buClr>
                <a:schemeClr val="lt1"/>
              </a:buClr>
              <a:buSzPts val="1200"/>
              <a:buFont typeface="Arial"/>
              <a:buNone/>
              <a:defRPr sz="1200" b="1" i="0" u="none" strike="noStrike" cap="none">
                <a:solidFill>
                  <a:schemeClr val="lt1"/>
                </a:solidFill>
                <a:latin typeface="Calibri"/>
                <a:ea typeface="Calibri"/>
                <a:cs typeface="Calibri"/>
                <a:sym typeface="Calibri"/>
              </a:defRPr>
            </a:lvl7pPr>
            <a:lvl8pPr marL="3657600" marR="0" lvl="7" indent="-228600" algn="l">
              <a:lnSpc>
                <a:spcPct val="90000"/>
              </a:lnSpc>
              <a:spcBef>
                <a:spcPts val="375"/>
              </a:spcBef>
              <a:spcAft>
                <a:spcPts val="0"/>
              </a:spcAft>
              <a:buClr>
                <a:schemeClr val="lt1"/>
              </a:buClr>
              <a:buSzPts val="1200"/>
              <a:buFont typeface="Arial"/>
              <a:buNone/>
              <a:defRPr sz="1200" b="1" i="0" u="none" strike="noStrike" cap="none">
                <a:solidFill>
                  <a:schemeClr val="lt1"/>
                </a:solidFill>
                <a:latin typeface="Calibri"/>
                <a:ea typeface="Calibri"/>
                <a:cs typeface="Calibri"/>
                <a:sym typeface="Calibri"/>
              </a:defRPr>
            </a:lvl8pPr>
            <a:lvl9pPr marL="4114800" marR="0" lvl="8" indent="-228600" algn="l">
              <a:lnSpc>
                <a:spcPct val="90000"/>
              </a:lnSpc>
              <a:spcBef>
                <a:spcPts val="375"/>
              </a:spcBef>
              <a:spcAft>
                <a:spcPts val="0"/>
              </a:spcAft>
              <a:buClr>
                <a:schemeClr val="lt1"/>
              </a:buClr>
              <a:buSzPts val="1200"/>
              <a:buFont typeface="Arial"/>
              <a:buNone/>
              <a:defRPr sz="1200" b="1" i="0" u="none" strike="noStrike" cap="none">
                <a:solidFill>
                  <a:schemeClr val="lt1"/>
                </a:solidFill>
                <a:latin typeface="Calibri"/>
                <a:ea typeface="Calibri"/>
                <a:cs typeface="Calibri"/>
                <a:sym typeface="Calibri"/>
              </a:defRPr>
            </a:lvl9pPr>
          </a:lstStyle>
          <a:p>
            <a:endParaRPr/>
          </a:p>
        </p:txBody>
      </p:sp>
      <p:sp>
        <p:nvSpPr>
          <p:cNvPr id="23" name="Google Shape;23;p4"/>
          <p:cNvSpPr txBox="1">
            <a:spLocks noGrp="1"/>
          </p:cNvSpPr>
          <p:nvPr>
            <p:ph type="body" idx="2"/>
          </p:nvPr>
        </p:nvSpPr>
        <p:spPr>
          <a:xfrm>
            <a:off x="629842" y="2505075"/>
            <a:ext cx="3868340" cy="3160839"/>
          </a:xfrm>
          <a:prstGeom prst="rect">
            <a:avLst/>
          </a:prstGeom>
          <a:noFill/>
          <a:ln>
            <a:noFill/>
          </a:ln>
        </p:spPr>
        <p:txBody>
          <a:bodyPr spcFirstLastPara="1" wrap="square" lIns="91425" tIns="45700" rIns="91425" bIns="45700" anchor="t" anchorCtr="0"/>
          <a:lstStyle>
            <a:lvl1pPr marL="457200" marR="0" lvl="0" indent="-361950" algn="l">
              <a:lnSpc>
                <a:spcPct val="90000"/>
              </a:lnSpc>
              <a:spcBef>
                <a:spcPts val="750"/>
              </a:spcBef>
              <a:spcAft>
                <a:spcPts val="0"/>
              </a:spcAft>
              <a:buClr>
                <a:schemeClr val="lt1"/>
              </a:buClr>
              <a:buSzPts val="2100"/>
              <a:buFont typeface="Arial"/>
              <a:buChar char="•"/>
              <a:defRPr sz="2100" b="0" i="0" u="none" strike="noStrike" cap="none">
                <a:solidFill>
                  <a:schemeClr val="lt1"/>
                </a:solidFill>
                <a:latin typeface="Calibri"/>
                <a:ea typeface="Calibri"/>
                <a:cs typeface="Calibri"/>
                <a:sym typeface="Calibri"/>
              </a:defRPr>
            </a:lvl1pPr>
            <a:lvl2pPr marL="914400" marR="0" lvl="1" indent="-342900" algn="l">
              <a:lnSpc>
                <a:spcPct val="90000"/>
              </a:lnSpc>
              <a:spcBef>
                <a:spcPts val="375"/>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2pPr>
            <a:lvl3pPr marL="1371600" marR="0" lvl="2" indent="-323850" algn="l">
              <a:lnSpc>
                <a:spcPct val="90000"/>
              </a:lnSpc>
              <a:spcBef>
                <a:spcPts val="375"/>
              </a:spcBef>
              <a:spcAft>
                <a:spcPts val="0"/>
              </a:spcAft>
              <a:buClr>
                <a:schemeClr val="lt1"/>
              </a:buClr>
              <a:buSzPts val="1500"/>
              <a:buFont typeface="Arial"/>
              <a:buChar char="•"/>
              <a:defRPr sz="1500" b="0" i="0" u="none" strike="noStrike" cap="none">
                <a:solidFill>
                  <a:schemeClr val="lt1"/>
                </a:solidFill>
                <a:latin typeface="Calibri"/>
                <a:ea typeface="Calibri"/>
                <a:cs typeface="Calibri"/>
                <a:sym typeface="Calibri"/>
              </a:defRPr>
            </a:lvl3pPr>
            <a:lvl4pPr marL="1828800" marR="0" lvl="3" indent="-314325" algn="l">
              <a:lnSpc>
                <a:spcPct val="90000"/>
              </a:lnSpc>
              <a:spcBef>
                <a:spcPts val="375"/>
              </a:spcBef>
              <a:spcAft>
                <a:spcPts val="0"/>
              </a:spcAft>
              <a:buClr>
                <a:schemeClr val="lt1"/>
              </a:buClr>
              <a:buSzPts val="1350"/>
              <a:buFont typeface="Arial"/>
              <a:buChar char="•"/>
              <a:defRPr sz="1350" b="0" i="0" u="none" strike="noStrike" cap="none">
                <a:solidFill>
                  <a:schemeClr val="lt1"/>
                </a:solidFill>
                <a:latin typeface="Calibri"/>
                <a:ea typeface="Calibri"/>
                <a:cs typeface="Calibri"/>
                <a:sym typeface="Calibri"/>
              </a:defRPr>
            </a:lvl4pPr>
            <a:lvl5pPr marL="2286000" marR="0" lvl="4" indent="-314325" algn="l">
              <a:lnSpc>
                <a:spcPct val="90000"/>
              </a:lnSpc>
              <a:spcBef>
                <a:spcPts val="375"/>
              </a:spcBef>
              <a:spcAft>
                <a:spcPts val="0"/>
              </a:spcAft>
              <a:buClr>
                <a:schemeClr val="lt1"/>
              </a:buClr>
              <a:buSzPts val="1350"/>
              <a:buFont typeface="Arial"/>
              <a:buChar char="•"/>
              <a:defRPr sz="1350" b="0" i="0" u="none" strike="noStrike" cap="none">
                <a:solidFill>
                  <a:schemeClr val="lt1"/>
                </a:solidFill>
                <a:latin typeface="Calibri"/>
                <a:ea typeface="Calibri"/>
                <a:cs typeface="Calibri"/>
                <a:sym typeface="Calibri"/>
              </a:defRPr>
            </a:lvl5pPr>
            <a:lvl6pPr marL="2743200" marR="0" lvl="5" indent="-314325" algn="l">
              <a:lnSpc>
                <a:spcPct val="90000"/>
              </a:lnSpc>
              <a:spcBef>
                <a:spcPts val="375"/>
              </a:spcBef>
              <a:spcAft>
                <a:spcPts val="0"/>
              </a:spcAft>
              <a:buClr>
                <a:schemeClr val="lt1"/>
              </a:buClr>
              <a:buSzPts val="1350"/>
              <a:buFont typeface="Arial"/>
              <a:buChar char="•"/>
              <a:defRPr sz="1350" b="0" i="0" u="none" strike="noStrike" cap="none">
                <a:solidFill>
                  <a:schemeClr val="lt1"/>
                </a:solidFill>
                <a:latin typeface="Calibri"/>
                <a:ea typeface="Calibri"/>
                <a:cs typeface="Calibri"/>
                <a:sym typeface="Calibri"/>
              </a:defRPr>
            </a:lvl6pPr>
            <a:lvl7pPr marL="3200400" marR="0" lvl="6" indent="-314325" algn="l">
              <a:lnSpc>
                <a:spcPct val="90000"/>
              </a:lnSpc>
              <a:spcBef>
                <a:spcPts val="375"/>
              </a:spcBef>
              <a:spcAft>
                <a:spcPts val="0"/>
              </a:spcAft>
              <a:buClr>
                <a:schemeClr val="lt1"/>
              </a:buClr>
              <a:buSzPts val="1350"/>
              <a:buFont typeface="Arial"/>
              <a:buChar char="•"/>
              <a:defRPr sz="1350" b="0" i="0" u="none" strike="noStrike" cap="none">
                <a:solidFill>
                  <a:schemeClr val="lt1"/>
                </a:solidFill>
                <a:latin typeface="Calibri"/>
                <a:ea typeface="Calibri"/>
                <a:cs typeface="Calibri"/>
                <a:sym typeface="Calibri"/>
              </a:defRPr>
            </a:lvl7pPr>
            <a:lvl8pPr marL="3657600" marR="0" lvl="7" indent="-314325" algn="l">
              <a:lnSpc>
                <a:spcPct val="90000"/>
              </a:lnSpc>
              <a:spcBef>
                <a:spcPts val="375"/>
              </a:spcBef>
              <a:spcAft>
                <a:spcPts val="0"/>
              </a:spcAft>
              <a:buClr>
                <a:schemeClr val="lt1"/>
              </a:buClr>
              <a:buSzPts val="1350"/>
              <a:buFont typeface="Arial"/>
              <a:buChar char="•"/>
              <a:defRPr sz="1350" b="0" i="0" u="none" strike="noStrike" cap="none">
                <a:solidFill>
                  <a:schemeClr val="lt1"/>
                </a:solidFill>
                <a:latin typeface="Calibri"/>
                <a:ea typeface="Calibri"/>
                <a:cs typeface="Calibri"/>
                <a:sym typeface="Calibri"/>
              </a:defRPr>
            </a:lvl8pPr>
            <a:lvl9pPr marL="4114800" marR="0" lvl="8" indent="-314325" algn="l">
              <a:lnSpc>
                <a:spcPct val="90000"/>
              </a:lnSpc>
              <a:spcBef>
                <a:spcPts val="375"/>
              </a:spcBef>
              <a:spcAft>
                <a:spcPts val="0"/>
              </a:spcAft>
              <a:buClr>
                <a:schemeClr val="lt1"/>
              </a:buClr>
              <a:buSzPts val="1350"/>
              <a:buFont typeface="Arial"/>
              <a:buChar char="•"/>
              <a:defRPr sz="1350" b="0" i="0" u="none" strike="noStrike" cap="none">
                <a:solidFill>
                  <a:schemeClr val="lt1"/>
                </a:solidFill>
                <a:latin typeface="Calibri"/>
                <a:ea typeface="Calibri"/>
                <a:cs typeface="Calibri"/>
                <a:sym typeface="Calibri"/>
              </a:defRPr>
            </a:lvl9pPr>
          </a:lstStyle>
          <a:p>
            <a:endParaRPr/>
          </a:p>
        </p:txBody>
      </p:sp>
      <p:sp>
        <p:nvSpPr>
          <p:cNvPr id="24" name="Google Shape;24;p4"/>
          <p:cNvSpPr txBox="1">
            <a:spLocks noGrp="1"/>
          </p:cNvSpPr>
          <p:nvPr>
            <p:ph type="body" idx="3"/>
          </p:nvPr>
        </p:nvSpPr>
        <p:spPr>
          <a:xfrm>
            <a:off x="4629150" y="1681163"/>
            <a:ext cx="3887391" cy="823912"/>
          </a:xfrm>
          <a:prstGeom prst="rect">
            <a:avLst/>
          </a:prstGeom>
          <a:noFill/>
          <a:ln>
            <a:noFill/>
          </a:ln>
        </p:spPr>
        <p:txBody>
          <a:bodyPr spcFirstLastPara="1" wrap="square" lIns="91425" tIns="45700" rIns="91425" bIns="45700" anchor="b" anchorCtr="0"/>
          <a:lstStyle>
            <a:lvl1pPr marL="457200" marR="0" lvl="0" indent="-228600" algn="l">
              <a:lnSpc>
                <a:spcPct val="90000"/>
              </a:lnSpc>
              <a:spcBef>
                <a:spcPts val="750"/>
              </a:spcBef>
              <a:spcAft>
                <a:spcPts val="0"/>
              </a:spcAft>
              <a:buClr>
                <a:schemeClr val="lt1"/>
              </a:buClr>
              <a:buSzPts val="1800"/>
              <a:buFont typeface="Arial"/>
              <a:buNone/>
              <a:defRPr sz="1800" b="1" i="0" u="none" strike="noStrike" cap="none">
                <a:solidFill>
                  <a:schemeClr val="lt1"/>
                </a:solidFill>
                <a:latin typeface="Calibri"/>
                <a:ea typeface="Calibri"/>
                <a:cs typeface="Calibri"/>
                <a:sym typeface="Calibri"/>
              </a:defRPr>
            </a:lvl1pPr>
            <a:lvl2pPr marL="914400" marR="0" lvl="1" indent="-228600" algn="l">
              <a:lnSpc>
                <a:spcPct val="90000"/>
              </a:lnSpc>
              <a:spcBef>
                <a:spcPts val="375"/>
              </a:spcBef>
              <a:spcAft>
                <a:spcPts val="0"/>
              </a:spcAft>
              <a:buClr>
                <a:schemeClr val="lt1"/>
              </a:buClr>
              <a:buSzPts val="1500"/>
              <a:buFont typeface="Arial"/>
              <a:buNone/>
              <a:defRPr sz="1500" b="1" i="0" u="none" strike="noStrike" cap="none">
                <a:solidFill>
                  <a:schemeClr val="lt1"/>
                </a:solidFill>
                <a:latin typeface="Calibri"/>
                <a:ea typeface="Calibri"/>
                <a:cs typeface="Calibri"/>
                <a:sym typeface="Calibri"/>
              </a:defRPr>
            </a:lvl2pPr>
            <a:lvl3pPr marL="1371600" marR="0" lvl="2" indent="-228600" algn="l">
              <a:lnSpc>
                <a:spcPct val="90000"/>
              </a:lnSpc>
              <a:spcBef>
                <a:spcPts val="375"/>
              </a:spcBef>
              <a:spcAft>
                <a:spcPts val="0"/>
              </a:spcAft>
              <a:buClr>
                <a:schemeClr val="lt1"/>
              </a:buClr>
              <a:buSzPts val="1350"/>
              <a:buFont typeface="Arial"/>
              <a:buNone/>
              <a:defRPr sz="1350" b="1" i="0" u="none" strike="noStrike" cap="none">
                <a:solidFill>
                  <a:schemeClr val="lt1"/>
                </a:solidFill>
                <a:latin typeface="Calibri"/>
                <a:ea typeface="Calibri"/>
                <a:cs typeface="Calibri"/>
                <a:sym typeface="Calibri"/>
              </a:defRPr>
            </a:lvl3pPr>
            <a:lvl4pPr marL="1828800" marR="0" lvl="3" indent="-228600" algn="l">
              <a:lnSpc>
                <a:spcPct val="90000"/>
              </a:lnSpc>
              <a:spcBef>
                <a:spcPts val="375"/>
              </a:spcBef>
              <a:spcAft>
                <a:spcPts val="0"/>
              </a:spcAft>
              <a:buClr>
                <a:schemeClr val="lt1"/>
              </a:buClr>
              <a:buSzPts val="1200"/>
              <a:buFont typeface="Arial"/>
              <a:buNone/>
              <a:defRPr sz="1200" b="1" i="0" u="none" strike="noStrike" cap="none">
                <a:solidFill>
                  <a:schemeClr val="lt1"/>
                </a:solidFill>
                <a:latin typeface="Calibri"/>
                <a:ea typeface="Calibri"/>
                <a:cs typeface="Calibri"/>
                <a:sym typeface="Calibri"/>
              </a:defRPr>
            </a:lvl4pPr>
            <a:lvl5pPr marL="2286000" marR="0" lvl="4" indent="-228600" algn="l">
              <a:lnSpc>
                <a:spcPct val="90000"/>
              </a:lnSpc>
              <a:spcBef>
                <a:spcPts val="375"/>
              </a:spcBef>
              <a:spcAft>
                <a:spcPts val="0"/>
              </a:spcAft>
              <a:buClr>
                <a:schemeClr val="lt1"/>
              </a:buClr>
              <a:buSzPts val="1200"/>
              <a:buFont typeface="Arial"/>
              <a:buNone/>
              <a:defRPr sz="1200" b="1" i="0" u="none" strike="noStrike" cap="none">
                <a:solidFill>
                  <a:schemeClr val="lt1"/>
                </a:solidFill>
                <a:latin typeface="Calibri"/>
                <a:ea typeface="Calibri"/>
                <a:cs typeface="Calibri"/>
                <a:sym typeface="Calibri"/>
              </a:defRPr>
            </a:lvl5pPr>
            <a:lvl6pPr marL="2743200" marR="0" lvl="5" indent="-228600" algn="l">
              <a:lnSpc>
                <a:spcPct val="90000"/>
              </a:lnSpc>
              <a:spcBef>
                <a:spcPts val="375"/>
              </a:spcBef>
              <a:spcAft>
                <a:spcPts val="0"/>
              </a:spcAft>
              <a:buClr>
                <a:schemeClr val="lt1"/>
              </a:buClr>
              <a:buSzPts val="1200"/>
              <a:buFont typeface="Arial"/>
              <a:buNone/>
              <a:defRPr sz="1200" b="1" i="0" u="none" strike="noStrike" cap="none">
                <a:solidFill>
                  <a:schemeClr val="lt1"/>
                </a:solidFill>
                <a:latin typeface="Calibri"/>
                <a:ea typeface="Calibri"/>
                <a:cs typeface="Calibri"/>
                <a:sym typeface="Calibri"/>
              </a:defRPr>
            </a:lvl6pPr>
            <a:lvl7pPr marL="3200400" marR="0" lvl="6" indent="-228600" algn="l">
              <a:lnSpc>
                <a:spcPct val="90000"/>
              </a:lnSpc>
              <a:spcBef>
                <a:spcPts val="375"/>
              </a:spcBef>
              <a:spcAft>
                <a:spcPts val="0"/>
              </a:spcAft>
              <a:buClr>
                <a:schemeClr val="lt1"/>
              </a:buClr>
              <a:buSzPts val="1200"/>
              <a:buFont typeface="Arial"/>
              <a:buNone/>
              <a:defRPr sz="1200" b="1" i="0" u="none" strike="noStrike" cap="none">
                <a:solidFill>
                  <a:schemeClr val="lt1"/>
                </a:solidFill>
                <a:latin typeface="Calibri"/>
                <a:ea typeface="Calibri"/>
                <a:cs typeface="Calibri"/>
                <a:sym typeface="Calibri"/>
              </a:defRPr>
            </a:lvl7pPr>
            <a:lvl8pPr marL="3657600" marR="0" lvl="7" indent="-228600" algn="l">
              <a:lnSpc>
                <a:spcPct val="90000"/>
              </a:lnSpc>
              <a:spcBef>
                <a:spcPts val="375"/>
              </a:spcBef>
              <a:spcAft>
                <a:spcPts val="0"/>
              </a:spcAft>
              <a:buClr>
                <a:schemeClr val="lt1"/>
              </a:buClr>
              <a:buSzPts val="1200"/>
              <a:buFont typeface="Arial"/>
              <a:buNone/>
              <a:defRPr sz="1200" b="1" i="0" u="none" strike="noStrike" cap="none">
                <a:solidFill>
                  <a:schemeClr val="lt1"/>
                </a:solidFill>
                <a:latin typeface="Calibri"/>
                <a:ea typeface="Calibri"/>
                <a:cs typeface="Calibri"/>
                <a:sym typeface="Calibri"/>
              </a:defRPr>
            </a:lvl8pPr>
            <a:lvl9pPr marL="4114800" marR="0" lvl="8" indent="-228600" algn="l">
              <a:lnSpc>
                <a:spcPct val="90000"/>
              </a:lnSpc>
              <a:spcBef>
                <a:spcPts val="375"/>
              </a:spcBef>
              <a:spcAft>
                <a:spcPts val="0"/>
              </a:spcAft>
              <a:buClr>
                <a:schemeClr val="lt1"/>
              </a:buClr>
              <a:buSzPts val="1200"/>
              <a:buFont typeface="Arial"/>
              <a:buNone/>
              <a:defRPr sz="1200" b="1" i="0" u="none" strike="noStrike" cap="none">
                <a:solidFill>
                  <a:schemeClr val="lt1"/>
                </a:solidFill>
                <a:latin typeface="Calibri"/>
                <a:ea typeface="Calibri"/>
                <a:cs typeface="Calibri"/>
                <a:sym typeface="Calibri"/>
              </a:defRPr>
            </a:lvl9pPr>
          </a:lstStyle>
          <a:p>
            <a:endParaRPr/>
          </a:p>
        </p:txBody>
      </p:sp>
      <p:sp>
        <p:nvSpPr>
          <p:cNvPr id="25" name="Google Shape;25;p4"/>
          <p:cNvSpPr txBox="1">
            <a:spLocks noGrp="1"/>
          </p:cNvSpPr>
          <p:nvPr>
            <p:ph type="body" idx="4"/>
          </p:nvPr>
        </p:nvSpPr>
        <p:spPr>
          <a:xfrm>
            <a:off x="4629150" y="2505075"/>
            <a:ext cx="3887391" cy="3160839"/>
          </a:xfrm>
          <a:prstGeom prst="rect">
            <a:avLst/>
          </a:prstGeom>
          <a:noFill/>
          <a:ln>
            <a:noFill/>
          </a:ln>
        </p:spPr>
        <p:txBody>
          <a:bodyPr spcFirstLastPara="1" wrap="square" lIns="91425" tIns="45700" rIns="91425" bIns="45700" anchor="t" anchorCtr="0"/>
          <a:lstStyle>
            <a:lvl1pPr marL="457200" marR="0" lvl="0" indent="-361950" algn="l">
              <a:lnSpc>
                <a:spcPct val="90000"/>
              </a:lnSpc>
              <a:spcBef>
                <a:spcPts val="750"/>
              </a:spcBef>
              <a:spcAft>
                <a:spcPts val="0"/>
              </a:spcAft>
              <a:buClr>
                <a:schemeClr val="lt1"/>
              </a:buClr>
              <a:buSzPts val="2100"/>
              <a:buFont typeface="Arial"/>
              <a:buChar char="•"/>
              <a:defRPr sz="2100" b="0" i="0" u="none" strike="noStrike" cap="none">
                <a:solidFill>
                  <a:schemeClr val="lt1"/>
                </a:solidFill>
                <a:latin typeface="Calibri"/>
                <a:ea typeface="Calibri"/>
                <a:cs typeface="Calibri"/>
                <a:sym typeface="Calibri"/>
              </a:defRPr>
            </a:lvl1pPr>
            <a:lvl2pPr marL="914400" marR="0" lvl="1" indent="-342900" algn="l">
              <a:lnSpc>
                <a:spcPct val="90000"/>
              </a:lnSpc>
              <a:spcBef>
                <a:spcPts val="375"/>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2pPr>
            <a:lvl3pPr marL="1371600" marR="0" lvl="2" indent="-323850" algn="l">
              <a:lnSpc>
                <a:spcPct val="90000"/>
              </a:lnSpc>
              <a:spcBef>
                <a:spcPts val="375"/>
              </a:spcBef>
              <a:spcAft>
                <a:spcPts val="0"/>
              </a:spcAft>
              <a:buClr>
                <a:schemeClr val="lt1"/>
              </a:buClr>
              <a:buSzPts val="1500"/>
              <a:buFont typeface="Arial"/>
              <a:buChar char="•"/>
              <a:defRPr sz="1500" b="0" i="0" u="none" strike="noStrike" cap="none">
                <a:solidFill>
                  <a:schemeClr val="lt1"/>
                </a:solidFill>
                <a:latin typeface="Calibri"/>
                <a:ea typeface="Calibri"/>
                <a:cs typeface="Calibri"/>
                <a:sym typeface="Calibri"/>
              </a:defRPr>
            </a:lvl3pPr>
            <a:lvl4pPr marL="1828800" marR="0" lvl="3" indent="-314325" algn="l">
              <a:lnSpc>
                <a:spcPct val="90000"/>
              </a:lnSpc>
              <a:spcBef>
                <a:spcPts val="375"/>
              </a:spcBef>
              <a:spcAft>
                <a:spcPts val="0"/>
              </a:spcAft>
              <a:buClr>
                <a:schemeClr val="lt1"/>
              </a:buClr>
              <a:buSzPts val="1350"/>
              <a:buFont typeface="Arial"/>
              <a:buChar char="•"/>
              <a:defRPr sz="1350" b="0" i="0" u="none" strike="noStrike" cap="none">
                <a:solidFill>
                  <a:schemeClr val="lt1"/>
                </a:solidFill>
                <a:latin typeface="Calibri"/>
                <a:ea typeface="Calibri"/>
                <a:cs typeface="Calibri"/>
                <a:sym typeface="Calibri"/>
              </a:defRPr>
            </a:lvl4pPr>
            <a:lvl5pPr marL="2286000" marR="0" lvl="4" indent="-314325" algn="l">
              <a:lnSpc>
                <a:spcPct val="90000"/>
              </a:lnSpc>
              <a:spcBef>
                <a:spcPts val="375"/>
              </a:spcBef>
              <a:spcAft>
                <a:spcPts val="0"/>
              </a:spcAft>
              <a:buClr>
                <a:schemeClr val="lt1"/>
              </a:buClr>
              <a:buSzPts val="1350"/>
              <a:buFont typeface="Arial"/>
              <a:buChar char="•"/>
              <a:defRPr sz="1350" b="0" i="0" u="none" strike="noStrike" cap="none">
                <a:solidFill>
                  <a:schemeClr val="lt1"/>
                </a:solidFill>
                <a:latin typeface="Calibri"/>
                <a:ea typeface="Calibri"/>
                <a:cs typeface="Calibri"/>
                <a:sym typeface="Calibri"/>
              </a:defRPr>
            </a:lvl5pPr>
            <a:lvl6pPr marL="2743200" marR="0" lvl="5" indent="-314325" algn="l">
              <a:lnSpc>
                <a:spcPct val="90000"/>
              </a:lnSpc>
              <a:spcBef>
                <a:spcPts val="375"/>
              </a:spcBef>
              <a:spcAft>
                <a:spcPts val="0"/>
              </a:spcAft>
              <a:buClr>
                <a:schemeClr val="lt1"/>
              </a:buClr>
              <a:buSzPts val="1350"/>
              <a:buFont typeface="Arial"/>
              <a:buChar char="•"/>
              <a:defRPr sz="1350" b="0" i="0" u="none" strike="noStrike" cap="none">
                <a:solidFill>
                  <a:schemeClr val="lt1"/>
                </a:solidFill>
                <a:latin typeface="Calibri"/>
                <a:ea typeface="Calibri"/>
                <a:cs typeface="Calibri"/>
                <a:sym typeface="Calibri"/>
              </a:defRPr>
            </a:lvl6pPr>
            <a:lvl7pPr marL="3200400" marR="0" lvl="6" indent="-314325" algn="l">
              <a:lnSpc>
                <a:spcPct val="90000"/>
              </a:lnSpc>
              <a:spcBef>
                <a:spcPts val="375"/>
              </a:spcBef>
              <a:spcAft>
                <a:spcPts val="0"/>
              </a:spcAft>
              <a:buClr>
                <a:schemeClr val="lt1"/>
              </a:buClr>
              <a:buSzPts val="1350"/>
              <a:buFont typeface="Arial"/>
              <a:buChar char="•"/>
              <a:defRPr sz="1350" b="0" i="0" u="none" strike="noStrike" cap="none">
                <a:solidFill>
                  <a:schemeClr val="lt1"/>
                </a:solidFill>
                <a:latin typeface="Calibri"/>
                <a:ea typeface="Calibri"/>
                <a:cs typeface="Calibri"/>
                <a:sym typeface="Calibri"/>
              </a:defRPr>
            </a:lvl7pPr>
            <a:lvl8pPr marL="3657600" marR="0" lvl="7" indent="-314325" algn="l">
              <a:lnSpc>
                <a:spcPct val="90000"/>
              </a:lnSpc>
              <a:spcBef>
                <a:spcPts val="375"/>
              </a:spcBef>
              <a:spcAft>
                <a:spcPts val="0"/>
              </a:spcAft>
              <a:buClr>
                <a:schemeClr val="lt1"/>
              </a:buClr>
              <a:buSzPts val="1350"/>
              <a:buFont typeface="Arial"/>
              <a:buChar char="•"/>
              <a:defRPr sz="1350" b="0" i="0" u="none" strike="noStrike" cap="none">
                <a:solidFill>
                  <a:schemeClr val="lt1"/>
                </a:solidFill>
                <a:latin typeface="Calibri"/>
                <a:ea typeface="Calibri"/>
                <a:cs typeface="Calibri"/>
                <a:sym typeface="Calibri"/>
              </a:defRPr>
            </a:lvl8pPr>
            <a:lvl9pPr marL="4114800" marR="0" lvl="8" indent="-314325" algn="l">
              <a:lnSpc>
                <a:spcPct val="90000"/>
              </a:lnSpc>
              <a:spcBef>
                <a:spcPts val="375"/>
              </a:spcBef>
              <a:spcAft>
                <a:spcPts val="0"/>
              </a:spcAft>
              <a:buClr>
                <a:schemeClr val="lt1"/>
              </a:buClr>
              <a:buSzPts val="1350"/>
              <a:buFont typeface="Arial"/>
              <a:buChar char="•"/>
              <a:defRPr sz="1350" b="0" i="0" u="none" strike="noStrike" cap="none">
                <a:solidFill>
                  <a:schemeClr val="lt1"/>
                </a:solidFill>
                <a:latin typeface="Calibri"/>
                <a:ea typeface="Calibri"/>
                <a:cs typeface="Calibri"/>
                <a:sym typeface="Calibri"/>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6"/>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27"/>
        <p:cNvGrpSpPr/>
        <p:nvPr/>
      </p:nvGrpSpPr>
      <p:grpSpPr>
        <a:xfrm>
          <a:off x="0" y="0"/>
          <a:ext cx="0" cy="0"/>
          <a:chOff x="0" y="0"/>
          <a:chExt cx="0" cy="0"/>
        </a:xfrm>
      </p:grpSpPr>
      <p:sp>
        <p:nvSpPr>
          <p:cNvPr id="28" name="Google Shape;28;p6"/>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lstStyle>
            <a:lvl1pPr marR="0" lvl="0" algn="l">
              <a:lnSpc>
                <a:spcPct val="90000"/>
              </a:lnSpc>
              <a:spcBef>
                <a:spcPts val="0"/>
              </a:spcBef>
              <a:spcAft>
                <a:spcPts val="0"/>
              </a:spcAft>
              <a:buClr>
                <a:schemeClr val="lt2"/>
              </a:buClr>
              <a:buSzPts val="3300"/>
              <a:buFont typeface="Calibri"/>
              <a:buNone/>
              <a:defRPr sz="3300" b="0" i="0" u="none" strike="noStrike" cap="none">
                <a:solidFill>
                  <a:schemeClr val="lt2"/>
                </a:solidFill>
                <a:latin typeface="Calibri"/>
                <a:ea typeface="Calibri"/>
                <a:cs typeface="Calibri"/>
                <a:sym typeface="Calibri"/>
              </a:defRPr>
            </a:lvl1pPr>
            <a:lvl2pPr marR="0" lvl="1" algn="l">
              <a:lnSpc>
                <a:spcPct val="100000"/>
              </a:lnSpc>
              <a:spcBef>
                <a:spcPts val="0"/>
              </a:spcBef>
              <a:spcAft>
                <a:spcPts val="0"/>
              </a:spcAft>
              <a:buClr>
                <a:srgbClr val="000000"/>
              </a:buClr>
              <a:buSzPts val="1400"/>
              <a:buFont typeface="Arial"/>
              <a:buNone/>
              <a:defRPr sz="1800" b="0" i="0" u="none" strike="noStrike" cap="none">
                <a:solidFill>
                  <a:schemeClr val="lt2"/>
                </a:solidFill>
                <a:latin typeface="Arial"/>
                <a:ea typeface="Arial"/>
                <a:cs typeface="Arial"/>
                <a:sym typeface="Arial"/>
              </a:defRPr>
            </a:lvl2pPr>
            <a:lvl3pPr marR="0" lvl="2" algn="l">
              <a:lnSpc>
                <a:spcPct val="100000"/>
              </a:lnSpc>
              <a:spcBef>
                <a:spcPts val="0"/>
              </a:spcBef>
              <a:spcAft>
                <a:spcPts val="0"/>
              </a:spcAft>
              <a:buClr>
                <a:srgbClr val="000000"/>
              </a:buClr>
              <a:buSzPts val="1400"/>
              <a:buFont typeface="Arial"/>
              <a:buNone/>
              <a:defRPr sz="1800" b="0" i="0" u="none" strike="noStrike" cap="none">
                <a:solidFill>
                  <a:schemeClr val="lt2"/>
                </a:solidFill>
                <a:latin typeface="Arial"/>
                <a:ea typeface="Arial"/>
                <a:cs typeface="Arial"/>
                <a:sym typeface="Arial"/>
              </a:defRPr>
            </a:lvl3pPr>
            <a:lvl4pPr marR="0" lvl="3" algn="l">
              <a:lnSpc>
                <a:spcPct val="100000"/>
              </a:lnSpc>
              <a:spcBef>
                <a:spcPts val="0"/>
              </a:spcBef>
              <a:spcAft>
                <a:spcPts val="0"/>
              </a:spcAft>
              <a:buClr>
                <a:srgbClr val="000000"/>
              </a:buClr>
              <a:buSzPts val="1400"/>
              <a:buFont typeface="Arial"/>
              <a:buNone/>
              <a:defRPr sz="1800" b="0" i="0" u="none" strike="noStrike" cap="none">
                <a:solidFill>
                  <a:schemeClr val="lt2"/>
                </a:solidFill>
                <a:latin typeface="Arial"/>
                <a:ea typeface="Arial"/>
                <a:cs typeface="Arial"/>
                <a:sym typeface="Arial"/>
              </a:defRPr>
            </a:lvl4pPr>
            <a:lvl5pPr marR="0" lvl="4" algn="l">
              <a:lnSpc>
                <a:spcPct val="100000"/>
              </a:lnSpc>
              <a:spcBef>
                <a:spcPts val="0"/>
              </a:spcBef>
              <a:spcAft>
                <a:spcPts val="0"/>
              </a:spcAft>
              <a:buClr>
                <a:srgbClr val="000000"/>
              </a:buClr>
              <a:buSzPts val="1400"/>
              <a:buFont typeface="Arial"/>
              <a:buNone/>
              <a:defRPr sz="1800" b="0" i="0" u="none" strike="noStrike" cap="none">
                <a:solidFill>
                  <a:schemeClr val="lt2"/>
                </a:solidFill>
                <a:latin typeface="Arial"/>
                <a:ea typeface="Arial"/>
                <a:cs typeface="Arial"/>
                <a:sym typeface="Arial"/>
              </a:defRPr>
            </a:lvl5pPr>
            <a:lvl6pPr marR="0" lvl="5" algn="l">
              <a:lnSpc>
                <a:spcPct val="100000"/>
              </a:lnSpc>
              <a:spcBef>
                <a:spcPts val="0"/>
              </a:spcBef>
              <a:spcAft>
                <a:spcPts val="0"/>
              </a:spcAft>
              <a:buClr>
                <a:srgbClr val="000000"/>
              </a:buClr>
              <a:buSzPts val="1400"/>
              <a:buFont typeface="Arial"/>
              <a:buNone/>
              <a:defRPr sz="1800" b="0" i="0" u="none" strike="noStrike" cap="none">
                <a:solidFill>
                  <a:schemeClr val="lt2"/>
                </a:solidFill>
                <a:latin typeface="Arial"/>
                <a:ea typeface="Arial"/>
                <a:cs typeface="Arial"/>
                <a:sym typeface="Arial"/>
              </a:defRPr>
            </a:lvl6pPr>
            <a:lvl7pPr marR="0" lvl="6" algn="l">
              <a:lnSpc>
                <a:spcPct val="100000"/>
              </a:lnSpc>
              <a:spcBef>
                <a:spcPts val="0"/>
              </a:spcBef>
              <a:spcAft>
                <a:spcPts val="0"/>
              </a:spcAft>
              <a:buClr>
                <a:srgbClr val="000000"/>
              </a:buClr>
              <a:buSzPts val="1400"/>
              <a:buFont typeface="Arial"/>
              <a:buNone/>
              <a:defRPr sz="1800" b="0" i="0" u="none" strike="noStrike" cap="none">
                <a:solidFill>
                  <a:schemeClr val="lt2"/>
                </a:solidFill>
                <a:latin typeface="Arial"/>
                <a:ea typeface="Arial"/>
                <a:cs typeface="Arial"/>
                <a:sym typeface="Arial"/>
              </a:defRPr>
            </a:lvl7pPr>
            <a:lvl8pPr marR="0" lvl="7" algn="l">
              <a:lnSpc>
                <a:spcPct val="100000"/>
              </a:lnSpc>
              <a:spcBef>
                <a:spcPts val="0"/>
              </a:spcBef>
              <a:spcAft>
                <a:spcPts val="0"/>
              </a:spcAft>
              <a:buClr>
                <a:srgbClr val="000000"/>
              </a:buClr>
              <a:buSzPts val="1400"/>
              <a:buFont typeface="Arial"/>
              <a:buNone/>
              <a:defRPr sz="1800" b="0" i="0" u="none" strike="noStrike" cap="none">
                <a:solidFill>
                  <a:schemeClr val="lt2"/>
                </a:solidFill>
                <a:latin typeface="Arial"/>
                <a:ea typeface="Arial"/>
                <a:cs typeface="Arial"/>
                <a:sym typeface="Arial"/>
              </a:defRPr>
            </a:lvl8pPr>
            <a:lvl9pPr marR="0" lvl="8" algn="l">
              <a:lnSpc>
                <a:spcPct val="100000"/>
              </a:lnSpc>
              <a:spcBef>
                <a:spcPts val="0"/>
              </a:spcBef>
              <a:spcAft>
                <a:spcPts val="0"/>
              </a:spcAft>
              <a:buClr>
                <a:srgbClr val="000000"/>
              </a:buClr>
              <a:buSzPts val="1400"/>
              <a:buFont typeface="Arial"/>
              <a:buNone/>
              <a:defRPr sz="1800" b="0" i="0" u="none" strike="noStrike" cap="none">
                <a:solidFill>
                  <a:schemeClr val="lt2"/>
                </a:solidFill>
                <a:latin typeface="Arial"/>
                <a:ea typeface="Arial"/>
                <a:cs typeface="Arial"/>
                <a:sym typeface="Arial"/>
              </a:defRPr>
            </a:lvl9pPr>
          </a:lstStyle>
          <a:p>
            <a:endParaRPr/>
          </a:p>
        </p:txBody>
      </p:sp>
      <p:sp>
        <p:nvSpPr>
          <p:cNvPr id="29" name="Google Shape;29;p6"/>
          <p:cNvSpPr txBox="1">
            <a:spLocks noGrp="1"/>
          </p:cNvSpPr>
          <p:nvPr>
            <p:ph type="body" idx="1"/>
          </p:nvPr>
        </p:nvSpPr>
        <p:spPr>
          <a:xfrm>
            <a:off x="605159" y="1825625"/>
            <a:ext cx="3909691" cy="3733703"/>
          </a:xfrm>
          <a:prstGeom prst="rect">
            <a:avLst/>
          </a:prstGeom>
          <a:noFill/>
          <a:ln>
            <a:noFill/>
          </a:ln>
        </p:spPr>
        <p:txBody>
          <a:bodyPr spcFirstLastPara="1" wrap="square" lIns="91425" tIns="45700" rIns="91425" bIns="45700" anchor="t" anchorCtr="0"/>
          <a:lstStyle>
            <a:lvl1pPr marL="457200" marR="0" lvl="0" indent="-361950" algn="l">
              <a:lnSpc>
                <a:spcPct val="90000"/>
              </a:lnSpc>
              <a:spcBef>
                <a:spcPts val="750"/>
              </a:spcBef>
              <a:spcAft>
                <a:spcPts val="0"/>
              </a:spcAft>
              <a:buClr>
                <a:schemeClr val="lt1"/>
              </a:buClr>
              <a:buSzPts val="2100"/>
              <a:buFont typeface="Arial"/>
              <a:buChar char="•"/>
              <a:defRPr sz="2100" b="0" i="0" u="none" strike="noStrike" cap="none">
                <a:solidFill>
                  <a:schemeClr val="lt1"/>
                </a:solidFill>
                <a:latin typeface="Calibri"/>
                <a:ea typeface="Calibri"/>
                <a:cs typeface="Calibri"/>
                <a:sym typeface="Calibri"/>
              </a:defRPr>
            </a:lvl1pPr>
            <a:lvl2pPr marL="914400" marR="0" lvl="1" indent="-342900" algn="l">
              <a:lnSpc>
                <a:spcPct val="90000"/>
              </a:lnSpc>
              <a:spcBef>
                <a:spcPts val="375"/>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2pPr>
            <a:lvl3pPr marL="1371600" marR="0" lvl="2" indent="-323850" algn="l">
              <a:lnSpc>
                <a:spcPct val="90000"/>
              </a:lnSpc>
              <a:spcBef>
                <a:spcPts val="375"/>
              </a:spcBef>
              <a:spcAft>
                <a:spcPts val="0"/>
              </a:spcAft>
              <a:buClr>
                <a:schemeClr val="lt1"/>
              </a:buClr>
              <a:buSzPts val="1500"/>
              <a:buFont typeface="Arial"/>
              <a:buChar char="•"/>
              <a:defRPr sz="1500" b="0" i="0" u="none" strike="noStrike" cap="none">
                <a:solidFill>
                  <a:schemeClr val="lt1"/>
                </a:solidFill>
                <a:latin typeface="Calibri"/>
                <a:ea typeface="Calibri"/>
                <a:cs typeface="Calibri"/>
                <a:sym typeface="Calibri"/>
              </a:defRPr>
            </a:lvl3pPr>
            <a:lvl4pPr marL="1828800" marR="0" lvl="3" indent="-314325" algn="l">
              <a:lnSpc>
                <a:spcPct val="90000"/>
              </a:lnSpc>
              <a:spcBef>
                <a:spcPts val="375"/>
              </a:spcBef>
              <a:spcAft>
                <a:spcPts val="0"/>
              </a:spcAft>
              <a:buClr>
                <a:schemeClr val="lt1"/>
              </a:buClr>
              <a:buSzPts val="1350"/>
              <a:buFont typeface="Arial"/>
              <a:buChar char="•"/>
              <a:defRPr sz="1350" b="0" i="0" u="none" strike="noStrike" cap="none">
                <a:solidFill>
                  <a:schemeClr val="lt1"/>
                </a:solidFill>
                <a:latin typeface="Calibri"/>
                <a:ea typeface="Calibri"/>
                <a:cs typeface="Calibri"/>
                <a:sym typeface="Calibri"/>
              </a:defRPr>
            </a:lvl4pPr>
            <a:lvl5pPr marL="2286000" marR="0" lvl="4" indent="-314325" algn="l">
              <a:lnSpc>
                <a:spcPct val="90000"/>
              </a:lnSpc>
              <a:spcBef>
                <a:spcPts val="375"/>
              </a:spcBef>
              <a:spcAft>
                <a:spcPts val="0"/>
              </a:spcAft>
              <a:buClr>
                <a:schemeClr val="lt1"/>
              </a:buClr>
              <a:buSzPts val="1350"/>
              <a:buFont typeface="Arial"/>
              <a:buChar char="•"/>
              <a:defRPr sz="1350" b="0" i="0" u="none" strike="noStrike" cap="none">
                <a:solidFill>
                  <a:schemeClr val="lt1"/>
                </a:solidFill>
                <a:latin typeface="Calibri"/>
                <a:ea typeface="Calibri"/>
                <a:cs typeface="Calibri"/>
                <a:sym typeface="Calibri"/>
              </a:defRPr>
            </a:lvl5pPr>
            <a:lvl6pPr marL="2743200" marR="0" lvl="5" indent="-314325" algn="l">
              <a:lnSpc>
                <a:spcPct val="90000"/>
              </a:lnSpc>
              <a:spcBef>
                <a:spcPts val="375"/>
              </a:spcBef>
              <a:spcAft>
                <a:spcPts val="0"/>
              </a:spcAft>
              <a:buClr>
                <a:schemeClr val="lt1"/>
              </a:buClr>
              <a:buSzPts val="1350"/>
              <a:buFont typeface="Arial"/>
              <a:buChar char="•"/>
              <a:defRPr sz="1350" b="0" i="0" u="none" strike="noStrike" cap="none">
                <a:solidFill>
                  <a:schemeClr val="lt1"/>
                </a:solidFill>
                <a:latin typeface="Calibri"/>
                <a:ea typeface="Calibri"/>
                <a:cs typeface="Calibri"/>
                <a:sym typeface="Calibri"/>
              </a:defRPr>
            </a:lvl6pPr>
            <a:lvl7pPr marL="3200400" marR="0" lvl="6" indent="-314325" algn="l">
              <a:lnSpc>
                <a:spcPct val="90000"/>
              </a:lnSpc>
              <a:spcBef>
                <a:spcPts val="375"/>
              </a:spcBef>
              <a:spcAft>
                <a:spcPts val="0"/>
              </a:spcAft>
              <a:buClr>
                <a:schemeClr val="lt1"/>
              </a:buClr>
              <a:buSzPts val="1350"/>
              <a:buFont typeface="Arial"/>
              <a:buChar char="•"/>
              <a:defRPr sz="1350" b="0" i="0" u="none" strike="noStrike" cap="none">
                <a:solidFill>
                  <a:schemeClr val="lt1"/>
                </a:solidFill>
                <a:latin typeface="Calibri"/>
                <a:ea typeface="Calibri"/>
                <a:cs typeface="Calibri"/>
                <a:sym typeface="Calibri"/>
              </a:defRPr>
            </a:lvl7pPr>
            <a:lvl8pPr marL="3657600" marR="0" lvl="7" indent="-314325" algn="l">
              <a:lnSpc>
                <a:spcPct val="90000"/>
              </a:lnSpc>
              <a:spcBef>
                <a:spcPts val="375"/>
              </a:spcBef>
              <a:spcAft>
                <a:spcPts val="0"/>
              </a:spcAft>
              <a:buClr>
                <a:schemeClr val="lt1"/>
              </a:buClr>
              <a:buSzPts val="1350"/>
              <a:buFont typeface="Arial"/>
              <a:buChar char="•"/>
              <a:defRPr sz="1350" b="0" i="0" u="none" strike="noStrike" cap="none">
                <a:solidFill>
                  <a:schemeClr val="lt1"/>
                </a:solidFill>
                <a:latin typeface="Calibri"/>
                <a:ea typeface="Calibri"/>
                <a:cs typeface="Calibri"/>
                <a:sym typeface="Calibri"/>
              </a:defRPr>
            </a:lvl8pPr>
            <a:lvl9pPr marL="4114800" marR="0" lvl="8" indent="-314325" algn="l">
              <a:lnSpc>
                <a:spcPct val="90000"/>
              </a:lnSpc>
              <a:spcBef>
                <a:spcPts val="375"/>
              </a:spcBef>
              <a:spcAft>
                <a:spcPts val="0"/>
              </a:spcAft>
              <a:buClr>
                <a:schemeClr val="lt1"/>
              </a:buClr>
              <a:buSzPts val="1350"/>
              <a:buFont typeface="Arial"/>
              <a:buChar char="•"/>
              <a:defRPr sz="1350" b="0" i="0" u="none" strike="noStrike" cap="none">
                <a:solidFill>
                  <a:schemeClr val="lt1"/>
                </a:solidFill>
                <a:latin typeface="Calibri"/>
                <a:ea typeface="Calibri"/>
                <a:cs typeface="Calibri"/>
                <a:sym typeface="Calibri"/>
              </a:defRPr>
            </a:lvl9pPr>
          </a:lstStyle>
          <a:p>
            <a:endParaRPr/>
          </a:p>
        </p:txBody>
      </p:sp>
      <p:sp>
        <p:nvSpPr>
          <p:cNvPr id="30" name="Google Shape;30;p6"/>
          <p:cNvSpPr txBox="1">
            <a:spLocks noGrp="1"/>
          </p:cNvSpPr>
          <p:nvPr>
            <p:ph type="body" idx="2"/>
          </p:nvPr>
        </p:nvSpPr>
        <p:spPr>
          <a:xfrm>
            <a:off x="4605659" y="1825625"/>
            <a:ext cx="3909691" cy="3733703"/>
          </a:xfrm>
          <a:prstGeom prst="rect">
            <a:avLst/>
          </a:prstGeom>
          <a:noFill/>
          <a:ln>
            <a:noFill/>
          </a:ln>
        </p:spPr>
        <p:txBody>
          <a:bodyPr spcFirstLastPara="1" wrap="square" lIns="91425" tIns="45700" rIns="91425" bIns="45700" anchor="t" anchorCtr="0"/>
          <a:lstStyle>
            <a:lvl1pPr marL="457200" marR="0" lvl="0" indent="-361950" algn="l">
              <a:lnSpc>
                <a:spcPct val="90000"/>
              </a:lnSpc>
              <a:spcBef>
                <a:spcPts val="750"/>
              </a:spcBef>
              <a:spcAft>
                <a:spcPts val="0"/>
              </a:spcAft>
              <a:buClr>
                <a:schemeClr val="lt1"/>
              </a:buClr>
              <a:buSzPts val="2100"/>
              <a:buFont typeface="Arial"/>
              <a:buChar char="•"/>
              <a:defRPr sz="2100" b="0" i="0" u="none" strike="noStrike" cap="none">
                <a:solidFill>
                  <a:schemeClr val="lt1"/>
                </a:solidFill>
                <a:latin typeface="Calibri"/>
                <a:ea typeface="Calibri"/>
                <a:cs typeface="Calibri"/>
                <a:sym typeface="Calibri"/>
              </a:defRPr>
            </a:lvl1pPr>
            <a:lvl2pPr marL="914400" marR="0" lvl="1" indent="-342900" algn="l">
              <a:lnSpc>
                <a:spcPct val="90000"/>
              </a:lnSpc>
              <a:spcBef>
                <a:spcPts val="375"/>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2pPr>
            <a:lvl3pPr marL="1371600" marR="0" lvl="2" indent="-323850" algn="l">
              <a:lnSpc>
                <a:spcPct val="90000"/>
              </a:lnSpc>
              <a:spcBef>
                <a:spcPts val="375"/>
              </a:spcBef>
              <a:spcAft>
                <a:spcPts val="0"/>
              </a:spcAft>
              <a:buClr>
                <a:schemeClr val="lt1"/>
              </a:buClr>
              <a:buSzPts val="1500"/>
              <a:buFont typeface="Arial"/>
              <a:buChar char="•"/>
              <a:defRPr sz="1500" b="0" i="0" u="none" strike="noStrike" cap="none">
                <a:solidFill>
                  <a:schemeClr val="lt1"/>
                </a:solidFill>
                <a:latin typeface="Calibri"/>
                <a:ea typeface="Calibri"/>
                <a:cs typeface="Calibri"/>
                <a:sym typeface="Calibri"/>
              </a:defRPr>
            </a:lvl3pPr>
            <a:lvl4pPr marL="1828800" marR="0" lvl="3" indent="-314325" algn="l">
              <a:lnSpc>
                <a:spcPct val="90000"/>
              </a:lnSpc>
              <a:spcBef>
                <a:spcPts val="375"/>
              </a:spcBef>
              <a:spcAft>
                <a:spcPts val="0"/>
              </a:spcAft>
              <a:buClr>
                <a:schemeClr val="lt1"/>
              </a:buClr>
              <a:buSzPts val="1350"/>
              <a:buFont typeface="Arial"/>
              <a:buChar char="•"/>
              <a:defRPr sz="1350" b="0" i="0" u="none" strike="noStrike" cap="none">
                <a:solidFill>
                  <a:schemeClr val="lt1"/>
                </a:solidFill>
                <a:latin typeface="Calibri"/>
                <a:ea typeface="Calibri"/>
                <a:cs typeface="Calibri"/>
                <a:sym typeface="Calibri"/>
              </a:defRPr>
            </a:lvl4pPr>
            <a:lvl5pPr marL="2286000" marR="0" lvl="4" indent="-314325" algn="l">
              <a:lnSpc>
                <a:spcPct val="90000"/>
              </a:lnSpc>
              <a:spcBef>
                <a:spcPts val="375"/>
              </a:spcBef>
              <a:spcAft>
                <a:spcPts val="0"/>
              </a:spcAft>
              <a:buClr>
                <a:schemeClr val="lt1"/>
              </a:buClr>
              <a:buSzPts val="1350"/>
              <a:buFont typeface="Arial"/>
              <a:buChar char="•"/>
              <a:defRPr sz="1350" b="0" i="0" u="none" strike="noStrike" cap="none">
                <a:solidFill>
                  <a:schemeClr val="lt1"/>
                </a:solidFill>
                <a:latin typeface="Calibri"/>
                <a:ea typeface="Calibri"/>
                <a:cs typeface="Calibri"/>
                <a:sym typeface="Calibri"/>
              </a:defRPr>
            </a:lvl5pPr>
            <a:lvl6pPr marL="2743200" marR="0" lvl="5" indent="-314325" algn="l">
              <a:lnSpc>
                <a:spcPct val="90000"/>
              </a:lnSpc>
              <a:spcBef>
                <a:spcPts val="375"/>
              </a:spcBef>
              <a:spcAft>
                <a:spcPts val="0"/>
              </a:spcAft>
              <a:buClr>
                <a:schemeClr val="lt1"/>
              </a:buClr>
              <a:buSzPts val="1350"/>
              <a:buFont typeface="Arial"/>
              <a:buChar char="•"/>
              <a:defRPr sz="1350" b="0" i="0" u="none" strike="noStrike" cap="none">
                <a:solidFill>
                  <a:schemeClr val="lt1"/>
                </a:solidFill>
                <a:latin typeface="Calibri"/>
                <a:ea typeface="Calibri"/>
                <a:cs typeface="Calibri"/>
                <a:sym typeface="Calibri"/>
              </a:defRPr>
            </a:lvl6pPr>
            <a:lvl7pPr marL="3200400" marR="0" lvl="6" indent="-314325" algn="l">
              <a:lnSpc>
                <a:spcPct val="90000"/>
              </a:lnSpc>
              <a:spcBef>
                <a:spcPts val="375"/>
              </a:spcBef>
              <a:spcAft>
                <a:spcPts val="0"/>
              </a:spcAft>
              <a:buClr>
                <a:schemeClr val="lt1"/>
              </a:buClr>
              <a:buSzPts val="1350"/>
              <a:buFont typeface="Arial"/>
              <a:buChar char="•"/>
              <a:defRPr sz="1350" b="0" i="0" u="none" strike="noStrike" cap="none">
                <a:solidFill>
                  <a:schemeClr val="lt1"/>
                </a:solidFill>
                <a:latin typeface="Calibri"/>
                <a:ea typeface="Calibri"/>
                <a:cs typeface="Calibri"/>
                <a:sym typeface="Calibri"/>
              </a:defRPr>
            </a:lvl7pPr>
            <a:lvl8pPr marL="3657600" marR="0" lvl="7" indent="-314325" algn="l">
              <a:lnSpc>
                <a:spcPct val="90000"/>
              </a:lnSpc>
              <a:spcBef>
                <a:spcPts val="375"/>
              </a:spcBef>
              <a:spcAft>
                <a:spcPts val="0"/>
              </a:spcAft>
              <a:buClr>
                <a:schemeClr val="lt1"/>
              </a:buClr>
              <a:buSzPts val="1350"/>
              <a:buFont typeface="Arial"/>
              <a:buChar char="•"/>
              <a:defRPr sz="1350" b="0" i="0" u="none" strike="noStrike" cap="none">
                <a:solidFill>
                  <a:schemeClr val="lt1"/>
                </a:solidFill>
                <a:latin typeface="Calibri"/>
                <a:ea typeface="Calibri"/>
                <a:cs typeface="Calibri"/>
                <a:sym typeface="Calibri"/>
              </a:defRPr>
            </a:lvl8pPr>
            <a:lvl9pPr marL="4114800" marR="0" lvl="8" indent="-314325" algn="l">
              <a:lnSpc>
                <a:spcPct val="90000"/>
              </a:lnSpc>
              <a:spcBef>
                <a:spcPts val="375"/>
              </a:spcBef>
              <a:spcAft>
                <a:spcPts val="0"/>
              </a:spcAft>
              <a:buClr>
                <a:schemeClr val="lt1"/>
              </a:buClr>
              <a:buSzPts val="1350"/>
              <a:buFont typeface="Arial"/>
              <a:buChar char="•"/>
              <a:defRPr sz="1350" b="0" i="0" u="none" strike="noStrike" cap="none">
                <a:solidFill>
                  <a:schemeClr val="lt1"/>
                </a:solidFill>
                <a:latin typeface="Calibri"/>
                <a:ea typeface="Calibri"/>
                <a:cs typeface="Calibri"/>
                <a:sym typeface="Calibri"/>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1"/>
        <p:cNvGrpSpPr/>
        <p:nvPr/>
      </p:nvGrpSpPr>
      <p:grpSpPr>
        <a:xfrm>
          <a:off x="0" y="0"/>
          <a:ext cx="0" cy="0"/>
          <a:chOff x="0" y="0"/>
          <a:chExt cx="0" cy="0"/>
        </a:xfrm>
      </p:grpSpPr>
      <p:sp>
        <p:nvSpPr>
          <p:cNvPr id="32" name="Google Shape;32;p7"/>
          <p:cNvSpPr txBox="1">
            <a:spLocks noGrp="1"/>
          </p:cNvSpPr>
          <p:nvPr>
            <p:ph type="title"/>
          </p:nvPr>
        </p:nvSpPr>
        <p:spPr>
          <a:xfrm>
            <a:off x="623888" y="1266564"/>
            <a:ext cx="7886700" cy="2852737"/>
          </a:xfrm>
          <a:prstGeom prst="rect">
            <a:avLst/>
          </a:prstGeom>
          <a:noFill/>
          <a:ln>
            <a:noFill/>
          </a:ln>
        </p:spPr>
        <p:txBody>
          <a:bodyPr spcFirstLastPara="1" wrap="square" lIns="91425" tIns="45700" rIns="91425" bIns="45700" anchor="b" anchorCtr="0"/>
          <a:lstStyle>
            <a:lvl1pPr marR="0" lvl="0" algn="l">
              <a:lnSpc>
                <a:spcPct val="90000"/>
              </a:lnSpc>
              <a:spcBef>
                <a:spcPts val="0"/>
              </a:spcBef>
              <a:spcAft>
                <a:spcPts val="0"/>
              </a:spcAft>
              <a:buClr>
                <a:schemeClr val="lt2"/>
              </a:buClr>
              <a:buSzPts val="4500"/>
              <a:buFont typeface="Calibri"/>
              <a:buNone/>
              <a:defRPr sz="4500" b="0" i="0" u="none" strike="noStrike" cap="none">
                <a:solidFill>
                  <a:schemeClr val="lt2"/>
                </a:solidFill>
                <a:latin typeface="Calibri"/>
                <a:ea typeface="Calibri"/>
                <a:cs typeface="Calibri"/>
                <a:sym typeface="Calibri"/>
              </a:defRPr>
            </a:lvl1pPr>
            <a:lvl2pPr marR="0" lvl="1" algn="l">
              <a:lnSpc>
                <a:spcPct val="100000"/>
              </a:lnSpc>
              <a:spcBef>
                <a:spcPts val="0"/>
              </a:spcBef>
              <a:spcAft>
                <a:spcPts val="0"/>
              </a:spcAft>
              <a:buClr>
                <a:srgbClr val="000000"/>
              </a:buClr>
              <a:buSzPts val="1400"/>
              <a:buFont typeface="Arial"/>
              <a:buNone/>
              <a:defRPr sz="1800" b="0" i="0" u="none" strike="noStrike" cap="none">
                <a:solidFill>
                  <a:schemeClr val="lt2"/>
                </a:solidFill>
                <a:latin typeface="Arial"/>
                <a:ea typeface="Arial"/>
                <a:cs typeface="Arial"/>
                <a:sym typeface="Arial"/>
              </a:defRPr>
            </a:lvl2pPr>
            <a:lvl3pPr marR="0" lvl="2" algn="l">
              <a:lnSpc>
                <a:spcPct val="100000"/>
              </a:lnSpc>
              <a:spcBef>
                <a:spcPts val="0"/>
              </a:spcBef>
              <a:spcAft>
                <a:spcPts val="0"/>
              </a:spcAft>
              <a:buClr>
                <a:srgbClr val="000000"/>
              </a:buClr>
              <a:buSzPts val="1400"/>
              <a:buFont typeface="Arial"/>
              <a:buNone/>
              <a:defRPr sz="1800" b="0" i="0" u="none" strike="noStrike" cap="none">
                <a:solidFill>
                  <a:schemeClr val="lt2"/>
                </a:solidFill>
                <a:latin typeface="Arial"/>
                <a:ea typeface="Arial"/>
                <a:cs typeface="Arial"/>
                <a:sym typeface="Arial"/>
              </a:defRPr>
            </a:lvl3pPr>
            <a:lvl4pPr marR="0" lvl="3" algn="l">
              <a:lnSpc>
                <a:spcPct val="100000"/>
              </a:lnSpc>
              <a:spcBef>
                <a:spcPts val="0"/>
              </a:spcBef>
              <a:spcAft>
                <a:spcPts val="0"/>
              </a:spcAft>
              <a:buClr>
                <a:srgbClr val="000000"/>
              </a:buClr>
              <a:buSzPts val="1400"/>
              <a:buFont typeface="Arial"/>
              <a:buNone/>
              <a:defRPr sz="1800" b="0" i="0" u="none" strike="noStrike" cap="none">
                <a:solidFill>
                  <a:schemeClr val="lt2"/>
                </a:solidFill>
                <a:latin typeface="Arial"/>
                <a:ea typeface="Arial"/>
                <a:cs typeface="Arial"/>
                <a:sym typeface="Arial"/>
              </a:defRPr>
            </a:lvl4pPr>
            <a:lvl5pPr marR="0" lvl="4" algn="l">
              <a:lnSpc>
                <a:spcPct val="100000"/>
              </a:lnSpc>
              <a:spcBef>
                <a:spcPts val="0"/>
              </a:spcBef>
              <a:spcAft>
                <a:spcPts val="0"/>
              </a:spcAft>
              <a:buClr>
                <a:srgbClr val="000000"/>
              </a:buClr>
              <a:buSzPts val="1400"/>
              <a:buFont typeface="Arial"/>
              <a:buNone/>
              <a:defRPr sz="1800" b="0" i="0" u="none" strike="noStrike" cap="none">
                <a:solidFill>
                  <a:schemeClr val="lt2"/>
                </a:solidFill>
                <a:latin typeface="Arial"/>
                <a:ea typeface="Arial"/>
                <a:cs typeface="Arial"/>
                <a:sym typeface="Arial"/>
              </a:defRPr>
            </a:lvl5pPr>
            <a:lvl6pPr marR="0" lvl="5" algn="l">
              <a:lnSpc>
                <a:spcPct val="100000"/>
              </a:lnSpc>
              <a:spcBef>
                <a:spcPts val="0"/>
              </a:spcBef>
              <a:spcAft>
                <a:spcPts val="0"/>
              </a:spcAft>
              <a:buClr>
                <a:srgbClr val="000000"/>
              </a:buClr>
              <a:buSzPts val="1400"/>
              <a:buFont typeface="Arial"/>
              <a:buNone/>
              <a:defRPr sz="1800" b="0" i="0" u="none" strike="noStrike" cap="none">
                <a:solidFill>
                  <a:schemeClr val="lt2"/>
                </a:solidFill>
                <a:latin typeface="Arial"/>
                <a:ea typeface="Arial"/>
                <a:cs typeface="Arial"/>
                <a:sym typeface="Arial"/>
              </a:defRPr>
            </a:lvl6pPr>
            <a:lvl7pPr marR="0" lvl="6" algn="l">
              <a:lnSpc>
                <a:spcPct val="100000"/>
              </a:lnSpc>
              <a:spcBef>
                <a:spcPts val="0"/>
              </a:spcBef>
              <a:spcAft>
                <a:spcPts val="0"/>
              </a:spcAft>
              <a:buClr>
                <a:srgbClr val="000000"/>
              </a:buClr>
              <a:buSzPts val="1400"/>
              <a:buFont typeface="Arial"/>
              <a:buNone/>
              <a:defRPr sz="1800" b="0" i="0" u="none" strike="noStrike" cap="none">
                <a:solidFill>
                  <a:schemeClr val="lt2"/>
                </a:solidFill>
                <a:latin typeface="Arial"/>
                <a:ea typeface="Arial"/>
                <a:cs typeface="Arial"/>
                <a:sym typeface="Arial"/>
              </a:defRPr>
            </a:lvl7pPr>
            <a:lvl8pPr marR="0" lvl="7" algn="l">
              <a:lnSpc>
                <a:spcPct val="100000"/>
              </a:lnSpc>
              <a:spcBef>
                <a:spcPts val="0"/>
              </a:spcBef>
              <a:spcAft>
                <a:spcPts val="0"/>
              </a:spcAft>
              <a:buClr>
                <a:srgbClr val="000000"/>
              </a:buClr>
              <a:buSzPts val="1400"/>
              <a:buFont typeface="Arial"/>
              <a:buNone/>
              <a:defRPr sz="1800" b="0" i="0" u="none" strike="noStrike" cap="none">
                <a:solidFill>
                  <a:schemeClr val="lt2"/>
                </a:solidFill>
                <a:latin typeface="Arial"/>
                <a:ea typeface="Arial"/>
                <a:cs typeface="Arial"/>
                <a:sym typeface="Arial"/>
              </a:defRPr>
            </a:lvl8pPr>
            <a:lvl9pPr marR="0" lvl="8" algn="l">
              <a:lnSpc>
                <a:spcPct val="100000"/>
              </a:lnSpc>
              <a:spcBef>
                <a:spcPts val="0"/>
              </a:spcBef>
              <a:spcAft>
                <a:spcPts val="0"/>
              </a:spcAft>
              <a:buClr>
                <a:srgbClr val="000000"/>
              </a:buClr>
              <a:buSzPts val="1400"/>
              <a:buFont typeface="Arial"/>
              <a:buNone/>
              <a:defRPr sz="1800" b="0" i="0" u="none" strike="noStrike" cap="none">
                <a:solidFill>
                  <a:schemeClr val="lt2"/>
                </a:solidFill>
                <a:latin typeface="Arial"/>
                <a:ea typeface="Arial"/>
                <a:cs typeface="Arial"/>
                <a:sym typeface="Arial"/>
              </a:defRPr>
            </a:lvl9pPr>
          </a:lstStyle>
          <a:p>
            <a:endParaRPr/>
          </a:p>
        </p:txBody>
      </p:sp>
      <p:sp>
        <p:nvSpPr>
          <p:cNvPr id="33" name="Google Shape;33;p7"/>
          <p:cNvSpPr txBox="1">
            <a:spLocks noGrp="1"/>
          </p:cNvSpPr>
          <p:nvPr>
            <p:ph type="body" idx="1"/>
          </p:nvPr>
        </p:nvSpPr>
        <p:spPr>
          <a:xfrm>
            <a:off x="623888" y="4146289"/>
            <a:ext cx="7886700" cy="1500187"/>
          </a:xfrm>
          <a:prstGeom prst="rect">
            <a:avLst/>
          </a:prstGeom>
          <a:noFill/>
          <a:ln>
            <a:noFill/>
          </a:ln>
        </p:spPr>
        <p:txBody>
          <a:bodyPr spcFirstLastPara="1" wrap="square" lIns="91425" tIns="45700" rIns="91425" bIns="45700" anchor="t" anchorCtr="0"/>
          <a:lstStyle>
            <a:lvl1pPr marL="457200" marR="0" lvl="0" indent="-228600" algn="l">
              <a:lnSpc>
                <a:spcPct val="90000"/>
              </a:lnSpc>
              <a:spcBef>
                <a:spcPts val="750"/>
              </a:spcBef>
              <a:spcAft>
                <a:spcPts val="0"/>
              </a:spcAft>
              <a:buClr>
                <a:srgbClr val="DBDCDB"/>
              </a:buClr>
              <a:buSzPts val="1800"/>
              <a:buFont typeface="Arial"/>
              <a:buNone/>
              <a:defRPr sz="1800" b="0" i="0" u="none" strike="noStrike" cap="none">
                <a:solidFill>
                  <a:srgbClr val="DBDCDB"/>
                </a:solidFill>
                <a:latin typeface="Calibri"/>
                <a:ea typeface="Calibri"/>
                <a:cs typeface="Calibri"/>
                <a:sym typeface="Calibri"/>
              </a:defRPr>
            </a:lvl1pPr>
            <a:lvl2pPr marL="914400" marR="0" lvl="1" indent="-228600" algn="l">
              <a:lnSpc>
                <a:spcPct val="90000"/>
              </a:lnSpc>
              <a:spcBef>
                <a:spcPts val="375"/>
              </a:spcBef>
              <a:spcAft>
                <a:spcPts val="0"/>
              </a:spcAft>
              <a:buClr>
                <a:srgbClr val="DBDCDB"/>
              </a:buClr>
              <a:buSzPts val="1500"/>
              <a:buFont typeface="Arial"/>
              <a:buNone/>
              <a:defRPr sz="1500" b="0" i="0" u="none" strike="noStrike" cap="none">
                <a:solidFill>
                  <a:srgbClr val="DBDCDB"/>
                </a:solidFill>
                <a:latin typeface="Calibri"/>
                <a:ea typeface="Calibri"/>
                <a:cs typeface="Calibri"/>
                <a:sym typeface="Calibri"/>
              </a:defRPr>
            </a:lvl2pPr>
            <a:lvl3pPr marL="1371600" marR="0" lvl="2" indent="-228600" algn="l">
              <a:lnSpc>
                <a:spcPct val="90000"/>
              </a:lnSpc>
              <a:spcBef>
                <a:spcPts val="375"/>
              </a:spcBef>
              <a:spcAft>
                <a:spcPts val="0"/>
              </a:spcAft>
              <a:buClr>
                <a:srgbClr val="DBDCDB"/>
              </a:buClr>
              <a:buSzPts val="1350"/>
              <a:buFont typeface="Arial"/>
              <a:buNone/>
              <a:defRPr sz="1350" b="0" i="0" u="none" strike="noStrike" cap="none">
                <a:solidFill>
                  <a:srgbClr val="DBDCDB"/>
                </a:solidFill>
                <a:latin typeface="Calibri"/>
                <a:ea typeface="Calibri"/>
                <a:cs typeface="Calibri"/>
                <a:sym typeface="Calibri"/>
              </a:defRPr>
            </a:lvl3pPr>
            <a:lvl4pPr marL="1828800" marR="0" lvl="3" indent="-228600" algn="l">
              <a:lnSpc>
                <a:spcPct val="90000"/>
              </a:lnSpc>
              <a:spcBef>
                <a:spcPts val="375"/>
              </a:spcBef>
              <a:spcAft>
                <a:spcPts val="0"/>
              </a:spcAft>
              <a:buClr>
                <a:srgbClr val="DBDCDB"/>
              </a:buClr>
              <a:buSzPts val="1200"/>
              <a:buFont typeface="Arial"/>
              <a:buNone/>
              <a:defRPr sz="1200" b="0" i="0" u="none" strike="noStrike" cap="none">
                <a:solidFill>
                  <a:srgbClr val="DBDCDB"/>
                </a:solidFill>
                <a:latin typeface="Calibri"/>
                <a:ea typeface="Calibri"/>
                <a:cs typeface="Calibri"/>
                <a:sym typeface="Calibri"/>
              </a:defRPr>
            </a:lvl4pPr>
            <a:lvl5pPr marL="2286000" marR="0" lvl="4" indent="-228600" algn="l">
              <a:lnSpc>
                <a:spcPct val="90000"/>
              </a:lnSpc>
              <a:spcBef>
                <a:spcPts val="375"/>
              </a:spcBef>
              <a:spcAft>
                <a:spcPts val="0"/>
              </a:spcAft>
              <a:buClr>
                <a:srgbClr val="DBDCDB"/>
              </a:buClr>
              <a:buSzPts val="1200"/>
              <a:buFont typeface="Arial"/>
              <a:buNone/>
              <a:defRPr sz="1200" b="0" i="0" u="none" strike="noStrike" cap="none">
                <a:solidFill>
                  <a:srgbClr val="DBDCDB"/>
                </a:solidFill>
                <a:latin typeface="Calibri"/>
                <a:ea typeface="Calibri"/>
                <a:cs typeface="Calibri"/>
                <a:sym typeface="Calibri"/>
              </a:defRPr>
            </a:lvl5pPr>
            <a:lvl6pPr marL="2743200" marR="0" lvl="5" indent="-228600" algn="l">
              <a:lnSpc>
                <a:spcPct val="90000"/>
              </a:lnSpc>
              <a:spcBef>
                <a:spcPts val="375"/>
              </a:spcBef>
              <a:spcAft>
                <a:spcPts val="0"/>
              </a:spcAft>
              <a:buClr>
                <a:srgbClr val="DBDCDB"/>
              </a:buClr>
              <a:buSzPts val="1200"/>
              <a:buFont typeface="Arial"/>
              <a:buNone/>
              <a:defRPr sz="1200" b="0" i="0" u="none" strike="noStrike" cap="none">
                <a:solidFill>
                  <a:srgbClr val="DBDCDB"/>
                </a:solidFill>
                <a:latin typeface="Calibri"/>
                <a:ea typeface="Calibri"/>
                <a:cs typeface="Calibri"/>
                <a:sym typeface="Calibri"/>
              </a:defRPr>
            </a:lvl6pPr>
            <a:lvl7pPr marL="3200400" marR="0" lvl="6" indent="-228600" algn="l">
              <a:lnSpc>
                <a:spcPct val="90000"/>
              </a:lnSpc>
              <a:spcBef>
                <a:spcPts val="375"/>
              </a:spcBef>
              <a:spcAft>
                <a:spcPts val="0"/>
              </a:spcAft>
              <a:buClr>
                <a:srgbClr val="DBDCDB"/>
              </a:buClr>
              <a:buSzPts val="1200"/>
              <a:buFont typeface="Arial"/>
              <a:buNone/>
              <a:defRPr sz="1200" b="0" i="0" u="none" strike="noStrike" cap="none">
                <a:solidFill>
                  <a:srgbClr val="DBDCDB"/>
                </a:solidFill>
                <a:latin typeface="Calibri"/>
                <a:ea typeface="Calibri"/>
                <a:cs typeface="Calibri"/>
                <a:sym typeface="Calibri"/>
              </a:defRPr>
            </a:lvl7pPr>
            <a:lvl8pPr marL="3657600" marR="0" lvl="7" indent="-228600" algn="l">
              <a:lnSpc>
                <a:spcPct val="90000"/>
              </a:lnSpc>
              <a:spcBef>
                <a:spcPts val="375"/>
              </a:spcBef>
              <a:spcAft>
                <a:spcPts val="0"/>
              </a:spcAft>
              <a:buClr>
                <a:srgbClr val="DBDCDB"/>
              </a:buClr>
              <a:buSzPts val="1200"/>
              <a:buFont typeface="Arial"/>
              <a:buNone/>
              <a:defRPr sz="1200" b="0" i="0" u="none" strike="noStrike" cap="none">
                <a:solidFill>
                  <a:srgbClr val="DBDCDB"/>
                </a:solidFill>
                <a:latin typeface="Calibri"/>
                <a:ea typeface="Calibri"/>
                <a:cs typeface="Calibri"/>
                <a:sym typeface="Calibri"/>
              </a:defRPr>
            </a:lvl8pPr>
            <a:lvl9pPr marL="4114800" marR="0" lvl="8" indent="-228600" algn="l">
              <a:lnSpc>
                <a:spcPct val="90000"/>
              </a:lnSpc>
              <a:spcBef>
                <a:spcPts val="375"/>
              </a:spcBef>
              <a:spcAft>
                <a:spcPts val="0"/>
              </a:spcAft>
              <a:buClr>
                <a:srgbClr val="DBDCDB"/>
              </a:buClr>
              <a:buSzPts val="1200"/>
              <a:buFont typeface="Arial"/>
              <a:buNone/>
              <a:defRPr sz="1200" b="0" i="0" u="none" strike="noStrike" cap="none">
                <a:solidFill>
                  <a:srgbClr val="DBDCDB"/>
                </a:solidFill>
                <a:latin typeface="Calibri"/>
                <a:ea typeface="Calibri"/>
                <a:cs typeface="Calibri"/>
                <a:sym typeface="Calibri"/>
              </a:defRPr>
            </a:lvl9pPr>
          </a:lstStyle>
          <a:p>
            <a:endParaRPr/>
          </a:p>
        </p:txBody>
      </p:sp>
      <p:sp>
        <p:nvSpPr>
          <p:cNvPr id="34" name="Google Shape;34;p7"/>
          <p:cNvSpPr/>
          <p:nvPr/>
        </p:nvSpPr>
        <p:spPr>
          <a:xfrm>
            <a:off x="0" y="0"/>
            <a:ext cx="9144000" cy="556689"/>
          </a:xfrm>
          <a:prstGeom prst="rect">
            <a:avLst/>
          </a:prstGeom>
          <a:solidFill>
            <a:schemeClr val="accent5"/>
          </a:solidFill>
          <a:ln>
            <a:noFill/>
          </a:ln>
          <a:effectLst>
            <a:outerShdw blurRad="50800" sx="98000" sy="98000" rotWithShape="0">
              <a:schemeClr val="accent5">
                <a:alpha val="27058"/>
              </a:scheme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35"/>
        <p:cNvGrpSpPr/>
        <p:nvPr/>
      </p:nvGrpSpPr>
      <p:grpSpPr>
        <a:xfrm>
          <a:off x="0" y="0"/>
          <a:ext cx="0" cy="0"/>
          <a:chOff x="0" y="0"/>
          <a:chExt cx="0" cy="0"/>
        </a:xfrm>
      </p:grpSpPr>
      <p:sp>
        <p:nvSpPr>
          <p:cNvPr id="36" name="Google Shape;36;p8"/>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lstStyle>
            <a:lvl1pPr marR="0" lvl="0" algn="l">
              <a:lnSpc>
                <a:spcPct val="90000"/>
              </a:lnSpc>
              <a:spcBef>
                <a:spcPts val="0"/>
              </a:spcBef>
              <a:spcAft>
                <a:spcPts val="0"/>
              </a:spcAft>
              <a:buClr>
                <a:schemeClr val="lt2"/>
              </a:buClr>
              <a:buSzPts val="3300"/>
              <a:buFont typeface="Calibri"/>
              <a:buNone/>
              <a:defRPr sz="3300" b="0" i="0" u="none" strike="noStrike" cap="none">
                <a:solidFill>
                  <a:schemeClr val="lt2"/>
                </a:solidFill>
                <a:latin typeface="Calibri"/>
                <a:ea typeface="Calibri"/>
                <a:cs typeface="Calibri"/>
                <a:sym typeface="Calibri"/>
              </a:defRPr>
            </a:lvl1pPr>
            <a:lvl2pPr marR="0" lvl="1" algn="l">
              <a:lnSpc>
                <a:spcPct val="100000"/>
              </a:lnSpc>
              <a:spcBef>
                <a:spcPts val="0"/>
              </a:spcBef>
              <a:spcAft>
                <a:spcPts val="0"/>
              </a:spcAft>
              <a:buClr>
                <a:srgbClr val="000000"/>
              </a:buClr>
              <a:buSzPts val="1400"/>
              <a:buFont typeface="Arial"/>
              <a:buNone/>
              <a:defRPr sz="1800" b="0" i="0" u="none" strike="noStrike" cap="none">
                <a:solidFill>
                  <a:schemeClr val="lt2"/>
                </a:solidFill>
                <a:latin typeface="Arial"/>
                <a:ea typeface="Arial"/>
                <a:cs typeface="Arial"/>
                <a:sym typeface="Arial"/>
              </a:defRPr>
            </a:lvl2pPr>
            <a:lvl3pPr marR="0" lvl="2" algn="l">
              <a:lnSpc>
                <a:spcPct val="100000"/>
              </a:lnSpc>
              <a:spcBef>
                <a:spcPts val="0"/>
              </a:spcBef>
              <a:spcAft>
                <a:spcPts val="0"/>
              </a:spcAft>
              <a:buClr>
                <a:srgbClr val="000000"/>
              </a:buClr>
              <a:buSzPts val="1400"/>
              <a:buFont typeface="Arial"/>
              <a:buNone/>
              <a:defRPr sz="1800" b="0" i="0" u="none" strike="noStrike" cap="none">
                <a:solidFill>
                  <a:schemeClr val="lt2"/>
                </a:solidFill>
                <a:latin typeface="Arial"/>
                <a:ea typeface="Arial"/>
                <a:cs typeface="Arial"/>
                <a:sym typeface="Arial"/>
              </a:defRPr>
            </a:lvl3pPr>
            <a:lvl4pPr marR="0" lvl="3" algn="l">
              <a:lnSpc>
                <a:spcPct val="100000"/>
              </a:lnSpc>
              <a:spcBef>
                <a:spcPts val="0"/>
              </a:spcBef>
              <a:spcAft>
                <a:spcPts val="0"/>
              </a:spcAft>
              <a:buClr>
                <a:srgbClr val="000000"/>
              </a:buClr>
              <a:buSzPts val="1400"/>
              <a:buFont typeface="Arial"/>
              <a:buNone/>
              <a:defRPr sz="1800" b="0" i="0" u="none" strike="noStrike" cap="none">
                <a:solidFill>
                  <a:schemeClr val="lt2"/>
                </a:solidFill>
                <a:latin typeface="Arial"/>
                <a:ea typeface="Arial"/>
                <a:cs typeface="Arial"/>
                <a:sym typeface="Arial"/>
              </a:defRPr>
            </a:lvl4pPr>
            <a:lvl5pPr marR="0" lvl="4" algn="l">
              <a:lnSpc>
                <a:spcPct val="100000"/>
              </a:lnSpc>
              <a:spcBef>
                <a:spcPts val="0"/>
              </a:spcBef>
              <a:spcAft>
                <a:spcPts val="0"/>
              </a:spcAft>
              <a:buClr>
                <a:srgbClr val="000000"/>
              </a:buClr>
              <a:buSzPts val="1400"/>
              <a:buFont typeface="Arial"/>
              <a:buNone/>
              <a:defRPr sz="1800" b="0" i="0" u="none" strike="noStrike" cap="none">
                <a:solidFill>
                  <a:schemeClr val="lt2"/>
                </a:solidFill>
                <a:latin typeface="Arial"/>
                <a:ea typeface="Arial"/>
                <a:cs typeface="Arial"/>
                <a:sym typeface="Arial"/>
              </a:defRPr>
            </a:lvl5pPr>
            <a:lvl6pPr marR="0" lvl="5" algn="l">
              <a:lnSpc>
                <a:spcPct val="100000"/>
              </a:lnSpc>
              <a:spcBef>
                <a:spcPts val="0"/>
              </a:spcBef>
              <a:spcAft>
                <a:spcPts val="0"/>
              </a:spcAft>
              <a:buClr>
                <a:srgbClr val="000000"/>
              </a:buClr>
              <a:buSzPts val="1400"/>
              <a:buFont typeface="Arial"/>
              <a:buNone/>
              <a:defRPr sz="1800" b="0" i="0" u="none" strike="noStrike" cap="none">
                <a:solidFill>
                  <a:schemeClr val="lt2"/>
                </a:solidFill>
                <a:latin typeface="Arial"/>
                <a:ea typeface="Arial"/>
                <a:cs typeface="Arial"/>
                <a:sym typeface="Arial"/>
              </a:defRPr>
            </a:lvl6pPr>
            <a:lvl7pPr marR="0" lvl="6" algn="l">
              <a:lnSpc>
                <a:spcPct val="100000"/>
              </a:lnSpc>
              <a:spcBef>
                <a:spcPts val="0"/>
              </a:spcBef>
              <a:spcAft>
                <a:spcPts val="0"/>
              </a:spcAft>
              <a:buClr>
                <a:srgbClr val="000000"/>
              </a:buClr>
              <a:buSzPts val="1400"/>
              <a:buFont typeface="Arial"/>
              <a:buNone/>
              <a:defRPr sz="1800" b="0" i="0" u="none" strike="noStrike" cap="none">
                <a:solidFill>
                  <a:schemeClr val="lt2"/>
                </a:solidFill>
                <a:latin typeface="Arial"/>
                <a:ea typeface="Arial"/>
                <a:cs typeface="Arial"/>
                <a:sym typeface="Arial"/>
              </a:defRPr>
            </a:lvl7pPr>
            <a:lvl8pPr marR="0" lvl="7" algn="l">
              <a:lnSpc>
                <a:spcPct val="100000"/>
              </a:lnSpc>
              <a:spcBef>
                <a:spcPts val="0"/>
              </a:spcBef>
              <a:spcAft>
                <a:spcPts val="0"/>
              </a:spcAft>
              <a:buClr>
                <a:srgbClr val="000000"/>
              </a:buClr>
              <a:buSzPts val="1400"/>
              <a:buFont typeface="Arial"/>
              <a:buNone/>
              <a:defRPr sz="1800" b="0" i="0" u="none" strike="noStrike" cap="none">
                <a:solidFill>
                  <a:schemeClr val="lt2"/>
                </a:solidFill>
                <a:latin typeface="Arial"/>
                <a:ea typeface="Arial"/>
                <a:cs typeface="Arial"/>
                <a:sym typeface="Arial"/>
              </a:defRPr>
            </a:lvl8pPr>
            <a:lvl9pPr marR="0" lvl="8" algn="l">
              <a:lnSpc>
                <a:spcPct val="100000"/>
              </a:lnSpc>
              <a:spcBef>
                <a:spcPts val="0"/>
              </a:spcBef>
              <a:spcAft>
                <a:spcPts val="0"/>
              </a:spcAft>
              <a:buClr>
                <a:srgbClr val="000000"/>
              </a:buClr>
              <a:buSzPts val="1400"/>
              <a:buFont typeface="Arial"/>
              <a:buNone/>
              <a:defRPr sz="1800" b="0" i="0" u="none" strike="noStrike" cap="none">
                <a:solidFill>
                  <a:schemeClr val="lt2"/>
                </a:solidFill>
                <a:latin typeface="Arial"/>
                <a:ea typeface="Arial"/>
                <a:cs typeface="Arial"/>
                <a:sym typeface="Arial"/>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37"/>
        <p:cNvGrpSpPr/>
        <p:nvPr/>
      </p:nvGrpSpPr>
      <p:grpSpPr>
        <a:xfrm>
          <a:off x="0" y="0"/>
          <a:ext cx="0" cy="0"/>
          <a:chOff x="0" y="0"/>
          <a:chExt cx="0" cy="0"/>
        </a:xfrm>
      </p:grpSpPr>
      <p:sp>
        <p:nvSpPr>
          <p:cNvPr id="38" name="Google Shape;38;p9"/>
          <p:cNvSpPr txBox="1">
            <a:spLocks noGrp="1"/>
          </p:cNvSpPr>
          <p:nvPr>
            <p:ph type="title"/>
          </p:nvPr>
        </p:nvSpPr>
        <p:spPr>
          <a:xfrm>
            <a:off x="629841" y="457200"/>
            <a:ext cx="2949178" cy="1600200"/>
          </a:xfrm>
          <a:prstGeom prst="rect">
            <a:avLst/>
          </a:prstGeom>
          <a:noFill/>
          <a:ln>
            <a:noFill/>
          </a:ln>
        </p:spPr>
        <p:txBody>
          <a:bodyPr spcFirstLastPara="1" wrap="square" lIns="91425" tIns="45700" rIns="91425" bIns="45700" anchor="b" anchorCtr="0"/>
          <a:lstStyle>
            <a:lvl1pPr marR="0" lvl="0" algn="l">
              <a:lnSpc>
                <a:spcPct val="90000"/>
              </a:lnSpc>
              <a:spcBef>
                <a:spcPts val="0"/>
              </a:spcBef>
              <a:spcAft>
                <a:spcPts val="0"/>
              </a:spcAft>
              <a:buClr>
                <a:schemeClr val="lt2"/>
              </a:buClr>
              <a:buSzPts val="2400"/>
              <a:buFont typeface="Calibri"/>
              <a:buNone/>
              <a:defRPr sz="2400" b="0" i="0" u="none" strike="noStrike" cap="none">
                <a:solidFill>
                  <a:schemeClr val="lt2"/>
                </a:solidFill>
                <a:latin typeface="Calibri"/>
                <a:ea typeface="Calibri"/>
                <a:cs typeface="Calibri"/>
                <a:sym typeface="Calibri"/>
              </a:defRPr>
            </a:lvl1pPr>
            <a:lvl2pPr marR="0" lvl="1" algn="l">
              <a:lnSpc>
                <a:spcPct val="100000"/>
              </a:lnSpc>
              <a:spcBef>
                <a:spcPts val="0"/>
              </a:spcBef>
              <a:spcAft>
                <a:spcPts val="0"/>
              </a:spcAft>
              <a:buClr>
                <a:srgbClr val="000000"/>
              </a:buClr>
              <a:buSzPts val="1400"/>
              <a:buFont typeface="Arial"/>
              <a:buNone/>
              <a:defRPr sz="1800" b="0" i="0" u="none" strike="noStrike" cap="none">
                <a:solidFill>
                  <a:schemeClr val="lt2"/>
                </a:solidFill>
                <a:latin typeface="Arial"/>
                <a:ea typeface="Arial"/>
                <a:cs typeface="Arial"/>
                <a:sym typeface="Arial"/>
              </a:defRPr>
            </a:lvl2pPr>
            <a:lvl3pPr marR="0" lvl="2" algn="l">
              <a:lnSpc>
                <a:spcPct val="100000"/>
              </a:lnSpc>
              <a:spcBef>
                <a:spcPts val="0"/>
              </a:spcBef>
              <a:spcAft>
                <a:spcPts val="0"/>
              </a:spcAft>
              <a:buClr>
                <a:srgbClr val="000000"/>
              </a:buClr>
              <a:buSzPts val="1400"/>
              <a:buFont typeface="Arial"/>
              <a:buNone/>
              <a:defRPr sz="1800" b="0" i="0" u="none" strike="noStrike" cap="none">
                <a:solidFill>
                  <a:schemeClr val="lt2"/>
                </a:solidFill>
                <a:latin typeface="Arial"/>
                <a:ea typeface="Arial"/>
                <a:cs typeface="Arial"/>
                <a:sym typeface="Arial"/>
              </a:defRPr>
            </a:lvl3pPr>
            <a:lvl4pPr marR="0" lvl="3" algn="l">
              <a:lnSpc>
                <a:spcPct val="100000"/>
              </a:lnSpc>
              <a:spcBef>
                <a:spcPts val="0"/>
              </a:spcBef>
              <a:spcAft>
                <a:spcPts val="0"/>
              </a:spcAft>
              <a:buClr>
                <a:srgbClr val="000000"/>
              </a:buClr>
              <a:buSzPts val="1400"/>
              <a:buFont typeface="Arial"/>
              <a:buNone/>
              <a:defRPr sz="1800" b="0" i="0" u="none" strike="noStrike" cap="none">
                <a:solidFill>
                  <a:schemeClr val="lt2"/>
                </a:solidFill>
                <a:latin typeface="Arial"/>
                <a:ea typeface="Arial"/>
                <a:cs typeface="Arial"/>
                <a:sym typeface="Arial"/>
              </a:defRPr>
            </a:lvl4pPr>
            <a:lvl5pPr marR="0" lvl="4" algn="l">
              <a:lnSpc>
                <a:spcPct val="100000"/>
              </a:lnSpc>
              <a:spcBef>
                <a:spcPts val="0"/>
              </a:spcBef>
              <a:spcAft>
                <a:spcPts val="0"/>
              </a:spcAft>
              <a:buClr>
                <a:srgbClr val="000000"/>
              </a:buClr>
              <a:buSzPts val="1400"/>
              <a:buFont typeface="Arial"/>
              <a:buNone/>
              <a:defRPr sz="1800" b="0" i="0" u="none" strike="noStrike" cap="none">
                <a:solidFill>
                  <a:schemeClr val="lt2"/>
                </a:solidFill>
                <a:latin typeface="Arial"/>
                <a:ea typeface="Arial"/>
                <a:cs typeface="Arial"/>
                <a:sym typeface="Arial"/>
              </a:defRPr>
            </a:lvl5pPr>
            <a:lvl6pPr marR="0" lvl="5" algn="l">
              <a:lnSpc>
                <a:spcPct val="100000"/>
              </a:lnSpc>
              <a:spcBef>
                <a:spcPts val="0"/>
              </a:spcBef>
              <a:spcAft>
                <a:spcPts val="0"/>
              </a:spcAft>
              <a:buClr>
                <a:srgbClr val="000000"/>
              </a:buClr>
              <a:buSzPts val="1400"/>
              <a:buFont typeface="Arial"/>
              <a:buNone/>
              <a:defRPr sz="1800" b="0" i="0" u="none" strike="noStrike" cap="none">
                <a:solidFill>
                  <a:schemeClr val="lt2"/>
                </a:solidFill>
                <a:latin typeface="Arial"/>
                <a:ea typeface="Arial"/>
                <a:cs typeface="Arial"/>
                <a:sym typeface="Arial"/>
              </a:defRPr>
            </a:lvl6pPr>
            <a:lvl7pPr marR="0" lvl="6" algn="l">
              <a:lnSpc>
                <a:spcPct val="100000"/>
              </a:lnSpc>
              <a:spcBef>
                <a:spcPts val="0"/>
              </a:spcBef>
              <a:spcAft>
                <a:spcPts val="0"/>
              </a:spcAft>
              <a:buClr>
                <a:srgbClr val="000000"/>
              </a:buClr>
              <a:buSzPts val="1400"/>
              <a:buFont typeface="Arial"/>
              <a:buNone/>
              <a:defRPr sz="1800" b="0" i="0" u="none" strike="noStrike" cap="none">
                <a:solidFill>
                  <a:schemeClr val="lt2"/>
                </a:solidFill>
                <a:latin typeface="Arial"/>
                <a:ea typeface="Arial"/>
                <a:cs typeface="Arial"/>
                <a:sym typeface="Arial"/>
              </a:defRPr>
            </a:lvl7pPr>
            <a:lvl8pPr marR="0" lvl="7" algn="l">
              <a:lnSpc>
                <a:spcPct val="100000"/>
              </a:lnSpc>
              <a:spcBef>
                <a:spcPts val="0"/>
              </a:spcBef>
              <a:spcAft>
                <a:spcPts val="0"/>
              </a:spcAft>
              <a:buClr>
                <a:srgbClr val="000000"/>
              </a:buClr>
              <a:buSzPts val="1400"/>
              <a:buFont typeface="Arial"/>
              <a:buNone/>
              <a:defRPr sz="1800" b="0" i="0" u="none" strike="noStrike" cap="none">
                <a:solidFill>
                  <a:schemeClr val="lt2"/>
                </a:solidFill>
                <a:latin typeface="Arial"/>
                <a:ea typeface="Arial"/>
                <a:cs typeface="Arial"/>
                <a:sym typeface="Arial"/>
              </a:defRPr>
            </a:lvl8pPr>
            <a:lvl9pPr marR="0" lvl="8" algn="l">
              <a:lnSpc>
                <a:spcPct val="100000"/>
              </a:lnSpc>
              <a:spcBef>
                <a:spcPts val="0"/>
              </a:spcBef>
              <a:spcAft>
                <a:spcPts val="0"/>
              </a:spcAft>
              <a:buClr>
                <a:srgbClr val="000000"/>
              </a:buClr>
              <a:buSzPts val="1400"/>
              <a:buFont typeface="Arial"/>
              <a:buNone/>
              <a:defRPr sz="1800" b="0" i="0" u="none" strike="noStrike" cap="none">
                <a:solidFill>
                  <a:schemeClr val="lt2"/>
                </a:solidFill>
                <a:latin typeface="Arial"/>
                <a:ea typeface="Arial"/>
                <a:cs typeface="Arial"/>
                <a:sym typeface="Arial"/>
              </a:defRPr>
            </a:lvl9pPr>
          </a:lstStyle>
          <a:p>
            <a:endParaRPr/>
          </a:p>
        </p:txBody>
      </p:sp>
      <p:sp>
        <p:nvSpPr>
          <p:cNvPr id="39" name="Google Shape;39;p9"/>
          <p:cNvSpPr txBox="1">
            <a:spLocks noGrp="1"/>
          </p:cNvSpPr>
          <p:nvPr>
            <p:ph type="body" idx="1"/>
          </p:nvPr>
        </p:nvSpPr>
        <p:spPr>
          <a:xfrm>
            <a:off x="3886200" y="457200"/>
            <a:ext cx="4629150" cy="5186275"/>
          </a:xfrm>
          <a:prstGeom prst="rect">
            <a:avLst/>
          </a:prstGeom>
          <a:noFill/>
          <a:ln>
            <a:noFill/>
          </a:ln>
        </p:spPr>
        <p:txBody>
          <a:bodyPr spcFirstLastPara="1" wrap="square" lIns="91425" tIns="45700" rIns="91425" bIns="45700" anchor="t" anchorCtr="0"/>
          <a:lstStyle>
            <a:lvl1pPr marL="457200" marR="0" lvl="0" indent="-381000" algn="l">
              <a:lnSpc>
                <a:spcPct val="90000"/>
              </a:lnSpc>
              <a:spcBef>
                <a:spcPts val="750"/>
              </a:spcBef>
              <a:spcAft>
                <a:spcPts val="0"/>
              </a:spcAft>
              <a:buClr>
                <a:schemeClr val="lt1"/>
              </a:buClr>
              <a:buSzPts val="2400"/>
              <a:buFont typeface="Arial"/>
              <a:buChar char="•"/>
              <a:defRPr sz="2400" b="0" i="0" u="none" strike="noStrike" cap="none">
                <a:solidFill>
                  <a:schemeClr val="lt1"/>
                </a:solidFill>
                <a:latin typeface="Calibri"/>
                <a:ea typeface="Calibri"/>
                <a:cs typeface="Calibri"/>
                <a:sym typeface="Calibri"/>
              </a:defRPr>
            </a:lvl1pPr>
            <a:lvl2pPr marL="914400" marR="0" lvl="1" indent="-361950" algn="l">
              <a:lnSpc>
                <a:spcPct val="90000"/>
              </a:lnSpc>
              <a:spcBef>
                <a:spcPts val="375"/>
              </a:spcBef>
              <a:spcAft>
                <a:spcPts val="0"/>
              </a:spcAft>
              <a:buClr>
                <a:schemeClr val="lt1"/>
              </a:buClr>
              <a:buSzPts val="2100"/>
              <a:buFont typeface="Arial"/>
              <a:buChar char="•"/>
              <a:defRPr sz="2100" b="0" i="0" u="none" strike="noStrike" cap="none">
                <a:solidFill>
                  <a:schemeClr val="lt1"/>
                </a:solidFill>
                <a:latin typeface="Calibri"/>
                <a:ea typeface="Calibri"/>
                <a:cs typeface="Calibri"/>
                <a:sym typeface="Calibri"/>
              </a:defRPr>
            </a:lvl2pPr>
            <a:lvl3pPr marL="1371600" marR="0" lvl="2" indent="-342900" algn="l">
              <a:lnSpc>
                <a:spcPct val="90000"/>
              </a:lnSpc>
              <a:spcBef>
                <a:spcPts val="375"/>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3pPr>
            <a:lvl4pPr marL="1828800" marR="0" lvl="3" indent="-323850" algn="l">
              <a:lnSpc>
                <a:spcPct val="90000"/>
              </a:lnSpc>
              <a:spcBef>
                <a:spcPts val="375"/>
              </a:spcBef>
              <a:spcAft>
                <a:spcPts val="0"/>
              </a:spcAft>
              <a:buClr>
                <a:schemeClr val="lt1"/>
              </a:buClr>
              <a:buSzPts val="1500"/>
              <a:buFont typeface="Arial"/>
              <a:buChar char="•"/>
              <a:defRPr sz="1500" b="0" i="0" u="none" strike="noStrike" cap="none">
                <a:solidFill>
                  <a:schemeClr val="lt1"/>
                </a:solidFill>
                <a:latin typeface="Calibri"/>
                <a:ea typeface="Calibri"/>
                <a:cs typeface="Calibri"/>
                <a:sym typeface="Calibri"/>
              </a:defRPr>
            </a:lvl4pPr>
            <a:lvl5pPr marL="2286000" marR="0" lvl="4" indent="-323850" algn="l">
              <a:lnSpc>
                <a:spcPct val="90000"/>
              </a:lnSpc>
              <a:spcBef>
                <a:spcPts val="375"/>
              </a:spcBef>
              <a:spcAft>
                <a:spcPts val="0"/>
              </a:spcAft>
              <a:buClr>
                <a:schemeClr val="lt1"/>
              </a:buClr>
              <a:buSzPts val="1500"/>
              <a:buFont typeface="Arial"/>
              <a:buChar char="•"/>
              <a:defRPr sz="1500" b="0" i="0" u="none" strike="noStrike" cap="none">
                <a:solidFill>
                  <a:schemeClr val="lt1"/>
                </a:solidFill>
                <a:latin typeface="Calibri"/>
                <a:ea typeface="Calibri"/>
                <a:cs typeface="Calibri"/>
                <a:sym typeface="Calibri"/>
              </a:defRPr>
            </a:lvl5pPr>
            <a:lvl6pPr marL="2743200" marR="0" lvl="5" indent="-323850" algn="l">
              <a:lnSpc>
                <a:spcPct val="90000"/>
              </a:lnSpc>
              <a:spcBef>
                <a:spcPts val="375"/>
              </a:spcBef>
              <a:spcAft>
                <a:spcPts val="0"/>
              </a:spcAft>
              <a:buClr>
                <a:schemeClr val="lt1"/>
              </a:buClr>
              <a:buSzPts val="1500"/>
              <a:buFont typeface="Arial"/>
              <a:buChar char="•"/>
              <a:defRPr sz="1500" b="0" i="0" u="none" strike="noStrike" cap="none">
                <a:solidFill>
                  <a:schemeClr val="lt1"/>
                </a:solidFill>
                <a:latin typeface="Calibri"/>
                <a:ea typeface="Calibri"/>
                <a:cs typeface="Calibri"/>
                <a:sym typeface="Calibri"/>
              </a:defRPr>
            </a:lvl6pPr>
            <a:lvl7pPr marL="3200400" marR="0" lvl="6" indent="-323850" algn="l">
              <a:lnSpc>
                <a:spcPct val="90000"/>
              </a:lnSpc>
              <a:spcBef>
                <a:spcPts val="375"/>
              </a:spcBef>
              <a:spcAft>
                <a:spcPts val="0"/>
              </a:spcAft>
              <a:buClr>
                <a:schemeClr val="lt1"/>
              </a:buClr>
              <a:buSzPts val="1500"/>
              <a:buFont typeface="Arial"/>
              <a:buChar char="•"/>
              <a:defRPr sz="1500" b="0" i="0" u="none" strike="noStrike" cap="none">
                <a:solidFill>
                  <a:schemeClr val="lt1"/>
                </a:solidFill>
                <a:latin typeface="Calibri"/>
                <a:ea typeface="Calibri"/>
                <a:cs typeface="Calibri"/>
                <a:sym typeface="Calibri"/>
              </a:defRPr>
            </a:lvl7pPr>
            <a:lvl8pPr marL="3657600" marR="0" lvl="7" indent="-323850" algn="l">
              <a:lnSpc>
                <a:spcPct val="90000"/>
              </a:lnSpc>
              <a:spcBef>
                <a:spcPts val="375"/>
              </a:spcBef>
              <a:spcAft>
                <a:spcPts val="0"/>
              </a:spcAft>
              <a:buClr>
                <a:schemeClr val="lt1"/>
              </a:buClr>
              <a:buSzPts val="1500"/>
              <a:buFont typeface="Arial"/>
              <a:buChar char="•"/>
              <a:defRPr sz="1500" b="0" i="0" u="none" strike="noStrike" cap="none">
                <a:solidFill>
                  <a:schemeClr val="lt1"/>
                </a:solidFill>
                <a:latin typeface="Calibri"/>
                <a:ea typeface="Calibri"/>
                <a:cs typeface="Calibri"/>
                <a:sym typeface="Calibri"/>
              </a:defRPr>
            </a:lvl8pPr>
            <a:lvl9pPr marL="4114800" marR="0" lvl="8" indent="-323850" algn="l">
              <a:lnSpc>
                <a:spcPct val="90000"/>
              </a:lnSpc>
              <a:spcBef>
                <a:spcPts val="375"/>
              </a:spcBef>
              <a:spcAft>
                <a:spcPts val="0"/>
              </a:spcAft>
              <a:buClr>
                <a:schemeClr val="lt1"/>
              </a:buClr>
              <a:buSzPts val="1500"/>
              <a:buFont typeface="Arial"/>
              <a:buChar char="•"/>
              <a:defRPr sz="1500" b="0" i="0" u="none" strike="noStrike" cap="none">
                <a:solidFill>
                  <a:schemeClr val="lt1"/>
                </a:solidFill>
                <a:latin typeface="Calibri"/>
                <a:ea typeface="Calibri"/>
                <a:cs typeface="Calibri"/>
                <a:sym typeface="Calibri"/>
              </a:defRPr>
            </a:lvl9pPr>
          </a:lstStyle>
          <a:p>
            <a:endParaRPr/>
          </a:p>
        </p:txBody>
      </p:sp>
      <p:sp>
        <p:nvSpPr>
          <p:cNvPr id="40" name="Google Shape;40;p9"/>
          <p:cNvSpPr txBox="1">
            <a:spLocks noGrp="1"/>
          </p:cNvSpPr>
          <p:nvPr>
            <p:ph type="body" idx="2"/>
          </p:nvPr>
        </p:nvSpPr>
        <p:spPr>
          <a:xfrm>
            <a:off x="629841" y="2057400"/>
            <a:ext cx="2949178" cy="3586075"/>
          </a:xfrm>
          <a:prstGeom prst="rect">
            <a:avLst/>
          </a:prstGeom>
          <a:noFill/>
          <a:ln>
            <a:noFill/>
          </a:ln>
        </p:spPr>
        <p:txBody>
          <a:bodyPr spcFirstLastPara="1" wrap="square" lIns="91425" tIns="45700" rIns="91425" bIns="45700" anchor="t" anchorCtr="0"/>
          <a:lstStyle>
            <a:lvl1pPr marL="457200" marR="0" lvl="0" indent="-228600" algn="l">
              <a:lnSpc>
                <a:spcPct val="90000"/>
              </a:lnSpc>
              <a:spcBef>
                <a:spcPts val="750"/>
              </a:spcBef>
              <a:spcAft>
                <a:spcPts val="0"/>
              </a:spcAft>
              <a:buClr>
                <a:schemeClr val="lt1"/>
              </a:buClr>
              <a:buSzPts val="1200"/>
              <a:buFont typeface="Arial"/>
              <a:buNone/>
              <a:defRPr sz="1200" b="0" i="0" u="none" strike="noStrike" cap="none">
                <a:solidFill>
                  <a:schemeClr val="lt1"/>
                </a:solidFill>
                <a:latin typeface="Calibri"/>
                <a:ea typeface="Calibri"/>
                <a:cs typeface="Calibri"/>
                <a:sym typeface="Calibri"/>
              </a:defRPr>
            </a:lvl1pPr>
            <a:lvl2pPr marL="914400" marR="0" lvl="1" indent="-228600" algn="l">
              <a:lnSpc>
                <a:spcPct val="90000"/>
              </a:lnSpc>
              <a:spcBef>
                <a:spcPts val="375"/>
              </a:spcBef>
              <a:spcAft>
                <a:spcPts val="0"/>
              </a:spcAft>
              <a:buClr>
                <a:schemeClr val="lt1"/>
              </a:buClr>
              <a:buSzPts val="1050"/>
              <a:buFont typeface="Arial"/>
              <a:buNone/>
              <a:defRPr sz="1050" b="0" i="0" u="none" strike="noStrike" cap="none">
                <a:solidFill>
                  <a:schemeClr val="lt1"/>
                </a:solidFill>
                <a:latin typeface="Calibri"/>
                <a:ea typeface="Calibri"/>
                <a:cs typeface="Calibri"/>
                <a:sym typeface="Calibri"/>
              </a:defRPr>
            </a:lvl2pPr>
            <a:lvl3pPr marL="1371600" marR="0" lvl="2" indent="-228600" algn="l">
              <a:lnSpc>
                <a:spcPct val="90000"/>
              </a:lnSpc>
              <a:spcBef>
                <a:spcPts val="375"/>
              </a:spcBef>
              <a:spcAft>
                <a:spcPts val="0"/>
              </a:spcAft>
              <a:buClr>
                <a:schemeClr val="lt1"/>
              </a:buClr>
              <a:buSzPts val="900"/>
              <a:buFont typeface="Arial"/>
              <a:buNone/>
              <a:defRPr sz="900" b="0" i="0" u="none" strike="noStrike" cap="none">
                <a:solidFill>
                  <a:schemeClr val="lt1"/>
                </a:solidFill>
                <a:latin typeface="Calibri"/>
                <a:ea typeface="Calibri"/>
                <a:cs typeface="Calibri"/>
                <a:sym typeface="Calibri"/>
              </a:defRPr>
            </a:lvl3pPr>
            <a:lvl4pPr marL="1828800" marR="0" lvl="3" indent="-228600" algn="l">
              <a:lnSpc>
                <a:spcPct val="90000"/>
              </a:lnSpc>
              <a:spcBef>
                <a:spcPts val="375"/>
              </a:spcBef>
              <a:spcAft>
                <a:spcPts val="0"/>
              </a:spcAft>
              <a:buClr>
                <a:schemeClr val="lt1"/>
              </a:buClr>
              <a:buSzPts val="750"/>
              <a:buFont typeface="Arial"/>
              <a:buNone/>
              <a:defRPr sz="750" b="0" i="0" u="none" strike="noStrike" cap="none">
                <a:solidFill>
                  <a:schemeClr val="lt1"/>
                </a:solidFill>
                <a:latin typeface="Calibri"/>
                <a:ea typeface="Calibri"/>
                <a:cs typeface="Calibri"/>
                <a:sym typeface="Calibri"/>
              </a:defRPr>
            </a:lvl4pPr>
            <a:lvl5pPr marL="2286000" marR="0" lvl="4" indent="-228600" algn="l">
              <a:lnSpc>
                <a:spcPct val="90000"/>
              </a:lnSpc>
              <a:spcBef>
                <a:spcPts val="375"/>
              </a:spcBef>
              <a:spcAft>
                <a:spcPts val="0"/>
              </a:spcAft>
              <a:buClr>
                <a:schemeClr val="lt1"/>
              </a:buClr>
              <a:buSzPts val="750"/>
              <a:buFont typeface="Arial"/>
              <a:buNone/>
              <a:defRPr sz="750" b="0" i="0" u="none" strike="noStrike" cap="none">
                <a:solidFill>
                  <a:schemeClr val="lt1"/>
                </a:solidFill>
                <a:latin typeface="Calibri"/>
                <a:ea typeface="Calibri"/>
                <a:cs typeface="Calibri"/>
                <a:sym typeface="Calibri"/>
              </a:defRPr>
            </a:lvl5pPr>
            <a:lvl6pPr marL="2743200" marR="0" lvl="5" indent="-228600" algn="l">
              <a:lnSpc>
                <a:spcPct val="90000"/>
              </a:lnSpc>
              <a:spcBef>
                <a:spcPts val="375"/>
              </a:spcBef>
              <a:spcAft>
                <a:spcPts val="0"/>
              </a:spcAft>
              <a:buClr>
                <a:schemeClr val="lt1"/>
              </a:buClr>
              <a:buSzPts val="750"/>
              <a:buFont typeface="Arial"/>
              <a:buNone/>
              <a:defRPr sz="750" b="0" i="0" u="none" strike="noStrike" cap="none">
                <a:solidFill>
                  <a:schemeClr val="lt1"/>
                </a:solidFill>
                <a:latin typeface="Calibri"/>
                <a:ea typeface="Calibri"/>
                <a:cs typeface="Calibri"/>
                <a:sym typeface="Calibri"/>
              </a:defRPr>
            </a:lvl6pPr>
            <a:lvl7pPr marL="3200400" marR="0" lvl="6" indent="-228600" algn="l">
              <a:lnSpc>
                <a:spcPct val="90000"/>
              </a:lnSpc>
              <a:spcBef>
                <a:spcPts val="375"/>
              </a:spcBef>
              <a:spcAft>
                <a:spcPts val="0"/>
              </a:spcAft>
              <a:buClr>
                <a:schemeClr val="lt1"/>
              </a:buClr>
              <a:buSzPts val="750"/>
              <a:buFont typeface="Arial"/>
              <a:buNone/>
              <a:defRPr sz="750" b="0" i="0" u="none" strike="noStrike" cap="none">
                <a:solidFill>
                  <a:schemeClr val="lt1"/>
                </a:solidFill>
                <a:latin typeface="Calibri"/>
                <a:ea typeface="Calibri"/>
                <a:cs typeface="Calibri"/>
                <a:sym typeface="Calibri"/>
              </a:defRPr>
            </a:lvl7pPr>
            <a:lvl8pPr marL="3657600" marR="0" lvl="7" indent="-228600" algn="l">
              <a:lnSpc>
                <a:spcPct val="90000"/>
              </a:lnSpc>
              <a:spcBef>
                <a:spcPts val="375"/>
              </a:spcBef>
              <a:spcAft>
                <a:spcPts val="0"/>
              </a:spcAft>
              <a:buClr>
                <a:schemeClr val="lt1"/>
              </a:buClr>
              <a:buSzPts val="750"/>
              <a:buFont typeface="Arial"/>
              <a:buNone/>
              <a:defRPr sz="750" b="0" i="0" u="none" strike="noStrike" cap="none">
                <a:solidFill>
                  <a:schemeClr val="lt1"/>
                </a:solidFill>
                <a:latin typeface="Calibri"/>
                <a:ea typeface="Calibri"/>
                <a:cs typeface="Calibri"/>
                <a:sym typeface="Calibri"/>
              </a:defRPr>
            </a:lvl8pPr>
            <a:lvl9pPr marL="4114800" marR="0" lvl="8" indent="-228600" algn="l">
              <a:lnSpc>
                <a:spcPct val="90000"/>
              </a:lnSpc>
              <a:spcBef>
                <a:spcPts val="375"/>
              </a:spcBef>
              <a:spcAft>
                <a:spcPts val="0"/>
              </a:spcAft>
              <a:buClr>
                <a:schemeClr val="lt1"/>
              </a:buClr>
              <a:buSzPts val="750"/>
              <a:buFont typeface="Arial"/>
              <a:buNone/>
              <a:defRPr sz="750" b="0" i="0" u="none" strike="noStrike" cap="none">
                <a:solidFill>
                  <a:schemeClr val="lt1"/>
                </a:solidFill>
                <a:latin typeface="Calibri"/>
                <a:ea typeface="Calibri"/>
                <a:cs typeface="Calibri"/>
                <a:sym typeface="Calibri"/>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41"/>
        <p:cNvGrpSpPr/>
        <p:nvPr/>
      </p:nvGrpSpPr>
      <p:grpSpPr>
        <a:xfrm>
          <a:off x="0" y="0"/>
          <a:ext cx="0" cy="0"/>
          <a:chOff x="0" y="0"/>
          <a:chExt cx="0" cy="0"/>
        </a:xfrm>
      </p:grpSpPr>
      <p:sp>
        <p:nvSpPr>
          <p:cNvPr id="42" name="Google Shape;42;p10"/>
          <p:cNvSpPr txBox="1">
            <a:spLocks noGrp="1"/>
          </p:cNvSpPr>
          <p:nvPr>
            <p:ph type="title"/>
          </p:nvPr>
        </p:nvSpPr>
        <p:spPr>
          <a:xfrm>
            <a:off x="629841" y="457200"/>
            <a:ext cx="2949178" cy="1600200"/>
          </a:xfrm>
          <a:prstGeom prst="rect">
            <a:avLst/>
          </a:prstGeom>
          <a:noFill/>
          <a:ln>
            <a:noFill/>
          </a:ln>
        </p:spPr>
        <p:txBody>
          <a:bodyPr spcFirstLastPara="1" wrap="square" lIns="91425" tIns="45700" rIns="91425" bIns="45700" anchor="b" anchorCtr="0"/>
          <a:lstStyle>
            <a:lvl1pPr marR="0" lvl="0" algn="l">
              <a:lnSpc>
                <a:spcPct val="90000"/>
              </a:lnSpc>
              <a:spcBef>
                <a:spcPts val="0"/>
              </a:spcBef>
              <a:spcAft>
                <a:spcPts val="0"/>
              </a:spcAft>
              <a:buClr>
                <a:schemeClr val="lt2"/>
              </a:buClr>
              <a:buSzPts val="2400"/>
              <a:buFont typeface="Calibri"/>
              <a:buNone/>
              <a:defRPr sz="2400" b="0" i="0" u="none" strike="noStrike" cap="none">
                <a:solidFill>
                  <a:schemeClr val="lt2"/>
                </a:solidFill>
                <a:latin typeface="Calibri"/>
                <a:ea typeface="Calibri"/>
                <a:cs typeface="Calibri"/>
                <a:sym typeface="Calibri"/>
              </a:defRPr>
            </a:lvl1pPr>
            <a:lvl2pPr marR="0" lvl="1" algn="l">
              <a:lnSpc>
                <a:spcPct val="100000"/>
              </a:lnSpc>
              <a:spcBef>
                <a:spcPts val="0"/>
              </a:spcBef>
              <a:spcAft>
                <a:spcPts val="0"/>
              </a:spcAft>
              <a:buClr>
                <a:srgbClr val="000000"/>
              </a:buClr>
              <a:buSzPts val="1400"/>
              <a:buFont typeface="Arial"/>
              <a:buNone/>
              <a:defRPr sz="1800" b="0" i="0" u="none" strike="noStrike" cap="none">
                <a:solidFill>
                  <a:schemeClr val="lt2"/>
                </a:solidFill>
                <a:latin typeface="Arial"/>
                <a:ea typeface="Arial"/>
                <a:cs typeface="Arial"/>
                <a:sym typeface="Arial"/>
              </a:defRPr>
            </a:lvl2pPr>
            <a:lvl3pPr marR="0" lvl="2" algn="l">
              <a:lnSpc>
                <a:spcPct val="100000"/>
              </a:lnSpc>
              <a:spcBef>
                <a:spcPts val="0"/>
              </a:spcBef>
              <a:spcAft>
                <a:spcPts val="0"/>
              </a:spcAft>
              <a:buClr>
                <a:srgbClr val="000000"/>
              </a:buClr>
              <a:buSzPts val="1400"/>
              <a:buFont typeface="Arial"/>
              <a:buNone/>
              <a:defRPr sz="1800" b="0" i="0" u="none" strike="noStrike" cap="none">
                <a:solidFill>
                  <a:schemeClr val="lt2"/>
                </a:solidFill>
                <a:latin typeface="Arial"/>
                <a:ea typeface="Arial"/>
                <a:cs typeface="Arial"/>
                <a:sym typeface="Arial"/>
              </a:defRPr>
            </a:lvl3pPr>
            <a:lvl4pPr marR="0" lvl="3" algn="l">
              <a:lnSpc>
                <a:spcPct val="100000"/>
              </a:lnSpc>
              <a:spcBef>
                <a:spcPts val="0"/>
              </a:spcBef>
              <a:spcAft>
                <a:spcPts val="0"/>
              </a:spcAft>
              <a:buClr>
                <a:srgbClr val="000000"/>
              </a:buClr>
              <a:buSzPts val="1400"/>
              <a:buFont typeface="Arial"/>
              <a:buNone/>
              <a:defRPr sz="1800" b="0" i="0" u="none" strike="noStrike" cap="none">
                <a:solidFill>
                  <a:schemeClr val="lt2"/>
                </a:solidFill>
                <a:latin typeface="Arial"/>
                <a:ea typeface="Arial"/>
                <a:cs typeface="Arial"/>
                <a:sym typeface="Arial"/>
              </a:defRPr>
            </a:lvl4pPr>
            <a:lvl5pPr marR="0" lvl="4" algn="l">
              <a:lnSpc>
                <a:spcPct val="100000"/>
              </a:lnSpc>
              <a:spcBef>
                <a:spcPts val="0"/>
              </a:spcBef>
              <a:spcAft>
                <a:spcPts val="0"/>
              </a:spcAft>
              <a:buClr>
                <a:srgbClr val="000000"/>
              </a:buClr>
              <a:buSzPts val="1400"/>
              <a:buFont typeface="Arial"/>
              <a:buNone/>
              <a:defRPr sz="1800" b="0" i="0" u="none" strike="noStrike" cap="none">
                <a:solidFill>
                  <a:schemeClr val="lt2"/>
                </a:solidFill>
                <a:latin typeface="Arial"/>
                <a:ea typeface="Arial"/>
                <a:cs typeface="Arial"/>
                <a:sym typeface="Arial"/>
              </a:defRPr>
            </a:lvl5pPr>
            <a:lvl6pPr marR="0" lvl="5" algn="l">
              <a:lnSpc>
                <a:spcPct val="100000"/>
              </a:lnSpc>
              <a:spcBef>
                <a:spcPts val="0"/>
              </a:spcBef>
              <a:spcAft>
                <a:spcPts val="0"/>
              </a:spcAft>
              <a:buClr>
                <a:srgbClr val="000000"/>
              </a:buClr>
              <a:buSzPts val="1400"/>
              <a:buFont typeface="Arial"/>
              <a:buNone/>
              <a:defRPr sz="1800" b="0" i="0" u="none" strike="noStrike" cap="none">
                <a:solidFill>
                  <a:schemeClr val="lt2"/>
                </a:solidFill>
                <a:latin typeface="Arial"/>
                <a:ea typeface="Arial"/>
                <a:cs typeface="Arial"/>
                <a:sym typeface="Arial"/>
              </a:defRPr>
            </a:lvl6pPr>
            <a:lvl7pPr marR="0" lvl="6" algn="l">
              <a:lnSpc>
                <a:spcPct val="100000"/>
              </a:lnSpc>
              <a:spcBef>
                <a:spcPts val="0"/>
              </a:spcBef>
              <a:spcAft>
                <a:spcPts val="0"/>
              </a:spcAft>
              <a:buClr>
                <a:srgbClr val="000000"/>
              </a:buClr>
              <a:buSzPts val="1400"/>
              <a:buFont typeface="Arial"/>
              <a:buNone/>
              <a:defRPr sz="1800" b="0" i="0" u="none" strike="noStrike" cap="none">
                <a:solidFill>
                  <a:schemeClr val="lt2"/>
                </a:solidFill>
                <a:latin typeface="Arial"/>
                <a:ea typeface="Arial"/>
                <a:cs typeface="Arial"/>
                <a:sym typeface="Arial"/>
              </a:defRPr>
            </a:lvl7pPr>
            <a:lvl8pPr marR="0" lvl="7" algn="l">
              <a:lnSpc>
                <a:spcPct val="100000"/>
              </a:lnSpc>
              <a:spcBef>
                <a:spcPts val="0"/>
              </a:spcBef>
              <a:spcAft>
                <a:spcPts val="0"/>
              </a:spcAft>
              <a:buClr>
                <a:srgbClr val="000000"/>
              </a:buClr>
              <a:buSzPts val="1400"/>
              <a:buFont typeface="Arial"/>
              <a:buNone/>
              <a:defRPr sz="1800" b="0" i="0" u="none" strike="noStrike" cap="none">
                <a:solidFill>
                  <a:schemeClr val="lt2"/>
                </a:solidFill>
                <a:latin typeface="Arial"/>
                <a:ea typeface="Arial"/>
                <a:cs typeface="Arial"/>
                <a:sym typeface="Arial"/>
              </a:defRPr>
            </a:lvl8pPr>
            <a:lvl9pPr marR="0" lvl="8" algn="l">
              <a:lnSpc>
                <a:spcPct val="100000"/>
              </a:lnSpc>
              <a:spcBef>
                <a:spcPts val="0"/>
              </a:spcBef>
              <a:spcAft>
                <a:spcPts val="0"/>
              </a:spcAft>
              <a:buClr>
                <a:srgbClr val="000000"/>
              </a:buClr>
              <a:buSzPts val="1400"/>
              <a:buFont typeface="Arial"/>
              <a:buNone/>
              <a:defRPr sz="1800" b="0" i="0" u="none" strike="noStrike" cap="none">
                <a:solidFill>
                  <a:schemeClr val="lt2"/>
                </a:solidFill>
                <a:latin typeface="Arial"/>
                <a:ea typeface="Arial"/>
                <a:cs typeface="Arial"/>
                <a:sym typeface="Arial"/>
              </a:defRPr>
            </a:lvl9pPr>
          </a:lstStyle>
          <a:p>
            <a:endParaRPr/>
          </a:p>
        </p:txBody>
      </p:sp>
      <p:sp>
        <p:nvSpPr>
          <p:cNvPr id="43" name="Google Shape;43;p10"/>
          <p:cNvSpPr>
            <a:spLocks noGrp="1"/>
          </p:cNvSpPr>
          <p:nvPr>
            <p:ph type="pic" idx="2"/>
          </p:nvPr>
        </p:nvSpPr>
        <p:spPr>
          <a:xfrm>
            <a:off x="3886200" y="457200"/>
            <a:ext cx="4629150" cy="5096518"/>
          </a:xfrm>
          <a:prstGeom prst="rect">
            <a:avLst/>
          </a:prstGeom>
          <a:noFill/>
          <a:ln>
            <a:noFill/>
          </a:ln>
        </p:spPr>
        <p:txBody>
          <a:bodyPr spcFirstLastPara="1" wrap="square" lIns="91425" tIns="45700" rIns="91425" bIns="45700" anchor="t" anchorCtr="0"/>
          <a:lstStyle>
            <a:lvl1pPr marR="0" lvl="0" algn="l" rtl="0">
              <a:lnSpc>
                <a:spcPct val="90000"/>
              </a:lnSpc>
              <a:spcBef>
                <a:spcPts val="750"/>
              </a:spcBef>
              <a:spcAft>
                <a:spcPts val="0"/>
              </a:spcAft>
              <a:buClr>
                <a:schemeClr val="lt1"/>
              </a:buClr>
              <a:buSzPts val="2400"/>
              <a:buFont typeface="Arial"/>
              <a:buNone/>
              <a:defRPr sz="2400" b="0" i="0" u="none" strike="noStrike" cap="none">
                <a:solidFill>
                  <a:schemeClr val="lt1"/>
                </a:solidFill>
                <a:latin typeface="Calibri"/>
                <a:ea typeface="Calibri"/>
                <a:cs typeface="Calibri"/>
                <a:sym typeface="Calibri"/>
              </a:defRPr>
            </a:lvl1pPr>
            <a:lvl2pPr marR="0" lvl="1" algn="l" rtl="0">
              <a:lnSpc>
                <a:spcPct val="90000"/>
              </a:lnSpc>
              <a:spcBef>
                <a:spcPts val="375"/>
              </a:spcBef>
              <a:spcAft>
                <a:spcPts val="0"/>
              </a:spcAft>
              <a:buClr>
                <a:schemeClr val="lt1"/>
              </a:buClr>
              <a:buSzPts val="2100"/>
              <a:buFont typeface="Arial"/>
              <a:buNone/>
              <a:defRPr sz="2100" b="0" i="0" u="none" strike="noStrike" cap="none">
                <a:solidFill>
                  <a:schemeClr val="lt1"/>
                </a:solidFill>
                <a:latin typeface="Calibri"/>
                <a:ea typeface="Calibri"/>
                <a:cs typeface="Calibri"/>
                <a:sym typeface="Calibri"/>
              </a:defRPr>
            </a:lvl2pPr>
            <a:lvl3pPr marR="0" lvl="2" algn="l" rtl="0">
              <a:lnSpc>
                <a:spcPct val="90000"/>
              </a:lnSpc>
              <a:spcBef>
                <a:spcPts val="375"/>
              </a:spcBef>
              <a:spcAft>
                <a:spcPts val="0"/>
              </a:spcAft>
              <a:buClr>
                <a:schemeClr val="lt1"/>
              </a:buClr>
              <a:buSzPts val="1800"/>
              <a:buFont typeface="Arial"/>
              <a:buNone/>
              <a:defRPr sz="1800" b="0" i="0" u="none" strike="noStrike" cap="none">
                <a:solidFill>
                  <a:schemeClr val="lt1"/>
                </a:solidFill>
                <a:latin typeface="Calibri"/>
                <a:ea typeface="Calibri"/>
                <a:cs typeface="Calibri"/>
                <a:sym typeface="Calibri"/>
              </a:defRPr>
            </a:lvl3pPr>
            <a:lvl4pPr marR="0" lvl="3" algn="l" rtl="0">
              <a:lnSpc>
                <a:spcPct val="90000"/>
              </a:lnSpc>
              <a:spcBef>
                <a:spcPts val="375"/>
              </a:spcBef>
              <a:spcAft>
                <a:spcPts val="0"/>
              </a:spcAft>
              <a:buClr>
                <a:schemeClr val="lt1"/>
              </a:buClr>
              <a:buSzPts val="1500"/>
              <a:buFont typeface="Arial"/>
              <a:buNone/>
              <a:defRPr sz="1500" b="0" i="0" u="none" strike="noStrike" cap="none">
                <a:solidFill>
                  <a:schemeClr val="lt1"/>
                </a:solidFill>
                <a:latin typeface="Calibri"/>
                <a:ea typeface="Calibri"/>
                <a:cs typeface="Calibri"/>
                <a:sym typeface="Calibri"/>
              </a:defRPr>
            </a:lvl4pPr>
            <a:lvl5pPr marR="0" lvl="4" algn="l" rtl="0">
              <a:lnSpc>
                <a:spcPct val="90000"/>
              </a:lnSpc>
              <a:spcBef>
                <a:spcPts val="375"/>
              </a:spcBef>
              <a:spcAft>
                <a:spcPts val="0"/>
              </a:spcAft>
              <a:buClr>
                <a:schemeClr val="lt1"/>
              </a:buClr>
              <a:buSzPts val="1500"/>
              <a:buFont typeface="Arial"/>
              <a:buNone/>
              <a:defRPr sz="1500" b="0" i="0" u="none" strike="noStrike" cap="none">
                <a:solidFill>
                  <a:schemeClr val="lt1"/>
                </a:solidFill>
                <a:latin typeface="Calibri"/>
                <a:ea typeface="Calibri"/>
                <a:cs typeface="Calibri"/>
                <a:sym typeface="Calibri"/>
              </a:defRPr>
            </a:lvl5pPr>
            <a:lvl6pPr marR="0" lvl="5" algn="l" rtl="0">
              <a:lnSpc>
                <a:spcPct val="90000"/>
              </a:lnSpc>
              <a:spcBef>
                <a:spcPts val="375"/>
              </a:spcBef>
              <a:spcAft>
                <a:spcPts val="0"/>
              </a:spcAft>
              <a:buClr>
                <a:schemeClr val="lt1"/>
              </a:buClr>
              <a:buSzPts val="1500"/>
              <a:buFont typeface="Arial"/>
              <a:buNone/>
              <a:defRPr sz="1500" b="0" i="0" u="none" strike="noStrike" cap="none">
                <a:solidFill>
                  <a:schemeClr val="lt1"/>
                </a:solidFill>
                <a:latin typeface="Calibri"/>
                <a:ea typeface="Calibri"/>
                <a:cs typeface="Calibri"/>
                <a:sym typeface="Calibri"/>
              </a:defRPr>
            </a:lvl6pPr>
            <a:lvl7pPr marR="0" lvl="6" algn="l" rtl="0">
              <a:lnSpc>
                <a:spcPct val="90000"/>
              </a:lnSpc>
              <a:spcBef>
                <a:spcPts val="375"/>
              </a:spcBef>
              <a:spcAft>
                <a:spcPts val="0"/>
              </a:spcAft>
              <a:buClr>
                <a:schemeClr val="lt1"/>
              </a:buClr>
              <a:buSzPts val="1500"/>
              <a:buFont typeface="Arial"/>
              <a:buNone/>
              <a:defRPr sz="1500" b="0" i="0" u="none" strike="noStrike" cap="none">
                <a:solidFill>
                  <a:schemeClr val="lt1"/>
                </a:solidFill>
                <a:latin typeface="Calibri"/>
                <a:ea typeface="Calibri"/>
                <a:cs typeface="Calibri"/>
                <a:sym typeface="Calibri"/>
              </a:defRPr>
            </a:lvl7pPr>
            <a:lvl8pPr marR="0" lvl="7" algn="l" rtl="0">
              <a:lnSpc>
                <a:spcPct val="90000"/>
              </a:lnSpc>
              <a:spcBef>
                <a:spcPts val="375"/>
              </a:spcBef>
              <a:spcAft>
                <a:spcPts val="0"/>
              </a:spcAft>
              <a:buClr>
                <a:schemeClr val="lt1"/>
              </a:buClr>
              <a:buSzPts val="1500"/>
              <a:buFont typeface="Arial"/>
              <a:buNone/>
              <a:defRPr sz="1500" b="0" i="0" u="none" strike="noStrike" cap="none">
                <a:solidFill>
                  <a:schemeClr val="lt1"/>
                </a:solidFill>
                <a:latin typeface="Calibri"/>
                <a:ea typeface="Calibri"/>
                <a:cs typeface="Calibri"/>
                <a:sym typeface="Calibri"/>
              </a:defRPr>
            </a:lvl8pPr>
            <a:lvl9pPr marR="0" lvl="8" algn="l" rtl="0">
              <a:lnSpc>
                <a:spcPct val="90000"/>
              </a:lnSpc>
              <a:spcBef>
                <a:spcPts val="375"/>
              </a:spcBef>
              <a:spcAft>
                <a:spcPts val="0"/>
              </a:spcAft>
              <a:buClr>
                <a:schemeClr val="lt1"/>
              </a:buClr>
              <a:buSzPts val="1500"/>
              <a:buFont typeface="Arial"/>
              <a:buNone/>
              <a:defRPr sz="1500" b="0" i="0" u="none" strike="noStrike" cap="none">
                <a:solidFill>
                  <a:schemeClr val="lt1"/>
                </a:solidFill>
                <a:latin typeface="Calibri"/>
                <a:ea typeface="Calibri"/>
                <a:cs typeface="Calibri"/>
                <a:sym typeface="Calibri"/>
              </a:defRPr>
            </a:lvl9pPr>
          </a:lstStyle>
          <a:p>
            <a:endParaRPr/>
          </a:p>
        </p:txBody>
      </p:sp>
      <p:sp>
        <p:nvSpPr>
          <p:cNvPr id="44" name="Google Shape;44;p10"/>
          <p:cNvSpPr txBox="1">
            <a:spLocks noGrp="1"/>
          </p:cNvSpPr>
          <p:nvPr>
            <p:ph type="body" idx="1"/>
          </p:nvPr>
        </p:nvSpPr>
        <p:spPr>
          <a:xfrm>
            <a:off x="629841" y="2057400"/>
            <a:ext cx="2949178" cy="3496318"/>
          </a:xfrm>
          <a:prstGeom prst="rect">
            <a:avLst/>
          </a:prstGeom>
          <a:noFill/>
          <a:ln>
            <a:noFill/>
          </a:ln>
        </p:spPr>
        <p:txBody>
          <a:bodyPr spcFirstLastPara="1" wrap="square" lIns="91425" tIns="45700" rIns="91425" bIns="45700" anchor="t" anchorCtr="0"/>
          <a:lstStyle>
            <a:lvl1pPr marL="457200" marR="0" lvl="0" indent="-228600" algn="l">
              <a:lnSpc>
                <a:spcPct val="90000"/>
              </a:lnSpc>
              <a:spcBef>
                <a:spcPts val="750"/>
              </a:spcBef>
              <a:spcAft>
                <a:spcPts val="0"/>
              </a:spcAft>
              <a:buClr>
                <a:schemeClr val="lt1"/>
              </a:buClr>
              <a:buSzPts val="1200"/>
              <a:buFont typeface="Arial"/>
              <a:buNone/>
              <a:defRPr sz="1200" b="0" i="0" u="none" strike="noStrike" cap="none">
                <a:solidFill>
                  <a:schemeClr val="lt1"/>
                </a:solidFill>
                <a:latin typeface="Calibri"/>
                <a:ea typeface="Calibri"/>
                <a:cs typeface="Calibri"/>
                <a:sym typeface="Calibri"/>
              </a:defRPr>
            </a:lvl1pPr>
            <a:lvl2pPr marL="914400" marR="0" lvl="1" indent="-228600" algn="l">
              <a:lnSpc>
                <a:spcPct val="90000"/>
              </a:lnSpc>
              <a:spcBef>
                <a:spcPts val="375"/>
              </a:spcBef>
              <a:spcAft>
                <a:spcPts val="0"/>
              </a:spcAft>
              <a:buClr>
                <a:schemeClr val="lt1"/>
              </a:buClr>
              <a:buSzPts val="1050"/>
              <a:buFont typeface="Arial"/>
              <a:buNone/>
              <a:defRPr sz="1050" b="0" i="0" u="none" strike="noStrike" cap="none">
                <a:solidFill>
                  <a:schemeClr val="lt1"/>
                </a:solidFill>
                <a:latin typeface="Calibri"/>
                <a:ea typeface="Calibri"/>
                <a:cs typeface="Calibri"/>
                <a:sym typeface="Calibri"/>
              </a:defRPr>
            </a:lvl2pPr>
            <a:lvl3pPr marL="1371600" marR="0" lvl="2" indent="-228600" algn="l">
              <a:lnSpc>
                <a:spcPct val="90000"/>
              </a:lnSpc>
              <a:spcBef>
                <a:spcPts val="375"/>
              </a:spcBef>
              <a:spcAft>
                <a:spcPts val="0"/>
              </a:spcAft>
              <a:buClr>
                <a:schemeClr val="lt1"/>
              </a:buClr>
              <a:buSzPts val="900"/>
              <a:buFont typeface="Arial"/>
              <a:buNone/>
              <a:defRPr sz="900" b="0" i="0" u="none" strike="noStrike" cap="none">
                <a:solidFill>
                  <a:schemeClr val="lt1"/>
                </a:solidFill>
                <a:latin typeface="Calibri"/>
                <a:ea typeface="Calibri"/>
                <a:cs typeface="Calibri"/>
                <a:sym typeface="Calibri"/>
              </a:defRPr>
            </a:lvl3pPr>
            <a:lvl4pPr marL="1828800" marR="0" lvl="3" indent="-228600" algn="l">
              <a:lnSpc>
                <a:spcPct val="90000"/>
              </a:lnSpc>
              <a:spcBef>
                <a:spcPts val="375"/>
              </a:spcBef>
              <a:spcAft>
                <a:spcPts val="0"/>
              </a:spcAft>
              <a:buClr>
                <a:schemeClr val="lt1"/>
              </a:buClr>
              <a:buSzPts val="750"/>
              <a:buFont typeface="Arial"/>
              <a:buNone/>
              <a:defRPr sz="750" b="0" i="0" u="none" strike="noStrike" cap="none">
                <a:solidFill>
                  <a:schemeClr val="lt1"/>
                </a:solidFill>
                <a:latin typeface="Calibri"/>
                <a:ea typeface="Calibri"/>
                <a:cs typeface="Calibri"/>
                <a:sym typeface="Calibri"/>
              </a:defRPr>
            </a:lvl4pPr>
            <a:lvl5pPr marL="2286000" marR="0" lvl="4" indent="-228600" algn="l">
              <a:lnSpc>
                <a:spcPct val="90000"/>
              </a:lnSpc>
              <a:spcBef>
                <a:spcPts val="375"/>
              </a:spcBef>
              <a:spcAft>
                <a:spcPts val="0"/>
              </a:spcAft>
              <a:buClr>
                <a:schemeClr val="lt1"/>
              </a:buClr>
              <a:buSzPts val="750"/>
              <a:buFont typeface="Arial"/>
              <a:buNone/>
              <a:defRPr sz="750" b="0" i="0" u="none" strike="noStrike" cap="none">
                <a:solidFill>
                  <a:schemeClr val="lt1"/>
                </a:solidFill>
                <a:latin typeface="Calibri"/>
                <a:ea typeface="Calibri"/>
                <a:cs typeface="Calibri"/>
                <a:sym typeface="Calibri"/>
              </a:defRPr>
            </a:lvl5pPr>
            <a:lvl6pPr marL="2743200" marR="0" lvl="5" indent="-228600" algn="l">
              <a:lnSpc>
                <a:spcPct val="90000"/>
              </a:lnSpc>
              <a:spcBef>
                <a:spcPts val="375"/>
              </a:spcBef>
              <a:spcAft>
                <a:spcPts val="0"/>
              </a:spcAft>
              <a:buClr>
                <a:schemeClr val="lt1"/>
              </a:buClr>
              <a:buSzPts val="750"/>
              <a:buFont typeface="Arial"/>
              <a:buNone/>
              <a:defRPr sz="750" b="0" i="0" u="none" strike="noStrike" cap="none">
                <a:solidFill>
                  <a:schemeClr val="lt1"/>
                </a:solidFill>
                <a:latin typeface="Calibri"/>
                <a:ea typeface="Calibri"/>
                <a:cs typeface="Calibri"/>
                <a:sym typeface="Calibri"/>
              </a:defRPr>
            </a:lvl6pPr>
            <a:lvl7pPr marL="3200400" marR="0" lvl="6" indent="-228600" algn="l">
              <a:lnSpc>
                <a:spcPct val="90000"/>
              </a:lnSpc>
              <a:spcBef>
                <a:spcPts val="375"/>
              </a:spcBef>
              <a:spcAft>
                <a:spcPts val="0"/>
              </a:spcAft>
              <a:buClr>
                <a:schemeClr val="lt1"/>
              </a:buClr>
              <a:buSzPts val="750"/>
              <a:buFont typeface="Arial"/>
              <a:buNone/>
              <a:defRPr sz="750" b="0" i="0" u="none" strike="noStrike" cap="none">
                <a:solidFill>
                  <a:schemeClr val="lt1"/>
                </a:solidFill>
                <a:latin typeface="Calibri"/>
                <a:ea typeface="Calibri"/>
                <a:cs typeface="Calibri"/>
                <a:sym typeface="Calibri"/>
              </a:defRPr>
            </a:lvl7pPr>
            <a:lvl8pPr marL="3657600" marR="0" lvl="7" indent="-228600" algn="l">
              <a:lnSpc>
                <a:spcPct val="90000"/>
              </a:lnSpc>
              <a:spcBef>
                <a:spcPts val="375"/>
              </a:spcBef>
              <a:spcAft>
                <a:spcPts val="0"/>
              </a:spcAft>
              <a:buClr>
                <a:schemeClr val="lt1"/>
              </a:buClr>
              <a:buSzPts val="750"/>
              <a:buFont typeface="Arial"/>
              <a:buNone/>
              <a:defRPr sz="750" b="0" i="0" u="none" strike="noStrike" cap="none">
                <a:solidFill>
                  <a:schemeClr val="lt1"/>
                </a:solidFill>
                <a:latin typeface="Calibri"/>
                <a:ea typeface="Calibri"/>
                <a:cs typeface="Calibri"/>
                <a:sym typeface="Calibri"/>
              </a:defRPr>
            </a:lvl8pPr>
            <a:lvl9pPr marL="4114800" marR="0" lvl="8" indent="-228600" algn="l">
              <a:lnSpc>
                <a:spcPct val="90000"/>
              </a:lnSpc>
              <a:spcBef>
                <a:spcPts val="375"/>
              </a:spcBef>
              <a:spcAft>
                <a:spcPts val="0"/>
              </a:spcAft>
              <a:buClr>
                <a:schemeClr val="lt1"/>
              </a:buClr>
              <a:buSzPts val="750"/>
              <a:buFont typeface="Arial"/>
              <a:buNone/>
              <a:defRPr sz="750" b="0" i="0" u="none" strike="noStrike" cap="none">
                <a:solidFill>
                  <a:schemeClr val="lt1"/>
                </a:solidFill>
                <a:latin typeface="Calibri"/>
                <a:ea typeface="Calibri"/>
                <a:cs typeface="Calibri"/>
                <a:sym typeface="Calibri"/>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dk1"/>
        </a:solidFill>
        <a:effectLst/>
      </p:bgPr>
    </p:bg>
    <p:spTree>
      <p:nvGrpSpPr>
        <p:cNvPr id="1" name="Shape 5"/>
        <p:cNvGrpSpPr/>
        <p:nvPr/>
      </p:nvGrpSpPr>
      <p:grpSpPr>
        <a:xfrm>
          <a:off x="0" y="0"/>
          <a:ext cx="0" cy="0"/>
          <a:chOff x="0" y="0"/>
          <a:chExt cx="0" cy="0"/>
        </a:xfrm>
      </p:grpSpPr>
      <p:sp>
        <p:nvSpPr>
          <p:cNvPr id="6" name="Google Shape;6;p1"/>
          <p:cNvSpPr/>
          <p:nvPr/>
        </p:nvSpPr>
        <p:spPr>
          <a:xfrm>
            <a:off x="0" y="5778109"/>
            <a:ext cx="9144000" cy="48600"/>
          </a:xfrm>
          <a:prstGeom prst="rect">
            <a:avLst/>
          </a:prstGeom>
          <a:solidFill>
            <a:srgbClr val="E3234B"/>
          </a:solidFill>
          <a:ln>
            <a:noFill/>
          </a:ln>
          <a:effectLst>
            <a:outerShdw blurRad="50800" sx="98000" sy="98000" rotWithShape="0">
              <a:srgbClr val="000000">
                <a:alpha val="27058"/>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7" name="Google Shape;7;p1"/>
          <p:cNvSpPr/>
          <p:nvPr/>
        </p:nvSpPr>
        <p:spPr>
          <a:xfrm>
            <a:off x="0" y="5907136"/>
            <a:ext cx="9144000" cy="950864"/>
          </a:xfrm>
          <a:prstGeom prst="rect">
            <a:avLst/>
          </a:prstGeom>
          <a:solidFill>
            <a:srgbClr val="333432"/>
          </a:solidFill>
          <a:ln>
            <a:noFill/>
          </a:ln>
          <a:effectLst>
            <a:outerShdw blurRad="50800" sx="98000" sy="98000" rotWithShape="0">
              <a:srgbClr val="000000">
                <a:alpha val="27058"/>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8" name="Google Shape;8;p1"/>
          <p:cNvPicPr preferRelativeResize="0"/>
          <p:nvPr/>
        </p:nvPicPr>
        <p:blipFill rotWithShape="1">
          <a:blip r:embed="rId13">
            <a:alphaModFix/>
          </a:blip>
          <a:srcRect/>
          <a:stretch/>
        </p:blipFill>
        <p:spPr>
          <a:xfrm>
            <a:off x="162798" y="6048771"/>
            <a:ext cx="1796468" cy="667594"/>
          </a:xfrm>
          <a:prstGeom prst="rect">
            <a:avLst/>
          </a:prstGeom>
          <a:noFill/>
          <a:ln>
            <a:noFill/>
          </a:ln>
        </p:spPr>
      </p:pic>
      <p:sp>
        <p:nvSpPr>
          <p:cNvPr id="9" name="Google Shape;9;p1"/>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lt2"/>
              </a:buClr>
              <a:buSzPts val="3300"/>
              <a:buFont typeface="Calibri"/>
              <a:buNone/>
              <a:defRPr sz="3300" b="0" i="0" u="none" strike="noStrike" cap="none">
                <a:solidFill>
                  <a:schemeClr val="lt2"/>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lt2"/>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lt2"/>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lt2"/>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lt2"/>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lt2"/>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lt2"/>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lt2"/>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lt2"/>
                </a:solidFill>
                <a:latin typeface="Arial"/>
                <a:ea typeface="Arial"/>
                <a:cs typeface="Arial"/>
                <a:sym typeface="Arial"/>
              </a:defRPr>
            </a:lvl9pPr>
          </a:lstStyle>
          <a:p>
            <a:endParaRPr/>
          </a:p>
        </p:txBody>
      </p:sp>
      <p:sp>
        <p:nvSpPr>
          <p:cNvPr id="10" name="Google Shape;10;p1"/>
          <p:cNvSpPr txBox="1">
            <a:spLocks noGrp="1"/>
          </p:cNvSpPr>
          <p:nvPr>
            <p:ph type="body" idx="1"/>
          </p:nvPr>
        </p:nvSpPr>
        <p:spPr>
          <a:xfrm>
            <a:off x="628650" y="1825625"/>
            <a:ext cx="7886700" cy="3756142"/>
          </a:xfrm>
          <a:prstGeom prst="rect">
            <a:avLst/>
          </a:prstGeom>
          <a:noFill/>
          <a:ln>
            <a:noFill/>
          </a:ln>
        </p:spPr>
        <p:txBody>
          <a:bodyPr spcFirstLastPara="1" wrap="square" lIns="91425" tIns="45700" rIns="91425" bIns="45700" anchor="t" anchorCtr="0"/>
          <a:lstStyle>
            <a:lvl1pPr marL="457200" marR="0" lvl="0" indent="-361950" algn="l" rtl="0">
              <a:lnSpc>
                <a:spcPct val="90000"/>
              </a:lnSpc>
              <a:spcBef>
                <a:spcPts val="750"/>
              </a:spcBef>
              <a:spcAft>
                <a:spcPts val="0"/>
              </a:spcAft>
              <a:buSzPts val="2100"/>
              <a:buFont typeface="Arial"/>
              <a:buChar char="•"/>
              <a:defRPr sz="2100" b="0" i="0" u="none" strike="noStrike" cap="none">
                <a:latin typeface="Calibri"/>
                <a:ea typeface="Calibri"/>
                <a:cs typeface="Calibri"/>
                <a:sym typeface="Calibri"/>
              </a:defRPr>
            </a:lvl1pPr>
            <a:lvl2pPr marL="914400" marR="0" lvl="1" indent="-342900" algn="l" rtl="0">
              <a:lnSpc>
                <a:spcPct val="90000"/>
              </a:lnSpc>
              <a:spcBef>
                <a:spcPts val="375"/>
              </a:spcBef>
              <a:spcAft>
                <a:spcPts val="0"/>
              </a:spcAft>
              <a:buSzPts val="1800"/>
              <a:buFont typeface="Arial"/>
              <a:buChar char="•"/>
              <a:defRPr sz="1800" b="0" i="0" u="none" strike="noStrike" cap="none">
                <a:latin typeface="Calibri"/>
                <a:ea typeface="Calibri"/>
                <a:cs typeface="Calibri"/>
                <a:sym typeface="Calibri"/>
              </a:defRPr>
            </a:lvl2pPr>
            <a:lvl3pPr marL="1371600" marR="0" lvl="2" indent="-323850" algn="l" rtl="0">
              <a:lnSpc>
                <a:spcPct val="90000"/>
              </a:lnSpc>
              <a:spcBef>
                <a:spcPts val="375"/>
              </a:spcBef>
              <a:spcAft>
                <a:spcPts val="0"/>
              </a:spcAft>
              <a:buClr>
                <a:schemeClr val="lt1"/>
              </a:buClr>
              <a:buSzPts val="1500"/>
              <a:buFont typeface="Arial"/>
              <a:buChar char="•"/>
              <a:defRPr sz="1500" b="0" i="0" u="none" strike="noStrike" cap="none">
                <a:solidFill>
                  <a:schemeClr val="lt1"/>
                </a:solidFill>
                <a:latin typeface="Calibri"/>
                <a:ea typeface="Calibri"/>
                <a:cs typeface="Calibri"/>
                <a:sym typeface="Calibri"/>
              </a:defRPr>
            </a:lvl3pPr>
            <a:lvl4pPr marL="1828800" marR="0" lvl="3" indent="-314325" algn="l" rtl="0">
              <a:lnSpc>
                <a:spcPct val="90000"/>
              </a:lnSpc>
              <a:spcBef>
                <a:spcPts val="375"/>
              </a:spcBef>
              <a:spcAft>
                <a:spcPts val="0"/>
              </a:spcAft>
              <a:buClr>
                <a:schemeClr val="lt1"/>
              </a:buClr>
              <a:buSzPts val="1350"/>
              <a:buFont typeface="Arial"/>
              <a:buChar char="•"/>
              <a:defRPr sz="1350" b="0" i="0" u="none" strike="noStrike" cap="none">
                <a:solidFill>
                  <a:schemeClr val="lt1"/>
                </a:solidFill>
                <a:latin typeface="Calibri"/>
                <a:ea typeface="Calibri"/>
                <a:cs typeface="Calibri"/>
                <a:sym typeface="Calibri"/>
              </a:defRPr>
            </a:lvl4pPr>
            <a:lvl5pPr marL="2286000" marR="0" lvl="4" indent="-314325" algn="l" rtl="0">
              <a:lnSpc>
                <a:spcPct val="90000"/>
              </a:lnSpc>
              <a:spcBef>
                <a:spcPts val="375"/>
              </a:spcBef>
              <a:spcAft>
                <a:spcPts val="0"/>
              </a:spcAft>
              <a:buClr>
                <a:schemeClr val="lt1"/>
              </a:buClr>
              <a:buSzPts val="1350"/>
              <a:buFont typeface="Arial"/>
              <a:buChar char="•"/>
              <a:defRPr sz="1350" b="0" i="0" u="none" strike="noStrike" cap="none">
                <a:solidFill>
                  <a:schemeClr val="lt1"/>
                </a:solidFill>
                <a:latin typeface="Calibri"/>
                <a:ea typeface="Calibri"/>
                <a:cs typeface="Calibri"/>
                <a:sym typeface="Calibri"/>
              </a:defRPr>
            </a:lvl5pPr>
            <a:lvl6pPr marL="2743200" marR="0" lvl="5" indent="-314325" algn="l" rtl="0">
              <a:lnSpc>
                <a:spcPct val="90000"/>
              </a:lnSpc>
              <a:spcBef>
                <a:spcPts val="375"/>
              </a:spcBef>
              <a:spcAft>
                <a:spcPts val="0"/>
              </a:spcAft>
              <a:buClr>
                <a:schemeClr val="lt1"/>
              </a:buClr>
              <a:buSzPts val="1350"/>
              <a:buFont typeface="Arial"/>
              <a:buChar char="•"/>
              <a:defRPr sz="1350" b="0" i="0" u="none" strike="noStrike" cap="none">
                <a:solidFill>
                  <a:schemeClr val="lt1"/>
                </a:solidFill>
                <a:latin typeface="Calibri"/>
                <a:ea typeface="Calibri"/>
                <a:cs typeface="Calibri"/>
                <a:sym typeface="Calibri"/>
              </a:defRPr>
            </a:lvl6pPr>
            <a:lvl7pPr marL="3200400" marR="0" lvl="6" indent="-314325" algn="l" rtl="0">
              <a:lnSpc>
                <a:spcPct val="90000"/>
              </a:lnSpc>
              <a:spcBef>
                <a:spcPts val="375"/>
              </a:spcBef>
              <a:spcAft>
                <a:spcPts val="0"/>
              </a:spcAft>
              <a:buClr>
                <a:schemeClr val="lt1"/>
              </a:buClr>
              <a:buSzPts val="1350"/>
              <a:buFont typeface="Arial"/>
              <a:buChar char="•"/>
              <a:defRPr sz="1350" b="0" i="0" u="none" strike="noStrike" cap="none">
                <a:solidFill>
                  <a:schemeClr val="lt1"/>
                </a:solidFill>
                <a:latin typeface="Calibri"/>
                <a:ea typeface="Calibri"/>
                <a:cs typeface="Calibri"/>
                <a:sym typeface="Calibri"/>
              </a:defRPr>
            </a:lvl7pPr>
            <a:lvl8pPr marL="3657600" marR="0" lvl="7" indent="-314325" algn="l" rtl="0">
              <a:lnSpc>
                <a:spcPct val="90000"/>
              </a:lnSpc>
              <a:spcBef>
                <a:spcPts val="375"/>
              </a:spcBef>
              <a:spcAft>
                <a:spcPts val="0"/>
              </a:spcAft>
              <a:buClr>
                <a:schemeClr val="lt1"/>
              </a:buClr>
              <a:buSzPts val="1350"/>
              <a:buFont typeface="Arial"/>
              <a:buChar char="•"/>
              <a:defRPr sz="1350" b="0" i="0" u="none" strike="noStrike" cap="none">
                <a:solidFill>
                  <a:schemeClr val="lt1"/>
                </a:solidFill>
                <a:latin typeface="Calibri"/>
                <a:ea typeface="Calibri"/>
                <a:cs typeface="Calibri"/>
                <a:sym typeface="Calibri"/>
              </a:defRPr>
            </a:lvl8pPr>
            <a:lvl9pPr marL="4114800" marR="0" lvl="8" indent="-314325" algn="l" rtl="0">
              <a:lnSpc>
                <a:spcPct val="90000"/>
              </a:lnSpc>
              <a:spcBef>
                <a:spcPts val="375"/>
              </a:spcBef>
              <a:spcAft>
                <a:spcPts val="0"/>
              </a:spcAft>
              <a:buClr>
                <a:schemeClr val="lt1"/>
              </a:buClr>
              <a:buSzPts val="1350"/>
              <a:buFont typeface="Arial"/>
              <a:buChar char="•"/>
              <a:defRPr sz="1350" b="0" i="0" u="none" strike="noStrike" cap="none">
                <a:solidFill>
                  <a:schemeClr val="lt1"/>
                </a:solidFill>
                <a:latin typeface="Calibri"/>
                <a:ea typeface="Calibri"/>
                <a:cs typeface="Calibri"/>
                <a:sym typeface="Calibri"/>
              </a:defRPr>
            </a:lvl9pPr>
          </a:lstStyle>
          <a:p>
            <a:endParaRPr/>
          </a:p>
        </p:txBody>
      </p:sp>
      <p:pic>
        <p:nvPicPr>
          <p:cNvPr id="11" name="Google Shape;11;p1"/>
          <p:cNvPicPr preferRelativeResize="0"/>
          <p:nvPr/>
        </p:nvPicPr>
        <p:blipFill rotWithShape="1">
          <a:blip r:embed="rId14">
            <a:alphaModFix/>
          </a:blip>
          <a:srcRect/>
          <a:stretch/>
        </p:blipFill>
        <p:spPr>
          <a:xfrm>
            <a:off x="7942166" y="5963932"/>
            <a:ext cx="832920" cy="837272"/>
          </a:xfrm>
          <a:prstGeom prst="rect">
            <a:avLst/>
          </a:prstGeom>
          <a:noFill/>
          <a:ln>
            <a:noFill/>
          </a:ln>
        </p:spPr>
      </p:pic>
      <p:sp>
        <p:nvSpPr>
          <p:cNvPr id="12" name="Google Shape;12;p1"/>
          <p:cNvSpPr/>
          <p:nvPr/>
        </p:nvSpPr>
        <p:spPr>
          <a:xfrm>
            <a:off x="2226429" y="6199976"/>
            <a:ext cx="5419749" cy="461665"/>
          </a:xfrm>
          <a:prstGeom prst="rect">
            <a:avLst/>
          </a:prstGeom>
          <a:noFill/>
          <a:ln>
            <a:noFill/>
          </a:ln>
        </p:spPr>
        <p:txBody>
          <a:bodyPr spcFirstLastPara="1" wrap="square" lIns="91425" tIns="45700" rIns="91425" bIns="45700" anchor="t" anchorCtr="0">
            <a:noAutofit/>
          </a:bodyPr>
          <a:lstStyle/>
          <a:p>
            <a:pPr marL="0" marR="0" lvl="0" indent="0" algn="just" rtl="0">
              <a:lnSpc>
                <a:spcPct val="100000"/>
              </a:lnSpc>
              <a:spcBef>
                <a:spcPts val="0"/>
              </a:spcBef>
              <a:spcAft>
                <a:spcPts val="0"/>
              </a:spcAft>
              <a:buClr>
                <a:srgbClr val="000000"/>
              </a:buClr>
              <a:buSzPts val="800"/>
              <a:buFont typeface="Arial"/>
              <a:buNone/>
            </a:pPr>
            <a:r>
              <a:rPr lang="en-US" sz="800" b="0" i="1" u="none" strike="noStrike" cap="none">
                <a:solidFill>
                  <a:schemeClr val="dk1"/>
                </a:solidFill>
                <a:latin typeface="Calibri"/>
                <a:ea typeface="Calibri"/>
                <a:cs typeface="Calibri"/>
                <a:sym typeface="Calibri"/>
              </a:rPr>
              <a:t>This material is based upon work supported by the National Science Foundation under Grant No. 1700680.  Any opinions, findings, and conclusions or recommendations expressed in this material are those of the author(s) and do not necessarily reflect the views of the National Science Foundation.</a:t>
            </a:r>
            <a:endParaRPr sz="8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farmlogs.com/" TargetMode="External"/><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hyperlink" Target="http://www.gmapgis.com/" TargetMode="External"/><Relationship Id="rId4" Type="http://schemas.openxmlformats.org/officeDocument/2006/relationships/hyperlink" Target="http://geovantage.com/"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4.xml"/><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5.xml"/><Relationship Id="rId1" Type="http://schemas.openxmlformats.org/officeDocument/2006/relationships/slideLayout" Target="../slideLayouts/slideLayout4.xml"/><Relationship Id="rId4" Type="http://schemas.openxmlformats.org/officeDocument/2006/relationships/image" Target="../media/image8.jpg"/></Relationships>
</file>

<file path=ppt/slides/_rels/slide16.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6.xml"/><Relationship Id="rId1" Type="http://schemas.openxmlformats.org/officeDocument/2006/relationships/slideLayout" Target="../slideLayouts/slideLayout4.xml"/><Relationship Id="rId4" Type="http://schemas.openxmlformats.org/officeDocument/2006/relationships/image" Target="../media/image10.jp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8.xml"/><Relationship Id="rId1" Type="http://schemas.openxmlformats.org/officeDocument/2006/relationships/slideLayout" Target="../slideLayouts/slideLayout4.xml"/><Relationship Id="rId4" Type="http://schemas.openxmlformats.org/officeDocument/2006/relationships/image" Target="../media/image12.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hyperlink" Target="https://weatherspark.com/" TargetMode="External"/><Relationship Id="rId3" Type="http://schemas.openxmlformats.org/officeDocument/2006/relationships/hyperlink" Target="https://www.usclimatedata.com/" TargetMode="External"/><Relationship Id="rId7" Type="http://schemas.openxmlformats.org/officeDocument/2006/relationships/hyperlink" Target="https://www.agweb.com/weather/temperature-band/"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hyperlink" Target="https://www.ncdc.noaa.gov/" TargetMode="External"/><Relationship Id="rId5" Type="http://schemas.openxmlformats.org/officeDocument/2006/relationships/hyperlink" Target="https://www.climate.gov/" TargetMode="External"/><Relationship Id="rId4" Type="http://schemas.openxmlformats.org/officeDocument/2006/relationships/hyperlink" Target="https://www.wunderground.com/" TargetMode="External"/></Relationships>
</file>

<file path=ppt/slides/_rels/slide9.xml.rels><?xml version="1.0" encoding="UTF-8" standalone="yes"?>
<Relationships xmlns="http://schemas.openxmlformats.org/package/2006/relationships"><Relationship Id="rId3" Type="http://schemas.openxmlformats.org/officeDocument/2006/relationships/hyperlink" Target="http://www.nutrien-ekonomics.com/tools-to-calculate-fertilizer-needs/calculators/gdd/"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hyperlink" Target="http://www.greencastonline.com/growing-degree-days/home"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4"/>
        <p:cNvGrpSpPr/>
        <p:nvPr/>
      </p:nvGrpSpPr>
      <p:grpSpPr>
        <a:xfrm>
          <a:off x="0" y="0"/>
          <a:ext cx="0" cy="0"/>
          <a:chOff x="0" y="0"/>
          <a:chExt cx="0" cy="0"/>
        </a:xfrm>
      </p:grpSpPr>
      <p:sp>
        <p:nvSpPr>
          <p:cNvPr id="55" name="Google Shape;55;p13"/>
          <p:cNvSpPr txBox="1">
            <a:spLocks noGrp="1"/>
          </p:cNvSpPr>
          <p:nvPr>
            <p:ph type="ctrTitle"/>
          </p:nvPr>
        </p:nvSpPr>
        <p:spPr>
          <a:xfrm>
            <a:off x="1143000" y="1122363"/>
            <a:ext cx="6858000" cy="2387600"/>
          </a:xfrm>
          <a:prstGeom prst="rect">
            <a:avLst/>
          </a:prstGeom>
          <a:noFill/>
          <a:ln>
            <a:noFill/>
          </a:ln>
        </p:spPr>
        <p:txBody>
          <a:bodyPr spcFirstLastPara="1" wrap="square" lIns="91425" tIns="45700" rIns="91425" bIns="45700" anchor="b" anchorCtr="0">
            <a:noAutofit/>
          </a:bodyPr>
          <a:lstStyle/>
          <a:p>
            <a:pPr marL="0" marR="0" lvl="0" indent="0" algn="ctr" rtl="0">
              <a:lnSpc>
                <a:spcPct val="90000"/>
              </a:lnSpc>
              <a:spcBef>
                <a:spcPts val="0"/>
              </a:spcBef>
              <a:spcAft>
                <a:spcPts val="0"/>
              </a:spcAft>
              <a:buClr>
                <a:schemeClr val="lt2"/>
              </a:buClr>
              <a:buSzPts val="4500"/>
              <a:buFont typeface="Calibri"/>
              <a:buNone/>
            </a:pPr>
            <a:r>
              <a:rPr lang="en-US" sz="5400"/>
              <a:t>Precision Agriculture</a:t>
            </a:r>
            <a:endParaRPr sz="5400" b="0" i="0" u="none" strike="noStrike" cap="none">
              <a:solidFill>
                <a:schemeClr val="lt2"/>
              </a:solidFill>
              <a:latin typeface="Calibri"/>
              <a:ea typeface="Calibri"/>
              <a:cs typeface="Calibri"/>
              <a:sym typeface="Calibri"/>
            </a:endParaRPr>
          </a:p>
        </p:txBody>
      </p:sp>
      <p:sp>
        <p:nvSpPr>
          <p:cNvPr id="56" name="Google Shape;56;p13"/>
          <p:cNvSpPr txBox="1">
            <a:spLocks noGrp="1"/>
          </p:cNvSpPr>
          <p:nvPr>
            <p:ph type="subTitle" idx="1"/>
          </p:nvPr>
        </p:nvSpPr>
        <p:spPr>
          <a:xfrm>
            <a:off x="1143000" y="3602038"/>
            <a:ext cx="6858000" cy="1655762"/>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1800"/>
              <a:buFont typeface="Arial"/>
              <a:buNone/>
            </a:pPr>
            <a:r>
              <a:rPr lang="en-US" sz="3600"/>
              <a:t>Lesson 3, Part A</a:t>
            </a:r>
            <a:endParaRPr sz="3600" b="0" i="0" u="none" strike="noStrike" cap="none">
              <a:solidFill>
                <a:schemeClr val="lt1"/>
              </a:solidFill>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55"/>
                                        </p:tgtEl>
                                        <p:attrNameLst>
                                          <p:attrName>style.visibility</p:attrName>
                                        </p:attrNameLst>
                                      </p:cBhvr>
                                      <p:to>
                                        <p:strVal val="visible"/>
                                      </p:to>
                                    </p:set>
                                    <p:anim calcmode="lin" valueType="num">
                                      <p:cBhvr additive="base">
                                        <p:cTn id="7" dur="500"/>
                                        <p:tgtEl>
                                          <p:spTgt spid="55"/>
                                        </p:tgtEl>
                                        <p:attrNameLst>
                                          <p:attrName>ppt_y</p:attrName>
                                        </p:attrNameLst>
                                      </p:cBhvr>
                                      <p:tavLst>
                                        <p:tav tm="0">
                                          <p:val>
                                            <p:strVal val="#ppt_y-1"/>
                                          </p:val>
                                        </p:tav>
                                        <p:tav tm="100000">
                                          <p:val>
                                            <p:strVal val="#ppt_y"/>
                                          </p:val>
                                        </p:tav>
                                      </p:tavLst>
                                    </p:anim>
                                  </p:childTnLst>
                                </p:cTn>
                              </p:par>
                              <p:par>
                                <p:cTn id="8" presetID="2" presetClass="entr" presetSubtype="2" fill="hold" nodeType="withEffect">
                                  <p:stCondLst>
                                    <p:cond delay="0"/>
                                  </p:stCondLst>
                                  <p:childTnLst>
                                    <p:set>
                                      <p:cBhvr>
                                        <p:cTn id="9" dur="1" fill="hold">
                                          <p:stCondLst>
                                            <p:cond delay="0"/>
                                          </p:stCondLst>
                                        </p:cTn>
                                        <p:tgtEl>
                                          <p:spTgt spid="56">
                                            <p:txEl>
                                              <p:pRg st="0" end="0"/>
                                            </p:txEl>
                                          </p:spTgt>
                                        </p:tgtEl>
                                        <p:attrNameLst>
                                          <p:attrName>style.visibility</p:attrName>
                                        </p:attrNameLst>
                                      </p:cBhvr>
                                      <p:to>
                                        <p:strVal val="visible"/>
                                      </p:to>
                                    </p:set>
                                    <p:anim calcmode="lin" valueType="num">
                                      <p:cBhvr additive="base">
                                        <p:cTn id="10" dur="500"/>
                                        <p:tgtEl>
                                          <p:spTgt spid="56">
                                            <p:txEl>
                                              <p:pRg st="0" end="0"/>
                                            </p:txEl>
                                          </p:spTgt>
                                        </p:tgtEl>
                                        <p:attrNameLst>
                                          <p:attrName>ppt_x</p:attrName>
                                        </p:attrNameLst>
                                      </p:cBhvr>
                                      <p:tavLst>
                                        <p:tav tm="0">
                                          <p:val>
                                            <p:strVal val="#ppt_x+1"/>
                                          </p:val>
                                        </p:tav>
                                        <p:tav tm="100000">
                                          <p:val>
                                            <p:strVal val="#ppt_x"/>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19"/>
        <p:cNvGrpSpPr/>
        <p:nvPr/>
      </p:nvGrpSpPr>
      <p:grpSpPr>
        <a:xfrm>
          <a:off x="0" y="0"/>
          <a:ext cx="0" cy="0"/>
          <a:chOff x="0" y="0"/>
          <a:chExt cx="0" cy="0"/>
        </a:xfrm>
      </p:grpSpPr>
      <p:sp>
        <p:nvSpPr>
          <p:cNvPr id="120" name="Google Shape;120;p22"/>
          <p:cNvSpPr txBox="1">
            <a:spLocks noGrp="1"/>
          </p:cNvSpPr>
          <p:nvPr>
            <p:ph type="title"/>
          </p:nvPr>
        </p:nvSpPr>
        <p:spPr>
          <a:xfrm>
            <a:off x="567950" y="61675"/>
            <a:ext cx="7886700" cy="9396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2"/>
              </a:buClr>
              <a:buSzPts val="3300"/>
              <a:buFont typeface="Calibri"/>
              <a:buNone/>
            </a:pPr>
            <a:r>
              <a:rPr lang="en-US" dirty="0"/>
              <a:t>Remote Sensing</a:t>
            </a:r>
            <a:endParaRPr sz="3300" b="0" i="0" u="none" strike="noStrike" cap="none" dirty="0">
              <a:solidFill>
                <a:schemeClr val="lt2"/>
              </a:solidFill>
              <a:latin typeface="Calibri"/>
              <a:ea typeface="Calibri"/>
              <a:cs typeface="Calibri"/>
              <a:sym typeface="Calibri"/>
            </a:endParaRPr>
          </a:p>
        </p:txBody>
      </p:sp>
      <p:sp>
        <p:nvSpPr>
          <p:cNvPr id="121" name="Google Shape;121;p22"/>
          <p:cNvSpPr txBox="1">
            <a:spLocks noGrp="1"/>
          </p:cNvSpPr>
          <p:nvPr>
            <p:ph type="body" idx="1"/>
          </p:nvPr>
        </p:nvSpPr>
        <p:spPr>
          <a:xfrm>
            <a:off x="567950" y="824225"/>
            <a:ext cx="7886700" cy="3756000"/>
          </a:xfrm>
          <a:prstGeom prst="rect">
            <a:avLst/>
          </a:prstGeom>
          <a:noFill/>
          <a:ln>
            <a:noFill/>
          </a:ln>
        </p:spPr>
        <p:txBody>
          <a:bodyPr spcFirstLastPara="1" wrap="square" lIns="91425" tIns="45700" rIns="91425" bIns="45700" anchor="t" anchorCtr="0">
            <a:noAutofit/>
          </a:bodyPr>
          <a:lstStyle/>
          <a:p>
            <a:pPr marL="457200" lvl="0" indent="-406400" algn="l" rtl="0">
              <a:lnSpc>
                <a:spcPct val="90000"/>
              </a:lnSpc>
              <a:spcBef>
                <a:spcPts val="750"/>
              </a:spcBef>
              <a:spcAft>
                <a:spcPts val="0"/>
              </a:spcAft>
              <a:buSzPts val="2800"/>
              <a:buChar char="•"/>
            </a:pPr>
            <a:r>
              <a:rPr lang="en-US" sz="2800"/>
              <a:t>Analyzed satellite or drone images </a:t>
            </a:r>
            <a:endParaRPr sz="2800"/>
          </a:p>
          <a:p>
            <a:pPr marL="914400" lvl="1" indent="-406400" algn="l" rtl="0">
              <a:lnSpc>
                <a:spcPct val="90000"/>
              </a:lnSpc>
              <a:spcBef>
                <a:spcPts val="0"/>
              </a:spcBef>
              <a:spcAft>
                <a:spcPts val="0"/>
              </a:spcAft>
              <a:buSzPts val="2800"/>
              <a:buChar char="•"/>
            </a:pPr>
            <a:r>
              <a:rPr lang="en-US" sz="2800" u="sng">
                <a:solidFill>
                  <a:schemeClr val="hlink"/>
                </a:solidFill>
                <a:hlinkClick r:id="rId3"/>
              </a:rPr>
              <a:t>https://farmlogs.com/</a:t>
            </a:r>
            <a:endParaRPr sz="2800"/>
          </a:p>
          <a:p>
            <a:pPr marL="914400" lvl="1" indent="-406400" algn="l" rtl="0">
              <a:lnSpc>
                <a:spcPct val="90000"/>
              </a:lnSpc>
              <a:spcBef>
                <a:spcPts val="0"/>
              </a:spcBef>
              <a:spcAft>
                <a:spcPts val="0"/>
              </a:spcAft>
              <a:buSzPts val="2800"/>
              <a:buChar char="•"/>
            </a:pPr>
            <a:r>
              <a:rPr lang="en-US" sz="2800" u="sng">
                <a:solidFill>
                  <a:schemeClr val="hlink"/>
                </a:solidFill>
                <a:hlinkClick r:id="rId4"/>
              </a:rPr>
              <a:t>geovantage.com/</a:t>
            </a:r>
            <a:endParaRPr sz="2800"/>
          </a:p>
          <a:p>
            <a:pPr marL="914400" lvl="1" indent="-406400" algn="l" rtl="0">
              <a:lnSpc>
                <a:spcPct val="90000"/>
              </a:lnSpc>
              <a:spcBef>
                <a:spcPts val="0"/>
              </a:spcBef>
              <a:spcAft>
                <a:spcPts val="0"/>
              </a:spcAft>
              <a:buSzPts val="2800"/>
              <a:buChar char="•"/>
            </a:pPr>
            <a:r>
              <a:rPr lang="en-US" sz="2800"/>
              <a:t>Can supply crop health images on a given date.</a:t>
            </a:r>
            <a:endParaRPr sz="2800"/>
          </a:p>
          <a:p>
            <a:pPr marL="1371600" lvl="2" indent="-406400" algn="l" rtl="0">
              <a:lnSpc>
                <a:spcPct val="90000"/>
              </a:lnSpc>
              <a:spcBef>
                <a:spcPts val="0"/>
              </a:spcBef>
              <a:spcAft>
                <a:spcPts val="0"/>
              </a:spcAft>
              <a:buSzPts val="2800"/>
              <a:buChar char="•"/>
            </a:pPr>
            <a:r>
              <a:rPr lang="en-US" sz="2800"/>
              <a:t>Helpful to identify issues before noticeable to the eye.</a:t>
            </a:r>
            <a:endParaRPr sz="2800"/>
          </a:p>
          <a:p>
            <a:pPr marL="914400" lvl="1" indent="-406400" algn="l" rtl="0">
              <a:lnSpc>
                <a:spcPct val="90000"/>
              </a:lnSpc>
              <a:spcBef>
                <a:spcPts val="0"/>
              </a:spcBef>
              <a:spcAft>
                <a:spcPts val="0"/>
              </a:spcAft>
              <a:buSzPts val="2800"/>
              <a:buChar char="•"/>
            </a:pPr>
            <a:r>
              <a:rPr lang="en-US" sz="2800"/>
              <a:t>A field boundary is drawn around a field on a web tool.</a:t>
            </a:r>
            <a:endParaRPr sz="2800"/>
          </a:p>
          <a:p>
            <a:pPr marL="1371600" lvl="2" indent="-406400" algn="l" rtl="0">
              <a:lnSpc>
                <a:spcPct val="90000"/>
              </a:lnSpc>
              <a:spcBef>
                <a:spcPts val="0"/>
              </a:spcBef>
              <a:spcAft>
                <a:spcPts val="0"/>
              </a:spcAft>
              <a:buSzPts val="2800"/>
              <a:buChar char="•"/>
            </a:pPr>
            <a:r>
              <a:rPr lang="en-US" sz="2800" u="sng">
                <a:solidFill>
                  <a:schemeClr val="hlink"/>
                </a:solidFill>
                <a:hlinkClick r:id="rId5"/>
              </a:rPr>
              <a:t>http://www.gmapgis.com/</a:t>
            </a:r>
            <a:r>
              <a:rPr lang="en-US" sz="1400">
                <a:solidFill>
                  <a:srgbClr val="000000"/>
                </a:solidFill>
              </a:rPr>
              <a:t> </a:t>
            </a:r>
            <a:endParaRPr sz="1400">
              <a:solidFill>
                <a:srgbClr val="000000"/>
              </a:solidFill>
            </a:endParaRPr>
          </a:p>
          <a:p>
            <a:pPr marL="1371600" lvl="2" indent="-406400" algn="l" rtl="0">
              <a:lnSpc>
                <a:spcPct val="90000"/>
              </a:lnSpc>
              <a:spcBef>
                <a:spcPts val="0"/>
              </a:spcBef>
              <a:spcAft>
                <a:spcPts val="0"/>
              </a:spcAft>
              <a:buSzPts val="2800"/>
              <a:buChar char="•"/>
            </a:pPr>
            <a:r>
              <a:rPr lang="en-US" sz="2800"/>
              <a:t>Field boundary is used to identify AOI on which to gather data.</a:t>
            </a:r>
            <a:endParaRPr sz="2800"/>
          </a:p>
          <a:p>
            <a:pPr marL="1828800" lvl="0" indent="0" algn="l" rtl="0">
              <a:lnSpc>
                <a:spcPct val="107916"/>
              </a:lnSpc>
              <a:spcBef>
                <a:spcPts val="0"/>
              </a:spcBef>
              <a:spcAft>
                <a:spcPts val="800"/>
              </a:spcAft>
              <a:buNone/>
            </a:pPr>
            <a:endParaRPr sz="14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120"/>
                                        </p:tgtEl>
                                        <p:attrNameLst>
                                          <p:attrName>style.visibility</p:attrName>
                                        </p:attrNameLst>
                                      </p:cBhvr>
                                      <p:to>
                                        <p:strVal val="visible"/>
                                      </p:to>
                                    </p:set>
                                    <p:anim calcmode="lin" valueType="num">
                                      <p:cBhvr additive="base">
                                        <p:cTn id="7" dur="500"/>
                                        <p:tgtEl>
                                          <p:spTgt spid="120"/>
                                        </p:tgtEl>
                                        <p:attrNameLst>
                                          <p:attrName>ppt_y</p:attrName>
                                        </p:attrNameLst>
                                      </p:cBhvr>
                                      <p:tavLst>
                                        <p:tav tm="0">
                                          <p:val>
                                            <p:strVal val="#ppt_y-1"/>
                                          </p:val>
                                        </p:tav>
                                        <p:tav tm="100000">
                                          <p:val>
                                            <p:strVal val="#ppt_y"/>
                                          </p:val>
                                        </p:tav>
                                      </p:tavLst>
                                    </p:anim>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121">
                                            <p:txEl>
                                              <p:pRg st="0" end="0"/>
                                            </p:txEl>
                                          </p:spTgt>
                                        </p:tgtEl>
                                        <p:attrNameLst>
                                          <p:attrName>style.visibility</p:attrName>
                                        </p:attrNameLst>
                                      </p:cBhvr>
                                      <p:to>
                                        <p:strVal val="visible"/>
                                      </p:to>
                                    </p:set>
                                    <p:anim calcmode="lin" valueType="num">
                                      <p:cBhvr additive="base">
                                        <p:cTn id="12" dur="1000"/>
                                        <p:tgtEl>
                                          <p:spTgt spid="121">
                                            <p:txEl>
                                              <p:pRg st="0" end="0"/>
                                            </p:txEl>
                                          </p:spTgt>
                                        </p:tgtEl>
                                        <p:attrNameLst>
                                          <p:attrName>ppt_x</p:attrName>
                                        </p:attrNameLst>
                                      </p:cBhvr>
                                      <p:tavLst>
                                        <p:tav tm="0">
                                          <p:val>
                                            <p:strVal val="#ppt_x+1"/>
                                          </p:val>
                                        </p:tav>
                                        <p:tav tm="100000">
                                          <p:val>
                                            <p:strVal val="#ppt_x"/>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nodeType="clickEffect">
                                  <p:stCondLst>
                                    <p:cond delay="0"/>
                                  </p:stCondLst>
                                  <p:childTnLst>
                                    <p:set>
                                      <p:cBhvr>
                                        <p:cTn id="16" dur="1" fill="hold">
                                          <p:stCondLst>
                                            <p:cond delay="0"/>
                                          </p:stCondLst>
                                        </p:cTn>
                                        <p:tgtEl>
                                          <p:spTgt spid="121">
                                            <p:txEl>
                                              <p:pRg st="1" end="1"/>
                                            </p:txEl>
                                          </p:spTgt>
                                        </p:tgtEl>
                                        <p:attrNameLst>
                                          <p:attrName>style.visibility</p:attrName>
                                        </p:attrNameLst>
                                      </p:cBhvr>
                                      <p:to>
                                        <p:strVal val="visible"/>
                                      </p:to>
                                    </p:set>
                                    <p:anim calcmode="lin" valueType="num">
                                      <p:cBhvr additive="base">
                                        <p:cTn id="17" dur="1000"/>
                                        <p:tgtEl>
                                          <p:spTgt spid="121">
                                            <p:txEl>
                                              <p:pRg st="1" end="1"/>
                                            </p:txEl>
                                          </p:spTgt>
                                        </p:tgtEl>
                                        <p:attrNameLst>
                                          <p:attrName>ppt_x</p:attrName>
                                        </p:attrNameLst>
                                      </p:cBhvr>
                                      <p:tavLst>
                                        <p:tav tm="0">
                                          <p:val>
                                            <p:strVal val="#ppt_x+1"/>
                                          </p:val>
                                        </p:tav>
                                        <p:tav tm="100000">
                                          <p:val>
                                            <p:strVal val="#ppt_x"/>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2" fill="hold" nodeType="clickEffect">
                                  <p:stCondLst>
                                    <p:cond delay="0"/>
                                  </p:stCondLst>
                                  <p:childTnLst>
                                    <p:set>
                                      <p:cBhvr>
                                        <p:cTn id="21" dur="1" fill="hold">
                                          <p:stCondLst>
                                            <p:cond delay="0"/>
                                          </p:stCondLst>
                                        </p:cTn>
                                        <p:tgtEl>
                                          <p:spTgt spid="121">
                                            <p:txEl>
                                              <p:pRg st="2" end="2"/>
                                            </p:txEl>
                                          </p:spTgt>
                                        </p:tgtEl>
                                        <p:attrNameLst>
                                          <p:attrName>style.visibility</p:attrName>
                                        </p:attrNameLst>
                                      </p:cBhvr>
                                      <p:to>
                                        <p:strVal val="visible"/>
                                      </p:to>
                                    </p:set>
                                    <p:anim calcmode="lin" valueType="num">
                                      <p:cBhvr additive="base">
                                        <p:cTn id="22" dur="1000"/>
                                        <p:tgtEl>
                                          <p:spTgt spid="121">
                                            <p:txEl>
                                              <p:pRg st="2" end="2"/>
                                            </p:txEl>
                                          </p:spTgt>
                                        </p:tgtEl>
                                        <p:attrNameLst>
                                          <p:attrName>ppt_x</p:attrName>
                                        </p:attrNameLst>
                                      </p:cBhvr>
                                      <p:tavLst>
                                        <p:tav tm="0">
                                          <p:val>
                                            <p:strVal val="#ppt_x+1"/>
                                          </p:val>
                                        </p:tav>
                                        <p:tav tm="100000">
                                          <p:val>
                                            <p:strVal val="#ppt_x"/>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2" fill="hold" nodeType="clickEffect">
                                  <p:stCondLst>
                                    <p:cond delay="0"/>
                                  </p:stCondLst>
                                  <p:childTnLst>
                                    <p:set>
                                      <p:cBhvr>
                                        <p:cTn id="26" dur="1" fill="hold">
                                          <p:stCondLst>
                                            <p:cond delay="0"/>
                                          </p:stCondLst>
                                        </p:cTn>
                                        <p:tgtEl>
                                          <p:spTgt spid="121">
                                            <p:txEl>
                                              <p:pRg st="3" end="3"/>
                                            </p:txEl>
                                          </p:spTgt>
                                        </p:tgtEl>
                                        <p:attrNameLst>
                                          <p:attrName>style.visibility</p:attrName>
                                        </p:attrNameLst>
                                      </p:cBhvr>
                                      <p:to>
                                        <p:strVal val="visible"/>
                                      </p:to>
                                    </p:set>
                                    <p:anim calcmode="lin" valueType="num">
                                      <p:cBhvr additive="base">
                                        <p:cTn id="27" dur="1000"/>
                                        <p:tgtEl>
                                          <p:spTgt spid="121">
                                            <p:txEl>
                                              <p:pRg st="3" end="3"/>
                                            </p:txEl>
                                          </p:spTgt>
                                        </p:tgtEl>
                                        <p:attrNameLst>
                                          <p:attrName>ppt_x</p:attrName>
                                        </p:attrNameLst>
                                      </p:cBhvr>
                                      <p:tavLst>
                                        <p:tav tm="0">
                                          <p:val>
                                            <p:strVal val="#ppt_x+1"/>
                                          </p:val>
                                        </p:tav>
                                        <p:tav tm="100000">
                                          <p:val>
                                            <p:strVal val="#ppt_x"/>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2" fill="hold" nodeType="clickEffect">
                                  <p:stCondLst>
                                    <p:cond delay="0"/>
                                  </p:stCondLst>
                                  <p:childTnLst>
                                    <p:set>
                                      <p:cBhvr>
                                        <p:cTn id="31" dur="1" fill="hold">
                                          <p:stCondLst>
                                            <p:cond delay="0"/>
                                          </p:stCondLst>
                                        </p:cTn>
                                        <p:tgtEl>
                                          <p:spTgt spid="121">
                                            <p:txEl>
                                              <p:pRg st="4" end="4"/>
                                            </p:txEl>
                                          </p:spTgt>
                                        </p:tgtEl>
                                        <p:attrNameLst>
                                          <p:attrName>style.visibility</p:attrName>
                                        </p:attrNameLst>
                                      </p:cBhvr>
                                      <p:to>
                                        <p:strVal val="visible"/>
                                      </p:to>
                                    </p:set>
                                    <p:anim calcmode="lin" valueType="num">
                                      <p:cBhvr additive="base">
                                        <p:cTn id="32" dur="1000"/>
                                        <p:tgtEl>
                                          <p:spTgt spid="121">
                                            <p:txEl>
                                              <p:pRg st="4" end="4"/>
                                            </p:txEl>
                                          </p:spTgt>
                                        </p:tgtEl>
                                        <p:attrNameLst>
                                          <p:attrName>ppt_x</p:attrName>
                                        </p:attrNameLst>
                                      </p:cBhvr>
                                      <p:tavLst>
                                        <p:tav tm="0">
                                          <p:val>
                                            <p:strVal val="#ppt_x+1"/>
                                          </p:val>
                                        </p:tav>
                                        <p:tav tm="100000">
                                          <p:val>
                                            <p:strVal val="#ppt_x"/>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nodeType="clickEffect">
                                  <p:stCondLst>
                                    <p:cond delay="0"/>
                                  </p:stCondLst>
                                  <p:childTnLst>
                                    <p:set>
                                      <p:cBhvr>
                                        <p:cTn id="36" dur="1" fill="hold">
                                          <p:stCondLst>
                                            <p:cond delay="0"/>
                                          </p:stCondLst>
                                        </p:cTn>
                                        <p:tgtEl>
                                          <p:spTgt spid="121">
                                            <p:txEl>
                                              <p:pRg st="5" end="5"/>
                                            </p:txEl>
                                          </p:spTgt>
                                        </p:tgtEl>
                                        <p:attrNameLst>
                                          <p:attrName>style.visibility</p:attrName>
                                        </p:attrNameLst>
                                      </p:cBhvr>
                                      <p:to>
                                        <p:strVal val="visible"/>
                                      </p:to>
                                    </p:set>
                                    <p:anim calcmode="lin" valueType="num">
                                      <p:cBhvr additive="base">
                                        <p:cTn id="37" dur="1000"/>
                                        <p:tgtEl>
                                          <p:spTgt spid="121">
                                            <p:txEl>
                                              <p:pRg st="5" end="5"/>
                                            </p:txEl>
                                          </p:spTgt>
                                        </p:tgtEl>
                                        <p:attrNameLst>
                                          <p:attrName>ppt_x</p:attrName>
                                        </p:attrNameLst>
                                      </p:cBhvr>
                                      <p:tavLst>
                                        <p:tav tm="0">
                                          <p:val>
                                            <p:strVal val="#ppt_x+1"/>
                                          </p:val>
                                        </p:tav>
                                        <p:tav tm="100000">
                                          <p:val>
                                            <p:strVal val="#ppt_x"/>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2" fill="hold" nodeType="clickEffect">
                                  <p:stCondLst>
                                    <p:cond delay="0"/>
                                  </p:stCondLst>
                                  <p:childTnLst>
                                    <p:set>
                                      <p:cBhvr>
                                        <p:cTn id="41" dur="1" fill="hold">
                                          <p:stCondLst>
                                            <p:cond delay="0"/>
                                          </p:stCondLst>
                                        </p:cTn>
                                        <p:tgtEl>
                                          <p:spTgt spid="121">
                                            <p:txEl>
                                              <p:pRg st="6" end="6"/>
                                            </p:txEl>
                                          </p:spTgt>
                                        </p:tgtEl>
                                        <p:attrNameLst>
                                          <p:attrName>style.visibility</p:attrName>
                                        </p:attrNameLst>
                                      </p:cBhvr>
                                      <p:to>
                                        <p:strVal val="visible"/>
                                      </p:to>
                                    </p:set>
                                    <p:anim calcmode="lin" valueType="num">
                                      <p:cBhvr additive="base">
                                        <p:cTn id="42" dur="1000"/>
                                        <p:tgtEl>
                                          <p:spTgt spid="121">
                                            <p:txEl>
                                              <p:pRg st="6" end="6"/>
                                            </p:txEl>
                                          </p:spTgt>
                                        </p:tgtEl>
                                        <p:attrNameLst>
                                          <p:attrName>ppt_x</p:attrName>
                                        </p:attrNameLst>
                                      </p:cBhvr>
                                      <p:tavLst>
                                        <p:tav tm="0">
                                          <p:val>
                                            <p:strVal val="#ppt_x+1"/>
                                          </p:val>
                                        </p:tav>
                                        <p:tav tm="100000">
                                          <p:val>
                                            <p:strVal val="#ppt_x"/>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2" fill="hold" nodeType="clickEffect">
                                  <p:stCondLst>
                                    <p:cond delay="0"/>
                                  </p:stCondLst>
                                  <p:childTnLst>
                                    <p:set>
                                      <p:cBhvr>
                                        <p:cTn id="46" dur="1" fill="hold">
                                          <p:stCondLst>
                                            <p:cond delay="0"/>
                                          </p:stCondLst>
                                        </p:cTn>
                                        <p:tgtEl>
                                          <p:spTgt spid="121">
                                            <p:txEl>
                                              <p:pRg st="7" end="7"/>
                                            </p:txEl>
                                          </p:spTgt>
                                        </p:tgtEl>
                                        <p:attrNameLst>
                                          <p:attrName>style.visibility</p:attrName>
                                        </p:attrNameLst>
                                      </p:cBhvr>
                                      <p:to>
                                        <p:strVal val="visible"/>
                                      </p:to>
                                    </p:set>
                                    <p:anim calcmode="lin" valueType="num">
                                      <p:cBhvr additive="base">
                                        <p:cTn id="47" dur="1000"/>
                                        <p:tgtEl>
                                          <p:spTgt spid="121">
                                            <p:txEl>
                                              <p:pRg st="7" end="7"/>
                                            </p:txEl>
                                          </p:spTgt>
                                        </p:tgtEl>
                                        <p:attrNameLst>
                                          <p:attrName>ppt_x</p:attrName>
                                        </p:attrNameLst>
                                      </p:cBhvr>
                                      <p:tavLst>
                                        <p:tav tm="0">
                                          <p:val>
                                            <p:strVal val="#ppt_x+1"/>
                                          </p:val>
                                        </p:tav>
                                        <p:tav tm="100000">
                                          <p:val>
                                            <p:strVal val="#ppt_x"/>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25"/>
        <p:cNvGrpSpPr/>
        <p:nvPr/>
      </p:nvGrpSpPr>
      <p:grpSpPr>
        <a:xfrm>
          <a:off x="0" y="0"/>
          <a:ext cx="0" cy="0"/>
          <a:chOff x="0" y="0"/>
          <a:chExt cx="0" cy="0"/>
        </a:xfrm>
      </p:grpSpPr>
      <p:pic>
        <p:nvPicPr>
          <p:cNvPr id="126" name="Google Shape;126;p23"/>
          <p:cNvPicPr preferRelativeResize="0"/>
          <p:nvPr/>
        </p:nvPicPr>
        <p:blipFill rotWithShape="1">
          <a:blip r:embed="rId3">
            <a:alphaModFix/>
          </a:blip>
          <a:srcRect/>
          <a:stretch/>
        </p:blipFill>
        <p:spPr>
          <a:xfrm>
            <a:off x="152400" y="152400"/>
            <a:ext cx="5198251" cy="3123950"/>
          </a:xfrm>
          <a:prstGeom prst="rect">
            <a:avLst/>
          </a:prstGeom>
          <a:noFill/>
          <a:ln>
            <a:noFill/>
          </a:ln>
        </p:spPr>
      </p:pic>
      <p:pic>
        <p:nvPicPr>
          <p:cNvPr id="127" name="Google Shape;127;p23"/>
          <p:cNvPicPr preferRelativeResize="0"/>
          <p:nvPr/>
        </p:nvPicPr>
        <p:blipFill rotWithShape="1">
          <a:blip r:embed="rId4">
            <a:alphaModFix/>
          </a:blip>
          <a:srcRect/>
          <a:stretch/>
        </p:blipFill>
        <p:spPr>
          <a:xfrm>
            <a:off x="4436675" y="2953325"/>
            <a:ext cx="4707331" cy="2828925"/>
          </a:xfrm>
          <a:prstGeom prst="rect">
            <a:avLst/>
          </a:prstGeom>
          <a:noFill/>
          <a:ln>
            <a:noFill/>
          </a:ln>
        </p:spPr>
      </p:pic>
      <p:sp>
        <p:nvSpPr>
          <p:cNvPr id="128" name="Google Shape;128;p23"/>
          <p:cNvSpPr txBox="1"/>
          <p:nvPr/>
        </p:nvSpPr>
        <p:spPr>
          <a:xfrm>
            <a:off x="5688950" y="744625"/>
            <a:ext cx="3455100" cy="7695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US" sz="1800" b="0" i="0" u="none" strike="noStrike" cap="none" dirty="0">
                <a:solidFill>
                  <a:srgbClr val="000000"/>
                </a:solidFill>
                <a:latin typeface="Arial"/>
                <a:ea typeface="Arial"/>
                <a:cs typeface="Arial"/>
                <a:sym typeface="Arial"/>
              </a:rPr>
              <a:t>Example of image from </a:t>
            </a:r>
            <a:r>
              <a:rPr lang="en-US" sz="1800" b="0" i="0" u="none" strike="noStrike" cap="none" dirty="0" err="1">
                <a:solidFill>
                  <a:srgbClr val="000000"/>
                </a:solidFill>
                <a:latin typeface="Arial"/>
                <a:ea typeface="Arial"/>
                <a:cs typeface="Arial"/>
                <a:sym typeface="Arial"/>
              </a:rPr>
              <a:t>FarmLogs</a:t>
            </a:r>
            <a:endParaRPr sz="1800" b="0" i="0" u="none" strike="noStrike" cap="none" dirty="0">
              <a:solidFill>
                <a:srgbClr val="000000"/>
              </a:solidFill>
              <a:latin typeface="Arial"/>
              <a:ea typeface="Arial"/>
              <a:cs typeface="Arial"/>
              <a:sym typeface="Arial"/>
            </a:endParaRPr>
          </a:p>
        </p:txBody>
      </p:sp>
      <p:sp>
        <p:nvSpPr>
          <p:cNvPr id="129" name="Google Shape;129;p23"/>
          <p:cNvSpPr txBox="1"/>
          <p:nvPr/>
        </p:nvSpPr>
        <p:spPr>
          <a:xfrm>
            <a:off x="1023975" y="3983038"/>
            <a:ext cx="3455100" cy="7695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US" sz="1800" b="0" i="0" u="none" strike="noStrike" cap="none" dirty="0">
                <a:solidFill>
                  <a:srgbClr val="000000"/>
                </a:solidFill>
                <a:latin typeface="Arial"/>
                <a:ea typeface="Arial"/>
                <a:cs typeface="Arial"/>
                <a:sym typeface="Arial"/>
              </a:rPr>
              <a:t>Example of imagery from geovantage.com</a:t>
            </a:r>
            <a:endParaRPr sz="1800" b="0" i="0" u="none" strike="noStrike" cap="none" dirty="0">
              <a:solidFill>
                <a:srgbClr val="000000"/>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26"/>
                                        </p:tgtEl>
                                        <p:attrNameLst>
                                          <p:attrName>style.visibility</p:attrName>
                                        </p:attrNameLst>
                                      </p:cBhvr>
                                      <p:to>
                                        <p:strVal val="visible"/>
                                      </p:to>
                                    </p:set>
                                    <p:anim calcmode="lin" valueType="num">
                                      <p:cBhvr additive="base">
                                        <p:cTn id="7" dur="1000"/>
                                        <p:tgtEl>
                                          <p:spTgt spid="126"/>
                                        </p:tgtEl>
                                        <p:attrNameLst>
                                          <p:attrName>ppt_x</p:attrName>
                                        </p:attrNameLst>
                                      </p:cBhvr>
                                      <p:tavLst>
                                        <p:tav tm="0">
                                          <p:val>
                                            <p:strVal val="#ppt_x-1"/>
                                          </p:val>
                                        </p:tav>
                                        <p:tav tm="100000">
                                          <p:val>
                                            <p:strVal val="#ppt_x"/>
                                          </p:val>
                                        </p:tav>
                                      </p:tavLst>
                                    </p:anim>
                                  </p:childTnLst>
                                </p:cTn>
                              </p:par>
                              <p:par>
                                <p:cTn id="8" presetID="2" presetClass="entr" presetSubtype="2" fill="hold" nodeType="withEffect">
                                  <p:stCondLst>
                                    <p:cond delay="0"/>
                                  </p:stCondLst>
                                  <p:childTnLst>
                                    <p:set>
                                      <p:cBhvr>
                                        <p:cTn id="9" dur="1" fill="hold">
                                          <p:stCondLst>
                                            <p:cond delay="0"/>
                                          </p:stCondLst>
                                        </p:cTn>
                                        <p:tgtEl>
                                          <p:spTgt spid="128"/>
                                        </p:tgtEl>
                                        <p:attrNameLst>
                                          <p:attrName>style.visibility</p:attrName>
                                        </p:attrNameLst>
                                      </p:cBhvr>
                                      <p:to>
                                        <p:strVal val="visible"/>
                                      </p:to>
                                    </p:set>
                                    <p:anim calcmode="lin" valueType="num">
                                      <p:cBhvr additive="base">
                                        <p:cTn id="10" dur="1000"/>
                                        <p:tgtEl>
                                          <p:spTgt spid="128"/>
                                        </p:tgtEl>
                                        <p:attrNameLst>
                                          <p:attrName>ppt_x</p:attrName>
                                        </p:attrNameLst>
                                      </p:cBhvr>
                                      <p:tavLst>
                                        <p:tav tm="0">
                                          <p:val>
                                            <p:strVal val="#ppt_x+1"/>
                                          </p:val>
                                        </p:tav>
                                        <p:tav tm="100000">
                                          <p:val>
                                            <p:strVal val="#ppt_x"/>
                                          </p:val>
                                        </p:tav>
                                      </p:tavLst>
                                    </p:anim>
                                  </p:childTnLst>
                                </p:cTn>
                              </p:par>
                            </p:childTnLst>
                          </p:cTn>
                        </p:par>
                      </p:childTnLst>
                    </p:cTn>
                  </p:par>
                  <p:par>
                    <p:cTn id="11" fill="hold">
                      <p:stCondLst>
                        <p:cond delay="indefinite"/>
                      </p:stCondLst>
                      <p:childTnLst>
                        <p:par>
                          <p:cTn id="12" fill="hold">
                            <p:stCondLst>
                              <p:cond delay="0"/>
                            </p:stCondLst>
                            <p:childTnLst>
                              <p:par>
                                <p:cTn id="13" presetID="2" presetClass="entr" presetSubtype="2" fill="hold" nodeType="clickEffect">
                                  <p:stCondLst>
                                    <p:cond delay="0"/>
                                  </p:stCondLst>
                                  <p:childTnLst>
                                    <p:set>
                                      <p:cBhvr>
                                        <p:cTn id="14" dur="1" fill="hold">
                                          <p:stCondLst>
                                            <p:cond delay="0"/>
                                          </p:stCondLst>
                                        </p:cTn>
                                        <p:tgtEl>
                                          <p:spTgt spid="127"/>
                                        </p:tgtEl>
                                        <p:attrNameLst>
                                          <p:attrName>style.visibility</p:attrName>
                                        </p:attrNameLst>
                                      </p:cBhvr>
                                      <p:to>
                                        <p:strVal val="visible"/>
                                      </p:to>
                                    </p:set>
                                    <p:anim calcmode="lin" valueType="num">
                                      <p:cBhvr additive="base">
                                        <p:cTn id="15" dur="1000"/>
                                        <p:tgtEl>
                                          <p:spTgt spid="127"/>
                                        </p:tgtEl>
                                        <p:attrNameLst>
                                          <p:attrName>ppt_x</p:attrName>
                                        </p:attrNameLst>
                                      </p:cBhvr>
                                      <p:tavLst>
                                        <p:tav tm="0">
                                          <p:val>
                                            <p:strVal val="#ppt_x+1"/>
                                          </p:val>
                                        </p:tav>
                                        <p:tav tm="100000">
                                          <p:val>
                                            <p:strVal val="#ppt_x"/>
                                          </p:val>
                                        </p:tav>
                                      </p:tavLst>
                                    </p:anim>
                                  </p:childTnLst>
                                </p:cTn>
                              </p:par>
                              <p:par>
                                <p:cTn id="16" presetID="2" presetClass="entr" presetSubtype="8" fill="hold" nodeType="withEffect">
                                  <p:stCondLst>
                                    <p:cond delay="0"/>
                                  </p:stCondLst>
                                  <p:childTnLst>
                                    <p:set>
                                      <p:cBhvr>
                                        <p:cTn id="17" dur="1" fill="hold">
                                          <p:stCondLst>
                                            <p:cond delay="0"/>
                                          </p:stCondLst>
                                        </p:cTn>
                                        <p:tgtEl>
                                          <p:spTgt spid="129"/>
                                        </p:tgtEl>
                                        <p:attrNameLst>
                                          <p:attrName>style.visibility</p:attrName>
                                        </p:attrNameLst>
                                      </p:cBhvr>
                                      <p:to>
                                        <p:strVal val="visible"/>
                                      </p:to>
                                    </p:set>
                                    <p:anim calcmode="lin" valueType="num">
                                      <p:cBhvr additive="base">
                                        <p:cTn id="18" dur="1000"/>
                                        <p:tgtEl>
                                          <p:spTgt spid="129"/>
                                        </p:tgtEl>
                                        <p:attrNameLst>
                                          <p:attrName>ppt_x</p:attrName>
                                        </p:attrNameLst>
                                      </p:cBhvr>
                                      <p:tavLst>
                                        <p:tav tm="0">
                                          <p:val>
                                            <p:strVal val="#ppt_x-1"/>
                                          </p:val>
                                        </p:tav>
                                        <p:tav tm="100000">
                                          <p:val>
                                            <p:strVal val="#ppt_x"/>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33"/>
        <p:cNvGrpSpPr/>
        <p:nvPr/>
      </p:nvGrpSpPr>
      <p:grpSpPr>
        <a:xfrm>
          <a:off x="0" y="0"/>
          <a:ext cx="0" cy="0"/>
          <a:chOff x="0" y="0"/>
          <a:chExt cx="0" cy="0"/>
        </a:xfrm>
      </p:grpSpPr>
      <p:sp>
        <p:nvSpPr>
          <p:cNvPr id="134" name="Google Shape;134;p24"/>
          <p:cNvSpPr txBox="1">
            <a:spLocks noGrp="1"/>
          </p:cNvSpPr>
          <p:nvPr>
            <p:ph type="title"/>
          </p:nvPr>
        </p:nvSpPr>
        <p:spPr>
          <a:xfrm>
            <a:off x="628650" y="365126"/>
            <a:ext cx="7886700" cy="13257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SzPts val="3300"/>
              <a:buNone/>
            </a:pPr>
            <a:r>
              <a:rPr lang="en-US" dirty="0"/>
              <a:t>Digitized Historical Maps</a:t>
            </a:r>
            <a:endParaRPr dirty="0"/>
          </a:p>
        </p:txBody>
      </p:sp>
      <p:sp>
        <p:nvSpPr>
          <p:cNvPr id="135" name="Google Shape;135;p24"/>
          <p:cNvSpPr txBox="1">
            <a:spLocks noGrp="1"/>
          </p:cNvSpPr>
          <p:nvPr>
            <p:ph type="body" idx="1"/>
          </p:nvPr>
        </p:nvSpPr>
        <p:spPr>
          <a:xfrm>
            <a:off x="628650" y="1825625"/>
            <a:ext cx="7886700" cy="3756000"/>
          </a:xfrm>
          <a:prstGeom prst="rect">
            <a:avLst/>
          </a:prstGeom>
          <a:noFill/>
          <a:ln>
            <a:noFill/>
          </a:ln>
        </p:spPr>
        <p:txBody>
          <a:bodyPr spcFirstLastPara="1" wrap="square" lIns="91425" tIns="45700" rIns="91425" bIns="45700" anchor="t" anchorCtr="0">
            <a:noAutofit/>
          </a:bodyPr>
          <a:lstStyle/>
          <a:p>
            <a:pPr marL="457200" lvl="0" indent="-406400" algn="l" rtl="0">
              <a:lnSpc>
                <a:spcPct val="90000"/>
              </a:lnSpc>
              <a:spcBef>
                <a:spcPts val="750"/>
              </a:spcBef>
              <a:spcAft>
                <a:spcPts val="0"/>
              </a:spcAft>
              <a:buSzPts val="2800"/>
              <a:buChar char="•"/>
            </a:pPr>
            <a:r>
              <a:rPr lang="en-US" sz="2800"/>
              <a:t>Soil Maps</a:t>
            </a:r>
            <a:endParaRPr sz="2800"/>
          </a:p>
          <a:p>
            <a:pPr marL="457200" lvl="0" indent="0" algn="l" rtl="0">
              <a:lnSpc>
                <a:spcPct val="90000"/>
              </a:lnSpc>
              <a:spcBef>
                <a:spcPts val="750"/>
              </a:spcBef>
              <a:spcAft>
                <a:spcPts val="0"/>
              </a:spcAft>
              <a:buSzPts val="2100"/>
              <a:buNone/>
            </a:pPr>
            <a:endParaRPr sz="1400"/>
          </a:p>
          <a:p>
            <a:pPr marL="457200" lvl="0" indent="-406400" algn="l" rtl="0">
              <a:lnSpc>
                <a:spcPct val="90000"/>
              </a:lnSpc>
              <a:spcBef>
                <a:spcPts val="750"/>
              </a:spcBef>
              <a:spcAft>
                <a:spcPts val="0"/>
              </a:spcAft>
              <a:buSzPts val="2800"/>
              <a:buChar char="•"/>
            </a:pPr>
            <a:r>
              <a:rPr lang="en-US" sz="2800"/>
              <a:t>Topographical Maps</a:t>
            </a:r>
            <a:endParaRPr sz="2800"/>
          </a:p>
          <a:p>
            <a:pPr marL="0" lvl="0" indent="0" algn="l" rtl="0">
              <a:lnSpc>
                <a:spcPct val="90000"/>
              </a:lnSpc>
              <a:spcBef>
                <a:spcPts val="750"/>
              </a:spcBef>
              <a:spcAft>
                <a:spcPts val="0"/>
              </a:spcAft>
              <a:buSzPts val="2100"/>
              <a:buNone/>
            </a:pPr>
            <a:endParaRPr sz="1400"/>
          </a:p>
          <a:p>
            <a:pPr marL="914400" lvl="0" indent="-406400" algn="l" rtl="0">
              <a:lnSpc>
                <a:spcPct val="90000"/>
              </a:lnSpc>
              <a:spcBef>
                <a:spcPts val="750"/>
              </a:spcBef>
              <a:spcAft>
                <a:spcPts val="0"/>
              </a:spcAft>
              <a:buSzPts val="2800"/>
              <a:buChar char="•"/>
            </a:pPr>
            <a:r>
              <a:rPr lang="en-US" sz="2800"/>
              <a:t>This type of data experiences very minimal change over the years.</a:t>
            </a:r>
            <a:endParaRPr sz="2800"/>
          </a:p>
          <a:p>
            <a:pPr marL="914400" lvl="0" indent="-406400" algn="l" rtl="0">
              <a:lnSpc>
                <a:spcPct val="90000"/>
              </a:lnSpc>
              <a:spcBef>
                <a:spcPts val="0"/>
              </a:spcBef>
              <a:spcAft>
                <a:spcPts val="0"/>
              </a:spcAft>
              <a:buSzPts val="2800"/>
              <a:buChar char="•"/>
            </a:pPr>
            <a:r>
              <a:rPr lang="en-US" sz="2800"/>
              <a:t>Maps from 5, 10 or even 50 years ago are still valid and valuable today!</a:t>
            </a:r>
            <a:endParaRPr sz="2800"/>
          </a:p>
          <a:p>
            <a:pPr marL="0" lvl="0" indent="0" algn="l" rtl="0">
              <a:lnSpc>
                <a:spcPct val="90000"/>
              </a:lnSpc>
              <a:spcBef>
                <a:spcPts val="750"/>
              </a:spcBef>
              <a:spcAft>
                <a:spcPts val="0"/>
              </a:spcAft>
              <a:buSzPts val="2100"/>
              <a:buNone/>
            </a:pPr>
            <a:endParaRPr sz="28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134"/>
                                        </p:tgtEl>
                                        <p:attrNameLst>
                                          <p:attrName>style.visibility</p:attrName>
                                        </p:attrNameLst>
                                      </p:cBhvr>
                                      <p:to>
                                        <p:strVal val="visible"/>
                                      </p:to>
                                    </p:set>
                                    <p:anim calcmode="lin" valueType="num">
                                      <p:cBhvr additive="base">
                                        <p:cTn id="7" dur="1000"/>
                                        <p:tgtEl>
                                          <p:spTgt spid="134"/>
                                        </p:tgtEl>
                                        <p:attrNameLst>
                                          <p:attrName>ppt_y</p:attrName>
                                        </p:attrNameLst>
                                      </p:cBhvr>
                                      <p:tavLst>
                                        <p:tav tm="0">
                                          <p:val>
                                            <p:strVal val="#ppt_y-1"/>
                                          </p:val>
                                        </p:tav>
                                        <p:tav tm="100000">
                                          <p:val>
                                            <p:strVal val="#ppt_y"/>
                                          </p:val>
                                        </p:tav>
                                      </p:tavLst>
                                    </p:anim>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135">
                                            <p:txEl>
                                              <p:pRg st="0" end="0"/>
                                            </p:txEl>
                                          </p:spTgt>
                                        </p:tgtEl>
                                        <p:attrNameLst>
                                          <p:attrName>style.visibility</p:attrName>
                                        </p:attrNameLst>
                                      </p:cBhvr>
                                      <p:to>
                                        <p:strVal val="visible"/>
                                      </p:to>
                                    </p:set>
                                    <p:anim calcmode="lin" valueType="num">
                                      <p:cBhvr additive="base">
                                        <p:cTn id="12" dur="1000"/>
                                        <p:tgtEl>
                                          <p:spTgt spid="135">
                                            <p:txEl>
                                              <p:pRg st="0" end="0"/>
                                            </p:txEl>
                                          </p:spTgt>
                                        </p:tgtEl>
                                        <p:attrNameLst>
                                          <p:attrName>ppt_x</p:attrName>
                                        </p:attrNameLst>
                                      </p:cBhvr>
                                      <p:tavLst>
                                        <p:tav tm="0">
                                          <p:val>
                                            <p:strVal val="#ppt_x+1"/>
                                          </p:val>
                                        </p:tav>
                                        <p:tav tm="100000">
                                          <p:val>
                                            <p:strVal val="#ppt_x"/>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nodeType="clickEffect">
                                  <p:stCondLst>
                                    <p:cond delay="0"/>
                                  </p:stCondLst>
                                  <p:childTnLst>
                                    <p:set>
                                      <p:cBhvr>
                                        <p:cTn id="16" dur="1" fill="hold">
                                          <p:stCondLst>
                                            <p:cond delay="0"/>
                                          </p:stCondLst>
                                        </p:cTn>
                                        <p:tgtEl>
                                          <p:spTgt spid="135">
                                            <p:txEl>
                                              <p:pRg st="2" end="2"/>
                                            </p:txEl>
                                          </p:spTgt>
                                        </p:tgtEl>
                                        <p:attrNameLst>
                                          <p:attrName>style.visibility</p:attrName>
                                        </p:attrNameLst>
                                      </p:cBhvr>
                                      <p:to>
                                        <p:strVal val="visible"/>
                                      </p:to>
                                    </p:set>
                                    <p:anim calcmode="lin" valueType="num">
                                      <p:cBhvr additive="base">
                                        <p:cTn id="17" dur="1000"/>
                                        <p:tgtEl>
                                          <p:spTgt spid="135">
                                            <p:txEl>
                                              <p:pRg st="2" end="2"/>
                                            </p:txEl>
                                          </p:spTgt>
                                        </p:tgtEl>
                                        <p:attrNameLst>
                                          <p:attrName>ppt_x</p:attrName>
                                        </p:attrNameLst>
                                      </p:cBhvr>
                                      <p:tavLst>
                                        <p:tav tm="0">
                                          <p:val>
                                            <p:strVal val="#ppt_x+1"/>
                                          </p:val>
                                        </p:tav>
                                        <p:tav tm="100000">
                                          <p:val>
                                            <p:strVal val="#ppt_x"/>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2" fill="hold" nodeType="clickEffect">
                                  <p:stCondLst>
                                    <p:cond delay="0"/>
                                  </p:stCondLst>
                                  <p:childTnLst>
                                    <p:set>
                                      <p:cBhvr>
                                        <p:cTn id="21" dur="1" fill="hold">
                                          <p:stCondLst>
                                            <p:cond delay="0"/>
                                          </p:stCondLst>
                                        </p:cTn>
                                        <p:tgtEl>
                                          <p:spTgt spid="135">
                                            <p:txEl>
                                              <p:pRg st="4" end="4"/>
                                            </p:txEl>
                                          </p:spTgt>
                                        </p:tgtEl>
                                        <p:attrNameLst>
                                          <p:attrName>style.visibility</p:attrName>
                                        </p:attrNameLst>
                                      </p:cBhvr>
                                      <p:to>
                                        <p:strVal val="visible"/>
                                      </p:to>
                                    </p:set>
                                    <p:anim calcmode="lin" valueType="num">
                                      <p:cBhvr additive="base">
                                        <p:cTn id="22" dur="1000"/>
                                        <p:tgtEl>
                                          <p:spTgt spid="135">
                                            <p:txEl>
                                              <p:pRg st="4" end="4"/>
                                            </p:txEl>
                                          </p:spTgt>
                                        </p:tgtEl>
                                        <p:attrNameLst>
                                          <p:attrName>ppt_x</p:attrName>
                                        </p:attrNameLst>
                                      </p:cBhvr>
                                      <p:tavLst>
                                        <p:tav tm="0">
                                          <p:val>
                                            <p:strVal val="#ppt_x+1"/>
                                          </p:val>
                                        </p:tav>
                                        <p:tav tm="100000">
                                          <p:val>
                                            <p:strVal val="#ppt_x"/>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2" fill="hold" nodeType="clickEffect">
                                  <p:stCondLst>
                                    <p:cond delay="0"/>
                                  </p:stCondLst>
                                  <p:childTnLst>
                                    <p:set>
                                      <p:cBhvr>
                                        <p:cTn id="26" dur="1" fill="hold">
                                          <p:stCondLst>
                                            <p:cond delay="0"/>
                                          </p:stCondLst>
                                        </p:cTn>
                                        <p:tgtEl>
                                          <p:spTgt spid="135">
                                            <p:txEl>
                                              <p:pRg st="5" end="5"/>
                                            </p:txEl>
                                          </p:spTgt>
                                        </p:tgtEl>
                                        <p:attrNameLst>
                                          <p:attrName>style.visibility</p:attrName>
                                        </p:attrNameLst>
                                      </p:cBhvr>
                                      <p:to>
                                        <p:strVal val="visible"/>
                                      </p:to>
                                    </p:set>
                                    <p:anim calcmode="lin" valueType="num">
                                      <p:cBhvr additive="base">
                                        <p:cTn id="27" dur="1000"/>
                                        <p:tgtEl>
                                          <p:spTgt spid="135">
                                            <p:txEl>
                                              <p:pRg st="5" end="5"/>
                                            </p:txEl>
                                          </p:spTgt>
                                        </p:tgtEl>
                                        <p:attrNameLst>
                                          <p:attrName>ppt_x</p:attrName>
                                        </p:attrNameLst>
                                      </p:cBhvr>
                                      <p:tavLst>
                                        <p:tav tm="0">
                                          <p:val>
                                            <p:strVal val="#ppt_x+1"/>
                                          </p:val>
                                        </p:tav>
                                        <p:tav tm="100000">
                                          <p:val>
                                            <p:strVal val="#ppt_x"/>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39"/>
        <p:cNvGrpSpPr/>
        <p:nvPr/>
      </p:nvGrpSpPr>
      <p:grpSpPr>
        <a:xfrm>
          <a:off x="0" y="0"/>
          <a:ext cx="0" cy="0"/>
          <a:chOff x="0" y="0"/>
          <a:chExt cx="0" cy="0"/>
        </a:xfrm>
      </p:grpSpPr>
      <p:sp>
        <p:nvSpPr>
          <p:cNvPr id="140" name="Google Shape;140;p25"/>
          <p:cNvSpPr txBox="1">
            <a:spLocks noGrp="1"/>
          </p:cNvSpPr>
          <p:nvPr>
            <p:ph type="title"/>
          </p:nvPr>
        </p:nvSpPr>
        <p:spPr>
          <a:xfrm>
            <a:off x="628650" y="365126"/>
            <a:ext cx="7886700" cy="13257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2"/>
              </a:buClr>
              <a:buSzPts val="3300"/>
              <a:buFont typeface="Calibri"/>
              <a:buNone/>
            </a:pPr>
            <a:r>
              <a:rPr lang="en-US" dirty="0"/>
              <a:t>Physical Sampling</a:t>
            </a:r>
            <a:endParaRPr sz="3300" b="0" i="0" u="none" strike="noStrike" cap="none" dirty="0">
              <a:solidFill>
                <a:schemeClr val="lt2"/>
              </a:solidFill>
              <a:latin typeface="Calibri"/>
              <a:ea typeface="Calibri"/>
              <a:cs typeface="Calibri"/>
              <a:sym typeface="Calibri"/>
            </a:endParaRPr>
          </a:p>
        </p:txBody>
      </p:sp>
      <p:sp>
        <p:nvSpPr>
          <p:cNvPr id="141" name="Google Shape;141;p25"/>
          <p:cNvSpPr txBox="1">
            <a:spLocks noGrp="1"/>
          </p:cNvSpPr>
          <p:nvPr>
            <p:ph type="body" idx="1"/>
          </p:nvPr>
        </p:nvSpPr>
        <p:spPr>
          <a:xfrm>
            <a:off x="628650" y="1825625"/>
            <a:ext cx="7886700" cy="3756000"/>
          </a:xfrm>
          <a:prstGeom prst="rect">
            <a:avLst/>
          </a:prstGeom>
          <a:noFill/>
          <a:ln>
            <a:noFill/>
          </a:ln>
        </p:spPr>
        <p:txBody>
          <a:bodyPr spcFirstLastPara="1" wrap="square" lIns="91425" tIns="45700" rIns="91425" bIns="45700" anchor="t" anchorCtr="0">
            <a:noAutofit/>
          </a:bodyPr>
          <a:lstStyle/>
          <a:p>
            <a:pPr marL="457200" marR="0" lvl="0" indent="-438150" algn="l" rtl="0">
              <a:lnSpc>
                <a:spcPct val="90000"/>
              </a:lnSpc>
              <a:spcBef>
                <a:spcPts val="375"/>
              </a:spcBef>
              <a:spcAft>
                <a:spcPts val="0"/>
              </a:spcAft>
              <a:buClrTx/>
              <a:buSzPts val="3300"/>
              <a:buFont typeface="Calibri"/>
              <a:buChar char="•"/>
            </a:pPr>
            <a:r>
              <a:rPr lang="en-US" sz="3300" dirty="0"/>
              <a:t>Example - Soil Sampling</a:t>
            </a:r>
            <a:endParaRPr sz="3300" dirty="0"/>
          </a:p>
          <a:p>
            <a:pPr marL="914400" marR="0" lvl="1" indent="-438150" algn="l" rtl="0">
              <a:lnSpc>
                <a:spcPct val="90000"/>
              </a:lnSpc>
              <a:spcBef>
                <a:spcPts val="0"/>
              </a:spcBef>
              <a:spcAft>
                <a:spcPts val="0"/>
              </a:spcAft>
              <a:buClrTx/>
              <a:buSzPts val="3300"/>
              <a:buFont typeface="Calibri"/>
              <a:buChar char="•"/>
            </a:pPr>
            <a:r>
              <a:rPr lang="en-US" sz="3300" dirty="0"/>
              <a:t>Identifies:</a:t>
            </a:r>
            <a:endParaRPr sz="3300" dirty="0"/>
          </a:p>
          <a:p>
            <a:pPr marL="914400" marR="0" lvl="1" indent="-438150" algn="l" rtl="0">
              <a:lnSpc>
                <a:spcPct val="90000"/>
              </a:lnSpc>
              <a:spcBef>
                <a:spcPts val="0"/>
              </a:spcBef>
              <a:spcAft>
                <a:spcPts val="0"/>
              </a:spcAft>
              <a:buSzPts val="3300"/>
              <a:buChar char="•"/>
            </a:pPr>
            <a:r>
              <a:rPr lang="en-US" sz="3300" dirty="0"/>
              <a:t>Soil pH</a:t>
            </a:r>
            <a:endParaRPr sz="3300" dirty="0"/>
          </a:p>
          <a:p>
            <a:pPr marL="914400" marR="0" lvl="1" indent="-438150" algn="l" rtl="0">
              <a:lnSpc>
                <a:spcPct val="90000"/>
              </a:lnSpc>
              <a:spcBef>
                <a:spcPts val="0"/>
              </a:spcBef>
              <a:spcAft>
                <a:spcPts val="0"/>
              </a:spcAft>
              <a:buSzPts val="3300"/>
              <a:buChar char="•"/>
            </a:pPr>
            <a:r>
              <a:rPr lang="en-US" sz="3300" dirty="0"/>
              <a:t>Soil’s ability to hold water</a:t>
            </a:r>
            <a:endParaRPr sz="3300" dirty="0"/>
          </a:p>
          <a:p>
            <a:pPr marL="914400" marR="0" lvl="1" indent="-438150" algn="l" rtl="0">
              <a:lnSpc>
                <a:spcPct val="90000"/>
              </a:lnSpc>
              <a:spcBef>
                <a:spcPts val="0"/>
              </a:spcBef>
              <a:spcAft>
                <a:spcPts val="0"/>
              </a:spcAft>
              <a:buSzPts val="3300"/>
              <a:buChar char="•"/>
            </a:pPr>
            <a:r>
              <a:rPr lang="en-US" sz="3300" dirty="0"/>
              <a:t>Soil’s ability to release water</a:t>
            </a:r>
            <a:endParaRPr sz="3300" dirty="0"/>
          </a:p>
          <a:p>
            <a:pPr marL="914400" marR="0" lvl="1" indent="-438150" algn="l" rtl="0">
              <a:lnSpc>
                <a:spcPct val="90000"/>
              </a:lnSpc>
              <a:spcBef>
                <a:spcPts val="0"/>
              </a:spcBef>
              <a:spcAft>
                <a:spcPts val="0"/>
              </a:spcAft>
              <a:buSzPts val="3300"/>
              <a:buChar char="•"/>
            </a:pPr>
            <a:r>
              <a:rPr lang="en-US" sz="3300" dirty="0"/>
              <a:t>Fertility available</a:t>
            </a:r>
            <a:endParaRPr sz="3300" dirty="0"/>
          </a:p>
          <a:p>
            <a:pPr marL="914400" marR="0" lvl="1" indent="-438150" algn="l" rtl="0">
              <a:lnSpc>
                <a:spcPct val="90000"/>
              </a:lnSpc>
              <a:spcBef>
                <a:spcPts val="0"/>
              </a:spcBef>
              <a:spcAft>
                <a:spcPts val="0"/>
              </a:spcAft>
              <a:buSzPts val="3300"/>
              <a:buChar char="•"/>
            </a:pPr>
            <a:r>
              <a:rPr lang="en-US" sz="3300" dirty="0"/>
              <a:t>Fertility needs</a:t>
            </a:r>
            <a:endParaRPr sz="33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140"/>
                                        </p:tgtEl>
                                        <p:attrNameLst>
                                          <p:attrName>style.visibility</p:attrName>
                                        </p:attrNameLst>
                                      </p:cBhvr>
                                      <p:to>
                                        <p:strVal val="visible"/>
                                      </p:to>
                                    </p:set>
                                    <p:anim calcmode="lin" valueType="num">
                                      <p:cBhvr additive="base">
                                        <p:cTn id="7" dur="500"/>
                                        <p:tgtEl>
                                          <p:spTgt spid="140"/>
                                        </p:tgtEl>
                                        <p:attrNameLst>
                                          <p:attrName>ppt_y</p:attrName>
                                        </p:attrNameLst>
                                      </p:cBhvr>
                                      <p:tavLst>
                                        <p:tav tm="0">
                                          <p:val>
                                            <p:strVal val="#ppt_y-1"/>
                                          </p:val>
                                        </p:tav>
                                        <p:tav tm="100000">
                                          <p:val>
                                            <p:strVal val="#ppt_y"/>
                                          </p:val>
                                        </p:tav>
                                      </p:tavLst>
                                    </p:anim>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141">
                                            <p:txEl>
                                              <p:pRg st="0" end="0"/>
                                            </p:txEl>
                                          </p:spTgt>
                                        </p:tgtEl>
                                        <p:attrNameLst>
                                          <p:attrName>style.visibility</p:attrName>
                                        </p:attrNameLst>
                                      </p:cBhvr>
                                      <p:to>
                                        <p:strVal val="visible"/>
                                      </p:to>
                                    </p:set>
                                    <p:anim calcmode="lin" valueType="num">
                                      <p:cBhvr additive="base">
                                        <p:cTn id="12" dur="500"/>
                                        <p:tgtEl>
                                          <p:spTgt spid="141">
                                            <p:txEl>
                                              <p:pRg st="0" end="0"/>
                                            </p:txEl>
                                          </p:spTgt>
                                        </p:tgtEl>
                                        <p:attrNameLst>
                                          <p:attrName>ppt_x</p:attrName>
                                        </p:attrNameLst>
                                      </p:cBhvr>
                                      <p:tavLst>
                                        <p:tav tm="0">
                                          <p:val>
                                            <p:strVal val="#ppt_x+1"/>
                                          </p:val>
                                        </p:tav>
                                        <p:tav tm="100000">
                                          <p:val>
                                            <p:strVal val="#ppt_x"/>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nodeType="clickEffect">
                                  <p:stCondLst>
                                    <p:cond delay="0"/>
                                  </p:stCondLst>
                                  <p:childTnLst>
                                    <p:set>
                                      <p:cBhvr>
                                        <p:cTn id="16" dur="1" fill="hold">
                                          <p:stCondLst>
                                            <p:cond delay="0"/>
                                          </p:stCondLst>
                                        </p:cTn>
                                        <p:tgtEl>
                                          <p:spTgt spid="141">
                                            <p:txEl>
                                              <p:pRg st="1" end="1"/>
                                            </p:txEl>
                                          </p:spTgt>
                                        </p:tgtEl>
                                        <p:attrNameLst>
                                          <p:attrName>style.visibility</p:attrName>
                                        </p:attrNameLst>
                                      </p:cBhvr>
                                      <p:to>
                                        <p:strVal val="visible"/>
                                      </p:to>
                                    </p:set>
                                    <p:anim calcmode="lin" valueType="num">
                                      <p:cBhvr additive="base">
                                        <p:cTn id="17" dur="500"/>
                                        <p:tgtEl>
                                          <p:spTgt spid="141">
                                            <p:txEl>
                                              <p:pRg st="1" end="1"/>
                                            </p:txEl>
                                          </p:spTgt>
                                        </p:tgtEl>
                                        <p:attrNameLst>
                                          <p:attrName>ppt_x</p:attrName>
                                        </p:attrNameLst>
                                      </p:cBhvr>
                                      <p:tavLst>
                                        <p:tav tm="0">
                                          <p:val>
                                            <p:strVal val="#ppt_x+1"/>
                                          </p:val>
                                        </p:tav>
                                        <p:tav tm="100000">
                                          <p:val>
                                            <p:strVal val="#ppt_x"/>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2" fill="hold" nodeType="clickEffect">
                                  <p:stCondLst>
                                    <p:cond delay="0"/>
                                  </p:stCondLst>
                                  <p:childTnLst>
                                    <p:set>
                                      <p:cBhvr>
                                        <p:cTn id="21" dur="1" fill="hold">
                                          <p:stCondLst>
                                            <p:cond delay="0"/>
                                          </p:stCondLst>
                                        </p:cTn>
                                        <p:tgtEl>
                                          <p:spTgt spid="141">
                                            <p:txEl>
                                              <p:pRg st="2" end="2"/>
                                            </p:txEl>
                                          </p:spTgt>
                                        </p:tgtEl>
                                        <p:attrNameLst>
                                          <p:attrName>style.visibility</p:attrName>
                                        </p:attrNameLst>
                                      </p:cBhvr>
                                      <p:to>
                                        <p:strVal val="visible"/>
                                      </p:to>
                                    </p:set>
                                    <p:anim calcmode="lin" valueType="num">
                                      <p:cBhvr additive="base">
                                        <p:cTn id="22" dur="500"/>
                                        <p:tgtEl>
                                          <p:spTgt spid="141">
                                            <p:txEl>
                                              <p:pRg st="2" end="2"/>
                                            </p:txEl>
                                          </p:spTgt>
                                        </p:tgtEl>
                                        <p:attrNameLst>
                                          <p:attrName>ppt_x</p:attrName>
                                        </p:attrNameLst>
                                      </p:cBhvr>
                                      <p:tavLst>
                                        <p:tav tm="0">
                                          <p:val>
                                            <p:strVal val="#ppt_x+1"/>
                                          </p:val>
                                        </p:tav>
                                        <p:tav tm="100000">
                                          <p:val>
                                            <p:strVal val="#ppt_x"/>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2" fill="hold" nodeType="clickEffect">
                                  <p:stCondLst>
                                    <p:cond delay="0"/>
                                  </p:stCondLst>
                                  <p:childTnLst>
                                    <p:set>
                                      <p:cBhvr>
                                        <p:cTn id="26" dur="1" fill="hold">
                                          <p:stCondLst>
                                            <p:cond delay="0"/>
                                          </p:stCondLst>
                                        </p:cTn>
                                        <p:tgtEl>
                                          <p:spTgt spid="141">
                                            <p:txEl>
                                              <p:pRg st="3" end="3"/>
                                            </p:txEl>
                                          </p:spTgt>
                                        </p:tgtEl>
                                        <p:attrNameLst>
                                          <p:attrName>style.visibility</p:attrName>
                                        </p:attrNameLst>
                                      </p:cBhvr>
                                      <p:to>
                                        <p:strVal val="visible"/>
                                      </p:to>
                                    </p:set>
                                    <p:anim calcmode="lin" valueType="num">
                                      <p:cBhvr additive="base">
                                        <p:cTn id="27" dur="500"/>
                                        <p:tgtEl>
                                          <p:spTgt spid="141">
                                            <p:txEl>
                                              <p:pRg st="3" end="3"/>
                                            </p:txEl>
                                          </p:spTgt>
                                        </p:tgtEl>
                                        <p:attrNameLst>
                                          <p:attrName>ppt_x</p:attrName>
                                        </p:attrNameLst>
                                      </p:cBhvr>
                                      <p:tavLst>
                                        <p:tav tm="0">
                                          <p:val>
                                            <p:strVal val="#ppt_x+1"/>
                                          </p:val>
                                        </p:tav>
                                        <p:tav tm="100000">
                                          <p:val>
                                            <p:strVal val="#ppt_x"/>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2" fill="hold" nodeType="clickEffect">
                                  <p:stCondLst>
                                    <p:cond delay="0"/>
                                  </p:stCondLst>
                                  <p:childTnLst>
                                    <p:set>
                                      <p:cBhvr>
                                        <p:cTn id="31" dur="1" fill="hold">
                                          <p:stCondLst>
                                            <p:cond delay="0"/>
                                          </p:stCondLst>
                                        </p:cTn>
                                        <p:tgtEl>
                                          <p:spTgt spid="141">
                                            <p:txEl>
                                              <p:pRg st="4" end="4"/>
                                            </p:txEl>
                                          </p:spTgt>
                                        </p:tgtEl>
                                        <p:attrNameLst>
                                          <p:attrName>style.visibility</p:attrName>
                                        </p:attrNameLst>
                                      </p:cBhvr>
                                      <p:to>
                                        <p:strVal val="visible"/>
                                      </p:to>
                                    </p:set>
                                    <p:anim calcmode="lin" valueType="num">
                                      <p:cBhvr additive="base">
                                        <p:cTn id="32" dur="500"/>
                                        <p:tgtEl>
                                          <p:spTgt spid="141">
                                            <p:txEl>
                                              <p:pRg st="4" end="4"/>
                                            </p:txEl>
                                          </p:spTgt>
                                        </p:tgtEl>
                                        <p:attrNameLst>
                                          <p:attrName>ppt_x</p:attrName>
                                        </p:attrNameLst>
                                      </p:cBhvr>
                                      <p:tavLst>
                                        <p:tav tm="0">
                                          <p:val>
                                            <p:strVal val="#ppt_x+1"/>
                                          </p:val>
                                        </p:tav>
                                        <p:tav tm="100000">
                                          <p:val>
                                            <p:strVal val="#ppt_x"/>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nodeType="clickEffect">
                                  <p:stCondLst>
                                    <p:cond delay="0"/>
                                  </p:stCondLst>
                                  <p:childTnLst>
                                    <p:set>
                                      <p:cBhvr>
                                        <p:cTn id="36" dur="1" fill="hold">
                                          <p:stCondLst>
                                            <p:cond delay="0"/>
                                          </p:stCondLst>
                                        </p:cTn>
                                        <p:tgtEl>
                                          <p:spTgt spid="141">
                                            <p:txEl>
                                              <p:pRg st="5" end="5"/>
                                            </p:txEl>
                                          </p:spTgt>
                                        </p:tgtEl>
                                        <p:attrNameLst>
                                          <p:attrName>style.visibility</p:attrName>
                                        </p:attrNameLst>
                                      </p:cBhvr>
                                      <p:to>
                                        <p:strVal val="visible"/>
                                      </p:to>
                                    </p:set>
                                    <p:anim calcmode="lin" valueType="num">
                                      <p:cBhvr additive="base">
                                        <p:cTn id="37" dur="500"/>
                                        <p:tgtEl>
                                          <p:spTgt spid="141">
                                            <p:txEl>
                                              <p:pRg st="5" end="5"/>
                                            </p:txEl>
                                          </p:spTgt>
                                        </p:tgtEl>
                                        <p:attrNameLst>
                                          <p:attrName>ppt_x</p:attrName>
                                        </p:attrNameLst>
                                      </p:cBhvr>
                                      <p:tavLst>
                                        <p:tav tm="0">
                                          <p:val>
                                            <p:strVal val="#ppt_x+1"/>
                                          </p:val>
                                        </p:tav>
                                        <p:tav tm="100000">
                                          <p:val>
                                            <p:strVal val="#ppt_x"/>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2" fill="hold" nodeType="clickEffect">
                                  <p:stCondLst>
                                    <p:cond delay="0"/>
                                  </p:stCondLst>
                                  <p:childTnLst>
                                    <p:set>
                                      <p:cBhvr>
                                        <p:cTn id="41" dur="1" fill="hold">
                                          <p:stCondLst>
                                            <p:cond delay="0"/>
                                          </p:stCondLst>
                                        </p:cTn>
                                        <p:tgtEl>
                                          <p:spTgt spid="141">
                                            <p:txEl>
                                              <p:pRg st="6" end="6"/>
                                            </p:txEl>
                                          </p:spTgt>
                                        </p:tgtEl>
                                        <p:attrNameLst>
                                          <p:attrName>style.visibility</p:attrName>
                                        </p:attrNameLst>
                                      </p:cBhvr>
                                      <p:to>
                                        <p:strVal val="visible"/>
                                      </p:to>
                                    </p:set>
                                    <p:anim calcmode="lin" valueType="num">
                                      <p:cBhvr additive="base">
                                        <p:cTn id="42" dur="500"/>
                                        <p:tgtEl>
                                          <p:spTgt spid="141">
                                            <p:txEl>
                                              <p:pRg st="6" end="6"/>
                                            </p:txEl>
                                          </p:spTgt>
                                        </p:tgtEl>
                                        <p:attrNameLst>
                                          <p:attrName>ppt_x</p:attrName>
                                        </p:attrNameLst>
                                      </p:cBhvr>
                                      <p:tavLst>
                                        <p:tav tm="0">
                                          <p:val>
                                            <p:strVal val="#ppt_x+1"/>
                                          </p:val>
                                        </p:tav>
                                        <p:tav tm="100000">
                                          <p:val>
                                            <p:strVal val="#ppt_x"/>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45"/>
        <p:cNvGrpSpPr/>
        <p:nvPr/>
      </p:nvGrpSpPr>
      <p:grpSpPr>
        <a:xfrm>
          <a:off x="0" y="0"/>
          <a:ext cx="0" cy="0"/>
          <a:chOff x="0" y="0"/>
          <a:chExt cx="0" cy="0"/>
        </a:xfrm>
      </p:grpSpPr>
      <p:sp>
        <p:nvSpPr>
          <p:cNvPr id="146" name="Google Shape;146;p26"/>
          <p:cNvSpPr txBox="1">
            <a:spLocks noGrp="1"/>
          </p:cNvSpPr>
          <p:nvPr>
            <p:ph type="title"/>
          </p:nvPr>
        </p:nvSpPr>
        <p:spPr>
          <a:xfrm>
            <a:off x="628650" y="41451"/>
            <a:ext cx="7886700" cy="13257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2"/>
              </a:buClr>
              <a:buSzPts val="3300"/>
              <a:buFont typeface="Calibri"/>
              <a:buNone/>
            </a:pPr>
            <a:r>
              <a:rPr lang="en-US" dirty="0"/>
              <a:t>Soil Sampling</a:t>
            </a:r>
            <a:endParaRPr sz="3300" b="0" i="0" u="none" strike="noStrike" cap="none" dirty="0">
              <a:solidFill>
                <a:schemeClr val="lt2"/>
              </a:solidFill>
              <a:latin typeface="Calibri"/>
              <a:ea typeface="Calibri"/>
              <a:cs typeface="Calibri"/>
              <a:sym typeface="Calibri"/>
            </a:endParaRPr>
          </a:p>
        </p:txBody>
      </p:sp>
      <p:sp>
        <p:nvSpPr>
          <p:cNvPr id="147" name="Google Shape;147;p26"/>
          <p:cNvSpPr txBox="1">
            <a:spLocks noGrp="1"/>
          </p:cNvSpPr>
          <p:nvPr>
            <p:ph type="body" idx="1"/>
          </p:nvPr>
        </p:nvSpPr>
        <p:spPr>
          <a:xfrm>
            <a:off x="578075" y="1077100"/>
            <a:ext cx="7886700" cy="3756000"/>
          </a:xfrm>
          <a:prstGeom prst="rect">
            <a:avLst/>
          </a:prstGeom>
          <a:noFill/>
          <a:ln>
            <a:noFill/>
          </a:ln>
        </p:spPr>
        <p:txBody>
          <a:bodyPr spcFirstLastPara="1" wrap="square" lIns="91425" tIns="45700" rIns="91425" bIns="45700" anchor="t" anchorCtr="0">
            <a:noAutofit/>
          </a:bodyPr>
          <a:lstStyle/>
          <a:p>
            <a:pPr marL="457200" marR="0" lvl="0" indent="-438150" algn="l" rtl="0">
              <a:lnSpc>
                <a:spcPct val="90000"/>
              </a:lnSpc>
              <a:spcBef>
                <a:spcPts val="750"/>
              </a:spcBef>
              <a:spcAft>
                <a:spcPts val="0"/>
              </a:spcAft>
              <a:buClrTx/>
              <a:buSzPts val="3300"/>
              <a:buFont typeface="Calibri"/>
              <a:buChar char="•"/>
            </a:pPr>
            <a:r>
              <a:rPr lang="en-US" sz="3300" dirty="0"/>
              <a:t>Drive to the field to be sampled</a:t>
            </a:r>
            <a:endParaRPr sz="3300" dirty="0"/>
          </a:p>
          <a:p>
            <a:pPr marL="457200" marR="0" lvl="0" indent="-438150" algn="l" rtl="0">
              <a:lnSpc>
                <a:spcPct val="90000"/>
              </a:lnSpc>
              <a:spcBef>
                <a:spcPts val="0"/>
              </a:spcBef>
              <a:spcAft>
                <a:spcPts val="0"/>
              </a:spcAft>
              <a:buSzPts val="3300"/>
              <a:buChar char="•"/>
            </a:pPr>
            <a:r>
              <a:rPr lang="en-US" sz="3300" dirty="0"/>
              <a:t>Use a soil probe to remove a sample of soil from the ground.</a:t>
            </a:r>
            <a:endParaRPr sz="3300" dirty="0"/>
          </a:p>
          <a:p>
            <a:pPr marL="914400" marR="0" lvl="1" indent="-438150" algn="l" rtl="0">
              <a:lnSpc>
                <a:spcPct val="90000"/>
              </a:lnSpc>
              <a:spcBef>
                <a:spcPts val="0"/>
              </a:spcBef>
              <a:spcAft>
                <a:spcPts val="0"/>
              </a:spcAft>
              <a:buSzPts val="3300"/>
              <a:buChar char="•"/>
            </a:pPr>
            <a:r>
              <a:rPr lang="en-US" sz="3300" dirty="0"/>
              <a:t>May be taken from different zones.</a:t>
            </a:r>
            <a:endParaRPr sz="3300" dirty="0"/>
          </a:p>
          <a:p>
            <a:pPr marL="914400" marR="0" lvl="1" indent="-438150" algn="l" rtl="0">
              <a:lnSpc>
                <a:spcPct val="90000"/>
              </a:lnSpc>
              <a:spcBef>
                <a:spcPts val="0"/>
              </a:spcBef>
              <a:spcAft>
                <a:spcPts val="0"/>
              </a:spcAft>
              <a:buSzPts val="3300"/>
              <a:buChar char="•"/>
            </a:pPr>
            <a:r>
              <a:rPr lang="en-US" sz="3300" dirty="0"/>
              <a:t>Several samples may be taken within a zone.</a:t>
            </a:r>
            <a:endParaRPr sz="3300" dirty="0"/>
          </a:p>
          <a:p>
            <a:pPr marL="1371600" marR="0" lvl="2" indent="-438150" algn="l" rtl="0">
              <a:lnSpc>
                <a:spcPct val="90000"/>
              </a:lnSpc>
              <a:spcBef>
                <a:spcPts val="0"/>
              </a:spcBef>
              <a:spcAft>
                <a:spcPts val="0"/>
              </a:spcAft>
              <a:buSzPts val="3300"/>
              <a:buChar char="•"/>
            </a:pPr>
            <a:r>
              <a:rPr lang="en-US" sz="3300" dirty="0"/>
              <a:t>All soil samples within the zone are mixed to get an average.</a:t>
            </a:r>
            <a:endParaRPr sz="3300" dirty="0"/>
          </a:p>
          <a:p>
            <a:pPr marL="457200" marR="0" lvl="0" indent="-438150" algn="l" rtl="0">
              <a:lnSpc>
                <a:spcPct val="90000"/>
              </a:lnSpc>
              <a:spcBef>
                <a:spcPts val="0"/>
              </a:spcBef>
              <a:spcAft>
                <a:spcPts val="0"/>
              </a:spcAft>
              <a:buSzPts val="3300"/>
              <a:buChar char="•"/>
            </a:pPr>
            <a:r>
              <a:rPr lang="en-US" sz="3300" dirty="0"/>
              <a:t>Soil samples are sent to a lab for analysis. </a:t>
            </a:r>
            <a:endParaRPr sz="33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146"/>
                                        </p:tgtEl>
                                        <p:attrNameLst>
                                          <p:attrName>style.visibility</p:attrName>
                                        </p:attrNameLst>
                                      </p:cBhvr>
                                      <p:to>
                                        <p:strVal val="visible"/>
                                      </p:to>
                                    </p:set>
                                    <p:anim calcmode="lin" valueType="num">
                                      <p:cBhvr additive="base">
                                        <p:cTn id="7" dur="500"/>
                                        <p:tgtEl>
                                          <p:spTgt spid="146"/>
                                        </p:tgtEl>
                                        <p:attrNameLst>
                                          <p:attrName>ppt_y</p:attrName>
                                        </p:attrNameLst>
                                      </p:cBhvr>
                                      <p:tavLst>
                                        <p:tav tm="0">
                                          <p:val>
                                            <p:strVal val="#ppt_y-1"/>
                                          </p:val>
                                        </p:tav>
                                        <p:tav tm="100000">
                                          <p:val>
                                            <p:strVal val="#ppt_y"/>
                                          </p:val>
                                        </p:tav>
                                      </p:tavLst>
                                    </p:anim>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147">
                                            <p:txEl>
                                              <p:pRg st="0" end="0"/>
                                            </p:txEl>
                                          </p:spTgt>
                                        </p:tgtEl>
                                        <p:attrNameLst>
                                          <p:attrName>style.visibility</p:attrName>
                                        </p:attrNameLst>
                                      </p:cBhvr>
                                      <p:to>
                                        <p:strVal val="visible"/>
                                      </p:to>
                                    </p:set>
                                    <p:anim calcmode="lin" valueType="num">
                                      <p:cBhvr additive="base">
                                        <p:cTn id="12" dur="1000"/>
                                        <p:tgtEl>
                                          <p:spTgt spid="147">
                                            <p:txEl>
                                              <p:pRg st="0" end="0"/>
                                            </p:txEl>
                                          </p:spTgt>
                                        </p:tgtEl>
                                        <p:attrNameLst>
                                          <p:attrName>ppt_x</p:attrName>
                                        </p:attrNameLst>
                                      </p:cBhvr>
                                      <p:tavLst>
                                        <p:tav tm="0">
                                          <p:val>
                                            <p:strVal val="#ppt_x+1"/>
                                          </p:val>
                                        </p:tav>
                                        <p:tav tm="100000">
                                          <p:val>
                                            <p:strVal val="#ppt_x"/>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nodeType="clickEffect">
                                  <p:stCondLst>
                                    <p:cond delay="0"/>
                                  </p:stCondLst>
                                  <p:childTnLst>
                                    <p:set>
                                      <p:cBhvr>
                                        <p:cTn id="16" dur="1" fill="hold">
                                          <p:stCondLst>
                                            <p:cond delay="0"/>
                                          </p:stCondLst>
                                        </p:cTn>
                                        <p:tgtEl>
                                          <p:spTgt spid="147">
                                            <p:txEl>
                                              <p:pRg st="1" end="1"/>
                                            </p:txEl>
                                          </p:spTgt>
                                        </p:tgtEl>
                                        <p:attrNameLst>
                                          <p:attrName>style.visibility</p:attrName>
                                        </p:attrNameLst>
                                      </p:cBhvr>
                                      <p:to>
                                        <p:strVal val="visible"/>
                                      </p:to>
                                    </p:set>
                                    <p:anim calcmode="lin" valueType="num">
                                      <p:cBhvr additive="base">
                                        <p:cTn id="17" dur="1000"/>
                                        <p:tgtEl>
                                          <p:spTgt spid="147">
                                            <p:txEl>
                                              <p:pRg st="1" end="1"/>
                                            </p:txEl>
                                          </p:spTgt>
                                        </p:tgtEl>
                                        <p:attrNameLst>
                                          <p:attrName>ppt_x</p:attrName>
                                        </p:attrNameLst>
                                      </p:cBhvr>
                                      <p:tavLst>
                                        <p:tav tm="0">
                                          <p:val>
                                            <p:strVal val="#ppt_x+1"/>
                                          </p:val>
                                        </p:tav>
                                        <p:tav tm="100000">
                                          <p:val>
                                            <p:strVal val="#ppt_x"/>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2" fill="hold" nodeType="clickEffect">
                                  <p:stCondLst>
                                    <p:cond delay="0"/>
                                  </p:stCondLst>
                                  <p:childTnLst>
                                    <p:set>
                                      <p:cBhvr>
                                        <p:cTn id="21" dur="1" fill="hold">
                                          <p:stCondLst>
                                            <p:cond delay="0"/>
                                          </p:stCondLst>
                                        </p:cTn>
                                        <p:tgtEl>
                                          <p:spTgt spid="147">
                                            <p:txEl>
                                              <p:pRg st="2" end="2"/>
                                            </p:txEl>
                                          </p:spTgt>
                                        </p:tgtEl>
                                        <p:attrNameLst>
                                          <p:attrName>style.visibility</p:attrName>
                                        </p:attrNameLst>
                                      </p:cBhvr>
                                      <p:to>
                                        <p:strVal val="visible"/>
                                      </p:to>
                                    </p:set>
                                    <p:anim calcmode="lin" valueType="num">
                                      <p:cBhvr additive="base">
                                        <p:cTn id="22" dur="1000"/>
                                        <p:tgtEl>
                                          <p:spTgt spid="147">
                                            <p:txEl>
                                              <p:pRg st="2" end="2"/>
                                            </p:txEl>
                                          </p:spTgt>
                                        </p:tgtEl>
                                        <p:attrNameLst>
                                          <p:attrName>ppt_x</p:attrName>
                                        </p:attrNameLst>
                                      </p:cBhvr>
                                      <p:tavLst>
                                        <p:tav tm="0">
                                          <p:val>
                                            <p:strVal val="#ppt_x+1"/>
                                          </p:val>
                                        </p:tav>
                                        <p:tav tm="100000">
                                          <p:val>
                                            <p:strVal val="#ppt_x"/>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2" fill="hold" nodeType="clickEffect">
                                  <p:stCondLst>
                                    <p:cond delay="0"/>
                                  </p:stCondLst>
                                  <p:childTnLst>
                                    <p:set>
                                      <p:cBhvr>
                                        <p:cTn id="26" dur="1" fill="hold">
                                          <p:stCondLst>
                                            <p:cond delay="0"/>
                                          </p:stCondLst>
                                        </p:cTn>
                                        <p:tgtEl>
                                          <p:spTgt spid="147">
                                            <p:txEl>
                                              <p:pRg st="3" end="3"/>
                                            </p:txEl>
                                          </p:spTgt>
                                        </p:tgtEl>
                                        <p:attrNameLst>
                                          <p:attrName>style.visibility</p:attrName>
                                        </p:attrNameLst>
                                      </p:cBhvr>
                                      <p:to>
                                        <p:strVal val="visible"/>
                                      </p:to>
                                    </p:set>
                                    <p:anim calcmode="lin" valueType="num">
                                      <p:cBhvr additive="base">
                                        <p:cTn id="27" dur="1000"/>
                                        <p:tgtEl>
                                          <p:spTgt spid="147">
                                            <p:txEl>
                                              <p:pRg st="3" end="3"/>
                                            </p:txEl>
                                          </p:spTgt>
                                        </p:tgtEl>
                                        <p:attrNameLst>
                                          <p:attrName>ppt_x</p:attrName>
                                        </p:attrNameLst>
                                      </p:cBhvr>
                                      <p:tavLst>
                                        <p:tav tm="0">
                                          <p:val>
                                            <p:strVal val="#ppt_x+1"/>
                                          </p:val>
                                        </p:tav>
                                        <p:tav tm="100000">
                                          <p:val>
                                            <p:strVal val="#ppt_x"/>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2" fill="hold" nodeType="clickEffect">
                                  <p:stCondLst>
                                    <p:cond delay="0"/>
                                  </p:stCondLst>
                                  <p:childTnLst>
                                    <p:set>
                                      <p:cBhvr>
                                        <p:cTn id="31" dur="1" fill="hold">
                                          <p:stCondLst>
                                            <p:cond delay="0"/>
                                          </p:stCondLst>
                                        </p:cTn>
                                        <p:tgtEl>
                                          <p:spTgt spid="147">
                                            <p:txEl>
                                              <p:pRg st="4" end="4"/>
                                            </p:txEl>
                                          </p:spTgt>
                                        </p:tgtEl>
                                        <p:attrNameLst>
                                          <p:attrName>style.visibility</p:attrName>
                                        </p:attrNameLst>
                                      </p:cBhvr>
                                      <p:to>
                                        <p:strVal val="visible"/>
                                      </p:to>
                                    </p:set>
                                    <p:anim calcmode="lin" valueType="num">
                                      <p:cBhvr additive="base">
                                        <p:cTn id="32" dur="1000"/>
                                        <p:tgtEl>
                                          <p:spTgt spid="147">
                                            <p:txEl>
                                              <p:pRg st="4" end="4"/>
                                            </p:txEl>
                                          </p:spTgt>
                                        </p:tgtEl>
                                        <p:attrNameLst>
                                          <p:attrName>ppt_x</p:attrName>
                                        </p:attrNameLst>
                                      </p:cBhvr>
                                      <p:tavLst>
                                        <p:tav tm="0">
                                          <p:val>
                                            <p:strVal val="#ppt_x+1"/>
                                          </p:val>
                                        </p:tav>
                                        <p:tav tm="100000">
                                          <p:val>
                                            <p:strVal val="#ppt_x"/>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nodeType="clickEffect">
                                  <p:stCondLst>
                                    <p:cond delay="0"/>
                                  </p:stCondLst>
                                  <p:childTnLst>
                                    <p:set>
                                      <p:cBhvr>
                                        <p:cTn id="36" dur="1" fill="hold">
                                          <p:stCondLst>
                                            <p:cond delay="0"/>
                                          </p:stCondLst>
                                        </p:cTn>
                                        <p:tgtEl>
                                          <p:spTgt spid="147">
                                            <p:txEl>
                                              <p:pRg st="5" end="5"/>
                                            </p:txEl>
                                          </p:spTgt>
                                        </p:tgtEl>
                                        <p:attrNameLst>
                                          <p:attrName>style.visibility</p:attrName>
                                        </p:attrNameLst>
                                      </p:cBhvr>
                                      <p:to>
                                        <p:strVal val="visible"/>
                                      </p:to>
                                    </p:set>
                                    <p:anim calcmode="lin" valueType="num">
                                      <p:cBhvr additive="base">
                                        <p:cTn id="37" dur="1000"/>
                                        <p:tgtEl>
                                          <p:spTgt spid="147">
                                            <p:txEl>
                                              <p:pRg st="5" end="5"/>
                                            </p:txEl>
                                          </p:spTgt>
                                        </p:tgtEl>
                                        <p:attrNameLst>
                                          <p:attrName>ppt_x</p:attrName>
                                        </p:attrNameLst>
                                      </p:cBhvr>
                                      <p:tavLst>
                                        <p:tav tm="0">
                                          <p:val>
                                            <p:strVal val="#ppt_x+1"/>
                                          </p:val>
                                        </p:tav>
                                        <p:tav tm="100000">
                                          <p:val>
                                            <p:strVal val="#ppt_x"/>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sp>
        <p:nvSpPr>
          <p:cNvPr id="152" name="Google Shape;152;p27"/>
          <p:cNvSpPr txBox="1">
            <a:spLocks noGrp="1"/>
          </p:cNvSpPr>
          <p:nvPr>
            <p:ph type="body" idx="4294967295"/>
          </p:nvPr>
        </p:nvSpPr>
        <p:spPr>
          <a:xfrm>
            <a:off x="605159" y="1825625"/>
            <a:ext cx="3909691" cy="3733703"/>
          </a:xfrm>
          <a:prstGeom prst="rect">
            <a:avLst/>
          </a:prstGeom>
          <a:noFill/>
          <a:ln>
            <a:noFill/>
          </a:ln>
        </p:spPr>
        <p:txBody>
          <a:bodyPr spcFirstLastPara="1" wrap="square" lIns="91425" tIns="45700" rIns="91425" bIns="45700" anchor="t" anchorCtr="0">
            <a:noAutofit/>
          </a:bodyPr>
          <a:lstStyle/>
          <a:p>
            <a:pPr marL="457200" marR="0" lvl="0" indent="0" algn="l" rtl="0">
              <a:lnSpc>
                <a:spcPct val="90000"/>
              </a:lnSpc>
              <a:spcBef>
                <a:spcPts val="750"/>
              </a:spcBef>
              <a:spcAft>
                <a:spcPts val="0"/>
              </a:spcAft>
              <a:buSzPts val="2100"/>
              <a:buNone/>
            </a:pPr>
            <a:r>
              <a:rPr lang="en-US" sz="2100" b="0" i="0" u="none" strike="noStrike" cap="none">
                <a:solidFill>
                  <a:schemeClr val="lt1"/>
                </a:solidFill>
                <a:latin typeface="Calibri"/>
                <a:ea typeface="Calibri"/>
                <a:cs typeface="Calibri"/>
                <a:sym typeface="Calibri"/>
              </a:rPr>
              <a:t>             </a:t>
            </a:r>
            <a:endParaRPr sz="2100" b="0" i="0" u="none" strike="noStrike" cap="none">
              <a:solidFill>
                <a:schemeClr val="lt1"/>
              </a:solidFill>
              <a:latin typeface="Calibri"/>
              <a:ea typeface="Calibri"/>
              <a:cs typeface="Calibri"/>
              <a:sym typeface="Calibri"/>
            </a:endParaRPr>
          </a:p>
        </p:txBody>
      </p:sp>
      <p:pic>
        <p:nvPicPr>
          <p:cNvPr id="153" name="Google Shape;153;p27"/>
          <p:cNvPicPr preferRelativeResize="0"/>
          <p:nvPr/>
        </p:nvPicPr>
        <p:blipFill rotWithShape="1">
          <a:blip r:embed="rId3">
            <a:alphaModFix/>
          </a:blip>
          <a:srcRect/>
          <a:stretch/>
        </p:blipFill>
        <p:spPr>
          <a:xfrm>
            <a:off x="397825" y="241775"/>
            <a:ext cx="4324350" cy="3529227"/>
          </a:xfrm>
          <a:prstGeom prst="rect">
            <a:avLst/>
          </a:prstGeom>
          <a:noFill/>
          <a:ln>
            <a:noFill/>
          </a:ln>
        </p:spPr>
      </p:pic>
      <p:pic>
        <p:nvPicPr>
          <p:cNvPr id="154" name="Google Shape;154;p27"/>
          <p:cNvPicPr preferRelativeResize="0"/>
          <p:nvPr/>
        </p:nvPicPr>
        <p:blipFill rotWithShape="1">
          <a:blip r:embed="rId4">
            <a:alphaModFix/>
          </a:blip>
          <a:srcRect/>
          <a:stretch/>
        </p:blipFill>
        <p:spPr>
          <a:xfrm>
            <a:off x="4324350" y="1978012"/>
            <a:ext cx="4571900" cy="3428937"/>
          </a:xfrm>
          <a:prstGeom prst="rect">
            <a:avLst/>
          </a:prstGeom>
          <a:noFill/>
          <a:ln>
            <a:noFill/>
          </a:ln>
        </p:spPr>
      </p:pic>
      <p:sp>
        <p:nvSpPr>
          <p:cNvPr id="155" name="Google Shape;155;p27"/>
          <p:cNvSpPr txBox="1"/>
          <p:nvPr/>
        </p:nvSpPr>
        <p:spPr>
          <a:xfrm>
            <a:off x="5331525" y="685050"/>
            <a:ext cx="2919000" cy="7743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US" sz="1800" b="0" i="0" u="none" strike="noStrike" cap="none" dirty="0">
                <a:solidFill>
                  <a:srgbClr val="000000"/>
                </a:solidFill>
                <a:latin typeface="Arial"/>
                <a:ea typeface="Arial"/>
                <a:cs typeface="Arial"/>
                <a:sym typeface="Arial"/>
              </a:rPr>
              <a:t>Using a soil probe to collect a soil sample.</a:t>
            </a:r>
            <a:endParaRPr sz="1800" b="0" i="0" u="none" strike="noStrike" cap="none" dirty="0">
              <a:solidFill>
                <a:srgbClr val="000000"/>
              </a:solidFill>
              <a:latin typeface="Arial"/>
              <a:ea typeface="Arial"/>
              <a:cs typeface="Arial"/>
              <a:sym typeface="Arial"/>
            </a:endParaRPr>
          </a:p>
        </p:txBody>
      </p:sp>
      <p:sp>
        <p:nvSpPr>
          <p:cNvPr id="156" name="Google Shape;156;p27"/>
          <p:cNvSpPr txBox="1"/>
          <p:nvPr/>
        </p:nvSpPr>
        <p:spPr>
          <a:xfrm>
            <a:off x="605150" y="4381875"/>
            <a:ext cx="2919000" cy="7743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US" sz="1800" b="0" i="0" u="none" strike="noStrike" cap="none" dirty="0">
                <a:solidFill>
                  <a:srgbClr val="000000"/>
                </a:solidFill>
                <a:latin typeface="Arial"/>
                <a:ea typeface="Arial"/>
                <a:cs typeface="Arial"/>
                <a:sym typeface="Arial"/>
              </a:rPr>
              <a:t>Preparing soil for shipment to the lab for analysis.</a:t>
            </a:r>
            <a:endParaRPr sz="1800" b="0" i="0" u="none" strike="noStrike" cap="none" dirty="0">
              <a:solidFill>
                <a:srgbClr val="000000"/>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53"/>
                                        </p:tgtEl>
                                        <p:attrNameLst>
                                          <p:attrName>style.visibility</p:attrName>
                                        </p:attrNameLst>
                                      </p:cBhvr>
                                      <p:to>
                                        <p:strVal val="visible"/>
                                      </p:to>
                                    </p:set>
                                    <p:anim calcmode="lin" valueType="num">
                                      <p:cBhvr additive="base">
                                        <p:cTn id="7" dur="1000"/>
                                        <p:tgtEl>
                                          <p:spTgt spid="153"/>
                                        </p:tgtEl>
                                        <p:attrNameLst>
                                          <p:attrName>ppt_x</p:attrName>
                                        </p:attrNameLst>
                                      </p:cBhvr>
                                      <p:tavLst>
                                        <p:tav tm="0">
                                          <p:val>
                                            <p:strVal val="#ppt_x-1"/>
                                          </p:val>
                                        </p:tav>
                                        <p:tav tm="100000">
                                          <p:val>
                                            <p:strVal val="#ppt_x"/>
                                          </p:val>
                                        </p:tav>
                                      </p:tavLst>
                                    </p:anim>
                                  </p:childTnLst>
                                </p:cTn>
                              </p:par>
                              <p:par>
                                <p:cTn id="8" presetID="2" presetClass="entr" presetSubtype="2" fill="hold" nodeType="withEffect">
                                  <p:stCondLst>
                                    <p:cond delay="0"/>
                                  </p:stCondLst>
                                  <p:childTnLst>
                                    <p:set>
                                      <p:cBhvr>
                                        <p:cTn id="9" dur="1" fill="hold">
                                          <p:stCondLst>
                                            <p:cond delay="0"/>
                                          </p:stCondLst>
                                        </p:cTn>
                                        <p:tgtEl>
                                          <p:spTgt spid="155"/>
                                        </p:tgtEl>
                                        <p:attrNameLst>
                                          <p:attrName>style.visibility</p:attrName>
                                        </p:attrNameLst>
                                      </p:cBhvr>
                                      <p:to>
                                        <p:strVal val="visible"/>
                                      </p:to>
                                    </p:set>
                                    <p:anim calcmode="lin" valueType="num">
                                      <p:cBhvr additive="base">
                                        <p:cTn id="10" dur="1000"/>
                                        <p:tgtEl>
                                          <p:spTgt spid="155"/>
                                        </p:tgtEl>
                                        <p:attrNameLst>
                                          <p:attrName>ppt_x</p:attrName>
                                        </p:attrNameLst>
                                      </p:cBhvr>
                                      <p:tavLst>
                                        <p:tav tm="0">
                                          <p:val>
                                            <p:strVal val="#ppt_x+1"/>
                                          </p:val>
                                        </p:tav>
                                        <p:tav tm="100000">
                                          <p:val>
                                            <p:strVal val="#ppt_x"/>
                                          </p:val>
                                        </p:tav>
                                      </p:tavLst>
                                    </p:anim>
                                  </p:childTnLst>
                                </p:cTn>
                              </p:par>
                            </p:childTnLst>
                          </p:cTn>
                        </p:par>
                      </p:childTnLst>
                    </p:cTn>
                  </p:par>
                  <p:par>
                    <p:cTn id="11" fill="hold">
                      <p:stCondLst>
                        <p:cond delay="indefinite"/>
                      </p:stCondLst>
                      <p:childTnLst>
                        <p:par>
                          <p:cTn id="12" fill="hold">
                            <p:stCondLst>
                              <p:cond delay="0"/>
                            </p:stCondLst>
                            <p:childTnLst>
                              <p:par>
                                <p:cTn id="13" presetID="2" presetClass="entr" presetSubtype="2" fill="hold" nodeType="clickEffect">
                                  <p:stCondLst>
                                    <p:cond delay="0"/>
                                  </p:stCondLst>
                                  <p:childTnLst>
                                    <p:set>
                                      <p:cBhvr>
                                        <p:cTn id="14" dur="1" fill="hold">
                                          <p:stCondLst>
                                            <p:cond delay="0"/>
                                          </p:stCondLst>
                                        </p:cTn>
                                        <p:tgtEl>
                                          <p:spTgt spid="154"/>
                                        </p:tgtEl>
                                        <p:attrNameLst>
                                          <p:attrName>style.visibility</p:attrName>
                                        </p:attrNameLst>
                                      </p:cBhvr>
                                      <p:to>
                                        <p:strVal val="visible"/>
                                      </p:to>
                                    </p:set>
                                    <p:anim calcmode="lin" valueType="num">
                                      <p:cBhvr additive="base">
                                        <p:cTn id="15" dur="1000"/>
                                        <p:tgtEl>
                                          <p:spTgt spid="154"/>
                                        </p:tgtEl>
                                        <p:attrNameLst>
                                          <p:attrName>ppt_x</p:attrName>
                                        </p:attrNameLst>
                                      </p:cBhvr>
                                      <p:tavLst>
                                        <p:tav tm="0">
                                          <p:val>
                                            <p:strVal val="#ppt_x+1"/>
                                          </p:val>
                                        </p:tav>
                                        <p:tav tm="100000">
                                          <p:val>
                                            <p:strVal val="#ppt_x"/>
                                          </p:val>
                                        </p:tav>
                                      </p:tavLst>
                                    </p:anim>
                                  </p:childTnLst>
                                </p:cTn>
                              </p:par>
                              <p:par>
                                <p:cTn id="16" presetID="2" presetClass="entr" presetSubtype="8" fill="hold" nodeType="withEffect">
                                  <p:stCondLst>
                                    <p:cond delay="0"/>
                                  </p:stCondLst>
                                  <p:childTnLst>
                                    <p:set>
                                      <p:cBhvr>
                                        <p:cTn id="17" dur="1" fill="hold">
                                          <p:stCondLst>
                                            <p:cond delay="0"/>
                                          </p:stCondLst>
                                        </p:cTn>
                                        <p:tgtEl>
                                          <p:spTgt spid="156"/>
                                        </p:tgtEl>
                                        <p:attrNameLst>
                                          <p:attrName>style.visibility</p:attrName>
                                        </p:attrNameLst>
                                      </p:cBhvr>
                                      <p:to>
                                        <p:strVal val="visible"/>
                                      </p:to>
                                    </p:set>
                                    <p:anim calcmode="lin" valueType="num">
                                      <p:cBhvr additive="base">
                                        <p:cTn id="18" dur="1000"/>
                                        <p:tgtEl>
                                          <p:spTgt spid="156"/>
                                        </p:tgtEl>
                                        <p:attrNameLst>
                                          <p:attrName>ppt_x</p:attrName>
                                        </p:attrNameLst>
                                      </p:cBhvr>
                                      <p:tavLst>
                                        <p:tav tm="0">
                                          <p:val>
                                            <p:strVal val="#ppt_x-1"/>
                                          </p:val>
                                        </p:tav>
                                        <p:tav tm="100000">
                                          <p:val>
                                            <p:strVal val="#ppt_x"/>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60"/>
        <p:cNvGrpSpPr/>
        <p:nvPr/>
      </p:nvGrpSpPr>
      <p:grpSpPr>
        <a:xfrm>
          <a:off x="0" y="0"/>
          <a:ext cx="0" cy="0"/>
          <a:chOff x="0" y="0"/>
          <a:chExt cx="0" cy="0"/>
        </a:xfrm>
      </p:grpSpPr>
      <p:pic>
        <p:nvPicPr>
          <p:cNvPr id="161" name="Google Shape;161;p28"/>
          <p:cNvPicPr preferRelativeResize="0"/>
          <p:nvPr/>
        </p:nvPicPr>
        <p:blipFill rotWithShape="1">
          <a:blip r:embed="rId3">
            <a:alphaModFix/>
          </a:blip>
          <a:srcRect/>
          <a:stretch/>
        </p:blipFill>
        <p:spPr>
          <a:xfrm>
            <a:off x="152400" y="152400"/>
            <a:ext cx="5189650" cy="2885675"/>
          </a:xfrm>
          <a:prstGeom prst="rect">
            <a:avLst/>
          </a:prstGeom>
          <a:noFill/>
          <a:ln>
            <a:noFill/>
          </a:ln>
        </p:spPr>
      </p:pic>
      <p:pic>
        <p:nvPicPr>
          <p:cNvPr id="162" name="Google Shape;162;p28"/>
          <p:cNvPicPr preferRelativeResize="0"/>
          <p:nvPr/>
        </p:nvPicPr>
        <p:blipFill rotWithShape="1">
          <a:blip r:embed="rId4">
            <a:alphaModFix/>
          </a:blip>
          <a:srcRect/>
          <a:stretch/>
        </p:blipFill>
        <p:spPr>
          <a:xfrm>
            <a:off x="3726600" y="2798675"/>
            <a:ext cx="5194215" cy="2885675"/>
          </a:xfrm>
          <a:prstGeom prst="rect">
            <a:avLst/>
          </a:prstGeom>
          <a:noFill/>
          <a:ln>
            <a:noFill/>
          </a:ln>
        </p:spPr>
      </p:pic>
      <p:sp>
        <p:nvSpPr>
          <p:cNvPr id="163" name="Google Shape;163;p28"/>
          <p:cNvSpPr txBox="1"/>
          <p:nvPr/>
        </p:nvSpPr>
        <p:spPr>
          <a:xfrm>
            <a:off x="5748500" y="982900"/>
            <a:ext cx="3395400" cy="1370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US" sz="1800" b="1" i="1" u="sng" strike="noStrike" cap="none" dirty="0">
                <a:solidFill>
                  <a:srgbClr val="000000"/>
                </a:solidFill>
                <a:latin typeface="Arial"/>
                <a:ea typeface="Arial"/>
                <a:cs typeface="Arial"/>
                <a:sym typeface="Arial"/>
              </a:rPr>
              <a:t>Grid Sampling </a:t>
            </a:r>
            <a:r>
              <a:rPr lang="en-US" sz="1800" b="0" i="0" u="none" strike="noStrike" cap="none" dirty="0">
                <a:solidFill>
                  <a:srgbClr val="000000"/>
                </a:solidFill>
                <a:latin typeface="Arial"/>
                <a:ea typeface="Arial"/>
                <a:cs typeface="Arial"/>
                <a:sym typeface="Arial"/>
              </a:rPr>
              <a:t>- a soil sample is taken within each square across the field map. Very time consuming and expensive.</a:t>
            </a:r>
            <a:endParaRPr sz="1800" b="0" i="0" u="none" strike="noStrike" cap="none" dirty="0">
              <a:solidFill>
                <a:srgbClr val="000000"/>
              </a:solidFill>
              <a:latin typeface="Arial"/>
              <a:ea typeface="Arial"/>
              <a:cs typeface="Arial"/>
              <a:sym typeface="Arial"/>
            </a:endParaRPr>
          </a:p>
        </p:txBody>
      </p:sp>
      <p:sp>
        <p:nvSpPr>
          <p:cNvPr id="164" name="Google Shape;164;p28"/>
          <p:cNvSpPr txBox="1"/>
          <p:nvPr/>
        </p:nvSpPr>
        <p:spPr>
          <a:xfrm>
            <a:off x="152400" y="3726600"/>
            <a:ext cx="3395400" cy="1370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US" sz="1800" b="1" i="1" u="sng" strike="noStrike" cap="none">
                <a:solidFill>
                  <a:srgbClr val="000000"/>
                </a:solidFill>
                <a:latin typeface="Arial"/>
                <a:ea typeface="Arial"/>
                <a:cs typeface="Arial"/>
                <a:sym typeface="Arial"/>
              </a:rPr>
              <a:t>Zone Sampling </a:t>
            </a:r>
            <a:r>
              <a:rPr lang="en-US" sz="1800" b="0" i="0" u="none" strike="noStrike" cap="none">
                <a:solidFill>
                  <a:srgbClr val="000000"/>
                </a:solidFill>
                <a:latin typeface="Arial"/>
                <a:ea typeface="Arial"/>
                <a:cs typeface="Arial"/>
                <a:sym typeface="Arial"/>
              </a:rPr>
              <a:t>- fewer soil samples are taken and less costly for lab testing. Lose some of the detail. </a:t>
            </a:r>
            <a:endParaRPr sz="1800" b="0" i="0" u="none" strike="noStrike" cap="none">
              <a:solidFill>
                <a:srgbClr val="000000"/>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61"/>
                                        </p:tgtEl>
                                        <p:attrNameLst>
                                          <p:attrName>style.visibility</p:attrName>
                                        </p:attrNameLst>
                                      </p:cBhvr>
                                      <p:to>
                                        <p:strVal val="visible"/>
                                      </p:to>
                                    </p:set>
                                    <p:animEffect transition="in" filter="fade">
                                      <p:cBhvr>
                                        <p:cTn id="7" dur="1000"/>
                                        <p:tgtEl>
                                          <p:spTgt spid="161"/>
                                        </p:tgtEl>
                                      </p:cBhvr>
                                    </p:animEffect>
                                    <p:anim calcmode="lin" valueType="num">
                                      <p:cBhvr>
                                        <p:cTn id="8" dur="1000" fill="hold"/>
                                        <p:tgtEl>
                                          <p:spTgt spid="161"/>
                                        </p:tgtEl>
                                        <p:attrNameLst>
                                          <p:attrName>ppt_x</p:attrName>
                                        </p:attrNameLst>
                                      </p:cBhvr>
                                      <p:tavLst>
                                        <p:tav tm="0">
                                          <p:val>
                                            <p:strVal val="#ppt_x"/>
                                          </p:val>
                                        </p:tav>
                                        <p:tav tm="100000">
                                          <p:val>
                                            <p:strVal val="#ppt_x"/>
                                          </p:val>
                                        </p:tav>
                                      </p:tavLst>
                                    </p:anim>
                                    <p:anim calcmode="lin" valueType="num">
                                      <p:cBhvr>
                                        <p:cTn id="9" dur="1000" fill="hold"/>
                                        <p:tgtEl>
                                          <p:spTgt spid="16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63"/>
                                        </p:tgtEl>
                                        <p:attrNameLst>
                                          <p:attrName>style.visibility</p:attrName>
                                        </p:attrNameLst>
                                      </p:cBhvr>
                                      <p:to>
                                        <p:strVal val="visible"/>
                                      </p:to>
                                    </p:set>
                                    <p:animEffect transition="in" filter="fade">
                                      <p:cBhvr>
                                        <p:cTn id="12" dur="1000"/>
                                        <p:tgtEl>
                                          <p:spTgt spid="163"/>
                                        </p:tgtEl>
                                      </p:cBhvr>
                                    </p:animEffect>
                                    <p:anim calcmode="lin" valueType="num">
                                      <p:cBhvr>
                                        <p:cTn id="13" dur="1000" fill="hold"/>
                                        <p:tgtEl>
                                          <p:spTgt spid="163"/>
                                        </p:tgtEl>
                                        <p:attrNameLst>
                                          <p:attrName>ppt_x</p:attrName>
                                        </p:attrNameLst>
                                      </p:cBhvr>
                                      <p:tavLst>
                                        <p:tav tm="0">
                                          <p:val>
                                            <p:strVal val="#ppt_x"/>
                                          </p:val>
                                        </p:tav>
                                        <p:tav tm="100000">
                                          <p:val>
                                            <p:strVal val="#ppt_x"/>
                                          </p:val>
                                        </p:tav>
                                      </p:tavLst>
                                    </p:anim>
                                    <p:anim calcmode="lin" valueType="num">
                                      <p:cBhvr>
                                        <p:cTn id="14" dur="1000" fill="hold"/>
                                        <p:tgtEl>
                                          <p:spTgt spid="16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162"/>
                                        </p:tgtEl>
                                        <p:attrNameLst>
                                          <p:attrName>style.visibility</p:attrName>
                                        </p:attrNameLst>
                                      </p:cBhvr>
                                      <p:to>
                                        <p:strVal val="visible"/>
                                      </p:to>
                                    </p:set>
                                    <p:animEffect transition="in" filter="fade">
                                      <p:cBhvr>
                                        <p:cTn id="19" dur="1000"/>
                                        <p:tgtEl>
                                          <p:spTgt spid="162"/>
                                        </p:tgtEl>
                                      </p:cBhvr>
                                    </p:animEffect>
                                    <p:anim calcmode="lin" valueType="num">
                                      <p:cBhvr>
                                        <p:cTn id="20" dur="1000" fill="hold"/>
                                        <p:tgtEl>
                                          <p:spTgt spid="162"/>
                                        </p:tgtEl>
                                        <p:attrNameLst>
                                          <p:attrName>ppt_x</p:attrName>
                                        </p:attrNameLst>
                                      </p:cBhvr>
                                      <p:tavLst>
                                        <p:tav tm="0">
                                          <p:val>
                                            <p:strVal val="#ppt_x"/>
                                          </p:val>
                                        </p:tav>
                                        <p:tav tm="100000">
                                          <p:val>
                                            <p:strVal val="#ppt_x"/>
                                          </p:val>
                                        </p:tav>
                                      </p:tavLst>
                                    </p:anim>
                                    <p:anim calcmode="lin" valueType="num">
                                      <p:cBhvr>
                                        <p:cTn id="21" dur="1000" fill="hold"/>
                                        <p:tgtEl>
                                          <p:spTgt spid="162"/>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164"/>
                                        </p:tgtEl>
                                        <p:attrNameLst>
                                          <p:attrName>style.visibility</p:attrName>
                                        </p:attrNameLst>
                                      </p:cBhvr>
                                      <p:to>
                                        <p:strVal val="visible"/>
                                      </p:to>
                                    </p:set>
                                    <p:animEffect transition="in" filter="fade">
                                      <p:cBhvr>
                                        <p:cTn id="24" dur="1000"/>
                                        <p:tgtEl>
                                          <p:spTgt spid="164"/>
                                        </p:tgtEl>
                                      </p:cBhvr>
                                    </p:animEffect>
                                    <p:anim calcmode="lin" valueType="num">
                                      <p:cBhvr>
                                        <p:cTn id="25" dur="1000" fill="hold"/>
                                        <p:tgtEl>
                                          <p:spTgt spid="164"/>
                                        </p:tgtEl>
                                        <p:attrNameLst>
                                          <p:attrName>ppt_x</p:attrName>
                                        </p:attrNameLst>
                                      </p:cBhvr>
                                      <p:tavLst>
                                        <p:tav tm="0">
                                          <p:val>
                                            <p:strVal val="#ppt_x"/>
                                          </p:val>
                                        </p:tav>
                                        <p:tav tm="100000">
                                          <p:val>
                                            <p:strVal val="#ppt_x"/>
                                          </p:val>
                                        </p:tav>
                                      </p:tavLst>
                                    </p:anim>
                                    <p:anim calcmode="lin" valueType="num">
                                      <p:cBhvr>
                                        <p:cTn id="26" dur="1000" fill="hold"/>
                                        <p:tgtEl>
                                          <p:spTgt spid="16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 grpId="0"/>
      <p:bldP spid="16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68"/>
        <p:cNvGrpSpPr/>
        <p:nvPr/>
      </p:nvGrpSpPr>
      <p:grpSpPr>
        <a:xfrm>
          <a:off x="0" y="0"/>
          <a:ext cx="0" cy="0"/>
          <a:chOff x="0" y="0"/>
          <a:chExt cx="0" cy="0"/>
        </a:xfrm>
      </p:grpSpPr>
      <p:sp>
        <p:nvSpPr>
          <p:cNvPr id="169" name="Google Shape;169;p29"/>
          <p:cNvSpPr txBox="1">
            <a:spLocks noGrp="1"/>
          </p:cNvSpPr>
          <p:nvPr>
            <p:ph type="title"/>
          </p:nvPr>
        </p:nvSpPr>
        <p:spPr>
          <a:xfrm>
            <a:off x="628650" y="41451"/>
            <a:ext cx="7886700" cy="13257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2"/>
              </a:buClr>
              <a:buSzPts val="3300"/>
              <a:buFont typeface="Calibri"/>
              <a:buNone/>
            </a:pPr>
            <a:r>
              <a:rPr lang="en-US" dirty="0"/>
              <a:t>Sensors</a:t>
            </a:r>
            <a:endParaRPr sz="3300" b="0" i="0" u="none" strike="noStrike" cap="none" dirty="0">
              <a:solidFill>
                <a:schemeClr val="lt2"/>
              </a:solidFill>
              <a:latin typeface="Calibri"/>
              <a:ea typeface="Calibri"/>
              <a:cs typeface="Calibri"/>
              <a:sym typeface="Calibri"/>
            </a:endParaRPr>
          </a:p>
        </p:txBody>
      </p:sp>
      <p:sp>
        <p:nvSpPr>
          <p:cNvPr id="170" name="Google Shape;170;p29"/>
          <p:cNvSpPr txBox="1">
            <a:spLocks noGrp="1"/>
          </p:cNvSpPr>
          <p:nvPr>
            <p:ph type="body" idx="1"/>
          </p:nvPr>
        </p:nvSpPr>
        <p:spPr>
          <a:xfrm>
            <a:off x="628650" y="979825"/>
            <a:ext cx="7886700" cy="37560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750"/>
              </a:spcBef>
              <a:spcAft>
                <a:spcPts val="0"/>
              </a:spcAft>
              <a:buSzPts val="2100"/>
              <a:buNone/>
            </a:pPr>
            <a:r>
              <a:rPr lang="en-US" sz="2800" dirty="0"/>
              <a:t>Passive Data Collection</a:t>
            </a:r>
            <a:endParaRPr sz="2800" dirty="0"/>
          </a:p>
          <a:p>
            <a:pPr marL="914400" marR="0" lvl="0" indent="-381000" algn="l" rtl="0">
              <a:lnSpc>
                <a:spcPct val="90000"/>
              </a:lnSpc>
              <a:spcBef>
                <a:spcPts val="750"/>
              </a:spcBef>
              <a:spcAft>
                <a:spcPts val="0"/>
              </a:spcAft>
              <a:buSzPts val="2400"/>
              <a:buChar char="•"/>
            </a:pPr>
            <a:r>
              <a:rPr lang="en-US" sz="2400" dirty="0"/>
              <a:t> </a:t>
            </a:r>
            <a:r>
              <a:rPr lang="en-US" sz="2400" i="1" u="sng" dirty="0"/>
              <a:t>Examples:</a:t>
            </a:r>
            <a:endParaRPr sz="2400" i="1" u="sng" dirty="0"/>
          </a:p>
          <a:p>
            <a:pPr marL="1371600" marR="0" lvl="1" indent="-361950" algn="l" rtl="0">
              <a:lnSpc>
                <a:spcPct val="90000"/>
              </a:lnSpc>
              <a:spcBef>
                <a:spcPts val="0"/>
              </a:spcBef>
              <a:spcAft>
                <a:spcPts val="0"/>
              </a:spcAft>
              <a:buSzPts val="2100"/>
              <a:buChar char="•"/>
            </a:pPr>
            <a:r>
              <a:rPr lang="en-US" sz="2100" dirty="0"/>
              <a:t>Soil temperature</a:t>
            </a:r>
            <a:endParaRPr sz="2100" dirty="0"/>
          </a:p>
          <a:p>
            <a:pPr marL="1371600" marR="0" lvl="1" indent="-361950" algn="l" rtl="0">
              <a:lnSpc>
                <a:spcPct val="90000"/>
              </a:lnSpc>
              <a:spcBef>
                <a:spcPts val="0"/>
              </a:spcBef>
              <a:spcAft>
                <a:spcPts val="0"/>
              </a:spcAft>
              <a:buSzPts val="2100"/>
              <a:buChar char="•"/>
            </a:pPr>
            <a:r>
              <a:rPr lang="en-US" sz="2100" dirty="0"/>
              <a:t>Soil moisture</a:t>
            </a:r>
            <a:endParaRPr sz="2100" dirty="0"/>
          </a:p>
          <a:p>
            <a:pPr marL="1371600" marR="0" lvl="1" indent="-361950" algn="l" rtl="0">
              <a:lnSpc>
                <a:spcPct val="90000"/>
              </a:lnSpc>
              <a:spcBef>
                <a:spcPts val="0"/>
              </a:spcBef>
              <a:spcAft>
                <a:spcPts val="0"/>
              </a:spcAft>
              <a:buSzPts val="2100"/>
              <a:buChar char="•"/>
            </a:pPr>
            <a:r>
              <a:rPr lang="en-US" sz="2100" dirty="0"/>
              <a:t>pH</a:t>
            </a:r>
            <a:endParaRPr sz="2100" dirty="0"/>
          </a:p>
          <a:p>
            <a:pPr marL="1371600" marR="0" lvl="1" indent="-361950" algn="l" rtl="0">
              <a:lnSpc>
                <a:spcPct val="90000"/>
              </a:lnSpc>
              <a:spcBef>
                <a:spcPts val="0"/>
              </a:spcBef>
              <a:spcAft>
                <a:spcPts val="0"/>
              </a:spcAft>
              <a:buSzPts val="2100"/>
              <a:buChar char="•"/>
            </a:pPr>
            <a:r>
              <a:rPr lang="en-US" sz="2100" dirty="0"/>
              <a:t>Organic matter</a:t>
            </a:r>
            <a:endParaRPr sz="2100" dirty="0"/>
          </a:p>
          <a:p>
            <a:pPr marL="0" marR="0" lvl="0" indent="0" algn="l" rtl="0">
              <a:lnSpc>
                <a:spcPct val="90000"/>
              </a:lnSpc>
              <a:spcBef>
                <a:spcPts val="750"/>
              </a:spcBef>
              <a:spcAft>
                <a:spcPts val="0"/>
              </a:spcAft>
              <a:buSzPts val="2100"/>
              <a:buNone/>
            </a:pPr>
            <a:r>
              <a:rPr lang="en-US" sz="2800" dirty="0"/>
              <a:t>Active Data Collection</a:t>
            </a:r>
            <a:endParaRPr sz="2800" dirty="0"/>
          </a:p>
          <a:p>
            <a:pPr marL="914400" marR="0" lvl="0" indent="-381000" algn="l" rtl="0">
              <a:lnSpc>
                <a:spcPct val="90000"/>
              </a:lnSpc>
              <a:spcBef>
                <a:spcPts val="750"/>
              </a:spcBef>
              <a:spcAft>
                <a:spcPts val="0"/>
              </a:spcAft>
              <a:buSzPts val="2400"/>
              <a:buChar char="•"/>
            </a:pPr>
            <a:r>
              <a:rPr lang="en-US" sz="2400" i="1" u="sng" dirty="0"/>
              <a:t>Examples:</a:t>
            </a:r>
            <a:endParaRPr sz="2400" i="1" u="sng" dirty="0"/>
          </a:p>
          <a:p>
            <a:pPr marL="1371600" marR="0" lvl="1" indent="-361950" algn="l" rtl="0">
              <a:lnSpc>
                <a:spcPct val="90000"/>
              </a:lnSpc>
              <a:spcBef>
                <a:spcPts val="0"/>
              </a:spcBef>
              <a:spcAft>
                <a:spcPts val="0"/>
              </a:spcAft>
              <a:buSzPts val="2100"/>
              <a:buChar char="•"/>
            </a:pPr>
            <a:r>
              <a:rPr lang="en-US" sz="2100" dirty="0"/>
              <a:t>Planting population</a:t>
            </a:r>
            <a:endParaRPr sz="2100" dirty="0"/>
          </a:p>
          <a:p>
            <a:pPr marL="1371600" marR="0" lvl="1" indent="-361950" algn="l" rtl="0">
              <a:lnSpc>
                <a:spcPct val="90000"/>
              </a:lnSpc>
              <a:spcBef>
                <a:spcPts val="0"/>
              </a:spcBef>
              <a:spcAft>
                <a:spcPts val="0"/>
              </a:spcAft>
              <a:buSzPts val="2100"/>
              <a:buChar char="•"/>
            </a:pPr>
            <a:r>
              <a:rPr lang="en-US" sz="2100" dirty="0"/>
              <a:t>Seed depth</a:t>
            </a:r>
            <a:endParaRPr sz="2100" dirty="0"/>
          </a:p>
          <a:p>
            <a:pPr marL="1371600" marR="0" lvl="1" indent="-361950" algn="l" rtl="0">
              <a:lnSpc>
                <a:spcPct val="90000"/>
              </a:lnSpc>
              <a:spcBef>
                <a:spcPts val="0"/>
              </a:spcBef>
              <a:spcAft>
                <a:spcPts val="0"/>
              </a:spcAft>
              <a:buSzPts val="2100"/>
              <a:buChar char="•"/>
            </a:pPr>
            <a:r>
              <a:rPr lang="en-US" sz="2100" dirty="0"/>
              <a:t>Seed spacing</a:t>
            </a:r>
            <a:endParaRPr sz="2100" dirty="0"/>
          </a:p>
          <a:p>
            <a:pPr marL="0" marR="0" lvl="0" indent="0" algn="l" rtl="0">
              <a:lnSpc>
                <a:spcPct val="90000"/>
              </a:lnSpc>
              <a:spcBef>
                <a:spcPts val="750"/>
              </a:spcBef>
              <a:spcAft>
                <a:spcPts val="0"/>
              </a:spcAft>
              <a:buSzPts val="2100"/>
              <a:buNone/>
            </a:pPr>
            <a:endParaRPr i="1" u="sng" dirty="0"/>
          </a:p>
          <a:p>
            <a:pPr marL="914400" marR="0" lvl="0" indent="0" algn="l" rtl="0">
              <a:lnSpc>
                <a:spcPct val="90000"/>
              </a:lnSpc>
              <a:spcBef>
                <a:spcPts val="750"/>
              </a:spcBef>
              <a:spcAft>
                <a:spcPts val="0"/>
              </a:spcAft>
              <a:buSzPts val="2100"/>
              <a:buNone/>
            </a:pPr>
            <a:endParaRPr dirty="0"/>
          </a:p>
        </p:txBody>
      </p:sp>
      <p:cxnSp>
        <p:nvCxnSpPr>
          <p:cNvPr id="171" name="Google Shape;171;p29"/>
          <p:cNvCxnSpPr/>
          <p:nvPr/>
        </p:nvCxnSpPr>
        <p:spPr>
          <a:xfrm>
            <a:off x="4323504" y="1972667"/>
            <a:ext cx="1509900" cy="1429800"/>
          </a:xfrm>
          <a:prstGeom prst="straightConnector1">
            <a:avLst/>
          </a:prstGeom>
          <a:noFill/>
          <a:ln w="9525" cap="flat" cmpd="sng">
            <a:solidFill>
              <a:schemeClr val="dk2"/>
            </a:solidFill>
            <a:prstDash val="solid"/>
            <a:round/>
            <a:headEnd type="none" w="sm" len="sm"/>
            <a:tailEnd type="none" w="sm" len="sm"/>
          </a:ln>
        </p:spPr>
      </p:cxnSp>
      <p:sp>
        <p:nvSpPr>
          <p:cNvPr id="172" name="Google Shape;172;p29"/>
          <p:cNvSpPr txBox="1"/>
          <p:nvPr/>
        </p:nvSpPr>
        <p:spPr>
          <a:xfrm>
            <a:off x="5814550" y="3000600"/>
            <a:ext cx="3180600" cy="1340400"/>
          </a:xfrm>
          <a:prstGeom prst="rect">
            <a:avLst/>
          </a:prstGeom>
          <a:noFill/>
          <a:ln>
            <a:noFill/>
          </a:ln>
        </p:spPr>
        <p:txBody>
          <a:bodyPr spcFirstLastPara="1" wrap="square" lIns="91425" tIns="91425" rIns="91425" bIns="91425" anchor="t" anchorCtr="0">
            <a:noAutofit/>
          </a:bodyPr>
          <a:lstStyle/>
          <a:p>
            <a:pPr marL="0" marR="0" lvl="0" indent="0" algn="just" rtl="0">
              <a:lnSpc>
                <a:spcPct val="100000"/>
              </a:lnSpc>
              <a:spcBef>
                <a:spcPts val="0"/>
              </a:spcBef>
              <a:spcAft>
                <a:spcPts val="0"/>
              </a:spcAft>
              <a:buClr>
                <a:srgbClr val="000000"/>
              </a:buClr>
              <a:buSzPts val="1600"/>
              <a:buFont typeface="Arial"/>
              <a:buNone/>
            </a:pPr>
            <a:r>
              <a:rPr lang="en-US" sz="1600" b="0" i="0" u="none" strike="noStrike" cap="none" dirty="0">
                <a:solidFill>
                  <a:srgbClr val="000000"/>
                </a:solidFill>
                <a:latin typeface="Arial"/>
                <a:ea typeface="Arial"/>
                <a:cs typeface="Arial"/>
                <a:sym typeface="Arial"/>
              </a:rPr>
              <a:t>Need to be known on a higher level of </a:t>
            </a:r>
            <a:r>
              <a:rPr lang="en-US" sz="1600" b="1" i="1" u="sng" strike="noStrike" cap="none" dirty="0">
                <a:solidFill>
                  <a:srgbClr val="000000"/>
                </a:solidFill>
                <a:latin typeface="Arial"/>
                <a:ea typeface="Arial"/>
                <a:cs typeface="Arial"/>
                <a:sym typeface="Arial"/>
              </a:rPr>
              <a:t>granularity</a:t>
            </a:r>
            <a:r>
              <a:rPr lang="en-US" sz="1600" b="0" i="0" u="none" strike="noStrike" cap="none" dirty="0">
                <a:solidFill>
                  <a:srgbClr val="000000"/>
                </a:solidFill>
                <a:latin typeface="Arial"/>
                <a:ea typeface="Arial"/>
                <a:cs typeface="Arial"/>
                <a:sym typeface="Arial"/>
              </a:rPr>
              <a:t> so sensors provide more precise  rather than general information.</a:t>
            </a:r>
            <a:endParaRPr sz="1600" b="0" i="0" u="none" strike="noStrike" cap="none" dirty="0">
              <a:solidFill>
                <a:srgbClr val="000000"/>
              </a:solidFill>
              <a:latin typeface="Arial"/>
              <a:ea typeface="Arial"/>
              <a:cs typeface="Arial"/>
              <a:sym typeface="Arial"/>
            </a:endParaRPr>
          </a:p>
        </p:txBody>
      </p:sp>
      <p:cxnSp>
        <p:nvCxnSpPr>
          <p:cNvPr id="173" name="Google Shape;173;p29"/>
          <p:cNvCxnSpPr/>
          <p:nvPr/>
        </p:nvCxnSpPr>
        <p:spPr>
          <a:xfrm rot="10800000" flipH="1">
            <a:off x="4358027" y="3404852"/>
            <a:ext cx="1481700" cy="1340400"/>
          </a:xfrm>
          <a:prstGeom prst="straightConnector1">
            <a:avLst/>
          </a:prstGeom>
          <a:noFill/>
          <a:ln w="9525" cap="flat" cmpd="sng">
            <a:solidFill>
              <a:schemeClr val="dk2"/>
            </a:solidFill>
            <a:prstDash val="solid"/>
            <a:round/>
            <a:headEnd type="none" w="sm" len="sm"/>
            <a:tailEnd type="none" w="sm" len="sm"/>
          </a:ln>
        </p:spPr>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169"/>
                                        </p:tgtEl>
                                        <p:attrNameLst>
                                          <p:attrName>style.visibility</p:attrName>
                                        </p:attrNameLst>
                                      </p:cBhvr>
                                      <p:to>
                                        <p:strVal val="visible"/>
                                      </p:to>
                                    </p:set>
                                    <p:anim calcmode="lin" valueType="num">
                                      <p:cBhvr additive="base">
                                        <p:cTn id="7" dur="500"/>
                                        <p:tgtEl>
                                          <p:spTgt spid="169"/>
                                        </p:tgtEl>
                                        <p:attrNameLst>
                                          <p:attrName>ppt_y</p:attrName>
                                        </p:attrNameLst>
                                      </p:cBhvr>
                                      <p:tavLst>
                                        <p:tav tm="0">
                                          <p:val>
                                            <p:strVal val="#ppt_y-1"/>
                                          </p:val>
                                        </p:tav>
                                        <p:tav tm="100000">
                                          <p:val>
                                            <p:strVal val="#ppt_y"/>
                                          </p:val>
                                        </p:tav>
                                      </p:tavLst>
                                    </p:anim>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170">
                                            <p:txEl>
                                              <p:pRg st="0" end="0"/>
                                            </p:txEl>
                                          </p:spTgt>
                                        </p:tgtEl>
                                        <p:attrNameLst>
                                          <p:attrName>style.visibility</p:attrName>
                                        </p:attrNameLst>
                                      </p:cBhvr>
                                      <p:to>
                                        <p:strVal val="visible"/>
                                      </p:to>
                                    </p:set>
                                    <p:anim calcmode="lin" valueType="num">
                                      <p:cBhvr additive="base">
                                        <p:cTn id="12" dur="500"/>
                                        <p:tgtEl>
                                          <p:spTgt spid="170">
                                            <p:txEl>
                                              <p:pRg st="0" end="0"/>
                                            </p:txEl>
                                          </p:spTgt>
                                        </p:tgtEl>
                                        <p:attrNameLst>
                                          <p:attrName>ppt_x</p:attrName>
                                        </p:attrNameLst>
                                      </p:cBhvr>
                                      <p:tavLst>
                                        <p:tav tm="0">
                                          <p:val>
                                            <p:strVal val="#ppt_x+1"/>
                                          </p:val>
                                        </p:tav>
                                        <p:tav tm="100000">
                                          <p:val>
                                            <p:strVal val="#ppt_x"/>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nodeType="clickEffect">
                                  <p:stCondLst>
                                    <p:cond delay="0"/>
                                  </p:stCondLst>
                                  <p:childTnLst>
                                    <p:set>
                                      <p:cBhvr>
                                        <p:cTn id="16" dur="1" fill="hold">
                                          <p:stCondLst>
                                            <p:cond delay="0"/>
                                          </p:stCondLst>
                                        </p:cTn>
                                        <p:tgtEl>
                                          <p:spTgt spid="170">
                                            <p:txEl>
                                              <p:pRg st="1" end="1"/>
                                            </p:txEl>
                                          </p:spTgt>
                                        </p:tgtEl>
                                        <p:attrNameLst>
                                          <p:attrName>style.visibility</p:attrName>
                                        </p:attrNameLst>
                                      </p:cBhvr>
                                      <p:to>
                                        <p:strVal val="visible"/>
                                      </p:to>
                                    </p:set>
                                    <p:anim calcmode="lin" valueType="num">
                                      <p:cBhvr additive="base">
                                        <p:cTn id="17" dur="500"/>
                                        <p:tgtEl>
                                          <p:spTgt spid="170">
                                            <p:txEl>
                                              <p:pRg st="1" end="1"/>
                                            </p:txEl>
                                          </p:spTgt>
                                        </p:tgtEl>
                                        <p:attrNameLst>
                                          <p:attrName>ppt_x</p:attrName>
                                        </p:attrNameLst>
                                      </p:cBhvr>
                                      <p:tavLst>
                                        <p:tav tm="0">
                                          <p:val>
                                            <p:strVal val="#ppt_x+1"/>
                                          </p:val>
                                        </p:tav>
                                        <p:tav tm="100000">
                                          <p:val>
                                            <p:strVal val="#ppt_x"/>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2" fill="hold" nodeType="clickEffect">
                                  <p:stCondLst>
                                    <p:cond delay="0"/>
                                  </p:stCondLst>
                                  <p:childTnLst>
                                    <p:set>
                                      <p:cBhvr>
                                        <p:cTn id="21" dur="1" fill="hold">
                                          <p:stCondLst>
                                            <p:cond delay="0"/>
                                          </p:stCondLst>
                                        </p:cTn>
                                        <p:tgtEl>
                                          <p:spTgt spid="170">
                                            <p:txEl>
                                              <p:pRg st="2" end="2"/>
                                            </p:txEl>
                                          </p:spTgt>
                                        </p:tgtEl>
                                        <p:attrNameLst>
                                          <p:attrName>style.visibility</p:attrName>
                                        </p:attrNameLst>
                                      </p:cBhvr>
                                      <p:to>
                                        <p:strVal val="visible"/>
                                      </p:to>
                                    </p:set>
                                    <p:anim calcmode="lin" valueType="num">
                                      <p:cBhvr additive="base">
                                        <p:cTn id="22" dur="500"/>
                                        <p:tgtEl>
                                          <p:spTgt spid="170">
                                            <p:txEl>
                                              <p:pRg st="2" end="2"/>
                                            </p:txEl>
                                          </p:spTgt>
                                        </p:tgtEl>
                                        <p:attrNameLst>
                                          <p:attrName>ppt_x</p:attrName>
                                        </p:attrNameLst>
                                      </p:cBhvr>
                                      <p:tavLst>
                                        <p:tav tm="0">
                                          <p:val>
                                            <p:strVal val="#ppt_x+1"/>
                                          </p:val>
                                        </p:tav>
                                        <p:tav tm="100000">
                                          <p:val>
                                            <p:strVal val="#ppt_x"/>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2" fill="hold" nodeType="clickEffect">
                                  <p:stCondLst>
                                    <p:cond delay="0"/>
                                  </p:stCondLst>
                                  <p:childTnLst>
                                    <p:set>
                                      <p:cBhvr>
                                        <p:cTn id="26" dur="1" fill="hold">
                                          <p:stCondLst>
                                            <p:cond delay="0"/>
                                          </p:stCondLst>
                                        </p:cTn>
                                        <p:tgtEl>
                                          <p:spTgt spid="170">
                                            <p:txEl>
                                              <p:pRg st="3" end="3"/>
                                            </p:txEl>
                                          </p:spTgt>
                                        </p:tgtEl>
                                        <p:attrNameLst>
                                          <p:attrName>style.visibility</p:attrName>
                                        </p:attrNameLst>
                                      </p:cBhvr>
                                      <p:to>
                                        <p:strVal val="visible"/>
                                      </p:to>
                                    </p:set>
                                    <p:anim calcmode="lin" valueType="num">
                                      <p:cBhvr additive="base">
                                        <p:cTn id="27" dur="500"/>
                                        <p:tgtEl>
                                          <p:spTgt spid="170">
                                            <p:txEl>
                                              <p:pRg st="3" end="3"/>
                                            </p:txEl>
                                          </p:spTgt>
                                        </p:tgtEl>
                                        <p:attrNameLst>
                                          <p:attrName>ppt_x</p:attrName>
                                        </p:attrNameLst>
                                      </p:cBhvr>
                                      <p:tavLst>
                                        <p:tav tm="0">
                                          <p:val>
                                            <p:strVal val="#ppt_x+1"/>
                                          </p:val>
                                        </p:tav>
                                        <p:tav tm="100000">
                                          <p:val>
                                            <p:strVal val="#ppt_x"/>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2" fill="hold" nodeType="clickEffect">
                                  <p:stCondLst>
                                    <p:cond delay="0"/>
                                  </p:stCondLst>
                                  <p:childTnLst>
                                    <p:set>
                                      <p:cBhvr>
                                        <p:cTn id="31" dur="1" fill="hold">
                                          <p:stCondLst>
                                            <p:cond delay="0"/>
                                          </p:stCondLst>
                                        </p:cTn>
                                        <p:tgtEl>
                                          <p:spTgt spid="170">
                                            <p:txEl>
                                              <p:pRg st="4" end="4"/>
                                            </p:txEl>
                                          </p:spTgt>
                                        </p:tgtEl>
                                        <p:attrNameLst>
                                          <p:attrName>style.visibility</p:attrName>
                                        </p:attrNameLst>
                                      </p:cBhvr>
                                      <p:to>
                                        <p:strVal val="visible"/>
                                      </p:to>
                                    </p:set>
                                    <p:anim calcmode="lin" valueType="num">
                                      <p:cBhvr additive="base">
                                        <p:cTn id="32" dur="500"/>
                                        <p:tgtEl>
                                          <p:spTgt spid="170">
                                            <p:txEl>
                                              <p:pRg st="4" end="4"/>
                                            </p:txEl>
                                          </p:spTgt>
                                        </p:tgtEl>
                                        <p:attrNameLst>
                                          <p:attrName>ppt_x</p:attrName>
                                        </p:attrNameLst>
                                      </p:cBhvr>
                                      <p:tavLst>
                                        <p:tav tm="0">
                                          <p:val>
                                            <p:strVal val="#ppt_x+1"/>
                                          </p:val>
                                        </p:tav>
                                        <p:tav tm="100000">
                                          <p:val>
                                            <p:strVal val="#ppt_x"/>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nodeType="clickEffect">
                                  <p:stCondLst>
                                    <p:cond delay="0"/>
                                  </p:stCondLst>
                                  <p:childTnLst>
                                    <p:set>
                                      <p:cBhvr>
                                        <p:cTn id="36" dur="1" fill="hold">
                                          <p:stCondLst>
                                            <p:cond delay="0"/>
                                          </p:stCondLst>
                                        </p:cTn>
                                        <p:tgtEl>
                                          <p:spTgt spid="170">
                                            <p:txEl>
                                              <p:pRg st="5" end="5"/>
                                            </p:txEl>
                                          </p:spTgt>
                                        </p:tgtEl>
                                        <p:attrNameLst>
                                          <p:attrName>style.visibility</p:attrName>
                                        </p:attrNameLst>
                                      </p:cBhvr>
                                      <p:to>
                                        <p:strVal val="visible"/>
                                      </p:to>
                                    </p:set>
                                    <p:anim calcmode="lin" valueType="num">
                                      <p:cBhvr additive="base">
                                        <p:cTn id="37" dur="500"/>
                                        <p:tgtEl>
                                          <p:spTgt spid="170">
                                            <p:txEl>
                                              <p:pRg st="5" end="5"/>
                                            </p:txEl>
                                          </p:spTgt>
                                        </p:tgtEl>
                                        <p:attrNameLst>
                                          <p:attrName>ppt_x</p:attrName>
                                        </p:attrNameLst>
                                      </p:cBhvr>
                                      <p:tavLst>
                                        <p:tav tm="0">
                                          <p:val>
                                            <p:strVal val="#ppt_x+1"/>
                                          </p:val>
                                        </p:tav>
                                        <p:tav tm="100000">
                                          <p:val>
                                            <p:strVal val="#ppt_x"/>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2" fill="hold" nodeType="clickEffect">
                                  <p:stCondLst>
                                    <p:cond delay="0"/>
                                  </p:stCondLst>
                                  <p:childTnLst>
                                    <p:set>
                                      <p:cBhvr>
                                        <p:cTn id="41" dur="1" fill="hold">
                                          <p:stCondLst>
                                            <p:cond delay="0"/>
                                          </p:stCondLst>
                                        </p:cTn>
                                        <p:tgtEl>
                                          <p:spTgt spid="170">
                                            <p:txEl>
                                              <p:pRg st="6" end="6"/>
                                            </p:txEl>
                                          </p:spTgt>
                                        </p:tgtEl>
                                        <p:attrNameLst>
                                          <p:attrName>style.visibility</p:attrName>
                                        </p:attrNameLst>
                                      </p:cBhvr>
                                      <p:to>
                                        <p:strVal val="visible"/>
                                      </p:to>
                                    </p:set>
                                    <p:anim calcmode="lin" valueType="num">
                                      <p:cBhvr additive="base">
                                        <p:cTn id="42" dur="500"/>
                                        <p:tgtEl>
                                          <p:spTgt spid="170">
                                            <p:txEl>
                                              <p:pRg st="6" end="6"/>
                                            </p:txEl>
                                          </p:spTgt>
                                        </p:tgtEl>
                                        <p:attrNameLst>
                                          <p:attrName>ppt_x</p:attrName>
                                        </p:attrNameLst>
                                      </p:cBhvr>
                                      <p:tavLst>
                                        <p:tav tm="0">
                                          <p:val>
                                            <p:strVal val="#ppt_x+1"/>
                                          </p:val>
                                        </p:tav>
                                        <p:tav tm="100000">
                                          <p:val>
                                            <p:strVal val="#ppt_x"/>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2" fill="hold" nodeType="clickEffect">
                                  <p:stCondLst>
                                    <p:cond delay="0"/>
                                  </p:stCondLst>
                                  <p:childTnLst>
                                    <p:set>
                                      <p:cBhvr>
                                        <p:cTn id="46" dur="1" fill="hold">
                                          <p:stCondLst>
                                            <p:cond delay="0"/>
                                          </p:stCondLst>
                                        </p:cTn>
                                        <p:tgtEl>
                                          <p:spTgt spid="170">
                                            <p:txEl>
                                              <p:pRg st="7" end="7"/>
                                            </p:txEl>
                                          </p:spTgt>
                                        </p:tgtEl>
                                        <p:attrNameLst>
                                          <p:attrName>style.visibility</p:attrName>
                                        </p:attrNameLst>
                                      </p:cBhvr>
                                      <p:to>
                                        <p:strVal val="visible"/>
                                      </p:to>
                                    </p:set>
                                    <p:anim calcmode="lin" valueType="num">
                                      <p:cBhvr additive="base">
                                        <p:cTn id="47" dur="500"/>
                                        <p:tgtEl>
                                          <p:spTgt spid="170">
                                            <p:txEl>
                                              <p:pRg st="7" end="7"/>
                                            </p:txEl>
                                          </p:spTgt>
                                        </p:tgtEl>
                                        <p:attrNameLst>
                                          <p:attrName>ppt_x</p:attrName>
                                        </p:attrNameLst>
                                      </p:cBhvr>
                                      <p:tavLst>
                                        <p:tav tm="0">
                                          <p:val>
                                            <p:strVal val="#ppt_x+1"/>
                                          </p:val>
                                        </p:tav>
                                        <p:tav tm="100000">
                                          <p:val>
                                            <p:strVal val="#ppt_x"/>
                                          </p:val>
                                        </p:tav>
                                      </p:tavLst>
                                    </p:anim>
                                  </p:childTnLst>
                                </p:cTn>
                              </p:par>
                            </p:childTnLst>
                          </p:cTn>
                        </p:par>
                      </p:childTnLst>
                    </p:cTn>
                  </p:par>
                  <p:par>
                    <p:cTn id="48" fill="hold">
                      <p:stCondLst>
                        <p:cond delay="indefinite"/>
                      </p:stCondLst>
                      <p:childTnLst>
                        <p:par>
                          <p:cTn id="49" fill="hold">
                            <p:stCondLst>
                              <p:cond delay="0"/>
                            </p:stCondLst>
                            <p:childTnLst>
                              <p:par>
                                <p:cTn id="50" presetID="2" presetClass="entr" presetSubtype="2" fill="hold" nodeType="clickEffect">
                                  <p:stCondLst>
                                    <p:cond delay="0"/>
                                  </p:stCondLst>
                                  <p:childTnLst>
                                    <p:set>
                                      <p:cBhvr>
                                        <p:cTn id="51" dur="1" fill="hold">
                                          <p:stCondLst>
                                            <p:cond delay="0"/>
                                          </p:stCondLst>
                                        </p:cTn>
                                        <p:tgtEl>
                                          <p:spTgt spid="170">
                                            <p:txEl>
                                              <p:pRg st="8" end="8"/>
                                            </p:txEl>
                                          </p:spTgt>
                                        </p:tgtEl>
                                        <p:attrNameLst>
                                          <p:attrName>style.visibility</p:attrName>
                                        </p:attrNameLst>
                                      </p:cBhvr>
                                      <p:to>
                                        <p:strVal val="visible"/>
                                      </p:to>
                                    </p:set>
                                    <p:anim calcmode="lin" valueType="num">
                                      <p:cBhvr additive="base">
                                        <p:cTn id="52" dur="500"/>
                                        <p:tgtEl>
                                          <p:spTgt spid="170">
                                            <p:txEl>
                                              <p:pRg st="8" end="8"/>
                                            </p:txEl>
                                          </p:spTgt>
                                        </p:tgtEl>
                                        <p:attrNameLst>
                                          <p:attrName>ppt_x</p:attrName>
                                        </p:attrNameLst>
                                      </p:cBhvr>
                                      <p:tavLst>
                                        <p:tav tm="0">
                                          <p:val>
                                            <p:strVal val="#ppt_x+1"/>
                                          </p:val>
                                        </p:tav>
                                        <p:tav tm="100000">
                                          <p:val>
                                            <p:strVal val="#ppt_x"/>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2" fill="hold" nodeType="clickEffect">
                                  <p:stCondLst>
                                    <p:cond delay="0"/>
                                  </p:stCondLst>
                                  <p:childTnLst>
                                    <p:set>
                                      <p:cBhvr>
                                        <p:cTn id="56" dur="1" fill="hold">
                                          <p:stCondLst>
                                            <p:cond delay="0"/>
                                          </p:stCondLst>
                                        </p:cTn>
                                        <p:tgtEl>
                                          <p:spTgt spid="170">
                                            <p:txEl>
                                              <p:pRg st="9" end="9"/>
                                            </p:txEl>
                                          </p:spTgt>
                                        </p:tgtEl>
                                        <p:attrNameLst>
                                          <p:attrName>style.visibility</p:attrName>
                                        </p:attrNameLst>
                                      </p:cBhvr>
                                      <p:to>
                                        <p:strVal val="visible"/>
                                      </p:to>
                                    </p:set>
                                    <p:anim calcmode="lin" valueType="num">
                                      <p:cBhvr additive="base">
                                        <p:cTn id="57" dur="500"/>
                                        <p:tgtEl>
                                          <p:spTgt spid="170">
                                            <p:txEl>
                                              <p:pRg st="9" end="9"/>
                                            </p:txEl>
                                          </p:spTgt>
                                        </p:tgtEl>
                                        <p:attrNameLst>
                                          <p:attrName>ppt_x</p:attrName>
                                        </p:attrNameLst>
                                      </p:cBhvr>
                                      <p:tavLst>
                                        <p:tav tm="0">
                                          <p:val>
                                            <p:strVal val="#ppt_x+1"/>
                                          </p:val>
                                        </p:tav>
                                        <p:tav tm="100000">
                                          <p:val>
                                            <p:strVal val="#ppt_x"/>
                                          </p:val>
                                        </p:tav>
                                      </p:tavLst>
                                    </p:anim>
                                  </p:childTnLst>
                                </p:cTn>
                              </p:par>
                            </p:childTnLst>
                          </p:cTn>
                        </p:par>
                      </p:childTnLst>
                    </p:cTn>
                  </p:par>
                  <p:par>
                    <p:cTn id="58" fill="hold">
                      <p:stCondLst>
                        <p:cond delay="indefinite"/>
                      </p:stCondLst>
                      <p:childTnLst>
                        <p:par>
                          <p:cTn id="59" fill="hold">
                            <p:stCondLst>
                              <p:cond delay="0"/>
                            </p:stCondLst>
                            <p:childTnLst>
                              <p:par>
                                <p:cTn id="60" presetID="2" presetClass="entr" presetSubtype="2" fill="hold" nodeType="clickEffect">
                                  <p:stCondLst>
                                    <p:cond delay="0"/>
                                  </p:stCondLst>
                                  <p:childTnLst>
                                    <p:set>
                                      <p:cBhvr>
                                        <p:cTn id="61" dur="1" fill="hold">
                                          <p:stCondLst>
                                            <p:cond delay="0"/>
                                          </p:stCondLst>
                                        </p:cTn>
                                        <p:tgtEl>
                                          <p:spTgt spid="170">
                                            <p:txEl>
                                              <p:pRg st="10" end="10"/>
                                            </p:txEl>
                                          </p:spTgt>
                                        </p:tgtEl>
                                        <p:attrNameLst>
                                          <p:attrName>style.visibility</p:attrName>
                                        </p:attrNameLst>
                                      </p:cBhvr>
                                      <p:to>
                                        <p:strVal val="visible"/>
                                      </p:to>
                                    </p:set>
                                    <p:anim calcmode="lin" valueType="num">
                                      <p:cBhvr additive="base">
                                        <p:cTn id="62" dur="500"/>
                                        <p:tgtEl>
                                          <p:spTgt spid="170">
                                            <p:txEl>
                                              <p:pRg st="10" end="10"/>
                                            </p:txEl>
                                          </p:spTgt>
                                        </p:tgtEl>
                                        <p:attrNameLst>
                                          <p:attrName>ppt_x</p:attrName>
                                        </p:attrNameLst>
                                      </p:cBhvr>
                                      <p:tavLst>
                                        <p:tav tm="0">
                                          <p:val>
                                            <p:strVal val="#ppt_x+1"/>
                                          </p:val>
                                        </p:tav>
                                        <p:tav tm="100000">
                                          <p:val>
                                            <p:strVal val="#ppt_x"/>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8" fill="hold" nodeType="clickEffect">
                                  <p:stCondLst>
                                    <p:cond delay="0"/>
                                  </p:stCondLst>
                                  <p:childTnLst>
                                    <p:set>
                                      <p:cBhvr>
                                        <p:cTn id="66" dur="1" fill="hold">
                                          <p:stCondLst>
                                            <p:cond delay="0"/>
                                          </p:stCondLst>
                                        </p:cTn>
                                        <p:tgtEl>
                                          <p:spTgt spid="171"/>
                                        </p:tgtEl>
                                        <p:attrNameLst>
                                          <p:attrName>style.visibility</p:attrName>
                                        </p:attrNameLst>
                                      </p:cBhvr>
                                      <p:to>
                                        <p:strVal val="visible"/>
                                      </p:to>
                                    </p:set>
                                    <p:anim calcmode="lin" valueType="num">
                                      <p:cBhvr additive="base">
                                        <p:cTn id="67" dur="1000"/>
                                        <p:tgtEl>
                                          <p:spTgt spid="171"/>
                                        </p:tgtEl>
                                        <p:attrNameLst>
                                          <p:attrName>ppt_x</p:attrName>
                                        </p:attrNameLst>
                                      </p:cBhvr>
                                      <p:tavLst>
                                        <p:tav tm="0">
                                          <p:val>
                                            <p:strVal val="#ppt_x-1"/>
                                          </p:val>
                                        </p:tav>
                                        <p:tav tm="100000">
                                          <p:val>
                                            <p:strVal val="#ppt_x"/>
                                          </p:val>
                                        </p:tav>
                                      </p:tavLst>
                                    </p:anim>
                                  </p:childTnLst>
                                </p:cTn>
                              </p:par>
                              <p:par>
                                <p:cTn id="68" presetID="2" presetClass="entr" presetSubtype="8" fill="hold" nodeType="withEffect">
                                  <p:stCondLst>
                                    <p:cond delay="0"/>
                                  </p:stCondLst>
                                  <p:childTnLst>
                                    <p:set>
                                      <p:cBhvr>
                                        <p:cTn id="69" dur="1" fill="hold">
                                          <p:stCondLst>
                                            <p:cond delay="0"/>
                                          </p:stCondLst>
                                        </p:cTn>
                                        <p:tgtEl>
                                          <p:spTgt spid="173"/>
                                        </p:tgtEl>
                                        <p:attrNameLst>
                                          <p:attrName>style.visibility</p:attrName>
                                        </p:attrNameLst>
                                      </p:cBhvr>
                                      <p:to>
                                        <p:strVal val="visible"/>
                                      </p:to>
                                    </p:set>
                                    <p:anim calcmode="lin" valueType="num">
                                      <p:cBhvr additive="base">
                                        <p:cTn id="70" dur="1000"/>
                                        <p:tgtEl>
                                          <p:spTgt spid="173"/>
                                        </p:tgtEl>
                                        <p:attrNameLst>
                                          <p:attrName>ppt_x</p:attrName>
                                        </p:attrNameLst>
                                      </p:cBhvr>
                                      <p:tavLst>
                                        <p:tav tm="0">
                                          <p:val>
                                            <p:strVal val="#ppt_x-1"/>
                                          </p:val>
                                        </p:tav>
                                        <p:tav tm="100000">
                                          <p:val>
                                            <p:strVal val="#ppt_x"/>
                                          </p:val>
                                        </p:tav>
                                      </p:tavLst>
                                    </p:anim>
                                  </p:childTnLst>
                                </p:cTn>
                              </p:par>
                              <p:par>
                                <p:cTn id="71" presetID="2" presetClass="entr" presetSubtype="2" fill="hold" nodeType="withEffect">
                                  <p:stCondLst>
                                    <p:cond delay="0"/>
                                  </p:stCondLst>
                                  <p:childTnLst>
                                    <p:set>
                                      <p:cBhvr>
                                        <p:cTn id="72" dur="1" fill="hold">
                                          <p:stCondLst>
                                            <p:cond delay="0"/>
                                          </p:stCondLst>
                                        </p:cTn>
                                        <p:tgtEl>
                                          <p:spTgt spid="172"/>
                                        </p:tgtEl>
                                        <p:attrNameLst>
                                          <p:attrName>style.visibility</p:attrName>
                                        </p:attrNameLst>
                                      </p:cBhvr>
                                      <p:to>
                                        <p:strVal val="visible"/>
                                      </p:to>
                                    </p:set>
                                    <p:anim calcmode="lin" valueType="num">
                                      <p:cBhvr additive="base">
                                        <p:cTn id="73" dur="1000"/>
                                        <p:tgtEl>
                                          <p:spTgt spid="172"/>
                                        </p:tgtEl>
                                        <p:attrNameLst>
                                          <p:attrName>ppt_x</p:attrName>
                                        </p:attrNameLst>
                                      </p:cBhvr>
                                      <p:tavLst>
                                        <p:tav tm="0">
                                          <p:val>
                                            <p:strVal val="#ppt_x+1"/>
                                          </p:val>
                                        </p:tav>
                                        <p:tav tm="100000">
                                          <p:val>
                                            <p:strVal val="#ppt_x"/>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77"/>
        <p:cNvGrpSpPr/>
        <p:nvPr/>
      </p:nvGrpSpPr>
      <p:grpSpPr>
        <a:xfrm>
          <a:off x="0" y="0"/>
          <a:ext cx="0" cy="0"/>
          <a:chOff x="0" y="0"/>
          <a:chExt cx="0" cy="0"/>
        </a:xfrm>
      </p:grpSpPr>
      <p:pic>
        <p:nvPicPr>
          <p:cNvPr id="178" name="Google Shape;178;p30"/>
          <p:cNvPicPr preferRelativeResize="0"/>
          <p:nvPr/>
        </p:nvPicPr>
        <p:blipFill rotWithShape="1">
          <a:blip r:embed="rId3">
            <a:alphaModFix/>
          </a:blip>
          <a:srcRect l="17951" t="32520" r="29483" b="31758"/>
          <a:stretch/>
        </p:blipFill>
        <p:spPr>
          <a:xfrm>
            <a:off x="209600" y="327600"/>
            <a:ext cx="4489100" cy="1831975"/>
          </a:xfrm>
          <a:prstGeom prst="rect">
            <a:avLst/>
          </a:prstGeom>
          <a:noFill/>
          <a:ln>
            <a:noFill/>
          </a:ln>
        </p:spPr>
      </p:pic>
      <p:pic>
        <p:nvPicPr>
          <p:cNvPr id="179" name="Google Shape;179;p30"/>
          <p:cNvPicPr preferRelativeResize="0"/>
          <p:nvPr/>
        </p:nvPicPr>
        <p:blipFill rotWithShape="1">
          <a:blip r:embed="rId4">
            <a:alphaModFix/>
          </a:blip>
          <a:srcRect/>
          <a:stretch/>
        </p:blipFill>
        <p:spPr>
          <a:xfrm>
            <a:off x="5003875" y="2159575"/>
            <a:ext cx="3604000" cy="3604000"/>
          </a:xfrm>
          <a:prstGeom prst="rect">
            <a:avLst/>
          </a:prstGeom>
          <a:noFill/>
          <a:ln>
            <a:noFill/>
          </a:ln>
        </p:spPr>
      </p:pic>
      <p:sp>
        <p:nvSpPr>
          <p:cNvPr id="180" name="Google Shape;180;p30"/>
          <p:cNvSpPr txBox="1"/>
          <p:nvPr/>
        </p:nvSpPr>
        <p:spPr>
          <a:xfrm>
            <a:off x="5212475" y="558538"/>
            <a:ext cx="3603900" cy="1370100"/>
          </a:xfrm>
          <a:prstGeom prst="rect">
            <a:avLst/>
          </a:prstGeom>
          <a:noFill/>
          <a:ln>
            <a:noFill/>
          </a:ln>
        </p:spPr>
        <p:txBody>
          <a:bodyPr spcFirstLastPara="1" wrap="square" lIns="91425" tIns="91425" rIns="91425" bIns="91425" anchor="t" anchorCtr="0">
            <a:noAutofit/>
          </a:bodyPr>
          <a:lstStyle/>
          <a:p>
            <a:pPr marL="0" marR="0" lvl="0" indent="0" algn="just" rtl="0">
              <a:lnSpc>
                <a:spcPct val="100000"/>
              </a:lnSpc>
              <a:spcBef>
                <a:spcPts val="0"/>
              </a:spcBef>
              <a:spcAft>
                <a:spcPts val="0"/>
              </a:spcAft>
              <a:buClr>
                <a:srgbClr val="000000"/>
              </a:buClr>
              <a:buSzPts val="1800"/>
              <a:buFont typeface="Arial"/>
              <a:buNone/>
            </a:pPr>
            <a:r>
              <a:rPr lang="en-US" sz="1800" b="0" i="0" u="none" strike="noStrike" cap="none" dirty="0">
                <a:solidFill>
                  <a:srgbClr val="000000"/>
                </a:solidFill>
                <a:latin typeface="Arial"/>
                <a:ea typeface="Arial"/>
                <a:cs typeface="Arial"/>
                <a:sym typeface="Arial"/>
              </a:rPr>
              <a:t>Sensors in the SmartFirmer can capture multiple points of data such as seed spacing, soil moisture, organic matter, etc. </a:t>
            </a:r>
            <a:endParaRPr sz="1800" b="0" i="0" u="none" strike="noStrike" cap="none" dirty="0">
              <a:solidFill>
                <a:srgbClr val="000000"/>
              </a:solidFill>
              <a:latin typeface="Arial"/>
              <a:ea typeface="Arial"/>
              <a:cs typeface="Arial"/>
              <a:sym typeface="Arial"/>
            </a:endParaRPr>
          </a:p>
        </p:txBody>
      </p:sp>
      <p:sp>
        <p:nvSpPr>
          <p:cNvPr id="181" name="Google Shape;181;p30"/>
          <p:cNvSpPr txBox="1"/>
          <p:nvPr/>
        </p:nvSpPr>
        <p:spPr>
          <a:xfrm>
            <a:off x="986375" y="3537225"/>
            <a:ext cx="3336000" cy="1370100"/>
          </a:xfrm>
          <a:prstGeom prst="rect">
            <a:avLst/>
          </a:prstGeom>
          <a:noFill/>
          <a:ln>
            <a:noFill/>
          </a:ln>
        </p:spPr>
        <p:txBody>
          <a:bodyPr spcFirstLastPara="1" wrap="square" lIns="91425" tIns="91425" rIns="91425" bIns="91425" anchor="t" anchorCtr="0">
            <a:noAutofit/>
          </a:bodyPr>
          <a:lstStyle/>
          <a:p>
            <a:pPr marL="0" marR="0" lvl="0" indent="0" algn="just" rtl="0">
              <a:lnSpc>
                <a:spcPct val="100000"/>
              </a:lnSpc>
              <a:spcBef>
                <a:spcPts val="0"/>
              </a:spcBef>
              <a:spcAft>
                <a:spcPts val="0"/>
              </a:spcAft>
              <a:buClr>
                <a:srgbClr val="000000"/>
              </a:buClr>
              <a:buSzPts val="1800"/>
              <a:buFont typeface="Arial"/>
              <a:buNone/>
            </a:pPr>
            <a:r>
              <a:rPr lang="en-US" sz="1800" b="0" i="0" u="none" strike="noStrike" cap="none" dirty="0">
                <a:solidFill>
                  <a:srgbClr val="000000"/>
                </a:solidFill>
                <a:latin typeface="Arial"/>
                <a:ea typeface="Arial"/>
                <a:cs typeface="Arial"/>
                <a:sym typeface="Arial"/>
              </a:rPr>
              <a:t>Sensors can also be found on weather stations to gather wind direction, speed, rainfall, etc.</a:t>
            </a:r>
            <a:endParaRPr sz="1800" b="0" i="0" u="none" strike="noStrike" cap="none" dirty="0">
              <a:solidFill>
                <a:srgbClr val="000000"/>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78"/>
                                        </p:tgtEl>
                                        <p:attrNameLst>
                                          <p:attrName>style.visibility</p:attrName>
                                        </p:attrNameLst>
                                      </p:cBhvr>
                                      <p:to>
                                        <p:strVal val="visible"/>
                                      </p:to>
                                    </p:set>
                                    <p:anim calcmode="lin" valueType="num">
                                      <p:cBhvr additive="base">
                                        <p:cTn id="7" dur="1000"/>
                                        <p:tgtEl>
                                          <p:spTgt spid="178"/>
                                        </p:tgtEl>
                                        <p:attrNameLst>
                                          <p:attrName>ppt_x</p:attrName>
                                        </p:attrNameLst>
                                      </p:cBhvr>
                                      <p:tavLst>
                                        <p:tav tm="0">
                                          <p:val>
                                            <p:strVal val="#ppt_x-1"/>
                                          </p:val>
                                        </p:tav>
                                        <p:tav tm="100000">
                                          <p:val>
                                            <p:strVal val="#ppt_x"/>
                                          </p:val>
                                        </p:tav>
                                      </p:tavLst>
                                    </p:anim>
                                  </p:childTnLst>
                                </p:cTn>
                              </p:par>
                              <p:par>
                                <p:cTn id="8" presetID="2" presetClass="entr" presetSubtype="2" fill="hold" nodeType="withEffect">
                                  <p:stCondLst>
                                    <p:cond delay="0"/>
                                  </p:stCondLst>
                                  <p:childTnLst>
                                    <p:set>
                                      <p:cBhvr>
                                        <p:cTn id="9" dur="1" fill="hold">
                                          <p:stCondLst>
                                            <p:cond delay="0"/>
                                          </p:stCondLst>
                                        </p:cTn>
                                        <p:tgtEl>
                                          <p:spTgt spid="180"/>
                                        </p:tgtEl>
                                        <p:attrNameLst>
                                          <p:attrName>style.visibility</p:attrName>
                                        </p:attrNameLst>
                                      </p:cBhvr>
                                      <p:to>
                                        <p:strVal val="visible"/>
                                      </p:to>
                                    </p:set>
                                    <p:anim calcmode="lin" valueType="num">
                                      <p:cBhvr additive="base">
                                        <p:cTn id="10" dur="1000"/>
                                        <p:tgtEl>
                                          <p:spTgt spid="180"/>
                                        </p:tgtEl>
                                        <p:attrNameLst>
                                          <p:attrName>ppt_x</p:attrName>
                                        </p:attrNameLst>
                                      </p:cBhvr>
                                      <p:tavLst>
                                        <p:tav tm="0">
                                          <p:val>
                                            <p:strVal val="#ppt_x+1"/>
                                          </p:val>
                                        </p:tav>
                                        <p:tav tm="100000">
                                          <p:val>
                                            <p:strVal val="#ppt_x"/>
                                          </p:val>
                                        </p:tav>
                                      </p:tavLst>
                                    </p:anim>
                                  </p:childTnLst>
                                </p:cTn>
                              </p:par>
                            </p:childTnLst>
                          </p:cTn>
                        </p:par>
                      </p:childTnLst>
                    </p:cTn>
                  </p:par>
                  <p:par>
                    <p:cTn id="11" fill="hold">
                      <p:stCondLst>
                        <p:cond delay="indefinite"/>
                      </p:stCondLst>
                      <p:childTnLst>
                        <p:par>
                          <p:cTn id="12" fill="hold">
                            <p:stCondLst>
                              <p:cond delay="0"/>
                            </p:stCondLst>
                            <p:childTnLst>
                              <p:par>
                                <p:cTn id="13" presetID="2" presetClass="entr" presetSubtype="2" fill="hold" nodeType="clickEffect">
                                  <p:stCondLst>
                                    <p:cond delay="0"/>
                                  </p:stCondLst>
                                  <p:childTnLst>
                                    <p:set>
                                      <p:cBhvr>
                                        <p:cTn id="14" dur="1" fill="hold">
                                          <p:stCondLst>
                                            <p:cond delay="0"/>
                                          </p:stCondLst>
                                        </p:cTn>
                                        <p:tgtEl>
                                          <p:spTgt spid="179"/>
                                        </p:tgtEl>
                                        <p:attrNameLst>
                                          <p:attrName>style.visibility</p:attrName>
                                        </p:attrNameLst>
                                      </p:cBhvr>
                                      <p:to>
                                        <p:strVal val="visible"/>
                                      </p:to>
                                    </p:set>
                                    <p:anim calcmode="lin" valueType="num">
                                      <p:cBhvr additive="base">
                                        <p:cTn id="15" dur="1000"/>
                                        <p:tgtEl>
                                          <p:spTgt spid="179"/>
                                        </p:tgtEl>
                                        <p:attrNameLst>
                                          <p:attrName>ppt_x</p:attrName>
                                        </p:attrNameLst>
                                      </p:cBhvr>
                                      <p:tavLst>
                                        <p:tav tm="0">
                                          <p:val>
                                            <p:strVal val="#ppt_x+1"/>
                                          </p:val>
                                        </p:tav>
                                        <p:tav tm="100000">
                                          <p:val>
                                            <p:strVal val="#ppt_x"/>
                                          </p:val>
                                        </p:tav>
                                      </p:tavLst>
                                    </p:anim>
                                  </p:childTnLst>
                                </p:cTn>
                              </p:par>
                              <p:par>
                                <p:cTn id="16" presetID="2" presetClass="entr" presetSubtype="8" fill="hold" nodeType="withEffect">
                                  <p:stCondLst>
                                    <p:cond delay="0"/>
                                  </p:stCondLst>
                                  <p:childTnLst>
                                    <p:set>
                                      <p:cBhvr>
                                        <p:cTn id="17" dur="1" fill="hold">
                                          <p:stCondLst>
                                            <p:cond delay="0"/>
                                          </p:stCondLst>
                                        </p:cTn>
                                        <p:tgtEl>
                                          <p:spTgt spid="181"/>
                                        </p:tgtEl>
                                        <p:attrNameLst>
                                          <p:attrName>style.visibility</p:attrName>
                                        </p:attrNameLst>
                                      </p:cBhvr>
                                      <p:to>
                                        <p:strVal val="visible"/>
                                      </p:to>
                                    </p:set>
                                    <p:anim calcmode="lin" valueType="num">
                                      <p:cBhvr additive="base">
                                        <p:cTn id="18" dur="1000"/>
                                        <p:tgtEl>
                                          <p:spTgt spid="181"/>
                                        </p:tgtEl>
                                        <p:attrNameLst>
                                          <p:attrName>ppt_x</p:attrName>
                                        </p:attrNameLst>
                                      </p:cBhvr>
                                      <p:tavLst>
                                        <p:tav tm="0">
                                          <p:val>
                                            <p:strVal val="#ppt_x-1"/>
                                          </p:val>
                                        </p:tav>
                                        <p:tav tm="100000">
                                          <p:val>
                                            <p:strVal val="#ppt_x"/>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Google Shape;186;p31"/>
          <p:cNvSpPr txBox="1">
            <a:spLocks noGrp="1"/>
          </p:cNvSpPr>
          <p:nvPr>
            <p:ph type="title"/>
          </p:nvPr>
        </p:nvSpPr>
        <p:spPr>
          <a:xfrm>
            <a:off x="628650" y="365126"/>
            <a:ext cx="7886700" cy="13257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SzPts val="3300"/>
              <a:buNone/>
            </a:pPr>
            <a:r>
              <a:rPr lang="en-US" dirty="0"/>
              <a:t>Saving and Transferring Collected Data</a:t>
            </a:r>
            <a:endParaRPr dirty="0"/>
          </a:p>
        </p:txBody>
      </p:sp>
      <p:sp>
        <p:nvSpPr>
          <p:cNvPr id="187" name="Google Shape;187;p31"/>
          <p:cNvSpPr txBox="1">
            <a:spLocks noGrp="1"/>
          </p:cNvSpPr>
          <p:nvPr>
            <p:ph type="body" idx="1"/>
          </p:nvPr>
        </p:nvSpPr>
        <p:spPr>
          <a:xfrm>
            <a:off x="628650" y="1360325"/>
            <a:ext cx="7886700" cy="3756000"/>
          </a:xfrm>
          <a:prstGeom prst="rect">
            <a:avLst/>
          </a:prstGeom>
          <a:noFill/>
          <a:ln>
            <a:noFill/>
          </a:ln>
        </p:spPr>
        <p:txBody>
          <a:bodyPr spcFirstLastPara="1" wrap="square" lIns="91425" tIns="45700" rIns="91425" bIns="45700" anchor="t" anchorCtr="0">
            <a:noAutofit/>
          </a:bodyPr>
          <a:lstStyle/>
          <a:p>
            <a:pPr marL="457200" lvl="0" indent="-406400" algn="l" rtl="0">
              <a:lnSpc>
                <a:spcPct val="90000"/>
              </a:lnSpc>
              <a:spcBef>
                <a:spcPts val="750"/>
              </a:spcBef>
              <a:spcAft>
                <a:spcPts val="0"/>
              </a:spcAft>
              <a:buSzPts val="2800"/>
              <a:buChar char="•"/>
            </a:pPr>
            <a:r>
              <a:rPr lang="en-US" sz="2800"/>
              <a:t>When data is collected it is stored in a temporary memory module within the equipment.</a:t>
            </a:r>
            <a:endParaRPr sz="2800"/>
          </a:p>
          <a:p>
            <a:pPr marL="0" lvl="0" indent="0" algn="l" rtl="0">
              <a:lnSpc>
                <a:spcPct val="90000"/>
              </a:lnSpc>
              <a:spcBef>
                <a:spcPts val="750"/>
              </a:spcBef>
              <a:spcAft>
                <a:spcPts val="0"/>
              </a:spcAft>
              <a:buSzPts val="2100"/>
              <a:buNone/>
            </a:pPr>
            <a:endParaRPr sz="1400"/>
          </a:p>
          <a:p>
            <a:pPr marL="457200" lvl="0" indent="-406400" algn="l" rtl="0">
              <a:lnSpc>
                <a:spcPct val="90000"/>
              </a:lnSpc>
              <a:spcBef>
                <a:spcPts val="750"/>
              </a:spcBef>
              <a:spcAft>
                <a:spcPts val="0"/>
              </a:spcAft>
              <a:buSzPts val="2800"/>
              <a:buChar char="•"/>
            </a:pPr>
            <a:r>
              <a:rPr lang="en-US" sz="2800"/>
              <a:t>Stored data is transferred by a variety of methods.</a:t>
            </a:r>
            <a:endParaRPr sz="2800"/>
          </a:p>
          <a:p>
            <a:pPr marL="914400" lvl="1" indent="-406400" algn="l" rtl="0">
              <a:lnSpc>
                <a:spcPct val="90000"/>
              </a:lnSpc>
              <a:spcBef>
                <a:spcPts val="0"/>
              </a:spcBef>
              <a:spcAft>
                <a:spcPts val="0"/>
              </a:spcAft>
              <a:buSzPts val="2800"/>
              <a:buChar char="•"/>
            </a:pPr>
            <a:r>
              <a:rPr lang="en-US" sz="2800"/>
              <a:t>Download to a portable memory module.</a:t>
            </a:r>
            <a:endParaRPr sz="2800"/>
          </a:p>
          <a:p>
            <a:pPr marL="1371600" lvl="2" indent="-406400" algn="l" rtl="0">
              <a:lnSpc>
                <a:spcPct val="90000"/>
              </a:lnSpc>
              <a:spcBef>
                <a:spcPts val="0"/>
              </a:spcBef>
              <a:spcAft>
                <a:spcPts val="0"/>
              </a:spcAft>
              <a:buSzPts val="2800"/>
              <a:buChar char="•"/>
            </a:pPr>
            <a:r>
              <a:rPr lang="en-US" sz="2800"/>
              <a:t>USB Drive, SD Card, etc.</a:t>
            </a:r>
            <a:endParaRPr sz="2800"/>
          </a:p>
          <a:p>
            <a:pPr marL="914400" lvl="1" indent="-406400" algn="l" rtl="0">
              <a:lnSpc>
                <a:spcPct val="90000"/>
              </a:lnSpc>
              <a:spcBef>
                <a:spcPts val="0"/>
              </a:spcBef>
              <a:spcAft>
                <a:spcPts val="0"/>
              </a:spcAft>
              <a:buSzPts val="2800"/>
              <a:buChar char="•"/>
            </a:pPr>
            <a:r>
              <a:rPr lang="en-US" sz="2800"/>
              <a:t>Transfer directly to iPad or tablet with a cable.</a:t>
            </a:r>
            <a:endParaRPr sz="2800"/>
          </a:p>
          <a:p>
            <a:pPr marL="914400" lvl="1" indent="-406400" algn="l" rtl="0">
              <a:lnSpc>
                <a:spcPct val="90000"/>
              </a:lnSpc>
              <a:spcBef>
                <a:spcPts val="0"/>
              </a:spcBef>
              <a:spcAft>
                <a:spcPts val="0"/>
              </a:spcAft>
              <a:buSzPts val="2800"/>
              <a:buChar char="•"/>
            </a:pPr>
            <a:r>
              <a:rPr lang="en-US" sz="2800"/>
              <a:t>WiFi or cellular transmitter sending it to the cloud to access directly.</a:t>
            </a:r>
            <a:endParaRPr sz="28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186"/>
                                        </p:tgtEl>
                                        <p:attrNameLst>
                                          <p:attrName>style.visibility</p:attrName>
                                        </p:attrNameLst>
                                      </p:cBhvr>
                                      <p:to>
                                        <p:strVal val="visible"/>
                                      </p:to>
                                    </p:set>
                                    <p:anim calcmode="lin" valueType="num">
                                      <p:cBhvr additive="base">
                                        <p:cTn id="7" dur="1000"/>
                                        <p:tgtEl>
                                          <p:spTgt spid="186"/>
                                        </p:tgtEl>
                                        <p:attrNameLst>
                                          <p:attrName>ppt_y</p:attrName>
                                        </p:attrNameLst>
                                      </p:cBhvr>
                                      <p:tavLst>
                                        <p:tav tm="0">
                                          <p:val>
                                            <p:strVal val="#ppt_y-1"/>
                                          </p:val>
                                        </p:tav>
                                        <p:tav tm="100000">
                                          <p:val>
                                            <p:strVal val="#ppt_y"/>
                                          </p:val>
                                        </p:tav>
                                      </p:tavLst>
                                    </p:anim>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187">
                                            <p:txEl>
                                              <p:pRg st="0" end="0"/>
                                            </p:txEl>
                                          </p:spTgt>
                                        </p:tgtEl>
                                        <p:attrNameLst>
                                          <p:attrName>style.visibility</p:attrName>
                                        </p:attrNameLst>
                                      </p:cBhvr>
                                      <p:to>
                                        <p:strVal val="visible"/>
                                      </p:to>
                                    </p:set>
                                    <p:anim calcmode="lin" valueType="num">
                                      <p:cBhvr additive="base">
                                        <p:cTn id="12" dur="1000"/>
                                        <p:tgtEl>
                                          <p:spTgt spid="187">
                                            <p:txEl>
                                              <p:pRg st="0" end="0"/>
                                            </p:txEl>
                                          </p:spTgt>
                                        </p:tgtEl>
                                        <p:attrNameLst>
                                          <p:attrName>ppt_x</p:attrName>
                                        </p:attrNameLst>
                                      </p:cBhvr>
                                      <p:tavLst>
                                        <p:tav tm="0">
                                          <p:val>
                                            <p:strVal val="#ppt_x+1"/>
                                          </p:val>
                                        </p:tav>
                                        <p:tav tm="100000">
                                          <p:val>
                                            <p:strVal val="#ppt_x"/>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nodeType="clickEffect">
                                  <p:stCondLst>
                                    <p:cond delay="0"/>
                                  </p:stCondLst>
                                  <p:childTnLst>
                                    <p:set>
                                      <p:cBhvr>
                                        <p:cTn id="16" dur="1" fill="hold">
                                          <p:stCondLst>
                                            <p:cond delay="0"/>
                                          </p:stCondLst>
                                        </p:cTn>
                                        <p:tgtEl>
                                          <p:spTgt spid="187">
                                            <p:txEl>
                                              <p:pRg st="2" end="2"/>
                                            </p:txEl>
                                          </p:spTgt>
                                        </p:tgtEl>
                                        <p:attrNameLst>
                                          <p:attrName>style.visibility</p:attrName>
                                        </p:attrNameLst>
                                      </p:cBhvr>
                                      <p:to>
                                        <p:strVal val="visible"/>
                                      </p:to>
                                    </p:set>
                                    <p:anim calcmode="lin" valueType="num">
                                      <p:cBhvr additive="base">
                                        <p:cTn id="17" dur="1000"/>
                                        <p:tgtEl>
                                          <p:spTgt spid="187">
                                            <p:txEl>
                                              <p:pRg st="2" end="2"/>
                                            </p:txEl>
                                          </p:spTgt>
                                        </p:tgtEl>
                                        <p:attrNameLst>
                                          <p:attrName>ppt_x</p:attrName>
                                        </p:attrNameLst>
                                      </p:cBhvr>
                                      <p:tavLst>
                                        <p:tav tm="0">
                                          <p:val>
                                            <p:strVal val="#ppt_x+1"/>
                                          </p:val>
                                        </p:tav>
                                        <p:tav tm="100000">
                                          <p:val>
                                            <p:strVal val="#ppt_x"/>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2" fill="hold" nodeType="clickEffect">
                                  <p:stCondLst>
                                    <p:cond delay="0"/>
                                  </p:stCondLst>
                                  <p:childTnLst>
                                    <p:set>
                                      <p:cBhvr>
                                        <p:cTn id="21" dur="1" fill="hold">
                                          <p:stCondLst>
                                            <p:cond delay="0"/>
                                          </p:stCondLst>
                                        </p:cTn>
                                        <p:tgtEl>
                                          <p:spTgt spid="187">
                                            <p:txEl>
                                              <p:pRg st="3" end="3"/>
                                            </p:txEl>
                                          </p:spTgt>
                                        </p:tgtEl>
                                        <p:attrNameLst>
                                          <p:attrName>style.visibility</p:attrName>
                                        </p:attrNameLst>
                                      </p:cBhvr>
                                      <p:to>
                                        <p:strVal val="visible"/>
                                      </p:to>
                                    </p:set>
                                    <p:anim calcmode="lin" valueType="num">
                                      <p:cBhvr additive="base">
                                        <p:cTn id="22" dur="1000"/>
                                        <p:tgtEl>
                                          <p:spTgt spid="187">
                                            <p:txEl>
                                              <p:pRg st="3" end="3"/>
                                            </p:txEl>
                                          </p:spTgt>
                                        </p:tgtEl>
                                        <p:attrNameLst>
                                          <p:attrName>ppt_x</p:attrName>
                                        </p:attrNameLst>
                                      </p:cBhvr>
                                      <p:tavLst>
                                        <p:tav tm="0">
                                          <p:val>
                                            <p:strVal val="#ppt_x+1"/>
                                          </p:val>
                                        </p:tav>
                                        <p:tav tm="100000">
                                          <p:val>
                                            <p:strVal val="#ppt_x"/>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2" fill="hold" nodeType="clickEffect">
                                  <p:stCondLst>
                                    <p:cond delay="0"/>
                                  </p:stCondLst>
                                  <p:childTnLst>
                                    <p:set>
                                      <p:cBhvr>
                                        <p:cTn id="26" dur="1" fill="hold">
                                          <p:stCondLst>
                                            <p:cond delay="0"/>
                                          </p:stCondLst>
                                        </p:cTn>
                                        <p:tgtEl>
                                          <p:spTgt spid="187">
                                            <p:txEl>
                                              <p:pRg st="4" end="4"/>
                                            </p:txEl>
                                          </p:spTgt>
                                        </p:tgtEl>
                                        <p:attrNameLst>
                                          <p:attrName>style.visibility</p:attrName>
                                        </p:attrNameLst>
                                      </p:cBhvr>
                                      <p:to>
                                        <p:strVal val="visible"/>
                                      </p:to>
                                    </p:set>
                                    <p:anim calcmode="lin" valueType="num">
                                      <p:cBhvr additive="base">
                                        <p:cTn id="27" dur="1000"/>
                                        <p:tgtEl>
                                          <p:spTgt spid="187">
                                            <p:txEl>
                                              <p:pRg st="4" end="4"/>
                                            </p:txEl>
                                          </p:spTgt>
                                        </p:tgtEl>
                                        <p:attrNameLst>
                                          <p:attrName>ppt_x</p:attrName>
                                        </p:attrNameLst>
                                      </p:cBhvr>
                                      <p:tavLst>
                                        <p:tav tm="0">
                                          <p:val>
                                            <p:strVal val="#ppt_x+1"/>
                                          </p:val>
                                        </p:tav>
                                        <p:tav tm="100000">
                                          <p:val>
                                            <p:strVal val="#ppt_x"/>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2" fill="hold" nodeType="clickEffect">
                                  <p:stCondLst>
                                    <p:cond delay="0"/>
                                  </p:stCondLst>
                                  <p:childTnLst>
                                    <p:set>
                                      <p:cBhvr>
                                        <p:cTn id="31" dur="1" fill="hold">
                                          <p:stCondLst>
                                            <p:cond delay="0"/>
                                          </p:stCondLst>
                                        </p:cTn>
                                        <p:tgtEl>
                                          <p:spTgt spid="187">
                                            <p:txEl>
                                              <p:pRg st="5" end="5"/>
                                            </p:txEl>
                                          </p:spTgt>
                                        </p:tgtEl>
                                        <p:attrNameLst>
                                          <p:attrName>style.visibility</p:attrName>
                                        </p:attrNameLst>
                                      </p:cBhvr>
                                      <p:to>
                                        <p:strVal val="visible"/>
                                      </p:to>
                                    </p:set>
                                    <p:anim calcmode="lin" valueType="num">
                                      <p:cBhvr additive="base">
                                        <p:cTn id="32" dur="1000"/>
                                        <p:tgtEl>
                                          <p:spTgt spid="187">
                                            <p:txEl>
                                              <p:pRg st="5" end="5"/>
                                            </p:txEl>
                                          </p:spTgt>
                                        </p:tgtEl>
                                        <p:attrNameLst>
                                          <p:attrName>ppt_x</p:attrName>
                                        </p:attrNameLst>
                                      </p:cBhvr>
                                      <p:tavLst>
                                        <p:tav tm="0">
                                          <p:val>
                                            <p:strVal val="#ppt_x+1"/>
                                          </p:val>
                                        </p:tav>
                                        <p:tav tm="100000">
                                          <p:val>
                                            <p:strVal val="#ppt_x"/>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nodeType="clickEffect">
                                  <p:stCondLst>
                                    <p:cond delay="0"/>
                                  </p:stCondLst>
                                  <p:childTnLst>
                                    <p:set>
                                      <p:cBhvr>
                                        <p:cTn id="36" dur="1" fill="hold">
                                          <p:stCondLst>
                                            <p:cond delay="0"/>
                                          </p:stCondLst>
                                        </p:cTn>
                                        <p:tgtEl>
                                          <p:spTgt spid="187">
                                            <p:txEl>
                                              <p:pRg st="6" end="6"/>
                                            </p:txEl>
                                          </p:spTgt>
                                        </p:tgtEl>
                                        <p:attrNameLst>
                                          <p:attrName>style.visibility</p:attrName>
                                        </p:attrNameLst>
                                      </p:cBhvr>
                                      <p:to>
                                        <p:strVal val="visible"/>
                                      </p:to>
                                    </p:set>
                                    <p:anim calcmode="lin" valueType="num">
                                      <p:cBhvr additive="base">
                                        <p:cTn id="37" dur="1000"/>
                                        <p:tgtEl>
                                          <p:spTgt spid="187">
                                            <p:txEl>
                                              <p:pRg st="6" end="6"/>
                                            </p:txEl>
                                          </p:spTgt>
                                        </p:tgtEl>
                                        <p:attrNameLst>
                                          <p:attrName>ppt_x</p:attrName>
                                        </p:attrNameLst>
                                      </p:cBhvr>
                                      <p:tavLst>
                                        <p:tav tm="0">
                                          <p:val>
                                            <p:strVal val="#ppt_x+1"/>
                                          </p:val>
                                        </p:tav>
                                        <p:tav tm="100000">
                                          <p:val>
                                            <p:strVal val="#ppt_x"/>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0"/>
        <p:cNvGrpSpPr/>
        <p:nvPr/>
      </p:nvGrpSpPr>
      <p:grpSpPr>
        <a:xfrm>
          <a:off x="0" y="0"/>
          <a:ext cx="0" cy="0"/>
          <a:chOff x="0" y="0"/>
          <a:chExt cx="0" cy="0"/>
        </a:xfrm>
      </p:grpSpPr>
      <p:sp>
        <p:nvSpPr>
          <p:cNvPr id="61" name="Google Shape;61;p14"/>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2"/>
              </a:buClr>
              <a:buSzPts val="3300"/>
              <a:buFont typeface="Calibri"/>
              <a:buNone/>
            </a:pPr>
            <a:r>
              <a:rPr lang="en-US"/>
              <a:t>Traditional Farming vs. Precision Agriculture</a:t>
            </a:r>
            <a:endParaRPr sz="3300" b="0" i="0" u="none" strike="noStrike" cap="none">
              <a:solidFill>
                <a:schemeClr val="lt2"/>
              </a:solidFill>
              <a:latin typeface="Calibri"/>
              <a:ea typeface="Calibri"/>
              <a:cs typeface="Calibri"/>
              <a:sym typeface="Calibri"/>
            </a:endParaRPr>
          </a:p>
        </p:txBody>
      </p:sp>
      <p:sp>
        <p:nvSpPr>
          <p:cNvPr id="62" name="Google Shape;62;p14"/>
          <p:cNvSpPr txBox="1">
            <a:spLocks noGrp="1"/>
          </p:cNvSpPr>
          <p:nvPr>
            <p:ph type="body" idx="1"/>
          </p:nvPr>
        </p:nvSpPr>
        <p:spPr>
          <a:xfrm>
            <a:off x="567975" y="1390675"/>
            <a:ext cx="7886700" cy="3756000"/>
          </a:xfrm>
          <a:prstGeom prst="rect">
            <a:avLst/>
          </a:prstGeom>
          <a:noFill/>
          <a:ln>
            <a:noFill/>
          </a:ln>
        </p:spPr>
        <p:txBody>
          <a:bodyPr spcFirstLastPara="1" wrap="square" lIns="91425" tIns="45700" rIns="91425" bIns="45700" anchor="t" anchorCtr="0">
            <a:noAutofit/>
          </a:bodyPr>
          <a:lstStyle/>
          <a:p>
            <a:pPr marL="0" marR="0" lvl="1" indent="0" algn="l" rtl="0">
              <a:lnSpc>
                <a:spcPct val="90000"/>
              </a:lnSpc>
              <a:spcBef>
                <a:spcPts val="375"/>
              </a:spcBef>
              <a:spcAft>
                <a:spcPts val="0"/>
              </a:spcAft>
              <a:buClr>
                <a:schemeClr val="lt1"/>
              </a:buClr>
              <a:buSzPts val="1800"/>
              <a:buFont typeface="Arial"/>
              <a:buNone/>
            </a:pPr>
            <a:endParaRPr sz="1800" b="0" i="0" u="none" strike="noStrike" cap="none" dirty="0">
              <a:solidFill>
                <a:schemeClr val="lt1"/>
              </a:solidFill>
              <a:latin typeface="Calibri"/>
              <a:ea typeface="Calibri"/>
              <a:cs typeface="Calibri"/>
              <a:sym typeface="Calibri"/>
            </a:endParaRPr>
          </a:p>
          <a:p>
            <a:pPr marL="457200" marR="0" lvl="0" indent="-361950" algn="l" rtl="0">
              <a:lnSpc>
                <a:spcPct val="90000"/>
              </a:lnSpc>
              <a:spcBef>
                <a:spcPts val="750"/>
              </a:spcBef>
              <a:spcAft>
                <a:spcPts val="0"/>
              </a:spcAft>
              <a:buClrTx/>
              <a:buSzPts val="2100"/>
              <a:buFont typeface="Calibri"/>
              <a:buChar char="•"/>
            </a:pPr>
            <a:r>
              <a:rPr lang="en-US" dirty="0"/>
              <a:t>Compare/Contrast</a:t>
            </a:r>
            <a:endParaRPr dirty="0"/>
          </a:p>
          <a:p>
            <a:pPr marL="914400" marR="0" lvl="1" indent="-342900" algn="l" rtl="0">
              <a:lnSpc>
                <a:spcPct val="90000"/>
              </a:lnSpc>
              <a:spcBef>
                <a:spcPts val="0"/>
              </a:spcBef>
              <a:spcAft>
                <a:spcPts val="0"/>
              </a:spcAft>
              <a:buClrTx/>
              <a:buSzPts val="1800"/>
              <a:buChar char="•"/>
            </a:pPr>
            <a:r>
              <a:rPr lang="en-US" dirty="0"/>
              <a:t>How data is gathered</a:t>
            </a:r>
            <a:endParaRPr dirty="0"/>
          </a:p>
          <a:p>
            <a:pPr marL="0" marR="0" lvl="0" indent="0" algn="l" rtl="0">
              <a:lnSpc>
                <a:spcPct val="90000"/>
              </a:lnSpc>
              <a:spcBef>
                <a:spcPts val="750"/>
              </a:spcBef>
              <a:spcAft>
                <a:spcPts val="0"/>
              </a:spcAft>
              <a:buSzPts val="2100"/>
              <a:buNone/>
            </a:pPr>
            <a:endParaRPr sz="1200" dirty="0"/>
          </a:p>
          <a:p>
            <a:pPr marL="914400" marR="0" lvl="1" indent="-342900" algn="l" rtl="0">
              <a:lnSpc>
                <a:spcPct val="90000"/>
              </a:lnSpc>
              <a:spcBef>
                <a:spcPts val="750"/>
              </a:spcBef>
              <a:spcAft>
                <a:spcPts val="0"/>
              </a:spcAft>
              <a:buSzPts val="1800"/>
              <a:buChar char="•"/>
            </a:pPr>
            <a:r>
              <a:rPr lang="en-US" dirty="0"/>
              <a:t>Detail of the data</a:t>
            </a:r>
            <a:endParaRPr dirty="0"/>
          </a:p>
          <a:p>
            <a:pPr marL="914400" marR="0" lvl="0" indent="0" algn="l" rtl="0">
              <a:lnSpc>
                <a:spcPct val="90000"/>
              </a:lnSpc>
              <a:spcBef>
                <a:spcPts val="750"/>
              </a:spcBef>
              <a:spcAft>
                <a:spcPts val="0"/>
              </a:spcAft>
              <a:buSzPts val="2100"/>
              <a:buNone/>
            </a:pPr>
            <a:endParaRPr sz="1200" dirty="0"/>
          </a:p>
          <a:p>
            <a:pPr marL="914400" marR="0" lvl="1" indent="-342900" algn="l" rtl="0">
              <a:lnSpc>
                <a:spcPct val="90000"/>
              </a:lnSpc>
              <a:spcBef>
                <a:spcPts val="750"/>
              </a:spcBef>
              <a:spcAft>
                <a:spcPts val="0"/>
              </a:spcAft>
              <a:buSzPts val="1800"/>
              <a:buChar char="•"/>
            </a:pPr>
            <a:r>
              <a:rPr lang="en-US" dirty="0"/>
              <a:t>Decision making and implementation based on data</a:t>
            </a:r>
            <a:endParaRP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61"/>
                                        </p:tgtEl>
                                        <p:attrNameLst>
                                          <p:attrName>style.visibility</p:attrName>
                                        </p:attrNameLst>
                                      </p:cBhvr>
                                      <p:to>
                                        <p:strVal val="visible"/>
                                      </p:to>
                                    </p:set>
                                    <p:anim calcmode="lin" valueType="num">
                                      <p:cBhvr additive="base">
                                        <p:cTn id="7" dur="500"/>
                                        <p:tgtEl>
                                          <p:spTgt spid="61"/>
                                        </p:tgtEl>
                                        <p:attrNameLst>
                                          <p:attrName>ppt_y</p:attrName>
                                        </p:attrNameLst>
                                      </p:cBhvr>
                                      <p:tavLst>
                                        <p:tav tm="0">
                                          <p:val>
                                            <p:strVal val="#ppt_y-1"/>
                                          </p:val>
                                        </p:tav>
                                        <p:tav tm="100000">
                                          <p:val>
                                            <p:strVal val="#ppt_y"/>
                                          </p:val>
                                        </p:tav>
                                      </p:tavLst>
                                    </p:anim>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62">
                                            <p:txEl>
                                              <p:pRg st="1" end="1"/>
                                            </p:txEl>
                                          </p:spTgt>
                                        </p:tgtEl>
                                        <p:attrNameLst>
                                          <p:attrName>style.visibility</p:attrName>
                                        </p:attrNameLst>
                                      </p:cBhvr>
                                      <p:to>
                                        <p:strVal val="visible"/>
                                      </p:to>
                                    </p:set>
                                    <p:anim calcmode="lin" valueType="num">
                                      <p:cBhvr additive="base">
                                        <p:cTn id="12" dur="500"/>
                                        <p:tgtEl>
                                          <p:spTgt spid="62">
                                            <p:txEl>
                                              <p:pRg st="1" end="1"/>
                                            </p:txEl>
                                          </p:spTgt>
                                        </p:tgtEl>
                                        <p:attrNameLst>
                                          <p:attrName>ppt_x</p:attrName>
                                        </p:attrNameLst>
                                      </p:cBhvr>
                                      <p:tavLst>
                                        <p:tav tm="0">
                                          <p:val>
                                            <p:strVal val="#ppt_x+1"/>
                                          </p:val>
                                        </p:tav>
                                        <p:tav tm="100000">
                                          <p:val>
                                            <p:strVal val="#ppt_x"/>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nodeType="clickEffect">
                                  <p:stCondLst>
                                    <p:cond delay="0"/>
                                  </p:stCondLst>
                                  <p:childTnLst>
                                    <p:set>
                                      <p:cBhvr>
                                        <p:cTn id="16" dur="1" fill="hold">
                                          <p:stCondLst>
                                            <p:cond delay="0"/>
                                          </p:stCondLst>
                                        </p:cTn>
                                        <p:tgtEl>
                                          <p:spTgt spid="62">
                                            <p:txEl>
                                              <p:pRg st="2" end="2"/>
                                            </p:txEl>
                                          </p:spTgt>
                                        </p:tgtEl>
                                        <p:attrNameLst>
                                          <p:attrName>style.visibility</p:attrName>
                                        </p:attrNameLst>
                                      </p:cBhvr>
                                      <p:to>
                                        <p:strVal val="visible"/>
                                      </p:to>
                                    </p:set>
                                    <p:anim calcmode="lin" valueType="num">
                                      <p:cBhvr additive="base">
                                        <p:cTn id="17" dur="500"/>
                                        <p:tgtEl>
                                          <p:spTgt spid="62">
                                            <p:txEl>
                                              <p:pRg st="2" end="2"/>
                                            </p:txEl>
                                          </p:spTgt>
                                        </p:tgtEl>
                                        <p:attrNameLst>
                                          <p:attrName>ppt_x</p:attrName>
                                        </p:attrNameLst>
                                      </p:cBhvr>
                                      <p:tavLst>
                                        <p:tav tm="0">
                                          <p:val>
                                            <p:strVal val="#ppt_x+1"/>
                                          </p:val>
                                        </p:tav>
                                        <p:tav tm="100000">
                                          <p:val>
                                            <p:strVal val="#ppt_x"/>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2" fill="hold" nodeType="clickEffect">
                                  <p:stCondLst>
                                    <p:cond delay="0"/>
                                  </p:stCondLst>
                                  <p:childTnLst>
                                    <p:set>
                                      <p:cBhvr>
                                        <p:cTn id="21" dur="1" fill="hold">
                                          <p:stCondLst>
                                            <p:cond delay="0"/>
                                          </p:stCondLst>
                                        </p:cTn>
                                        <p:tgtEl>
                                          <p:spTgt spid="62">
                                            <p:txEl>
                                              <p:pRg st="4" end="4"/>
                                            </p:txEl>
                                          </p:spTgt>
                                        </p:tgtEl>
                                        <p:attrNameLst>
                                          <p:attrName>style.visibility</p:attrName>
                                        </p:attrNameLst>
                                      </p:cBhvr>
                                      <p:to>
                                        <p:strVal val="visible"/>
                                      </p:to>
                                    </p:set>
                                    <p:anim calcmode="lin" valueType="num">
                                      <p:cBhvr additive="base">
                                        <p:cTn id="22" dur="500"/>
                                        <p:tgtEl>
                                          <p:spTgt spid="62">
                                            <p:txEl>
                                              <p:pRg st="4" end="4"/>
                                            </p:txEl>
                                          </p:spTgt>
                                        </p:tgtEl>
                                        <p:attrNameLst>
                                          <p:attrName>ppt_x</p:attrName>
                                        </p:attrNameLst>
                                      </p:cBhvr>
                                      <p:tavLst>
                                        <p:tav tm="0">
                                          <p:val>
                                            <p:strVal val="#ppt_x+1"/>
                                          </p:val>
                                        </p:tav>
                                        <p:tav tm="100000">
                                          <p:val>
                                            <p:strVal val="#ppt_x"/>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2" fill="hold" nodeType="clickEffect">
                                  <p:stCondLst>
                                    <p:cond delay="0"/>
                                  </p:stCondLst>
                                  <p:childTnLst>
                                    <p:set>
                                      <p:cBhvr>
                                        <p:cTn id="26" dur="1" fill="hold">
                                          <p:stCondLst>
                                            <p:cond delay="0"/>
                                          </p:stCondLst>
                                        </p:cTn>
                                        <p:tgtEl>
                                          <p:spTgt spid="62">
                                            <p:txEl>
                                              <p:pRg st="6" end="6"/>
                                            </p:txEl>
                                          </p:spTgt>
                                        </p:tgtEl>
                                        <p:attrNameLst>
                                          <p:attrName>style.visibility</p:attrName>
                                        </p:attrNameLst>
                                      </p:cBhvr>
                                      <p:to>
                                        <p:strVal val="visible"/>
                                      </p:to>
                                    </p:set>
                                    <p:anim calcmode="lin" valueType="num">
                                      <p:cBhvr additive="base">
                                        <p:cTn id="27" dur="500"/>
                                        <p:tgtEl>
                                          <p:spTgt spid="62">
                                            <p:txEl>
                                              <p:pRg st="6" end="6"/>
                                            </p:txEl>
                                          </p:spTgt>
                                        </p:tgtEl>
                                        <p:attrNameLst>
                                          <p:attrName>ppt_x</p:attrName>
                                        </p:attrNameLst>
                                      </p:cBhvr>
                                      <p:tavLst>
                                        <p:tav tm="0">
                                          <p:val>
                                            <p:strVal val="#ppt_x+1"/>
                                          </p:val>
                                        </p:tav>
                                        <p:tav tm="100000">
                                          <p:val>
                                            <p:strVal val="#ppt_x"/>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7" name="Google Shape;67;p15"/>
          <p:cNvSpPr txBox="1">
            <a:spLocks noGrp="1"/>
          </p:cNvSpPr>
          <p:nvPr>
            <p:ph type="title"/>
          </p:nvPr>
        </p:nvSpPr>
        <p:spPr>
          <a:xfrm>
            <a:off x="628641" y="30176"/>
            <a:ext cx="7886700" cy="13257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2"/>
              </a:buClr>
              <a:buSzPts val="3300"/>
              <a:buFont typeface="Calibri"/>
              <a:buNone/>
            </a:pPr>
            <a:r>
              <a:rPr lang="en-US" b="1" dirty="0">
                <a:solidFill>
                  <a:srgbClr val="000000"/>
                </a:solidFill>
              </a:rPr>
              <a:t>Gathering Data</a:t>
            </a:r>
            <a:endParaRPr sz="3300" b="1" i="0" u="none" strike="noStrike" cap="none" dirty="0">
              <a:solidFill>
                <a:srgbClr val="000000"/>
              </a:solidFill>
            </a:endParaRPr>
          </a:p>
        </p:txBody>
      </p:sp>
      <p:sp>
        <p:nvSpPr>
          <p:cNvPr id="68" name="Google Shape;68;p15"/>
          <p:cNvSpPr txBox="1">
            <a:spLocks noGrp="1"/>
          </p:cNvSpPr>
          <p:nvPr>
            <p:ph type="body" idx="1"/>
          </p:nvPr>
        </p:nvSpPr>
        <p:spPr>
          <a:xfrm>
            <a:off x="629842" y="1030663"/>
            <a:ext cx="3868200" cy="8238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750"/>
              </a:spcBef>
              <a:spcAft>
                <a:spcPts val="0"/>
              </a:spcAft>
              <a:buSzPts val="1800"/>
              <a:buNone/>
            </a:pPr>
            <a:r>
              <a:rPr lang="en-US" sz="2100" i="1" u="sng">
                <a:solidFill>
                  <a:srgbClr val="000000"/>
                </a:solidFill>
              </a:rPr>
              <a:t>Traditional Farming Practices	</a:t>
            </a:r>
            <a:endParaRPr sz="2100" i="1" u="sng" strike="noStrike" cap="none">
              <a:solidFill>
                <a:srgbClr val="000000"/>
              </a:solidFill>
            </a:endParaRPr>
          </a:p>
        </p:txBody>
      </p:sp>
      <p:sp>
        <p:nvSpPr>
          <p:cNvPr id="69" name="Google Shape;69;p15"/>
          <p:cNvSpPr txBox="1">
            <a:spLocks noGrp="1"/>
          </p:cNvSpPr>
          <p:nvPr>
            <p:ph type="body" idx="2"/>
          </p:nvPr>
        </p:nvSpPr>
        <p:spPr>
          <a:xfrm>
            <a:off x="629850" y="1636775"/>
            <a:ext cx="3868200" cy="4016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750"/>
              </a:spcBef>
              <a:spcAft>
                <a:spcPts val="0"/>
              </a:spcAft>
              <a:buSzPts val="2100"/>
              <a:buNone/>
            </a:pPr>
            <a:r>
              <a:rPr lang="en-US">
                <a:solidFill>
                  <a:srgbClr val="000000"/>
                </a:solidFill>
              </a:rPr>
              <a:t>One piece of data gathered per location at one time.</a:t>
            </a:r>
            <a:endParaRPr>
              <a:solidFill>
                <a:srgbClr val="000000"/>
              </a:solidFill>
            </a:endParaRPr>
          </a:p>
          <a:p>
            <a:pPr marL="0" lvl="0" indent="0" algn="l" rtl="0">
              <a:lnSpc>
                <a:spcPct val="90000"/>
              </a:lnSpc>
              <a:spcBef>
                <a:spcPts val="750"/>
              </a:spcBef>
              <a:spcAft>
                <a:spcPts val="0"/>
              </a:spcAft>
              <a:buSzPts val="2100"/>
              <a:buNone/>
            </a:pPr>
            <a:endParaRPr sz="1200">
              <a:solidFill>
                <a:srgbClr val="000000"/>
              </a:solidFill>
            </a:endParaRPr>
          </a:p>
          <a:p>
            <a:pPr marL="0" lvl="0" indent="0" algn="l" rtl="0">
              <a:lnSpc>
                <a:spcPct val="90000"/>
              </a:lnSpc>
              <a:spcBef>
                <a:spcPts val="750"/>
              </a:spcBef>
              <a:spcAft>
                <a:spcPts val="0"/>
              </a:spcAft>
              <a:buSzPts val="2100"/>
              <a:buNone/>
            </a:pPr>
            <a:r>
              <a:rPr lang="en-US">
                <a:solidFill>
                  <a:srgbClr val="000000"/>
                </a:solidFill>
              </a:rPr>
              <a:t>Extra time required for physical observations.</a:t>
            </a:r>
            <a:endParaRPr>
              <a:solidFill>
                <a:srgbClr val="000000"/>
              </a:solidFill>
            </a:endParaRPr>
          </a:p>
          <a:p>
            <a:pPr marL="0" lvl="0" indent="0" algn="l" rtl="0">
              <a:lnSpc>
                <a:spcPct val="90000"/>
              </a:lnSpc>
              <a:spcBef>
                <a:spcPts val="750"/>
              </a:spcBef>
              <a:spcAft>
                <a:spcPts val="0"/>
              </a:spcAft>
              <a:buSzPts val="2100"/>
              <a:buNone/>
            </a:pPr>
            <a:endParaRPr sz="1200">
              <a:solidFill>
                <a:srgbClr val="000000"/>
              </a:solidFill>
            </a:endParaRPr>
          </a:p>
          <a:p>
            <a:pPr marL="0" lvl="0" indent="0" algn="l" rtl="0">
              <a:lnSpc>
                <a:spcPct val="90000"/>
              </a:lnSpc>
              <a:spcBef>
                <a:spcPts val="750"/>
              </a:spcBef>
              <a:spcAft>
                <a:spcPts val="0"/>
              </a:spcAft>
              <a:buSzPts val="2100"/>
              <a:buNone/>
            </a:pPr>
            <a:r>
              <a:rPr lang="en-US">
                <a:solidFill>
                  <a:srgbClr val="000000"/>
                </a:solidFill>
              </a:rPr>
              <a:t>Number of sites observed limited due to time constraints.	</a:t>
            </a:r>
            <a:endParaRPr>
              <a:solidFill>
                <a:srgbClr val="000000"/>
              </a:solidFill>
            </a:endParaRPr>
          </a:p>
          <a:p>
            <a:pPr marL="0" lvl="0" indent="0" algn="l" rtl="0">
              <a:lnSpc>
                <a:spcPct val="90000"/>
              </a:lnSpc>
              <a:spcBef>
                <a:spcPts val="750"/>
              </a:spcBef>
              <a:spcAft>
                <a:spcPts val="0"/>
              </a:spcAft>
              <a:buSzPts val="2100"/>
              <a:buNone/>
            </a:pPr>
            <a:endParaRPr sz="1200">
              <a:solidFill>
                <a:srgbClr val="000000"/>
              </a:solidFill>
            </a:endParaRPr>
          </a:p>
          <a:p>
            <a:pPr marL="0" lvl="0" indent="0" algn="l" rtl="0">
              <a:lnSpc>
                <a:spcPct val="90000"/>
              </a:lnSpc>
              <a:spcBef>
                <a:spcPts val="750"/>
              </a:spcBef>
              <a:spcAft>
                <a:spcPts val="0"/>
              </a:spcAft>
              <a:buSzPts val="2100"/>
              <a:buNone/>
            </a:pPr>
            <a:r>
              <a:rPr lang="en-US">
                <a:solidFill>
                  <a:srgbClr val="000000"/>
                </a:solidFill>
              </a:rPr>
              <a:t>Accuracy dependent upon viewpoint of observer.</a:t>
            </a:r>
            <a:endParaRPr>
              <a:solidFill>
                <a:srgbClr val="000000"/>
              </a:solidFill>
            </a:endParaRPr>
          </a:p>
          <a:p>
            <a:pPr marL="0" lvl="0" indent="0" algn="l" rtl="0">
              <a:lnSpc>
                <a:spcPct val="90000"/>
              </a:lnSpc>
              <a:spcBef>
                <a:spcPts val="750"/>
              </a:spcBef>
              <a:spcAft>
                <a:spcPts val="0"/>
              </a:spcAft>
              <a:buSzPts val="2100"/>
              <a:buNone/>
            </a:pPr>
            <a:endParaRPr sz="1200">
              <a:solidFill>
                <a:srgbClr val="000000"/>
              </a:solidFill>
            </a:endParaRPr>
          </a:p>
        </p:txBody>
      </p:sp>
      <p:sp>
        <p:nvSpPr>
          <p:cNvPr id="70" name="Google Shape;70;p15"/>
          <p:cNvSpPr txBox="1">
            <a:spLocks noGrp="1"/>
          </p:cNvSpPr>
          <p:nvPr>
            <p:ph type="body" idx="3"/>
          </p:nvPr>
        </p:nvSpPr>
        <p:spPr>
          <a:xfrm>
            <a:off x="4629150" y="1030675"/>
            <a:ext cx="3887400" cy="498600"/>
          </a:xfrm>
          <a:prstGeom prst="rect">
            <a:avLst/>
          </a:prstGeom>
          <a:noFill/>
          <a:ln>
            <a:noFill/>
          </a:ln>
        </p:spPr>
        <p:txBody>
          <a:bodyPr spcFirstLastPara="1" wrap="square" lIns="91425" tIns="45700" rIns="91425" bIns="45700" anchor="b" anchorCtr="0">
            <a:noAutofit/>
          </a:bodyPr>
          <a:lstStyle/>
          <a:p>
            <a:pPr marL="0" lvl="0" indent="0" algn="l" rtl="0">
              <a:lnSpc>
                <a:spcPct val="90000"/>
              </a:lnSpc>
              <a:spcBef>
                <a:spcPts val="750"/>
              </a:spcBef>
              <a:spcAft>
                <a:spcPts val="0"/>
              </a:spcAft>
              <a:buSzPts val="1800"/>
              <a:buNone/>
            </a:pPr>
            <a:r>
              <a:rPr lang="en-US" sz="2100" i="1" u="sng">
                <a:solidFill>
                  <a:srgbClr val="000000"/>
                </a:solidFill>
              </a:rPr>
              <a:t>Precision Agriculture</a:t>
            </a:r>
            <a:endParaRPr i="1" u="sng">
              <a:solidFill>
                <a:srgbClr val="000000"/>
              </a:solidFill>
            </a:endParaRPr>
          </a:p>
        </p:txBody>
      </p:sp>
      <p:sp>
        <p:nvSpPr>
          <p:cNvPr id="71" name="Google Shape;71;p15"/>
          <p:cNvSpPr txBox="1">
            <a:spLocks noGrp="1"/>
          </p:cNvSpPr>
          <p:nvPr>
            <p:ph type="body" idx="4"/>
          </p:nvPr>
        </p:nvSpPr>
        <p:spPr>
          <a:xfrm>
            <a:off x="4629150" y="1636775"/>
            <a:ext cx="3887400" cy="4016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750"/>
              </a:spcBef>
              <a:spcAft>
                <a:spcPts val="0"/>
              </a:spcAft>
              <a:buSzPts val="2100"/>
              <a:buNone/>
            </a:pPr>
            <a:r>
              <a:rPr lang="en-US">
                <a:solidFill>
                  <a:srgbClr val="000000"/>
                </a:solidFill>
              </a:rPr>
              <a:t>Several pieces of data may be collected at each location.</a:t>
            </a:r>
            <a:endParaRPr>
              <a:solidFill>
                <a:srgbClr val="000000"/>
              </a:solidFill>
            </a:endParaRPr>
          </a:p>
          <a:p>
            <a:pPr marL="0" lvl="0" indent="0" algn="l" rtl="0">
              <a:lnSpc>
                <a:spcPct val="90000"/>
              </a:lnSpc>
              <a:spcBef>
                <a:spcPts val="750"/>
              </a:spcBef>
              <a:spcAft>
                <a:spcPts val="0"/>
              </a:spcAft>
              <a:buSzPts val="2100"/>
              <a:buNone/>
            </a:pPr>
            <a:endParaRPr sz="1200">
              <a:solidFill>
                <a:srgbClr val="000000"/>
              </a:solidFill>
            </a:endParaRPr>
          </a:p>
          <a:p>
            <a:pPr marL="0" lvl="0" indent="0" algn="l" rtl="0">
              <a:lnSpc>
                <a:spcPct val="90000"/>
              </a:lnSpc>
              <a:spcBef>
                <a:spcPts val="750"/>
              </a:spcBef>
              <a:spcAft>
                <a:spcPts val="0"/>
              </a:spcAft>
              <a:buSzPts val="2100"/>
              <a:buNone/>
            </a:pPr>
            <a:r>
              <a:rPr lang="en-US">
                <a:solidFill>
                  <a:srgbClr val="000000"/>
                </a:solidFill>
              </a:rPr>
              <a:t>Data recorded instantaneously.</a:t>
            </a:r>
            <a:endParaRPr>
              <a:solidFill>
                <a:srgbClr val="000000"/>
              </a:solidFill>
            </a:endParaRPr>
          </a:p>
          <a:p>
            <a:pPr marL="0" lvl="0" indent="0" algn="l" rtl="0">
              <a:lnSpc>
                <a:spcPct val="90000"/>
              </a:lnSpc>
              <a:spcBef>
                <a:spcPts val="750"/>
              </a:spcBef>
              <a:spcAft>
                <a:spcPts val="0"/>
              </a:spcAft>
              <a:buSzPts val="2100"/>
              <a:buNone/>
            </a:pPr>
            <a:endParaRPr sz="1200">
              <a:solidFill>
                <a:srgbClr val="000000"/>
              </a:solidFill>
            </a:endParaRPr>
          </a:p>
          <a:p>
            <a:pPr marL="0" lvl="0" indent="0" algn="l" rtl="0">
              <a:lnSpc>
                <a:spcPct val="90000"/>
              </a:lnSpc>
              <a:spcBef>
                <a:spcPts val="750"/>
              </a:spcBef>
              <a:spcAft>
                <a:spcPts val="0"/>
              </a:spcAft>
              <a:buSzPts val="2100"/>
              <a:buNone/>
            </a:pPr>
            <a:endParaRPr sz="1400">
              <a:solidFill>
                <a:srgbClr val="000000"/>
              </a:solidFill>
            </a:endParaRPr>
          </a:p>
          <a:p>
            <a:pPr marL="0" lvl="0" indent="0" algn="l" rtl="0">
              <a:lnSpc>
                <a:spcPct val="90000"/>
              </a:lnSpc>
              <a:spcBef>
                <a:spcPts val="750"/>
              </a:spcBef>
              <a:spcAft>
                <a:spcPts val="0"/>
              </a:spcAft>
              <a:buSzPts val="2100"/>
              <a:buNone/>
            </a:pPr>
            <a:r>
              <a:rPr lang="en-US">
                <a:solidFill>
                  <a:srgbClr val="000000"/>
                </a:solidFill>
              </a:rPr>
              <a:t>Significantly higher number of sites observed and recorded.</a:t>
            </a:r>
            <a:endParaRPr>
              <a:solidFill>
                <a:srgbClr val="000000"/>
              </a:solidFill>
            </a:endParaRPr>
          </a:p>
          <a:p>
            <a:pPr marL="0" lvl="0" indent="0" algn="l" rtl="0">
              <a:lnSpc>
                <a:spcPct val="90000"/>
              </a:lnSpc>
              <a:spcBef>
                <a:spcPts val="750"/>
              </a:spcBef>
              <a:spcAft>
                <a:spcPts val="0"/>
              </a:spcAft>
              <a:buSzPts val="2100"/>
              <a:buNone/>
            </a:pPr>
            <a:endParaRPr sz="1200">
              <a:solidFill>
                <a:srgbClr val="000000"/>
              </a:solidFill>
            </a:endParaRPr>
          </a:p>
          <a:p>
            <a:pPr marL="0" lvl="0" indent="0" algn="l" rtl="0">
              <a:lnSpc>
                <a:spcPct val="90000"/>
              </a:lnSpc>
              <a:spcBef>
                <a:spcPts val="750"/>
              </a:spcBef>
              <a:spcAft>
                <a:spcPts val="0"/>
              </a:spcAft>
              <a:buSzPts val="2100"/>
              <a:buNone/>
            </a:pPr>
            <a:r>
              <a:rPr lang="en-US">
                <a:solidFill>
                  <a:srgbClr val="000000"/>
                </a:solidFill>
              </a:rPr>
              <a:t>Data is accurate to level of equip- ment calibration.</a:t>
            </a:r>
            <a:endParaRPr>
              <a:solidFill>
                <a:srgbClr val="0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67"/>
                                        </p:tgtEl>
                                        <p:attrNameLst>
                                          <p:attrName>style.visibility</p:attrName>
                                        </p:attrNameLst>
                                      </p:cBhvr>
                                      <p:to>
                                        <p:strVal val="visible"/>
                                      </p:to>
                                    </p:set>
                                    <p:anim calcmode="lin" valueType="num">
                                      <p:cBhvr additive="base">
                                        <p:cTn id="7" dur="500"/>
                                        <p:tgtEl>
                                          <p:spTgt spid="67"/>
                                        </p:tgtEl>
                                        <p:attrNameLst>
                                          <p:attrName>ppt_y</p:attrName>
                                        </p:attrNameLst>
                                      </p:cBhvr>
                                      <p:tavLst>
                                        <p:tav tm="0">
                                          <p:val>
                                            <p:strVal val="#ppt_y-1"/>
                                          </p:val>
                                        </p:tav>
                                        <p:tav tm="100000">
                                          <p:val>
                                            <p:strVal val="#ppt_y"/>
                                          </p:val>
                                        </p:tav>
                                      </p:tavLst>
                                    </p:anim>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68">
                                            <p:txEl>
                                              <p:pRg st="0" end="0"/>
                                            </p:txEl>
                                          </p:spTgt>
                                        </p:tgtEl>
                                        <p:attrNameLst>
                                          <p:attrName>style.visibility</p:attrName>
                                        </p:attrNameLst>
                                      </p:cBhvr>
                                      <p:to>
                                        <p:strVal val="visible"/>
                                      </p:to>
                                    </p:set>
                                    <p:anim calcmode="lin" valueType="num">
                                      <p:cBhvr additive="base">
                                        <p:cTn id="12" dur="500"/>
                                        <p:tgtEl>
                                          <p:spTgt spid="68">
                                            <p:txEl>
                                              <p:pRg st="0" end="0"/>
                                            </p:txEl>
                                          </p:spTgt>
                                        </p:tgtEl>
                                        <p:attrNameLst>
                                          <p:attrName>ppt_x</p:attrName>
                                        </p:attrNameLst>
                                      </p:cBhvr>
                                      <p:tavLst>
                                        <p:tav tm="0">
                                          <p:val>
                                            <p:strVal val="#ppt_x+1"/>
                                          </p:val>
                                        </p:tav>
                                        <p:tav tm="100000">
                                          <p:val>
                                            <p:strVal val="#ppt_x"/>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nodeType="clickEffect">
                                  <p:stCondLst>
                                    <p:cond delay="0"/>
                                  </p:stCondLst>
                                  <p:childTnLst>
                                    <p:set>
                                      <p:cBhvr>
                                        <p:cTn id="16" dur="1" fill="hold">
                                          <p:stCondLst>
                                            <p:cond delay="0"/>
                                          </p:stCondLst>
                                        </p:cTn>
                                        <p:tgtEl>
                                          <p:spTgt spid="69">
                                            <p:txEl>
                                              <p:pRg st="0" end="0"/>
                                            </p:txEl>
                                          </p:spTgt>
                                        </p:tgtEl>
                                        <p:attrNameLst>
                                          <p:attrName>style.visibility</p:attrName>
                                        </p:attrNameLst>
                                      </p:cBhvr>
                                      <p:to>
                                        <p:strVal val="visible"/>
                                      </p:to>
                                    </p:set>
                                    <p:anim calcmode="lin" valueType="num">
                                      <p:cBhvr additive="base">
                                        <p:cTn id="17" dur="1000"/>
                                        <p:tgtEl>
                                          <p:spTgt spid="69">
                                            <p:txEl>
                                              <p:pRg st="0" end="0"/>
                                            </p:txEl>
                                          </p:spTgt>
                                        </p:tgtEl>
                                        <p:attrNameLst>
                                          <p:attrName>ppt_x</p:attrName>
                                        </p:attrNameLst>
                                      </p:cBhvr>
                                      <p:tavLst>
                                        <p:tav tm="0">
                                          <p:val>
                                            <p:strVal val="#ppt_x-1"/>
                                          </p:val>
                                        </p:tav>
                                        <p:tav tm="100000">
                                          <p:val>
                                            <p:strVal val="#ppt_x"/>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8" fill="hold" nodeType="clickEffect">
                                  <p:stCondLst>
                                    <p:cond delay="0"/>
                                  </p:stCondLst>
                                  <p:childTnLst>
                                    <p:set>
                                      <p:cBhvr>
                                        <p:cTn id="21" dur="1" fill="hold">
                                          <p:stCondLst>
                                            <p:cond delay="0"/>
                                          </p:stCondLst>
                                        </p:cTn>
                                        <p:tgtEl>
                                          <p:spTgt spid="69">
                                            <p:txEl>
                                              <p:pRg st="2" end="2"/>
                                            </p:txEl>
                                          </p:spTgt>
                                        </p:tgtEl>
                                        <p:attrNameLst>
                                          <p:attrName>style.visibility</p:attrName>
                                        </p:attrNameLst>
                                      </p:cBhvr>
                                      <p:to>
                                        <p:strVal val="visible"/>
                                      </p:to>
                                    </p:set>
                                    <p:anim calcmode="lin" valueType="num">
                                      <p:cBhvr additive="base">
                                        <p:cTn id="22" dur="1000"/>
                                        <p:tgtEl>
                                          <p:spTgt spid="69">
                                            <p:txEl>
                                              <p:pRg st="2" end="2"/>
                                            </p:txEl>
                                          </p:spTgt>
                                        </p:tgtEl>
                                        <p:attrNameLst>
                                          <p:attrName>ppt_x</p:attrName>
                                        </p:attrNameLst>
                                      </p:cBhvr>
                                      <p:tavLst>
                                        <p:tav tm="0">
                                          <p:val>
                                            <p:strVal val="#ppt_x-1"/>
                                          </p:val>
                                        </p:tav>
                                        <p:tav tm="100000">
                                          <p:val>
                                            <p:strVal val="#ppt_x"/>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8" fill="hold" nodeType="clickEffect">
                                  <p:stCondLst>
                                    <p:cond delay="0"/>
                                  </p:stCondLst>
                                  <p:childTnLst>
                                    <p:set>
                                      <p:cBhvr>
                                        <p:cTn id="26" dur="1" fill="hold">
                                          <p:stCondLst>
                                            <p:cond delay="0"/>
                                          </p:stCondLst>
                                        </p:cTn>
                                        <p:tgtEl>
                                          <p:spTgt spid="69">
                                            <p:txEl>
                                              <p:pRg st="4" end="4"/>
                                            </p:txEl>
                                          </p:spTgt>
                                        </p:tgtEl>
                                        <p:attrNameLst>
                                          <p:attrName>style.visibility</p:attrName>
                                        </p:attrNameLst>
                                      </p:cBhvr>
                                      <p:to>
                                        <p:strVal val="visible"/>
                                      </p:to>
                                    </p:set>
                                    <p:anim calcmode="lin" valueType="num">
                                      <p:cBhvr additive="base">
                                        <p:cTn id="27" dur="1000"/>
                                        <p:tgtEl>
                                          <p:spTgt spid="69">
                                            <p:txEl>
                                              <p:pRg st="4" end="4"/>
                                            </p:txEl>
                                          </p:spTgt>
                                        </p:tgtEl>
                                        <p:attrNameLst>
                                          <p:attrName>ppt_x</p:attrName>
                                        </p:attrNameLst>
                                      </p:cBhvr>
                                      <p:tavLst>
                                        <p:tav tm="0">
                                          <p:val>
                                            <p:strVal val="#ppt_x-1"/>
                                          </p:val>
                                        </p:tav>
                                        <p:tav tm="100000">
                                          <p:val>
                                            <p:strVal val="#ppt_x"/>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8" fill="hold" nodeType="clickEffect">
                                  <p:stCondLst>
                                    <p:cond delay="0"/>
                                  </p:stCondLst>
                                  <p:childTnLst>
                                    <p:set>
                                      <p:cBhvr>
                                        <p:cTn id="31" dur="1" fill="hold">
                                          <p:stCondLst>
                                            <p:cond delay="0"/>
                                          </p:stCondLst>
                                        </p:cTn>
                                        <p:tgtEl>
                                          <p:spTgt spid="69">
                                            <p:txEl>
                                              <p:pRg st="6" end="6"/>
                                            </p:txEl>
                                          </p:spTgt>
                                        </p:tgtEl>
                                        <p:attrNameLst>
                                          <p:attrName>style.visibility</p:attrName>
                                        </p:attrNameLst>
                                      </p:cBhvr>
                                      <p:to>
                                        <p:strVal val="visible"/>
                                      </p:to>
                                    </p:set>
                                    <p:anim calcmode="lin" valueType="num">
                                      <p:cBhvr additive="base">
                                        <p:cTn id="32" dur="1000"/>
                                        <p:tgtEl>
                                          <p:spTgt spid="69">
                                            <p:txEl>
                                              <p:pRg st="6" end="6"/>
                                            </p:txEl>
                                          </p:spTgt>
                                        </p:tgtEl>
                                        <p:attrNameLst>
                                          <p:attrName>ppt_x</p:attrName>
                                        </p:attrNameLst>
                                      </p:cBhvr>
                                      <p:tavLst>
                                        <p:tav tm="0">
                                          <p:val>
                                            <p:strVal val="#ppt_x-1"/>
                                          </p:val>
                                        </p:tav>
                                        <p:tav tm="100000">
                                          <p:val>
                                            <p:strVal val="#ppt_x"/>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nodeType="clickEffect">
                                  <p:stCondLst>
                                    <p:cond delay="0"/>
                                  </p:stCondLst>
                                  <p:childTnLst>
                                    <p:set>
                                      <p:cBhvr>
                                        <p:cTn id="36" dur="1" fill="hold">
                                          <p:stCondLst>
                                            <p:cond delay="0"/>
                                          </p:stCondLst>
                                        </p:cTn>
                                        <p:tgtEl>
                                          <p:spTgt spid="70"/>
                                        </p:tgtEl>
                                        <p:attrNameLst>
                                          <p:attrName>style.visibility</p:attrName>
                                        </p:attrNameLst>
                                      </p:cBhvr>
                                      <p:to>
                                        <p:strVal val="visible"/>
                                      </p:to>
                                    </p:set>
                                    <p:anim calcmode="lin" valueType="num">
                                      <p:cBhvr additive="base">
                                        <p:cTn id="37" dur="1000"/>
                                        <p:tgtEl>
                                          <p:spTgt spid="70"/>
                                        </p:tgtEl>
                                        <p:attrNameLst>
                                          <p:attrName>ppt_x</p:attrName>
                                        </p:attrNameLst>
                                      </p:cBhvr>
                                      <p:tavLst>
                                        <p:tav tm="0">
                                          <p:val>
                                            <p:strVal val="#ppt_x+1"/>
                                          </p:val>
                                        </p:tav>
                                        <p:tav tm="100000">
                                          <p:val>
                                            <p:strVal val="#ppt_x"/>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2" fill="hold" nodeType="clickEffect">
                                  <p:stCondLst>
                                    <p:cond delay="0"/>
                                  </p:stCondLst>
                                  <p:childTnLst>
                                    <p:set>
                                      <p:cBhvr>
                                        <p:cTn id="41" dur="1" fill="hold">
                                          <p:stCondLst>
                                            <p:cond delay="0"/>
                                          </p:stCondLst>
                                        </p:cTn>
                                        <p:tgtEl>
                                          <p:spTgt spid="71">
                                            <p:txEl>
                                              <p:pRg st="0" end="0"/>
                                            </p:txEl>
                                          </p:spTgt>
                                        </p:tgtEl>
                                        <p:attrNameLst>
                                          <p:attrName>style.visibility</p:attrName>
                                        </p:attrNameLst>
                                      </p:cBhvr>
                                      <p:to>
                                        <p:strVal val="visible"/>
                                      </p:to>
                                    </p:set>
                                    <p:anim calcmode="lin" valueType="num">
                                      <p:cBhvr additive="base">
                                        <p:cTn id="42" dur="1000"/>
                                        <p:tgtEl>
                                          <p:spTgt spid="71">
                                            <p:txEl>
                                              <p:pRg st="0" end="0"/>
                                            </p:txEl>
                                          </p:spTgt>
                                        </p:tgtEl>
                                        <p:attrNameLst>
                                          <p:attrName>ppt_x</p:attrName>
                                        </p:attrNameLst>
                                      </p:cBhvr>
                                      <p:tavLst>
                                        <p:tav tm="0">
                                          <p:val>
                                            <p:strVal val="#ppt_x+1"/>
                                          </p:val>
                                        </p:tav>
                                        <p:tav tm="100000">
                                          <p:val>
                                            <p:strVal val="#ppt_x"/>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2" fill="hold" nodeType="clickEffect">
                                  <p:stCondLst>
                                    <p:cond delay="0"/>
                                  </p:stCondLst>
                                  <p:childTnLst>
                                    <p:set>
                                      <p:cBhvr>
                                        <p:cTn id="46" dur="1" fill="hold">
                                          <p:stCondLst>
                                            <p:cond delay="0"/>
                                          </p:stCondLst>
                                        </p:cTn>
                                        <p:tgtEl>
                                          <p:spTgt spid="71">
                                            <p:txEl>
                                              <p:pRg st="2" end="2"/>
                                            </p:txEl>
                                          </p:spTgt>
                                        </p:tgtEl>
                                        <p:attrNameLst>
                                          <p:attrName>style.visibility</p:attrName>
                                        </p:attrNameLst>
                                      </p:cBhvr>
                                      <p:to>
                                        <p:strVal val="visible"/>
                                      </p:to>
                                    </p:set>
                                    <p:anim calcmode="lin" valueType="num">
                                      <p:cBhvr additive="base">
                                        <p:cTn id="47" dur="1000"/>
                                        <p:tgtEl>
                                          <p:spTgt spid="71">
                                            <p:txEl>
                                              <p:pRg st="2" end="2"/>
                                            </p:txEl>
                                          </p:spTgt>
                                        </p:tgtEl>
                                        <p:attrNameLst>
                                          <p:attrName>ppt_x</p:attrName>
                                        </p:attrNameLst>
                                      </p:cBhvr>
                                      <p:tavLst>
                                        <p:tav tm="0">
                                          <p:val>
                                            <p:strVal val="#ppt_x+1"/>
                                          </p:val>
                                        </p:tav>
                                        <p:tav tm="100000">
                                          <p:val>
                                            <p:strVal val="#ppt_x"/>
                                          </p:val>
                                        </p:tav>
                                      </p:tavLst>
                                    </p:anim>
                                  </p:childTnLst>
                                </p:cTn>
                              </p:par>
                            </p:childTnLst>
                          </p:cTn>
                        </p:par>
                      </p:childTnLst>
                    </p:cTn>
                  </p:par>
                  <p:par>
                    <p:cTn id="48" fill="hold">
                      <p:stCondLst>
                        <p:cond delay="indefinite"/>
                      </p:stCondLst>
                      <p:childTnLst>
                        <p:par>
                          <p:cTn id="49" fill="hold">
                            <p:stCondLst>
                              <p:cond delay="0"/>
                            </p:stCondLst>
                            <p:childTnLst>
                              <p:par>
                                <p:cTn id="50" presetID="2" presetClass="entr" presetSubtype="2" fill="hold" nodeType="clickEffect">
                                  <p:stCondLst>
                                    <p:cond delay="0"/>
                                  </p:stCondLst>
                                  <p:childTnLst>
                                    <p:set>
                                      <p:cBhvr>
                                        <p:cTn id="51" dur="1" fill="hold">
                                          <p:stCondLst>
                                            <p:cond delay="0"/>
                                          </p:stCondLst>
                                        </p:cTn>
                                        <p:tgtEl>
                                          <p:spTgt spid="71">
                                            <p:txEl>
                                              <p:pRg st="5" end="5"/>
                                            </p:txEl>
                                          </p:spTgt>
                                        </p:tgtEl>
                                        <p:attrNameLst>
                                          <p:attrName>style.visibility</p:attrName>
                                        </p:attrNameLst>
                                      </p:cBhvr>
                                      <p:to>
                                        <p:strVal val="visible"/>
                                      </p:to>
                                    </p:set>
                                    <p:anim calcmode="lin" valueType="num">
                                      <p:cBhvr additive="base">
                                        <p:cTn id="52" dur="1000"/>
                                        <p:tgtEl>
                                          <p:spTgt spid="71">
                                            <p:txEl>
                                              <p:pRg st="5" end="5"/>
                                            </p:txEl>
                                          </p:spTgt>
                                        </p:tgtEl>
                                        <p:attrNameLst>
                                          <p:attrName>ppt_x</p:attrName>
                                        </p:attrNameLst>
                                      </p:cBhvr>
                                      <p:tavLst>
                                        <p:tav tm="0">
                                          <p:val>
                                            <p:strVal val="#ppt_x+1"/>
                                          </p:val>
                                        </p:tav>
                                        <p:tav tm="100000">
                                          <p:val>
                                            <p:strVal val="#ppt_x"/>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2" fill="hold" nodeType="clickEffect">
                                  <p:stCondLst>
                                    <p:cond delay="0"/>
                                  </p:stCondLst>
                                  <p:childTnLst>
                                    <p:set>
                                      <p:cBhvr>
                                        <p:cTn id="56" dur="1" fill="hold">
                                          <p:stCondLst>
                                            <p:cond delay="0"/>
                                          </p:stCondLst>
                                        </p:cTn>
                                        <p:tgtEl>
                                          <p:spTgt spid="71">
                                            <p:txEl>
                                              <p:pRg st="7" end="7"/>
                                            </p:txEl>
                                          </p:spTgt>
                                        </p:tgtEl>
                                        <p:attrNameLst>
                                          <p:attrName>style.visibility</p:attrName>
                                        </p:attrNameLst>
                                      </p:cBhvr>
                                      <p:to>
                                        <p:strVal val="visible"/>
                                      </p:to>
                                    </p:set>
                                    <p:anim calcmode="lin" valueType="num">
                                      <p:cBhvr additive="base">
                                        <p:cTn id="57" dur="1000"/>
                                        <p:tgtEl>
                                          <p:spTgt spid="71">
                                            <p:txEl>
                                              <p:pRg st="7" end="7"/>
                                            </p:txEl>
                                          </p:spTgt>
                                        </p:tgtEl>
                                        <p:attrNameLst>
                                          <p:attrName>ppt_x</p:attrName>
                                        </p:attrNameLst>
                                      </p:cBhvr>
                                      <p:tavLst>
                                        <p:tav tm="0">
                                          <p:val>
                                            <p:strVal val="#ppt_x+1"/>
                                          </p:val>
                                        </p:tav>
                                        <p:tav tm="100000">
                                          <p:val>
                                            <p:strVal val="#ppt_x"/>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75"/>
        <p:cNvGrpSpPr/>
        <p:nvPr/>
      </p:nvGrpSpPr>
      <p:grpSpPr>
        <a:xfrm>
          <a:off x="0" y="0"/>
          <a:ext cx="0" cy="0"/>
          <a:chOff x="0" y="0"/>
          <a:chExt cx="0" cy="0"/>
        </a:xfrm>
      </p:grpSpPr>
      <p:pic>
        <p:nvPicPr>
          <p:cNvPr id="76" name="Google Shape;76;p16"/>
          <p:cNvPicPr preferRelativeResize="0"/>
          <p:nvPr/>
        </p:nvPicPr>
        <p:blipFill rotWithShape="1">
          <a:blip r:embed="rId3">
            <a:alphaModFix/>
          </a:blip>
          <a:srcRect t="70513" r="70352" b="6921"/>
          <a:stretch/>
        </p:blipFill>
        <p:spPr>
          <a:xfrm>
            <a:off x="152400" y="152400"/>
            <a:ext cx="5438775" cy="2590800"/>
          </a:xfrm>
          <a:prstGeom prst="rect">
            <a:avLst/>
          </a:prstGeom>
          <a:noFill/>
          <a:ln>
            <a:noFill/>
          </a:ln>
        </p:spPr>
      </p:pic>
      <p:pic>
        <p:nvPicPr>
          <p:cNvPr id="77" name="Google Shape;77;p16"/>
          <p:cNvPicPr preferRelativeResize="0"/>
          <p:nvPr/>
        </p:nvPicPr>
        <p:blipFill rotWithShape="1">
          <a:blip r:embed="rId4">
            <a:alphaModFix/>
          </a:blip>
          <a:srcRect t="68717" r="70282" b="7713"/>
          <a:stretch/>
        </p:blipFill>
        <p:spPr>
          <a:xfrm>
            <a:off x="3437100" y="2895600"/>
            <a:ext cx="5534025" cy="2743200"/>
          </a:xfrm>
          <a:prstGeom prst="rect">
            <a:avLst/>
          </a:prstGeom>
          <a:noFill/>
          <a:ln>
            <a:noFill/>
          </a:ln>
        </p:spPr>
      </p:pic>
      <p:sp>
        <p:nvSpPr>
          <p:cNvPr id="78" name="Google Shape;78;p16"/>
          <p:cNvSpPr txBox="1"/>
          <p:nvPr/>
        </p:nvSpPr>
        <p:spPr>
          <a:xfrm>
            <a:off x="5591175" y="714850"/>
            <a:ext cx="3284700" cy="1638300"/>
          </a:xfrm>
          <a:prstGeom prst="rect">
            <a:avLst/>
          </a:prstGeom>
          <a:noFill/>
          <a:ln>
            <a:noFill/>
          </a:ln>
        </p:spPr>
        <p:txBody>
          <a:bodyPr spcFirstLastPara="1" wrap="square" lIns="91425" tIns="91425" rIns="91425" bIns="91425" anchor="t" anchorCtr="0">
            <a:noAutofit/>
          </a:bodyPr>
          <a:lstStyle/>
          <a:p>
            <a:pPr marL="0" marR="0" lvl="0" indent="0" algn="just" rtl="0">
              <a:lnSpc>
                <a:spcPct val="107916"/>
              </a:lnSpc>
              <a:spcBef>
                <a:spcPts val="0"/>
              </a:spcBef>
              <a:spcAft>
                <a:spcPts val="800"/>
              </a:spcAft>
              <a:buClr>
                <a:srgbClr val="000000"/>
              </a:buClr>
              <a:buSzPts val="1800"/>
              <a:buFont typeface="Arial"/>
              <a:buNone/>
            </a:pPr>
            <a:r>
              <a:rPr lang="en-US" sz="1800" b="0" i="0" u="none" strike="noStrike" cap="none" dirty="0">
                <a:solidFill>
                  <a:srgbClr val="000000"/>
                </a:solidFill>
                <a:latin typeface="Calibri"/>
                <a:ea typeface="Calibri"/>
                <a:cs typeface="Calibri"/>
                <a:sym typeface="Calibri"/>
              </a:rPr>
              <a:t>The green pin indicates how often data is taken for this field using physical observation. </a:t>
            </a:r>
            <a:endParaRPr sz="1800" b="0" i="0" u="none" strike="noStrike" cap="none" dirty="0">
              <a:solidFill>
                <a:srgbClr val="000000"/>
              </a:solidFill>
              <a:latin typeface="Arial"/>
              <a:ea typeface="Arial"/>
              <a:cs typeface="Arial"/>
              <a:sym typeface="Arial"/>
            </a:endParaRPr>
          </a:p>
        </p:txBody>
      </p:sp>
      <p:sp>
        <p:nvSpPr>
          <p:cNvPr id="79" name="Google Shape;79;p16"/>
          <p:cNvSpPr txBox="1"/>
          <p:nvPr/>
        </p:nvSpPr>
        <p:spPr>
          <a:xfrm>
            <a:off x="152400" y="3187000"/>
            <a:ext cx="3123900" cy="2451600"/>
          </a:xfrm>
          <a:prstGeom prst="rect">
            <a:avLst/>
          </a:prstGeom>
          <a:noFill/>
          <a:ln>
            <a:noFill/>
          </a:ln>
        </p:spPr>
        <p:txBody>
          <a:bodyPr spcFirstLastPara="1" wrap="square" lIns="91425" tIns="91425" rIns="91425" bIns="91425" anchor="t" anchorCtr="0">
            <a:noAutofit/>
          </a:bodyPr>
          <a:lstStyle/>
          <a:p>
            <a:pPr marL="0" marR="0" lvl="0" indent="0" algn="just" rtl="0">
              <a:lnSpc>
                <a:spcPct val="107916"/>
              </a:lnSpc>
              <a:spcBef>
                <a:spcPts val="0"/>
              </a:spcBef>
              <a:spcAft>
                <a:spcPts val="800"/>
              </a:spcAft>
              <a:buClr>
                <a:srgbClr val="000000"/>
              </a:buClr>
              <a:buSzPts val="1800"/>
              <a:buFont typeface="Arial"/>
              <a:buNone/>
            </a:pPr>
            <a:r>
              <a:rPr lang="en-US" sz="1800" b="0" i="0" u="none" strike="noStrike" cap="none">
                <a:solidFill>
                  <a:srgbClr val="000000"/>
                </a:solidFill>
                <a:latin typeface="Calibri"/>
                <a:ea typeface="Calibri"/>
                <a:cs typeface="Calibri"/>
                <a:sym typeface="Calibri"/>
              </a:rPr>
              <a:t>Using Precision Ag, data can be gathered up to 200 times per second, and combine that with a GPS receiver, the data can be mapped at each location recorded.  Giving us a coverage map looking like this.</a:t>
            </a:r>
            <a:endParaRPr sz="1800" b="0" i="0" u="none" strike="noStrike" cap="none">
              <a:solidFill>
                <a:srgbClr val="000000"/>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76"/>
                                        </p:tgtEl>
                                        <p:attrNameLst>
                                          <p:attrName>style.visibility</p:attrName>
                                        </p:attrNameLst>
                                      </p:cBhvr>
                                      <p:to>
                                        <p:strVal val="visible"/>
                                      </p:to>
                                    </p:set>
                                    <p:anim calcmode="lin" valueType="num">
                                      <p:cBhvr additive="base">
                                        <p:cTn id="7" dur="1000"/>
                                        <p:tgtEl>
                                          <p:spTgt spid="76"/>
                                        </p:tgtEl>
                                        <p:attrNameLst>
                                          <p:attrName>ppt_x</p:attrName>
                                        </p:attrNameLst>
                                      </p:cBhvr>
                                      <p:tavLst>
                                        <p:tav tm="0">
                                          <p:val>
                                            <p:strVal val="#ppt_x-1"/>
                                          </p:val>
                                        </p:tav>
                                        <p:tav tm="100000">
                                          <p:val>
                                            <p:strVal val="#ppt_x"/>
                                          </p:val>
                                        </p:tav>
                                      </p:tavLst>
                                    </p:anim>
                                  </p:childTnLst>
                                </p:cTn>
                              </p:par>
                              <p:par>
                                <p:cTn id="8" presetID="2" presetClass="entr" presetSubtype="2" fill="hold" nodeType="withEffect">
                                  <p:stCondLst>
                                    <p:cond delay="0"/>
                                  </p:stCondLst>
                                  <p:childTnLst>
                                    <p:set>
                                      <p:cBhvr>
                                        <p:cTn id="9" dur="1" fill="hold">
                                          <p:stCondLst>
                                            <p:cond delay="0"/>
                                          </p:stCondLst>
                                        </p:cTn>
                                        <p:tgtEl>
                                          <p:spTgt spid="78"/>
                                        </p:tgtEl>
                                        <p:attrNameLst>
                                          <p:attrName>style.visibility</p:attrName>
                                        </p:attrNameLst>
                                      </p:cBhvr>
                                      <p:to>
                                        <p:strVal val="visible"/>
                                      </p:to>
                                    </p:set>
                                    <p:anim calcmode="lin" valueType="num">
                                      <p:cBhvr additive="base">
                                        <p:cTn id="10" dur="1000"/>
                                        <p:tgtEl>
                                          <p:spTgt spid="78"/>
                                        </p:tgtEl>
                                        <p:attrNameLst>
                                          <p:attrName>ppt_x</p:attrName>
                                        </p:attrNameLst>
                                      </p:cBhvr>
                                      <p:tavLst>
                                        <p:tav tm="0">
                                          <p:val>
                                            <p:strVal val="#ppt_x+1"/>
                                          </p:val>
                                        </p:tav>
                                        <p:tav tm="100000">
                                          <p:val>
                                            <p:strVal val="#ppt_x"/>
                                          </p:val>
                                        </p:tav>
                                      </p:tavLst>
                                    </p:anim>
                                  </p:childTnLst>
                                </p:cTn>
                              </p:par>
                            </p:childTnLst>
                          </p:cTn>
                        </p:par>
                      </p:childTnLst>
                    </p:cTn>
                  </p:par>
                  <p:par>
                    <p:cTn id="11" fill="hold">
                      <p:stCondLst>
                        <p:cond delay="indefinite"/>
                      </p:stCondLst>
                      <p:childTnLst>
                        <p:par>
                          <p:cTn id="12" fill="hold">
                            <p:stCondLst>
                              <p:cond delay="0"/>
                            </p:stCondLst>
                            <p:childTnLst>
                              <p:par>
                                <p:cTn id="13" presetID="2" presetClass="entr" presetSubtype="2" fill="hold" nodeType="clickEffect">
                                  <p:stCondLst>
                                    <p:cond delay="0"/>
                                  </p:stCondLst>
                                  <p:childTnLst>
                                    <p:set>
                                      <p:cBhvr>
                                        <p:cTn id="14" dur="1" fill="hold">
                                          <p:stCondLst>
                                            <p:cond delay="0"/>
                                          </p:stCondLst>
                                        </p:cTn>
                                        <p:tgtEl>
                                          <p:spTgt spid="77"/>
                                        </p:tgtEl>
                                        <p:attrNameLst>
                                          <p:attrName>style.visibility</p:attrName>
                                        </p:attrNameLst>
                                      </p:cBhvr>
                                      <p:to>
                                        <p:strVal val="visible"/>
                                      </p:to>
                                    </p:set>
                                    <p:anim calcmode="lin" valueType="num">
                                      <p:cBhvr additive="base">
                                        <p:cTn id="15" dur="1000"/>
                                        <p:tgtEl>
                                          <p:spTgt spid="77"/>
                                        </p:tgtEl>
                                        <p:attrNameLst>
                                          <p:attrName>ppt_x</p:attrName>
                                        </p:attrNameLst>
                                      </p:cBhvr>
                                      <p:tavLst>
                                        <p:tav tm="0">
                                          <p:val>
                                            <p:strVal val="#ppt_x+1"/>
                                          </p:val>
                                        </p:tav>
                                        <p:tav tm="100000">
                                          <p:val>
                                            <p:strVal val="#ppt_x"/>
                                          </p:val>
                                        </p:tav>
                                      </p:tavLst>
                                    </p:anim>
                                  </p:childTnLst>
                                </p:cTn>
                              </p:par>
                              <p:par>
                                <p:cTn id="16" presetID="2" presetClass="entr" presetSubtype="8" fill="hold" nodeType="withEffect">
                                  <p:stCondLst>
                                    <p:cond delay="0"/>
                                  </p:stCondLst>
                                  <p:childTnLst>
                                    <p:set>
                                      <p:cBhvr>
                                        <p:cTn id="17" dur="1" fill="hold">
                                          <p:stCondLst>
                                            <p:cond delay="0"/>
                                          </p:stCondLst>
                                        </p:cTn>
                                        <p:tgtEl>
                                          <p:spTgt spid="79"/>
                                        </p:tgtEl>
                                        <p:attrNameLst>
                                          <p:attrName>style.visibility</p:attrName>
                                        </p:attrNameLst>
                                      </p:cBhvr>
                                      <p:to>
                                        <p:strVal val="visible"/>
                                      </p:to>
                                    </p:set>
                                    <p:anim calcmode="lin" valueType="num">
                                      <p:cBhvr additive="base">
                                        <p:cTn id="18" dur="1000"/>
                                        <p:tgtEl>
                                          <p:spTgt spid="79"/>
                                        </p:tgtEl>
                                        <p:attrNameLst>
                                          <p:attrName>ppt_x</p:attrName>
                                        </p:attrNameLst>
                                      </p:cBhvr>
                                      <p:tavLst>
                                        <p:tav tm="0">
                                          <p:val>
                                            <p:strVal val="#ppt_x-1"/>
                                          </p:val>
                                        </p:tav>
                                        <p:tav tm="100000">
                                          <p:val>
                                            <p:strVal val="#ppt_x"/>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17"/>
          <p:cNvSpPr txBox="1">
            <a:spLocks noGrp="1"/>
          </p:cNvSpPr>
          <p:nvPr>
            <p:ph type="title"/>
          </p:nvPr>
        </p:nvSpPr>
        <p:spPr>
          <a:xfrm>
            <a:off x="628641" y="152476"/>
            <a:ext cx="7886700" cy="13257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2"/>
              </a:buClr>
              <a:buSzPts val="3300"/>
              <a:buFont typeface="Calibri"/>
              <a:buNone/>
            </a:pPr>
            <a:r>
              <a:rPr lang="en-US" dirty="0">
                <a:solidFill>
                  <a:srgbClr val="000000"/>
                </a:solidFill>
              </a:rPr>
              <a:t>Detail of the Data</a:t>
            </a:r>
            <a:endParaRPr sz="3300" b="0" i="0" u="none" strike="noStrike" cap="none" dirty="0">
              <a:solidFill>
                <a:srgbClr val="000000"/>
              </a:solidFill>
              <a:latin typeface="Calibri"/>
              <a:ea typeface="Calibri"/>
              <a:cs typeface="Calibri"/>
              <a:sym typeface="Calibri"/>
            </a:endParaRPr>
          </a:p>
        </p:txBody>
      </p:sp>
      <p:sp>
        <p:nvSpPr>
          <p:cNvPr id="85" name="Google Shape;85;p17"/>
          <p:cNvSpPr txBox="1">
            <a:spLocks noGrp="1"/>
          </p:cNvSpPr>
          <p:nvPr>
            <p:ph type="body" idx="1"/>
          </p:nvPr>
        </p:nvSpPr>
        <p:spPr>
          <a:xfrm>
            <a:off x="629842" y="1344463"/>
            <a:ext cx="3868200" cy="823800"/>
          </a:xfrm>
          <a:prstGeom prst="rect">
            <a:avLst/>
          </a:prstGeom>
          <a:noFill/>
          <a:ln>
            <a:noFill/>
          </a:ln>
        </p:spPr>
        <p:txBody>
          <a:bodyPr spcFirstLastPara="1" wrap="square" lIns="91425" tIns="45700" rIns="91425" bIns="45700" anchor="t" anchorCtr="0">
            <a:noAutofit/>
          </a:bodyPr>
          <a:lstStyle/>
          <a:p>
            <a:pPr marL="457200" marR="0" lvl="0" indent="-228600" algn="l" rtl="0">
              <a:lnSpc>
                <a:spcPct val="90000"/>
              </a:lnSpc>
              <a:spcBef>
                <a:spcPts val="750"/>
              </a:spcBef>
              <a:spcAft>
                <a:spcPts val="0"/>
              </a:spcAft>
              <a:buClr>
                <a:schemeClr val="lt1"/>
              </a:buClr>
              <a:buSzPts val="2100"/>
              <a:buFont typeface="Arial"/>
              <a:buNone/>
            </a:pPr>
            <a:r>
              <a:rPr lang="en-US" sz="2100" i="1" u="sng" dirty="0">
                <a:solidFill>
                  <a:srgbClr val="000000"/>
                </a:solidFill>
              </a:rPr>
              <a:t>Traditional Farming Practices	</a:t>
            </a:r>
            <a:endParaRPr sz="2100" i="1" u="sng" strike="noStrike" cap="none" dirty="0">
              <a:solidFill>
                <a:srgbClr val="000000"/>
              </a:solidFill>
            </a:endParaRPr>
          </a:p>
        </p:txBody>
      </p:sp>
      <p:sp>
        <p:nvSpPr>
          <p:cNvPr id="86" name="Google Shape;86;p17"/>
          <p:cNvSpPr txBox="1">
            <a:spLocks noGrp="1"/>
          </p:cNvSpPr>
          <p:nvPr>
            <p:ph type="body" idx="2"/>
          </p:nvPr>
        </p:nvSpPr>
        <p:spPr>
          <a:xfrm>
            <a:off x="629850" y="2020175"/>
            <a:ext cx="3868200" cy="36456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750"/>
              </a:spcBef>
              <a:spcAft>
                <a:spcPts val="0"/>
              </a:spcAft>
              <a:buSzPts val="2100"/>
              <a:buNone/>
            </a:pPr>
            <a:r>
              <a:rPr lang="en-US" dirty="0">
                <a:solidFill>
                  <a:srgbClr val="000000"/>
                </a:solidFill>
              </a:rPr>
              <a:t>Detail is subject to amount of time observer has to record what is observed. Very </a:t>
            </a:r>
            <a:r>
              <a:rPr lang="en-US" b="1" i="1" u="sng" dirty="0">
                <a:solidFill>
                  <a:srgbClr val="000000"/>
                </a:solidFill>
              </a:rPr>
              <a:t>subjective</a:t>
            </a:r>
            <a:endParaRPr b="1" i="1" u="sng" dirty="0">
              <a:solidFill>
                <a:srgbClr val="000000"/>
              </a:solidFill>
            </a:endParaRPr>
          </a:p>
          <a:p>
            <a:pPr marL="0" lvl="0" indent="0" algn="l" rtl="0">
              <a:lnSpc>
                <a:spcPct val="90000"/>
              </a:lnSpc>
              <a:spcBef>
                <a:spcPts val="750"/>
              </a:spcBef>
              <a:spcAft>
                <a:spcPts val="0"/>
              </a:spcAft>
              <a:buSzPts val="2100"/>
              <a:buNone/>
            </a:pPr>
            <a:endParaRPr dirty="0"/>
          </a:p>
          <a:p>
            <a:pPr marL="0" lvl="0" indent="0" algn="l" rtl="0">
              <a:lnSpc>
                <a:spcPct val="90000"/>
              </a:lnSpc>
              <a:spcBef>
                <a:spcPts val="750"/>
              </a:spcBef>
              <a:spcAft>
                <a:spcPts val="0"/>
              </a:spcAft>
              <a:buSzPts val="2100"/>
              <a:buNone/>
            </a:pPr>
            <a:r>
              <a:rPr lang="en-US" dirty="0">
                <a:solidFill>
                  <a:srgbClr val="000000"/>
                </a:solidFill>
              </a:rPr>
              <a:t>Fewer observations are made per field making data less applicable as distance from point of </a:t>
            </a:r>
            <a:r>
              <a:rPr lang="en-US" dirty="0" err="1">
                <a:solidFill>
                  <a:srgbClr val="000000"/>
                </a:solidFill>
              </a:rPr>
              <a:t>obser</a:t>
            </a:r>
            <a:r>
              <a:rPr lang="en-US" dirty="0">
                <a:solidFill>
                  <a:srgbClr val="000000"/>
                </a:solidFill>
              </a:rPr>
              <a:t>- </a:t>
            </a:r>
            <a:r>
              <a:rPr lang="en-US" dirty="0" err="1">
                <a:solidFill>
                  <a:srgbClr val="000000"/>
                </a:solidFill>
              </a:rPr>
              <a:t>vation</a:t>
            </a:r>
            <a:r>
              <a:rPr lang="en-US" dirty="0">
                <a:solidFill>
                  <a:srgbClr val="000000"/>
                </a:solidFill>
              </a:rPr>
              <a:t> becomes greater.</a:t>
            </a:r>
            <a:endParaRPr dirty="0">
              <a:solidFill>
                <a:srgbClr val="000000"/>
              </a:solidFill>
            </a:endParaRPr>
          </a:p>
        </p:txBody>
      </p:sp>
      <p:sp>
        <p:nvSpPr>
          <p:cNvPr id="87" name="Google Shape;87;p17"/>
          <p:cNvSpPr txBox="1">
            <a:spLocks noGrp="1"/>
          </p:cNvSpPr>
          <p:nvPr>
            <p:ph type="body" idx="3"/>
          </p:nvPr>
        </p:nvSpPr>
        <p:spPr>
          <a:xfrm>
            <a:off x="4629150" y="990063"/>
            <a:ext cx="3887400" cy="823800"/>
          </a:xfrm>
          <a:prstGeom prst="rect">
            <a:avLst/>
          </a:prstGeom>
          <a:noFill/>
          <a:ln>
            <a:noFill/>
          </a:ln>
        </p:spPr>
        <p:txBody>
          <a:bodyPr spcFirstLastPara="1" wrap="square" lIns="91425" tIns="45700" rIns="91425" bIns="45700" anchor="b" anchorCtr="0">
            <a:noAutofit/>
          </a:bodyPr>
          <a:lstStyle/>
          <a:p>
            <a:pPr marL="0" lvl="0" indent="0" algn="l" rtl="0">
              <a:lnSpc>
                <a:spcPct val="90000"/>
              </a:lnSpc>
              <a:spcBef>
                <a:spcPts val="750"/>
              </a:spcBef>
              <a:spcAft>
                <a:spcPts val="0"/>
              </a:spcAft>
              <a:buSzPts val="1800"/>
              <a:buNone/>
            </a:pPr>
            <a:r>
              <a:rPr lang="en-US" sz="2100" i="1" u="sng" dirty="0">
                <a:solidFill>
                  <a:srgbClr val="000000"/>
                </a:solidFill>
              </a:rPr>
              <a:t>Precision Agriculture</a:t>
            </a:r>
            <a:endParaRPr sz="2100" i="1" u="sng" dirty="0">
              <a:solidFill>
                <a:srgbClr val="000000"/>
              </a:solidFill>
            </a:endParaRPr>
          </a:p>
        </p:txBody>
      </p:sp>
      <p:sp>
        <p:nvSpPr>
          <p:cNvPr id="88" name="Google Shape;88;p17"/>
          <p:cNvSpPr txBox="1">
            <a:spLocks noGrp="1"/>
          </p:cNvSpPr>
          <p:nvPr>
            <p:ph type="body" idx="4"/>
          </p:nvPr>
        </p:nvSpPr>
        <p:spPr>
          <a:xfrm>
            <a:off x="4629150" y="2020275"/>
            <a:ext cx="3887400" cy="36456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750"/>
              </a:spcBef>
              <a:spcAft>
                <a:spcPts val="0"/>
              </a:spcAft>
              <a:buSzPts val="2100"/>
              <a:buNone/>
            </a:pPr>
            <a:r>
              <a:rPr lang="en-US" dirty="0">
                <a:solidFill>
                  <a:srgbClr val="000000"/>
                </a:solidFill>
              </a:rPr>
              <a:t>Detail is exact as observations are taken and recorded to same level of accuracy. Very </a:t>
            </a:r>
            <a:r>
              <a:rPr lang="en-US" b="1" i="1" u="sng" dirty="0">
                <a:solidFill>
                  <a:srgbClr val="000000"/>
                </a:solidFill>
              </a:rPr>
              <a:t>objective</a:t>
            </a:r>
            <a:r>
              <a:rPr lang="en-US" dirty="0">
                <a:solidFill>
                  <a:srgbClr val="000000"/>
                </a:solidFill>
              </a:rPr>
              <a:t>.</a:t>
            </a:r>
            <a:endParaRPr dirty="0">
              <a:solidFill>
                <a:srgbClr val="000000"/>
              </a:solidFill>
            </a:endParaRPr>
          </a:p>
          <a:p>
            <a:pPr marL="0" lvl="0" indent="0" algn="l" rtl="0">
              <a:lnSpc>
                <a:spcPct val="90000"/>
              </a:lnSpc>
              <a:spcBef>
                <a:spcPts val="750"/>
              </a:spcBef>
              <a:spcAft>
                <a:spcPts val="0"/>
              </a:spcAft>
              <a:buSzPts val="2100"/>
              <a:buNone/>
            </a:pPr>
            <a:endParaRPr dirty="0"/>
          </a:p>
          <a:p>
            <a:pPr marL="0" lvl="0" indent="0" algn="l" rtl="0">
              <a:lnSpc>
                <a:spcPct val="90000"/>
              </a:lnSpc>
              <a:spcBef>
                <a:spcPts val="750"/>
              </a:spcBef>
              <a:spcAft>
                <a:spcPts val="0"/>
              </a:spcAft>
              <a:buSzPts val="2100"/>
              <a:buNone/>
            </a:pPr>
            <a:r>
              <a:rPr lang="en-US" dirty="0">
                <a:solidFill>
                  <a:srgbClr val="000000"/>
                </a:solidFill>
              </a:rPr>
              <a:t>Because observations are taken constantly, data is completely applicable to the entire opera- </a:t>
            </a:r>
            <a:r>
              <a:rPr lang="en-US" dirty="0" err="1">
                <a:solidFill>
                  <a:srgbClr val="000000"/>
                </a:solidFill>
              </a:rPr>
              <a:t>tion</a:t>
            </a:r>
            <a:r>
              <a:rPr lang="en-US" dirty="0">
                <a:solidFill>
                  <a:srgbClr val="000000"/>
                </a:solidFill>
              </a:rPr>
              <a:t>.</a:t>
            </a:r>
            <a:endParaRPr dirty="0">
              <a:solidFill>
                <a:srgbClr val="0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84"/>
                                        </p:tgtEl>
                                        <p:attrNameLst>
                                          <p:attrName>style.visibility</p:attrName>
                                        </p:attrNameLst>
                                      </p:cBhvr>
                                      <p:to>
                                        <p:strVal val="visible"/>
                                      </p:to>
                                    </p:set>
                                    <p:anim calcmode="lin" valueType="num">
                                      <p:cBhvr additive="base">
                                        <p:cTn id="7" dur="500"/>
                                        <p:tgtEl>
                                          <p:spTgt spid="84"/>
                                        </p:tgtEl>
                                        <p:attrNameLst>
                                          <p:attrName>ppt_y</p:attrName>
                                        </p:attrNameLst>
                                      </p:cBhvr>
                                      <p:tavLst>
                                        <p:tav tm="0">
                                          <p:val>
                                            <p:strVal val="#ppt_y-1"/>
                                          </p:val>
                                        </p:tav>
                                        <p:tav tm="100000">
                                          <p:val>
                                            <p:strVal val="#ppt_y"/>
                                          </p:val>
                                        </p:tav>
                                      </p:tavLst>
                                    </p:anim>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85">
                                            <p:txEl>
                                              <p:pRg st="0" end="0"/>
                                            </p:txEl>
                                          </p:spTgt>
                                        </p:tgtEl>
                                        <p:attrNameLst>
                                          <p:attrName>style.visibility</p:attrName>
                                        </p:attrNameLst>
                                      </p:cBhvr>
                                      <p:to>
                                        <p:strVal val="visible"/>
                                      </p:to>
                                    </p:set>
                                    <p:anim calcmode="lin" valueType="num">
                                      <p:cBhvr additive="base">
                                        <p:cTn id="12" dur="500"/>
                                        <p:tgtEl>
                                          <p:spTgt spid="85">
                                            <p:txEl>
                                              <p:pRg st="0" end="0"/>
                                            </p:txEl>
                                          </p:spTgt>
                                        </p:tgtEl>
                                        <p:attrNameLst>
                                          <p:attrName>ppt_x</p:attrName>
                                        </p:attrNameLst>
                                      </p:cBhvr>
                                      <p:tavLst>
                                        <p:tav tm="0">
                                          <p:val>
                                            <p:strVal val="#ppt_x-1"/>
                                          </p:val>
                                        </p:tav>
                                        <p:tav tm="100000">
                                          <p:val>
                                            <p:strVal val="#ppt_x"/>
                                          </p:val>
                                        </p:tav>
                                      </p:tavLst>
                                    </p:anim>
                                  </p:childTnLst>
                                </p:cTn>
                              </p:par>
                            </p:childTnLst>
                          </p:cTn>
                        </p:par>
                        <p:par>
                          <p:cTn id="13" fill="hold">
                            <p:stCondLst>
                              <p:cond delay="500"/>
                            </p:stCondLst>
                            <p:childTnLst>
                              <p:par>
                                <p:cTn id="14" presetID="2" presetClass="entr" presetSubtype="2" fill="hold" nodeType="afterEffect">
                                  <p:stCondLst>
                                    <p:cond delay="0"/>
                                  </p:stCondLst>
                                  <p:childTnLst>
                                    <p:set>
                                      <p:cBhvr>
                                        <p:cTn id="15" dur="1" fill="hold">
                                          <p:stCondLst>
                                            <p:cond delay="0"/>
                                          </p:stCondLst>
                                        </p:cTn>
                                        <p:tgtEl>
                                          <p:spTgt spid="87"/>
                                        </p:tgtEl>
                                        <p:attrNameLst>
                                          <p:attrName>style.visibility</p:attrName>
                                        </p:attrNameLst>
                                      </p:cBhvr>
                                      <p:to>
                                        <p:strVal val="visible"/>
                                      </p:to>
                                    </p:set>
                                    <p:anim calcmode="lin" valueType="num">
                                      <p:cBhvr additive="base">
                                        <p:cTn id="16" dur="1000"/>
                                        <p:tgtEl>
                                          <p:spTgt spid="87"/>
                                        </p:tgtEl>
                                        <p:attrNameLst>
                                          <p:attrName>ppt_x</p:attrName>
                                        </p:attrNameLst>
                                      </p:cBhvr>
                                      <p:tavLst>
                                        <p:tav tm="0">
                                          <p:val>
                                            <p:strVal val="#ppt_x+1"/>
                                          </p:val>
                                        </p:tav>
                                        <p:tav tm="100000">
                                          <p:val>
                                            <p:strVal val="#ppt_x"/>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8" fill="hold" nodeType="clickEffect">
                                  <p:stCondLst>
                                    <p:cond delay="0"/>
                                  </p:stCondLst>
                                  <p:childTnLst>
                                    <p:set>
                                      <p:cBhvr>
                                        <p:cTn id="20" dur="1" fill="hold">
                                          <p:stCondLst>
                                            <p:cond delay="0"/>
                                          </p:stCondLst>
                                        </p:cTn>
                                        <p:tgtEl>
                                          <p:spTgt spid="86">
                                            <p:txEl>
                                              <p:pRg st="0" end="0"/>
                                            </p:txEl>
                                          </p:spTgt>
                                        </p:tgtEl>
                                        <p:attrNameLst>
                                          <p:attrName>style.visibility</p:attrName>
                                        </p:attrNameLst>
                                      </p:cBhvr>
                                      <p:to>
                                        <p:strVal val="visible"/>
                                      </p:to>
                                    </p:set>
                                    <p:anim calcmode="lin" valueType="num">
                                      <p:cBhvr additive="base">
                                        <p:cTn id="21" dur="1000"/>
                                        <p:tgtEl>
                                          <p:spTgt spid="86">
                                            <p:txEl>
                                              <p:pRg st="0" end="0"/>
                                            </p:txEl>
                                          </p:spTgt>
                                        </p:tgtEl>
                                        <p:attrNameLst>
                                          <p:attrName>ppt_x</p:attrName>
                                        </p:attrNameLst>
                                      </p:cBhvr>
                                      <p:tavLst>
                                        <p:tav tm="0">
                                          <p:val>
                                            <p:strVal val="#ppt_x-1"/>
                                          </p:val>
                                        </p:tav>
                                        <p:tav tm="100000">
                                          <p:val>
                                            <p:strVal val="#ppt_x"/>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2" fill="hold" nodeType="clickEffect">
                                  <p:stCondLst>
                                    <p:cond delay="0"/>
                                  </p:stCondLst>
                                  <p:childTnLst>
                                    <p:set>
                                      <p:cBhvr>
                                        <p:cTn id="25" dur="1" fill="hold">
                                          <p:stCondLst>
                                            <p:cond delay="0"/>
                                          </p:stCondLst>
                                        </p:cTn>
                                        <p:tgtEl>
                                          <p:spTgt spid="88">
                                            <p:txEl>
                                              <p:pRg st="0" end="0"/>
                                            </p:txEl>
                                          </p:spTgt>
                                        </p:tgtEl>
                                        <p:attrNameLst>
                                          <p:attrName>style.visibility</p:attrName>
                                        </p:attrNameLst>
                                      </p:cBhvr>
                                      <p:to>
                                        <p:strVal val="visible"/>
                                      </p:to>
                                    </p:set>
                                    <p:anim calcmode="lin" valueType="num">
                                      <p:cBhvr additive="base">
                                        <p:cTn id="26" dur="1000"/>
                                        <p:tgtEl>
                                          <p:spTgt spid="88">
                                            <p:txEl>
                                              <p:pRg st="0" end="0"/>
                                            </p:txEl>
                                          </p:spTgt>
                                        </p:tgtEl>
                                        <p:attrNameLst>
                                          <p:attrName>ppt_x</p:attrName>
                                        </p:attrNameLst>
                                      </p:cBhvr>
                                      <p:tavLst>
                                        <p:tav tm="0">
                                          <p:val>
                                            <p:strVal val="#ppt_x+1"/>
                                          </p:val>
                                        </p:tav>
                                        <p:tav tm="100000">
                                          <p:val>
                                            <p:strVal val="#ppt_x"/>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86">
                                            <p:txEl>
                                              <p:pRg st="2" end="2"/>
                                            </p:txEl>
                                          </p:spTgt>
                                        </p:tgtEl>
                                        <p:attrNameLst>
                                          <p:attrName>style.visibility</p:attrName>
                                        </p:attrNameLst>
                                      </p:cBhvr>
                                      <p:to>
                                        <p:strVal val="visible"/>
                                      </p:to>
                                    </p:set>
                                    <p:anim calcmode="lin" valueType="num">
                                      <p:cBhvr additive="base">
                                        <p:cTn id="31" dur="1000"/>
                                        <p:tgtEl>
                                          <p:spTgt spid="86">
                                            <p:txEl>
                                              <p:pRg st="2" end="2"/>
                                            </p:txEl>
                                          </p:spTgt>
                                        </p:tgtEl>
                                        <p:attrNameLst>
                                          <p:attrName>ppt_x</p:attrName>
                                        </p:attrNameLst>
                                      </p:cBhvr>
                                      <p:tavLst>
                                        <p:tav tm="0">
                                          <p:val>
                                            <p:strVal val="#ppt_x-1"/>
                                          </p:val>
                                        </p:tav>
                                        <p:tav tm="100000">
                                          <p:val>
                                            <p:strVal val="#ppt_x"/>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2" fill="hold" nodeType="clickEffect">
                                  <p:stCondLst>
                                    <p:cond delay="0"/>
                                  </p:stCondLst>
                                  <p:childTnLst>
                                    <p:set>
                                      <p:cBhvr>
                                        <p:cTn id="35" dur="1" fill="hold">
                                          <p:stCondLst>
                                            <p:cond delay="0"/>
                                          </p:stCondLst>
                                        </p:cTn>
                                        <p:tgtEl>
                                          <p:spTgt spid="88">
                                            <p:txEl>
                                              <p:pRg st="2" end="2"/>
                                            </p:txEl>
                                          </p:spTgt>
                                        </p:tgtEl>
                                        <p:attrNameLst>
                                          <p:attrName>style.visibility</p:attrName>
                                        </p:attrNameLst>
                                      </p:cBhvr>
                                      <p:to>
                                        <p:strVal val="visible"/>
                                      </p:to>
                                    </p:set>
                                    <p:anim calcmode="lin" valueType="num">
                                      <p:cBhvr additive="base">
                                        <p:cTn id="36" dur="1000"/>
                                        <p:tgtEl>
                                          <p:spTgt spid="88">
                                            <p:txEl>
                                              <p:pRg st="2" end="2"/>
                                            </p:txEl>
                                          </p:spTgt>
                                        </p:tgtEl>
                                        <p:attrNameLst>
                                          <p:attrName>ppt_x</p:attrName>
                                        </p:attrNameLst>
                                      </p:cBhvr>
                                      <p:tavLst>
                                        <p:tav tm="0">
                                          <p:val>
                                            <p:strVal val="#ppt_x+1"/>
                                          </p:val>
                                        </p:tav>
                                        <p:tav tm="100000">
                                          <p:val>
                                            <p:strVal val="#ppt_x"/>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93" name="Google Shape;93;p18"/>
          <p:cNvSpPr txBox="1">
            <a:spLocks noGrp="1"/>
          </p:cNvSpPr>
          <p:nvPr>
            <p:ph type="title"/>
          </p:nvPr>
        </p:nvSpPr>
        <p:spPr>
          <a:xfrm>
            <a:off x="628650" y="81600"/>
            <a:ext cx="7886700" cy="8238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2"/>
              </a:buClr>
              <a:buSzPts val="3300"/>
              <a:buFont typeface="Calibri"/>
              <a:buNone/>
            </a:pPr>
            <a:r>
              <a:rPr lang="en-US" dirty="0">
                <a:solidFill>
                  <a:srgbClr val="000000"/>
                </a:solidFill>
              </a:rPr>
              <a:t>Decision Making and Implementation</a:t>
            </a:r>
            <a:endParaRPr sz="3300" b="0" i="0" u="none" strike="noStrike" cap="none" dirty="0">
              <a:solidFill>
                <a:srgbClr val="000000"/>
              </a:solidFill>
              <a:latin typeface="Calibri"/>
              <a:ea typeface="Calibri"/>
              <a:cs typeface="Calibri"/>
              <a:sym typeface="Calibri"/>
            </a:endParaRPr>
          </a:p>
        </p:txBody>
      </p:sp>
      <p:sp>
        <p:nvSpPr>
          <p:cNvPr id="94" name="Google Shape;94;p18"/>
          <p:cNvSpPr txBox="1">
            <a:spLocks noGrp="1"/>
          </p:cNvSpPr>
          <p:nvPr>
            <p:ph type="body" idx="1"/>
          </p:nvPr>
        </p:nvSpPr>
        <p:spPr>
          <a:xfrm>
            <a:off x="629842" y="682563"/>
            <a:ext cx="3868200" cy="8238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750"/>
              </a:spcBef>
              <a:spcAft>
                <a:spcPts val="0"/>
              </a:spcAft>
              <a:buSzPts val="1800"/>
              <a:buNone/>
            </a:pPr>
            <a:r>
              <a:rPr lang="en-US" sz="2100" i="1" u="sng" dirty="0">
                <a:solidFill>
                  <a:srgbClr val="000000"/>
                </a:solidFill>
              </a:rPr>
              <a:t>Traditional Farming Practices</a:t>
            </a:r>
            <a:endParaRPr sz="2100" i="1" u="sng" strike="noStrike" cap="none" dirty="0">
              <a:solidFill>
                <a:srgbClr val="000000"/>
              </a:solidFill>
            </a:endParaRPr>
          </a:p>
        </p:txBody>
      </p:sp>
      <p:sp>
        <p:nvSpPr>
          <p:cNvPr id="95" name="Google Shape;95;p18"/>
          <p:cNvSpPr txBox="1">
            <a:spLocks noGrp="1"/>
          </p:cNvSpPr>
          <p:nvPr>
            <p:ph type="body" idx="2"/>
          </p:nvPr>
        </p:nvSpPr>
        <p:spPr>
          <a:xfrm>
            <a:off x="629850" y="1181175"/>
            <a:ext cx="3868200" cy="44847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750"/>
              </a:spcBef>
              <a:spcAft>
                <a:spcPts val="0"/>
              </a:spcAft>
              <a:buSzPts val="2100"/>
              <a:buNone/>
            </a:pPr>
            <a:r>
              <a:rPr lang="en-US" dirty="0">
                <a:solidFill>
                  <a:srgbClr val="000000"/>
                </a:solidFill>
              </a:rPr>
              <a:t>Decisions are applied to large, broad areas of the operation such as an entire field or section of field. </a:t>
            </a:r>
            <a:endParaRPr lang="en-US" dirty="0" smtClean="0">
              <a:solidFill>
                <a:srgbClr val="000000"/>
              </a:solidFill>
            </a:endParaRPr>
          </a:p>
          <a:p>
            <a:pPr marL="0" lvl="0" indent="0" algn="l" rtl="0">
              <a:lnSpc>
                <a:spcPct val="90000"/>
              </a:lnSpc>
              <a:spcBef>
                <a:spcPts val="750"/>
              </a:spcBef>
              <a:spcAft>
                <a:spcPts val="0"/>
              </a:spcAft>
              <a:buSzPts val="2100"/>
              <a:buNone/>
            </a:pPr>
            <a:endParaRPr sz="800" dirty="0">
              <a:solidFill>
                <a:srgbClr val="000000"/>
              </a:solidFill>
            </a:endParaRPr>
          </a:p>
          <a:p>
            <a:pPr marL="0" lvl="0" indent="0" algn="l" rtl="0">
              <a:lnSpc>
                <a:spcPct val="90000"/>
              </a:lnSpc>
              <a:spcBef>
                <a:spcPts val="750"/>
              </a:spcBef>
              <a:spcAft>
                <a:spcPts val="0"/>
              </a:spcAft>
              <a:buSzPts val="2100"/>
              <a:buNone/>
            </a:pPr>
            <a:r>
              <a:rPr lang="en-US" dirty="0">
                <a:solidFill>
                  <a:srgbClr val="000000"/>
                </a:solidFill>
              </a:rPr>
              <a:t>All adjustments must be made manually</a:t>
            </a:r>
            <a:r>
              <a:rPr lang="en-US" dirty="0" smtClean="0">
                <a:solidFill>
                  <a:srgbClr val="000000"/>
                </a:solidFill>
              </a:rPr>
              <a:t>.</a:t>
            </a:r>
          </a:p>
          <a:p>
            <a:pPr marL="0" lvl="0" indent="0" algn="l" rtl="0">
              <a:lnSpc>
                <a:spcPct val="90000"/>
              </a:lnSpc>
              <a:spcBef>
                <a:spcPts val="750"/>
              </a:spcBef>
              <a:spcAft>
                <a:spcPts val="0"/>
              </a:spcAft>
              <a:buSzPts val="2100"/>
              <a:buNone/>
            </a:pPr>
            <a:endParaRPr dirty="0">
              <a:solidFill>
                <a:srgbClr val="000000"/>
              </a:solidFill>
            </a:endParaRPr>
          </a:p>
          <a:p>
            <a:pPr marL="0" lvl="0" indent="0" algn="l" rtl="0">
              <a:lnSpc>
                <a:spcPct val="90000"/>
              </a:lnSpc>
              <a:spcBef>
                <a:spcPts val="750"/>
              </a:spcBef>
              <a:spcAft>
                <a:spcPts val="0"/>
              </a:spcAft>
              <a:buSzPts val="2100"/>
              <a:buNone/>
            </a:pPr>
            <a:endParaRPr sz="2800" dirty="0">
              <a:solidFill>
                <a:srgbClr val="000000"/>
              </a:solidFill>
            </a:endParaRPr>
          </a:p>
          <a:p>
            <a:pPr marL="0" lvl="0" indent="0" algn="l" rtl="0">
              <a:lnSpc>
                <a:spcPct val="90000"/>
              </a:lnSpc>
              <a:spcBef>
                <a:spcPts val="750"/>
              </a:spcBef>
              <a:spcAft>
                <a:spcPts val="0"/>
              </a:spcAft>
              <a:buSzPts val="2100"/>
              <a:buNone/>
            </a:pPr>
            <a:r>
              <a:rPr lang="en-US" dirty="0">
                <a:solidFill>
                  <a:srgbClr val="000000"/>
                </a:solidFill>
              </a:rPr>
              <a:t>Management implemented is applied to large areas based on very limited data.</a:t>
            </a:r>
            <a:endParaRPr dirty="0">
              <a:solidFill>
                <a:srgbClr val="000000"/>
              </a:solidFill>
            </a:endParaRPr>
          </a:p>
        </p:txBody>
      </p:sp>
      <p:sp>
        <p:nvSpPr>
          <p:cNvPr id="96" name="Google Shape;96;p18"/>
          <p:cNvSpPr txBox="1">
            <a:spLocks noGrp="1"/>
          </p:cNvSpPr>
          <p:nvPr>
            <p:ph type="body" idx="3"/>
          </p:nvPr>
        </p:nvSpPr>
        <p:spPr>
          <a:xfrm>
            <a:off x="4629150" y="682576"/>
            <a:ext cx="3887400" cy="498600"/>
          </a:xfrm>
          <a:prstGeom prst="rect">
            <a:avLst/>
          </a:prstGeom>
          <a:noFill/>
          <a:ln>
            <a:noFill/>
          </a:ln>
        </p:spPr>
        <p:txBody>
          <a:bodyPr spcFirstLastPara="1" wrap="square" lIns="91425" tIns="45700" rIns="91425" bIns="45700" anchor="b" anchorCtr="0">
            <a:noAutofit/>
          </a:bodyPr>
          <a:lstStyle/>
          <a:p>
            <a:pPr marL="0" lvl="0" indent="0" algn="l" rtl="0">
              <a:lnSpc>
                <a:spcPct val="90000"/>
              </a:lnSpc>
              <a:spcBef>
                <a:spcPts val="750"/>
              </a:spcBef>
              <a:spcAft>
                <a:spcPts val="0"/>
              </a:spcAft>
              <a:buSzPts val="1800"/>
              <a:buNone/>
            </a:pPr>
            <a:r>
              <a:rPr lang="en-US" sz="2100" i="1" u="sng" dirty="0">
                <a:solidFill>
                  <a:srgbClr val="000000"/>
                </a:solidFill>
              </a:rPr>
              <a:t>Precision Agriculture</a:t>
            </a:r>
            <a:endParaRPr sz="2100" i="1" u="sng" dirty="0">
              <a:solidFill>
                <a:srgbClr val="000000"/>
              </a:solidFill>
            </a:endParaRPr>
          </a:p>
        </p:txBody>
      </p:sp>
      <p:sp>
        <p:nvSpPr>
          <p:cNvPr id="97" name="Google Shape;97;p18"/>
          <p:cNvSpPr txBox="1">
            <a:spLocks noGrp="1"/>
          </p:cNvSpPr>
          <p:nvPr>
            <p:ph type="body" idx="4"/>
          </p:nvPr>
        </p:nvSpPr>
        <p:spPr>
          <a:xfrm>
            <a:off x="4629150" y="1181175"/>
            <a:ext cx="3887400" cy="46314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750"/>
              </a:spcBef>
              <a:spcAft>
                <a:spcPts val="0"/>
              </a:spcAft>
              <a:buSzPts val="2100"/>
              <a:buNone/>
            </a:pPr>
            <a:r>
              <a:rPr lang="en-US" dirty="0">
                <a:solidFill>
                  <a:srgbClr val="000000"/>
                </a:solidFill>
              </a:rPr>
              <a:t>Decisions applied to much smaller areas because observations are being taken all the time.</a:t>
            </a:r>
            <a:endParaRPr dirty="0">
              <a:solidFill>
                <a:srgbClr val="000000"/>
              </a:solidFill>
            </a:endParaRPr>
          </a:p>
          <a:p>
            <a:pPr marL="0" lvl="0" indent="0" algn="l" rtl="0">
              <a:lnSpc>
                <a:spcPct val="90000"/>
              </a:lnSpc>
              <a:spcBef>
                <a:spcPts val="750"/>
              </a:spcBef>
              <a:spcAft>
                <a:spcPts val="0"/>
              </a:spcAft>
              <a:buSzPts val="2100"/>
              <a:buNone/>
            </a:pPr>
            <a:endParaRPr lang="en-US" sz="1300" dirty="0" smtClean="0">
              <a:solidFill>
                <a:srgbClr val="000000"/>
              </a:solidFill>
            </a:endParaRPr>
          </a:p>
          <a:p>
            <a:pPr marL="0" lvl="0" indent="0" algn="l" rtl="0">
              <a:lnSpc>
                <a:spcPct val="90000"/>
              </a:lnSpc>
              <a:spcBef>
                <a:spcPts val="750"/>
              </a:spcBef>
              <a:spcAft>
                <a:spcPts val="0"/>
              </a:spcAft>
              <a:buSzPts val="2100"/>
              <a:buNone/>
            </a:pPr>
            <a:endParaRPr sz="1300" dirty="0">
              <a:solidFill>
                <a:srgbClr val="000000"/>
              </a:solidFill>
            </a:endParaRPr>
          </a:p>
          <a:p>
            <a:pPr marL="0" lvl="0" indent="0" algn="l" rtl="0">
              <a:lnSpc>
                <a:spcPct val="90000"/>
              </a:lnSpc>
              <a:spcBef>
                <a:spcPts val="750"/>
              </a:spcBef>
              <a:spcAft>
                <a:spcPts val="0"/>
              </a:spcAft>
              <a:buSzPts val="2100"/>
              <a:buNone/>
            </a:pPr>
            <a:r>
              <a:rPr lang="en-US" dirty="0">
                <a:solidFill>
                  <a:srgbClr val="000000"/>
                </a:solidFill>
              </a:rPr>
              <a:t>Many adjustments are made automatically based upon parameters set in equipment because of sensors</a:t>
            </a:r>
            <a:r>
              <a:rPr lang="en-US" dirty="0" smtClean="0">
                <a:solidFill>
                  <a:srgbClr val="000000"/>
                </a:solidFill>
              </a:rPr>
              <a:t>.</a:t>
            </a:r>
          </a:p>
          <a:p>
            <a:pPr marL="0" lvl="0" indent="0" algn="l" rtl="0">
              <a:lnSpc>
                <a:spcPct val="90000"/>
              </a:lnSpc>
              <a:spcBef>
                <a:spcPts val="750"/>
              </a:spcBef>
              <a:spcAft>
                <a:spcPts val="0"/>
              </a:spcAft>
              <a:buSzPts val="2100"/>
              <a:buNone/>
            </a:pPr>
            <a:endParaRPr sz="1050" dirty="0">
              <a:solidFill>
                <a:srgbClr val="000000"/>
              </a:solidFill>
            </a:endParaRPr>
          </a:p>
          <a:p>
            <a:pPr marL="0" lvl="0" indent="0" algn="l" rtl="0">
              <a:lnSpc>
                <a:spcPct val="90000"/>
              </a:lnSpc>
              <a:spcBef>
                <a:spcPts val="750"/>
              </a:spcBef>
              <a:spcAft>
                <a:spcPts val="0"/>
              </a:spcAft>
              <a:buSzPts val="2100"/>
              <a:buNone/>
            </a:pPr>
            <a:r>
              <a:rPr lang="en-US" dirty="0">
                <a:solidFill>
                  <a:srgbClr val="000000"/>
                </a:solidFill>
              </a:rPr>
              <a:t>Management implemented is applied precisely to an area based upon its data.</a:t>
            </a:r>
            <a:endParaRPr dirty="0">
              <a:solidFill>
                <a:srgbClr val="000000"/>
              </a:solidFill>
            </a:endParaRPr>
          </a:p>
          <a:p>
            <a:pPr marL="0" lvl="0" indent="0" algn="l" rtl="0">
              <a:lnSpc>
                <a:spcPct val="90000"/>
              </a:lnSpc>
              <a:spcBef>
                <a:spcPts val="750"/>
              </a:spcBef>
              <a:spcAft>
                <a:spcPts val="0"/>
              </a:spcAft>
              <a:buSzPts val="2100"/>
              <a:buNone/>
            </a:pPr>
            <a:endParaRP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93"/>
                                        </p:tgtEl>
                                        <p:attrNameLst>
                                          <p:attrName>style.visibility</p:attrName>
                                        </p:attrNameLst>
                                      </p:cBhvr>
                                      <p:to>
                                        <p:strVal val="visible"/>
                                      </p:to>
                                    </p:set>
                                    <p:anim calcmode="lin" valueType="num">
                                      <p:cBhvr additive="base">
                                        <p:cTn id="7" dur="500"/>
                                        <p:tgtEl>
                                          <p:spTgt spid="93"/>
                                        </p:tgtEl>
                                        <p:attrNameLst>
                                          <p:attrName>ppt_y</p:attrName>
                                        </p:attrNameLst>
                                      </p:cBhvr>
                                      <p:tavLst>
                                        <p:tav tm="0">
                                          <p:val>
                                            <p:strVal val="#ppt_y-1"/>
                                          </p:val>
                                        </p:tav>
                                        <p:tav tm="100000">
                                          <p:val>
                                            <p:strVal val="#ppt_y"/>
                                          </p:val>
                                        </p:tav>
                                      </p:tavLst>
                                    </p:anim>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94">
                                            <p:txEl>
                                              <p:pRg st="0" end="0"/>
                                            </p:txEl>
                                          </p:spTgt>
                                        </p:tgtEl>
                                        <p:attrNameLst>
                                          <p:attrName>style.visibility</p:attrName>
                                        </p:attrNameLst>
                                      </p:cBhvr>
                                      <p:to>
                                        <p:strVal val="visible"/>
                                      </p:to>
                                    </p:set>
                                    <p:anim calcmode="lin" valueType="num">
                                      <p:cBhvr additive="base">
                                        <p:cTn id="12" dur="500"/>
                                        <p:tgtEl>
                                          <p:spTgt spid="94">
                                            <p:txEl>
                                              <p:pRg st="0" end="0"/>
                                            </p:txEl>
                                          </p:spTgt>
                                        </p:tgtEl>
                                        <p:attrNameLst>
                                          <p:attrName>ppt_x</p:attrName>
                                        </p:attrNameLst>
                                      </p:cBhvr>
                                      <p:tavLst>
                                        <p:tav tm="0">
                                          <p:val>
                                            <p:strVal val="#ppt_x-1"/>
                                          </p:val>
                                        </p:tav>
                                        <p:tav tm="100000">
                                          <p:val>
                                            <p:strVal val="#ppt_x"/>
                                          </p:val>
                                        </p:tav>
                                      </p:tavLst>
                                    </p:anim>
                                  </p:childTnLst>
                                </p:cTn>
                              </p:par>
                            </p:childTnLst>
                          </p:cTn>
                        </p:par>
                        <p:par>
                          <p:cTn id="13" fill="hold">
                            <p:stCondLst>
                              <p:cond delay="500"/>
                            </p:stCondLst>
                            <p:childTnLst>
                              <p:par>
                                <p:cTn id="14" presetID="2" presetClass="entr" presetSubtype="2" fill="hold" nodeType="afterEffect">
                                  <p:stCondLst>
                                    <p:cond delay="0"/>
                                  </p:stCondLst>
                                  <p:childTnLst>
                                    <p:set>
                                      <p:cBhvr>
                                        <p:cTn id="15" dur="1" fill="hold">
                                          <p:stCondLst>
                                            <p:cond delay="0"/>
                                          </p:stCondLst>
                                        </p:cTn>
                                        <p:tgtEl>
                                          <p:spTgt spid="96"/>
                                        </p:tgtEl>
                                        <p:attrNameLst>
                                          <p:attrName>style.visibility</p:attrName>
                                        </p:attrNameLst>
                                      </p:cBhvr>
                                      <p:to>
                                        <p:strVal val="visible"/>
                                      </p:to>
                                    </p:set>
                                    <p:anim calcmode="lin" valueType="num">
                                      <p:cBhvr additive="base">
                                        <p:cTn id="16" dur="1000"/>
                                        <p:tgtEl>
                                          <p:spTgt spid="96"/>
                                        </p:tgtEl>
                                        <p:attrNameLst>
                                          <p:attrName>ppt_x</p:attrName>
                                        </p:attrNameLst>
                                      </p:cBhvr>
                                      <p:tavLst>
                                        <p:tav tm="0">
                                          <p:val>
                                            <p:strVal val="#ppt_x+1"/>
                                          </p:val>
                                        </p:tav>
                                        <p:tav tm="100000">
                                          <p:val>
                                            <p:strVal val="#ppt_x"/>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8" fill="hold" nodeType="clickEffect">
                                  <p:stCondLst>
                                    <p:cond delay="0"/>
                                  </p:stCondLst>
                                  <p:childTnLst>
                                    <p:set>
                                      <p:cBhvr>
                                        <p:cTn id="20" dur="1" fill="hold">
                                          <p:stCondLst>
                                            <p:cond delay="0"/>
                                          </p:stCondLst>
                                        </p:cTn>
                                        <p:tgtEl>
                                          <p:spTgt spid="95">
                                            <p:txEl>
                                              <p:pRg st="0" end="0"/>
                                            </p:txEl>
                                          </p:spTgt>
                                        </p:tgtEl>
                                        <p:attrNameLst>
                                          <p:attrName>style.visibility</p:attrName>
                                        </p:attrNameLst>
                                      </p:cBhvr>
                                      <p:to>
                                        <p:strVal val="visible"/>
                                      </p:to>
                                    </p:set>
                                    <p:anim calcmode="lin" valueType="num">
                                      <p:cBhvr additive="base">
                                        <p:cTn id="21" dur="1000"/>
                                        <p:tgtEl>
                                          <p:spTgt spid="95">
                                            <p:txEl>
                                              <p:pRg st="0" end="0"/>
                                            </p:txEl>
                                          </p:spTgt>
                                        </p:tgtEl>
                                        <p:attrNameLst>
                                          <p:attrName>ppt_x</p:attrName>
                                        </p:attrNameLst>
                                      </p:cBhvr>
                                      <p:tavLst>
                                        <p:tav tm="0">
                                          <p:val>
                                            <p:strVal val="#ppt_x-1"/>
                                          </p:val>
                                        </p:tav>
                                        <p:tav tm="100000">
                                          <p:val>
                                            <p:strVal val="#ppt_x"/>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2" fill="hold" nodeType="clickEffect">
                                  <p:stCondLst>
                                    <p:cond delay="0"/>
                                  </p:stCondLst>
                                  <p:childTnLst>
                                    <p:set>
                                      <p:cBhvr>
                                        <p:cTn id="25" dur="1" fill="hold">
                                          <p:stCondLst>
                                            <p:cond delay="0"/>
                                          </p:stCondLst>
                                        </p:cTn>
                                        <p:tgtEl>
                                          <p:spTgt spid="97">
                                            <p:txEl>
                                              <p:pRg st="0" end="0"/>
                                            </p:txEl>
                                          </p:spTgt>
                                        </p:tgtEl>
                                        <p:attrNameLst>
                                          <p:attrName>style.visibility</p:attrName>
                                        </p:attrNameLst>
                                      </p:cBhvr>
                                      <p:to>
                                        <p:strVal val="visible"/>
                                      </p:to>
                                    </p:set>
                                    <p:anim calcmode="lin" valueType="num">
                                      <p:cBhvr additive="base">
                                        <p:cTn id="26" dur="1000"/>
                                        <p:tgtEl>
                                          <p:spTgt spid="97">
                                            <p:txEl>
                                              <p:pRg st="0" end="0"/>
                                            </p:txEl>
                                          </p:spTgt>
                                        </p:tgtEl>
                                        <p:attrNameLst>
                                          <p:attrName>ppt_x</p:attrName>
                                        </p:attrNameLst>
                                      </p:cBhvr>
                                      <p:tavLst>
                                        <p:tav tm="0">
                                          <p:val>
                                            <p:strVal val="#ppt_x+1"/>
                                          </p:val>
                                        </p:tav>
                                        <p:tav tm="100000">
                                          <p:val>
                                            <p:strVal val="#ppt_x"/>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95">
                                            <p:txEl>
                                              <p:pRg st="2" end="2"/>
                                            </p:txEl>
                                          </p:spTgt>
                                        </p:tgtEl>
                                        <p:attrNameLst>
                                          <p:attrName>style.visibility</p:attrName>
                                        </p:attrNameLst>
                                      </p:cBhvr>
                                      <p:to>
                                        <p:strVal val="visible"/>
                                      </p:to>
                                    </p:set>
                                    <p:anim calcmode="lin" valueType="num">
                                      <p:cBhvr additive="base">
                                        <p:cTn id="31" dur="1000"/>
                                        <p:tgtEl>
                                          <p:spTgt spid="95">
                                            <p:txEl>
                                              <p:pRg st="2" end="2"/>
                                            </p:txEl>
                                          </p:spTgt>
                                        </p:tgtEl>
                                        <p:attrNameLst>
                                          <p:attrName>ppt_x</p:attrName>
                                        </p:attrNameLst>
                                      </p:cBhvr>
                                      <p:tavLst>
                                        <p:tav tm="0">
                                          <p:val>
                                            <p:strVal val="#ppt_x-1"/>
                                          </p:val>
                                        </p:tav>
                                        <p:tav tm="100000">
                                          <p:val>
                                            <p:strVal val="#ppt_x"/>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2" fill="hold" nodeType="clickEffect">
                                  <p:stCondLst>
                                    <p:cond delay="0"/>
                                  </p:stCondLst>
                                  <p:childTnLst>
                                    <p:set>
                                      <p:cBhvr>
                                        <p:cTn id="35" dur="1" fill="hold">
                                          <p:stCondLst>
                                            <p:cond delay="0"/>
                                          </p:stCondLst>
                                        </p:cTn>
                                        <p:tgtEl>
                                          <p:spTgt spid="97">
                                            <p:txEl>
                                              <p:pRg st="3" end="3"/>
                                            </p:txEl>
                                          </p:spTgt>
                                        </p:tgtEl>
                                        <p:attrNameLst>
                                          <p:attrName>style.visibility</p:attrName>
                                        </p:attrNameLst>
                                      </p:cBhvr>
                                      <p:to>
                                        <p:strVal val="visible"/>
                                      </p:to>
                                    </p:set>
                                    <p:anim calcmode="lin" valueType="num">
                                      <p:cBhvr additive="base">
                                        <p:cTn id="36" dur="1000"/>
                                        <p:tgtEl>
                                          <p:spTgt spid="97">
                                            <p:txEl>
                                              <p:pRg st="3" end="3"/>
                                            </p:txEl>
                                          </p:spTgt>
                                        </p:tgtEl>
                                        <p:attrNameLst>
                                          <p:attrName>ppt_x</p:attrName>
                                        </p:attrNameLst>
                                      </p:cBhvr>
                                      <p:tavLst>
                                        <p:tav tm="0">
                                          <p:val>
                                            <p:strVal val="#ppt_x+1"/>
                                          </p:val>
                                        </p:tav>
                                        <p:tav tm="100000">
                                          <p:val>
                                            <p:strVal val="#ppt_x"/>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8" fill="hold" nodeType="clickEffect">
                                  <p:stCondLst>
                                    <p:cond delay="0"/>
                                  </p:stCondLst>
                                  <p:childTnLst>
                                    <p:set>
                                      <p:cBhvr>
                                        <p:cTn id="40" dur="1" fill="hold">
                                          <p:stCondLst>
                                            <p:cond delay="0"/>
                                          </p:stCondLst>
                                        </p:cTn>
                                        <p:tgtEl>
                                          <p:spTgt spid="95">
                                            <p:txEl>
                                              <p:pRg st="5" end="5"/>
                                            </p:txEl>
                                          </p:spTgt>
                                        </p:tgtEl>
                                        <p:attrNameLst>
                                          <p:attrName>style.visibility</p:attrName>
                                        </p:attrNameLst>
                                      </p:cBhvr>
                                      <p:to>
                                        <p:strVal val="visible"/>
                                      </p:to>
                                    </p:set>
                                    <p:anim calcmode="lin" valueType="num">
                                      <p:cBhvr additive="base">
                                        <p:cTn id="41" dur="1000"/>
                                        <p:tgtEl>
                                          <p:spTgt spid="95">
                                            <p:txEl>
                                              <p:pRg st="5" end="5"/>
                                            </p:txEl>
                                          </p:spTgt>
                                        </p:tgtEl>
                                        <p:attrNameLst>
                                          <p:attrName>ppt_x</p:attrName>
                                        </p:attrNameLst>
                                      </p:cBhvr>
                                      <p:tavLst>
                                        <p:tav tm="0">
                                          <p:val>
                                            <p:strVal val="#ppt_x-1"/>
                                          </p:val>
                                        </p:tav>
                                        <p:tav tm="100000">
                                          <p:val>
                                            <p:strVal val="#ppt_x"/>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2" fill="hold" nodeType="clickEffect">
                                  <p:stCondLst>
                                    <p:cond delay="0"/>
                                  </p:stCondLst>
                                  <p:childTnLst>
                                    <p:set>
                                      <p:cBhvr>
                                        <p:cTn id="45" dur="1" fill="hold">
                                          <p:stCondLst>
                                            <p:cond delay="0"/>
                                          </p:stCondLst>
                                        </p:cTn>
                                        <p:tgtEl>
                                          <p:spTgt spid="97">
                                            <p:txEl>
                                              <p:pRg st="5" end="5"/>
                                            </p:txEl>
                                          </p:spTgt>
                                        </p:tgtEl>
                                        <p:attrNameLst>
                                          <p:attrName>style.visibility</p:attrName>
                                        </p:attrNameLst>
                                      </p:cBhvr>
                                      <p:to>
                                        <p:strVal val="visible"/>
                                      </p:to>
                                    </p:set>
                                    <p:anim calcmode="lin" valueType="num">
                                      <p:cBhvr additive="base">
                                        <p:cTn id="46" dur="1000"/>
                                        <p:tgtEl>
                                          <p:spTgt spid="97">
                                            <p:txEl>
                                              <p:pRg st="5" end="5"/>
                                            </p:txEl>
                                          </p:spTgt>
                                        </p:tgtEl>
                                        <p:attrNameLst>
                                          <p:attrName>ppt_x</p:attrName>
                                        </p:attrNameLst>
                                      </p:cBhvr>
                                      <p:tavLst>
                                        <p:tav tm="0">
                                          <p:val>
                                            <p:strVal val="#ppt_x+1"/>
                                          </p:val>
                                        </p:tav>
                                        <p:tav tm="100000">
                                          <p:val>
                                            <p:strVal val="#ppt_x"/>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2" name="Google Shape;102;p19"/>
          <p:cNvSpPr txBox="1">
            <a:spLocks noGrp="1"/>
          </p:cNvSpPr>
          <p:nvPr>
            <p:ph type="title"/>
          </p:nvPr>
        </p:nvSpPr>
        <p:spPr>
          <a:xfrm>
            <a:off x="628650" y="365126"/>
            <a:ext cx="7886700" cy="13257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3300"/>
              <a:buFont typeface="Calibri"/>
              <a:buNone/>
            </a:pPr>
            <a:r>
              <a:rPr lang="en-US" dirty="0"/>
              <a:t>Where Does the Data Come From?</a:t>
            </a:r>
            <a:endParaRPr dirty="0"/>
          </a:p>
        </p:txBody>
      </p:sp>
      <p:sp>
        <p:nvSpPr>
          <p:cNvPr id="103" name="Google Shape;103;p19"/>
          <p:cNvSpPr txBox="1">
            <a:spLocks noGrp="1"/>
          </p:cNvSpPr>
          <p:nvPr>
            <p:ph type="body" idx="1"/>
          </p:nvPr>
        </p:nvSpPr>
        <p:spPr>
          <a:xfrm>
            <a:off x="628650" y="1551000"/>
            <a:ext cx="7886700" cy="3756000"/>
          </a:xfrm>
          <a:prstGeom prst="rect">
            <a:avLst/>
          </a:prstGeom>
          <a:noFill/>
          <a:ln>
            <a:noFill/>
          </a:ln>
        </p:spPr>
        <p:txBody>
          <a:bodyPr spcFirstLastPara="1" wrap="square" lIns="91425" tIns="45700" rIns="91425" bIns="45700" anchor="t" anchorCtr="0">
            <a:noAutofit/>
          </a:bodyPr>
          <a:lstStyle/>
          <a:p>
            <a:pPr marL="457200" lvl="0" indent="-419100" algn="l" rtl="0">
              <a:lnSpc>
                <a:spcPct val="90000"/>
              </a:lnSpc>
              <a:spcBef>
                <a:spcPts val="750"/>
              </a:spcBef>
              <a:spcAft>
                <a:spcPts val="0"/>
              </a:spcAft>
              <a:buSzPts val="3000"/>
              <a:buChar char="•"/>
            </a:pPr>
            <a:r>
              <a:rPr lang="en-US" sz="3000"/>
              <a:t>Websites</a:t>
            </a:r>
            <a:endParaRPr sz="3000"/>
          </a:p>
          <a:p>
            <a:pPr marL="457200" lvl="0" indent="0" algn="l" rtl="0">
              <a:lnSpc>
                <a:spcPct val="90000"/>
              </a:lnSpc>
              <a:spcBef>
                <a:spcPts val="750"/>
              </a:spcBef>
              <a:spcAft>
                <a:spcPts val="0"/>
              </a:spcAft>
              <a:buSzPts val="2100"/>
              <a:buNone/>
            </a:pPr>
            <a:endParaRPr sz="1400"/>
          </a:p>
          <a:p>
            <a:pPr marL="457200" lvl="0" indent="-419100" algn="l" rtl="0">
              <a:lnSpc>
                <a:spcPct val="90000"/>
              </a:lnSpc>
              <a:spcBef>
                <a:spcPts val="750"/>
              </a:spcBef>
              <a:spcAft>
                <a:spcPts val="0"/>
              </a:spcAft>
              <a:buSzPts val="3000"/>
              <a:buChar char="•"/>
            </a:pPr>
            <a:r>
              <a:rPr lang="en-US" sz="3000"/>
              <a:t>Remote Sensing</a:t>
            </a:r>
            <a:endParaRPr sz="3000"/>
          </a:p>
          <a:p>
            <a:pPr marL="457200" lvl="0" indent="0" algn="l" rtl="0">
              <a:lnSpc>
                <a:spcPct val="90000"/>
              </a:lnSpc>
              <a:spcBef>
                <a:spcPts val="750"/>
              </a:spcBef>
              <a:spcAft>
                <a:spcPts val="0"/>
              </a:spcAft>
              <a:buSzPts val="2100"/>
              <a:buNone/>
            </a:pPr>
            <a:endParaRPr sz="1400"/>
          </a:p>
          <a:p>
            <a:pPr marL="457200" lvl="0" indent="-419100" algn="l" rtl="0">
              <a:lnSpc>
                <a:spcPct val="90000"/>
              </a:lnSpc>
              <a:spcBef>
                <a:spcPts val="750"/>
              </a:spcBef>
              <a:spcAft>
                <a:spcPts val="0"/>
              </a:spcAft>
              <a:buSzPts val="3000"/>
              <a:buChar char="•"/>
            </a:pPr>
            <a:r>
              <a:rPr lang="en-US" sz="3000"/>
              <a:t>Digitized Historical Maps</a:t>
            </a:r>
            <a:endParaRPr sz="3000"/>
          </a:p>
          <a:p>
            <a:pPr marL="0" lvl="0" indent="0" algn="l" rtl="0">
              <a:lnSpc>
                <a:spcPct val="90000"/>
              </a:lnSpc>
              <a:spcBef>
                <a:spcPts val="750"/>
              </a:spcBef>
              <a:spcAft>
                <a:spcPts val="0"/>
              </a:spcAft>
              <a:buSzPts val="2100"/>
              <a:buNone/>
            </a:pPr>
            <a:endParaRPr sz="1400"/>
          </a:p>
          <a:p>
            <a:pPr marL="457200" lvl="0" indent="-419100" algn="l" rtl="0">
              <a:lnSpc>
                <a:spcPct val="90000"/>
              </a:lnSpc>
              <a:spcBef>
                <a:spcPts val="750"/>
              </a:spcBef>
              <a:spcAft>
                <a:spcPts val="0"/>
              </a:spcAft>
              <a:buSzPts val="3000"/>
              <a:buChar char="•"/>
            </a:pPr>
            <a:r>
              <a:rPr lang="en-US" sz="3000"/>
              <a:t>Physical Sampling</a:t>
            </a:r>
            <a:endParaRPr sz="3000"/>
          </a:p>
          <a:p>
            <a:pPr marL="457200" lvl="0" indent="0" algn="l" rtl="0">
              <a:lnSpc>
                <a:spcPct val="90000"/>
              </a:lnSpc>
              <a:spcBef>
                <a:spcPts val="750"/>
              </a:spcBef>
              <a:spcAft>
                <a:spcPts val="0"/>
              </a:spcAft>
              <a:buSzPts val="2100"/>
              <a:buNone/>
            </a:pPr>
            <a:endParaRPr sz="1400"/>
          </a:p>
          <a:p>
            <a:pPr marL="457200" lvl="0" indent="-419100" algn="l" rtl="0">
              <a:lnSpc>
                <a:spcPct val="90000"/>
              </a:lnSpc>
              <a:spcBef>
                <a:spcPts val="750"/>
              </a:spcBef>
              <a:spcAft>
                <a:spcPts val="0"/>
              </a:spcAft>
              <a:buSzPts val="3000"/>
              <a:buChar char="•"/>
            </a:pPr>
            <a:r>
              <a:rPr lang="en-US" sz="3000"/>
              <a:t>Equipment with Sensors Installed</a:t>
            </a:r>
            <a:endParaRPr sz="30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102"/>
                                        </p:tgtEl>
                                        <p:attrNameLst>
                                          <p:attrName>style.visibility</p:attrName>
                                        </p:attrNameLst>
                                      </p:cBhvr>
                                      <p:to>
                                        <p:strVal val="visible"/>
                                      </p:to>
                                    </p:set>
                                    <p:anim calcmode="lin" valueType="num">
                                      <p:cBhvr additive="base">
                                        <p:cTn id="7" dur="1000"/>
                                        <p:tgtEl>
                                          <p:spTgt spid="102"/>
                                        </p:tgtEl>
                                        <p:attrNameLst>
                                          <p:attrName>ppt_y</p:attrName>
                                        </p:attrNameLst>
                                      </p:cBhvr>
                                      <p:tavLst>
                                        <p:tav tm="0">
                                          <p:val>
                                            <p:strVal val="#ppt_y-1"/>
                                          </p:val>
                                        </p:tav>
                                        <p:tav tm="100000">
                                          <p:val>
                                            <p:strVal val="#ppt_y"/>
                                          </p:val>
                                        </p:tav>
                                      </p:tavLst>
                                    </p:anim>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103">
                                            <p:txEl>
                                              <p:pRg st="0" end="0"/>
                                            </p:txEl>
                                          </p:spTgt>
                                        </p:tgtEl>
                                        <p:attrNameLst>
                                          <p:attrName>style.visibility</p:attrName>
                                        </p:attrNameLst>
                                      </p:cBhvr>
                                      <p:to>
                                        <p:strVal val="visible"/>
                                      </p:to>
                                    </p:set>
                                    <p:anim calcmode="lin" valueType="num">
                                      <p:cBhvr additive="base">
                                        <p:cTn id="12" dur="1000"/>
                                        <p:tgtEl>
                                          <p:spTgt spid="103">
                                            <p:txEl>
                                              <p:pRg st="0" end="0"/>
                                            </p:txEl>
                                          </p:spTgt>
                                        </p:tgtEl>
                                        <p:attrNameLst>
                                          <p:attrName>ppt_x</p:attrName>
                                        </p:attrNameLst>
                                      </p:cBhvr>
                                      <p:tavLst>
                                        <p:tav tm="0">
                                          <p:val>
                                            <p:strVal val="#ppt_x+1"/>
                                          </p:val>
                                        </p:tav>
                                        <p:tav tm="100000">
                                          <p:val>
                                            <p:strVal val="#ppt_x"/>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nodeType="clickEffect">
                                  <p:stCondLst>
                                    <p:cond delay="0"/>
                                  </p:stCondLst>
                                  <p:childTnLst>
                                    <p:set>
                                      <p:cBhvr>
                                        <p:cTn id="16" dur="1" fill="hold">
                                          <p:stCondLst>
                                            <p:cond delay="0"/>
                                          </p:stCondLst>
                                        </p:cTn>
                                        <p:tgtEl>
                                          <p:spTgt spid="103">
                                            <p:txEl>
                                              <p:pRg st="2" end="2"/>
                                            </p:txEl>
                                          </p:spTgt>
                                        </p:tgtEl>
                                        <p:attrNameLst>
                                          <p:attrName>style.visibility</p:attrName>
                                        </p:attrNameLst>
                                      </p:cBhvr>
                                      <p:to>
                                        <p:strVal val="visible"/>
                                      </p:to>
                                    </p:set>
                                    <p:anim calcmode="lin" valueType="num">
                                      <p:cBhvr additive="base">
                                        <p:cTn id="17" dur="1000"/>
                                        <p:tgtEl>
                                          <p:spTgt spid="103">
                                            <p:txEl>
                                              <p:pRg st="2" end="2"/>
                                            </p:txEl>
                                          </p:spTgt>
                                        </p:tgtEl>
                                        <p:attrNameLst>
                                          <p:attrName>ppt_x</p:attrName>
                                        </p:attrNameLst>
                                      </p:cBhvr>
                                      <p:tavLst>
                                        <p:tav tm="0">
                                          <p:val>
                                            <p:strVal val="#ppt_x+1"/>
                                          </p:val>
                                        </p:tav>
                                        <p:tav tm="100000">
                                          <p:val>
                                            <p:strVal val="#ppt_x"/>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2" fill="hold" nodeType="clickEffect">
                                  <p:stCondLst>
                                    <p:cond delay="0"/>
                                  </p:stCondLst>
                                  <p:childTnLst>
                                    <p:set>
                                      <p:cBhvr>
                                        <p:cTn id="21" dur="1" fill="hold">
                                          <p:stCondLst>
                                            <p:cond delay="0"/>
                                          </p:stCondLst>
                                        </p:cTn>
                                        <p:tgtEl>
                                          <p:spTgt spid="103">
                                            <p:txEl>
                                              <p:pRg st="4" end="4"/>
                                            </p:txEl>
                                          </p:spTgt>
                                        </p:tgtEl>
                                        <p:attrNameLst>
                                          <p:attrName>style.visibility</p:attrName>
                                        </p:attrNameLst>
                                      </p:cBhvr>
                                      <p:to>
                                        <p:strVal val="visible"/>
                                      </p:to>
                                    </p:set>
                                    <p:anim calcmode="lin" valueType="num">
                                      <p:cBhvr additive="base">
                                        <p:cTn id="22" dur="1000"/>
                                        <p:tgtEl>
                                          <p:spTgt spid="103">
                                            <p:txEl>
                                              <p:pRg st="4" end="4"/>
                                            </p:txEl>
                                          </p:spTgt>
                                        </p:tgtEl>
                                        <p:attrNameLst>
                                          <p:attrName>ppt_x</p:attrName>
                                        </p:attrNameLst>
                                      </p:cBhvr>
                                      <p:tavLst>
                                        <p:tav tm="0">
                                          <p:val>
                                            <p:strVal val="#ppt_x+1"/>
                                          </p:val>
                                        </p:tav>
                                        <p:tav tm="100000">
                                          <p:val>
                                            <p:strVal val="#ppt_x"/>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2" fill="hold" nodeType="clickEffect">
                                  <p:stCondLst>
                                    <p:cond delay="0"/>
                                  </p:stCondLst>
                                  <p:childTnLst>
                                    <p:set>
                                      <p:cBhvr>
                                        <p:cTn id="26" dur="1" fill="hold">
                                          <p:stCondLst>
                                            <p:cond delay="0"/>
                                          </p:stCondLst>
                                        </p:cTn>
                                        <p:tgtEl>
                                          <p:spTgt spid="103">
                                            <p:txEl>
                                              <p:pRg st="6" end="6"/>
                                            </p:txEl>
                                          </p:spTgt>
                                        </p:tgtEl>
                                        <p:attrNameLst>
                                          <p:attrName>style.visibility</p:attrName>
                                        </p:attrNameLst>
                                      </p:cBhvr>
                                      <p:to>
                                        <p:strVal val="visible"/>
                                      </p:to>
                                    </p:set>
                                    <p:anim calcmode="lin" valueType="num">
                                      <p:cBhvr additive="base">
                                        <p:cTn id="27" dur="1000"/>
                                        <p:tgtEl>
                                          <p:spTgt spid="103">
                                            <p:txEl>
                                              <p:pRg st="6" end="6"/>
                                            </p:txEl>
                                          </p:spTgt>
                                        </p:tgtEl>
                                        <p:attrNameLst>
                                          <p:attrName>ppt_x</p:attrName>
                                        </p:attrNameLst>
                                      </p:cBhvr>
                                      <p:tavLst>
                                        <p:tav tm="0">
                                          <p:val>
                                            <p:strVal val="#ppt_x+1"/>
                                          </p:val>
                                        </p:tav>
                                        <p:tav tm="100000">
                                          <p:val>
                                            <p:strVal val="#ppt_x"/>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2" fill="hold" nodeType="clickEffect">
                                  <p:stCondLst>
                                    <p:cond delay="0"/>
                                  </p:stCondLst>
                                  <p:childTnLst>
                                    <p:set>
                                      <p:cBhvr>
                                        <p:cTn id="31" dur="1" fill="hold">
                                          <p:stCondLst>
                                            <p:cond delay="0"/>
                                          </p:stCondLst>
                                        </p:cTn>
                                        <p:tgtEl>
                                          <p:spTgt spid="103">
                                            <p:txEl>
                                              <p:pRg st="8" end="8"/>
                                            </p:txEl>
                                          </p:spTgt>
                                        </p:tgtEl>
                                        <p:attrNameLst>
                                          <p:attrName>style.visibility</p:attrName>
                                        </p:attrNameLst>
                                      </p:cBhvr>
                                      <p:to>
                                        <p:strVal val="visible"/>
                                      </p:to>
                                    </p:set>
                                    <p:anim calcmode="lin" valueType="num">
                                      <p:cBhvr additive="base">
                                        <p:cTn id="32" dur="1000"/>
                                        <p:tgtEl>
                                          <p:spTgt spid="103">
                                            <p:txEl>
                                              <p:pRg st="8" end="8"/>
                                            </p:txEl>
                                          </p:spTgt>
                                        </p:tgtEl>
                                        <p:attrNameLst>
                                          <p:attrName>ppt_x</p:attrName>
                                        </p:attrNameLst>
                                      </p:cBhvr>
                                      <p:tavLst>
                                        <p:tav tm="0">
                                          <p:val>
                                            <p:strVal val="#ppt_x+1"/>
                                          </p:val>
                                        </p:tav>
                                        <p:tav tm="100000">
                                          <p:val>
                                            <p:strVal val="#ppt_x"/>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Google Shape;108;p20"/>
          <p:cNvSpPr txBox="1">
            <a:spLocks noGrp="1"/>
          </p:cNvSpPr>
          <p:nvPr>
            <p:ph type="title"/>
          </p:nvPr>
        </p:nvSpPr>
        <p:spPr>
          <a:xfrm>
            <a:off x="628650" y="365126"/>
            <a:ext cx="7886700" cy="13257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2"/>
              </a:buClr>
              <a:buSzPts val="3300"/>
              <a:buFont typeface="Calibri"/>
              <a:buNone/>
            </a:pPr>
            <a:r>
              <a:rPr lang="en-US" dirty="0"/>
              <a:t>Websites</a:t>
            </a:r>
            <a:endParaRPr sz="3300" b="0" i="0" u="none" strike="noStrike" cap="none" dirty="0">
              <a:solidFill>
                <a:schemeClr val="lt2"/>
              </a:solidFill>
              <a:latin typeface="Calibri"/>
              <a:ea typeface="Calibri"/>
              <a:cs typeface="Calibri"/>
              <a:sym typeface="Calibri"/>
            </a:endParaRPr>
          </a:p>
        </p:txBody>
      </p:sp>
      <p:sp>
        <p:nvSpPr>
          <p:cNvPr id="109" name="Google Shape;109;p20"/>
          <p:cNvSpPr txBox="1">
            <a:spLocks noGrp="1"/>
          </p:cNvSpPr>
          <p:nvPr>
            <p:ph type="body" idx="1"/>
          </p:nvPr>
        </p:nvSpPr>
        <p:spPr>
          <a:xfrm>
            <a:off x="628650" y="1825625"/>
            <a:ext cx="7886700" cy="3756000"/>
          </a:xfrm>
          <a:prstGeom prst="rect">
            <a:avLst/>
          </a:prstGeom>
          <a:noFill/>
          <a:ln>
            <a:noFill/>
          </a:ln>
        </p:spPr>
        <p:txBody>
          <a:bodyPr spcFirstLastPara="1" wrap="square" lIns="91425" tIns="45700" rIns="91425" bIns="45700" anchor="t" anchorCtr="0">
            <a:noAutofit/>
          </a:bodyPr>
          <a:lstStyle/>
          <a:p>
            <a:pPr marL="457200" marR="0" lvl="0" indent="-406400" algn="l" rtl="0">
              <a:lnSpc>
                <a:spcPct val="90000"/>
              </a:lnSpc>
              <a:spcBef>
                <a:spcPts val="750"/>
              </a:spcBef>
              <a:spcAft>
                <a:spcPts val="0"/>
              </a:spcAft>
              <a:buClrTx/>
              <a:buSzPts val="2800"/>
              <a:buFont typeface="Calibri"/>
              <a:buChar char="•"/>
            </a:pPr>
            <a:r>
              <a:rPr lang="en-US" sz="2800" dirty="0"/>
              <a:t>Atmospheric Data</a:t>
            </a:r>
            <a:endParaRPr sz="2800" dirty="0"/>
          </a:p>
          <a:p>
            <a:pPr marL="914400" marR="0" lvl="1" indent="-381000" algn="l" rtl="0">
              <a:lnSpc>
                <a:spcPct val="90000"/>
              </a:lnSpc>
              <a:spcBef>
                <a:spcPts val="0"/>
              </a:spcBef>
              <a:spcAft>
                <a:spcPts val="0"/>
              </a:spcAft>
              <a:buSzPts val="2400"/>
              <a:buChar char="•"/>
            </a:pPr>
            <a:r>
              <a:rPr lang="en-US" sz="2400" dirty="0"/>
              <a:t>Temperature</a:t>
            </a:r>
            <a:endParaRPr sz="2400" dirty="0"/>
          </a:p>
          <a:p>
            <a:pPr marL="914400" marR="0" lvl="1" indent="-381000" algn="l" rtl="0">
              <a:lnSpc>
                <a:spcPct val="90000"/>
              </a:lnSpc>
              <a:spcBef>
                <a:spcPts val="0"/>
              </a:spcBef>
              <a:spcAft>
                <a:spcPts val="0"/>
              </a:spcAft>
              <a:buSzPts val="2400"/>
              <a:buChar char="•"/>
            </a:pPr>
            <a:r>
              <a:rPr lang="en-US" sz="2400" dirty="0"/>
              <a:t>Rainfall</a:t>
            </a:r>
            <a:endParaRPr sz="2400" dirty="0"/>
          </a:p>
          <a:p>
            <a:pPr marL="914400" marR="0" lvl="1" indent="-381000" algn="l" rtl="0">
              <a:lnSpc>
                <a:spcPct val="90000"/>
              </a:lnSpc>
              <a:spcBef>
                <a:spcPts val="0"/>
              </a:spcBef>
              <a:spcAft>
                <a:spcPts val="0"/>
              </a:spcAft>
              <a:buSzPts val="2400"/>
              <a:buChar char="•"/>
            </a:pPr>
            <a:r>
              <a:rPr lang="en-US" sz="2400" dirty="0"/>
              <a:t>Etc.</a:t>
            </a:r>
            <a:endParaRPr sz="2400" dirty="0"/>
          </a:p>
          <a:p>
            <a:pPr marL="1371600" lvl="2" indent="-317500" algn="l" rtl="0">
              <a:lnSpc>
                <a:spcPct val="107916"/>
              </a:lnSpc>
              <a:spcBef>
                <a:spcPts val="0"/>
              </a:spcBef>
              <a:spcAft>
                <a:spcPts val="0"/>
              </a:spcAft>
              <a:buClr>
                <a:srgbClr val="000000"/>
              </a:buClr>
              <a:buSzPts val="1400"/>
              <a:buFont typeface="Calibri"/>
              <a:buChar char="•"/>
            </a:pPr>
            <a:r>
              <a:rPr lang="en-US" sz="1400" u="sng" dirty="0">
                <a:solidFill>
                  <a:schemeClr val="hlink"/>
                </a:solidFill>
                <a:hlinkClick r:id="rId3"/>
              </a:rPr>
              <a:t>https://www.usclimatedata.com/</a:t>
            </a:r>
            <a:endParaRPr sz="1400" dirty="0">
              <a:solidFill>
                <a:srgbClr val="000000"/>
              </a:solidFill>
            </a:endParaRPr>
          </a:p>
          <a:p>
            <a:pPr marL="1371600" lvl="2" indent="-317500" algn="l" rtl="0">
              <a:lnSpc>
                <a:spcPct val="107916"/>
              </a:lnSpc>
              <a:spcBef>
                <a:spcPts val="0"/>
              </a:spcBef>
              <a:spcAft>
                <a:spcPts val="0"/>
              </a:spcAft>
              <a:buClr>
                <a:srgbClr val="000000"/>
              </a:buClr>
              <a:buSzPts val="1400"/>
              <a:buFont typeface="Calibri"/>
              <a:buChar char="•"/>
            </a:pPr>
            <a:r>
              <a:rPr lang="en-US" sz="1400" u="sng" dirty="0">
                <a:solidFill>
                  <a:schemeClr val="hlink"/>
                </a:solidFill>
                <a:hlinkClick r:id="rId4"/>
              </a:rPr>
              <a:t>https://www.wunderground.com/</a:t>
            </a:r>
            <a:endParaRPr sz="1400" dirty="0">
              <a:solidFill>
                <a:srgbClr val="000000"/>
              </a:solidFill>
            </a:endParaRPr>
          </a:p>
          <a:p>
            <a:pPr marL="1371600" lvl="2" indent="-317500" algn="l" rtl="0">
              <a:lnSpc>
                <a:spcPct val="107916"/>
              </a:lnSpc>
              <a:spcBef>
                <a:spcPts val="0"/>
              </a:spcBef>
              <a:spcAft>
                <a:spcPts val="0"/>
              </a:spcAft>
              <a:buClr>
                <a:srgbClr val="000000"/>
              </a:buClr>
              <a:buSzPts val="1400"/>
              <a:buFont typeface="Calibri"/>
              <a:buChar char="•"/>
            </a:pPr>
            <a:r>
              <a:rPr lang="en-US" sz="1400" u="sng" dirty="0">
                <a:solidFill>
                  <a:schemeClr val="hlink"/>
                </a:solidFill>
                <a:hlinkClick r:id="rId5"/>
              </a:rPr>
              <a:t>https://www.climate.gov/</a:t>
            </a:r>
            <a:endParaRPr sz="1400" dirty="0">
              <a:solidFill>
                <a:srgbClr val="000000"/>
              </a:solidFill>
            </a:endParaRPr>
          </a:p>
          <a:p>
            <a:pPr marL="1371600" lvl="2" indent="-317500" algn="l" rtl="0">
              <a:lnSpc>
                <a:spcPct val="107916"/>
              </a:lnSpc>
              <a:spcBef>
                <a:spcPts val="0"/>
              </a:spcBef>
              <a:spcAft>
                <a:spcPts val="0"/>
              </a:spcAft>
              <a:buClr>
                <a:srgbClr val="000000"/>
              </a:buClr>
              <a:buSzPts val="1400"/>
              <a:buFont typeface="Calibri"/>
              <a:buChar char="•"/>
            </a:pPr>
            <a:r>
              <a:rPr lang="en-US" sz="1400" u="sng" dirty="0">
                <a:solidFill>
                  <a:schemeClr val="hlink"/>
                </a:solidFill>
                <a:hlinkClick r:id="rId6"/>
              </a:rPr>
              <a:t>https://www.ncdc.noaa.gov/</a:t>
            </a:r>
            <a:endParaRPr sz="1400" dirty="0">
              <a:solidFill>
                <a:srgbClr val="000000"/>
              </a:solidFill>
            </a:endParaRPr>
          </a:p>
          <a:p>
            <a:pPr marL="1371600" lvl="2" indent="-317500" algn="l" rtl="0">
              <a:lnSpc>
                <a:spcPct val="107916"/>
              </a:lnSpc>
              <a:spcBef>
                <a:spcPts val="0"/>
              </a:spcBef>
              <a:spcAft>
                <a:spcPts val="0"/>
              </a:spcAft>
              <a:buClr>
                <a:srgbClr val="000000"/>
              </a:buClr>
              <a:buSzPts val="1400"/>
              <a:buFont typeface="Calibri"/>
              <a:buChar char="•"/>
            </a:pPr>
            <a:r>
              <a:rPr lang="en-US" sz="1400" u="sng" dirty="0">
                <a:solidFill>
                  <a:schemeClr val="hlink"/>
                </a:solidFill>
                <a:hlinkClick r:id="rId7"/>
              </a:rPr>
              <a:t>https://www.agweb.com/weather/temperature-band/</a:t>
            </a:r>
            <a:endParaRPr sz="1400" dirty="0">
              <a:solidFill>
                <a:srgbClr val="000000"/>
              </a:solidFill>
            </a:endParaRPr>
          </a:p>
          <a:p>
            <a:pPr marL="1371600" lvl="2" indent="-317500" algn="l" rtl="0">
              <a:lnSpc>
                <a:spcPct val="107916"/>
              </a:lnSpc>
              <a:spcBef>
                <a:spcPts val="0"/>
              </a:spcBef>
              <a:spcAft>
                <a:spcPts val="0"/>
              </a:spcAft>
              <a:buClr>
                <a:srgbClr val="000000"/>
              </a:buClr>
              <a:buSzPts val="1400"/>
              <a:buFont typeface="Calibri"/>
              <a:buChar char="•"/>
            </a:pPr>
            <a:r>
              <a:rPr lang="en-US" sz="1400" u="sng" dirty="0">
                <a:solidFill>
                  <a:schemeClr val="hlink"/>
                </a:solidFill>
                <a:hlinkClick r:id="rId8"/>
              </a:rPr>
              <a:t>https://weatherspark.com/</a:t>
            </a:r>
            <a:endParaRPr sz="1400" dirty="0">
              <a:solidFill>
                <a:srgbClr val="000000"/>
              </a:solidFill>
            </a:endParaRPr>
          </a:p>
          <a:p>
            <a:pPr marL="914400" lvl="0" indent="0" algn="l" rtl="0">
              <a:lnSpc>
                <a:spcPct val="107916"/>
              </a:lnSpc>
              <a:spcBef>
                <a:spcPts val="800"/>
              </a:spcBef>
              <a:spcAft>
                <a:spcPts val="0"/>
              </a:spcAft>
              <a:buSzPts val="2100"/>
              <a:buNone/>
            </a:pPr>
            <a:endParaRPr sz="1400" dirty="0">
              <a:solidFill>
                <a:srgbClr val="000000"/>
              </a:solidFill>
            </a:endParaRPr>
          </a:p>
          <a:p>
            <a:pPr marL="457200" marR="0" lvl="0" indent="0" algn="l" rtl="0">
              <a:lnSpc>
                <a:spcPct val="90000"/>
              </a:lnSpc>
              <a:spcBef>
                <a:spcPts val="800"/>
              </a:spcBef>
              <a:spcAft>
                <a:spcPts val="0"/>
              </a:spcAft>
              <a:buSzPts val="2100"/>
              <a:buNone/>
            </a:pPr>
            <a:endParaRPr sz="2400" dirty="0"/>
          </a:p>
          <a:p>
            <a:pPr marL="914400" marR="0" lvl="0" indent="0" algn="l" rtl="0">
              <a:lnSpc>
                <a:spcPct val="90000"/>
              </a:lnSpc>
              <a:spcBef>
                <a:spcPts val="750"/>
              </a:spcBef>
              <a:spcAft>
                <a:spcPts val="0"/>
              </a:spcAft>
              <a:buSzPts val="2100"/>
              <a:buNone/>
            </a:pPr>
            <a:endParaRPr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108"/>
                                        </p:tgtEl>
                                        <p:attrNameLst>
                                          <p:attrName>style.visibility</p:attrName>
                                        </p:attrNameLst>
                                      </p:cBhvr>
                                      <p:to>
                                        <p:strVal val="visible"/>
                                      </p:to>
                                    </p:set>
                                    <p:anim calcmode="lin" valueType="num">
                                      <p:cBhvr additive="base">
                                        <p:cTn id="7" dur="500"/>
                                        <p:tgtEl>
                                          <p:spTgt spid="108"/>
                                        </p:tgtEl>
                                        <p:attrNameLst>
                                          <p:attrName>ppt_y</p:attrName>
                                        </p:attrNameLst>
                                      </p:cBhvr>
                                      <p:tavLst>
                                        <p:tav tm="0">
                                          <p:val>
                                            <p:strVal val="#ppt_y-1"/>
                                          </p:val>
                                        </p:tav>
                                        <p:tav tm="100000">
                                          <p:val>
                                            <p:strVal val="#ppt_y"/>
                                          </p:val>
                                        </p:tav>
                                      </p:tavLst>
                                    </p:anim>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109">
                                            <p:txEl>
                                              <p:pRg st="0" end="0"/>
                                            </p:txEl>
                                          </p:spTgt>
                                        </p:tgtEl>
                                        <p:attrNameLst>
                                          <p:attrName>style.visibility</p:attrName>
                                        </p:attrNameLst>
                                      </p:cBhvr>
                                      <p:to>
                                        <p:strVal val="visible"/>
                                      </p:to>
                                    </p:set>
                                    <p:anim calcmode="lin" valueType="num">
                                      <p:cBhvr additive="base">
                                        <p:cTn id="12" dur="500"/>
                                        <p:tgtEl>
                                          <p:spTgt spid="109">
                                            <p:txEl>
                                              <p:pRg st="0" end="0"/>
                                            </p:txEl>
                                          </p:spTgt>
                                        </p:tgtEl>
                                        <p:attrNameLst>
                                          <p:attrName>ppt_x</p:attrName>
                                        </p:attrNameLst>
                                      </p:cBhvr>
                                      <p:tavLst>
                                        <p:tav tm="0">
                                          <p:val>
                                            <p:strVal val="#ppt_x+1"/>
                                          </p:val>
                                        </p:tav>
                                        <p:tav tm="100000">
                                          <p:val>
                                            <p:strVal val="#ppt_x"/>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nodeType="clickEffect">
                                  <p:stCondLst>
                                    <p:cond delay="0"/>
                                  </p:stCondLst>
                                  <p:childTnLst>
                                    <p:set>
                                      <p:cBhvr>
                                        <p:cTn id="16" dur="1" fill="hold">
                                          <p:stCondLst>
                                            <p:cond delay="0"/>
                                          </p:stCondLst>
                                        </p:cTn>
                                        <p:tgtEl>
                                          <p:spTgt spid="109">
                                            <p:txEl>
                                              <p:pRg st="1" end="1"/>
                                            </p:txEl>
                                          </p:spTgt>
                                        </p:tgtEl>
                                        <p:attrNameLst>
                                          <p:attrName>style.visibility</p:attrName>
                                        </p:attrNameLst>
                                      </p:cBhvr>
                                      <p:to>
                                        <p:strVal val="visible"/>
                                      </p:to>
                                    </p:set>
                                    <p:anim calcmode="lin" valueType="num">
                                      <p:cBhvr additive="base">
                                        <p:cTn id="17" dur="500"/>
                                        <p:tgtEl>
                                          <p:spTgt spid="109">
                                            <p:txEl>
                                              <p:pRg st="1" end="1"/>
                                            </p:txEl>
                                          </p:spTgt>
                                        </p:tgtEl>
                                        <p:attrNameLst>
                                          <p:attrName>ppt_x</p:attrName>
                                        </p:attrNameLst>
                                      </p:cBhvr>
                                      <p:tavLst>
                                        <p:tav tm="0">
                                          <p:val>
                                            <p:strVal val="#ppt_x+1"/>
                                          </p:val>
                                        </p:tav>
                                        <p:tav tm="100000">
                                          <p:val>
                                            <p:strVal val="#ppt_x"/>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2" fill="hold" nodeType="clickEffect">
                                  <p:stCondLst>
                                    <p:cond delay="0"/>
                                  </p:stCondLst>
                                  <p:childTnLst>
                                    <p:set>
                                      <p:cBhvr>
                                        <p:cTn id="21" dur="1" fill="hold">
                                          <p:stCondLst>
                                            <p:cond delay="0"/>
                                          </p:stCondLst>
                                        </p:cTn>
                                        <p:tgtEl>
                                          <p:spTgt spid="109">
                                            <p:txEl>
                                              <p:pRg st="2" end="2"/>
                                            </p:txEl>
                                          </p:spTgt>
                                        </p:tgtEl>
                                        <p:attrNameLst>
                                          <p:attrName>style.visibility</p:attrName>
                                        </p:attrNameLst>
                                      </p:cBhvr>
                                      <p:to>
                                        <p:strVal val="visible"/>
                                      </p:to>
                                    </p:set>
                                    <p:anim calcmode="lin" valueType="num">
                                      <p:cBhvr additive="base">
                                        <p:cTn id="22" dur="500"/>
                                        <p:tgtEl>
                                          <p:spTgt spid="109">
                                            <p:txEl>
                                              <p:pRg st="2" end="2"/>
                                            </p:txEl>
                                          </p:spTgt>
                                        </p:tgtEl>
                                        <p:attrNameLst>
                                          <p:attrName>ppt_x</p:attrName>
                                        </p:attrNameLst>
                                      </p:cBhvr>
                                      <p:tavLst>
                                        <p:tav tm="0">
                                          <p:val>
                                            <p:strVal val="#ppt_x+1"/>
                                          </p:val>
                                        </p:tav>
                                        <p:tav tm="100000">
                                          <p:val>
                                            <p:strVal val="#ppt_x"/>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2" fill="hold" nodeType="clickEffect">
                                  <p:stCondLst>
                                    <p:cond delay="0"/>
                                  </p:stCondLst>
                                  <p:childTnLst>
                                    <p:set>
                                      <p:cBhvr>
                                        <p:cTn id="26" dur="1" fill="hold">
                                          <p:stCondLst>
                                            <p:cond delay="0"/>
                                          </p:stCondLst>
                                        </p:cTn>
                                        <p:tgtEl>
                                          <p:spTgt spid="109">
                                            <p:txEl>
                                              <p:pRg st="3" end="3"/>
                                            </p:txEl>
                                          </p:spTgt>
                                        </p:tgtEl>
                                        <p:attrNameLst>
                                          <p:attrName>style.visibility</p:attrName>
                                        </p:attrNameLst>
                                      </p:cBhvr>
                                      <p:to>
                                        <p:strVal val="visible"/>
                                      </p:to>
                                    </p:set>
                                    <p:anim calcmode="lin" valueType="num">
                                      <p:cBhvr additive="base">
                                        <p:cTn id="27" dur="500"/>
                                        <p:tgtEl>
                                          <p:spTgt spid="109">
                                            <p:txEl>
                                              <p:pRg st="3" end="3"/>
                                            </p:txEl>
                                          </p:spTgt>
                                        </p:tgtEl>
                                        <p:attrNameLst>
                                          <p:attrName>ppt_x</p:attrName>
                                        </p:attrNameLst>
                                      </p:cBhvr>
                                      <p:tavLst>
                                        <p:tav tm="0">
                                          <p:val>
                                            <p:strVal val="#ppt_x+1"/>
                                          </p:val>
                                        </p:tav>
                                        <p:tav tm="100000">
                                          <p:val>
                                            <p:strVal val="#ppt_x"/>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2" fill="hold" nodeType="clickEffect">
                                  <p:stCondLst>
                                    <p:cond delay="0"/>
                                  </p:stCondLst>
                                  <p:childTnLst>
                                    <p:set>
                                      <p:cBhvr>
                                        <p:cTn id="31" dur="1" fill="hold">
                                          <p:stCondLst>
                                            <p:cond delay="0"/>
                                          </p:stCondLst>
                                        </p:cTn>
                                        <p:tgtEl>
                                          <p:spTgt spid="109">
                                            <p:txEl>
                                              <p:pRg st="4" end="4"/>
                                            </p:txEl>
                                          </p:spTgt>
                                        </p:tgtEl>
                                        <p:attrNameLst>
                                          <p:attrName>style.visibility</p:attrName>
                                        </p:attrNameLst>
                                      </p:cBhvr>
                                      <p:to>
                                        <p:strVal val="visible"/>
                                      </p:to>
                                    </p:set>
                                    <p:anim calcmode="lin" valueType="num">
                                      <p:cBhvr additive="base">
                                        <p:cTn id="32" dur="500"/>
                                        <p:tgtEl>
                                          <p:spTgt spid="109">
                                            <p:txEl>
                                              <p:pRg st="4" end="4"/>
                                            </p:txEl>
                                          </p:spTgt>
                                        </p:tgtEl>
                                        <p:attrNameLst>
                                          <p:attrName>ppt_x</p:attrName>
                                        </p:attrNameLst>
                                      </p:cBhvr>
                                      <p:tavLst>
                                        <p:tav tm="0">
                                          <p:val>
                                            <p:strVal val="#ppt_x+1"/>
                                          </p:val>
                                        </p:tav>
                                        <p:tav tm="100000">
                                          <p:val>
                                            <p:strVal val="#ppt_x"/>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nodeType="clickEffect">
                                  <p:stCondLst>
                                    <p:cond delay="0"/>
                                  </p:stCondLst>
                                  <p:childTnLst>
                                    <p:set>
                                      <p:cBhvr>
                                        <p:cTn id="36" dur="1" fill="hold">
                                          <p:stCondLst>
                                            <p:cond delay="0"/>
                                          </p:stCondLst>
                                        </p:cTn>
                                        <p:tgtEl>
                                          <p:spTgt spid="109">
                                            <p:txEl>
                                              <p:pRg st="5" end="5"/>
                                            </p:txEl>
                                          </p:spTgt>
                                        </p:tgtEl>
                                        <p:attrNameLst>
                                          <p:attrName>style.visibility</p:attrName>
                                        </p:attrNameLst>
                                      </p:cBhvr>
                                      <p:to>
                                        <p:strVal val="visible"/>
                                      </p:to>
                                    </p:set>
                                    <p:anim calcmode="lin" valueType="num">
                                      <p:cBhvr additive="base">
                                        <p:cTn id="37" dur="500"/>
                                        <p:tgtEl>
                                          <p:spTgt spid="109">
                                            <p:txEl>
                                              <p:pRg st="5" end="5"/>
                                            </p:txEl>
                                          </p:spTgt>
                                        </p:tgtEl>
                                        <p:attrNameLst>
                                          <p:attrName>ppt_x</p:attrName>
                                        </p:attrNameLst>
                                      </p:cBhvr>
                                      <p:tavLst>
                                        <p:tav tm="0">
                                          <p:val>
                                            <p:strVal val="#ppt_x+1"/>
                                          </p:val>
                                        </p:tav>
                                        <p:tav tm="100000">
                                          <p:val>
                                            <p:strVal val="#ppt_x"/>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2" fill="hold" nodeType="clickEffect">
                                  <p:stCondLst>
                                    <p:cond delay="0"/>
                                  </p:stCondLst>
                                  <p:childTnLst>
                                    <p:set>
                                      <p:cBhvr>
                                        <p:cTn id="41" dur="1" fill="hold">
                                          <p:stCondLst>
                                            <p:cond delay="0"/>
                                          </p:stCondLst>
                                        </p:cTn>
                                        <p:tgtEl>
                                          <p:spTgt spid="109">
                                            <p:txEl>
                                              <p:pRg st="6" end="6"/>
                                            </p:txEl>
                                          </p:spTgt>
                                        </p:tgtEl>
                                        <p:attrNameLst>
                                          <p:attrName>style.visibility</p:attrName>
                                        </p:attrNameLst>
                                      </p:cBhvr>
                                      <p:to>
                                        <p:strVal val="visible"/>
                                      </p:to>
                                    </p:set>
                                    <p:anim calcmode="lin" valueType="num">
                                      <p:cBhvr additive="base">
                                        <p:cTn id="42" dur="500"/>
                                        <p:tgtEl>
                                          <p:spTgt spid="109">
                                            <p:txEl>
                                              <p:pRg st="6" end="6"/>
                                            </p:txEl>
                                          </p:spTgt>
                                        </p:tgtEl>
                                        <p:attrNameLst>
                                          <p:attrName>ppt_x</p:attrName>
                                        </p:attrNameLst>
                                      </p:cBhvr>
                                      <p:tavLst>
                                        <p:tav tm="0">
                                          <p:val>
                                            <p:strVal val="#ppt_x+1"/>
                                          </p:val>
                                        </p:tav>
                                        <p:tav tm="100000">
                                          <p:val>
                                            <p:strVal val="#ppt_x"/>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2" fill="hold" nodeType="clickEffect">
                                  <p:stCondLst>
                                    <p:cond delay="0"/>
                                  </p:stCondLst>
                                  <p:childTnLst>
                                    <p:set>
                                      <p:cBhvr>
                                        <p:cTn id="46" dur="1" fill="hold">
                                          <p:stCondLst>
                                            <p:cond delay="0"/>
                                          </p:stCondLst>
                                        </p:cTn>
                                        <p:tgtEl>
                                          <p:spTgt spid="109">
                                            <p:txEl>
                                              <p:pRg st="7" end="7"/>
                                            </p:txEl>
                                          </p:spTgt>
                                        </p:tgtEl>
                                        <p:attrNameLst>
                                          <p:attrName>style.visibility</p:attrName>
                                        </p:attrNameLst>
                                      </p:cBhvr>
                                      <p:to>
                                        <p:strVal val="visible"/>
                                      </p:to>
                                    </p:set>
                                    <p:anim calcmode="lin" valueType="num">
                                      <p:cBhvr additive="base">
                                        <p:cTn id="47" dur="500"/>
                                        <p:tgtEl>
                                          <p:spTgt spid="109">
                                            <p:txEl>
                                              <p:pRg st="7" end="7"/>
                                            </p:txEl>
                                          </p:spTgt>
                                        </p:tgtEl>
                                        <p:attrNameLst>
                                          <p:attrName>ppt_x</p:attrName>
                                        </p:attrNameLst>
                                      </p:cBhvr>
                                      <p:tavLst>
                                        <p:tav tm="0">
                                          <p:val>
                                            <p:strVal val="#ppt_x+1"/>
                                          </p:val>
                                        </p:tav>
                                        <p:tav tm="100000">
                                          <p:val>
                                            <p:strVal val="#ppt_x"/>
                                          </p:val>
                                        </p:tav>
                                      </p:tavLst>
                                    </p:anim>
                                  </p:childTnLst>
                                </p:cTn>
                              </p:par>
                            </p:childTnLst>
                          </p:cTn>
                        </p:par>
                      </p:childTnLst>
                    </p:cTn>
                  </p:par>
                  <p:par>
                    <p:cTn id="48" fill="hold">
                      <p:stCondLst>
                        <p:cond delay="indefinite"/>
                      </p:stCondLst>
                      <p:childTnLst>
                        <p:par>
                          <p:cTn id="49" fill="hold">
                            <p:stCondLst>
                              <p:cond delay="0"/>
                            </p:stCondLst>
                            <p:childTnLst>
                              <p:par>
                                <p:cTn id="50" presetID="2" presetClass="entr" presetSubtype="2" fill="hold" nodeType="clickEffect">
                                  <p:stCondLst>
                                    <p:cond delay="0"/>
                                  </p:stCondLst>
                                  <p:childTnLst>
                                    <p:set>
                                      <p:cBhvr>
                                        <p:cTn id="51" dur="1" fill="hold">
                                          <p:stCondLst>
                                            <p:cond delay="0"/>
                                          </p:stCondLst>
                                        </p:cTn>
                                        <p:tgtEl>
                                          <p:spTgt spid="109">
                                            <p:txEl>
                                              <p:pRg st="8" end="8"/>
                                            </p:txEl>
                                          </p:spTgt>
                                        </p:tgtEl>
                                        <p:attrNameLst>
                                          <p:attrName>style.visibility</p:attrName>
                                        </p:attrNameLst>
                                      </p:cBhvr>
                                      <p:to>
                                        <p:strVal val="visible"/>
                                      </p:to>
                                    </p:set>
                                    <p:anim calcmode="lin" valueType="num">
                                      <p:cBhvr additive="base">
                                        <p:cTn id="52" dur="500"/>
                                        <p:tgtEl>
                                          <p:spTgt spid="109">
                                            <p:txEl>
                                              <p:pRg st="8" end="8"/>
                                            </p:txEl>
                                          </p:spTgt>
                                        </p:tgtEl>
                                        <p:attrNameLst>
                                          <p:attrName>ppt_x</p:attrName>
                                        </p:attrNameLst>
                                      </p:cBhvr>
                                      <p:tavLst>
                                        <p:tav tm="0">
                                          <p:val>
                                            <p:strVal val="#ppt_x+1"/>
                                          </p:val>
                                        </p:tav>
                                        <p:tav tm="100000">
                                          <p:val>
                                            <p:strVal val="#ppt_x"/>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2" fill="hold" nodeType="clickEffect">
                                  <p:stCondLst>
                                    <p:cond delay="0"/>
                                  </p:stCondLst>
                                  <p:childTnLst>
                                    <p:set>
                                      <p:cBhvr>
                                        <p:cTn id="56" dur="1" fill="hold">
                                          <p:stCondLst>
                                            <p:cond delay="0"/>
                                          </p:stCondLst>
                                        </p:cTn>
                                        <p:tgtEl>
                                          <p:spTgt spid="109">
                                            <p:txEl>
                                              <p:pRg st="9" end="9"/>
                                            </p:txEl>
                                          </p:spTgt>
                                        </p:tgtEl>
                                        <p:attrNameLst>
                                          <p:attrName>style.visibility</p:attrName>
                                        </p:attrNameLst>
                                      </p:cBhvr>
                                      <p:to>
                                        <p:strVal val="visible"/>
                                      </p:to>
                                    </p:set>
                                    <p:anim calcmode="lin" valueType="num">
                                      <p:cBhvr additive="base">
                                        <p:cTn id="57" dur="500"/>
                                        <p:tgtEl>
                                          <p:spTgt spid="109">
                                            <p:txEl>
                                              <p:pRg st="9" end="9"/>
                                            </p:txEl>
                                          </p:spTgt>
                                        </p:tgtEl>
                                        <p:attrNameLst>
                                          <p:attrName>ppt_x</p:attrName>
                                        </p:attrNameLst>
                                      </p:cBhvr>
                                      <p:tavLst>
                                        <p:tav tm="0">
                                          <p:val>
                                            <p:strVal val="#ppt_x+1"/>
                                          </p:val>
                                        </p:tav>
                                        <p:tav tm="100000">
                                          <p:val>
                                            <p:strVal val="#ppt_x"/>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13"/>
        <p:cNvGrpSpPr/>
        <p:nvPr/>
      </p:nvGrpSpPr>
      <p:grpSpPr>
        <a:xfrm>
          <a:off x="0" y="0"/>
          <a:ext cx="0" cy="0"/>
          <a:chOff x="0" y="0"/>
          <a:chExt cx="0" cy="0"/>
        </a:xfrm>
      </p:grpSpPr>
      <p:sp>
        <p:nvSpPr>
          <p:cNvPr id="114" name="Google Shape;114;p21"/>
          <p:cNvSpPr txBox="1">
            <a:spLocks noGrp="1"/>
          </p:cNvSpPr>
          <p:nvPr>
            <p:ph type="title"/>
          </p:nvPr>
        </p:nvSpPr>
        <p:spPr>
          <a:xfrm>
            <a:off x="628650" y="162826"/>
            <a:ext cx="7886700" cy="6363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SzPts val="3300"/>
              <a:buNone/>
            </a:pPr>
            <a:r>
              <a:rPr lang="en-US" dirty="0"/>
              <a:t>Websites (continued)</a:t>
            </a:r>
            <a:endParaRPr dirty="0"/>
          </a:p>
        </p:txBody>
      </p:sp>
      <p:sp>
        <p:nvSpPr>
          <p:cNvPr id="115" name="Google Shape;115;p21"/>
          <p:cNvSpPr txBox="1">
            <a:spLocks noGrp="1"/>
          </p:cNvSpPr>
          <p:nvPr>
            <p:ph type="body" idx="1"/>
          </p:nvPr>
        </p:nvSpPr>
        <p:spPr>
          <a:xfrm>
            <a:off x="547725" y="672500"/>
            <a:ext cx="7886700" cy="3756000"/>
          </a:xfrm>
          <a:prstGeom prst="rect">
            <a:avLst/>
          </a:prstGeom>
          <a:noFill/>
          <a:ln>
            <a:noFill/>
          </a:ln>
        </p:spPr>
        <p:txBody>
          <a:bodyPr spcFirstLastPara="1" wrap="square" lIns="91425" tIns="45700" rIns="91425" bIns="45700" anchor="t" anchorCtr="0">
            <a:noAutofit/>
          </a:bodyPr>
          <a:lstStyle/>
          <a:p>
            <a:pPr marL="457200" lvl="0" indent="-406400" algn="l" rtl="0">
              <a:lnSpc>
                <a:spcPct val="90000"/>
              </a:lnSpc>
              <a:spcBef>
                <a:spcPts val="750"/>
              </a:spcBef>
              <a:spcAft>
                <a:spcPts val="0"/>
              </a:spcAft>
              <a:buSzPts val="2800"/>
              <a:buChar char="•"/>
            </a:pPr>
            <a:r>
              <a:rPr lang="en-US" sz="2800" dirty="0"/>
              <a:t>Historical weather data analyzed for Growing Degree Days or Heat Units.</a:t>
            </a:r>
            <a:endParaRPr sz="1400" dirty="0">
              <a:solidFill>
                <a:srgbClr val="000000"/>
              </a:solidFill>
            </a:endParaRPr>
          </a:p>
          <a:p>
            <a:pPr marL="914400" lvl="1" indent="-381000" algn="l" rtl="0">
              <a:lnSpc>
                <a:spcPct val="90000"/>
              </a:lnSpc>
              <a:spcBef>
                <a:spcPts val="0"/>
              </a:spcBef>
              <a:spcAft>
                <a:spcPts val="0"/>
              </a:spcAft>
              <a:buSzPts val="2400"/>
              <a:buChar char="•"/>
            </a:pPr>
            <a:r>
              <a:rPr lang="en-US" sz="2400" dirty="0"/>
              <a:t>Growing Degree Days (GDD) or Growing Degree Units (GDU)</a:t>
            </a:r>
            <a:endParaRPr sz="2400" dirty="0"/>
          </a:p>
          <a:p>
            <a:pPr marL="1371600" lvl="2" indent="-361950" algn="l" rtl="0">
              <a:lnSpc>
                <a:spcPct val="107916"/>
              </a:lnSpc>
              <a:spcBef>
                <a:spcPts val="0"/>
              </a:spcBef>
              <a:spcAft>
                <a:spcPts val="0"/>
              </a:spcAft>
              <a:buSzPts val="2100"/>
              <a:buChar char="•"/>
            </a:pPr>
            <a:r>
              <a:rPr lang="en-US" sz="2100" dirty="0"/>
              <a:t>Organisms such as plants, insects, etc. require a certain number of heat units  to reach different stages of maturity. </a:t>
            </a:r>
            <a:endParaRPr sz="2100" dirty="0"/>
          </a:p>
          <a:p>
            <a:pPr marL="1371600" lvl="2" indent="-361950" algn="l" rtl="0">
              <a:lnSpc>
                <a:spcPct val="107916"/>
              </a:lnSpc>
              <a:spcBef>
                <a:spcPts val="0"/>
              </a:spcBef>
              <a:spcAft>
                <a:spcPts val="0"/>
              </a:spcAft>
              <a:buSzPts val="2100"/>
              <a:buChar char="•"/>
            </a:pPr>
            <a:r>
              <a:rPr lang="en-US" sz="2100" dirty="0"/>
              <a:t>(Max Temp + Min Temp)/2 - Base Temp</a:t>
            </a:r>
            <a:endParaRPr sz="2100" dirty="0"/>
          </a:p>
          <a:p>
            <a:pPr marL="1371600" lvl="2" indent="-361950" algn="l" rtl="0">
              <a:lnSpc>
                <a:spcPct val="107916"/>
              </a:lnSpc>
              <a:spcBef>
                <a:spcPts val="0"/>
              </a:spcBef>
              <a:spcAft>
                <a:spcPts val="0"/>
              </a:spcAft>
              <a:buSzPts val="2100"/>
              <a:buChar char="•"/>
            </a:pPr>
            <a:r>
              <a:rPr lang="en-US" sz="2100" dirty="0"/>
              <a:t>Example for corn: (83 + 61)/2 -50 = 22 GDD for that day</a:t>
            </a:r>
            <a:endParaRPr sz="2100" dirty="0"/>
          </a:p>
          <a:p>
            <a:pPr marL="1371600" lvl="2" indent="-361950" algn="l" rtl="0">
              <a:lnSpc>
                <a:spcPct val="107916"/>
              </a:lnSpc>
              <a:spcBef>
                <a:spcPts val="0"/>
              </a:spcBef>
              <a:spcAft>
                <a:spcPts val="0"/>
              </a:spcAft>
              <a:buSzPts val="2100"/>
              <a:buChar char="•"/>
            </a:pPr>
            <a:r>
              <a:rPr lang="en-US" sz="2100" dirty="0"/>
              <a:t>NOTE: The max temp used cannot exceed 85 and the min temp used cannot be less than 50.</a:t>
            </a:r>
            <a:endParaRPr sz="600" dirty="0">
              <a:solidFill>
                <a:srgbClr val="CCCCCC"/>
              </a:solidFill>
            </a:endParaRPr>
          </a:p>
          <a:p>
            <a:pPr marL="457200" lvl="0" indent="-342900" algn="l" rtl="0">
              <a:lnSpc>
                <a:spcPct val="107916"/>
              </a:lnSpc>
              <a:spcBef>
                <a:spcPts val="800"/>
              </a:spcBef>
              <a:spcAft>
                <a:spcPts val="0"/>
              </a:spcAft>
              <a:buClr>
                <a:srgbClr val="000000"/>
              </a:buClr>
              <a:buSzPts val="1800"/>
              <a:buFont typeface="Calibri"/>
              <a:buChar char="•"/>
            </a:pPr>
            <a:r>
              <a:rPr lang="en-US" sz="1800" u="sng" dirty="0">
                <a:solidFill>
                  <a:schemeClr val="hlink"/>
                </a:solidFill>
                <a:hlinkClick r:id="rId3"/>
              </a:rPr>
              <a:t>http://www.nutrien-ekonomics.com/tools-to-calculate-fertilizer-needs/calculators/gdd/</a:t>
            </a:r>
            <a:endParaRPr sz="1800" dirty="0">
              <a:solidFill>
                <a:srgbClr val="000000"/>
              </a:solidFill>
            </a:endParaRPr>
          </a:p>
          <a:p>
            <a:pPr marL="457200" lvl="0" indent="-342900" algn="l" rtl="0">
              <a:lnSpc>
                <a:spcPct val="107916"/>
              </a:lnSpc>
              <a:spcBef>
                <a:spcPts val="0"/>
              </a:spcBef>
              <a:spcAft>
                <a:spcPts val="0"/>
              </a:spcAft>
              <a:buClr>
                <a:srgbClr val="000000"/>
              </a:buClr>
              <a:buSzPts val="1800"/>
              <a:buFont typeface="Calibri"/>
              <a:buChar char="•"/>
            </a:pPr>
            <a:r>
              <a:rPr lang="en-US" sz="1800" u="sng" dirty="0">
                <a:solidFill>
                  <a:schemeClr val="hlink"/>
                </a:solidFill>
                <a:hlinkClick r:id="rId4"/>
              </a:rPr>
              <a:t>http://www.greencastonline.com/growing-degree-days/home</a:t>
            </a:r>
            <a:endParaRPr sz="1800" dirty="0">
              <a:solidFill>
                <a:srgbClr val="CCCCCC"/>
              </a:solidFill>
            </a:endParaRPr>
          </a:p>
          <a:p>
            <a:pPr marL="0" lvl="0" indent="0" algn="l" rtl="0">
              <a:lnSpc>
                <a:spcPct val="107916"/>
              </a:lnSpc>
              <a:spcBef>
                <a:spcPts val="800"/>
              </a:spcBef>
              <a:spcAft>
                <a:spcPts val="0"/>
              </a:spcAft>
              <a:buSzPts val="2100"/>
              <a:buNone/>
            </a:pPr>
            <a:endParaRPr sz="1800" dirty="0">
              <a:solidFill>
                <a:srgbClr val="CCCCCC"/>
              </a:solidFill>
            </a:endParaRPr>
          </a:p>
          <a:p>
            <a:pPr marL="0" lvl="0" indent="0" algn="l" rtl="0">
              <a:lnSpc>
                <a:spcPct val="107916"/>
              </a:lnSpc>
              <a:spcBef>
                <a:spcPts val="800"/>
              </a:spcBef>
              <a:spcAft>
                <a:spcPts val="0"/>
              </a:spcAft>
              <a:buSzPts val="2100"/>
              <a:buNone/>
            </a:pPr>
            <a:endParaRPr dirty="0">
              <a:solidFill>
                <a:srgbClr val="CCCCCC"/>
              </a:solidFill>
            </a:endParaRPr>
          </a:p>
          <a:p>
            <a:pPr marL="0" lvl="0" indent="0" algn="l" rtl="0">
              <a:lnSpc>
                <a:spcPct val="90000"/>
              </a:lnSpc>
              <a:spcBef>
                <a:spcPts val="800"/>
              </a:spcBef>
              <a:spcAft>
                <a:spcPts val="0"/>
              </a:spcAft>
              <a:buSzPts val="2100"/>
              <a:buNone/>
            </a:pPr>
            <a:endParaRP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14"/>
                                        </p:tgtEl>
                                        <p:attrNameLst>
                                          <p:attrName>style.visibility</p:attrName>
                                        </p:attrNameLst>
                                      </p:cBhvr>
                                      <p:to>
                                        <p:strVal val="visible"/>
                                      </p:to>
                                    </p:set>
                                    <p:anim calcmode="lin" valueType="num">
                                      <p:cBhvr additive="base">
                                        <p:cTn id="7" dur="500" fill="hold"/>
                                        <p:tgtEl>
                                          <p:spTgt spid="114"/>
                                        </p:tgtEl>
                                        <p:attrNameLst>
                                          <p:attrName>ppt_x</p:attrName>
                                        </p:attrNameLst>
                                      </p:cBhvr>
                                      <p:tavLst>
                                        <p:tav tm="0">
                                          <p:val>
                                            <p:strVal val="#ppt_x"/>
                                          </p:val>
                                        </p:tav>
                                        <p:tav tm="100000">
                                          <p:val>
                                            <p:strVal val="#ppt_x"/>
                                          </p:val>
                                        </p:tav>
                                      </p:tavLst>
                                    </p:anim>
                                    <p:anim calcmode="lin" valueType="num">
                                      <p:cBhvr additive="base">
                                        <p:cTn id="8" dur="500" fill="hold"/>
                                        <p:tgtEl>
                                          <p:spTgt spid="11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15">
                                            <p:txEl>
                                              <p:pRg st="0" end="0"/>
                                            </p:txEl>
                                          </p:spTgt>
                                        </p:tgtEl>
                                        <p:attrNameLst>
                                          <p:attrName>style.visibility</p:attrName>
                                        </p:attrNameLst>
                                      </p:cBhvr>
                                      <p:to>
                                        <p:strVal val="visible"/>
                                      </p:to>
                                    </p:set>
                                    <p:anim calcmode="lin" valueType="num">
                                      <p:cBhvr additive="base">
                                        <p:cTn id="13" dur="500" fill="hold"/>
                                        <p:tgtEl>
                                          <p:spTgt spid="115">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1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15">
                                            <p:txEl>
                                              <p:pRg st="1" end="1"/>
                                            </p:txEl>
                                          </p:spTgt>
                                        </p:tgtEl>
                                        <p:attrNameLst>
                                          <p:attrName>style.visibility</p:attrName>
                                        </p:attrNameLst>
                                      </p:cBhvr>
                                      <p:to>
                                        <p:strVal val="visible"/>
                                      </p:to>
                                    </p:set>
                                    <p:anim calcmode="lin" valueType="num">
                                      <p:cBhvr additive="base">
                                        <p:cTn id="19" dur="500" fill="hold"/>
                                        <p:tgtEl>
                                          <p:spTgt spid="115">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1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15">
                                            <p:txEl>
                                              <p:pRg st="2" end="2"/>
                                            </p:txEl>
                                          </p:spTgt>
                                        </p:tgtEl>
                                        <p:attrNameLst>
                                          <p:attrName>style.visibility</p:attrName>
                                        </p:attrNameLst>
                                      </p:cBhvr>
                                      <p:to>
                                        <p:strVal val="visible"/>
                                      </p:to>
                                    </p:set>
                                    <p:anim calcmode="lin" valueType="num">
                                      <p:cBhvr additive="base">
                                        <p:cTn id="25" dur="500" fill="hold"/>
                                        <p:tgtEl>
                                          <p:spTgt spid="115">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1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15">
                                            <p:txEl>
                                              <p:pRg st="3" end="3"/>
                                            </p:txEl>
                                          </p:spTgt>
                                        </p:tgtEl>
                                        <p:attrNameLst>
                                          <p:attrName>style.visibility</p:attrName>
                                        </p:attrNameLst>
                                      </p:cBhvr>
                                      <p:to>
                                        <p:strVal val="visible"/>
                                      </p:to>
                                    </p:set>
                                    <p:anim calcmode="lin" valueType="num">
                                      <p:cBhvr additive="base">
                                        <p:cTn id="31" dur="500" fill="hold"/>
                                        <p:tgtEl>
                                          <p:spTgt spid="115">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1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15">
                                            <p:txEl>
                                              <p:pRg st="4" end="4"/>
                                            </p:txEl>
                                          </p:spTgt>
                                        </p:tgtEl>
                                        <p:attrNameLst>
                                          <p:attrName>style.visibility</p:attrName>
                                        </p:attrNameLst>
                                      </p:cBhvr>
                                      <p:to>
                                        <p:strVal val="visible"/>
                                      </p:to>
                                    </p:set>
                                    <p:anim calcmode="lin" valueType="num">
                                      <p:cBhvr additive="base">
                                        <p:cTn id="37" dur="500" fill="hold"/>
                                        <p:tgtEl>
                                          <p:spTgt spid="115">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1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115">
                                            <p:txEl>
                                              <p:pRg st="5" end="5"/>
                                            </p:txEl>
                                          </p:spTgt>
                                        </p:tgtEl>
                                        <p:attrNameLst>
                                          <p:attrName>style.visibility</p:attrName>
                                        </p:attrNameLst>
                                      </p:cBhvr>
                                      <p:to>
                                        <p:strVal val="visible"/>
                                      </p:to>
                                    </p:set>
                                    <p:anim calcmode="lin" valueType="num">
                                      <p:cBhvr additive="base">
                                        <p:cTn id="43" dur="500" fill="hold"/>
                                        <p:tgtEl>
                                          <p:spTgt spid="115">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115">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115">
                                            <p:txEl>
                                              <p:pRg st="6" end="6"/>
                                            </p:txEl>
                                          </p:spTgt>
                                        </p:tgtEl>
                                        <p:attrNameLst>
                                          <p:attrName>style.visibility</p:attrName>
                                        </p:attrNameLst>
                                      </p:cBhvr>
                                      <p:to>
                                        <p:strVal val="visible"/>
                                      </p:to>
                                    </p:set>
                                    <p:anim calcmode="lin" valueType="num">
                                      <p:cBhvr additive="base">
                                        <p:cTn id="49" dur="500" fill="hold"/>
                                        <p:tgtEl>
                                          <p:spTgt spid="115">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115">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115">
                                            <p:txEl>
                                              <p:pRg st="7" end="7"/>
                                            </p:txEl>
                                          </p:spTgt>
                                        </p:tgtEl>
                                        <p:attrNameLst>
                                          <p:attrName>style.visibility</p:attrName>
                                        </p:attrNameLst>
                                      </p:cBhvr>
                                      <p:to>
                                        <p:strVal val="visible"/>
                                      </p:to>
                                    </p:set>
                                    <p:anim calcmode="lin" valueType="num">
                                      <p:cBhvr additive="base">
                                        <p:cTn id="55" dur="500" fill="hold"/>
                                        <p:tgtEl>
                                          <p:spTgt spid="115">
                                            <p:txEl>
                                              <p:pRg st="7" end="7"/>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115">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 grpId="0"/>
    </p:bldLst>
  </p:timing>
</p:sld>
</file>

<file path=ppt/theme/theme1.xml><?xml version="1.0" encoding="utf-8"?>
<a:theme xmlns:a="http://schemas.openxmlformats.org/drawingml/2006/main" name="Northeast Them">
  <a:themeElements>
    <a:clrScheme name="Custom 1">
      <a:dk1>
        <a:srgbClr val="FFFFFF"/>
      </a:dk1>
      <a:lt1>
        <a:srgbClr val="CECFCD"/>
      </a:lt1>
      <a:dk2>
        <a:srgbClr val="AC082F"/>
      </a:dk2>
      <a:lt2>
        <a:srgbClr val="CECFCD"/>
      </a:lt2>
      <a:accent1>
        <a:srgbClr val="949593"/>
      </a:accent1>
      <a:accent2>
        <a:srgbClr val="AC082F"/>
      </a:accent2>
      <a:accent3>
        <a:srgbClr val="777877"/>
      </a:accent3>
      <a:accent4>
        <a:srgbClr val="C0C1BF"/>
      </a:accent4>
      <a:accent5>
        <a:srgbClr val="3C3C3B"/>
      </a:accent5>
      <a:accent6>
        <a:srgbClr val="636463"/>
      </a:accent6>
      <a:hlink>
        <a:srgbClr val="0000FF"/>
      </a:hlink>
      <a:folHlink>
        <a:srgbClr val="FF00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TotalTime>
  <Words>902</Words>
  <Application>Microsoft Office PowerPoint</Application>
  <PresentationFormat>On-screen Show (4:3)</PresentationFormat>
  <Paragraphs>147</Paragraphs>
  <Slides>19</Slides>
  <Notes>19</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19</vt:i4>
      </vt:variant>
    </vt:vector>
  </HeadingPairs>
  <TitlesOfParts>
    <vt:vector size="22" baseType="lpstr">
      <vt:lpstr>Arial</vt:lpstr>
      <vt:lpstr>Calibri</vt:lpstr>
      <vt:lpstr>Northeast Them</vt:lpstr>
      <vt:lpstr>Precision Agriculture</vt:lpstr>
      <vt:lpstr>Traditional Farming vs. Precision Agriculture</vt:lpstr>
      <vt:lpstr>Gathering Data</vt:lpstr>
      <vt:lpstr>PowerPoint Presentation</vt:lpstr>
      <vt:lpstr>Detail of the Data</vt:lpstr>
      <vt:lpstr>Decision Making and Implementation</vt:lpstr>
      <vt:lpstr>Where Does the Data Come From?</vt:lpstr>
      <vt:lpstr>Websites</vt:lpstr>
      <vt:lpstr>Websites (continued)</vt:lpstr>
      <vt:lpstr>Remote Sensing</vt:lpstr>
      <vt:lpstr>PowerPoint Presentation</vt:lpstr>
      <vt:lpstr>Digitized Historical Maps</vt:lpstr>
      <vt:lpstr>Physical Sampling</vt:lpstr>
      <vt:lpstr>Soil Sampling</vt:lpstr>
      <vt:lpstr>PowerPoint Presentation</vt:lpstr>
      <vt:lpstr>PowerPoint Presentation</vt:lpstr>
      <vt:lpstr>Sensors</vt:lpstr>
      <vt:lpstr>PowerPoint Presentation</vt:lpstr>
      <vt:lpstr>Saving and Transferring Collected Data</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Precision Agriculture</dc:title>
  <cp:lastModifiedBy>Lonny Mitchell</cp:lastModifiedBy>
  <cp:revision>4</cp:revision>
  <dcterms:modified xsi:type="dcterms:W3CDTF">2019-05-14T21:54:46Z</dcterms:modified>
</cp:coreProperties>
</file>