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4" r:id="rId4"/>
    <p:sldId id="258" r:id="rId5"/>
    <p:sldId id="262" r:id="rId6"/>
    <p:sldId id="268" r:id="rId7"/>
    <p:sldId id="265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51" y="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5978-DD1A-A743-8879-EB1F55FC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DC23E-EEAF-6F4F-A013-6DBBA0506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F17F-B906-6B47-93CD-EA368460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7"/>
            <a:ext cx="10515600" cy="855801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4513-7D65-ED4C-81CD-E9B216E5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7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C828-E458-084C-9CC4-EB08A973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990"/>
            <a:ext cx="10515600" cy="2852737"/>
          </a:xfr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D8784-FA1B-294C-8C4A-D1E55758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217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44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7697-7A25-9E43-A6ED-3B3D3835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894E-42B0-0D4E-9DE4-45A443453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AFA63-2E4E-4A40-A8F8-077B195CA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95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CC15-029B-AB43-88F3-D05942C1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3381E-1CC9-F244-87B8-1A9E379D9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65F3E-65F4-FC4B-8847-5A66C6DFB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2A3A2-2BB6-A24E-B7D5-F0542EFBC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F3534-A692-0A49-ABA3-3E79FF4E8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141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DF4B-1876-674C-BDD7-956C9DC4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10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7BB-0A20-9B4A-91B4-8F74C8E5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2679-12A3-7146-8695-D7174DDE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075C6-C588-9749-8567-7F1EB52B0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21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E4DC-6050-AA4E-8A85-CEA14552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26A6E-D701-E74F-A915-3E1158D46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2DB7-E45A-DD49-B0B7-7C628433B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42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207D-D20B-8F44-8FA5-CC63B6E1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CB534-9A97-C142-8151-2F599A21E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E578-4F65-FF4A-8936-7CA4D5605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BF88-953D-154E-8719-177B7F3E04A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8E3E-4217-5849-9F17-EA972686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72851-BA01-6F4F-8FBB-356273D95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4B3E-FB19-5342-AEAE-CFF619E2DF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hanging, person, room&#10;&#10;Description automatically generated">
            <a:extLst>
              <a:ext uri="{FF2B5EF4-FFF2-40B4-BE49-F238E27FC236}">
                <a16:creationId xmlns:a16="http://schemas.microsoft.com/office/drawing/2014/main" id="{15153B31-ADB2-7742-82FA-1CDE162F203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nscu-my.sharepoint.com/:f:/g/personal/hs2840on_minnstate_edu/EmyEUxcV96JOmusoPR9fIdcB1Xlz7s6g3nj23XcnuJD8dw?e=MOSXub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2B12-84A9-D943-9041-DCBBF3143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3CD64-337B-F94A-A06C-29E4B5D65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A159898-128E-D945-8C49-4E81390E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water, outdoor, airplane, shore&#10;&#10;Description automatically generated">
            <a:extLst>
              <a:ext uri="{FF2B5EF4-FFF2-40B4-BE49-F238E27FC236}">
                <a16:creationId xmlns:a16="http://schemas.microsoft.com/office/drawing/2014/main" id="{8AA69AB7-761B-42D2-89BA-7B2679C9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283" y="1465785"/>
            <a:ext cx="7963232" cy="3792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3B194-4852-433F-808F-DD36F6884E67}"/>
              </a:ext>
            </a:extLst>
          </p:cNvPr>
          <p:cNvSpPr txBox="1"/>
          <p:nvPr/>
        </p:nvSpPr>
        <p:spPr>
          <a:xfrm>
            <a:off x="239340" y="4203785"/>
            <a:ext cx="3387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Zack Nicklin</a:t>
            </a:r>
          </a:p>
          <a:p>
            <a:r>
              <a:rPr lang="en-US" dirty="0">
                <a:solidFill>
                  <a:schemeClr val="bg1"/>
                </a:solidFill>
              </a:rPr>
              <a:t>UAS Program Manager – NCTC</a:t>
            </a:r>
          </a:p>
          <a:p>
            <a:r>
              <a:rPr lang="en-US" dirty="0">
                <a:solidFill>
                  <a:schemeClr val="bg1"/>
                </a:solidFill>
              </a:rPr>
              <a:t>CO-PI NCAT</a:t>
            </a:r>
          </a:p>
          <a:p>
            <a:r>
              <a:rPr lang="en-US" dirty="0">
                <a:solidFill>
                  <a:schemeClr val="bg1"/>
                </a:solidFill>
              </a:rPr>
              <a:t>Co-Chair UAS-CTI</a:t>
            </a:r>
          </a:p>
          <a:p>
            <a:r>
              <a:rPr lang="en-US" dirty="0">
                <a:solidFill>
                  <a:schemeClr val="bg1"/>
                </a:solidFill>
              </a:rPr>
              <a:t>FAAST Drone Pro</a:t>
            </a:r>
          </a:p>
        </p:txBody>
      </p:sp>
    </p:spTree>
    <p:extLst>
      <p:ext uri="{BB962C8B-B14F-4D97-AF65-F5344CB8AC3E}">
        <p14:creationId xmlns:p14="http://schemas.microsoft.com/office/powerpoint/2010/main" val="72617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2B12-84A9-D943-9041-DCBBF3143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832" y="2406157"/>
            <a:ext cx="9338336" cy="1392237"/>
          </a:xfrm>
        </p:spPr>
        <p:txBody>
          <a:bodyPr>
            <a:normAutofit/>
          </a:bodyPr>
          <a:lstStyle/>
          <a:p>
            <a:r>
              <a:rPr lang="en-US" sz="6000" dirty="0"/>
              <a:t>Maintaining Your UAS</a:t>
            </a:r>
          </a:p>
        </p:txBody>
      </p:sp>
    </p:spTree>
    <p:extLst>
      <p:ext uri="{BB962C8B-B14F-4D97-AF65-F5344CB8AC3E}">
        <p14:creationId xmlns:p14="http://schemas.microsoft.com/office/powerpoint/2010/main" val="14882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2B12-84A9-D943-9041-DCBBF3143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832" y="2297156"/>
            <a:ext cx="9338336" cy="1392237"/>
          </a:xfrm>
        </p:spPr>
        <p:txBody>
          <a:bodyPr>
            <a:normAutofit/>
          </a:bodyPr>
          <a:lstStyle/>
          <a:p>
            <a:r>
              <a:rPr lang="en-US" sz="6000" dirty="0"/>
              <a:t>Checklists</a:t>
            </a:r>
          </a:p>
        </p:txBody>
      </p:sp>
    </p:spTree>
    <p:extLst>
      <p:ext uri="{BB962C8B-B14F-4D97-AF65-F5344CB8AC3E}">
        <p14:creationId xmlns:p14="http://schemas.microsoft.com/office/powerpoint/2010/main" val="426570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49585-1D6D-4178-A366-170398473B20}"/>
              </a:ext>
            </a:extLst>
          </p:cNvPr>
          <p:cNvSpPr txBox="1"/>
          <p:nvPr/>
        </p:nvSpPr>
        <p:spPr>
          <a:xfrm>
            <a:off x="443070" y="84780"/>
            <a:ext cx="1130585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Preflight</a:t>
            </a:r>
          </a:p>
          <a:p>
            <a:r>
              <a:rPr lang="en-US" b="1" dirty="0">
                <a:solidFill>
                  <a:schemeClr val="bg1"/>
                </a:solidFill>
              </a:rPr>
              <a:t>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Should include a visual and tactile inspection of all parts of the aircraft, remote and peripheral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Payload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Gimbal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Mounts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Landing gear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Battery (security, charge, cell voltage, temperature)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Joystick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Buttons and 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Checks may differ between aircraft of the same model, based on equipage.</a:t>
            </a:r>
          </a:p>
        </p:txBody>
      </p:sp>
    </p:spTree>
    <p:extLst>
      <p:ext uri="{BB962C8B-B14F-4D97-AF65-F5344CB8AC3E}">
        <p14:creationId xmlns:p14="http://schemas.microsoft.com/office/powerpoint/2010/main" val="9995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2B12-84A9-D943-9041-DCBBF3143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41" y="581341"/>
            <a:ext cx="9338336" cy="1392237"/>
          </a:xfrm>
        </p:spPr>
        <p:txBody>
          <a:bodyPr>
            <a:normAutofit/>
          </a:bodyPr>
          <a:lstStyle/>
          <a:p>
            <a:r>
              <a:rPr lang="en-US" sz="6000" dirty="0"/>
              <a:t>Flight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88890-479D-42FC-9E6B-D85EE747FBDB}"/>
              </a:ext>
            </a:extLst>
          </p:cNvPr>
          <p:cNvSpPr txBox="1"/>
          <p:nvPr/>
        </p:nvSpPr>
        <p:spPr>
          <a:xfrm>
            <a:off x="878066" y="2161860"/>
            <a:ext cx="106336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Check C2 link is stable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Ensure GPS (signal and # of satellites)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Take off and hover.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Ensure stable hover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Check stick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Check payload signal/feed, if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Check battery cell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Perform mission</a:t>
            </a:r>
          </a:p>
        </p:txBody>
      </p:sp>
    </p:spTree>
    <p:extLst>
      <p:ext uri="{BB962C8B-B14F-4D97-AF65-F5344CB8AC3E}">
        <p14:creationId xmlns:p14="http://schemas.microsoft.com/office/powerpoint/2010/main" val="295101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49585-1D6D-4178-A366-170398473B20}"/>
              </a:ext>
            </a:extLst>
          </p:cNvPr>
          <p:cNvSpPr txBox="1"/>
          <p:nvPr/>
        </p:nvSpPr>
        <p:spPr>
          <a:xfrm>
            <a:off x="443070" y="84780"/>
            <a:ext cx="113058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Post flight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Should include a visual and tactile inspection of all parts of the aircraft and peripheral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Payload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Gimbal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Mounts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Landing gear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Battery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Checks may differ between aircraft of the same model, based on equipage.</a:t>
            </a:r>
          </a:p>
        </p:txBody>
      </p:sp>
    </p:spTree>
    <p:extLst>
      <p:ext uri="{BB962C8B-B14F-4D97-AF65-F5344CB8AC3E}">
        <p14:creationId xmlns:p14="http://schemas.microsoft.com/office/powerpoint/2010/main" val="292048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2B12-84A9-D943-9041-DCBBF3143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832" y="41532"/>
            <a:ext cx="9338336" cy="1392237"/>
          </a:xfrm>
        </p:spPr>
        <p:txBody>
          <a:bodyPr>
            <a:normAutofit/>
          </a:bodyPr>
          <a:lstStyle/>
          <a:p>
            <a:r>
              <a:rPr lang="en-US" sz="6000" dirty="0"/>
              <a:t>Batteries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2D00F-4A2A-4E95-9C41-72EBA373D3BE}"/>
              </a:ext>
            </a:extLst>
          </p:cNvPr>
          <p:cNvSpPr txBox="1"/>
          <p:nvPr/>
        </p:nvSpPr>
        <p:spPr>
          <a:xfrm>
            <a:off x="569229" y="1724439"/>
            <a:ext cx="10803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Set discharge schedule, if applicable, to 48 hours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Storage should be at room temp and ~3.8v per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Never use or charge “puffy”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 a fireproof bag or metal box for charging, discharging and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 not store batteries below 60 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℉, preferably at 70 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During cold weather ops, ensure batteries are above 60 ℉ before starting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Never 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Don’t buy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Don’t buy “off brand” </a:t>
            </a:r>
          </a:p>
        </p:txBody>
      </p:sp>
    </p:spTree>
    <p:extLst>
      <p:ext uri="{BB962C8B-B14F-4D97-AF65-F5344CB8AC3E}">
        <p14:creationId xmlns:p14="http://schemas.microsoft.com/office/powerpoint/2010/main" val="175703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B7CC4-A101-4738-BE15-E4EB0DC48D66}"/>
              </a:ext>
            </a:extLst>
          </p:cNvPr>
          <p:cNvSpPr txBox="1"/>
          <p:nvPr/>
        </p:nvSpPr>
        <p:spPr>
          <a:xfrm>
            <a:off x="520784" y="1780356"/>
            <a:ext cx="10845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Keep 20% in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Fully charged should read 4.2-4.3 volts per cell, match this to % displayed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After long storage period, fully charge and then </a:t>
            </a:r>
            <a:r>
              <a:rPr lang="en-US" sz="2400" b="1" dirty="0">
                <a:solidFill>
                  <a:schemeClr val="bg1"/>
                </a:solidFill>
              </a:rPr>
              <a:t>gently</a:t>
            </a:r>
            <a:r>
              <a:rPr lang="en-US" sz="2400" dirty="0">
                <a:solidFill>
                  <a:schemeClr val="bg1"/>
                </a:solidFill>
              </a:rPr>
              <a:t> discharge to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Store at room temps with 40-60%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Life expectancy ~ 300 cycles if well 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Assign, don’t assume!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62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2B12-84A9-D943-9041-DCBBF3143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832" y="32350"/>
            <a:ext cx="9338336" cy="1392237"/>
          </a:xfrm>
        </p:spPr>
        <p:txBody>
          <a:bodyPr>
            <a:normAutofit/>
          </a:bodyPr>
          <a:lstStyle/>
          <a:p>
            <a:r>
              <a:rPr lang="en-US" sz="6000" dirty="0"/>
              <a:t>Logs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BBAB3-DBBF-4CC8-99E6-F27F5A0756B3}"/>
              </a:ext>
            </a:extLst>
          </p:cNvPr>
          <p:cNvSpPr txBox="1"/>
          <p:nvPr/>
        </p:nvSpPr>
        <p:spPr>
          <a:xfrm>
            <a:off x="260392" y="1598686"/>
            <a:ext cx="113664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Encourage both staff and students to USE them!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Don’t just fill, file and forget. Use them to tweak practices and develop a Mx schedule (trends)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https://mnscu-my.sharepoint.com/:f:/g/personal/hs2840on_minnstate_edu/EmyEUxcV96JOmusoPR9fIdcB1Xlz7s6g3nj23XcnuJD8dw?e=MOSXub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55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10072</TotalTime>
  <Words>355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Maintaining Your UAS</vt:lpstr>
      <vt:lpstr>Checklists</vt:lpstr>
      <vt:lpstr>PowerPoint Presentation</vt:lpstr>
      <vt:lpstr>Flight</vt:lpstr>
      <vt:lpstr>PowerPoint Presentation</vt:lpstr>
      <vt:lpstr>Batteries</vt:lpstr>
      <vt:lpstr>PowerPoint Presentation</vt:lpstr>
      <vt:lpstr>Logs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Bladow, Chelsea J</dc:creator>
  <cp:lastModifiedBy>Nicklin, Zackary A</cp:lastModifiedBy>
  <cp:revision>23</cp:revision>
  <dcterms:created xsi:type="dcterms:W3CDTF">2020-09-16T21:30:50Z</dcterms:created>
  <dcterms:modified xsi:type="dcterms:W3CDTF">2021-02-05T18:34:57Z</dcterms:modified>
</cp:coreProperties>
</file>