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45c779b22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45c779b22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drive.google.com/file/d/1V8rsZtKdwcA12WjJBUwlfJfYI2jtYiyr/view" TargetMode="External"/><Relationship Id="rId4" Type="http://schemas.openxmlformats.org/officeDocument/2006/relationships/image" Target="../media/image1.png"/><Relationship Id="rId11" Type="http://schemas.openxmlformats.org/officeDocument/2006/relationships/hyperlink" Target="http://www.youtube.com/watch?v=jnTfQgOtskk" TargetMode="External"/><Relationship Id="rId10" Type="http://schemas.openxmlformats.org/officeDocument/2006/relationships/image" Target="../media/image2.jpg"/><Relationship Id="rId12" Type="http://schemas.openxmlformats.org/officeDocument/2006/relationships/image" Target="../media/image5.jpg"/><Relationship Id="rId9" Type="http://schemas.openxmlformats.org/officeDocument/2006/relationships/hyperlink" Target="http://www.youtube.com/watch?v=OpQoHrzaamw" TargetMode="External"/><Relationship Id="rId5" Type="http://schemas.openxmlformats.org/officeDocument/2006/relationships/hyperlink" Target="http://drive.google.com/file/d/1UqqDGPPW3jDnCfX88QI3FPnmr-kE72Mr/view" TargetMode="External"/><Relationship Id="rId6" Type="http://schemas.openxmlformats.org/officeDocument/2006/relationships/image" Target="../media/image4.jpg"/><Relationship Id="rId7" Type="http://schemas.openxmlformats.org/officeDocument/2006/relationships/hyperlink" Target="http://drive.google.com/file/d/1V2B93VQ4RLdr-sr0rQgtf4M49hKrr0U7/view" TargetMode="External"/><Relationship Id="rId8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Video Submission Final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3398" y="3556525"/>
            <a:ext cx="1896800" cy="142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 title="File Submission Final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1303" y="3556525"/>
            <a:ext cx="1896793" cy="14226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6833800" y="3284300"/>
            <a:ext cx="1951800" cy="3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FILE SUBMISSIONS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0" y="-223625"/>
            <a:ext cx="8520600" cy="96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FFFF"/>
                </a:solidFill>
              </a:rPr>
              <a:t>SUBMITTING ASSIGNMENTS</a:t>
            </a:r>
            <a:endParaRPr sz="4000">
              <a:solidFill>
                <a:srgbClr val="FFFFFF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03925" y="701200"/>
            <a:ext cx="87126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The following videos demonstrate how to submit different types of Canvas assignments. Re-submissions will also be discussed as well as using the Canvas app for </a:t>
            </a:r>
            <a:r>
              <a:rPr lang="en" sz="1800">
                <a:solidFill>
                  <a:srgbClr val="FFFFFF"/>
                </a:solidFill>
              </a:rPr>
              <a:t>smartphones</a:t>
            </a:r>
            <a:r>
              <a:rPr lang="en" sz="1800">
                <a:solidFill>
                  <a:srgbClr val="FFFFFF"/>
                </a:solidFill>
              </a:rPr>
              <a:t>.</a:t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59" name="Google Shape;59;p13" title="Text Submission Final.mp4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43598" y="3556525"/>
            <a:ext cx="1896800" cy="142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>
            <p:ph type="ctrTitle"/>
          </p:nvPr>
        </p:nvSpPr>
        <p:spPr>
          <a:xfrm>
            <a:off x="4716100" y="3284300"/>
            <a:ext cx="1951800" cy="3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TEXT</a:t>
            </a:r>
            <a:r>
              <a:rPr lang="en" sz="1400">
                <a:solidFill>
                  <a:srgbClr val="FFFFFF"/>
                </a:solidFill>
              </a:rPr>
              <a:t> SUBMISSIONS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61" name="Google Shape;61;p13"/>
          <p:cNvSpPr txBox="1"/>
          <p:nvPr>
            <p:ph type="ctrTitle"/>
          </p:nvPr>
        </p:nvSpPr>
        <p:spPr>
          <a:xfrm>
            <a:off x="2559300" y="3284300"/>
            <a:ext cx="2085000" cy="3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VIDEO</a:t>
            </a:r>
            <a:r>
              <a:rPr lang="en" sz="1400">
                <a:solidFill>
                  <a:srgbClr val="FFFFFF"/>
                </a:solidFill>
              </a:rPr>
              <a:t> SUBMISSIONS</a:t>
            </a:r>
            <a:endParaRPr sz="1400">
              <a:solidFill>
                <a:srgbClr val="FFFFFF"/>
              </a:solidFill>
            </a:endParaRPr>
          </a:p>
        </p:txBody>
      </p:sp>
      <p:pic>
        <p:nvPicPr>
          <p:cNvPr descr="This is a video tutorial for students in the Pulaski Community School District." id="62" name="Google Shape;62;p13" title="Canvas App for iPhone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923025" y="1906750"/>
            <a:ext cx="1773334" cy="133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is a video tutorial for students in the Pulaski Community School District." id="63" name="Google Shape;63;p13" title="Canvas for Android Phone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805338" y="1954306"/>
            <a:ext cx="1773325" cy="132999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>
            <p:ph type="ctrTitle"/>
          </p:nvPr>
        </p:nvSpPr>
        <p:spPr>
          <a:xfrm>
            <a:off x="6833800" y="1672225"/>
            <a:ext cx="1951800" cy="3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IOS CANVAS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65" name="Google Shape;65;p13"/>
          <p:cNvSpPr txBox="1"/>
          <p:nvPr>
            <p:ph type="ctrTitle"/>
          </p:nvPr>
        </p:nvSpPr>
        <p:spPr>
          <a:xfrm>
            <a:off x="4716113" y="1672225"/>
            <a:ext cx="1951800" cy="3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ANDROID CANVAS</a:t>
            </a:r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