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Lst>
  <p:notesMasterIdLst>
    <p:notesMasterId r:id="rId48"/>
  </p:notesMasterIdLst>
  <p:handoutMasterIdLst>
    <p:handoutMasterId r:id="rId49"/>
  </p:handoutMasterIdLst>
  <p:sldIdLst>
    <p:sldId id="386" r:id="rId5"/>
    <p:sldId id="383" r:id="rId6"/>
    <p:sldId id="384" r:id="rId7"/>
    <p:sldId id="385" r:id="rId8"/>
    <p:sldId id="260" r:id="rId9"/>
    <p:sldId id="265" r:id="rId10"/>
    <p:sldId id="366" r:id="rId11"/>
    <p:sldId id="380" r:id="rId12"/>
    <p:sldId id="266" r:id="rId13"/>
    <p:sldId id="373" r:id="rId14"/>
    <p:sldId id="375" r:id="rId15"/>
    <p:sldId id="376" r:id="rId16"/>
    <p:sldId id="371" r:id="rId17"/>
    <p:sldId id="275" r:id="rId18"/>
    <p:sldId id="374" r:id="rId19"/>
    <p:sldId id="272" r:id="rId20"/>
    <p:sldId id="378" r:id="rId21"/>
    <p:sldId id="278" r:id="rId22"/>
    <p:sldId id="282" r:id="rId23"/>
    <p:sldId id="352" r:id="rId24"/>
    <p:sldId id="285" r:id="rId25"/>
    <p:sldId id="286" r:id="rId26"/>
    <p:sldId id="287" r:id="rId27"/>
    <p:sldId id="288" r:id="rId28"/>
    <p:sldId id="289" r:id="rId29"/>
    <p:sldId id="290" r:id="rId30"/>
    <p:sldId id="292" r:id="rId31"/>
    <p:sldId id="293" r:id="rId32"/>
    <p:sldId id="298" r:id="rId33"/>
    <p:sldId id="299" r:id="rId34"/>
    <p:sldId id="305" r:id="rId35"/>
    <p:sldId id="306" r:id="rId36"/>
    <p:sldId id="307" r:id="rId37"/>
    <p:sldId id="308" r:id="rId38"/>
    <p:sldId id="309" r:id="rId39"/>
    <p:sldId id="346" r:id="rId40"/>
    <p:sldId id="310" r:id="rId41"/>
    <p:sldId id="311" r:id="rId42"/>
    <p:sldId id="312" r:id="rId43"/>
    <p:sldId id="313" r:id="rId44"/>
    <p:sldId id="314" r:id="rId45"/>
    <p:sldId id="315" r:id="rId46"/>
    <p:sldId id="340" r:id="rId47"/>
  </p:sldIdLst>
  <p:sldSz cx="9144000" cy="6858000" type="screen4x3"/>
  <p:notesSz cx="6858000" cy="9266238"/>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587065"/>
    <a:srgbClr val="749284"/>
    <a:srgbClr val="FF6600"/>
    <a:srgbClr val="3399FF"/>
    <a:srgbClr val="FFCC00"/>
    <a:srgbClr val="FF9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2895" autoAdjust="0"/>
  </p:normalViewPr>
  <p:slideViewPr>
    <p:cSldViewPr snapToGrid="0">
      <p:cViewPr>
        <p:scale>
          <a:sx n="75" d="100"/>
          <a:sy n="75" d="100"/>
        </p:scale>
        <p:origin x="792" y="34"/>
      </p:cViewPr>
      <p:guideLst>
        <p:guide orient="horz" pos="2160"/>
        <p:guide pos="2880"/>
      </p:guideLst>
    </p:cSldViewPr>
  </p:slideViewPr>
  <p:outlineViewPr>
    <p:cViewPr>
      <p:scale>
        <a:sx n="33" d="100"/>
        <a:sy n="33" d="100"/>
      </p:scale>
      <p:origin x="0" y="5490"/>
    </p:cViewPr>
  </p:outlineViewPr>
  <p:notesTextViewPr>
    <p:cViewPr>
      <p:scale>
        <a:sx n="100" d="100"/>
        <a:sy n="100" d="100"/>
      </p:scale>
      <p:origin x="0" y="0"/>
    </p:cViewPr>
  </p:notesTextViewPr>
  <p:sorterViewPr>
    <p:cViewPr>
      <p:scale>
        <a:sx n="66" d="100"/>
        <a:sy n="66" d="100"/>
      </p:scale>
      <p:origin x="0" y="72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4"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image" Target="../media/image3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7858"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377859" name="Rectangle 3"/>
          <p:cNvSpPr>
            <a:spLocks noGrp="1" noChangeArrowheads="1"/>
          </p:cNvSpPr>
          <p:nvPr>
            <p:ph type="dt" sz="quarter" idx="1"/>
          </p:nvPr>
        </p:nvSpPr>
        <p:spPr bwMode="auto">
          <a:xfrm>
            <a:off x="3884613" y="0"/>
            <a:ext cx="2971800"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defRPr>
            </a:lvl1pPr>
          </a:lstStyle>
          <a:p>
            <a:pPr>
              <a:defRPr/>
            </a:pPr>
            <a:endParaRPr lang="en-US"/>
          </a:p>
        </p:txBody>
      </p:sp>
      <p:sp>
        <p:nvSpPr>
          <p:cNvPr id="377860" name="Rectangle 4"/>
          <p:cNvSpPr>
            <a:spLocks noGrp="1" noChangeArrowheads="1"/>
          </p:cNvSpPr>
          <p:nvPr>
            <p:ph type="ftr" sz="quarter" idx="2"/>
          </p:nvPr>
        </p:nvSpPr>
        <p:spPr bwMode="auto">
          <a:xfrm>
            <a:off x="0" y="8801100"/>
            <a:ext cx="2971800"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defRPr>
            </a:lvl1pPr>
          </a:lstStyle>
          <a:p>
            <a:pPr>
              <a:defRPr/>
            </a:pPr>
            <a:endParaRPr lang="en-US"/>
          </a:p>
        </p:txBody>
      </p:sp>
      <p:sp>
        <p:nvSpPr>
          <p:cNvPr id="377861" name="Rectangle 5"/>
          <p:cNvSpPr>
            <a:spLocks noGrp="1" noChangeArrowheads="1"/>
          </p:cNvSpPr>
          <p:nvPr>
            <p:ph type="sldNum" sz="quarter" idx="3"/>
          </p:nvPr>
        </p:nvSpPr>
        <p:spPr bwMode="auto">
          <a:xfrm>
            <a:off x="3884613" y="8801100"/>
            <a:ext cx="2971800"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defRPr>
            </a:lvl1pPr>
          </a:lstStyle>
          <a:p>
            <a:pPr>
              <a:defRPr/>
            </a:pPr>
            <a:fld id="{DCABA012-54EF-463A-B0D3-BF040FA0EF96}" type="slidenum">
              <a:rPr lang="en-US"/>
              <a:pPr>
                <a:defRPr/>
              </a:pPr>
              <a:t>‹#›</a:t>
            </a:fld>
            <a:endParaRPr lang="en-US"/>
          </a:p>
        </p:txBody>
      </p:sp>
    </p:spTree>
    <p:extLst>
      <p:ext uri="{BB962C8B-B14F-4D97-AF65-F5344CB8AC3E}">
        <p14:creationId xmlns:p14="http://schemas.microsoft.com/office/powerpoint/2010/main" val="14052594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61963"/>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lvl1pPr defTabSz="922338" eaLnBrk="1" hangingPunct="1">
              <a:defRPr sz="1200">
                <a:latin typeface="Arial" pitchFamily="34" charset="0"/>
              </a:defRPr>
            </a:lvl1pPr>
          </a:lstStyle>
          <a:p>
            <a:pPr>
              <a:defRPr/>
            </a:pPr>
            <a:endParaRPr lang="en-US"/>
          </a:p>
        </p:txBody>
      </p:sp>
      <p:sp>
        <p:nvSpPr>
          <p:cNvPr id="16387" name="Rectangle 3"/>
          <p:cNvSpPr>
            <a:spLocks noGrp="1" noChangeArrowheads="1"/>
          </p:cNvSpPr>
          <p:nvPr>
            <p:ph type="dt" idx="1"/>
          </p:nvPr>
        </p:nvSpPr>
        <p:spPr bwMode="auto">
          <a:xfrm>
            <a:off x="3884613" y="0"/>
            <a:ext cx="2971800" cy="461963"/>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lvl1pPr algn="r" defTabSz="922338" eaLnBrk="1" hangingPunct="1">
              <a:defRPr sz="1200">
                <a:latin typeface="Arial" pitchFamily="34" charset="0"/>
              </a:defRPr>
            </a:lvl1pPr>
          </a:lstStyle>
          <a:p>
            <a:pPr>
              <a:defRPr/>
            </a:pPr>
            <a:endParaRPr lang="en-US"/>
          </a:p>
        </p:txBody>
      </p:sp>
      <p:sp>
        <p:nvSpPr>
          <p:cNvPr id="110596" name="Rectangle 4"/>
          <p:cNvSpPr>
            <a:spLocks noGrp="1" noRot="1" noChangeAspect="1" noChangeArrowheads="1" noTextEdit="1"/>
          </p:cNvSpPr>
          <p:nvPr>
            <p:ph type="sldImg" idx="2"/>
          </p:nvPr>
        </p:nvSpPr>
        <p:spPr bwMode="auto">
          <a:xfrm>
            <a:off x="1112838" y="695325"/>
            <a:ext cx="4633912" cy="3475038"/>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685800" y="4402138"/>
            <a:ext cx="5486400" cy="4168775"/>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802688"/>
            <a:ext cx="2971800" cy="461962"/>
          </a:xfrm>
          <a:prstGeom prst="rect">
            <a:avLst/>
          </a:prstGeom>
          <a:noFill/>
          <a:ln w="9525">
            <a:noFill/>
            <a:miter lim="800000"/>
            <a:headEnd/>
            <a:tailEnd/>
          </a:ln>
          <a:effectLst/>
        </p:spPr>
        <p:txBody>
          <a:bodyPr vert="horz" wrap="square" lIns="92309" tIns="46154" rIns="92309" bIns="46154" numCol="1" anchor="b" anchorCtr="0" compatLnSpc="1">
            <a:prstTxWarp prst="textNoShape">
              <a:avLst/>
            </a:prstTxWarp>
          </a:bodyPr>
          <a:lstStyle>
            <a:lvl1pPr defTabSz="922338" eaLnBrk="1" hangingPunct="1">
              <a:defRPr sz="1200">
                <a:latin typeface="Arial" pitchFamily="34" charset="0"/>
              </a:defRPr>
            </a:lvl1pPr>
          </a:lstStyle>
          <a:p>
            <a:pPr>
              <a:defRPr/>
            </a:pPr>
            <a:endParaRPr lang="en-US"/>
          </a:p>
        </p:txBody>
      </p:sp>
      <p:sp>
        <p:nvSpPr>
          <p:cNvPr id="16391" name="Rectangle 7"/>
          <p:cNvSpPr>
            <a:spLocks noGrp="1" noChangeArrowheads="1"/>
          </p:cNvSpPr>
          <p:nvPr>
            <p:ph type="sldNum" sz="quarter" idx="5"/>
          </p:nvPr>
        </p:nvSpPr>
        <p:spPr bwMode="auto">
          <a:xfrm>
            <a:off x="3884613" y="8802688"/>
            <a:ext cx="2971800" cy="461962"/>
          </a:xfrm>
          <a:prstGeom prst="rect">
            <a:avLst/>
          </a:prstGeom>
          <a:noFill/>
          <a:ln w="9525">
            <a:noFill/>
            <a:miter lim="800000"/>
            <a:headEnd/>
            <a:tailEnd/>
          </a:ln>
          <a:effectLst/>
        </p:spPr>
        <p:txBody>
          <a:bodyPr vert="horz" wrap="square" lIns="92309" tIns="46154" rIns="92309" bIns="46154" numCol="1" anchor="b" anchorCtr="0" compatLnSpc="1">
            <a:prstTxWarp prst="textNoShape">
              <a:avLst/>
            </a:prstTxWarp>
          </a:bodyPr>
          <a:lstStyle>
            <a:lvl1pPr algn="r" defTabSz="922338" eaLnBrk="1" hangingPunct="1">
              <a:defRPr sz="1200">
                <a:latin typeface="Arial" pitchFamily="34" charset="0"/>
              </a:defRPr>
            </a:lvl1pPr>
          </a:lstStyle>
          <a:p>
            <a:pPr>
              <a:defRPr/>
            </a:pPr>
            <a:fld id="{C15980B8-784C-4730-A7F7-D7B304F9B7C8}" type="slidenum">
              <a:rPr lang="en-US"/>
              <a:pPr>
                <a:defRPr/>
              </a:pPr>
              <a:t>‹#›</a:t>
            </a:fld>
            <a:endParaRPr lang="en-US"/>
          </a:p>
        </p:txBody>
      </p:sp>
    </p:spTree>
    <p:extLst>
      <p:ext uri="{BB962C8B-B14F-4D97-AF65-F5344CB8AC3E}">
        <p14:creationId xmlns:p14="http://schemas.microsoft.com/office/powerpoint/2010/main" val="42823298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E6E0DF-24E3-4AE2-9EC9-07FEF6D7A5D8}" type="slidenum">
              <a:rPr lang="en-US" smtClean="0"/>
              <a:pPr>
                <a:defRPr/>
              </a:pPr>
              <a:t>1</a:t>
            </a:fld>
            <a:endParaRPr lang="en-US"/>
          </a:p>
        </p:txBody>
      </p:sp>
    </p:spTree>
    <p:extLst>
      <p:ext uri="{BB962C8B-B14F-4D97-AF65-F5344CB8AC3E}">
        <p14:creationId xmlns:p14="http://schemas.microsoft.com/office/powerpoint/2010/main" val="2873816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F30EA62-5E0A-4963-87C7-E8523E2A5A30}" type="slidenum">
              <a:rPr lang="en-US" smtClean="0"/>
              <a:pPr/>
              <a:t>15</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sz="1000" b="1"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42563A7-706B-4542-A952-90F38AD00229}" type="slidenum">
              <a:rPr lang="en-US" smtClean="0"/>
              <a:pPr/>
              <a:t>17</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sz="1000" b="1"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55105685-7E31-4B0E-9AF5-D99A68A6D365}" type="slidenum">
              <a:rPr lang="en-US" smtClean="0">
                <a:latin typeface="Arial" charset="0"/>
              </a:rPr>
              <a:pPr/>
              <a:t>18</a:t>
            </a:fld>
            <a:endParaRPr lang="en-US" smtClean="0">
              <a:latin typeface="Arial"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latin typeface="Arial" charset="0"/>
              </a:rPr>
              <a:t>Due to the 1B RAT having gas problems from a inadvertent small ground in the transformer, a gas monitor system has been installed on this transformer. It is powered from a breaker inside the RAT power cabinet on the side of the transformer. The alarms for the gas monitor are tied in with the RAT oil alarms in a local panel.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96526945-26DA-4939-AA3A-92A74DF517C7}" type="slidenum">
              <a:rPr lang="en-US" smtClean="0">
                <a:latin typeface="Arial" charset="0"/>
              </a:rPr>
              <a:pPr/>
              <a:t>20</a:t>
            </a:fld>
            <a:endParaRPr lang="en-US" smtClean="0">
              <a:latin typeface="Arial"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AC173BE6-43C4-4E1F-AEFE-AC19BA622EB2}" type="slidenum">
              <a:rPr lang="en-US" smtClean="0">
                <a:latin typeface="Arial" charset="0"/>
              </a:rPr>
              <a:pPr/>
              <a:t>21</a:t>
            </a:fld>
            <a:endParaRPr lang="en-US" smtClean="0">
              <a:latin typeface="Arial"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smtClean="0">
                <a:latin typeface="Arial" charset="0"/>
              </a:rPr>
              <a:t>This drawing shows the interconnection of the UAT’s and RAT’s with the 13.8kV distribution system.  Note to the students how the Non-1E buses have the closest breaker to the RCP’s classified as 1-E. Also, the 13.8kV buses receive power from the RAT’s until power (turbine power 12004-C) gets to 30%, then the buses are transferred to the UAT’s. </a:t>
            </a:r>
          </a:p>
          <a:p>
            <a:pPr eaLnBrk="1" hangingPunct="1"/>
            <a:r>
              <a:rPr lang="en-US" dirty="0" smtClean="0">
                <a:latin typeface="Arial" charset="0"/>
              </a:rPr>
              <a:t>The next few slides will deal with the  RX trips associated with the 13.8kV buses.   A drop in frequency would decrease RCP rotor-power output and the developed torque necessary to supply rated flow.  A drop in line voltage would result in excessive reactor coolant pump motor currents which could damage the motor.  Time delays on the UV and UF relays will prevent spurious signals from tripping the reactor.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74121F3-1337-4C54-89EE-7B10F8CE64D9}" type="slidenum">
              <a:rPr lang="en-US" smtClean="0">
                <a:latin typeface="Arial" charset="0"/>
              </a:rPr>
              <a:pPr/>
              <a:t>22</a:t>
            </a:fld>
            <a:endParaRPr lang="en-US" smtClean="0">
              <a:latin typeface="Arial"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endParaRPr lang="en-US" dirty="0" smtClean="0">
              <a:latin typeface="Arial" charset="0"/>
            </a:endParaRPr>
          </a:p>
          <a:p>
            <a:pPr eaLnBrk="1" hangingPunct="1"/>
            <a:r>
              <a:rPr lang="en-US" dirty="0" smtClean="0">
                <a:latin typeface="Arial" charset="0"/>
              </a:rPr>
              <a:t>When the slide first comes up you can see the power (red flashing lines) flowing from the generator output through the UAT to the 13.8kV Bus.  Main generator lockout relay’s will initiate the transfer on a generator trip signal. If the phase relationship between the voltages is not within the preset tolerance, the fast bus transfer will not occur.  However, the 13.8kV buses are also equipped with a residual voltage transfer that acts as a backup to the fast bus transfer.  The residual voltage transfer is also actuated by a main generator lockout relay.  If a fast bus transfer does not occur following a generator trip, when the bus voltage decays to about 30% of normal, (as sensed by 2 UV relays per bus) the residual voltage transfer will close the bus feeder from the RAT.  This occurs only if the feeder from the UAT has opened.  There is no requirement for the voltages to be in phase in this case because by the time RAT feeder breaker re-energizes the bus, the existing bus voltage has decayed to essentially zero.  The residual voltage transfer takes about </a:t>
            </a:r>
            <a:r>
              <a:rPr lang="en-US" b="1" dirty="0" smtClean="0">
                <a:latin typeface="Arial" charset="0"/>
              </a:rPr>
              <a:t>0.9 seconds</a:t>
            </a:r>
            <a:r>
              <a:rPr lang="en-US" dirty="0" smtClean="0">
                <a:latin typeface="Arial" charset="0"/>
              </a:rPr>
              <a:t> to occur.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46DFA81B-3C7C-4FE6-A5F6-69EF6FBAB500}" type="slidenum">
              <a:rPr lang="en-US" smtClean="0">
                <a:latin typeface="Arial" charset="0"/>
              </a:rPr>
              <a:pPr/>
              <a:t>25</a:t>
            </a:fld>
            <a:endParaRPr lang="en-US"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45B54321-336B-4632-A7B0-F9C5A2AD0C1F}" type="slidenum">
              <a:rPr lang="en-US" smtClean="0">
                <a:latin typeface="Arial" charset="0"/>
              </a:rPr>
              <a:pPr/>
              <a:t>26</a:t>
            </a:fld>
            <a:endParaRPr lang="en-US" smtClean="0">
              <a:latin typeface="Arial"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latin typeface="Arial" charset="0"/>
              </a:rPr>
              <a:t>The NON-1E buses are normally supplied from the UAT’s.  They are equipped with a </a:t>
            </a:r>
            <a:r>
              <a:rPr lang="en-US" b="1" dirty="0" smtClean="0">
                <a:latin typeface="Arial" charset="0"/>
              </a:rPr>
              <a:t>RESIDUAL</a:t>
            </a:r>
            <a:r>
              <a:rPr lang="en-US" dirty="0" smtClean="0">
                <a:latin typeface="Arial" charset="0"/>
              </a:rPr>
              <a:t> voltage transfer scheme similar to the 13.8kV buses.  When the bus voltage drops to approx. 30%, as sensed by UV relays, the bus feeder from the RAT will close and the UAT feeder will open. </a:t>
            </a:r>
            <a:r>
              <a:rPr lang="en-US" b="1" dirty="0" smtClean="0">
                <a:latin typeface="Arial" charset="0"/>
              </a:rPr>
              <a:t>NO residual bus transfer </a:t>
            </a:r>
            <a:r>
              <a:rPr lang="en-US" dirty="0" smtClean="0">
                <a:latin typeface="Arial" charset="0"/>
              </a:rPr>
              <a:t>scheme is preset for the 4160 ESF buses.  The Safety Features Sequencer detects </a:t>
            </a:r>
            <a:r>
              <a:rPr lang="en-US" dirty="0" err="1" smtClean="0">
                <a:latin typeface="Arial" charset="0"/>
              </a:rPr>
              <a:t>undervoltage</a:t>
            </a:r>
            <a:r>
              <a:rPr lang="en-US" dirty="0" smtClean="0">
                <a:latin typeface="Arial" charset="0"/>
              </a:rPr>
              <a:t> conditions on the bus, opens the incoming feeder breaker, starts the diesel, strips loads off the bus, reenergizes the bus from the diesel and places the ESF loads on the bus. </a:t>
            </a:r>
          </a:p>
          <a:p>
            <a:pPr eaLnBrk="1" hangingPunct="1"/>
            <a:r>
              <a:rPr lang="en-US" dirty="0" smtClean="0">
                <a:latin typeface="Arial" charset="0"/>
              </a:rPr>
              <a:t>More details about the Sequencer operation and Diesel operation are covered under their associated clusters.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the BUL</a:t>
            </a:r>
            <a:r>
              <a:rPr lang="en-US" baseline="0" dirty="0" smtClean="0"/>
              <a:t>L DOG FACE </a:t>
            </a:r>
            <a:r>
              <a:rPr lang="en-US" baseline="0" dirty="0" err="1" smtClean="0"/>
              <a:t>nuemonic</a:t>
            </a:r>
            <a:r>
              <a:rPr lang="en-US" baseline="0" dirty="0" smtClean="0"/>
              <a:t> to help remember associated </a:t>
            </a:r>
            <a:r>
              <a:rPr lang="en-US" baseline="0" dirty="0" err="1" smtClean="0"/>
              <a:t>swbds</a:t>
            </a:r>
            <a:r>
              <a:rPr lang="en-US" baseline="0" dirty="0" smtClean="0"/>
              <a:t> 480 VAC MCC</a:t>
            </a:r>
            <a:endParaRPr lang="en-US" dirty="0"/>
          </a:p>
        </p:txBody>
      </p:sp>
      <p:sp>
        <p:nvSpPr>
          <p:cNvPr id="4" name="Slide Number Placeholder 3"/>
          <p:cNvSpPr>
            <a:spLocks noGrp="1"/>
          </p:cNvSpPr>
          <p:nvPr>
            <p:ph type="sldNum" sz="quarter" idx="10"/>
          </p:nvPr>
        </p:nvSpPr>
        <p:spPr/>
        <p:txBody>
          <a:bodyPr/>
          <a:lstStyle/>
          <a:p>
            <a:pPr>
              <a:defRPr/>
            </a:pPr>
            <a:fld id="{C15980B8-784C-4730-A7F7-D7B304F9B7C8}" type="slidenum">
              <a:rPr lang="en-US" smtClean="0"/>
              <a:pPr>
                <a:defRPr/>
              </a:pPr>
              <a:t>28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84E72D00-0564-4582-9488-54183E40E8E4}" type="slidenum">
              <a:rPr lang="en-US" smtClean="0">
                <a:latin typeface="Arial" charset="0"/>
              </a:rPr>
              <a:pPr/>
              <a:t>32</a:t>
            </a:fld>
            <a:endParaRPr lang="en-US" smtClean="0">
              <a:latin typeface="Arial" charset="0"/>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latin typeface="Arial" charset="0"/>
              </a:rPr>
              <a:t>The battery charger AC input voltage shall be 480V ± 10 % (432-528V).  Normal operation should be one Battery Charger in service with the other charger aligned for standby.  Operating experience showed that with no battery on the bus the chargers will both try to carry the loads and will start developing oscillations.  If the electrical bus must be energized by the battery chargers alone (without battery breaker closed in), only </a:t>
            </a:r>
            <a:r>
              <a:rPr lang="en-US" b="1" dirty="0" smtClean="0">
                <a:latin typeface="Arial" charset="0"/>
              </a:rPr>
              <a:t>one charger</a:t>
            </a:r>
            <a:r>
              <a:rPr lang="en-US" dirty="0" smtClean="0">
                <a:latin typeface="Arial" charset="0"/>
              </a:rPr>
              <a:t> should be energized to supply the bus.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A8121506-5C52-4C22-9DAB-D568FCAD6299}" type="slidenum">
              <a:rPr lang="en-US" smtClean="0">
                <a:latin typeface="Arial" charset="0"/>
              </a:rPr>
              <a:pPr/>
              <a:t>2</a:t>
            </a:fld>
            <a:endParaRPr lang="en-US" smtClean="0">
              <a:latin typeface="Arial"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77E18B5B-02E2-4F3B-8F00-37AD0037A248}" type="slidenum">
              <a:rPr lang="en-US" smtClean="0">
                <a:latin typeface="Arial" charset="0"/>
              </a:rPr>
              <a:pPr/>
              <a:t>33</a:t>
            </a:fld>
            <a:endParaRPr lang="en-US" smtClean="0">
              <a:latin typeface="Arial"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smtClean="0">
                <a:latin typeface="Arial" charset="0"/>
              </a:rPr>
              <a:t>First, this slide shows the T.S. rating for 1-E batteries.  Then you can see the flow path of energy from the 480V buses all the way down to the 120V AC buses.  Notice the small DC going into the battery.  This shows the trickle charge that is maintained on the battery.  It also shows how the AC is converted to DC then back to AC.</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7941E34B-CCA1-44FF-A8BF-2667E4017AE7}" type="slidenum">
              <a:rPr lang="en-US" smtClean="0">
                <a:latin typeface="Arial" charset="0"/>
              </a:rPr>
              <a:pPr/>
              <a:t>36</a:t>
            </a:fld>
            <a:endParaRPr lang="en-US" smtClean="0">
              <a:latin typeface="Arial"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dirty="0"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AD9DAB6B-BAB2-4942-91A0-14EFAB55F1D3}" type="slidenum">
              <a:rPr lang="en-US" smtClean="0">
                <a:latin typeface="Arial" charset="0"/>
              </a:rPr>
              <a:pPr/>
              <a:t>37</a:t>
            </a:fld>
            <a:endParaRPr lang="en-US" smtClean="0">
              <a:latin typeface="Arial" charset="0"/>
            </a:endParaRPr>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r>
              <a:rPr lang="en-US" dirty="0" smtClean="0">
                <a:latin typeface="Arial" charset="0"/>
              </a:rPr>
              <a:t>Inverters convert DC power to AC power.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72230FEA-2AF9-46CC-94D8-58DAC0A140F3}" type="slidenum">
              <a:rPr lang="en-US" smtClean="0">
                <a:latin typeface="Arial" charset="0"/>
              </a:rPr>
              <a:pPr/>
              <a:t>41</a:t>
            </a:fld>
            <a:endParaRPr lang="en-US" smtClean="0">
              <a:latin typeface="Arial"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r>
              <a:rPr lang="en-US" smtClean="0">
                <a:latin typeface="Arial" charset="0"/>
              </a:rPr>
              <a:t>Here you can talk about the interlock to prevent closing more than one supply to the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7618E427-2BEF-4A48-98AF-88264AF9D39B}" type="slidenum">
              <a:rPr lang="en-US" smtClean="0">
                <a:latin typeface="Arial" charset="0"/>
              </a:rPr>
              <a:pPr/>
              <a:t>42</a:t>
            </a:fld>
            <a:endParaRPr lang="en-US" smtClean="0">
              <a:latin typeface="Arial"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r>
              <a:rPr lang="en-US" dirty="0" smtClean="0">
                <a:latin typeface="Arial" charset="0"/>
              </a:rPr>
              <a:t>This slide shows the concept of how the 120V bus will be de-energized until the </a:t>
            </a:r>
            <a:r>
              <a:rPr lang="en-US" dirty="0" err="1" smtClean="0">
                <a:latin typeface="Arial" charset="0"/>
              </a:rPr>
              <a:t>reg</a:t>
            </a:r>
            <a:r>
              <a:rPr lang="en-US" dirty="0" smtClean="0">
                <a:latin typeface="Arial" charset="0"/>
              </a:rPr>
              <a:t> transformer is manually swapped over.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11FAC4BA-0C94-41C1-B106-3E509C31D00E}" type="slidenum">
              <a:rPr lang="en-US" smtClean="0">
                <a:latin typeface="Arial" charset="0"/>
              </a:rPr>
              <a:pPr/>
              <a:t>6</a:t>
            </a:fld>
            <a:endParaRPr lang="en-US" smtClean="0">
              <a:latin typeface="Arial"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smtClean="0">
                <a:latin typeface="Arial" charset="0"/>
              </a:rPr>
              <a:t>The electrical lesson plan starts at the switchyard and works in to the 120VAC as the flow path above shows.</a:t>
            </a:r>
          </a:p>
          <a:p>
            <a:pPr eaLnBrk="1" hangingPunct="1"/>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66FFAC01-B1D5-4090-B804-11EBB11B6F90}" type="slidenum">
              <a:rPr lang="en-US" smtClean="0">
                <a:latin typeface="Arial" charset="0"/>
              </a:rPr>
              <a:pPr/>
              <a:t>7</a:t>
            </a:fld>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FDD3D933-4206-4A71-827C-A26DFC2D56C5}" type="slidenum">
              <a:rPr lang="en-US" smtClean="0">
                <a:latin typeface="Arial" charset="0"/>
              </a:rPr>
              <a:pPr/>
              <a:t>8</a:t>
            </a:fld>
            <a:endParaRPr lang="en-US" smtClean="0">
              <a:latin typeface="Arial"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latin typeface="Arial" charset="0"/>
              </a:rPr>
              <a:t>This is typical for 100% power.  The blue lines show the power coming out of the main generators.  The red lines show the offsite source and the UAT incoming lines.  If you look on the RAT’s, you will notice there are no power coming off the RAT through the 13.8kV side.  This is because at greater that 30% power, the RAT’s do not provide power to the 13.8kV system.  The alternate incoming breakers are open allowing only the potential to be applied up to the breaker.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26C92FAE-A1BE-4861-A4E1-3FA6785C32D4}" type="slidenum">
              <a:rPr lang="en-US" smtClean="0">
                <a:latin typeface="Arial" charset="0"/>
              </a:rPr>
              <a:pPr/>
              <a:t>9</a:t>
            </a:fld>
            <a:endParaRPr lang="en-US" smtClean="0">
              <a:latin typeface="Arial"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latin typeface="Arial" charset="0"/>
              </a:rPr>
              <a:t>Here the instructor can briefly describe how the many different transformers here at </a:t>
            </a:r>
            <a:r>
              <a:rPr lang="en-US" dirty="0" err="1" smtClean="0">
                <a:latin typeface="Arial" charset="0"/>
              </a:rPr>
              <a:t>Vogtle</a:t>
            </a:r>
            <a:r>
              <a:rPr lang="en-US" dirty="0" smtClean="0">
                <a:latin typeface="Arial" charset="0"/>
              </a:rPr>
              <a:t> all perform the same function of converting voltages for the different equipment needs.  You could explain how the main step-ups and the UATs take their input from the Generator output, the RATs from the 230kV buses and the SAT from Plant Wilson. </a:t>
            </a:r>
          </a:p>
          <a:p>
            <a:pPr eaLnBrk="1" hangingPunct="1"/>
            <a:r>
              <a:rPr lang="en-US" dirty="0" smtClean="0">
                <a:latin typeface="Arial" charset="0"/>
              </a:rPr>
              <a:t>Each transformer’s input will appear on a mouse click and the output will automatically come out the other side.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D4892FE1-42A2-4C88-8AF8-2B5F2E166CDC}" type="slidenum">
              <a:rPr lang="en-US" smtClean="0"/>
              <a:pPr/>
              <a:t>11</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en-US" sz="1000" b="1"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83119CC-48EB-4374-A545-9EED76F75B8D}" type="slidenum">
              <a:rPr lang="en-US" smtClean="0"/>
              <a:pPr/>
              <a:t>13</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en-US" sz="1000" b="1"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D06A3F85-4BAF-4D82-AE09-AA098944D8F2}" type="slidenum">
              <a:rPr lang="en-US" smtClean="0">
                <a:latin typeface="Arial" charset="0"/>
              </a:rPr>
              <a:pPr/>
              <a:t>14</a:t>
            </a:fld>
            <a:endParaRPr lang="en-US" smtClean="0">
              <a:latin typeface="Arial"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r>
              <a:rPr lang="en-US" dirty="0" smtClean="0">
                <a:latin typeface="Arial" charset="0"/>
              </a:rPr>
              <a:t>The UAT’s and Main Step Up Transformers Oil Pumps are stopped within 3 hours of Transformer de-</a:t>
            </a:r>
            <a:r>
              <a:rPr lang="en-US" dirty="0" err="1" smtClean="0">
                <a:latin typeface="Arial" charset="0"/>
              </a:rPr>
              <a:t>energization</a:t>
            </a:r>
            <a:r>
              <a:rPr lang="en-US" dirty="0" smtClean="0">
                <a:latin typeface="Arial" charset="0"/>
              </a:rPr>
              <a:t> to prevent a static charge buildup from occurring.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4133873-81D6-4B51-98EE-32CAC45D5C3D}" type="slidenum">
              <a:rPr lang="en-US" smtClean="0"/>
              <a:pPr>
                <a:defRPr/>
              </a:pPr>
              <a:t>‹#›</a:t>
            </a:fld>
            <a:endParaRPr lang="en-US"/>
          </a:p>
        </p:txBody>
      </p:sp>
    </p:spTree>
    <p:extLst>
      <p:ext uri="{BB962C8B-B14F-4D97-AF65-F5344CB8AC3E}">
        <p14:creationId xmlns:p14="http://schemas.microsoft.com/office/powerpoint/2010/main" val="1760543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753AE74-74C2-4616-B113-8E8ECC81BDC5}" type="slidenum">
              <a:rPr lang="en-US" smtClean="0"/>
              <a:pPr>
                <a:defRPr/>
              </a:pPr>
              <a:t>‹#›</a:t>
            </a:fld>
            <a:endParaRPr lang="en-US"/>
          </a:p>
        </p:txBody>
      </p:sp>
    </p:spTree>
    <p:extLst>
      <p:ext uri="{BB962C8B-B14F-4D97-AF65-F5344CB8AC3E}">
        <p14:creationId xmlns:p14="http://schemas.microsoft.com/office/powerpoint/2010/main" val="35106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520F1B0-DB2A-46D7-B1EC-98218AAA7FC3}" type="slidenum">
              <a:rPr lang="en-US" smtClean="0"/>
              <a:pPr>
                <a:defRPr/>
              </a:pPr>
              <a:t>‹#›</a:t>
            </a:fld>
            <a:endParaRPr lang="en-US"/>
          </a:p>
        </p:txBody>
      </p:sp>
    </p:spTree>
    <p:extLst>
      <p:ext uri="{BB962C8B-B14F-4D97-AF65-F5344CB8AC3E}">
        <p14:creationId xmlns:p14="http://schemas.microsoft.com/office/powerpoint/2010/main" val="3826991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D444224C-8C5E-49FF-9838-C6E9706D3EAC}" type="slidenum">
              <a:rPr lang="en-US"/>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7810839-7211-45FD-A33A-B49BEDA5C23C}" type="slidenum">
              <a:rPr lang="en-US" smtClean="0"/>
              <a:pPr>
                <a:defRPr/>
              </a:pPr>
              <a:t>‹#›</a:t>
            </a:fld>
            <a:endParaRPr lang="en-US"/>
          </a:p>
        </p:txBody>
      </p:sp>
    </p:spTree>
    <p:extLst>
      <p:ext uri="{BB962C8B-B14F-4D97-AF65-F5344CB8AC3E}">
        <p14:creationId xmlns:p14="http://schemas.microsoft.com/office/powerpoint/2010/main" val="255717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5159A7C-7371-4AB3-8393-856916064779}" type="slidenum">
              <a:rPr lang="en-US" smtClean="0"/>
              <a:pPr>
                <a:defRPr/>
              </a:pPr>
              <a:t>‹#›</a:t>
            </a:fld>
            <a:endParaRPr lang="en-US"/>
          </a:p>
        </p:txBody>
      </p:sp>
    </p:spTree>
    <p:extLst>
      <p:ext uri="{BB962C8B-B14F-4D97-AF65-F5344CB8AC3E}">
        <p14:creationId xmlns:p14="http://schemas.microsoft.com/office/powerpoint/2010/main" val="3865393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71A6529-8B0B-419F-93B4-AD9DDD7E1EF1}" type="slidenum">
              <a:rPr lang="en-US" smtClean="0"/>
              <a:pPr>
                <a:defRPr/>
              </a:pPr>
              <a:t>‹#›</a:t>
            </a:fld>
            <a:endParaRPr lang="en-US"/>
          </a:p>
        </p:txBody>
      </p:sp>
    </p:spTree>
    <p:extLst>
      <p:ext uri="{BB962C8B-B14F-4D97-AF65-F5344CB8AC3E}">
        <p14:creationId xmlns:p14="http://schemas.microsoft.com/office/powerpoint/2010/main" val="2261112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4C3F59A3-2671-4CA2-AE56-EFD4F0A3A376}" type="slidenum">
              <a:rPr lang="en-US" smtClean="0"/>
              <a:pPr>
                <a:defRPr/>
              </a:pPr>
              <a:t>‹#›</a:t>
            </a:fld>
            <a:endParaRPr lang="en-US"/>
          </a:p>
        </p:txBody>
      </p:sp>
    </p:spTree>
    <p:extLst>
      <p:ext uri="{BB962C8B-B14F-4D97-AF65-F5344CB8AC3E}">
        <p14:creationId xmlns:p14="http://schemas.microsoft.com/office/powerpoint/2010/main" val="3298101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634FC89E-EA19-4A75-AD86-04941C7E81D7}" type="slidenum">
              <a:rPr lang="en-US" smtClean="0"/>
              <a:pPr>
                <a:defRPr/>
              </a:pPr>
              <a:t>‹#›</a:t>
            </a:fld>
            <a:endParaRPr lang="en-US"/>
          </a:p>
        </p:txBody>
      </p:sp>
    </p:spTree>
    <p:extLst>
      <p:ext uri="{BB962C8B-B14F-4D97-AF65-F5344CB8AC3E}">
        <p14:creationId xmlns:p14="http://schemas.microsoft.com/office/powerpoint/2010/main" val="2764184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1600FE9-9B0F-44A0-91E7-D82D539DDA7D}" type="slidenum">
              <a:rPr lang="en-US" smtClean="0"/>
              <a:pPr>
                <a:defRPr/>
              </a:pPr>
              <a:t>‹#›</a:t>
            </a:fld>
            <a:endParaRPr lang="en-US"/>
          </a:p>
        </p:txBody>
      </p:sp>
      <p:pic>
        <p:nvPicPr>
          <p:cNvPr id="5" name="Picture 4" descr="RCNET.jpg"/>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1650" y="5961063"/>
            <a:ext cx="1044575" cy="966787"/>
          </a:xfrm>
          <a:prstGeom prst="rect">
            <a:avLst/>
          </a:prstGeom>
          <a:noFill/>
          <a:ln w="9525">
            <a:noFill/>
            <a:miter lim="800000"/>
            <a:headEnd/>
            <a:tailEnd/>
          </a:ln>
        </p:spPr>
      </p:pic>
      <p:pic>
        <p:nvPicPr>
          <p:cNvPr id="6" name="Picture 5" descr="IRSC_NSFPoster.jpg"/>
          <p:cNvPicPr>
            <a:picLocks noChangeAspect="1"/>
          </p:cNvPicPr>
          <p:nvPr/>
        </p:nvPicPr>
        <p:blipFill>
          <a:blip r:embed="rId3" cstate="print">
            <a:clrChange>
              <a:clrFrom>
                <a:srgbClr val="1A174E"/>
              </a:clrFrom>
              <a:clrTo>
                <a:srgbClr val="1A174E">
                  <a:alpha val="0"/>
                </a:srgbClr>
              </a:clrTo>
            </a:clrChange>
            <a:extLst>
              <a:ext uri="{28A0092B-C50C-407E-A947-70E740481C1C}">
                <a14:useLocalDpi xmlns:a14="http://schemas.microsoft.com/office/drawing/2010/main" val="0"/>
              </a:ext>
            </a:extLst>
          </a:blip>
          <a:srcRect/>
          <a:stretch>
            <a:fillRect/>
          </a:stretch>
        </p:blipFill>
        <p:spPr bwMode="auto">
          <a:xfrm>
            <a:off x="0" y="6443663"/>
            <a:ext cx="457200" cy="358775"/>
          </a:xfrm>
          <a:prstGeom prst="rect">
            <a:avLst/>
          </a:prstGeom>
          <a:noFill/>
          <a:ln w="9525">
            <a:noFill/>
            <a:miter lim="800000"/>
            <a:headEnd/>
            <a:tailEnd/>
          </a:ln>
        </p:spPr>
      </p:pic>
    </p:spTree>
    <p:extLst>
      <p:ext uri="{BB962C8B-B14F-4D97-AF65-F5344CB8AC3E}">
        <p14:creationId xmlns:p14="http://schemas.microsoft.com/office/powerpoint/2010/main" val="1974933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D932FEE-A0C9-4B3A-9A98-4FF23BDFD0B7}" type="slidenum">
              <a:rPr lang="en-US" smtClean="0"/>
              <a:pPr>
                <a:defRPr/>
              </a:pPr>
              <a:t>‹#›</a:t>
            </a:fld>
            <a:endParaRPr lang="en-US"/>
          </a:p>
        </p:txBody>
      </p:sp>
    </p:spTree>
    <p:extLst>
      <p:ext uri="{BB962C8B-B14F-4D97-AF65-F5344CB8AC3E}">
        <p14:creationId xmlns:p14="http://schemas.microsoft.com/office/powerpoint/2010/main" val="3878319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3C8637F-C455-4070-973D-8E13E895076C}" type="slidenum">
              <a:rPr lang="en-US" smtClean="0"/>
              <a:pPr>
                <a:defRPr/>
              </a:pPr>
              <a:t>‹#›</a:t>
            </a:fld>
            <a:endParaRPr lang="en-US"/>
          </a:p>
        </p:txBody>
      </p:sp>
    </p:spTree>
    <p:extLst>
      <p:ext uri="{BB962C8B-B14F-4D97-AF65-F5344CB8AC3E}">
        <p14:creationId xmlns:p14="http://schemas.microsoft.com/office/powerpoint/2010/main" val="3973087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25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4DA15B8-C318-4CAB-A325-25A910867985}" type="slidenum">
              <a:rPr lang="en-US" smtClean="0"/>
              <a:pPr>
                <a:defRPr/>
              </a:pPr>
              <a:t>‹#›</a:t>
            </a:fld>
            <a:endParaRPr lang="en-US"/>
          </a:p>
        </p:txBody>
      </p:sp>
    </p:spTree>
    <p:extLst>
      <p:ext uri="{BB962C8B-B14F-4D97-AF65-F5344CB8AC3E}">
        <p14:creationId xmlns:p14="http://schemas.microsoft.com/office/powerpoint/2010/main" val="1291689534"/>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oleObject" Target="../embeddings/oleObject7.bin"/><Relationship Id="rId3" Type="http://schemas.openxmlformats.org/officeDocument/2006/relationships/notesSlide" Target="../notesSlides/notesSlide15.xml"/><Relationship Id="rId7" Type="http://schemas.openxmlformats.org/officeDocument/2006/relationships/image" Target="../media/image21.png"/><Relationship Id="rId12"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23.png"/><Relationship Id="rId5" Type="http://schemas.openxmlformats.org/officeDocument/2006/relationships/image" Target="../media/image20.png"/><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22.png"/><Relationship Id="rId14" Type="http://schemas.openxmlformats.org/officeDocument/2006/relationships/oleObject" Target="../embeddings/oleObject8.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32.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image" Target="../media/image31.png"/><Relationship Id="rId4" Type="http://schemas.openxmlformats.org/officeDocument/2006/relationships/oleObject" Target="../embeddings/oleObject9.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398" y="1023516"/>
            <a:ext cx="8839199" cy="4896544"/>
          </a:xfrm>
          <a:prstGeom prst="rect">
            <a:avLst/>
          </a:prstGeom>
          <a:noFill/>
        </p:spPr>
        <p:txBody>
          <a:bodyPr wrap="square" rtlCol="0">
            <a:noAutofit/>
          </a:bodyPr>
          <a:lstStyle/>
          <a:p>
            <a:pPr fontAlgn="base">
              <a:spcBef>
                <a:spcPct val="0"/>
              </a:spcBef>
              <a:spcAft>
                <a:spcPct val="0"/>
              </a:spcAft>
            </a:pPr>
            <a:r>
              <a:rPr lang="en-US" sz="1800" b="1" u="sng" dirty="0">
                <a:solidFill>
                  <a:srgbClr val="000000"/>
                </a:solidFill>
                <a:latin typeface="+mn-lt"/>
              </a:rPr>
              <a:t>ACADs (08-006)  Covered</a:t>
            </a:r>
          </a:p>
          <a:p>
            <a:pPr fontAlgn="base">
              <a:spcBef>
                <a:spcPct val="0"/>
              </a:spcBef>
              <a:spcAft>
                <a:spcPct val="0"/>
              </a:spcAft>
            </a:pPr>
            <a:endParaRPr lang="en-US" sz="1800" b="1" u="sng" dirty="0">
              <a:solidFill>
                <a:srgbClr val="000000"/>
              </a:solidFill>
              <a:latin typeface="+mn-lt"/>
            </a:endParaRPr>
          </a:p>
          <a:p>
            <a:pPr fontAlgn="base">
              <a:spcBef>
                <a:spcPct val="0"/>
              </a:spcBef>
              <a:spcAft>
                <a:spcPct val="0"/>
              </a:spcAft>
            </a:pPr>
            <a:endParaRPr lang="en-US" sz="1800" b="1" u="sng" dirty="0">
              <a:solidFill>
                <a:srgbClr val="000000"/>
              </a:solidFill>
              <a:latin typeface="+mn-lt"/>
            </a:endParaRPr>
          </a:p>
          <a:p>
            <a:pPr fontAlgn="base">
              <a:spcBef>
                <a:spcPct val="0"/>
              </a:spcBef>
              <a:spcAft>
                <a:spcPct val="0"/>
              </a:spcAft>
            </a:pPr>
            <a:endParaRPr lang="en-US" sz="1800" b="1" u="sng" dirty="0" smtClean="0">
              <a:solidFill>
                <a:srgbClr val="000000"/>
              </a:solidFill>
              <a:latin typeface="+mn-lt"/>
            </a:endParaRPr>
          </a:p>
          <a:p>
            <a:pPr fontAlgn="base">
              <a:spcBef>
                <a:spcPct val="0"/>
              </a:spcBef>
              <a:spcAft>
                <a:spcPct val="0"/>
              </a:spcAft>
            </a:pPr>
            <a:endParaRPr lang="en-US" sz="1800" b="1" u="sng" dirty="0" smtClean="0">
              <a:solidFill>
                <a:srgbClr val="000000"/>
              </a:solidFill>
              <a:latin typeface="+mn-lt"/>
            </a:endParaRPr>
          </a:p>
          <a:p>
            <a:pPr fontAlgn="base">
              <a:spcBef>
                <a:spcPct val="0"/>
              </a:spcBef>
              <a:spcAft>
                <a:spcPct val="0"/>
              </a:spcAft>
            </a:pPr>
            <a:endParaRPr lang="en-US" b="1" u="sng" dirty="0">
              <a:solidFill>
                <a:srgbClr val="000000"/>
              </a:solidFill>
            </a:endParaRPr>
          </a:p>
          <a:p>
            <a:pPr fontAlgn="base">
              <a:spcBef>
                <a:spcPct val="0"/>
              </a:spcBef>
              <a:spcAft>
                <a:spcPct val="0"/>
              </a:spcAft>
            </a:pPr>
            <a:endParaRPr lang="en-US" sz="1800" b="1" u="sng" dirty="0" smtClean="0">
              <a:solidFill>
                <a:srgbClr val="000000"/>
              </a:solidFill>
              <a:latin typeface="+mn-lt"/>
            </a:endParaRPr>
          </a:p>
          <a:p>
            <a:pPr fontAlgn="base">
              <a:spcBef>
                <a:spcPct val="0"/>
              </a:spcBef>
              <a:spcAft>
                <a:spcPct val="0"/>
              </a:spcAft>
            </a:pPr>
            <a:endParaRPr lang="en-US" b="1" u="sng" dirty="0">
              <a:solidFill>
                <a:srgbClr val="000000"/>
              </a:solidFill>
            </a:endParaRPr>
          </a:p>
          <a:p>
            <a:pPr fontAlgn="base">
              <a:spcBef>
                <a:spcPct val="0"/>
              </a:spcBef>
              <a:spcAft>
                <a:spcPct val="0"/>
              </a:spcAft>
            </a:pPr>
            <a:endParaRPr lang="en-US" sz="1800" b="1" u="sng" dirty="0" smtClean="0">
              <a:solidFill>
                <a:srgbClr val="000000"/>
              </a:solidFill>
              <a:latin typeface="+mn-lt"/>
            </a:endParaRPr>
          </a:p>
          <a:p>
            <a:pPr fontAlgn="base">
              <a:spcBef>
                <a:spcPct val="0"/>
              </a:spcBef>
              <a:spcAft>
                <a:spcPct val="0"/>
              </a:spcAft>
            </a:pPr>
            <a:r>
              <a:rPr lang="en-US" sz="1800" b="1" u="sng" dirty="0" smtClean="0">
                <a:solidFill>
                  <a:srgbClr val="000000"/>
                </a:solidFill>
                <a:latin typeface="+mn-lt"/>
              </a:rPr>
              <a:t>Keywords</a:t>
            </a:r>
          </a:p>
          <a:p>
            <a:pPr fontAlgn="base">
              <a:spcBef>
                <a:spcPct val="0"/>
              </a:spcBef>
              <a:spcAft>
                <a:spcPct val="0"/>
              </a:spcAft>
            </a:pPr>
            <a:r>
              <a:rPr lang="en-US" dirty="0" smtClean="0">
                <a:solidFill>
                  <a:srgbClr val="000000"/>
                </a:solidFill>
                <a:latin typeface="+mn-lt"/>
              </a:rPr>
              <a:t>Switchyard, transformer.</a:t>
            </a:r>
            <a:endParaRPr lang="en-US" dirty="0" smtClean="0">
              <a:solidFill>
                <a:srgbClr val="000000"/>
              </a:solidFill>
              <a:latin typeface="+mn-lt"/>
            </a:endParaRPr>
          </a:p>
          <a:p>
            <a:pPr fontAlgn="base">
              <a:spcBef>
                <a:spcPct val="0"/>
              </a:spcBef>
              <a:spcAft>
                <a:spcPct val="0"/>
              </a:spcAft>
            </a:pPr>
            <a:endParaRPr lang="en-US" b="1" u="sng" dirty="0">
              <a:solidFill>
                <a:srgbClr val="000000"/>
              </a:solidFill>
            </a:endParaRPr>
          </a:p>
          <a:p>
            <a:pPr fontAlgn="base">
              <a:spcBef>
                <a:spcPct val="0"/>
              </a:spcBef>
              <a:spcAft>
                <a:spcPct val="0"/>
              </a:spcAft>
            </a:pPr>
            <a:r>
              <a:rPr lang="en-US" sz="1800" b="1" u="sng" dirty="0" smtClean="0">
                <a:solidFill>
                  <a:srgbClr val="000000"/>
                </a:solidFill>
                <a:latin typeface="+mn-lt"/>
              </a:rPr>
              <a:t>Description</a:t>
            </a:r>
          </a:p>
          <a:p>
            <a:pPr fontAlgn="base">
              <a:spcBef>
                <a:spcPct val="0"/>
              </a:spcBef>
              <a:spcAft>
                <a:spcPct val="0"/>
              </a:spcAft>
            </a:pPr>
            <a:endParaRPr lang="en-US" sz="1800" dirty="0" smtClean="0">
              <a:solidFill>
                <a:srgbClr val="000000"/>
              </a:solidFill>
              <a:latin typeface="+mn-lt"/>
            </a:endParaRPr>
          </a:p>
          <a:p>
            <a:pPr fontAlgn="base">
              <a:spcBef>
                <a:spcPct val="0"/>
              </a:spcBef>
              <a:spcAft>
                <a:spcPct val="0"/>
              </a:spcAft>
            </a:pPr>
            <a:endParaRPr lang="en-US" b="1" u="sng" dirty="0">
              <a:solidFill>
                <a:srgbClr val="000000"/>
              </a:solidFill>
            </a:endParaRPr>
          </a:p>
          <a:p>
            <a:pPr fontAlgn="base">
              <a:spcBef>
                <a:spcPct val="0"/>
              </a:spcBef>
              <a:spcAft>
                <a:spcPct val="0"/>
              </a:spcAft>
            </a:pPr>
            <a:r>
              <a:rPr lang="en-US" sz="1800" b="1" u="sng" dirty="0" smtClean="0">
                <a:solidFill>
                  <a:srgbClr val="000000"/>
                </a:solidFill>
                <a:latin typeface="+mn-lt"/>
              </a:rPr>
              <a:t>Supporting Material</a:t>
            </a:r>
          </a:p>
          <a:p>
            <a:pPr fontAlgn="base">
              <a:spcBef>
                <a:spcPct val="0"/>
              </a:spcBef>
              <a:spcAft>
                <a:spcPct val="0"/>
              </a:spcAft>
            </a:pPr>
            <a:endParaRPr lang="en-US" dirty="0">
              <a:solidFill>
                <a:srgbClr val="000000"/>
              </a:solidFill>
            </a:endParaRPr>
          </a:p>
          <a:p>
            <a:pPr fontAlgn="base">
              <a:spcBef>
                <a:spcPct val="0"/>
              </a:spcBef>
              <a:spcAft>
                <a:spcPct val="0"/>
              </a:spcAft>
            </a:pPr>
            <a:endParaRPr lang="en-US" dirty="0">
              <a:solidFill>
                <a:srgbClr val="000000"/>
              </a:solidFill>
            </a:endParaRPr>
          </a:p>
        </p:txBody>
      </p:sp>
      <p:sp>
        <p:nvSpPr>
          <p:cNvPr id="8" name="Title 1"/>
          <p:cNvSpPr txBox="1">
            <a:spLocks/>
          </p:cNvSpPr>
          <p:nvPr/>
        </p:nvSpPr>
        <p:spPr>
          <a:xfrm>
            <a:off x="0" y="0"/>
            <a:ext cx="9144000" cy="990600"/>
          </a:xfrm>
          <a:prstGeom prst="rect">
            <a:avLst/>
          </a:prstGeom>
        </p:spPr>
        <p:txBody>
          <a:bodyPr anchor="b" anchorCtr="0"/>
          <a:lstStyle/>
          <a:p>
            <a:pPr fontAlgn="base">
              <a:spcBef>
                <a:spcPct val="0"/>
              </a:spcBef>
              <a:spcAft>
                <a:spcPct val="0"/>
              </a:spcAft>
              <a:defRPr/>
            </a:pPr>
            <a:r>
              <a:rPr lang="en-US" sz="3600" b="1" kern="0" dirty="0" smtClean="0">
                <a:ln>
                  <a:solidFill>
                    <a:srgbClr val="000000">
                      <a:alpha val="50000"/>
                    </a:srgbClr>
                  </a:solidFill>
                </a:ln>
                <a:solidFill>
                  <a:srgbClr val="000000"/>
                </a:solidFill>
                <a:effectLst>
                  <a:outerShdw blurRad="38100" dist="38100" dir="2700000" algn="tl">
                    <a:srgbClr val="000000">
                      <a:alpha val="43137"/>
                    </a:srgbClr>
                  </a:outerShdw>
                </a:effectLst>
                <a:latin typeface="Garamond" pitchFamily="18" charset="0"/>
              </a:rPr>
              <a:t>Electrical Distribution</a:t>
            </a:r>
            <a:endParaRPr lang="en-US" sz="3600" b="1" kern="0" dirty="0">
              <a:ln>
                <a:solidFill>
                  <a:srgbClr val="000000">
                    <a:alpha val="50000"/>
                  </a:srgbClr>
                </a:solidFill>
              </a:ln>
              <a:solidFill>
                <a:srgbClr val="000000"/>
              </a:solidFill>
              <a:effectLst>
                <a:outerShdw blurRad="38100" dist="38100" dir="2700000" algn="tl">
                  <a:srgbClr val="000000">
                    <a:alpha val="43137"/>
                  </a:srgbClr>
                </a:outerShdw>
              </a:effectLst>
              <a:latin typeface="Garamond" pitchFamily="18" charset="0"/>
            </a:endParaRPr>
          </a:p>
        </p:txBody>
      </p:sp>
      <p:sp>
        <p:nvSpPr>
          <p:cNvPr id="7" name="Footer Placeholder 5"/>
          <p:cNvSpPr>
            <a:spLocks noGrp="1"/>
          </p:cNvSpPr>
          <p:nvPr>
            <p:ph type="ftr" sz="quarter" idx="11"/>
          </p:nvPr>
        </p:nvSpPr>
        <p:spPr>
          <a:xfrm>
            <a:off x="3124200" y="6525344"/>
            <a:ext cx="2895600" cy="311514"/>
          </a:xfrm>
          <a:prstGeom prst="rect">
            <a:avLst/>
          </a:prstGeom>
        </p:spPr>
        <p:txBody>
          <a:bodyPr/>
          <a:lstStyle>
            <a:lvl1pPr fontAlgn="auto">
              <a:spcBef>
                <a:spcPts val="0"/>
              </a:spcBef>
              <a:spcAft>
                <a:spcPts val="0"/>
              </a:spcAft>
              <a:defRPr dirty="0"/>
            </a:lvl1pPr>
          </a:lstStyle>
          <a:p>
            <a:pPr>
              <a:defRPr/>
            </a:pPr>
            <a:r>
              <a:rPr lang="en-US" sz="1000" dirty="0" smtClean="0"/>
              <a:t>Augusta Technical College	2011</a:t>
            </a:r>
            <a:endParaRPr lang="en-US" sz="1000" dirty="0"/>
          </a:p>
        </p:txBody>
      </p:sp>
      <p:graphicFrame>
        <p:nvGraphicFramePr>
          <p:cNvPr id="6" name="Table 5"/>
          <p:cNvGraphicFramePr>
            <a:graphicFrameLocks noGrp="1"/>
          </p:cNvGraphicFramePr>
          <p:nvPr>
            <p:extLst>
              <p:ext uri="{D42A27DB-BD31-4B8C-83A1-F6EECF244321}">
                <p14:modId xmlns:p14="http://schemas.microsoft.com/office/powerpoint/2010/main" val="948209748"/>
              </p:ext>
            </p:extLst>
          </p:nvPr>
        </p:nvGraphicFramePr>
        <p:xfrm>
          <a:off x="237964" y="1524000"/>
          <a:ext cx="8668072" cy="1463040"/>
        </p:xfrm>
        <a:graphic>
          <a:graphicData uri="http://schemas.openxmlformats.org/drawingml/2006/table">
            <a:tbl>
              <a:tblPr>
                <a:effectLst/>
                <a:tableStyleId>{5C22544A-7EE6-4342-B048-85BDC9FD1C3A}</a:tableStyleId>
              </a:tblPr>
              <a:tblGrid>
                <a:gridCol w="1083509"/>
                <a:gridCol w="1958738"/>
                <a:gridCol w="208280"/>
                <a:gridCol w="1083509"/>
                <a:gridCol w="1083509"/>
                <a:gridCol w="1083509"/>
                <a:gridCol w="1083509"/>
                <a:gridCol w="1083509"/>
              </a:tblGrid>
              <a:tr h="216024">
                <a:tc>
                  <a:txBody>
                    <a:bodyPr/>
                    <a:lstStyle/>
                    <a:p>
                      <a:r>
                        <a:rPr lang="en-US" dirty="0" smtClean="0">
                          <a:solidFill>
                            <a:schemeClr val="tx1"/>
                          </a:solidFill>
                        </a:rPr>
                        <a:t>2.1.14.2</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5.1.1.2.1.7</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6024">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478607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2" descr="P0000059"/>
          <p:cNvPicPr>
            <a:picLocks noChangeAspect="1" noChangeArrowheads="1"/>
          </p:cNvPicPr>
          <p:nvPr/>
        </p:nvPicPr>
        <p:blipFill>
          <a:blip r:embed="rId2" cstate="print">
            <a:lum bright="14000" contrast="8000"/>
          </a:blip>
          <a:srcRect b="7910"/>
          <a:stretch>
            <a:fillRect/>
          </a:stretch>
        </p:blipFill>
        <p:spPr bwMode="auto">
          <a:xfrm>
            <a:off x="0" y="1209675"/>
            <a:ext cx="9144000" cy="5648325"/>
          </a:xfrm>
          <a:prstGeom prst="rect">
            <a:avLst/>
          </a:prstGeom>
          <a:noFill/>
          <a:ln w="9525">
            <a:noFill/>
            <a:miter lim="800000"/>
            <a:headEnd/>
            <a:tailEnd/>
          </a:ln>
        </p:spPr>
      </p:pic>
      <p:sp>
        <p:nvSpPr>
          <p:cNvPr id="34821" name="Text Box 3"/>
          <p:cNvSpPr txBox="1">
            <a:spLocks noChangeArrowheads="1"/>
          </p:cNvSpPr>
          <p:nvPr/>
        </p:nvSpPr>
        <p:spPr bwMode="auto">
          <a:xfrm>
            <a:off x="1593850" y="6092825"/>
            <a:ext cx="952500" cy="452438"/>
          </a:xfrm>
          <a:prstGeom prst="rect">
            <a:avLst/>
          </a:prstGeom>
          <a:noFill/>
          <a:ln w="9525">
            <a:noFill/>
            <a:miter lim="800000"/>
            <a:headEnd/>
            <a:tailEnd/>
          </a:ln>
        </p:spPr>
        <p:txBody>
          <a:bodyPr lIns="91418" tIns="45709" rIns="91418" bIns="45709">
            <a:spAutoFit/>
          </a:bodyPr>
          <a:lstStyle/>
          <a:p>
            <a:pPr eaLnBrk="0" hangingPunct="0">
              <a:spcBef>
                <a:spcPct val="50000"/>
              </a:spcBef>
            </a:pPr>
            <a:r>
              <a:rPr lang="en-US" sz="2400">
                <a:solidFill>
                  <a:srgbClr val="FFFFFF"/>
                </a:solidFill>
              </a:rPr>
              <a:t>UAT</a:t>
            </a:r>
          </a:p>
        </p:txBody>
      </p:sp>
      <p:sp>
        <p:nvSpPr>
          <p:cNvPr id="34822" name="Text Box 4"/>
          <p:cNvSpPr txBox="1">
            <a:spLocks noChangeArrowheads="1"/>
          </p:cNvSpPr>
          <p:nvPr/>
        </p:nvSpPr>
        <p:spPr bwMode="auto">
          <a:xfrm>
            <a:off x="3938588" y="6230938"/>
            <a:ext cx="858837" cy="452437"/>
          </a:xfrm>
          <a:prstGeom prst="rect">
            <a:avLst/>
          </a:prstGeom>
          <a:noFill/>
          <a:ln w="9525">
            <a:noFill/>
            <a:miter lim="800000"/>
            <a:headEnd/>
            <a:tailEnd/>
          </a:ln>
        </p:spPr>
        <p:txBody>
          <a:bodyPr lIns="91418" tIns="45709" rIns="91418" bIns="45709">
            <a:spAutoFit/>
          </a:bodyPr>
          <a:lstStyle/>
          <a:p>
            <a:pPr algn="ctr" eaLnBrk="0" hangingPunct="0">
              <a:spcBef>
                <a:spcPct val="50000"/>
              </a:spcBef>
            </a:pPr>
            <a:r>
              <a:rPr lang="en-US" sz="2400">
                <a:solidFill>
                  <a:srgbClr val="FFFFFF"/>
                </a:solidFill>
              </a:rPr>
              <a:t>RAT</a:t>
            </a:r>
          </a:p>
        </p:txBody>
      </p:sp>
      <p:sp>
        <p:nvSpPr>
          <p:cNvPr id="34823" name="Text Box 5"/>
          <p:cNvSpPr txBox="1">
            <a:spLocks noChangeArrowheads="1"/>
          </p:cNvSpPr>
          <p:nvPr/>
        </p:nvSpPr>
        <p:spPr bwMode="auto">
          <a:xfrm>
            <a:off x="6400800" y="6042025"/>
            <a:ext cx="1485900" cy="815975"/>
          </a:xfrm>
          <a:prstGeom prst="rect">
            <a:avLst/>
          </a:prstGeom>
          <a:noFill/>
          <a:ln w="9525">
            <a:noFill/>
            <a:miter lim="800000"/>
            <a:headEnd/>
            <a:tailEnd/>
          </a:ln>
        </p:spPr>
        <p:txBody>
          <a:bodyPr lIns="91418" tIns="45709" rIns="91418" bIns="45709">
            <a:spAutoFit/>
          </a:bodyPr>
          <a:lstStyle/>
          <a:p>
            <a:pPr algn="ctr" eaLnBrk="0" hangingPunct="0">
              <a:spcBef>
                <a:spcPct val="50000"/>
              </a:spcBef>
            </a:pPr>
            <a:r>
              <a:rPr lang="en-US" sz="2400">
                <a:solidFill>
                  <a:srgbClr val="FFFFFF"/>
                </a:solidFill>
              </a:rPr>
              <a:t>Main Step-Ups</a:t>
            </a:r>
          </a:p>
        </p:txBody>
      </p:sp>
      <p:sp>
        <p:nvSpPr>
          <p:cNvPr id="34824" name="Line 6"/>
          <p:cNvSpPr>
            <a:spLocks noChangeShapeType="1"/>
          </p:cNvSpPr>
          <p:nvPr/>
        </p:nvSpPr>
        <p:spPr bwMode="auto">
          <a:xfrm flipV="1">
            <a:off x="4368800" y="5278438"/>
            <a:ext cx="406400" cy="952500"/>
          </a:xfrm>
          <a:prstGeom prst="line">
            <a:avLst/>
          </a:prstGeom>
          <a:noFill/>
          <a:ln w="57150">
            <a:solidFill>
              <a:srgbClr val="FFFFFF"/>
            </a:solidFill>
            <a:round/>
            <a:headEnd/>
            <a:tailEnd type="triangle" w="med" len="med"/>
          </a:ln>
        </p:spPr>
        <p:txBody>
          <a:bodyPr wrap="none" anchor="ctr"/>
          <a:lstStyle/>
          <a:p>
            <a:endParaRPr lang="en-US"/>
          </a:p>
        </p:txBody>
      </p:sp>
      <p:sp>
        <p:nvSpPr>
          <p:cNvPr id="34825" name="Line 7"/>
          <p:cNvSpPr>
            <a:spLocks noChangeShapeType="1"/>
          </p:cNvSpPr>
          <p:nvPr/>
        </p:nvSpPr>
        <p:spPr bwMode="auto">
          <a:xfrm flipV="1">
            <a:off x="2489200" y="5278438"/>
            <a:ext cx="1427163" cy="814387"/>
          </a:xfrm>
          <a:prstGeom prst="line">
            <a:avLst/>
          </a:prstGeom>
          <a:noFill/>
          <a:ln w="57150">
            <a:solidFill>
              <a:srgbClr val="FFFFFF"/>
            </a:solidFill>
            <a:round/>
            <a:headEnd/>
            <a:tailEnd type="triangle" w="med" len="med"/>
          </a:ln>
        </p:spPr>
        <p:txBody>
          <a:bodyPr wrap="none" anchor="ctr"/>
          <a:lstStyle/>
          <a:p>
            <a:endParaRPr lang="en-US"/>
          </a:p>
        </p:txBody>
      </p:sp>
      <p:sp>
        <p:nvSpPr>
          <p:cNvPr id="34826" name="Line 8"/>
          <p:cNvSpPr>
            <a:spLocks noChangeShapeType="1"/>
          </p:cNvSpPr>
          <p:nvPr/>
        </p:nvSpPr>
        <p:spPr bwMode="auto">
          <a:xfrm flipH="1" flipV="1">
            <a:off x="7135813" y="5278438"/>
            <a:ext cx="0" cy="763587"/>
          </a:xfrm>
          <a:prstGeom prst="line">
            <a:avLst/>
          </a:prstGeom>
          <a:noFill/>
          <a:ln w="57150">
            <a:solidFill>
              <a:srgbClr val="FFFFFF"/>
            </a:solidFill>
            <a:round/>
            <a:headEnd/>
            <a:tailEnd type="triangle" w="med" len="med"/>
          </a:ln>
        </p:spPr>
        <p:txBody>
          <a:bodyPr wrap="none" anchor="ctr"/>
          <a:lstStyle/>
          <a:p>
            <a:endParaRPr lang="en-US"/>
          </a:p>
        </p:txBody>
      </p:sp>
      <p:sp>
        <p:nvSpPr>
          <p:cNvPr id="34827" name="Rectangle 9"/>
          <p:cNvSpPr>
            <a:spLocks noGrp="1" noChangeArrowheads="1"/>
          </p:cNvSpPr>
          <p:nvPr>
            <p:ph type="title"/>
          </p:nvPr>
        </p:nvSpPr>
        <p:spPr>
          <a:xfrm>
            <a:off x="685800" y="609600"/>
            <a:ext cx="7772400" cy="908050"/>
          </a:xfrm>
        </p:spPr>
        <p:txBody>
          <a:bodyPr/>
          <a:lstStyle/>
          <a:p>
            <a:r>
              <a:rPr lang="en-US" sz="3900" smtClean="0">
                <a:latin typeface="Arial" charset="0"/>
              </a:rPr>
              <a:t>Transformers</a:t>
            </a:r>
          </a:p>
        </p:txBody>
      </p:sp>
      <p:sp>
        <p:nvSpPr>
          <p:cNvPr id="34828" name="Text Box 10"/>
          <p:cNvSpPr txBox="1">
            <a:spLocks noChangeArrowheads="1"/>
          </p:cNvSpPr>
          <p:nvPr/>
        </p:nvSpPr>
        <p:spPr bwMode="auto">
          <a:xfrm>
            <a:off x="5264150" y="6230938"/>
            <a:ext cx="858838" cy="452437"/>
          </a:xfrm>
          <a:prstGeom prst="rect">
            <a:avLst/>
          </a:prstGeom>
          <a:noFill/>
          <a:ln w="9525">
            <a:noFill/>
            <a:miter lim="800000"/>
            <a:headEnd/>
            <a:tailEnd/>
          </a:ln>
        </p:spPr>
        <p:txBody>
          <a:bodyPr lIns="91418" tIns="45709" rIns="91418" bIns="45709">
            <a:spAutoFit/>
          </a:bodyPr>
          <a:lstStyle/>
          <a:p>
            <a:pPr algn="ctr" eaLnBrk="0" hangingPunct="0">
              <a:spcBef>
                <a:spcPct val="50000"/>
              </a:spcBef>
            </a:pPr>
            <a:r>
              <a:rPr lang="en-US" sz="2400">
                <a:solidFill>
                  <a:srgbClr val="FFFFFF"/>
                </a:solidFill>
              </a:rPr>
              <a:t>SAT</a:t>
            </a:r>
          </a:p>
        </p:txBody>
      </p:sp>
      <p:sp>
        <p:nvSpPr>
          <p:cNvPr id="34829" name="Line 11"/>
          <p:cNvSpPr>
            <a:spLocks noChangeShapeType="1"/>
          </p:cNvSpPr>
          <p:nvPr/>
        </p:nvSpPr>
        <p:spPr bwMode="auto">
          <a:xfrm flipV="1">
            <a:off x="5619750" y="5513388"/>
            <a:ext cx="406400" cy="717550"/>
          </a:xfrm>
          <a:prstGeom prst="line">
            <a:avLst/>
          </a:prstGeom>
          <a:noFill/>
          <a:ln w="57150">
            <a:solidFill>
              <a:srgbClr val="FFFFFF"/>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2"/>
          <p:cNvSpPr>
            <a:spLocks noGrp="1" noChangeArrowheads="1"/>
          </p:cNvSpPr>
          <p:nvPr>
            <p:ph type="title"/>
          </p:nvPr>
        </p:nvSpPr>
        <p:spPr>
          <a:xfrm>
            <a:off x="685800" y="152400"/>
            <a:ext cx="7772400" cy="1143000"/>
          </a:xfrm>
        </p:spPr>
        <p:txBody>
          <a:bodyPr/>
          <a:lstStyle/>
          <a:p>
            <a:r>
              <a:rPr lang="en-US" smtClean="0"/>
              <a:t>Main Generator</a:t>
            </a:r>
          </a:p>
        </p:txBody>
      </p:sp>
      <p:sp>
        <p:nvSpPr>
          <p:cNvPr id="1219587" name="Rectangle 3"/>
          <p:cNvSpPr>
            <a:spLocks noGrp="1" noChangeArrowheads="1"/>
          </p:cNvSpPr>
          <p:nvPr>
            <p:ph idx="1"/>
          </p:nvPr>
        </p:nvSpPr>
        <p:spPr>
          <a:xfrm>
            <a:off x="685800" y="1524000"/>
            <a:ext cx="7772400" cy="3665538"/>
          </a:xfrm>
        </p:spPr>
        <p:txBody>
          <a:bodyPr/>
          <a:lstStyle/>
          <a:p>
            <a:pPr marL="609600" indent="-609600"/>
            <a:r>
              <a:rPr lang="en-US" smtClean="0"/>
              <a:t>Source of power to grid</a:t>
            </a:r>
          </a:p>
          <a:p>
            <a:pPr marL="609600" indent="-609600"/>
            <a:r>
              <a:rPr lang="en-US" smtClean="0"/>
              <a:t>3 phase, 25,000 volts</a:t>
            </a:r>
          </a:p>
          <a:p>
            <a:pPr marL="609600" indent="-609600"/>
            <a:r>
              <a:rPr lang="en-US" smtClean="0"/>
              <a:t>GE, 4 poles, 60 hertz</a:t>
            </a:r>
          </a:p>
          <a:p>
            <a:pPr marL="609600" indent="-609600"/>
            <a:r>
              <a:rPr lang="en-US" smtClean="0"/>
              <a:t>Hydrogen cooled</a:t>
            </a:r>
          </a:p>
          <a:p>
            <a:pPr marL="609600" indent="-609600"/>
            <a:r>
              <a:rPr lang="en-US" smtClean="0"/>
              <a:t>31,177 amps</a:t>
            </a:r>
          </a:p>
          <a:p>
            <a:pPr marL="609600" indent="-609600"/>
            <a:r>
              <a:rPr lang="en-US" smtClean="0"/>
              <a:t>90% power factor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19587">
                                            <p:txEl>
                                              <p:pRg st="0" end="0"/>
                                            </p:txEl>
                                          </p:spTgt>
                                        </p:tgtEl>
                                        <p:attrNameLst>
                                          <p:attrName>style.visibility</p:attrName>
                                        </p:attrNameLst>
                                      </p:cBhvr>
                                      <p:to>
                                        <p:strVal val="visible"/>
                                      </p:to>
                                    </p:set>
                                    <p:animEffect transition="in" filter="blinds(horizontal)">
                                      <p:cBhvr>
                                        <p:cTn id="7" dur="500"/>
                                        <p:tgtEl>
                                          <p:spTgt spid="1219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19587">
                                            <p:txEl>
                                              <p:pRg st="1" end="1"/>
                                            </p:txEl>
                                          </p:spTgt>
                                        </p:tgtEl>
                                        <p:attrNameLst>
                                          <p:attrName>style.visibility</p:attrName>
                                        </p:attrNameLst>
                                      </p:cBhvr>
                                      <p:to>
                                        <p:strVal val="visible"/>
                                      </p:to>
                                    </p:set>
                                    <p:animEffect transition="in" filter="blinds(horizontal)">
                                      <p:cBhvr>
                                        <p:cTn id="12" dur="500"/>
                                        <p:tgtEl>
                                          <p:spTgt spid="1219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19587">
                                            <p:txEl>
                                              <p:pRg st="2" end="2"/>
                                            </p:txEl>
                                          </p:spTgt>
                                        </p:tgtEl>
                                        <p:attrNameLst>
                                          <p:attrName>style.visibility</p:attrName>
                                        </p:attrNameLst>
                                      </p:cBhvr>
                                      <p:to>
                                        <p:strVal val="visible"/>
                                      </p:to>
                                    </p:set>
                                    <p:animEffect transition="in" filter="blinds(horizontal)">
                                      <p:cBhvr>
                                        <p:cTn id="17" dur="500"/>
                                        <p:tgtEl>
                                          <p:spTgt spid="1219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19587">
                                            <p:txEl>
                                              <p:pRg st="3" end="3"/>
                                            </p:txEl>
                                          </p:spTgt>
                                        </p:tgtEl>
                                        <p:attrNameLst>
                                          <p:attrName>style.visibility</p:attrName>
                                        </p:attrNameLst>
                                      </p:cBhvr>
                                      <p:to>
                                        <p:strVal val="visible"/>
                                      </p:to>
                                    </p:set>
                                    <p:animEffect transition="in" filter="blinds(horizontal)">
                                      <p:cBhvr>
                                        <p:cTn id="22" dur="500"/>
                                        <p:tgtEl>
                                          <p:spTgt spid="1219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19587">
                                            <p:txEl>
                                              <p:pRg st="4" end="4"/>
                                            </p:txEl>
                                          </p:spTgt>
                                        </p:tgtEl>
                                        <p:attrNameLst>
                                          <p:attrName>style.visibility</p:attrName>
                                        </p:attrNameLst>
                                      </p:cBhvr>
                                      <p:to>
                                        <p:strVal val="visible"/>
                                      </p:to>
                                    </p:set>
                                    <p:animEffect transition="in" filter="blinds(horizontal)">
                                      <p:cBhvr>
                                        <p:cTn id="27" dur="500"/>
                                        <p:tgtEl>
                                          <p:spTgt spid="12195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19587">
                                            <p:txEl>
                                              <p:pRg st="5" end="5"/>
                                            </p:txEl>
                                          </p:spTgt>
                                        </p:tgtEl>
                                        <p:attrNameLst>
                                          <p:attrName>style.visibility</p:attrName>
                                        </p:attrNameLst>
                                      </p:cBhvr>
                                      <p:to>
                                        <p:strVal val="visible"/>
                                      </p:to>
                                    </p:set>
                                    <p:animEffect transition="in" filter="blinds(horizontal)">
                                      <p:cBhvr>
                                        <p:cTn id="32" dur="500"/>
                                        <p:tgtEl>
                                          <p:spTgt spid="12195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958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838200" y="723900"/>
          <a:ext cx="7886700" cy="5257800"/>
        </p:xfrm>
        <a:graphic>
          <a:graphicData uri="http://schemas.openxmlformats.org/presentationml/2006/ole">
            <mc:AlternateContent xmlns:mc="http://schemas.openxmlformats.org/markup-compatibility/2006">
              <mc:Choice xmlns:v="urn:schemas-microsoft-com:vml" Requires="v">
                <p:oleObj spid="_x0000_s165892" name="Photo Editor Photo" r:id="rId3" imgW="14628571" imgH="9752381" progId="">
                  <p:embed/>
                </p:oleObj>
              </mc:Choice>
              <mc:Fallback>
                <p:oleObj name="Photo Editor Photo" r:id="rId3" imgW="14628571" imgH="9752381"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723900"/>
                        <a:ext cx="78867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a:xfrm>
            <a:off x="685800" y="152400"/>
            <a:ext cx="7772400" cy="1143000"/>
          </a:xfrm>
        </p:spPr>
        <p:txBody>
          <a:bodyPr/>
          <a:lstStyle/>
          <a:p>
            <a:r>
              <a:rPr lang="en-US" smtClean="0"/>
              <a:t>Main Transformer</a:t>
            </a:r>
          </a:p>
        </p:txBody>
      </p:sp>
      <p:sp>
        <p:nvSpPr>
          <p:cNvPr id="1223683" name="Rectangle 3"/>
          <p:cNvSpPr>
            <a:spLocks noGrp="1" noChangeArrowheads="1"/>
          </p:cNvSpPr>
          <p:nvPr>
            <p:ph idx="1"/>
          </p:nvPr>
        </p:nvSpPr>
        <p:spPr>
          <a:xfrm>
            <a:off x="685800" y="1524000"/>
            <a:ext cx="7772400" cy="4608513"/>
          </a:xfrm>
        </p:spPr>
        <p:txBody>
          <a:bodyPr/>
          <a:lstStyle/>
          <a:p>
            <a:pPr marL="609600" indent="-609600">
              <a:lnSpc>
                <a:spcPct val="90000"/>
              </a:lnSpc>
            </a:pPr>
            <a:r>
              <a:rPr lang="en-US" sz="2800" smtClean="0"/>
              <a:t>Consists of three single phase transformers</a:t>
            </a:r>
          </a:p>
          <a:p>
            <a:pPr marL="990600" lvl="1" indent="-533400">
              <a:lnSpc>
                <a:spcPct val="90000"/>
              </a:lnSpc>
            </a:pPr>
            <a:r>
              <a:rPr lang="en-US" sz="2400" smtClean="0"/>
              <a:t>4th transformer provides standby</a:t>
            </a:r>
          </a:p>
          <a:p>
            <a:pPr marL="990600" lvl="1" indent="-533400">
              <a:lnSpc>
                <a:spcPct val="90000"/>
              </a:lnSpc>
            </a:pPr>
            <a:r>
              <a:rPr lang="en-US" sz="2400" smtClean="0"/>
              <a:t>Can be connected to system if needed</a:t>
            </a:r>
          </a:p>
          <a:p>
            <a:pPr marL="609600" indent="-609600">
              <a:lnSpc>
                <a:spcPct val="90000"/>
              </a:lnSpc>
            </a:pPr>
            <a:r>
              <a:rPr lang="en-US" sz="2800" smtClean="0"/>
              <a:t>Step up transformer increases voltage for distribution</a:t>
            </a:r>
          </a:p>
          <a:p>
            <a:pPr marL="990600" lvl="1" indent="-533400">
              <a:lnSpc>
                <a:spcPct val="90000"/>
              </a:lnSpc>
            </a:pPr>
            <a:r>
              <a:rPr lang="en-US" sz="2400" smtClean="0"/>
              <a:t>230,000 volts on unit 1</a:t>
            </a:r>
          </a:p>
          <a:p>
            <a:pPr marL="990600" lvl="1" indent="-533400">
              <a:lnSpc>
                <a:spcPct val="90000"/>
              </a:lnSpc>
            </a:pPr>
            <a:r>
              <a:rPr lang="en-US" sz="2400" smtClean="0"/>
              <a:t>500,000 volts on unit 2</a:t>
            </a:r>
          </a:p>
          <a:p>
            <a:pPr marL="609600" indent="-609600">
              <a:lnSpc>
                <a:spcPct val="90000"/>
              </a:lnSpc>
            </a:pPr>
            <a:r>
              <a:rPr lang="en-US" sz="2800" smtClean="0"/>
              <a:t>Primary side of transformer connected to generator</a:t>
            </a:r>
          </a:p>
          <a:p>
            <a:pPr marL="609600" indent="-609600">
              <a:lnSpc>
                <a:spcPct val="90000"/>
              </a:lnSpc>
            </a:pPr>
            <a:r>
              <a:rPr lang="en-US" sz="2800" smtClean="0"/>
              <a:t>Secondary side of transformer connected to grid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3683">
                                            <p:txEl>
                                              <p:pRg st="0" end="0"/>
                                            </p:txEl>
                                          </p:spTgt>
                                        </p:tgtEl>
                                        <p:attrNameLst>
                                          <p:attrName>style.visibility</p:attrName>
                                        </p:attrNameLst>
                                      </p:cBhvr>
                                      <p:to>
                                        <p:strVal val="visible"/>
                                      </p:to>
                                    </p:set>
                                    <p:animEffect transition="in" filter="blinds(horizontal)">
                                      <p:cBhvr>
                                        <p:cTn id="7" dur="500"/>
                                        <p:tgtEl>
                                          <p:spTgt spid="122368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23683">
                                            <p:txEl>
                                              <p:pRg st="1" end="1"/>
                                            </p:txEl>
                                          </p:spTgt>
                                        </p:tgtEl>
                                        <p:attrNameLst>
                                          <p:attrName>style.visibility</p:attrName>
                                        </p:attrNameLst>
                                      </p:cBhvr>
                                      <p:to>
                                        <p:strVal val="visible"/>
                                      </p:to>
                                    </p:set>
                                    <p:animEffect transition="in" filter="blinds(horizontal)">
                                      <p:cBhvr>
                                        <p:cTn id="10" dur="500"/>
                                        <p:tgtEl>
                                          <p:spTgt spid="122368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23683">
                                            <p:txEl>
                                              <p:pRg st="2" end="2"/>
                                            </p:txEl>
                                          </p:spTgt>
                                        </p:tgtEl>
                                        <p:attrNameLst>
                                          <p:attrName>style.visibility</p:attrName>
                                        </p:attrNameLst>
                                      </p:cBhvr>
                                      <p:to>
                                        <p:strVal val="visible"/>
                                      </p:to>
                                    </p:set>
                                    <p:animEffect transition="in" filter="blinds(horizontal)">
                                      <p:cBhvr>
                                        <p:cTn id="13" dur="500"/>
                                        <p:tgtEl>
                                          <p:spTgt spid="122368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23683">
                                            <p:txEl>
                                              <p:pRg st="3" end="3"/>
                                            </p:txEl>
                                          </p:spTgt>
                                        </p:tgtEl>
                                        <p:attrNameLst>
                                          <p:attrName>style.visibility</p:attrName>
                                        </p:attrNameLst>
                                      </p:cBhvr>
                                      <p:to>
                                        <p:strVal val="visible"/>
                                      </p:to>
                                    </p:set>
                                    <p:animEffect transition="in" filter="blinds(horizontal)">
                                      <p:cBhvr>
                                        <p:cTn id="18" dur="500"/>
                                        <p:tgtEl>
                                          <p:spTgt spid="122368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23683">
                                            <p:txEl>
                                              <p:pRg st="4" end="4"/>
                                            </p:txEl>
                                          </p:spTgt>
                                        </p:tgtEl>
                                        <p:attrNameLst>
                                          <p:attrName>style.visibility</p:attrName>
                                        </p:attrNameLst>
                                      </p:cBhvr>
                                      <p:to>
                                        <p:strVal val="visible"/>
                                      </p:to>
                                    </p:set>
                                    <p:animEffect transition="in" filter="blinds(horizontal)">
                                      <p:cBhvr>
                                        <p:cTn id="21" dur="500"/>
                                        <p:tgtEl>
                                          <p:spTgt spid="122368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223683">
                                            <p:txEl>
                                              <p:pRg st="5" end="5"/>
                                            </p:txEl>
                                          </p:spTgt>
                                        </p:tgtEl>
                                        <p:attrNameLst>
                                          <p:attrName>style.visibility</p:attrName>
                                        </p:attrNameLst>
                                      </p:cBhvr>
                                      <p:to>
                                        <p:strVal val="visible"/>
                                      </p:to>
                                    </p:set>
                                    <p:animEffect transition="in" filter="blinds(horizontal)">
                                      <p:cBhvr>
                                        <p:cTn id="24" dur="500"/>
                                        <p:tgtEl>
                                          <p:spTgt spid="122368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223683">
                                            <p:txEl>
                                              <p:pRg st="6" end="6"/>
                                            </p:txEl>
                                          </p:spTgt>
                                        </p:tgtEl>
                                        <p:attrNameLst>
                                          <p:attrName>style.visibility</p:attrName>
                                        </p:attrNameLst>
                                      </p:cBhvr>
                                      <p:to>
                                        <p:strVal val="visible"/>
                                      </p:to>
                                    </p:set>
                                    <p:animEffect transition="in" filter="blinds(horizontal)">
                                      <p:cBhvr>
                                        <p:cTn id="29" dur="500"/>
                                        <p:tgtEl>
                                          <p:spTgt spid="122368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23683">
                                            <p:txEl>
                                              <p:pRg st="7" end="7"/>
                                            </p:txEl>
                                          </p:spTgt>
                                        </p:tgtEl>
                                        <p:attrNameLst>
                                          <p:attrName>style.visibility</p:attrName>
                                        </p:attrNameLst>
                                      </p:cBhvr>
                                      <p:to>
                                        <p:strVal val="visible"/>
                                      </p:to>
                                    </p:set>
                                    <p:animEffect transition="in" filter="blinds(horizontal)">
                                      <p:cBhvr>
                                        <p:cTn id="34" dur="500"/>
                                        <p:tgtEl>
                                          <p:spTgt spid="122368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368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New U2 SU Trans"/>
          <p:cNvPicPr>
            <a:picLocks noGrp="1" noChangeAspect="1" noChangeArrowheads="1"/>
          </p:cNvPicPr>
          <p:nvPr>
            <p:ph idx="1"/>
          </p:nvPr>
        </p:nvPicPr>
        <p:blipFill>
          <a:blip r:embed="rId3" cstate="print"/>
          <a:stretch>
            <a:fillRect/>
          </a:stretch>
        </p:blipFill>
        <p:spPr>
          <a:xfrm>
            <a:off x="2171700" y="2262981"/>
            <a:ext cx="4800600" cy="3200400"/>
          </a:xfrm>
          <a:noFill/>
        </p:spPr>
      </p:pic>
      <p:sp>
        <p:nvSpPr>
          <p:cNvPr id="32771" name="Text Box 3"/>
          <p:cNvSpPr txBox="1">
            <a:spLocks noChangeArrowheads="1"/>
          </p:cNvSpPr>
          <p:nvPr/>
        </p:nvSpPr>
        <p:spPr bwMode="auto">
          <a:xfrm>
            <a:off x="1625600" y="571500"/>
            <a:ext cx="6286500" cy="641350"/>
          </a:xfrm>
          <a:prstGeom prst="rect">
            <a:avLst/>
          </a:prstGeom>
          <a:noFill/>
          <a:ln w="9525">
            <a:noFill/>
            <a:miter lim="800000"/>
            <a:headEnd/>
            <a:tailEnd/>
          </a:ln>
        </p:spPr>
        <p:txBody>
          <a:bodyPr>
            <a:spAutoFit/>
          </a:bodyPr>
          <a:lstStyle/>
          <a:p>
            <a:pPr>
              <a:spcBef>
                <a:spcPct val="50000"/>
              </a:spcBef>
            </a:pPr>
            <a:r>
              <a:rPr lang="en-US" sz="3600"/>
              <a:t>Main Step Up Transformers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ChangeArrowheads="1"/>
          </p:cNvSpPr>
          <p:nvPr>
            <p:ph type="title"/>
          </p:nvPr>
        </p:nvSpPr>
        <p:spPr>
          <a:xfrm>
            <a:off x="685800" y="152400"/>
            <a:ext cx="7772400" cy="1143000"/>
          </a:xfrm>
        </p:spPr>
        <p:txBody>
          <a:bodyPr/>
          <a:lstStyle/>
          <a:p>
            <a:r>
              <a:rPr lang="en-US" dirty="0" smtClean="0"/>
              <a:t>Unit Auxiliary Transformers</a:t>
            </a:r>
          </a:p>
        </p:txBody>
      </p:sp>
      <p:sp>
        <p:nvSpPr>
          <p:cNvPr id="1225731" name="Rectangle 3"/>
          <p:cNvSpPr>
            <a:spLocks noGrp="1" noChangeArrowheads="1"/>
          </p:cNvSpPr>
          <p:nvPr>
            <p:ph idx="1"/>
          </p:nvPr>
        </p:nvSpPr>
        <p:spPr>
          <a:xfrm>
            <a:off x="685800" y="1524000"/>
            <a:ext cx="7510463" cy="4565650"/>
          </a:xfrm>
        </p:spPr>
        <p:txBody>
          <a:bodyPr/>
          <a:lstStyle/>
          <a:p>
            <a:pPr marL="609600" indent="-609600">
              <a:lnSpc>
                <a:spcPct val="80000"/>
              </a:lnSpc>
            </a:pPr>
            <a:r>
              <a:rPr lang="en-US" sz="2800" dirty="0" smtClean="0"/>
              <a:t>Two per unit</a:t>
            </a:r>
          </a:p>
          <a:p>
            <a:pPr marL="609600" indent="-609600">
              <a:lnSpc>
                <a:spcPct val="80000"/>
              </a:lnSpc>
            </a:pPr>
            <a:r>
              <a:rPr lang="en-US" sz="2800" dirty="0" smtClean="0"/>
              <a:t>Step down transformers decrease voltage for use in plant</a:t>
            </a:r>
          </a:p>
          <a:p>
            <a:pPr marL="609600" indent="-609600">
              <a:lnSpc>
                <a:spcPct val="80000"/>
              </a:lnSpc>
            </a:pPr>
            <a:r>
              <a:rPr lang="en-US" sz="2800" dirty="0" smtClean="0"/>
              <a:t>Primary side of transformer connected to generator</a:t>
            </a:r>
          </a:p>
          <a:p>
            <a:pPr marL="609600" indent="-609600">
              <a:lnSpc>
                <a:spcPct val="80000"/>
              </a:lnSpc>
            </a:pPr>
            <a:r>
              <a:rPr lang="en-US" sz="2800" dirty="0" smtClean="0"/>
              <a:t>Two separate secondary windings</a:t>
            </a:r>
          </a:p>
          <a:p>
            <a:pPr marL="990600" lvl="1" indent="-533400">
              <a:lnSpc>
                <a:spcPct val="80000"/>
              </a:lnSpc>
            </a:pPr>
            <a:r>
              <a:rPr lang="en-US" sz="2400" dirty="0" smtClean="0"/>
              <a:t>13.8 KV winding connected to 13.8 KV buses</a:t>
            </a:r>
          </a:p>
          <a:p>
            <a:pPr marL="990600" lvl="1" indent="-533400">
              <a:lnSpc>
                <a:spcPct val="80000"/>
              </a:lnSpc>
            </a:pPr>
            <a:r>
              <a:rPr lang="en-US" sz="2400" dirty="0" smtClean="0"/>
              <a:t>4160 volt winding connected to 4160 volt buses</a:t>
            </a:r>
          </a:p>
          <a:p>
            <a:pPr marL="609600" indent="-609600">
              <a:lnSpc>
                <a:spcPct val="80000"/>
              </a:lnSpc>
            </a:pPr>
            <a:r>
              <a:rPr lang="en-US" sz="2800" dirty="0" smtClean="0"/>
              <a:t>Provides power for balance of plant (BOP) loads during normal operations</a:t>
            </a:r>
          </a:p>
          <a:p>
            <a:pPr marL="990600" lvl="1" indent="-533400">
              <a:lnSpc>
                <a:spcPct val="80000"/>
              </a:lnSpc>
            </a:pPr>
            <a:r>
              <a:rPr lang="en-US" sz="2400" dirty="0" smtClean="0"/>
              <a:t>Non safety related loads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5731">
                                            <p:txEl>
                                              <p:pRg st="0" end="0"/>
                                            </p:txEl>
                                          </p:spTgt>
                                        </p:tgtEl>
                                        <p:attrNameLst>
                                          <p:attrName>style.visibility</p:attrName>
                                        </p:attrNameLst>
                                      </p:cBhvr>
                                      <p:to>
                                        <p:strVal val="visible"/>
                                      </p:to>
                                    </p:set>
                                    <p:animEffect transition="in" filter="blinds(horizontal)">
                                      <p:cBhvr>
                                        <p:cTn id="7" dur="500"/>
                                        <p:tgtEl>
                                          <p:spTgt spid="12257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5731">
                                            <p:txEl>
                                              <p:pRg st="1" end="1"/>
                                            </p:txEl>
                                          </p:spTgt>
                                        </p:tgtEl>
                                        <p:attrNameLst>
                                          <p:attrName>style.visibility</p:attrName>
                                        </p:attrNameLst>
                                      </p:cBhvr>
                                      <p:to>
                                        <p:strVal val="visible"/>
                                      </p:to>
                                    </p:set>
                                    <p:animEffect transition="in" filter="blinds(horizontal)">
                                      <p:cBhvr>
                                        <p:cTn id="12" dur="500"/>
                                        <p:tgtEl>
                                          <p:spTgt spid="12257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5731">
                                            <p:txEl>
                                              <p:pRg st="2" end="2"/>
                                            </p:txEl>
                                          </p:spTgt>
                                        </p:tgtEl>
                                        <p:attrNameLst>
                                          <p:attrName>style.visibility</p:attrName>
                                        </p:attrNameLst>
                                      </p:cBhvr>
                                      <p:to>
                                        <p:strVal val="visible"/>
                                      </p:to>
                                    </p:set>
                                    <p:animEffect transition="in" filter="blinds(horizontal)">
                                      <p:cBhvr>
                                        <p:cTn id="17" dur="500"/>
                                        <p:tgtEl>
                                          <p:spTgt spid="122573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5731">
                                            <p:txEl>
                                              <p:pRg st="3" end="3"/>
                                            </p:txEl>
                                          </p:spTgt>
                                        </p:tgtEl>
                                        <p:attrNameLst>
                                          <p:attrName>style.visibility</p:attrName>
                                        </p:attrNameLst>
                                      </p:cBhvr>
                                      <p:to>
                                        <p:strVal val="visible"/>
                                      </p:to>
                                    </p:set>
                                    <p:animEffect transition="in" filter="blinds(horizontal)">
                                      <p:cBhvr>
                                        <p:cTn id="22" dur="500"/>
                                        <p:tgtEl>
                                          <p:spTgt spid="1225731">
                                            <p:txEl>
                                              <p:pRg st="3" end="3"/>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25731">
                                            <p:txEl>
                                              <p:pRg st="4" end="4"/>
                                            </p:txEl>
                                          </p:spTgt>
                                        </p:tgtEl>
                                        <p:attrNameLst>
                                          <p:attrName>style.visibility</p:attrName>
                                        </p:attrNameLst>
                                      </p:cBhvr>
                                      <p:to>
                                        <p:strVal val="visible"/>
                                      </p:to>
                                    </p:set>
                                    <p:animEffect transition="in" filter="blinds(horizontal)">
                                      <p:cBhvr>
                                        <p:cTn id="25" dur="500"/>
                                        <p:tgtEl>
                                          <p:spTgt spid="1225731">
                                            <p:txEl>
                                              <p:pRg st="4" end="4"/>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225731">
                                            <p:txEl>
                                              <p:pRg st="5" end="5"/>
                                            </p:txEl>
                                          </p:spTgt>
                                        </p:tgtEl>
                                        <p:attrNameLst>
                                          <p:attrName>style.visibility</p:attrName>
                                        </p:attrNameLst>
                                      </p:cBhvr>
                                      <p:to>
                                        <p:strVal val="visible"/>
                                      </p:to>
                                    </p:set>
                                    <p:animEffect transition="in" filter="blinds(horizontal)">
                                      <p:cBhvr>
                                        <p:cTn id="28" dur="500"/>
                                        <p:tgtEl>
                                          <p:spTgt spid="1225731">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25731">
                                            <p:txEl>
                                              <p:pRg st="6" end="6"/>
                                            </p:txEl>
                                          </p:spTgt>
                                        </p:tgtEl>
                                        <p:attrNameLst>
                                          <p:attrName>style.visibility</p:attrName>
                                        </p:attrNameLst>
                                      </p:cBhvr>
                                      <p:to>
                                        <p:strVal val="visible"/>
                                      </p:to>
                                    </p:set>
                                    <p:animEffect transition="in" filter="blinds(horizontal)">
                                      <p:cBhvr>
                                        <p:cTn id="33" dur="500"/>
                                        <p:tgtEl>
                                          <p:spTgt spid="1225731">
                                            <p:txEl>
                                              <p:pRg st="6" end="6"/>
                                            </p:txEl>
                                          </p:spTgt>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225731">
                                            <p:txEl>
                                              <p:pRg st="7" end="7"/>
                                            </p:txEl>
                                          </p:spTgt>
                                        </p:tgtEl>
                                        <p:attrNameLst>
                                          <p:attrName>style.visibility</p:attrName>
                                        </p:attrNameLst>
                                      </p:cBhvr>
                                      <p:to>
                                        <p:strVal val="visible"/>
                                      </p:to>
                                    </p:set>
                                    <p:animEffect transition="in" filter="blinds(horizontal)">
                                      <p:cBhvr>
                                        <p:cTn id="36" dur="500"/>
                                        <p:tgtEl>
                                          <p:spTgt spid="12257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573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457200"/>
            <a:ext cx="8229600" cy="1181100"/>
          </a:xfrm>
        </p:spPr>
        <p:txBody>
          <a:bodyPr/>
          <a:lstStyle/>
          <a:p>
            <a:pPr algn="ctr" eaLnBrk="1" hangingPunct="1"/>
            <a:r>
              <a:rPr lang="en-US" sz="3600" dirty="0" smtClean="0"/>
              <a:t>Unit Auxiliary Transformers (UAT’s)</a:t>
            </a:r>
          </a:p>
        </p:txBody>
      </p:sp>
      <p:sp>
        <p:nvSpPr>
          <p:cNvPr id="29699" name="Rectangle 3"/>
          <p:cNvSpPr>
            <a:spLocks noGrp="1" noChangeArrowheads="1"/>
          </p:cNvSpPr>
          <p:nvPr>
            <p:ph idx="1"/>
          </p:nvPr>
        </p:nvSpPr>
        <p:spPr/>
        <p:txBody>
          <a:bodyPr/>
          <a:lstStyle/>
          <a:p>
            <a:pPr eaLnBrk="1" hangingPunct="1"/>
            <a:endParaRPr lang="en-US" smtClean="0"/>
          </a:p>
        </p:txBody>
      </p:sp>
      <p:pic>
        <p:nvPicPr>
          <p:cNvPr id="29700" name="Picture 4" descr="UATS"/>
          <p:cNvPicPr>
            <a:picLocks noChangeAspect="1" noChangeArrowheads="1"/>
          </p:cNvPicPr>
          <p:nvPr/>
        </p:nvPicPr>
        <p:blipFill>
          <a:blip r:embed="rId2" cstate="print"/>
          <a:srcRect/>
          <a:stretch>
            <a:fillRect/>
          </a:stretch>
        </p:blipFill>
        <p:spPr bwMode="auto">
          <a:xfrm>
            <a:off x="666750" y="1617663"/>
            <a:ext cx="7810500" cy="5197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a:xfrm>
            <a:off x="685800" y="152400"/>
            <a:ext cx="7772400" cy="1143000"/>
          </a:xfrm>
        </p:spPr>
        <p:txBody>
          <a:bodyPr/>
          <a:lstStyle/>
          <a:p>
            <a:r>
              <a:rPr lang="en-US" dirty="0" smtClean="0"/>
              <a:t>Reserve Auxiliary Transformers</a:t>
            </a:r>
          </a:p>
        </p:txBody>
      </p:sp>
      <p:sp>
        <p:nvSpPr>
          <p:cNvPr id="1227779" name="Rectangle 3"/>
          <p:cNvSpPr>
            <a:spLocks noGrp="1" noChangeArrowheads="1"/>
          </p:cNvSpPr>
          <p:nvPr>
            <p:ph idx="1"/>
          </p:nvPr>
        </p:nvSpPr>
        <p:spPr>
          <a:xfrm>
            <a:off x="685800" y="1524000"/>
            <a:ext cx="7772400" cy="4638675"/>
          </a:xfrm>
        </p:spPr>
        <p:txBody>
          <a:bodyPr/>
          <a:lstStyle/>
          <a:p>
            <a:pPr marL="609600" indent="-609600">
              <a:lnSpc>
                <a:spcPct val="80000"/>
              </a:lnSpc>
            </a:pPr>
            <a:r>
              <a:rPr lang="en-US" sz="2800" dirty="0" smtClean="0"/>
              <a:t>Two per unit</a:t>
            </a:r>
          </a:p>
          <a:p>
            <a:pPr marL="990600" lvl="1" indent="-533400">
              <a:lnSpc>
                <a:spcPct val="80000"/>
              </a:lnSpc>
            </a:pPr>
            <a:r>
              <a:rPr lang="en-US" sz="2400" dirty="0" smtClean="0"/>
              <a:t>One spare RAT can be connected within 72 hours </a:t>
            </a:r>
          </a:p>
          <a:p>
            <a:pPr marL="609600" indent="-609600">
              <a:lnSpc>
                <a:spcPct val="80000"/>
              </a:lnSpc>
            </a:pPr>
            <a:r>
              <a:rPr lang="en-US" sz="2800" dirty="0" smtClean="0"/>
              <a:t>Step down transformers </a:t>
            </a:r>
          </a:p>
          <a:p>
            <a:pPr marL="609600" indent="-609600">
              <a:lnSpc>
                <a:spcPct val="80000"/>
              </a:lnSpc>
            </a:pPr>
            <a:r>
              <a:rPr lang="en-US" sz="2800" dirty="0" smtClean="0"/>
              <a:t>Primary side of transformer connected to grid</a:t>
            </a:r>
          </a:p>
          <a:p>
            <a:pPr marL="990600" lvl="1" indent="-533400">
              <a:lnSpc>
                <a:spcPct val="80000"/>
              </a:lnSpc>
            </a:pPr>
            <a:r>
              <a:rPr lang="en-US" sz="2400" dirty="0" smtClean="0"/>
              <a:t>230 KV for both units 1 &amp; 2</a:t>
            </a:r>
          </a:p>
          <a:p>
            <a:pPr marL="609600" indent="-609600">
              <a:lnSpc>
                <a:spcPct val="80000"/>
              </a:lnSpc>
            </a:pPr>
            <a:r>
              <a:rPr lang="en-US" sz="2800" dirty="0" smtClean="0"/>
              <a:t>Two separate secondary windings</a:t>
            </a:r>
          </a:p>
          <a:p>
            <a:pPr marL="990600" lvl="1" indent="-533400">
              <a:lnSpc>
                <a:spcPct val="80000"/>
              </a:lnSpc>
            </a:pPr>
            <a:r>
              <a:rPr lang="en-US" sz="2400" dirty="0" smtClean="0"/>
              <a:t>13.8 KV winding connected to 13.8 KV buses</a:t>
            </a:r>
          </a:p>
          <a:p>
            <a:pPr marL="990600" lvl="1" indent="-533400">
              <a:lnSpc>
                <a:spcPct val="80000"/>
              </a:lnSpc>
            </a:pPr>
            <a:r>
              <a:rPr lang="en-US" sz="2400" dirty="0" smtClean="0"/>
              <a:t>4160 volt winding connected to 4160 volt buses</a:t>
            </a:r>
          </a:p>
          <a:p>
            <a:pPr marL="609600" indent="-609600">
              <a:lnSpc>
                <a:spcPct val="80000"/>
              </a:lnSpc>
            </a:pPr>
            <a:r>
              <a:rPr lang="en-US" sz="2800" dirty="0" smtClean="0"/>
              <a:t>Provides power for safety related loads in plant</a:t>
            </a:r>
          </a:p>
          <a:p>
            <a:pPr marL="990600" lvl="1" indent="-533400">
              <a:lnSpc>
                <a:spcPct val="80000"/>
              </a:lnSpc>
            </a:pPr>
            <a:r>
              <a:rPr lang="en-US" sz="2400" dirty="0" smtClean="0"/>
              <a:t>Can also provide power for non-safety related loads when generator is off line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7779">
                                            <p:txEl>
                                              <p:pRg st="0" end="0"/>
                                            </p:txEl>
                                          </p:spTgt>
                                        </p:tgtEl>
                                        <p:attrNameLst>
                                          <p:attrName>style.visibility</p:attrName>
                                        </p:attrNameLst>
                                      </p:cBhvr>
                                      <p:to>
                                        <p:strVal val="visible"/>
                                      </p:to>
                                    </p:set>
                                    <p:animEffect transition="in" filter="blinds(horizontal)">
                                      <p:cBhvr>
                                        <p:cTn id="7" dur="500"/>
                                        <p:tgtEl>
                                          <p:spTgt spid="122777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27779">
                                            <p:txEl>
                                              <p:pRg st="1" end="1"/>
                                            </p:txEl>
                                          </p:spTgt>
                                        </p:tgtEl>
                                        <p:attrNameLst>
                                          <p:attrName>style.visibility</p:attrName>
                                        </p:attrNameLst>
                                      </p:cBhvr>
                                      <p:to>
                                        <p:strVal val="visible"/>
                                      </p:to>
                                    </p:set>
                                    <p:animEffect transition="in" filter="blinds(horizontal)">
                                      <p:cBhvr>
                                        <p:cTn id="10" dur="500"/>
                                        <p:tgtEl>
                                          <p:spTgt spid="122777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27779">
                                            <p:txEl>
                                              <p:pRg st="2" end="2"/>
                                            </p:txEl>
                                          </p:spTgt>
                                        </p:tgtEl>
                                        <p:attrNameLst>
                                          <p:attrName>style.visibility</p:attrName>
                                        </p:attrNameLst>
                                      </p:cBhvr>
                                      <p:to>
                                        <p:strVal val="visible"/>
                                      </p:to>
                                    </p:set>
                                    <p:animEffect transition="in" filter="blinds(horizontal)">
                                      <p:cBhvr>
                                        <p:cTn id="15" dur="500"/>
                                        <p:tgtEl>
                                          <p:spTgt spid="1227779">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27779">
                                            <p:txEl>
                                              <p:pRg st="3" end="3"/>
                                            </p:txEl>
                                          </p:spTgt>
                                        </p:tgtEl>
                                        <p:attrNameLst>
                                          <p:attrName>style.visibility</p:attrName>
                                        </p:attrNameLst>
                                      </p:cBhvr>
                                      <p:to>
                                        <p:strVal val="visible"/>
                                      </p:to>
                                    </p:set>
                                    <p:animEffect transition="in" filter="blinds(horizontal)">
                                      <p:cBhvr>
                                        <p:cTn id="20" dur="500"/>
                                        <p:tgtEl>
                                          <p:spTgt spid="1227779">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227779">
                                            <p:txEl>
                                              <p:pRg st="4" end="4"/>
                                            </p:txEl>
                                          </p:spTgt>
                                        </p:tgtEl>
                                        <p:attrNameLst>
                                          <p:attrName>style.visibility</p:attrName>
                                        </p:attrNameLst>
                                      </p:cBhvr>
                                      <p:to>
                                        <p:strVal val="visible"/>
                                      </p:to>
                                    </p:set>
                                    <p:animEffect transition="in" filter="blinds(horizontal)">
                                      <p:cBhvr>
                                        <p:cTn id="23" dur="500"/>
                                        <p:tgtEl>
                                          <p:spTgt spid="1227779">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27779">
                                            <p:txEl>
                                              <p:pRg st="5" end="5"/>
                                            </p:txEl>
                                          </p:spTgt>
                                        </p:tgtEl>
                                        <p:attrNameLst>
                                          <p:attrName>style.visibility</p:attrName>
                                        </p:attrNameLst>
                                      </p:cBhvr>
                                      <p:to>
                                        <p:strVal val="visible"/>
                                      </p:to>
                                    </p:set>
                                    <p:animEffect transition="in" filter="blinds(horizontal)">
                                      <p:cBhvr>
                                        <p:cTn id="28" dur="500"/>
                                        <p:tgtEl>
                                          <p:spTgt spid="1227779">
                                            <p:txEl>
                                              <p:pRg st="5" end="5"/>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27779">
                                            <p:txEl>
                                              <p:pRg st="6" end="6"/>
                                            </p:txEl>
                                          </p:spTgt>
                                        </p:tgtEl>
                                        <p:attrNameLst>
                                          <p:attrName>style.visibility</p:attrName>
                                        </p:attrNameLst>
                                      </p:cBhvr>
                                      <p:to>
                                        <p:strVal val="visible"/>
                                      </p:to>
                                    </p:set>
                                    <p:animEffect transition="in" filter="blinds(horizontal)">
                                      <p:cBhvr>
                                        <p:cTn id="31" dur="500"/>
                                        <p:tgtEl>
                                          <p:spTgt spid="1227779">
                                            <p:txEl>
                                              <p:pRg st="6" end="6"/>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27779">
                                            <p:txEl>
                                              <p:pRg st="7" end="7"/>
                                            </p:txEl>
                                          </p:spTgt>
                                        </p:tgtEl>
                                        <p:attrNameLst>
                                          <p:attrName>style.visibility</p:attrName>
                                        </p:attrNameLst>
                                      </p:cBhvr>
                                      <p:to>
                                        <p:strVal val="visible"/>
                                      </p:to>
                                    </p:set>
                                    <p:animEffect transition="in" filter="blinds(horizontal)">
                                      <p:cBhvr>
                                        <p:cTn id="34" dur="500"/>
                                        <p:tgtEl>
                                          <p:spTgt spid="1227779">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227779">
                                            <p:txEl>
                                              <p:pRg st="8" end="8"/>
                                            </p:txEl>
                                          </p:spTgt>
                                        </p:tgtEl>
                                        <p:attrNameLst>
                                          <p:attrName>style.visibility</p:attrName>
                                        </p:attrNameLst>
                                      </p:cBhvr>
                                      <p:to>
                                        <p:strVal val="visible"/>
                                      </p:to>
                                    </p:set>
                                    <p:animEffect transition="in" filter="blinds(horizontal)">
                                      <p:cBhvr>
                                        <p:cTn id="39" dur="500"/>
                                        <p:tgtEl>
                                          <p:spTgt spid="1227779">
                                            <p:txEl>
                                              <p:pRg st="8" end="8"/>
                                            </p:txEl>
                                          </p:spTgt>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227779">
                                            <p:txEl>
                                              <p:pRg st="9" end="9"/>
                                            </p:txEl>
                                          </p:spTgt>
                                        </p:tgtEl>
                                        <p:attrNameLst>
                                          <p:attrName>style.visibility</p:attrName>
                                        </p:attrNameLst>
                                      </p:cBhvr>
                                      <p:to>
                                        <p:strVal val="visible"/>
                                      </p:to>
                                    </p:set>
                                    <p:animEffect transition="in" filter="blinds(horizontal)">
                                      <p:cBhvr>
                                        <p:cTn id="42" dur="500"/>
                                        <p:tgtEl>
                                          <p:spTgt spid="12277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777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30213" y="166688"/>
            <a:ext cx="8229600" cy="885825"/>
          </a:xfrm>
        </p:spPr>
        <p:txBody>
          <a:bodyPr/>
          <a:lstStyle/>
          <a:p>
            <a:pPr algn="ctr" eaLnBrk="1" hangingPunct="1"/>
            <a:r>
              <a:rPr lang="en-US" sz="3200" dirty="0" smtClean="0"/>
              <a:t>Reserve Auxiliary Transformers (RAT’s)</a:t>
            </a:r>
          </a:p>
        </p:txBody>
      </p:sp>
      <p:sp>
        <p:nvSpPr>
          <p:cNvPr id="35843" name="Rectangle 3"/>
          <p:cNvSpPr>
            <a:spLocks noGrp="1" noChangeArrowheads="1"/>
          </p:cNvSpPr>
          <p:nvPr>
            <p:ph idx="1"/>
          </p:nvPr>
        </p:nvSpPr>
        <p:spPr/>
        <p:txBody>
          <a:bodyPr/>
          <a:lstStyle/>
          <a:p>
            <a:pPr eaLnBrk="1" hangingPunct="1"/>
            <a:endParaRPr lang="en-US" smtClean="0"/>
          </a:p>
        </p:txBody>
      </p:sp>
      <p:pic>
        <p:nvPicPr>
          <p:cNvPr id="35844" name="Picture 4" descr="1B RAT has monitor 3"/>
          <p:cNvPicPr>
            <a:picLocks noChangeAspect="1" noChangeArrowheads="1"/>
          </p:cNvPicPr>
          <p:nvPr/>
        </p:nvPicPr>
        <p:blipFill>
          <a:blip r:embed="rId3" cstate="print"/>
          <a:srcRect/>
          <a:stretch>
            <a:fillRect/>
          </a:stretch>
        </p:blipFill>
        <p:spPr bwMode="auto">
          <a:xfrm>
            <a:off x="887413" y="976313"/>
            <a:ext cx="7623175"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ctr" eaLnBrk="1" hangingPunct="1"/>
            <a:r>
              <a:rPr lang="en-US" sz="3600" smtClean="0"/>
              <a:t>Standby Auxiliary Transformer (SAT)</a:t>
            </a:r>
          </a:p>
        </p:txBody>
      </p:sp>
      <p:sp>
        <p:nvSpPr>
          <p:cNvPr id="38915" name="Rectangle 3"/>
          <p:cNvSpPr>
            <a:spLocks noGrp="1" noChangeArrowheads="1"/>
          </p:cNvSpPr>
          <p:nvPr>
            <p:ph idx="1"/>
          </p:nvPr>
        </p:nvSpPr>
        <p:spPr/>
        <p:txBody>
          <a:bodyPr/>
          <a:lstStyle/>
          <a:p>
            <a:pPr eaLnBrk="1" hangingPunct="1"/>
            <a:endParaRPr lang="en-US" smtClean="0"/>
          </a:p>
        </p:txBody>
      </p:sp>
      <p:pic>
        <p:nvPicPr>
          <p:cNvPr id="38916" name="Picture 4" descr="SAT1"/>
          <p:cNvPicPr>
            <a:picLocks noChangeAspect="1" noChangeArrowheads="1"/>
          </p:cNvPicPr>
          <p:nvPr/>
        </p:nvPicPr>
        <p:blipFill>
          <a:blip r:embed="rId2" cstate="print"/>
          <a:srcRect/>
          <a:stretch>
            <a:fillRect/>
          </a:stretch>
        </p:blipFill>
        <p:spPr bwMode="auto">
          <a:xfrm>
            <a:off x="604838" y="1571625"/>
            <a:ext cx="7934325" cy="5289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pPr eaLnBrk="1" hangingPunct="1"/>
            <a:r>
              <a:rPr lang="en-US" dirty="0" smtClean="0">
                <a:solidFill>
                  <a:schemeClr val="accent2"/>
                </a:solidFill>
              </a:rPr>
              <a:t>ELECTRICAL DISTRIBUTION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457200"/>
            <a:ext cx="8229600" cy="876300"/>
          </a:xfrm>
        </p:spPr>
        <p:txBody>
          <a:bodyPr/>
          <a:lstStyle/>
          <a:p>
            <a:pPr eaLnBrk="1" hangingPunct="1"/>
            <a:r>
              <a:rPr lang="en-US" dirty="0" smtClean="0"/>
              <a:t>Electrical Equipment Labeling</a:t>
            </a:r>
          </a:p>
        </p:txBody>
      </p:sp>
      <p:sp>
        <p:nvSpPr>
          <p:cNvPr id="41987" name="Rectangle 3"/>
          <p:cNvSpPr>
            <a:spLocks noGrp="1" noChangeArrowheads="1"/>
          </p:cNvSpPr>
          <p:nvPr>
            <p:ph idx="1"/>
          </p:nvPr>
        </p:nvSpPr>
        <p:spPr>
          <a:xfrm>
            <a:off x="0" y="1358900"/>
            <a:ext cx="9144000" cy="5168900"/>
          </a:xfrm>
        </p:spPr>
        <p:txBody>
          <a:bodyPr/>
          <a:lstStyle/>
          <a:p>
            <a:pPr eaLnBrk="1" hangingPunct="1"/>
            <a:r>
              <a:rPr lang="en-US" sz="2800" dirty="0" smtClean="0"/>
              <a:t>Example   </a:t>
            </a:r>
            <a:r>
              <a:rPr lang="en-US" sz="2800" b="1" u="sng" dirty="0" smtClean="0"/>
              <a:t>1</a:t>
            </a:r>
            <a:r>
              <a:rPr lang="en-US" sz="2800" dirty="0" smtClean="0"/>
              <a:t> </a:t>
            </a:r>
            <a:r>
              <a:rPr lang="en-US" sz="2800" b="1" u="sng" dirty="0" smtClean="0"/>
              <a:t>A</a:t>
            </a:r>
            <a:r>
              <a:rPr lang="en-US" sz="2800" dirty="0" smtClean="0"/>
              <a:t> </a:t>
            </a:r>
            <a:r>
              <a:rPr lang="en-US" sz="2800" b="1" u="sng" dirty="0" err="1" smtClean="0"/>
              <a:t>A</a:t>
            </a:r>
            <a:r>
              <a:rPr lang="en-US" sz="2800" dirty="0" smtClean="0"/>
              <a:t> </a:t>
            </a:r>
            <a:r>
              <a:rPr lang="en-US" sz="2800" b="1" u="sng" dirty="0" smtClean="0"/>
              <a:t>02</a:t>
            </a:r>
          </a:p>
          <a:p>
            <a:pPr eaLnBrk="1" hangingPunct="1"/>
            <a:r>
              <a:rPr lang="en-US" sz="2800" b="1" u="sng" dirty="0" smtClean="0"/>
              <a:t>Unit </a:t>
            </a:r>
          </a:p>
          <a:p>
            <a:pPr eaLnBrk="1" hangingPunct="1"/>
            <a:r>
              <a:rPr lang="en-US" sz="2800" b="1" u="sng" dirty="0" smtClean="0"/>
              <a:t>Train</a:t>
            </a:r>
          </a:p>
          <a:p>
            <a:pPr eaLnBrk="1" hangingPunct="1"/>
            <a:r>
              <a:rPr lang="en-US" sz="2800" b="1" u="sng" dirty="0" smtClean="0"/>
              <a:t>Voltage</a:t>
            </a:r>
          </a:p>
          <a:p>
            <a:pPr eaLnBrk="1" hangingPunct="1"/>
            <a:r>
              <a:rPr lang="en-US" sz="2800" b="1" u="sng" dirty="0" smtClean="0"/>
              <a:t>Sequence</a:t>
            </a:r>
          </a:p>
          <a:p>
            <a:pPr eaLnBrk="1" hangingPunct="1">
              <a:buFont typeface="Wingdings" pitchFamily="2" charset="2"/>
              <a:buNone/>
            </a:pPr>
            <a:endParaRPr lang="en-US" sz="2800" b="1" u="sng" dirty="0" smtClean="0"/>
          </a:p>
          <a:p>
            <a:pPr eaLnBrk="1" hangingPunct="1"/>
            <a:r>
              <a:rPr lang="en-US" sz="2800" b="1" dirty="0" smtClean="0"/>
              <a:t>Unit - 1, 2, A common to U1&amp;U2, </a:t>
            </a:r>
          </a:p>
          <a:p>
            <a:pPr eaLnBrk="1" hangingPunct="1">
              <a:buFont typeface="Wingdings" pitchFamily="2" charset="2"/>
              <a:buNone/>
            </a:pPr>
            <a:r>
              <a:rPr lang="en-US" sz="2800" b="1" dirty="0" smtClean="0"/>
              <a:t>    or C common to entire Plant</a:t>
            </a:r>
          </a:p>
          <a:p>
            <a:pPr eaLnBrk="1" hangingPunct="1"/>
            <a:r>
              <a:rPr lang="en-US" sz="2800" b="1" dirty="0" smtClean="0"/>
              <a:t>Train- A,B,C,D, or N for Non Safety Related</a:t>
            </a:r>
          </a:p>
          <a:p>
            <a:pPr eaLnBrk="1" hangingPunct="1"/>
            <a:r>
              <a:rPr lang="en-US" sz="2800" b="1" dirty="0" smtClean="0"/>
              <a:t>Voltage- A &gt; 600, B 200 to 600, D- DC  </a:t>
            </a:r>
          </a:p>
          <a:p>
            <a:pPr eaLnBrk="1" hangingPunct="1"/>
            <a:endParaRPr lang="en-US" sz="2800" b="1" u="sng" dirty="0" smtClean="0"/>
          </a:p>
        </p:txBody>
      </p:sp>
      <p:sp>
        <p:nvSpPr>
          <p:cNvPr id="41988" name="Line 4"/>
          <p:cNvSpPr>
            <a:spLocks noChangeShapeType="1"/>
          </p:cNvSpPr>
          <p:nvPr/>
        </p:nvSpPr>
        <p:spPr bwMode="auto">
          <a:xfrm flipH="1">
            <a:off x="2209800" y="1816100"/>
            <a:ext cx="12700" cy="355600"/>
          </a:xfrm>
          <a:prstGeom prst="line">
            <a:avLst/>
          </a:prstGeom>
          <a:noFill/>
          <a:ln w="38100">
            <a:solidFill>
              <a:schemeClr val="tx1"/>
            </a:solidFill>
            <a:round/>
            <a:headEnd/>
            <a:tailEnd/>
          </a:ln>
        </p:spPr>
        <p:txBody>
          <a:bodyPr/>
          <a:lstStyle/>
          <a:p>
            <a:endParaRPr lang="en-US"/>
          </a:p>
        </p:txBody>
      </p:sp>
      <p:sp>
        <p:nvSpPr>
          <p:cNvPr id="41989" name="Line 5"/>
          <p:cNvSpPr>
            <a:spLocks noChangeShapeType="1"/>
          </p:cNvSpPr>
          <p:nvPr/>
        </p:nvSpPr>
        <p:spPr bwMode="auto">
          <a:xfrm flipH="1" flipV="1">
            <a:off x="1651000" y="2146300"/>
            <a:ext cx="558800" cy="12700"/>
          </a:xfrm>
          <a:prstGeom prst="line">
            <a:avLst/>
          </a:prstGeom>
          <a:noFill/>
          <a:ln w="38100">
            <a:solidFill>
              <a:schemeClr val="tx1"/>
            </a:solidFill>
            <a:round/>
            <a:headEnd/>
            <a:tailEnd type="triangle" w="med" len="med"/>
          </a:ln>
        </p:spPr>
        <p:txBody>
          <a:bodyPr/>
          <a:lstStyle/>
          <a:p>
            <a:endParaRPr lang="en-US"/>
          </a:p>
        </p:txBody>
      </p:sp>
      <p:sp>
        <p:nvSpPr>
          <p:cNvPr id="41990" name="Line 6"/>
          <p:cNvSpPr>
            <a:spLocks noChangeShapeType="1"/>
          </p:cNvSpPr>
          <p:nvPr/>
        </p:nvSpPr>
        <p:spPr bwMode="auto">
          <a:xfrm>
            <a:off x="2552700" y="1816100"/>
            <a:ext cx="25400" cy="850900"/>
          </a:xfrm>
          <a:prstGeom prst="line">
            <a:avLst/>
          </a:prstGeom>
          <a:noFill/>
          <a:ln w="38100">
            <a:solidFill>
              <a:schemeClr val="tx1"/>
            </a:solidFill>
            <a:round/>
            <a:headEnd/>
            <a:tailEnd/>
          </a:ln>
        </p:spPr>
        <p:txBody>
          <a:bodyPr/>
          <a:lstStyle/>
          <a:p>
            <a:endParaRPr lang="en-US"/>
          </a:p>
        </p:txBody>
      </p:sp>
      <p:sp>
        <p:nvSpPr>
          <p:cNvPr id="41991" name="Line 7"/>
          <p:cNvSpPr>
            <a:spLocks noChangeShapeType="1"/>
          </p:cNvSpPr>
          <p:nvPr/>
        </p:nvSpPr>
        <p:spPr bwMode="auto">
          <a:xfrm flipH="1">
            <a:off x="1676400" y="2641600"/>
            <a:ext cx="927100" cy="0"/>
          </a:xfrm>
          <a:prstGeom prst="line">
            <a:avLst/>
          </a:prstGeom>
          <a:noFill/>
          <a:ln w="38100">
            <a:solidFill>
              <a:schemeClr val="tx1"/>
            </a:solidFill>
            <a:round/>
            <a:headEnd/>
            <a:tailEnd type="triangle" w="med" len="med"/>
          </a:ln>
        </p:spPr>
        <p:txBody>
          <a:bodyPr/>
          <a:lstStyle/>
          <a:p>
            <a:endParaRPr lang="en-US"/>
          </a:p>
        </p:txBody>
      </p:sp>
      <p:sp>
        <p:nvSpPr>
          <p:cNvPr id="41992" name="Line 9"/>
          <p:cNvSpPr>
            <a:spLocks noChangeShapeType="1"/>
          </p:cNvSpPr>
          <p:nvPr/>
        </p:nvSpPr>
        <p:spPr bwMode="auto">
          <a:xfrm>
            <a:off x="2895600" y="1790700"/>
            <a:ext cx="25400" cy="1371600"/>
          </a:xfrm>
          <a:prstGeom prst="line">
            <a:avLst/>
          </a:prstGeom>
          <a:noFill/>
          <a:ln w="38100">
            <a:solidFill>
              <a:schemeClr val="tx1"/>
            </a:solidFill>
            <a:round/>
            <a:headEnd/>
            <a:tailEnd/>
          </a:ln>
        </p:spPr>
        <p:txBody>
          <a:bodyPr/>
          <a:lstStyle/>
          <a:p>
            <a:endParaRPr lang="en-US"/>
          </a:p>
        </p:txBody>
      </p:sp>
      <p:sp>
        <p:nvSpPr>
          <p:cNvPr id="41993" name="Line 10"/>
          <p:cNvSpPr>
            <a:spLocks noChangeShapeType="1"/>
          </p:cNvSpPr>
          <p:nvPr/>
        </p:nvSpPr>
        <p:spPr bwMode="auto">
          <a:xfrm flipH="1">
            <a:off x="1828800" y="3175000"/>
            <a:ext cx="1117600" cy="0"/>
          </a:xfrm>
          <a:prstGeom prst="line">
            <a:avLst/>
          </a:prstGeom>
          <a:noFill/>
          <a:ln w="38100">
            <a:solidFill>
              <a:schemeClr val="tx1"/>
            </a:solidFill>
            <a:round/>
            <a:headEnd/>
            <a:tailEnd type="triangle" w="med" len="med"/>
          </a:ln>
        </p:spPr>
        <p:txBody>
          <a:bodyPr/>
          <a:lstStyle/>
          <a:p>
            <a:endParaRPr lang="en-US"/>
          </a:p>
        </p:txBody>
      </p:sp>
      <p:sp>
        <p:nvSpPr>
          <p:cNvPr id="41994" name="Line 11"/>
          <p:cNvSpPr>
            <a:spLocks noChangeShapeType="1"/>
          </p:cNvSpPr>
          <p:nvPr/>
        </p:nvSpPr>
        <p:spPr bwMode="auto">
          <a:xfrm>
            <a:off x="3302000" y="1828800"/>
            <a:ext cx="12700" cy="1917700"/>
          </a:xfrm>
          <a:prstGeom prst="line">
            <a:avLst/>
          </a:prstGeom>
          <a:noFill/>
          <a:ln w="38100">
            <a:solidFill>
              <a:schemeClr val="tx1"/>
            </a:solidFill>
            <a:round/>
            <a:headEnd/>
            <a:tailEnd/>
          </a:ln>
        </p:spPr>
        <p:txBody>
          <a:bodyPr/>
          <a:lstStyle/>
          <a:p>
            <a:endParaRPr lang="en-US"/>
          </a:p>
        </p:txBody>
      </p:sp>
      <p:sp>
        <p:nvSpPr>
          <p:cNvPr id="41995" name="Line 12"/>
          <p:cNvSpPr>
            <a:spLocks noChangeShapeType="1"/>
          </p:cNvSpPr>
          <p:nvPr/>
        </p:nvSpPr>
        <p:spPr bwMode="auto">
          <a:xfrm flipH="1" flipV="1">
            <a:off x="2349500" y="3708400"/>
            <a:ext cx="1003300" cy="127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Line 2"/>
          <p:cNvSpPr>
            <a:spLocks noChangeShapeType="1"/>
          </p:cNvSpPr>
          <p:nvPr/>
        </p:nvSpPr>
        <p:spPr bwMode="auto">
          <a:xfrm>
            <a:off x="5243513" y="644525"/>
            <a:ext cx="1587" cy="290513"/>
          </a:xfrm>
          <a:prstGeom prst="line">
            <a:avLst/>
          </a:prstGeom>
          <a:noFill/>
          <a:ln w="18415">
            <a:solidFill>
              <a:srgbClr val="FF8080"/>
            </a:solidFill>
            <a:round/>
            <a:headEnd/>
            <a:tailEnd/>
          </a:ln>
        </p:spPr>
        <p:txBody>
          <a:bodyPr lIns="0" tIns="0" rIns="0" bIns="0"/>
          <a:lstStyle/>
          <a:p>
            <a:endParaRPr lang="en-US"/>
          </a:p>
        </p:txBody>
      </p:sp>
      <p:sp>
        <p:nvSpPr>
          <p:cNvPr id="44035" name="Line 3"/>
          <p:cNvSpPr>
            <a:spLocks noChangeShapeType="1"/>
          </p:cNvSpPr>
          <p:nvPr/>
        </p:nvSpPr>
        <p:spPr bwMode="auto">
          <a:xfrm>
            <a:off x="1325563" y="690563"/>
            <a:ext cx="1587" cy="171450"/>
          </a:xfrm>
          <a:prstGeom prst="line">
            <a:avLst/>
          </a:prstGeom>
          <a:noFill/>
          <a:ln w="18415">
            <a:solidFill>
              <a:srgbClr val="0000FF"/>
            </a:solidFill>
            <a:round/>
            <a:headEnd/>
            <a:tailEnd/>
          </a:ln>
        </p:spPr>
        <p:txBody>
          <a:bodyPr lIns="0" tIns="0" rIns="0" bIns="0"/>
          <a:lstStyle/>
          <a:p>
            <a:endParaRPr lang="en-US"/>
          </a:p>
        </p:txBody>
      </p:sp>
      <p:sp>
        <p:nvSpPr>
          <p:cNvPr id="44036" name="Oval 4"/>
          <p:cNvSpPr>
            <a:spLocks noChangeArrowheads="1"/>
          </p:cNvSpPr>
          <p:nvPr/>
        </p:nvSpPr>
        <p:spPr bwMode="auto">
          <a:xfrm>
            <a:off x="1155700" y="1006475"/>
            <a:ext cx="95250" cy="119063"/>
          </a:xfrm>
          <a:prstGeom prst="ellipse">
            <a:avLst/>
          </a:prstGeom>
          <a:noFill/>
          <a:ln w="18415">
            <a:solidFill>
              <a:srgbClr val="0000FF"/>
            </a:solidFill>
            <a:round/>
            <a:headEnd/>
            <a:tailEnd/>
          </a:ln>
        </p:spPr>
        <p:txBody>
          <a:bodyPr lIns="0" tIns="0" rIns="0" bIns="0"/>
          <a:lstStyle/>
          <a:p>
            <a:endParaRPr lang="en-US"/>
          </a:p>
        </p:txBody>
      </p:sp>
      <p:sp>
        <p:nvSpPr>
          <p:cNvPr id="44037" name="Oval 5"/>
          <p:cNvSpPr>
            <a:spLocks noChangeArrowheads="1"/>
          </p:cNvSpPr>
          <p:nvPr/>
        </p:nvSpPr>
        <p:spPr bwMode="auto">
          <a:xfrm>
            <a:off x="1397000" y="1006475"/>
            <a:ext cx="95250" cy="119063"/>
          </a:xfrm>
          <a:prstGeom prst="ellipse">
            <a:avLst/>
          </a:prstGeom>
          <a:noFill/>
          <a:ln w="18415">
            <a:solidFill>
              <a:srgbClr val="0000FF"/>
            </a:solidFill>
            <a:round/>
            <a:headEnd/>
            <a:tailEnd/>
          </a:ln>
        </p:spPr>
        <p:txBody>
          <a:bodyPr lIns="0" tIns="0" rIns="0" bIns="0"/>
          <a:lstStyle/>
          <a:p>
            <a:endParaRPr lang="en-US"/>
          </a:p>
        </p:txBody>
      </p:sp>
      <p:sp>
        <p:nvSpPr>
          <p:cNvPr id="44038" name="Oval 6"/>
          <p:cNvSpPr>
            <a:spLocks noChangeArrowheads="1"/>
          </p:cNvSpPr>
          <p:nvPr/>
        </p:nvSpPr>
        <p:spPr bwMode="auto">
          <a:xfrm>
            <a:off x="1322388" y="1006475"/>
            <a:ext cx="95250" cy="119063"/>
          </a:xfrm>
          <a:prstGeom prst="ellipse">
            <a:avLst/>
          </a:prstGeom>
          <a:noFill/>
          <a:ln w="18415">
            <a:solidFill>
              <a:srgbClr val="0000FF"/>
            </a:solidFill>
            <a:round/>
            <a:headEnd/>
            <a:tailEnd/>
          </a:ln>
        </p:spPr>
        <p:txBody>
          <a:bodyPr lIns="0" tIns="0" rIns="0" bIns="0"/>
          <a:lstStyle/>
          <a:p>
            <a:endParaRPr lang="en-US"/>
          </a:p>
        </p:txBody>
      </p:sp>
      <p:sp>
        <p:nvSpPr>
          <p:cNvPr id="44039" name="Oval 7"/>
          <p:cNvSpPr>
            <a:spLocks noChangeArrowheads="1"/>
          </p:cNvSpPr>
          <p:nvPr/>
        </p:nvSpPr>
        <p:spPr bwMode="auto">
          <a:xfrm>
            <a:off x="1243013" y="1006475"/>
            <a:ext cx="85725" cy="119063"/>
          </a:xfrm>
          <a:prstGeom prst="ellipse">
            <a:avLst/>
          </a:prstGeom>
          <a:noFill/>
          <a:ln w="18415">
            <a:solidFill>
              <a:srgbClr val="0000FF"/>
            </a:solidFill>
            <a:round/>
            <a:headEnd/>
            <a:tailEnd/>
          </a:ln>
        </p:spPr>
        <p:txBody>
          <a:bodyPr lIns="0" tIns="0" rIns="0" bIns="0"/>
          <a:lstStyle/>
          <a:p>
            <a:endParaRPr lang="en-US"/>
          </a:p>
        </p:txBody>
      </p:sp>
      <p:sp>
        <p:nvSpPr>
          <p:cNvPr id="44040" name="Oval 8"/>
          <p:cNvSpPr>
            <a:spLocks noChangeArrowheads="1"/>
          </p:cNvSpPr>
          <p:nvPr/>
        </p:nvSpPr>
        <p:spPr bwMode="auto">
          <a:xfrm>
            <a:off x="1397000" y="1144588"/>
            <a:ext cx="95250" cy="122237"/>
          </a:xfrm>
          <a:prstGeom prst="ellipse">
            <a:avLst/>
          </a:prstGeom>
          <a:noFill/>
          <a:ln w="18415">
            <a:solidFill>
              <a:srgbClr val="0000FF"/>
            </a:solidFill>
            <a:round/>
            <a:headEnd/>
            <a:tailEnd/>
          </a:ln>
        </p:spPr>
        <p:txBody>
          <a:bodyPr lIns="0" tIns="0" rIns="0" bIns="0"/>
          <a:lstStyle/>
          <a:p>
            <a:endParaRPr lang="en-US"/>
          </a:p>
        </p:txBody>
      </p:sp>
      <p:sp>
        <p:nvSpPr>
          <p:cNvPr id="44041" name="Oval 9"/>
          <p:cNvSpPr>
            <a:spLocks noChangeArrowheads="1"/>
          </p:cNvSpPr>
          <p:nvPr/>
        </p:nvSpPr>
        <p:spPr bwMode="auto">
          <a:xfrm>
            <a:off x="1322388" y="1144588"/>
            <a:ext cx="95250" cy="122237"/>
          </a:xfrm>
          <a:prstGeom prst="ellipse">
            <a:avLst/>
          </a:prstGeom>
          <a:noFill/>
          <a:ln w="18415">
            <a:solidFill>
              <a:srgbClr val="0000FF"/>
            </a:solidFill>
            <a:round/>
            <a:headEnd/>
            <a:tailEnd/>
          </a:ln>
        </p:spPr>
        <p:txBody>
          <a:bodyPr lIns="0" tIns="0" rIns="0" bIns="0"/>
          <a:lstStyle/>
          <a:p>
            <a:endParaRPr lang="en-US"/>
          </a:p>
        </p:txBody>
      </p:sp>
      <p:sp>
        <p:nvSpPr>
          <p:cNvPr id="44042" name="Oval 10"/>
          <p:cNvSpPr>
            <a:spLocks noChangeArrowheads="1"/>
          </p:cNvSpPr>
          <p:nvPr/>
        </p:nvSpPr>
        <p:spPr bwMode="auto">
          <a:xfrm>
            <a:off x="1243013" y="1144588"/>
            <a:ext cx="85725" cy="122237"/>
          </a:xfrm>
          <a:prstGeom prst="ellipse">
            <a:avLst/>
          </a:prstGeom>
          <a:noFill/>
          <a:ln w="18415">
            <a:solidFill>
              <a:srgbClr val="0000FF"/>
            </a:solidFill>
            <a:round/>
            <a:headEnd/>
            <a:tailEnd/>
          </a:ln>
        </p:spPr>
        <p:txBody>
          <a:bodyPr lIns="0" tIns="0" rIns="0" bIns="0"/>
          <a:lstStyle/>
          <a:p>
            <a:endParaRPr lang="en-US"/>
          </a:p>
        </p:txBody>
      </p:sp>
      <p:sp>
        <p:nvSpPr>
          <p:cNvPr id="44043" name="Oval 11"/>
          <p:cNvSpPr>
            <a:spLocks noChangeArrowheads="1"/>
          </p:cNvSpPr>
          <p:nvPr/>
        </p:nvSpPr>
        <p:spPr bwMode="auto">
          <a:xfrm>
            <a:off x="1155700" y="1144588"/>
            <a:ext cx="95250" cy="122237"/>
          </a:xfrm>
          <a:prstGeom prst="ellipse">
            <a:avLst/>
          </a:prstGeom>
          <a:noFill/>
          <a:ln w="18415">
            <a:solidFill>
              <a:srgbClr val="0000FF"/>
            </a:solidFill>
            <a:round/>
            <a:headEnd/>
            <a:tailEnd/>
          </a:ln>
        </p:spPr>
        <p:txBody>
          <a:bodyPr lIns="0" tIns="0" rIns="0" bIns="0"/>
          <a:lstStyle/>
          <a:p>
            <a:endParaRPr lang="en-US"/>
          </a:p>
        </p:txBody>
      </p:sp>
      <p:sp>
        <p:nvSpPr>
          <p:cNvPr id="44044" name="Freeform 12"/>
          <p:cNvSpPr>
            <a:spLocks/>
          </p:cNvSpPr>
          <p:nvPr/>
        </p:nvSpPr>
        <p:spPr bwMode="auto">
          <a:xfrm>
            <a:off x="1074738" y="1179513"/>
            <a:ext cx="430212" cy="96837"/>
          </a:xfrm>
          <a:custGeom>
            <a:avLst/>
            <a:gdLst>
              <a:gd name="T0" fmla="*/ 0 w 146"/>
              <a:gd name="T1" fmla="*/ 0 h 48"/>
              <a:gd name="T2" fmla="*/ 0 w 146"/>
              <a:gd name="T3" fmla="*/ 2147483647 h 48"/>
              <a:gd name="T4" fmla="*/ 2147483647 w 146"/>
              <a:gd name="T5" fmla="*/ 2147483647 h 48"/>
              <a:gd name="T6" fmla="*/ 2147483647 w 146"/>
              <a:gd name="T7" fmla="*/ 0 h 48"/>
              <a:gd name="T8" fmla="*/ 0 w 146"/>
              <a:gd name="T9" fmla="*/ 0 h 48"/>
              <a:gd name="T10" fmla="*/ 0 60000 65536"/>
              <a:gd name="T11" fmla="*/ 0 60000 65536"/>
              <a:gd name="T12" fmla="*/ 0 60000 65536"/>
              <a:gd name="T13" fmla="*/ 0 60000 65536"/>
              <a:gd name="T14" fmla="*/ 0 60000 65536"/>
              <a:gd name="T15" fmla="*/ 0 w 146"/>
              <a:gd name="T16" fmla="*/ 0 h 48"/>
              <a:gd name="T17" fmla="*/ 146 w 146"/>
              <a:gd name="T18" fmla="*/ 48 h 48"/>
            </a:gdLst>
            <a:ahLst/>
            <a:cxnLst>
              <a:cxn ang="T10">
                <a:pos x="T0" y="T1"/>
              </a:cxn>
              <a:cxn ang="T11">
                <a:pos x="T2" y="T3"/>
              </a:cxn>
              <a:cxn ang="T12">
                <a:pos x="T4" y="T5"/>
              </a:cxn>
              <a:cxn ang="T13">
                <a:pos x="T6" y="T7"/>
              </a:cxn>
              <a:cxn ang="T14">
                <a:pos x="T8" y="T9"/>
              </a:cxn>
            </a:cxnLst>
            <a:rect l="T15" t="T16" r="T17" b="T18"/>
            <a:pathLst>
              <a:path w="146" h="48">
                <a:moveTo>
                  <a:pt x="0" y="0"/>
                </a:moveTo>
                <a:lnTo>
                  <a:pt x="0" y="47"/>
                </a:lnTo>
                <a:lnTo>
                  <a:pt x="145" y="47"/>
                </a:lnTo>
                <a:lnTo>
                  <a:pt x="145"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045" name="Line 13"/>
          <p:cNvSpPr>
            <a:spLocks noChangeShapeType="1"/>
          </p:cNvSpPr>
          <p:nvPr/>
        </p:nvSpPr>
        <p:spPr bwMode="auto">
          <a:xfrm>
            <a:off x="5619750" y="844550"/>
            <a:ext cx="1588" cy="90488"/>
          </a:xfrm>
          <a:prstGeom prst="line">
            <a:avLst/>
          </a:prstGeom>
          <a:noFill/>
          <a:ln w="18415">
            <a:solidFill>
              <a:srgbClr val="FF8080"/>
            </a:solidFill>
            <a:round/>
            <a:headEnd/>
            <a:tailEnd/>
          </a:ln>
        </p:spPr>
        <p:txBody>
          <a:bodyPr lIns="0" tIns="0" rIns="0" bIns="0"/>
          <a:lstStyle/>
          <a:p>
            <a:endParaRPr lang="en-US"/>
          </a:p>
        </p:txBody>
      </p:sp>
      <p:sp>
        <p:nvSpPr>
          <p:cNvPr id="44046" name="Line 14"/>
          <p:cNvSpPr>
            <a:spLocks noChangeShapeType="1"/>
          </p:cNvSpPr>
          <p:nvPr/>
        </p:nvSpPr>
        <p:spPr bwMode="auto">
          <a:xfrm>
            <a:off x="5530850" y="968375"/>
            <a:ext cx="87313" cy="82550"/>
          </a:xfrm>
          <a:prstGeom prst="line">
            <a:avLst/>
          </a:prstGeom>
          <a:noFill/>
          <a:ln w="9207">
            <a:solidFill>
              <a:srgbClr val="000000"/>
            </a:solidFill>
            <a:round/>
            <a:headEnd/>
            <a:tailEnd/>
          </a:ln>
        </p:spPr>
        <p:txBody>
          <a:bodyPr lIns="0" tIns="0" rIns="0" bIns="0"/>
          <a:lstStyle/>
          <a:p>
            <a:endParaRPr lang="en-US"/>
          </a:p>
        </p:txBody>
      </p:sp>
      <p:sp>
        <p:nvSpPr>
          <p:cNvPr id="44047" name="Oval 15"/>
          <p:cNvSpPr>
            <a:spLocks noChangeArrowheads="1"/>
          </p:cNvSpPr>
          <p:nvPr/>
        </p:nvSpPr>
        <p:spPr bwMode="auto">
          <a:xfrm>
            <a:off x="5595938" y="936625"/>
            <a:ext cx="38100"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048" name="Line 16"/>
          <p:cNvSpPr>
            <a:spLocks noChangeShapeType="1"/>
          </p:cNvSpPr>
          <p:nvPr/>
        </p:nvSpPr>
        <p:spPr bwMode="auto">
          <a:xfrm>
            <a:off x="5613400" y="1063625"/>
            <a:ext cx="1588" cy="71438"/>
          </a:xfrm>
          <a:prstGeom prst="line">
            <a:avLst/>
          </a:prstGeom>
          <a:noFill/>
          <a:ln w="18415">
            <a:solidFill>
              <a:srgbClr val="0000FF"/>
            </a:solidFill>
            <a:round/>
            <a:headEnd/>
            <a:tailEnd/>
          </a:ln>
        </p:spPr>
        <p:txBody>
          <a:bodyPr lIns="0" tIns="0" rIns="0" bIns="0"/>
          <a:lstStyle/>
          <a:p>
            <a:endParaRPr lang="en-US"/>
          </a:p>
        </p:txBody>
      </p:sp>
      <p:sp>
        <p:nvSpPr>
          <p:cNvPr id="44049" name="Oval 17"/>
          <p:cNvSpPr>
            <a:spLocks noChangeArrowheads="1"/>
          </p:cNvSpPr>
          <p:nvPr/>
        </p:nvSpPr>
        <p:spPr bwMode="auto">
          <a:xfrm>
            <a:off x="5308600" y="966788"/>
            <a:ext cx="80963" cy="55562"/>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44050" name="Line 18"/>
          <p:cNvSpPr>
            <a:spLocks noChangeShapeType="1"/>
          </p:cNvSpPr>
          <p:nvPr/>
        </p:nvSpPr>
        <p:spPr bwMode="auto">
          <a:xfrm>
            <a:off x="5207000" y="995363"/>
            <a:ext cx="106363" cy="1587"/>
          </a:xfrm>
          <a:prstGeom prst="line">
            <a:avLst/>
          </a:prstGeom>
          <a:noFill/>
          <a:ln w="9207">
            <a:solidFill>
              <a:srgbClr val="000000"/>
            </a:solidFill>
            <a:round/>
            <a:headEnd/>
            <a:tailEnd/>
          </a:ln>
        </p:spPr>
        <p:txBody>
          <a:bodyPr lIns="0" tIns="0" rIns="0" bIns="0"/>
          <a:lstStyle/>
          <a:p>
            <a:endParaRPr lang="en-US"/>
          </a:p>
        </p:txBody>
      </p:sp>
      <p:sp>
        <p:nvSpPr>
          <p:cNvPr id="44051" name="Oval 19"/>
          <p:cNvSpPr>
            <a:spLocks noChangeArrowheads="1"/>
          </p:cNvSpPr>
          <p:nvPr/>
        </p:nvSpPr>
        <p:spPr bwMode="auto">
          <a:xfrm>
            <a:off x="5233988" y="935038"/>
            <a:ext cx="36512"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052" name="Line 20"/>
          <p:cNvSpPr>
            <a:spLocks noChangeShapeType="1"/>
          </p:cNvSpPr>
          <p:nvPr/>
        </p:nvSpPr>
        <p:spPr bwMode="auto">
          <a:xfrm flipV="1">
            <a:off x="5168900" y="950913"/>
            <a:ext cx="65088" cy="71437"/>
          </a:xfrm>
          <a:prstGeom prst="line">
            <a:avLst/>
          </a:prstGeom>
          <a:noFill/>
          <a:ln w="9207">
            <a:solidFill>
              <a:srgbClr val="000000"/>
            </a:solidFill>
            <a:round/>
            <a:headEnd/>
            <a:tailEnd/>
          </a:ln>
        </p:spPr>
        <p:txBody>
          <a:bodyPr lIns="0" tIns="0" rIns="0" bIns="0"/>
          <a:lstStyle/>
          <a:p>
            <a:endParaRPr lang="en-US"/>
          </a:p>
        </p:txBody>
      </p:sp>
      <p:sp>
        <p:nvSpPr>
          <p:cNvPr id="44053" name="Line 21"/>
          <p:cNvSpPr>
            <a:spLocks noChangeShapeType="1"/>
          </p:cNvSpPr>
          <p:nvPr/>
        </p:nvSpPr>
        <p:spPr bwMode="auto">
          <a:xfrm>
            <a:off x="5233988" y="839788"/>
            <a:ext cx="379412" cy="3175"/>
          </a:xfrm>
          <a:prstGeom prst="line">
            <a:avLst/>
          </a:prstGeom>
          <a:noFill/>
          <a:ln w="18415">
            <a:solidFill>
              <a:srgbClr val="FF8080"/>
            </a:solidFill>
            <a:round/>
            <a:headEnd/>
            <a:tailEnd/>
          </a:ln>
        </p:spPr>
        <p:txBody>
          <a:bodyPr lIns="0" tIns="0" rIns="0" bIns="0"/>
          <a:lstStyle/>
          <a:p>
            <a:endParaRPr lang="en-US"/>
          </a:p>
        </p:txBody>
      </p:sp>
      <p:sp>
        <p:nvSpPr>
          <p:cNvPr id="44054" name="Line 22"/>
          <p:cNvSpPr>
            <a:spLocks noChangeShapeType="1"/>
          </p:cNvSpPr>
          <p:nvPr/>
        </p:nvSpPr>
        <p:spPr bwMode="auto">
          <a:xfrm>
            <a:off x="5240338" y="1047750"/>
            <a:ext cx="3175" cy="87313"/>
          </a:xfrm>
          <a:prstGeom prst="line">
            <a:avLst/>
          </a:prstGeom>
          <a:noFill/>
          <a:ln w="18415">
            <a:solidFill>
              <a:srgbClr val="0000FF"/>
            </a:solidFill>
            <a:round/>
            <a:headEnd/>
            <a:tailEnd/>
          </a:ln>
        </p:spPr>
        <p:txBody>
          <a:bodyPr lIns="0" tIns="0" rIns="0" bIns="0"/>
          <a:lstStyle/>
          <a:p>
            <a:endParaRPr lang="en-US"/>
          </a:p>
        </p:txBody>
      </p:sp>
      <p:sp>
        <p:nvSpPr>
          <p:cNvPr id="44055" name="Line 23"/>
          <p:cNvSpPr>
            <a:spLocks noChangeShapeType="1"/>
          </p:cNvSpPr>
          <p:nvPr/>
        </p:nvSpPr>
        <p:spPr bwMode="auto">
          <a:xfrm>
            <a:off x="7342188" y="844550"/>
            <a:ext cx="3175" cy="85725"/>
          </a:xfrm>
          <a:prstGeom prst="line">
            <a:avLst/>
          </a:prstGeom>
          <a:noFill/>
          <a:ln w="18415">
            <a:solidFill>
              <a:srgbClr val="FF8080"/>
            </a:solidFill>
            <a:round/>
            <a:headEnd/>
            <a:tailEnd/>
          </a:ln>
        </p:spPr>
        <p:txBody>
          <a:bodyPr lIns="0" tIns="0" rIns="0" bIns="0"/>
          <a:lstStyle/>
          <a:p>
            <a:endParaRPr lang="en-US"/>
          </a:p>
        </p:txBody>
      </p:sp>
      <p:sp>
        <p:nvSpPr>
          <p:cNvPr id="44056" name="Line 24"/>
          <p:cNvSpPr>
            <a:spLocks noChangeShapeType="1"/>
          </p:cNvSpPr>
          <p:nvPr/>
        </p:nvSpPr>
        <p:spPr bwMode="auto">
          <a:xfrm>
            <a:off x="7250113" y="962025"/>
            <a:ext cx="88900" cy="80963"/>
          </a:xfrm>
          <a:prstGeom prst="line">
            <a:avLst/>
          </a:prstGeom>
          <a:noFill/>
          <a:ln w="9207">
            <a:solidFill>
              <a:srgbClr val="000000"/>
            </a:solidFill>
            <a:round/>
            <a:headEnd/>
            <a:tailEnd/>
          </a:ln>
        </p:spPr>
        <p:txBody>
          <a:bodyPr lIns="0" tIns="0" rIns="0" bIns="0"/>
          <a:lstStyle/>
          <a:p>
            <a:endParaRPr lang="en-US"/>
          </a:p>
        </p:txBody>
      </p:sp>
      <p:sp>
        <p:nvSpPr>
          <p:cNvPr id="44057" name="Oval 25"/>
          <p:cNvSpPr>
            <a:spLocks noChangeArrowheads="1"/>
          </p:cNvSpPr>
          <p:nvPr/>
        </p:nvSpPr>
        <p:spPr bwMode="auto">
          <a:xfrm>
            <a:off x="7319963" y="931863"/>
            <a:ext cx="34925"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058" name="Oval 26"/>
          <p:cNvSpPr>
            <a:spLocks noChangeArrowheads="1"/>
          </p:cNvSpPr>
          <p:nvPr/>
        </p:nvSpPr>
        <p:spPr bwMode="auto">
          <a:xfrm>
            <a:off x="7310438" y="1022350"/>
            <a:ext cx="38100" cy="30163"/>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059" name="Line 27"/>
          <p:cNvSpPr>
            <a:spLocks noChangeShapeType="1"/>
          </p:cNvSpPr>
          <p:nvPr/>
        </p:nvSpPr>
        <p:spPr bwMode="auto">
          <a:xfrm>
            <a:off x="7334250" y="1058863"/>
            <a:ext cx="1588" cy="71437"/>
          </a:xfrm>
          <a:prstGeom prst="line">
            <a:avLst/>
          </a:prstGeom>
          <a:noFill/>
          <a:ln w="18415">
            <a:solidFill>
              <a:srgbClr val="0000FF"/>
            </a:solidFill>
            <a:round/>
            <a:headEnd/>
            <a:tailEnd/>
          </a:ln>
        </p:spPr>
        <p:txBody>
          <a:bodyPr lIns="0" tIns="0" rIns="0" bIns="0"/>
          <a:lstStyle/>
          <a:p>
            <a:endParaRPr lang="en-US"/>
          </a:p>
        </p:txBody>
      </p:sp>
      <p:sp>
        <p:nvSpPr>
          <p:cNvPr id="44060" name="Line 28"/>
          <p:cNvSpPr>
            <a:spLocks noChangeShapeType="1"/>
          </p:cNvSpPr>
          <p:nvPr/>
        </p:nvSpPr>
        <p:spPr bwMode="auto">
          <a:xfrm>
            <a:off x="6945313" y="839788"/>
            <a:ext cx="388937" cy="1587"/>
          </a:xfrm>
          <a:prstGeom prst="line">
            <a:avLst/>
          </a:prstGeom>
          <a:noFill/>
          <a:ln w="18415">
            <a:solidFill>
              <a:srgbClr val="FF8080"/>
            </a:solidFill>
            <a:round/>
            <a:headEnd/>
            <a:tailEnd/>
          </a:ln>
        </p:spPr>
        <p:txBody>
          <a:bodyPr lIns="0" tIns="0" rIns="0" bIns="0"/>
          <a:lstStyle/>
          <a:p>
            <a:endParaRPr lang="en-US"/>
          </a:p>
        </p:txBody>
      </p:sp>
      <p:sp>
        <p:nvSpPr>
          <p:cNvPr id="44061" name="Line 29"/>
          <p:cNvSpPr>
            <a:spLocks noChangeShapeType="1"/>
          </p:cNvSpPr>
          <p:nvPr/>
        </p:nvSpPr>
        <p:spPr bwMode="auto">
          <a:xfrm>
            <a:off x="6942138" y="641350"/>
            <a:ext cx="3175" cy="290513"/>
          </a:xfrm>
          <a:prstGeom prst="line">
            <a:avLst/>
          </a:prstGeom>
          <a:noFill/>
          <a:ln w="18415">
            <a:solidFill>
              <a:srgbClr val="FF8080"/>
            </a:solidFill>
            <a:round/>
            <a:headEnd/>
            <a:tailEnd/>
          </a:ln>
        </p:spPr>
        <p:txBody>
          <a:bodyPr lIns="0" tIns="0" rIns="0" bIns="0"/>
          <a:lstStyle/>
          <a:p>
            <a:endParaRPr lang="en-US"/>
          </a:p>
        </p:txBody>
      </p:sp>
      <p:sp>
        <p:nvSpPr>
          <p:cNvPr id="44062" name="Line 30"/>
          <p:cNvSpPr>
            <a:spLocks noChangeShapeType="1"/>
          </p:cNvSpPr>
          <p:nvPr/>
        </p:nvSpPr>
        <p:spPr bwMode="auto">
          <a:xfrm>
            <a:off x="6942138" y="1050925"/>
            <a:ext cx="3175" cy="88900"/>
          </a:xfrm>
          <a:prstGeom prst="line">
            <a:avLst/>
          </a:prstGeom>
          <a:noFill/>
          <a:ln w="18415">
            <a:solidFill>
              <a:srgbClr val="0000FF"/>
            </a:solidFill>
            <a:round/>
            <a:headEnd/>
            <a:tailEnd/>
          </a:ln>
        </p:spPr>
        <p:txBody>
          <a:bodyPr lIns="0" tIns="0" rIns="0" bIns="0"/>
          <a:lstStyle/>
          <a:p>
            <a:endParaRPr lang="en-US"/>
          </a:p>
        </p:txBody>
      </p:sp>
      <p:grpSp>
        <p:nvGrpSpPr>
          <p:cNvPr id="44063" name="Group 31"/>
          <p:cNvGrpSpPr>
            <a:grpSpLocks/>
          </p:cNvGrpSpPr>
          <p:nvPr/>
        </p:nvGrpSpPr>
        <p:grpSpPr bwMode="auto">
          <a:xfrm>
            <a:off x="1128713" y="1512888"/>
            <a:ext cx="400050" cy="366712"/>
            <a:chOff x="711" y="953"/>
            <a:chExt cx="252" cy="177"/>
          </a:xfrm>
        </p:grpSpPr>
        <p:sp>
          <p:nvSpPr>
            <p:cNvPr id="44514" name="Oval 32"/>
            <p:cNvSpPr>
              <a:spLocks noChangeArrowheads="1"/>
            </p:cNvSpPr>
            <p:nvPr/>
          </p:nvSpPr>
          <p:spPr bwMode="auto">
            <a:xfrm>
              <a:off x="711" y="953"/>
              <a:ext cx="252" cy="177"/>
            </a:xfrm>
            <a:prstGeom prst="ellipse">
              <a:avLst/>
            </a:prstGeom>
            <a:solidFill>
              <a:srgbClr val="FFFFFF"/>
            </a:solidFill>
            <a:ln w="18415">
              <a:solidFill>
                <a:srgbClr val="0000FF"/>
              </a:solidFill>
              <a:round/>
              <a:headEnd/>
              <a:tailEnd/>
            </a:ln>
          </p:spPr>
          <p:txBody>
            <a:bodyPr lIns="0" tIns="0" rIns="0" bIns="0"/>
            <a:lstStyle/>
            <a:p>
              <a:endParaRPr lang="en-US"/>
            </a:p>
          </p:txBody>
        </p:sp>
        <p:sp>
          <p:nvSpPr>
            <p:cNvPr id="44515" name="Line 33"/>
            <p:cNvSpPr>
              <a:spLocks noChangeShapeType="1"/>
            </p:cNvSpPr>
            <p:nvPr/>
          </p:nvSpPr>
          <p:spPr bwMode="auto">
            <a:xfrm>
              <a:off x="837" y="962"/>
              <a:ext cx="1" cy="68"/>
            </a:xfrm>
            <a:prstGeom prst="line">
              <a:avLst/>
            </a:prstGeom>
            <a:noFill/>
            <a:ln w="18415">
              <a:solidFill>
                <a:srgbClr val="0000FF"/>
              </a:solidFill>
              <a:round/>
              <a:headEnd/>
              <a:tailEnd/>
            </a:ln>
          </p:spPr>
          <p:txBody>
            <a:bodyPr lIns="0" tIns="0" rIns="0" bIns="0"/>
            <a:lstStyle/>
            <a:p>
              <a:endParaRPr lang="en-US"/>
            </a:p>
          </p:txBody>
        </p:sp>
        <p:sp>
          <p:nvSpPr>
            <p:cNvPr id="44516" name="Line 34"/>
            <p:cNvSpPr>
              <a:spLocks noChangeShapeType="1"/>
            </p:cNvSpPr>
            <p:nvPr/>
          </p:nvSpPr>
          <p:spPr bwMode="auto">
            <a:xfrm>
              <a:off x="837" y="1034"/>
              <a:ext cx="103" cy="57"/>
            </a:xfrm>
            <a:prstGeom prst="line">
              <a:avLst/>
            </a:prstGeom>
            <a:noFill/>
            <a:ln w="18415">
              <a:solidFill>
                <a:srgbClr val="0000FF"/>
              </a:solidFill>
              <a:round/>
              <a:headEnd/>
              <a:tailEnd/>
            </a:ln>
          </p:spPr>
          <p:txBody>
            <a:bodyPr lIns="0" tIns="0" rIns="0" bIns="0"/>
            <a:lstStyle/>
            <a:p>
              <a:endParaRPr lang="en-US"/>
            </a:p>
          </p:txBody>
        </p:sp>
        <p:sp>
          <p:nvSpPr>
            <p:cNvPr id="44517" name="Line 35"/>
            <p:cNvSpPr>
              <a:spLocks noChangeShapeType="1"/>
            </p:cNvSpPr>
            <p:nvPr/>
          </p:nvSpPr>
          <p:spPr bwMode="auto">
            <a:xfrm flipV="1">
              <a:off x="741" y="1040"/>
              <a:ext cx="92" cy="46"/>
            </a:xfrm>
            <a:prstGeom prst="line">
              <a:avLst/>
            </a:prstGeom>
            <a:noFill/>
            <a:ln w="18415">
              <a:solidFill>
                <a:srgbClr val="0000FF"/>
              </a:solidFill>
              <a:round/>
              <a:headEnd/>
              <a:tailEnd/>
            </a:ln>
          </p:spPr>
          <p:txBody>
            <a:bodyPr lIns="0" tIns="0" rIns="0" bIns="0"/>
            <a:lstStyle/>
            <a:p>
              <a:endParaRPr lang="en-US"/>
            </a:p>
          </p:txBody>
        </p:sp>
      </p:grpSp>
      <p:sp>
        <p:nvSpPr>
          <p:cNvPr id="44064" name="Oval 36"/>
          <p:cNvSpPr>
            <a:spLocks noChangeArrowheads="1"/>
          </p:cNvSpPr>
          <p:nvPr/>
        </p:nvSpPr>
        <p:spPr bwMode="auto">
          <a:xfrm>
            <a:off x="4027488" y="1520825"/>
            <a:ext cx="92075" cy="120650"/>
          </a:xfrm>
          <a:prstGeom prst="ellipse">
            <a:avLst/>
          </a:prstGeom>
          <a:noFill/>
          <a:ln w="18415">
            <a:solidFill>
              <a:srgbClr val="0000FF"/>
            </a:solidFill>
            <a:round/>
            <a:headEnd/>
            <a:tailEnd/>
          </a:ln>
        </p:spPr>
        <p:txBody>
          <a:bodyPr lIns="0" tIns="0" rIns="0" bIns="0"/>
          <a:lstStyle/>
          <a:p>
            <a:endParaRPr lang="en-US"/>
          </a:p>
        </p:txBody>
      </p:sp>
      <p:sp>
        <p:nvSpPr>
          <p:cNvPr id="44065" name="Oval 37"/>
          <p:cNvSpPr>
            <a:spLocks noChangeArrowheads="1"/>
          </p:cNvSpPr>
          <p:nvPr/>
        </p:nvSpPr>
        <p:spPr bwMode="auto">
          <a:xfrm>
            <a:off x="4102100" y="1520825"/>
            <a:ext cx="90488" cy="120650"/>
          </a:xfrm>
          <a:prstGeom prst="ellipse">
            <a:avLst/>
          </a:prstGeom>
          <a:noFill/>
          <a:ln w="18415">
            <a:solidFill>
              <a:srgbClr val="0000FF"/>
            </a:solidFill>
            <a:round/>
            <a:headEnd/>
            <a:tailEnd/>
          </a:ln>
        </p:spPr>
        <p:txBody>
          <a:bodyPr lIns="0" tIns="0" rIns="0" bIns="0"/>
          <a:lstStyle/>
          <a:p>
            <a:endParaRPr lang="en-US"/>
          </a:p>
        </p:txBody>
      </p:sp>
      <p:sp>
        <p:nvSpPr>
          <p:cNvPr id="44066" name="Oval 38"/>
          <p:cNvSpPr>
            <a:spLocks noChangeArrowheads="1"/>
          </p:cNvSpPr>
          <p:nvPr/>
        </p:nvSpPr>
        <p:spPr bwMode="auto">
          <a:xfrm>
            <a:off x="4189413" y="1520825"/>
            <a:ext cx="92075" cy="120650"/>
          </a:xfrm>
          <a:prstGeom prst="ellipse">
            <a:avLst/>
          </a:prstGeom>
          <a:noFill/>
          <a:ln w="18415">
            <a:solidFill>
              <a:srgbClr val="0000FF"/>
            </a:solidFill>
            <a:round/>
            <a:headEnd/>
            <a:tailEnd/>
          </a:ln>
        </p:spPr>
        <p:txBody>
          <a:bodyPr lIns="0" tIns="0" rIns="0" bIns="0"/>
          <a:lstStyle/>
          <a:p>
            <a:endParaRPr lang="en-US"/>
          </a:p>
        </p:txBody>
      </p:sp>
      <p:sp>
        <p:nvSpPr>
          <p:cNvPr id="44067" name="Oval 39"/>
          <p:cNvSpPr>
            <a:spLocks noChangeArrowheads="1"/>
          </p:cNvSpPr>
          <p:nvPr/>
        </p:nvSpPr>
        <p:spPr bwMode="auto">
          <a:xfrm>
            <a:off x="4265613" y="1520825"/>
            <a:ext cx="95250" cy="120650"/>
          </a:xfrm>
          <a:prstGeom prst="ellipse">
            <a:avLst/>
          </a:prstGeom>
          <a:noFill/>
          <a:ln w="18415">
            <a:solidFill>
              <a:srgbClr val="0000FF"/>
            </a:solidFill>
            <a:round/>
            <a:headEnd/>
            <a:tailEnd/>
          </a:ln>
        </p:spPr>
        <p:txBody>
          <a:bodyPr lIns="0" tIns="0" rIns="0" bIns="0"/>
          <a:lstStyle/>
          <a:p>
            <a:endParaRPr lang="en-US"/>
          </a:p>
        </p:txBody>
      </p:sp>
      <p:sp>
        <p:nvSpPr>
          <p:cNvPr id="44068" name="Freeform 40"/>
          <p:cNvSpPr>
            <a:spLocks/>
          </p:cNvSpPr>
          <p:nvPr/>
        </p:nvSpPr>
        <p:spPr bwMode="auto">
          <a:xfrm>
            <a:off x="4013200" y="1501775"/>
            <a:ext cx="430213" cy="107950"/>
          </a:xfrm>
          <a:custGeom>
            <a:avLst/>
            <a:gdLst>
              <a:gd name="T0" fmla="*/ 2147483647 w 146"/>
              <a:gd name="T1" fmla="*/ 2147483647 h 47"/>
              <a:gd name="T2" fmla="*/ 2147483647 w 146"/>
              <a:gd name="T3" fmla="*/ 0 h 47"/>
              <a:gd name="T4" fmla="*/ 0 w 146"/>
              <a:gd name="T5" fmla="*/ 0 h 47"/>
              <a:gd name="T6" fmla="*/ 0 w 146"/>
              <a:gd name="T7" fmla="*/ 2147483647 h 47"/>
              <a:gd name="T8" fmla="*/ 2147483647 w 146"/>
              <a:gd name="T9" fmla="*/ 2147483647 h 47"/>
              <a:gd name="T10" fmla="*/ 0 60000 65536"/>
              <a:gd name="T11" fmla="*/ 0 60000 65536"/>
              <a:gd name="T12" fmla="*/ 0 60000 65536"/>
              <a:gd name="T13" fmla="*/ 0 60000 65536"/>
              <a:gd name="T14" fmla="*/ 0 60000 65536"/>
              <a:gd name="T15" fmla="*/ 0 w 146"/>
              <a:gd name="T16" fmla="*/ 0 h 47"/>
              <a:gd name="T17" fmla="*/ 146 w 146"/>
              <a:gd name="T18" fmla="*/ 47 h 47"/>
            </a:gdLst>
            <a:ahLst/>
            <a:cxnLst>
              <a:cxn ang="T10">
                <a:pos x="T0" y="T1"/>
              </a:cxn>
              <a:cxn ang="T11">
                <a:pos x="T2" y="T3"/>
              </a:cxn>
              <a:cxn ang="T12">
                <a:pos x="T4" y="T5"/>
              </a:cxn>
              <a:cxn ang="T13">
                <a:pos x="T6" y="T7"/>
              </a:cxn>
              <a:cxn ang="T14">
                <a:pos x="T8" y="T9"/>
              </a:cxn>
            </a:cxnLst>
            <a:rect l="T15" t="T16" r="T17" b="T18"/>
            <a:pathLst>
              <a:path w="146" h="47">
                <a:moveTo>
                  <a:pt x="145" y="46"/>
                </a:moveTo>
                <a:lnTo>
                  <a:pt x="145" y="0"/>
                </a:lnTo>
                <a:lnTo>
                  <a:pt x="0" y="0"/>
                </a:lnTo>
                <a:lnTo>
                  <a:pt x="0" y="46"/>
                </a:lnTo>
                <a:lnTo>
                  <a:pt x="145" y="46"/>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069" name="Oval 41"/>
          <p:cNvSpPr>
            <a:spLocks noChangeArrowheads="1"/>
          </p:cNvSpPr>
          <p:nvPr/>
        </p:nvSpPr>
        <p:spPr bwMode="auto">
          <a:xfrm>
            <a:off x="3944938" y="1663700"/>
            <a:ext cx="92075" cy="120650"/>
          </a:xfrm>
          <a:prstGeom prst="ellipse">
            <a:avLst/>
          </a:prstGeom>
          <a:noFill/>
          <a:ln w="18415">
            <a:solidFill>
              <a:srgbClr val="0000FF"/>
            </a:solidFill>
            <a:round/>
            <a:headEnd/>
            <a:tailEnd/>
          </a:ln>
        </p:spPr>
        <p:txBody>
          <a:bodyPr lIns="0" tIns="0" rIns="0" bIns="0"/>
          <a:lstStyle/>
          <a:p>
            <a:endParaRPr lang="en-US"/>
          </a:p>
        </p:txBody>
      </p:sp>
      <p:sp>
        <p:nvSpPr>
          <p:cNvPr id="44070" name="Oval 42"/>
          <p:cNvSpPr>
            <a:spLocks noChangeArrowheads="1"/>
          </p:cNvSpPr>
          <p:nvPr/>
        </p:nvSpPr>
        <p:spPr bwMode="auto">
          <a:xfrm>
            <a:off x="4019550" y="1663700"/>
            <a:ext cx="93663" cy="120650"/>
          </a:xfrm>
          <a:prstGeom prst="ellipse">
            <a:avLst/>
          </a:prstGeom>
          <a:noFill/>
          <a:ln w="18415">
            <a:solidFill>
              <a:srgbClr val="0000FF"/>
            </a:solidFill>
            <a:round/>
            <a:headEnd/>
            <a:tailEnd/>
          </a:ln>
        </p:spPr>
        <p:txBody>
          <a:bodyPr lIns="0" tIns="0" rIns="0" bIns="0"/>
          <a:lstStyle/>
          <a:p>
            <a:endParaRPr lang="en-US"/>
          </a:p>
        </p:txBody>
      </p:sp>
      <p:sp>
        <p:nvSpPr>
          <p:cNvPr id="44071" name="Oval 43"/>
          <p:cNvSpPr>
            <a:spLocks noChangeArrowheads="1"/>
          </p:cNvSpPr>
          <p:nvPr/>
        </p:nvSpPr>
        <p:spPr bwMode="auto">
          <a:xfrm>
            <a:off x="4287838" y="1663700"/>
            <a:ext cx="92075" cy="120650"/>
          </a:xfrm>
          <a:prstGeom prst="ellipse">
            <a:avLst/>
          </a:prstGeom>
          <a:noFill/>
          <a:ln w="18415">
            <a:solidFill>
              <a:srgbClr val="0000FF"/>
            </a:solidFill>
            <a:round/>
            <a:headEnd/>
            <a:tailEnd/>
          </a:ln>
        </p:spPr>
        <p:txBody>
          <a:bodyPr lIns="0" tIns="0" rIns="0" bIns="0"/>
          <a:lstStyle/>
          <a:p>
            <a:endParaRPr lang="en-US"/>
          </a:p>
        </p:txBody>
      </p:sp>
      <p:sp>
        <p:nvSpPr>
          <p:cNvPr id="44072" name="Oval 44"/>
          <p:cNvSpPr>
            <a:spLocks noChangeArrowheads="1"/>
          </p:cNvSpPr>
          <p:nvPr/>
        </p:nvSpPr>
        <p:spPr bwMode="auto">
          <a:xfrm>
            <a:off x="4368800" y="1663700"/>
            <a:ext cx="93663" cy="120650"/>
          </a:xfrm>
          <a:prstGeom prst="ellipse">
            <a:avLst/>
          </a:prstGeom>
          <a:noFill/>
          <a:ln w="18415">
            <a:solidFill>
              <a:srgbClr val="0000FF"/>
            </a:solidFill>
            <a:round/>
            <a:headEnd/>
            <a:tailEnd/>
          </a:ln>
        </p:spPr>
        <p:txBody>
          <a:bodyPr lIns="0" tIns="0" rIns="0" bIns="0"/>
          <a:lstStyle/>
          <a:p>
            <a:endParaRPr lang="en-US"/>
          </a:p>
        </p:txBody>
      </p:sp>
      <p:sp>
        <p:nvSpPr>
          <p:cNvPr id="44073" name="Freeform 45"/>
          <p:cNvSpPr>
            <a:spLocks/>
          </p:cNvSpPr>
          <p:nvPr/>
        </p:nvSpPr>
        <p:spPr bwMode="auto">
          <a:xfrm>
            <a:off x="3929063" y="1700213"/>
            <a:ext cx="568325" cy="125412"/>
          </a:xfrm>
          <a:custGeom>
            <a:avLst/>
            <a:gdLst>
              <a:gd name="T0" fmla="*/ 0 w 193"/>
              <a:gd name="T1" fmla="*/ 0 h 62"/>
              <a:gd name="T2" fmla="*/ 0 w 193"/>
              <a:gd name="T3" fmla="*/ 2147483647 h 62"/>
              <a:gd name="T4" fmla="*/ 2147483647 w 193"/>
              <a:gd name="T5" fmla="*/ 2147483647 h 62"/>
              <a:gd name="T6" fmla="*/ 2147483647 w 193"/>
              <a:gd name="T7" fmla="*/ 0 h 62"/>
              <a:gd name="T8" fmla="*/ 0 w 193"/>
              <a:gd name="T9" fmla="*/ 0 h 62"/>
              <a:gd name="T10" fmla="*/ 0 60000 65536"/>
              <a:gd name="T11" fmla="*/ 0 60000 65536"/>
              <a:gd name="T12" fmla="*/ 0 60000 65536"/>
              <a:gd name="T13" fmla="*/ 0 60000 65536"/>
              <a:gd name="T14" fmla="*/ 0 60000 65536"/>
              <a:gd name="T15" fmla="*/ 0 w 193"/>
              <a:gd name="T16" fmla="*/ 0 h 62"/>
              <a:gd name="T17" fmla="*/ 193 w 193"/>
              <a:gd name="T18" fmla="*/ 62 h 62"/>
            </a:gdLst>
            <a:ahLst/>
            <a:cxnLst>
              <a:cxn ang="T10">
                <a:pos x="T0" y="T1"/>
              </a:cxn>
              <a:cxn ang="T11">
                <a:pos x="T2" y="T3"/>
              </a:cxn>
              <a:cxn ang="T12">
                <a:pos x="T4" y="T5"/>
              </a:cxn>
              <a:cxn ang="T13">
                <a:pos x="T6" y="T7"/>
              </a:cxn>
              <a:cxn ang="T14">
                <a:pos x="T8" y="T9"/>
              </a:cxn>
            </a:cxnLst>
            <a:rect l="T15" t="T16" r="T17" b="T18"/>
            <a:pathLst>
              <a:path w="193" h="62">
                <a:moveTo>
                  <a:pt x="0" y="0"/>
                </a:moveTo>
                <a:lnTo>
                  <a:pt x="0" y="61"/>
                </a:lnTo>
                <a:lnTo>
                  <a:pt x="192" y="61"/>
                </a:lnTo>
                <a:lnTo>
                  <a:pt x="192"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074" name="AutoShape 46"/>
          <p:cNvSpPr>
            <a:spLocks noChangeArrowheads="1"/>
          </p:cNvSpPr>
          <p:nvPr/>
        </p:nvSpPr>
        <p:spPr bwMode="auto">
          <a:xfrm flipV="1">
            <a:off x="3916363" y="1782763"/>
            <a:ext cx="66675" cy="84137"/>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075" name="Line 47"/>
          <p:cNvSpPr>
            <a:spLocks noChangeShapeType="1"/>
          </p:cNvSpPr>
          <p:nvPr/>
        </p:nvSpPr>
        <p:spPr bwMode="auto">
          <a:xfrm>
            <a:off x="3944938" y="1709738"/>
            <a:ext cx="3175" cy="65087"/>
          </a:xfrm>
          <a:prstGeom prst="line">
            <a:avLst/>
          </a:prstGeom>
          <a:noFill/>
          <a:ln w="18415">
            <a:solidFill>
              <a:srgbClr val="0000FF"/>
            </a:solidFill>
            <a:round/>
            <a:headEnd/>
            <a:tailEnd/>
          </a:ln>
        </p:spPr>
        <p:txBody>
          <a:bodyPr lIns="0" tIns="0" rIns="0" bIns="0"/>
          <a:lstStyle/>
          <a:p>
            <a:endParaRPr lang="en-US"/>
          </a:p>
        </p:txBody>
      </p:sp>
      <p:sp>
        <p:nvSpPr>
          <p:cNvPr id="44076" name="Line 48"/>
          <p:cNvSpPr>
            <a:spLocks noChangeShapeType="1"/>
          </p:cNvSpPr>
          <p:nvPr/>
        </p:nvSpPr>
        <p:spPr bwMode="auto">
          <a:xfrm>
            <a:off x="3944938" y="1862138"/>
            <a:ext cx="3175" cy="58737"/>
          </a:xfrm>
          <a:prstGeom prst="line">
            <a:avLst/>
          </a:prstGeom>
          <a:noFill/>
          <a:ln w="18415">
            <a:solidFill>
              <a:srgbClr val="0000FF"/>
            </a:solidFill>
            <a:round/>
            <a:headEnd/>
            <a:tailEnd/>
          </a:ln>
        </p:spPr>
        <p:txBody>
          <a:bodyPr lIns="0" tIns="0" rIns="0" bIns="0"/>
          <a:lstStyle/>
          <a:p>
            <a:endParaRPr lang="en-US"/>
          </a:p>
        </p:txBody>
      </p:sp>
      <p:sp>
        <p:nvSpPr>
          <p:cNvPr id="44077" name="Line 49"/>
          <p:cNvSpPr>
            <a:spLocks noChangeShapeType="1"/>
          </p:cNvSpPr>
          <p:nvPr/>
        </p:nvSpPr>
        <p:spPr bwMode="auto">
          <a:xfrm flipH="1">
            <a:off x="3887788" y="1930400"/>
            <a:ext cx="119062" cy="1588"/>
          </a:xfrm>
          <a:prstGeom prst="line">
            <a:avLst/>
          </a:prstGeom>
          <a:noFill/>
          <a:ln w="18415">
            <a:solidFill>
              <a:srgbClr val="0000FF"/>
            </a:solidFill>
            <a:round/>
            <a:headEnd/>
            <a:tailEnd/>
          </a:ln>
        </p:spPr>
        <p:txBody>
          <a:bodyPr lIns="0" tIns="0" rIns="0" bIns="0"/>
          <a:lstStyle/>
          <a:p>
            <a:endParaRPr lang="en-US"/>
          </a:p>
        </p:txBody>
      </p:sp>
      <p:sp>
        <p:nvSpPr>
          <p:cNvPr id="44078" name="Line 50"/>
          <p:cNvSpPr>
            <a:spLocks noChangeShapeType="1"/>
          </p:cNvSpPr>
          <p:nvPr/>
        </p:nvSpPr>
        <p:spPr bwMode="auto">
          <a:xfrm flipH="1">
            <a:off x="3916363" y="1951038"/>
            <a:ext cx="66675" cy="1587"/>
          </a:xfrm>
          <a:prstGeom prst="line">
            <a:avLst/>
          </a:prstGeom>
          <a:noFill/>
          <a:ln w="18415">
            <a:solidFill>
              <a:srgbClr val="0000FF"/>
            </a:solidFill>
            <a:round/>
            <a:headEnd/>
            <a:tailEnd/>
          </a:ln>
        </p:spPr>
        <p:txBody>
          <a:bodyPr lIns="0" tIns="0" rIns="0" bIns="0"/>
          <a:lstStyle/>
          <a:p>
            <a:endParaRPr lang="en-US"/>
          </a:p>
        </p:txBody>
      </p:sp>
      <p:sp>
        <p:nvSpPr>
          <p:cNvPr id="44079" name="Line 51"/>
          <p:cNvSpPr>
            <a:spLocks noChangeShapeType="1"/>
          </p:cNvSpPr>
          <p:nvPr/>
        </p:nvSpPr>
        <p:spPr bwMode="auto">
          <a:xfrm flipH="1">
            <a:off x="3932238" y="1968500"/>
            <a:ext cx="30162" cy="1588"/>
          </a:xfrm>
          <a:prstGeom prst="line">
            <a:avLst/>
          </a:prstGeom>
          <a:noFill/>
          <a:ln w="18415">
            <a:solidFill>
              <a:srgbClr val="0000FF"/>
            </a:solidFill>
            <a:round/>
            <a:headEnd/>
            <a:tailEnd/>
          </a:ln>
        </p:spPr>
        <p:txBody>
          <a:bodyPr lIns="0" tIns="0" rIns="0" bIns="0"/>
          <a:lstStyle/>
          <a:p>
            <a:endParaRPr lang="en-US"/>
          </a:p>
        </p:txBody>
      </p:sp>
      <p:sp>
        <p:nvSpPr>
          <p:cNvPr id="44080" name="AutoShape 52"/>
          <p:cNvSpPr>
            <a:spLocks noChangeArrowheads="1"/>
          </p:cNvSpPr>
          <p:nvPr/>
        </p:nvSpPr>
        <p:spPr bwMode="auto">
          <a:xfrm flipV="1">
            <a:off x="4259263" y="1778000"/>
            <a:ext cx="69850" cy="84138"/>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081" name="Line 53"/>
          <p:cNvSpPr>
            <a:spLocks noChangeShapeType="1"/>
          </p:cNvSpPr>
          <p:nvPr/>
        </p:nvSpPr>
        <p:spPr bwMode="auto">
          <a:xfrm>
            <a:off x="4294188" y="1701800"/>
            <a:ext cx="3175" cy="69850"/>
          </a:xfrm>
          <a:prstGeom prst="line">
            <a:avLst/>
          </a:prstGeom>
          <a:noFill/>
          <a:ln w="18415">
            <a:solidFill>
              <a:srgbClr val="0000FF"/>
            </a:solidFill>
            <a:round/>
            <a:headEnd/>
            <a:tailEnd/>
          </a:ln>
        </p:spPr>
        <p:txBody>
          <a:bodyPr lIns="0" tIns="0" rIns="0" bIns="0"/>
          <a:lstStyle/>
          <a:p>
            <a:endParaRPr lang="en-US"/>
          </a:p>
        </p:txBody>
      </p:sp>
      <p:sp>
        <p:nvSpPr>
          <p:cNvPr id="44082" name="Line 54"/>
          <p:cNvSpPr>
            <a:spLocks noChangeShapeType="1"/>
          </p:cNvSpPr>
          <p:nvPr/>
        </p:nvSpPr>
        <p:spPr bwMode="auto">
          <a:xfrm>
            <a:off x="4291013" y="1857375"/>
            <a:ext cx="1587" cy="60325"/>
          </a:xfrm>
          <a:prstGeom prst="line">
            <a:avLst/>
          </a:prstGeom>
          <a:noFill/>
          <a:ln w="18415">
            <a:solidFill>
              <a:srgbClr val="0000FF"/>
            </a:solidFill>
            <a:round/>
            <a:headEnd/>
            <a:tailEnd/>
          </a:ln>
        </p:spPr>
        <p:txBody>
          <a:bodyPr lIns="0" tIns="0" rIns="0" bIns="0"/>
          <a:lstStyle/>
          <a:p>
            <a:endParaRPr lang="en-US"/>
          </a:p>
        </p:txBody>
      </p:sp>
      <p:sp>
        <p:nvSpPr>
          <p:cNvPr id="44083" name="Line 55"/>
          <p:cNvSpPr>
            <a:spLocks noChangeShapeType="1"/>
          </p:cNvSpPr>
          <p:nvPr/>
        </p:nvSpPr>
        <p:spPr bwMode="auto">
          <a:xfrm flipH="1">
            <a:off x="4237038" y="1925638"/>
            <a:ext cx="117475" cy="1587"/>
          </a:xfrm>
          <a:prstGeom prst="line">
            <a:avLst/>
          </a:prstGeom>
          <a:noFill/>
          <a:ln w="18415">
            <a:solidFill>
              <a:srgbClr val="0000FF"/>
            </a:solidFill>
            <a:round/>
            <a:headEnd/>
            <a:tailEnd/>
          </a:ln>
        </p:spPr>
        <p:txBody>
          <a:bodyPr lIns="0" tIns="0" rIns="0" bIns="0"/>
          <a:lstStyle/>
          <a:p>
            <a:endParaRPr lang="en-US"/>
          </a:p>
        </p:txBody>
      </p:sp>
      <p:sp>
        <p:nvSpPr>
          <p:cNvPr id="44084" name="Line 56"/>
          <p:cNvSpPr>
            <a:spLocks noChangeShapeType="1"/>
          </p:cNvSpPr>
          <p:nvPr/>
        </p:nvSpPr>
        <p:spPr bwMode="auto">
          <a:xfrm flipH="1">
            <a:off x="4259263" y="1946275"/>
            <a:ext cx="73025" cy="1588"/>
          </a:xfrm>
          <a:prstGeom prst="line">
            <a:avLst/>
          </a:prstGeom>
          <a:noFill/>
          <a:ln w="18415">
            <a:solidFill>
              <a:srgbClr val="0000FF"/>
            </a:solidFill>
            <a:round/>
            <a:headEnd/>
            <a:tailEnd/>
          </a:ln>
        </p:spPr>
        <p:txBody>
          <a:bodyPr lIns="0" tIns="0" rIns="0" bIns="0"/>
          <a:lstStyle/>
          <a:p>
            <a:endParaRPr lang="en-US"/>
          </a:p>
        </p:txBody>
      </p:sp>
      <p:sp>
        <p:nvSpPr>
          <p:cNvPr id="44085" name="Line 57"/>
          <p:cNvSpPr>
            <a:spLocks noChangeShapeType="1"/>
          </p:cNvSpPr>
          <p:nvPr/>
        </p:nvSpPr>
        <p:spPr bwMode="auto">
          <a:xfrm flipH="1">
            <a:off x="4281488" y="1966913"/>
            <a:ext cx="28575" cy="1587"/>
          </a:xfrm>
          <a:prstGeom prst="line">
            <a:avLst/>
          </a:prstGeom>
          <a:noFill/>
          <a:ln w="18415">
            <a:solidFill>
              <a:srgbClr val="0000FF"/>
            </a:solidFill>
            <a:round/>
            <a:headEnd/>
            <a:tailEnd/>
          </a:ln>
        </p:spPr>
        <p:txBody>
          <a:bodyPr lIns="0" tIns="0" rIns="0" bIns="0"/>
          <a:lstStyle/>
          <a:p>
            <a:endParaRPr lang="en-US"/>
          </a:p>
        </p:txBody>
      </p:sp>
      <p:sp>
        <p:nvSpPr>
          <p:cNvPr id="44086" name="Line 58"/>
          <p:cNvSpPr>
            <a:spLocks noChangeShapeType="1"/>
          </p:cNvSpPr>
          <p:nvPr/>
        </p:nvSpPr>
        <p:spPr bwMode="auto">
          <a:xfrm>
            <a:off x="4379913" y="1706563"/>
            <a:ext cx="1587" cy="836612"/>
          </a:xfrm>
          <a:prstGeom prst="line">
            <a:avLst/>
          </a:prstGeom>
          <a:noFill/>
          <a:ln w="18415">
            <a:solidFill>
              <a:srgbClr val="0000FF"/>
            </a:solidFill>
            <a:round/>
            <a:headEnd/>
            <a:tailEnd/>
          </a:ln>
        </p:spPr>
        <p:txBody>
          <a:bodyPr lIns="0" tIns="0" rIns="0" bIns="0"/>
          <a:lstStyle/>
          <a:p>
            <a:endParaRPr lang="en-US"/>
          </a:p>
        </p:txBody>
      </p:sp>
      <p:sp>
        <p:nvSpPr>
          <p:cNvPr id="44087" name="Oval 59"/>
          <p:cNvSpPr>
            <a:spLocks noChangeArrowheads="1"/>
          </p:cNvSpPr>
          <p:nvPr/>
        </p:nvSpPr>
        <p:spPr bwMode="auto">
          <a:xfrm>
            <a:off x="2173288" y="1543050"/>
            <a:ext cx="92075" cy="120650"/>
          </a:xfrm>
          <a:prstGeom prst="ellipse">
            <a:avLst/>
          </a:prstGeom>
          <a:noFill/>
          <a:ln w="18415">
            <a:solidFill>
              <a:srgbClr val="0000FF"/>
            </a:solidFill>
            <a:round/>
            <a:headEnd/>
            <a:tailEnd/>
          </a:ln>
        </p:spPr>
        <p:txBody>
          <a:bodyPr lIns="0" tIns="0" rIns="0" bIns="0"/>
          <a:lstStyle/>
          <a:p>
            <a:endParaRPr lang="en-US"/>
          </a:p>
        </p:txBody>
      </p:sp>
      <p:sp>
        <p:nvSpPr>
          <p:cNvPr id="44088" name="Oval 60"/>
          <p:cNvSpPr>
            <a:spLocks noChangeArrowheads="1"/>
          </p:cNvSpPr>
          <p:nvPr/>
        </p:nvSpPr>
        <p:spPr bwMode="auto">
          <a:xfrm>
            <a:off x="2247900" y="1543050"/>
            <a:ext cx="95250" cy="120650"/>
          </a:xfrm>
          <a:prstGeom prst="ellipse">
            <a:avLst/>
          </a:prstGeom>
          <a:noFill/>
          <a:ln w="18415">
            <a:solidFill>
              <a:srgbClr val="0000FF"/>
            </a:solidFill>
            <a:round/>
            <a:headEnd/>
            <a:tailEnd/>
          </a:ln>
        </p:spPr>
        <p:txBody>
          <a:bodyPr lIns="0" tIns="0" rIns="0" bIns="0"/>
          <a:lstStyle/>
          <a:p>
            <a:endParaRPr lang="en-US"/>
          </a:p>
        </p:txBody>
      </p:sp>
      <p:sp>
        <p:nvSpPr>
          <p:cNvPr id="44089" name="Oval 61"/>
          <p:cNvSpPr>
            <a:spLocks noChangeArrowheads="1"/>
          </p:cNvSpPr>
          <p:nvPr/>
        </p:nvSpPr>
        <p:spPr bwMode="auto">
          <a:xfrm>
            <a:off x="2335213" y="1543050"/>
            <a:ext cx="92075" cy="120650"/>
          </a:xfrm>
          <a:prstGeom prst="ellipse">
            <a:avLst/>
          </a:prstGeom>
          <a:noFill/>
          <a:ln w="18415">
            <a:solidFill>
              <a:srgbClr val="0000FF"/>
            </a:solidFill>
            <a:round/>
            <a:headEnd/>
            <a:tailEnd/>
          </a:ln>
        </p:spPr>
        <p:txBody>
          <a:bodyPr lIns="0" tIns="0" rIns="0" bIns="0"/>
          <a:lstStyle/>
          <a:p>
            <a:endParaRPr lang="en-US"/>
          </a:p>
        </p:txBody>
      </p:sp>
      <p:sp>
        <p:nvSpPr>
          <p:cNvPr id="44090" name="Oval 62"/>
          <p:cNvSpPr>
            <a:spLocks noChangeArrowheads="1"/>
          </p:cNvSpPr>
          <p:nvPr/>
        </p:nvSpPr>
        <p:spPr bwMode="auto">
          <a:xfrm>
            <a:off x="2413000" y="1543050"/>
            <a:ext cx="93663" cy="120650"/>
          </a:xfrm>
          <a:prstGeom prst="ellipse">
            <a:avLst/>
          </a:prstGeom>
          <a:noFill/>
          <a:ln w="18415">
            <a:solidFill>
              <a:srgbClr val="0000FF"/>
            </a:solidFill>
            <a:round/>
            <a:headEnd/>
            <a:tailEnd/>
          </a:ln>
        </p:spPr>
        <p:txBody>
          <a:bodyPr lIns="0" tIns="0" rIns="0" bIns="0"/>
          <a:lstStyle/>
          <a:p>
            <a:endParaRPr lang="en-US"/>
          </a:p>
        </p:txBody>
      </p:sp>
      <p:sp>
        <p:nvSpPr>
          <p:cNvPr id="44091" name="Freeform 63"/>
          <p:cNvSpPr>
            <a:spLocks/>
          </p:cNvSpPr>
          <p:nvPr/>
        </p:nvSpPr>
        <p:spPr bwMode="auto">
          <a:xfrm>
            <a:off x="2163763" y="1535113"/>
            <a:ext cx="431800" cy="93662"/>
          </a:xfrm>
          <a:custGeom>
            <a:avLst/>
            <a:gdLst>
              <a:gd name="T0" fmla="*/ 2147483647 w 147"/>
              <a:gd name="T1" fmla="*/ 2147483647 h 47"/>
              <a:gd name="T2" fmla="*/ 2147483647 w 147"/>
              <a:gd name="T3" fmla="*/ 0 h 47"/>
              <a:gd name="T4" fmla="*/ 0 w 147"/>
              <a:gd name="T5" fmla="*/ 0 h 47"/>
              <a:gd name="T6" fmla="*/ 0 w 147"/>
              <a:gd name="T7" fmla="*/ 2147483647 h 47"/>
              <a:gd name="T8" fmla="*/ 2147483647 w 147"/>
              <a:gd name="T9" fmla="*/ 2147483647 h 47"/>
              <a:gd name="T10" fmla="*/ 0 60000 65536"/>
              <a:gd name="T11" fmla="*/ 0 60000 65536"/>
              <a:gd name="T12" fmla="*/ 0 60000 65536"/>
              <a:gd name="T13" fmla="*/ 0 60000 65536"/>
              <a:gd name="T14" fmla="*/ 0 60000 65536"/>
              <a:gd name="T15" fmla="*/ 0 w 147"/>
              <a:gd name="T16" fmla="*/ 0 h 47"/>
              <a:gd name="T17" fmla="*/ 147 w 147"/>
              <a:gd name="T18" fmla="*/ 47 h 47"/>
            </a:gdLst>
            <a:ahLst/>
            <a:cxnLst>
              <a:cxn ang="T10">
                <a:pos x="T0" y="T1"/>
              </a:cxn>
              <a:cxn ang="T11">
                <a:pos x="T2" y="T3"/>
              </a:cxn>
              <a:cxn ang="T12">
                <a:pos x="T4" y="T5"/>
              </a:cxn>
              <a:cxn ang="T13">
                <a:pos x="T6" y="T7"/>
              </a:cxn>
              <a:cxn ang="T14">
                <a:pos x="T8" y="T9"/>
              </a:cxn>
            </a:cxnLst>
            <a:rect l="T15" t="T16" r="T17" b="T18"/>
            <a:pathLst>
              <a:path w="147" h="47">
                <a:moveTo>
                  <a:pt x="146" y="46"/>
                </a:moveTo>
                <a:lnTo>
                  <a:pt x="146" y="0"/>
                </a:lnTo>
                <a:lnTo>
                  <a:pt x="0" y="0"/>
                </a:lnTo>
                <a:lnTo>
                  <a:pt x="0" y="46"/>
                </a:lnTo>
                <a:lnTo>
                  <a:pt x="146" y="46"/>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092" name="Oval 64"/>
          <p:cNvSpPr>
            <a:spLocks noChangeArrowheads="1"/>
          </p:cNvSpPr>
          <p:nvPr/>
        </p:nvSpPr>
        <p:spPr bwMode="auto">
          <a:xfrm>
            <a:off x="2093913" y="1682750"/>
            <a:ext cx="88900" cy="120650"/>
          </a:xfrm>
          <a:prstGeom prst="ellipse">
            <a:avLst/>
          </a:prstGeom>
          <a:noFill/>
          <a:ln w="18415">
            <a:solidFill>
              <a:srgbClr val="0000FF"/>
            </a:solidFill>
            <a:round/>
            <a:headEnd/>
            <a:tailEnd/>
          </a:ln>
        </p:spPr>
        <p:txBody>
          <a:bodyPr lIns="0" tIns="0" rIns="0" bIns="0"/>
          <a:lstStyle/>
          <a:p>
            <a:endParaRPr lang="en-US"/>
          </a:p>
        </p:txBody>
      </p:sp>
      <p:sp>
        <p:nvSpPr>
          <p:cNvPr id="44093" name="Oval 65"/>
          <p:cNvSpPr>
            <a:spLocks noChangeArrowheads="1"/>
          </p:cNvSpPr>
          <p:nvPr/>
        </p:nvSpPr>
        <p:spPr bwMode="auto">
          <a:xfrm>
            <a:off x="2170113" y="1682750"/>
            <a:ext cx="90487" cy="120650"/>
          </a:xfrm>
          <a:prstGeom prst="ellipse">
            <a:avLst/>
          </a:prstGeom>
          <a:noFill/>
          <a:ln w="18415">
            <a:solidFill>
              <a:srgbClr val="0000FF"/>
            </a:solidFill>
            <a:round/>
            <a:headEnd/>
            <a:tailEnd/>
          </a:ln>
        </p:spPr>
        <p:txBody>
          <a:bodyPr lIns="0" tIns="0" rIns="0" bIns="0"/>
          <a:lstStyle/>
          <a:p>
            <a:endParaRPr lang="en-US"/>
          </a:p>
        </p:txBody>
      </p:sp>
      <p:sp>
        <p:nvSpPr>
          <p:cNvPr id="44094" name="Oval 66"/>
          <p:cNvSpPr>
            <a:spLocks noChangeArrowheads="1"/>
          </p:cNvSpPr>
          <p:nvPr/>
        </p:nvSpPr>
        <p:spPr bwMode="auto">
          <a:xfrm>
            <a:off x="2436813" y="1682750"/>
            <a:ext cx="92075" cy="120650"/>
          </a:xfrm>
          <a:prstGeom prst="ellipse">
            <a:avLst/>
          </a:prstGeom>
          <a:noFill/>
          <a:ln w="18415">
            <a:solidFill>
              <a:srgbClr val="0000FF"/>
            </a:solidFill>
            <a:round/>
            <a:headEnd/>
            <a:tailEnd/>
          </a:ln>
        </p:spPr>
        <p:txBody>
          <a:bodyPr lIns="0" tIns="0" rIns="0" bIns="0"/>
          <a:lstStyle/>
          <a:p>
            <a:endParaRPr lang="en-US"/>
          </a:p>
        </p:txBody>
      </p:sp>
      <p:sp>
        <p:nvSpPr>
          <p:cNvPr id="44095" name="Oval 67"/>
          <p:cNvSpPr>
            <a:spLocks noChangeArrowheads="1"/>
          </p:cNvSpPr>
          <p:nvPr/>
        </p:nvSpPr>
        <p:spPr bwMode="auto">
          <a:xfrm>
            <a:off x="2513013" y="1682750"/>
            <a:ext cx="96837" cy="120650"/>
          </a:xfrm>
          <a:prstGeom prst="ellipse">
            <a:avLst/>
          </a:prstGeom>
          <a:noFill/>
          <a:ln w="18415">
            <a:solidFill>
              <a:srgbClr val="0000FF"/>
            </a:solidFill>
            <a:round/>
            <a:headEnd/>
            <a:tailEnd/>
          </a:ln>
        </p:spPr>
        <p:txBody>
          <a:bodyPr lIns="0" tIns="0" rIns="0" bIns="0"/>
          <a:lstStyle/>
          <a:p>
            <a:endParaRPr lang="en-US"/>
          </a:p>
        </p:txBody>
      </p:sp>
      <p:sp>
        <p:nvSpPr>
          <p:cNvPr id="44096" name="Freeform 68"/>
          <p:cNvSpPr>
            <a:spLocks/>
          </p:cNvSpPr>
          <p:nvPr/>
        </p:nvSpPr>
        <p:spPr bwMode="auto">
          <a:xfrm>
            <a:off x="2074863" y="1724025"/>
            <a:ext cx="571500" cy="120650"/>
          </a:xfrm>
          <a:custGeom>
            <a:avLst/>
            <a:gdLst>
              <a:gd name="T0" fmla="*/ 0 w 194"/>
              <a:gd name="T1" fmla="*/ 0 h 61"/>
              <a:gd name="T2" fmla="*/ 0 w 194"/>
              <a:gd name="T3" fmla="*/ 2147483647 h 61"/>
              <a:gd name="T4" fmla="*/ 2147483647 w 194"/>
              <a:gd name="T5" fmla="*/ 2147483647 h 61"/>
              <a:gd name="T6" fmla="*/ 2147483647 w 194"/>
              <a:gd name="T7" fmla="*/ 0 h 61"/>
              <a:gd name="T8" fmla="*/ 0 w 194"/>
              <a:gd name="T9" fmla="*/ 0 h 61"/>
              <a:gd name="T10" fmla="*/ 0 60000 65536"/>
              <a:gd name="T11" fmla="*/ 0 60000 65536"/>
              <a:gd name="T12" fmla="*/ 0 60000 65536"/>
              <a:gd name="T13" fmla="*/ 0 60000 65536"/>
              <a:gd name="T14" fmla="*/ 0 60000 65536"/>
              <a:gd name="T15" fmla="*/ 0 w 194"/>
              <a:gd name="T16" fmla="*/ 0 h 61"/>
              <a:gd name="T17" fmla="*/ 194 w 194"/>
              <a:gd name="T18" fmla="*/ 61 h 61"/>
            </a:gdLst>
            <a:ahLst/>
            <a:cxnLst>
              <a:cxn ang="T10">
                <a:pos x="T0" y="T1"/>
              </a:cxn>
              <a:cxn ang="T11">
                <a:pos x="T2" y="T3"/>
              </a:cxn>
              <a:cxn ang="T12">
                <a:pos x="T4" y="T5"/>
              </a:cxn>
              <a:cxn ang="T13">
                <a:pos x="T6" y="T7"/>
              </a:cxn>
              <a:cxn ang="T14">
                <a:pos x="T8" y="T9"/>
              </a:cxn>
            </a:cxnLst>
            <a:rect l="T15" t="T16" r="T17" b="T18"/>
            <a:pathLst>
              <a:path w="194" h="61">
                <a:moveTo>
                  <a:pt x="0" y="0"/>
                </a:moveTo>
                <a:lnTo>
                  <a:pt x="0" y="60"/>
                </a:lnTo>
                <a:lnTo>
                  <a:pt x="193" y="60"/>
                </a:lnTo>
                <a:lnTo>
                  <a:pt x="193"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097" name="AutoShape 69"/>
          <p:cNvSpPr>
            <a:spLocks noChangeArrowheads="1"/>
          </p:cNvSpPr>
          <p:nvPr/>
        </p:nvSpPr>
        <p:spPr bwMode="auto">
          <a:xfrm flipV="1">
            <a:off x="2062163" y="1801813"/>
            <a:ext cx="66675" cy="84137"/>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098" name="Line 70"/>
          <p:cNvSpPr>
            <a:spLocks noChangeShapeType="1"/>
          </p:cNvSpPr>
          <p:nvPr/>
        </p:nvSpPr>
        <p:spPr bwMode="auto">
          <a:xfrm>
            <a:off x="2095500" y="1728788"/>
            <a:ext cx="1588" cy="68262"/>
          </a:xfrm>
          <a:prstGeom prst="line">
            <a:avLst/>
          </a:prstGeom>
          <a:noFill/>
          <a:ln w="18415">
            <a:solidFill>
              <a:srgbClr val="0000FF"/>
            </a:solidFill>
            <a:round/>
            <a:headEnd/>
            <a:tailEnd/>
          </a:ln>
        </p:spPr>
        <p:txBody>
          <a:bodyPr lIns="0" tIns="0" rIns="0" bIns="0"/>
          <a:lstStyle/>
          <a:p>
            <a:endParaRPr lang="en-US"/>
          </a:p>
        </p:txBody>
      </p:sp>
      <p:sp>
        <p:nvSpPr>
          <p:cNvPr id="44099" name="Line 71"/>
          <p:cNvSpPr>
            <a:spLocks noChangeShapeType="1"/>
          </p:cNvSpPr>
          <p:nvPr/>
        </p:nvSpPr>
        <p:spPr bwMode="auto">
          <a:xfrm>
            <a:off x="2095500" y="1881188"/>
            <a:ext cx="1588" cy="60325"/>
          </a:xfrm>
          <a:prstGeom prst="line">
            <a:avLst/>
          </a:prstGeom>
          <a:noFill/>
          <a:ln w="18415">
            <a:solidFill>
              <a:srgbClr val="0000FF"/>
            </a:solidFill>
            <a:round/>
            <a:headEnd/>
            <a:tailEnd/>
          </a:ln>
        </p:spPr>
        <p:txBody>
          <a:bodyPr lIns="0" tIns="0" rIns="0" bIns="0"/>
          <a:lstStyle/>
          <a:p>
            <a:endParaRPr lang="en-US"/>
          </a:p>
        </p:txBody>
      </p:sp>
      <p:sp>
        <p:nvSpPr>
          <p:cNvPr id="44100" name="Line 72"/>
          <p:cNvSpPr>
            <a:spLocks noChangeShapeType="1"/>
          </p:cNvSpPr>
          <p:nvPr/>
        </p:nvSpPr>
        <p:spPr bwMode="auto">
          <a:xfrm flipH="1">
            <a:off x="2043113" y="1949450"/>
            <a:ext cx="109537" cy="1588"/>
          </a:xfrm>
          <a:prstGeom prst="line">
            <a:avLst/>
          </a:prstGeom>
          <a:noFill/>
          <a:ln w="18415">
            <a:solidFill>
              <a:srgbClr val="0000FF"/>
            </a:solidFill>
            <a:round/>
            <a:headEnd/>
            <a:tailEnd/>
          </a:ln>
        </p:spPr>
        <p:txBody>
          <a:bodyPr lIns="0" tIns="0" rIns="0" bIns="0"/>
          <a:lstStyle/>
          <a:p>
            <a:endParaRPr lang="en-US"/>
          </a:p>
        </p:txBody>
      </p:sp>
      <p:sp>
        <p:nvSpPr>
          <p:cNvPr id="44101" name="Line 73"/>
          <p:cNvSpPr>
            <a:spLocks noChangeShapeType="1"/>
          </p:cNvSpPr>
          <p:nvPr/>
        </p:nvSpPr>
        <p:spPr bwMode="auto">
          <a:xfrm flipH="1">
            <a:off x="2062163" y="1971675"/>
            <a:ext cx="69850" cy="1588"/>
          </a:xfrm>
          <a:prstGeom prst="line">
            <a:avLst/>
          </a:prstGeom>
          <a:noFill/>
          <a:ln w="18415">
            <a:solidFill>
              <a:srgbClr val="0000FF"/>
            </a:solidFill>
            <a:round/>
            <a:headEnd/>
            <a:tailEnd/>
          </a:ln>
        </p:spPr>
        <p:txBody>
          <a:bodyPr lIns="0" tIns="0" rIns="0" bIns="0"/>
          <a:lstStyle/>
          <a:p>
            <a:endParaRPr lang="en-US"/>
          </a:p>
        </p:txBody>
      </p:sp>
      <p:sp>
        <p:nvSpPr>
          <p:cNvPr id="44102" name="Line 74"/>
          <p:cNvSpPr>
            <a:spLocks noChangeShapeType="1"/>
          </p:cNvSpPr>
          <p:nvPr/>
        </p:nvSpPr>
        <p:spPr bwMode="auto">
          <a:xfrm flipH="1">
            <a:off x="2081213" y="1990725"/>
            <a:ext cx="26987" cy="1588"/>
          </a:xfrm>
          <a:prstGeom prst="line">
            <a:avLst/>
          </a:prstGeom>
          <a:noFill/>
          <a:ln w="18415">
            <a:solidFill>
              <a:srgbClr val="0000FF"/>
            </a:solidFill>
            <a:round/>
            <a:headEnd/>
            <a:tailEnd/>
          </a:ln>
        </p:spPr>
        <p:txBody>
          <a:bodyPr lIns="0" tIns="0" rIns="0" bIns="0"/>
          <a:lstStyle/>
          <a:p>
            <a:endParaRPr lang="en-US"/>
          </a:p>
        </p:txBody>
      </p:sp>
      <p:sp>
        <p:nvSpPr>
          <p:cNvPr id="44103" name="AutoShape 75"/>
          <p:cNvSpPr>
            <a:spLocks noChangeArrowheads="1"/>
          </p:cNvSpPr>
          <p:nvPr/>
        </p:nvSpPr>
        <p:spPr bwMode="auto">
          <a:xfrm flipV="1">
            <a:off x="2411413" y="1798638"/>
            <a:ext cx="66675" cy="8255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104" name="Line 76"/>
          <p:cNvSpPr>
            <a:spLocks noChangeShapeType="1"/>
          </p:cNvSpPr>
          <p:nvPr/>
        </p:nvSpPr>
        <p:spPr bwMode="auto">
          <a:xfrm>
            <a:off x="2439988" y="1727200"/>
            <a:ext cx="3175" cy="65088"/>
          </a:xfrm>
          <a:prstGeom prst="line">
            <a:avLst/>
          </a:prstGeom>
          <a:noFill/>
          <a:ln w="18415">
            <a:solidFill>
              <a:srgbClr val="0000FF"/>
            </a:solidFill>
            <a:round/>
            <a:headEnd/>
            <a:tailEnd/>
          </a:ln>
        </p:spPr>
        <p:txBody>
          <a:bodyPr lIns="0" tIns="0" rIns="0" bIns="0"/>
          <a:lstStyle/>
          <a:p>
            <a:endParaRPr lang="en-US"/>
          </a:p>
        </p:txBody>
      </p:sp>
      <p:sp>
        <p:nvSpPr>
          <p:cNvPr id="44105" name="Line 77"/>
          <p:cNvSpPr>
            <a:spLocks noChangeShapeType="1"/>
          </p:cNvSpPr>
          <p:nvPr/>
        </p:nvSpPr>
        <p:spPr bwMode="auto">
          <a:xfrm>
            <a:off x="2439988" y="1879600"/>
            <a:ext cx="3175" cy="57150"/>
          </a:xfrm>
          <a:prstGeom prst="line">
            <a:avLst/>
          </a:prstGeom>
          <a:noFill/>
          <a:ln w="18415">
            <a:solidFill>
              <a:srgbClr val="0000FF"/>
            </a:solidFill>
            <a:round/>
            <a:headEnd/>
            <a:tailEnd/>
          </a:ln>
        </p:spPr>
        <p:txBody>
          <a:bodyPr lIns="0" tIns="0" rIns="0" bIns="0"/>
          <a:lstStyle/>
          <a:p>
            <a:endParaRPr lang="en-US"/>
          </a:p>
        </p:txBody>
      </p:sp>
      <p:sp>
        <p:nvSpPr>
          <p:cNvPr id="44106" name="Line 78"/>
          <p:cNvSpPr>
            <a:spLocks noChangeShapeType="1"/>
          </p:cNvSpPr>
          <p:nvPr/>
        </p:nvSpPr>
        <p:spPr bwMode="auto">
          <a:xfrm flipH="1">
            <a:off x="2379663" y="1944688"/>
            <a:ext cx="122237" cy="1587"/>
          </a:xfrm>
          <a:prstGeom prst="line">
            <a:avLst/>
          </a:prstGeom>
          <a:noFill/>
          <a:ln w="18415">
            <a:solidFill>
              <a:srgbClr val="0000FF"/>
            </a:solidFill>
            <a:round/>
            <a:headEnd/>
            <a:tailEnd/>
          </a:ln>
        </p:spPr>
        <p:txBody>
          <a:bodyPr lIns="0" tIns="0" rIns="0" bIns="0"/>
          <a:lstStyle/>
          <a:p>
            <a:endParaRPr lang="en-US"/>
          </a:p>
        </p:txBody>
      </p:sp>
      <p:sp>
        <p:nvSpPr>
          <p:cNvPr id="44107" name="Line 79"/>
          <p:cNvSpPr>
            <a:spLocks noChangeShapeType="1"/>
          </p:cNvSpPr>
          <p:nvPr/>
        </p:nvSpPr>
        <p:spPr bwMode="auto">
          <a:xfrm flipH="1">
            <a:off x="2411413" y="1966913"/>
            <a:ext cx="69850" cy="1587"/>
          </a:xfrm>
          <a:prstGeom prst="line">
            <a:avLst/>
          </a:prstGeom>
          <a:noFill/>
          <a:ln w="18415">
            <a:solidFill>
              <a:srgbClr val="0000FF"/>
            </a:solidFill>
            <a:round/>
            <a:headEnd/>
            <a:tailEnd/>
          </a:ln>
        </p:spPr>
        <p:txBody>
          <a:bodyPr lIns="0" tIns="0" rIns="0" bIns="0"/>
          <a:lstStyle/>
          <a:p>
            <a:endParaRPr lang="en-US"/>
          </a:p>
        </p:txBody>
      </p:sp>
      <p:sp>
        <p:nvSpPr>
          <p:cNvPr id="44108" name="Line 80"/>
          <p:cNvSpPr>
            <a:spLocks noChangeShapeType="1"/>
          </p:cNvSpPr>
          <p:nvPr/>
        </p:nvSpPr>
        <p:spPr bwMode="auto">
          <a:xfrm flipH="1">
            <a:off x="2427288" y="1985963"/>
            <a:ext cx="30162" cy="1587"/>
          </a:xfrm>
          <a:prstGeom prst="line">
            <a:avLst/>
          </a:prstGeom>
          <a:noFill/>
          <a:ln w="18415">
            <a:solidFill>
              <a:srgbClr val="0000FF"/>
            </a:solidFill>
            <a:round/>
            <a:headEnd/>
            <a:tailEnd/>
          </a:ln>
        </p:spPr>
        <p:txBody>
          <a:bodyPr lIns="0" tIns="0" rIns="0" bIns="0"/>
          <a:lstStyle/>
          <a:p>
            <a:endParaRPr lang="en-US"/>
          </a:p>
        </p:txBody>
      </p:sp>
      <p:sp>
        <p:nvSpPr>
          <p:cNvPr id="44109" name="Line 81"/>
          <p:cNvSpPr>
            <a:spLocks noChangeShapeType="1"/>
          </p:cNvSpPr>
          <p:nvPr/>
        </p:nvSpPr>
        <p:spPr bwMode="auto">
          <a:xfrm>
            <a:off x="2528888" y="1727200"/>
            <a:ext cx="3175" cy="1065213"/>
          </a:xfrm>
          <a:prstGeom prst="line">
            <a:avLst/>
          </a:prstGeom>
          <a:noFill/>
          <a:ln w="18415">
            <a:solidFill>
              <a:srgbClr val="0000FF"/>
            </a:solidFill>
            <a:round/>
            <a:headEnd/>
            <a:tailEnd/>
          </a:ln>
        </p:spPr>
        <p:txBody>
          <a:bodyPr lIns="0" tIns="0" rIns="0" bIns="0"/>
          <a:lstStyle/>
          <a:p>
            <a:endParaRPr lang="en-US"/>
          </a:p>
        </p:txBody>
      </p:sp>
      <p:sp>
        <p:nvSpPr>
          <p:cNvPr id="44110" name="Oval 82"/>
          <p:cNvSpPr>
            <a:spLocks noChangeArrowheads="1"/>
          </p:cNvSpPr>
          <p:nvPr/>
        </p:nvSpPr>
        <p:spPr bwMode="auto">
          <a:xfrm>
            <a:off x="6780213" y="1517650"/>
            <a:ext cx="90487" cy="122238"/>
          </a:xfrm>
          <a:prstGeom prst="ellipse">
            <a:avLst/>
          </a:prstGeom>
          <a:noFill/>
          <a:ln w="18415">
            <a:solidFill>
              <a:srgbClr val="0000FF"/>
            </a:solidFill>
            <a:round/>
            <a:headEnd/>
            <a:tailEnd/>
          </a:ln>
        </p:spPr>
        <p:txBody>
          <a:bodyPr lIns="0" tIns="0" rIns="0" bIns="0"/>
          <a:lstStyle/>
          <a:p>
            <a:endParaRPr lang="en-US"/>
          </a:p>
        </p:txBody>
      </p:sp>
      <p:sp>
        <p:nvSpPr>
          <p:cNvPr id="44111" name="Oval 83"/>
          <p:cNvSpPr>
            <a:spLocks noChangeArrowheads="1"/>
          </p:cNvSpPr>
          <p:nvPr/>
        </p:nvSpPr>
        <p:spPr bwMode="auto">
          <a:xfrm>
            <a:off x="6856413" y="1517650"/>
            <a:ext cx="88900" cy="122238"/>
          </a:xfrm>
          <a:prstGeom prst="ellipse">
            <a:avLst/>
          </a:prstGeom>
          <a:noFill/>
          <a:ln w="18415">
            <a:solidFill>
              <a:srgbClr val="0000FF"/>
            </a:solidFill>
            <a:round/>
            <a:headEnd/>
            <a:tailEnd/>
          </a:ln>
        </p:spPr>
        <p:txBody>
          <a:bodyPr lIns="0" tIns="0" rIns="0" bIns="0"/>
          <a:lstStyle/>
          <a:p>
            <a:endParaRPr lang="en-US"/>
          </a:p>
        </p:txBody>
      </p:sp>
      <p:sp>
        <p:nvSpPr>
          <p:cNvPr id="44112" name="Oval 84"/>
          <p:cNvSpPr>
            <a:spLocks noChangeArrowheads="1"/>
          </p:cNvSpPr>
          <p:nvPr/>
        </p:nvSpPr>
        <p:spPr bwMode="auto">
          <a:xfrm>
            <a:off x="6942138" y="1517650"/>
            <a:ext cx="92075" cy="122238"/>
          </a:xfrm>
          <a:prstGeom prst="ellipse">
            <a:avLst/>
          </a:prstGeom>
          <a:noFill/>
          <a:ln w="18415">
            <a:solidFill>
              <a:srgbClr val="0000FF"/>
            </a:solidFill>
            <a:round/>
            <a:headEnd/>
            <a:tailEnd/>
          </a:ln>
        </p:spPr>
        <p:txBody>
          <a:bodyPr lIns="0" tIns="0" rIns="0" bIns="0"/>
          <a:lstStyle/>
          <a:p>
            <a:endParaRPr lang="en-US"/>
          </a:p>
        </p:txBody>
      </p:sp>
      <p:sp>
        <p:nvSpPr>
          <p:cNvPr id="44113" name="Oval 85"/>
          <p:cNvSpPr>
            <a:spLocks noChangeArrowheads="1"/>
          </p:cNvSpPr>
          <p:nvPr/>
        </p:nvSpPr>
        <p:spPr bwMode="auto">
          <a:xfrm>
            <a:off x="7016750" y="1517650"/>
            <a:ext cx="96838" cy="122238"/>
          </a:xfrm>
          <a:prstGeom prst="ellipse">
            <a:avLst/>
          </a:prstGeom>
          <a:noFill/>
          <a:ln w="18415">
            <a:solidFill>
              <a:srgbClr val="0000FF"/>
            </a:solidFill>
            <a:round/>
            <a:headEnd/>
            <a:tailEnd/>
          </a:ln>
        </p:spPr>
        <p:txBody>
          <a:bodyPr lIns="0" tIns="0" rIns="0" bIns="0"/>
          <a:lstStyle/>
          <a:p>
            <a:endParaRPr lang="en-US"/>
          </a:p>
        </p:txBody>
      </p:sp>
      <p:sp>
        <p:nvSpPr>
          <p:cNvPr id="44114" name="Freeform 86"/>
          <p:cNvSpPr>
            <a:spLocks/>
          </p:cNvSpPr>
          <p:nvPr/>
        </p:nvSpPr>
        <p:spPr bwMode="auto">
          <a:xfrm>
            <a:off x="6751638" y="1498600"/>
            <a:ext cx="447675" cy="111125"/>
          </a:xfrm>
          <a:custGeom>
            <a:avLst/>
            <a:gdLst>
              <a:gd name="T0" fmla="*/ 2147483647 w 147"/>
              <a:gd name="T1" fmla="*/ 2147483647 h 48"/>
              <a:gd name="T2" fmla="*/ 2147483647 w 147"/>
              <a:gd name="T3" fmla="*/ 0 h 48"/>
              <a:gd name="T4" fmla="*/ 0 w 147"/>
              <a:gd name="T5" fmla="*/ 0 h 48"/>
              <a:gd name="T6" fmla="*/ 0 w 147"/>
              <a:gd name="T7" fmla="*/ 2147483647 h 48"/>
              <a:gd name="T8" fmla="*/ 2147483647 w 147"/>
              <a:gd name="T9" fmla="*/ 2147483647 h 48"/>
              <a:gd name="T10" fmla="*/ 0 60000 65536"/>
              <a:gd name="T11" fmla="*/ 0 60000 65536"/>
              <a:gd name="T12" fmla="*/ 0 60000 65536"/>
              <a:gd name="T13" fmla="*/ 0 60000 65536"/>
              <a:gd name="T14" fmla="*/ 0 60000 65536"/>
              <a:gd name="T15" fmla="*/ 0 w 147"/>
              <a:gd name="T16" fmla="*/ 0 h 48"/>
              <a:gd name="T17" fmla="*/ 147 w 147"/>
              <a:gd name="T18" fmla="*/ 48 h 48"/>
            </a:gdLst>
            <a:ahLst/>
            <a:cxnLst>
              <a:cxn ang="T10">
                <a:pos x="T0" y="T1"/>
              </a:cxn>
              <a:cxn ang="T11">
                <a:pos x="T2" y="T3"/>
              </a:cxn>
              <a:cxn ang="T12">
                <a:pos x="T4" y="T5"/>
              </a:cxn>
              <a:cxn ang="T13">
                <a:pos x="T6" y="T7"/>
              </a:cxn>
              <a:cxn ang="T14">
                <a:pos x="T8" y="T9"/>
              </a:cxn>
            </a:cxnLst>
            <a:rect l="T15" t="T16" r="T17" b="T18"/>
            <a:pathLst>
              <a:path w="147" h="48">
                <a:moveTo>
                  <a:pt x="146" y="47"/>
                </a:moveTo>
                <a:lnTo>
                  <a:pt x="146" y="0"/>
                </a:lnTo>
                <a:lnTo>
                  <a:pt x="0" y="0"/>
                </a:lnTo>
                <a:lnTo>
                  <a:pt x="0" y="47"/>
                </a:lnTo>
                <a:lnTo>
                  <a:pt x="146" y="47"/>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115" name="Oval 87"/>
          <p:cNvSpPr>
            <a:spLocks noChangeArrowheads="1"/>
          </p:cNvSpPr>
          <p:nvPr/>
        </p:nvSpPr>
        <p:spPr bwMode="auto">
          <a:xfrm>
            <a:off x="6697663" y="1660525"/>
            <a:ext cx="92075" cy="122238"/>
          </a:xfrm>
          <a:prstGeom prst="ellipse">
            <a:avLst/>
          </a:prstGeom>
          <a:noFill/>
          <a:ln w="18415">
            <a:solidFill>
              <a:srgbClr val="0000FF"/>
            </a:solidFill>
            <a:round/>
            <a:headEnd/>
            <a:tailEnd/>
          </a:ln>
        </p:spPr>
        <p:txBody>
          <a:bodyPr lIns="0" tIns="0" rIns="0" bIns="0"/>
          <a:lstStyle/>
          <a:p>
            <a:endParaRPr lang="en-US"/>
          </a:p>
        </p:txBody>
      </p:sp>
      <p:sp>
        <p:nvSpPr>
          <p:cNvPr id="44116" name="Oval 88"/>
          <p:cNvSpPr>
            <a:spLocks noChangeArrowheads="1"/>
          </p:cNvSpPr>
          <p:nvPr/>
        </p:nvSpPr>
        <p:spPr bwMode="auto">
          <a:xfrm>
            <a:off x="6773863" y="1660525"/>
            <a:ext cx="88900" cy="122238"/>
          </a:xfrm>
          <a:prstGeom prst="ellipse">
            <a:avLst/>
          </a:prstGeom>
          <a:noFill/>
          <a:ln w="18415">
            <a:solidFill>
              <a:srgbClr val="0000FF"/>
            </a:solidFill>
            <a:round/>
            <a:headEnd/>
            <a:tailEnd/>
          </a:ln>
        </p:spPr>
        <p:txBody>
          <a:bodyPr lIns="0" tIns="0" rIns="0" bIns="0"/>
          <a:lstStyle/>
          <a:p>
            <a:endParaRPr lang="en-US"/>
          </a:p>
        </p:txBody>
      </p:sp>
      <p:sp>
        <p:nvSpPr>
          <p:cNvPr id="44117" name="Oval 89"/>
          <p:cNvSpPr>
            <a:spLocks noChangeArrowheads="1"/>
          </p:cNvSpPr>
          <p:nvPr/>
        </p:nvSpPr>
        <p:spPr bwMode="auto">
          <a:xfrm>
            <a:off x="7040563" y="1660525"/>
            <a:ext cx="95250" cy="122238"/>
          </a:xfrm>
          <a:prstGeom prst="ellipse">
            <a:avLst/>
          </a:prstGeom>
          <a:noFill/>
          <a:ln w="18415">
            <a:solidFill>
              <a:srgbClr val="0000FF"/>
            </a:solidFill>
            <a:round/>
            <a:headEnd/>
            <a:tailEnd/>
          </a:ln>
        </p:spPr>
        <p:txBody>
          <a:bodyPr lIns="0" tIns="0" rIns="0" bIns="0"/>
          <a:lstStyle/>
          <a:p>
            <a:endParaRPr lang="en-US"/>
          </a:p>
        </p:txBody>
      </p:sp>
      <p:sp>
        <p:nvSpPr>
          <p:cNvPr id="44118" name="Oval 90"/>
          <p:cNvSpPr>
            <a:spLocks noChangeArrowheads="1"/>
          </p:cNvSpPr>
          <p:nvPr/>
        </p:nvSpPr>
        <p:spPr bwMode="auto">
          <a:xfrm>
            <a:off x="7118350" y="1660525"/>
            <a:ext cx="93663" cy="122238"/>
          </a:xfrm>
          <a:prstGeom prst="ellipse">
            <a:avLst/>
          </a:prstGeom>
          <a:noFill/>
          <a:ln w="18415">
            <a:solidFill>
              <a:srgbClr val="0000FF"/>
            </a:solidFill>
            <a:round/>
            <a:headEnd/>
            <a:tailEnd/>
          </a:ln>
        </p:spPr>
        <p:txBody>
          <a:bodyPr lIns="0" tIns="0" rIns="0" bIns="0"/>
          <a:lstStyle/>
          <a:p>
            <a:endParaRPr lang="en-US"/>
          </a:p>
        </p:txBody>
      </p:sp>
      <p:sp>
        <p:nvSpPr>
          <p:cNvPr id="44119" name="Freeform 91"/>
          <p:cNvSpPr>
            <a:spLocks/>
          </p:cNvSpPr>
          <p:nvPr/>
        </p:nvSpPr>
        <p:spPr bwMode="auto">
          <a:xfrm>
            <a:off x="6680200" y="1700213"/>
            <a:ext cx="573088" cy="123825"/>
          </a:xfrm>
          <a:custGeom>
            <a:avLst/>
            <a:gdLst>
              <a:gd name="T0" fmla="*/ 0 w 194"/>
              <a:gd name="T1" fmla="*/ 0 h 61"/>
              <a:gd name="T2" fmla="*/ 0 w 194"/>
              <a:gd name="T3" fmla="*/ 2147483647 h 61"/>
              <a:gd name="T4" fmla="*/ 2147483647 w 194"/>
              <a:gd name="T5" fmla="*/ 2147483647 h 61"/>
              <a:gd name="T6" fmla="*/ 2147483647 w 194"/>
              <a:gd name="T7" fmla="*/ 0 h 61"/>
              <a:gd name="T8" fmla="*/ 0 w 194"/>
              <a:gd name="T9" fmla="*/ 0 h 61"/>
              <a:gd name="T10" fmla="*/ 0 60000 65536"/>
              <a:gd name="T11" fmla="*/ 0 60000 65536"/>
              <a:gd name="T12" fmla="*/ 0 60000 65536"/>
              <a:gd name="T13" fmla="*/ 0 60000 65536"/>
              <a:gd name="T14" fmla="*/ 0 60000 65536"/>
              <a:gd name="T15" fmla="*/ 0 w 194"/>
              <a:gd name="T16" fmla="*/ 0 h 61"/>
              <a:gd name="T17" fmla="*/ 194 w 194"/>
              <a:gd name="T18" fmla="*/ 61 h 61"/>
            </a:gdLst>
            <a:ahLst/>
            <a:cxnLst>
              <a:cxn ang="T10">
                <a:pos x="T0" y="T1"/>
              </a:cxn>
              <a:cxn ang="T11">
                <a:pos x="T2" y="T3"/>
              </a:cxn>
              <a:cxn ang="T12">
                <a:pos x="T4" y="T5"/>
              </a:cxn>
              <a:cxn ang="T13">
                <a:pos x="T6" y="T7"/>
              </a:cxn>
              <a:cxn ang="T14">
                <a:pos x="T8" y="T9"/>
              </a:cxn>
            </a:cxnLst>
            <a:rect l="T15" t="T16" r="T17" b="T18"/>
            <a:pathLst>
              <a:path w="194" h="61">
                <a:moveTo>
                  <a:pt x="0" y="0"/>
                </a:moveTo>
                <a:lnTo>
                  <a:pt x="0" y="60"/>
                </a:lnTo>
                <a:lnTo>
                  <a:pt x="193" y="60"/>
                </a:lnTo>
                <a:lnTo>
                  <a:pt x="193"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120" name="AutoShape 92"/>
          <p:cNvSpPr>
            <a:spLocks noChangeArrowheads="1"/>
          </p:cNvSpPr>
          <p:nvPr/>
        </p:nvSpPr>
        <p:spPr bwMode="auto">
          <a:xfrm flipV="1">
            <a:off x="6667500" y="1782763"/>
            <a:ext cx="68263" cy="80962"/>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121" name="Line 93"/>
          <p:cNvSpPr>
            <a:spLocks noChangeShapeType="1"/>
          </p:cNvSpPr>
          <p:nvPr/>
        </p:nvSpPr>
        <p:spPr bwMode="auto">
          <a:xfrm>
            <a:off x="6697663" y="1706563"/>
            <a:ext cx="1587" cy="68262"/>
          </a:xfrm>
          <a:prstGeom prst="line">
            <a:avLst/>
          </a:prstGeom>
          <a:noFill/>
          <a:ln w="18415">
            <a:solidFill>
              <a:srgbClr val="0000FF"/>
            </a:solidFill>
            <a:round/>
            <a:headEnd/>
            <a:tailEnd/>
          </a:ln>
        </p:spPr>
        <p:txBody>
          <a:bodyPr lIns="0" tIns="0" rIns="0" bIns="0"/>
          <a:lstStyle/>
          <a:p>
            <a:endParaRPr lang="en-US"/>
          </a:p>
        </p:txBody>
      </p:sp>
      <p:sp>
        <p:nvSpPr>
          <p:cNvPr id="44122" name="Line 94"/>
          <p:cNvSpPr>
            <a:spLocks noChangeShapeType="1"/>
          </p:cNvSpPr>
          <p:nvPr/>
        </p:nvSpPr>
        <p:spPr bwMode="auto">
          <a:xfrm>
            <a:off x="6704013" y="1858963"/>
            <a:ext cx="1587" cy="58737"/>
          </a:xfrm>
          <a:prstGeom prst="line">
            <a:avLst/>
          </a:prstGeom>
          <a:noFill/>
          <a:ln w="18415">
            <a:solidFill>
              <a:srgbClr val="0000FF"/>
            </a:solidFill>
            <a:round/>
            <a:headEnd/>
            <a:tailEnd/>
          </a:ln>
        </p:spPr>
        <p:txBody>
          <a:bodyPr lIns="0" tIns="0" rIns="0" bIns="0"/>
          <a:lstStyle/>
          <a:p>
            <a:endParaRPr lang="en-US"/>
          </a:p>
        </p:txBody>
      </p:sp>
      <p:sp>
        <p:nvSpPr>
          <p:cNvPr id="44123" name="Line 95"/>
          <p:cNvSpPr>
            <a:spLocks noChangeShapeType="1"/>
          </p:cNvSpPr>
          <p:nvPr/>
        </p:nvSpPr>
        <p:spPr bwMode="auto">
          <a:xfrm flipH="1">
            <a:off x="6643688" y="1927225"/>
            <a:ext cx="114300" cy="1588"/>
          </a:xfrm>
          <a:prstGeom prst="line">
            <a:avLst/>
          </a:prstGeom>
          <a:noFill/>
          <a:ln w="18415">
            <a:solidFill>
              <a:srgbClr val="0000FF"/>
            </a:solidFill>
            <a:round/>
            <a:headEnd/>
            <a:tailEnd/>
          </a:ln>
        </p:spPr>
        <p:txBody>
          <a:bodyPr lIns="0" tIns="0" rIns="0" bIns="0"/>
          <a:lstStyle/>
          <a:p>
            <a:endParaRPr lang="en-US"/>
          </a:p>
        </p:txBody>
      </p:sp>
      <p:sp>
        <p:nvSpPr>
          <p:cNvPr id="44124" name="Line 96"/>
          <p:cNvSpPr>
            <a:spLocks noChangeShapeType="1"/>
          </p:cNvSpPr>
          <p:nvPr/>
        </p:nvSpPr>
        <p:spPr bwMode="auto">
          <a:xfrm flipH="1">
            <a:off x="6667500" y="1949450"/>
            <a:ext cx="68263" cy="1588"/>
          </a:xfrm>
          <a:prstGeom prst="line">
            <a:avLst/>
          </a:prstGeom>
          <a:noFill/>
          <a:ln w="18415">
            <a:solidFill>
              <a:srgbClr val="0000FF"/>
            </a:solidFill>
            <a:round/>
            <a:headEnd/>
            <a:tailEnd/>
          </a:ln>
        </p:spPr>
        <p:txBody>
          <a:bodyPr lIns="0" tIns="0" rIns="0" bIns="0"/>
          <a:lstStyle/>
          <a:p>
            <a:endParaRPr lang="en-US"/>
          </a:p>
        </p:txBody>
      </p:sp>
      <p:sp>
        <p:nvSpPr>
          <p:cNvPr id="44125" name="Line 97"/>
          <p:cNvSpPr>
            <a:spLocks noChangeShapeType="1"/>
          </p:cNvSpPr>
          <p:nvPr/>
        </p:nvSpPr>
        <p:spPr bwMode="auto">
          <a:xfrm flipH="1">
            <a:off x="6684963" y="1966913"/>
            <a:ext cx="31750" cy="1587"/>
          </a:xfrm>
          <a:prstGeom prst="line">
            <a:avLst/>
          </a:prstGeom>
          <a:noFill/>
          <a:ln w="18415">
            <a:solidFill>
              <a:srgbClr val="0000FF"/>
            </a:solidFill>
            <a:round/>
            <a:headEnd/>
            <a:tailEnd/>
          </a:ln>
        </p:spPr>
        <p:txBody>
          <a:bodyPr lIns="0" tIns="0" rIns="0" bIns="0"/>
          <a:lstStyle/>
          <a:p>
            <a:endParaRPr lang="en-US"/>
          </a:p>
        </p:txBody>
      </p:sp>
      <p:sp>
        <p:nvSpPr>
          <p:cNvPr id="44126" name="Line 98"/>
          <p:cNvSpPr>
            <a:spLocks noChangeShapeType="1"/>
          </p:cNvSpPr>
          <p:nvPr/>
        </p:nvSpPr>
        <p:spPr bwMode="auto">
          <a:xfrm>
            <a:off x="6786563" y="1700213"/>
            <a:ext cx="0" cy="1079500"/>
          </a:xfrm>
          <a:prstGeom prst="line">
            <a:avLst/>
          </a:prstGeom>
          <a:noFill/>
          <a:ln w="18415">
            <a:solidFill>
              <a:srgbClr val="0000FF"/>
            </a:solidFill>
            <a:round/>
            <a:headEnd/>
            <a:tailEnd/>
          </a:ln>
        </p:spPr>
        <p:txBody>
          <a:bodyPr lIns="0" tIns="0" rIns="0" bIns="0"/>
          <a:lstStyle/>
          <a:p>
            <a:endParaRPr lang="en-US"/>
          </a:p>
        </p:txBody>
      </p:sp>
      <p:sp>
        <p:nvSpPr>
          <p:cNvPr id="44127" name="AutoShape 99"/>
          <p:cNvSpPr>
            <a:spLocks noChangeArrowheads="1"/>
          </p:cNvSpPr>
          <p:nvPr/>
        </p:nvSpPr>
        <p:spPr bwMode="auto">
          <a:xfrm flipV="1">
            <a:off x="7011988" y="1778000"/>
            <a:ext cx="68262" cy="80963"/>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128" name="Line 100"/>
          <p:cNvSpPr>
            <a:spLocks noChangeShapeType="1"/>
          </p:cNvSpPr>
          <p:nvPr/>
        </p:nvSpPr>
        <p:spPr bwMode="auto">
          <a:xfrm>
            <a:off x="7046913" y="1701800"/>
            <a:ext cx="1587" cy="69850"/>
          </a:xfrm>
          <a:prstGeom prst="line">
            <a:avLst/>
          </a:prstGeom>
          <a:noFill/>
          <a:ln w="18415">
            <a:solidFill>
              <a:srgbClr val="0000FF"/>
            </a:solidFill>
            <a:round/>
            <a:headEnd/>
            <a:tailEnd/>
          </a:ln>
        </p:spPr>
        <p:txBody>
          <a:bodyPr lIns="0" tIns="0" rIns="0" bIns="0"/>
          <a:lstStyle/>
          <a:p>
            <a:endParaRPr lang="en-US"/>
          </a:p>
        </p:txBody>
      </p:sp>
      <p:sp>
        <p:nvSpPr>
          <p:cNvPr id="44129" name="Line 101"/>
          <p:cNvSpPr>
            <a:spLocks noChangeShapeType="1"/>
          </p:cNvSpPr>
          <p:nvPr/>
        </p:nvSpPr>
        <p:spPr bwMode="auto">
          <a:xfrm>
            <a:off x="7043738" y="1857375"/>
            <a:ext cx="3175" cy="57150"/>
          </a:xfrm>
          <a:prstGeom prst="line">
            <a:avLst/>
          </a:prstGeom>
          <a:noFill/>
          <a:ln w="18415">
            <a:solidFill>
              <a:srgbClr val="0000FF"/>
            </a:solidFill>
            <a:round/>
            <a:headEnd/>
            <a:tailEnd/>
          </a:ln>
        </p:spPr>
        <p:txBody>
          <a:bodyPr lIns="0" tIns="0" rIns="0" bIns="0"/>
          <a:lstStyle/>
          <a:p>
            <a:endParaRPr lang="en-US"/>
          </a:p>
        </p:txBody>
      </p:sp>
      <p:sp>
        <p:nvSpPr>
          <p:cNvPr id="44130" name="Line 102"/>
          <p:cNvSpPr>
            <a:spLocks noChangeShapeType="1"/>
          </p:cNvSpPr>
          <p:nvPr/>
        </p:nvSpPr>
        <p:spPr bwMode="auto">
          <a:xfrm flipH="1">
            <a:off x="6985000" y="1925638"/>
            <a:ext cx="119063" cy="1587"/>
          </a:xfrm>
          <a:prstGeom prst="line">
            <a:avLst/>
          </a:prstGeom>
          <a:noFill/>
          <a:ln w="18415">
            <a:solidFill>
              <a:srgbClr val="0000FF"/>
            </a:solidFill>
            <a:round/>
            <a:headEnd/>
            <a:tailEnd/>
          </a:ln>
        </p:spPr>
        <p:txBody>
          <a:bodyPr lIns="0" tIns="0" rIns="0" bIns="0"/>
          <a:lstStyle/>
          <a:p>
            <a:endParaRPr lang="en-US"/>
          </a:p>
        </p:txBody>
      </p:sp>
      <p:sp>
        <p:nvSpPr>
          <p:cNvPr id="44131" name="Line 103"/>
          <p:cNvSpPr>
            <a:spLocks noChangeShapeType="1"/>
          </p:cNvSpPr>
          <p:nvPr/>
        </p:nvSpPr>
        <p:spPr bwMode="auto">
          <a:xfrm flipH="1">
            <a:off x="7011988" y="1944688"/>
            <a:ext cx="73025" cy="1587"/>
          </a:xfrm>
          <a:prstGeom prst="line">
            <a:avLst/>
          </a:prstGeom>
          <a:noFill/>
          <a:ln w="18415">
            <a:solidFill>
              <a:srgbClr val="0000FF"/>
            </a:solidFill>
            <a:round/>
            <a:headEnd/>
            <a:tailEnd/>
          </a:ln>
        </p:spPr>
        <p:txBody>
          <a:bodyPr lIns="0" tIns="0" rIns="0" bIns="0"/>
          <a:lstStyle/>
          <a:p>
            <a:endParaRPr lang="en-US"/>
          </a:p>
        </p:txBody>
      </p:sp>
      <p:sp>
        <p:nvSpPr>
          <p:cNvPr id="44132" name="Line 104"/>
          <p:cNvSpPr>
            <a:spLocks noChangeShapeType="1"/>
          </p:cNvSpPr>
          <p:nvPr/>
        </p:nvSpPr>
        <p:spPr bwMode="auto">
          <a:xfrm flipH="1">
            <a:off x="7034213" y="1963738"/>
            <a:ext cx="28575" cy="1587"/>
          </a:xfrm>
          <a:prstGeom prst="line">
            <a:avLst/>
          </a:prstGeom>
          <a:noFill/>
          <a:ln w="18415">
            <a:solidFill>
              <a:srgbClr val="0000FF"/>
            </a:solidFill>
            <a:round/>
            <a:headEnd/>
            <a:tailEnd/>
          </a:ln>
        </p:spPr>
        <p:txBody>
          <a:bodyPr lIns="0" tIns="0" rIns="0" bIns="0"/>
          <a:lstStyle/>
          <a:p>
            <a:endParaRPr lang="en-US"/>
          </a:p>
        </p:txBody>
      </p:sp>
      <p:sp>
        <p:nvSpPr>
          <p:cNvPr id="44133" name="Line 105"/>
          <p:cNvSpPr>
            <a:spLocks noChangeShapeType="1"/>
          </p:cNvSpPr>
          <p:nvPr/>
        </p:nvSpPr>
        <p:spPr bwMode="auto">
          <a:xfrm>
            <a:off x="7135813" y="1704975"/>
            <a:ext cx="0" cy="549275"/>
          </a:xfrm>
          <a:prstGeom prst="line">
            <a:avLst/>
          </a:prstGeom>
          <a:noFill/>
          <a:ln w="18415">
            <a:solidFill>
              <a:srgbClr val="0000FF"/>
            </a:solidFill>
            <a:round/>
            <a:headEnd/>
            <a:tailEnd/>
          </a:ln>
        </p:spPr>
        <p:txBody>
          <a:bodyPr lIns="0" tIns="0" rIns="0" bIns="0"/>
          <a:lstStyle/>
          <a:p>
            <a:endParaRPr lang="en-US"/>
          </a:p>
        </p:txBody>
      </p:sp>
      <p:sp>
        <p:nvSpPr>
          <p:cNvPr id="44134" name="Oval 106"/>
          <p:cNvSpPr>
            <a:spLocks noChangeArrowheads="1"/>
          </p:cNvSpPr>
          <p:nvPr/>
        </p:nvSpPr>
        <p:spPr bwMode="auto">
          <a:xfrm>
            <a:off x="5081588" y="1512888"/>
            <a:ext cx="93662" cy="119062"/>
          </a:xfrm>
          <a:prstGeom prst="ellipse">
            <a:avLst/>
          </a:prstGeom>
          <a:noFill/>
          <a:ln w="18415">
            <a:solidFill>
              <a:srgbClr val="0000FF"/>
            </a:solidFill>
            <a:round/>
            <a:headEnd/>
            <a:tailEnd/>
          </a:ln>
        </p:spPr>
        <p:txBody>
          <a:bodyPr lIns="0" tIns="0" rIns="0" bIns="0"/>
          <a:lstStyle/>
          <a:p>
            <a:endParaRPr lang="en-US"/>
          </a:p>
        </p:txBody>
      </p:sp>
      <p:sp>
        <p:nvSpPr>
          <p:cNvPr id="44135" name="Oval 107"/>
          <p:cNvSpPr>
            <a:spLocks noChangeArrowheads="1"/>
          </p:cNvSpPr>
          <p:nvPr/>
        </p:nvSpPr>
        <p:spPr bwMode="auto">
          <a:xfrm>
            <a:off x="5160963" y="1512888"/>
            <a:ext cx="92075" cy="119062"/>
          </a:xfrm>
          <a:prstGeom prst="ellipse">
            <a:avLst/>
          </a:prstGeom>
          <a:noFill/>
          <a:ln w="18415">
            <a:solidFill>
              <a:srgbClr val="0000FF"/>
            </a:solidFill>
            <a:round/>
            <a:headEnd/>
            <a:tailEnd/>
          </a:ln>
        </p:spPr>
        <p:txBody>
          <a:bodyPr lIns="0" tIns="0" rIns="0" bIns="0"/>
          <a:lstStyle/>
          <a:p>
            <a:endParaRPr lang="en-US"/>
          </a:p>
        </p:txBody>
      </p:sp>
      <p:sp>
        <p:nvSpPr>
          <p:cNvPr id="44136" name="Oval 108"/>
          <p:cNvSpPr>
            <a:spLocks noChangeArrowheads="1"/>
          </p:cNvSpPr>
          <p:nvPr/>
        </p:nvSpPr>
        <p:spPr bwMode="auto">
          <a:xfrm>
            <a:off x="5246688" y="1512888"/>
            <a:ext cx="92075" cy="119062"/>
          </a:xfrm>
          <a:prstGeom prst="ellipse">
            <a:avLst/>
          </a:prstGeom>
          <a:noFill/>
          <a:ln w="18415">
            <a:solidFill>
              <a:srgbClr val="0000FF"/>
            </a:solidFill>
            <a:round/>
            <a:headEnd/>
            <a:tailEnd/>
          </a:ln>
        </p:spPr>
        <p:txBody>
          <a:bodyPr lIns="0" tIns="0" rIns="0" bIns="0"/>
          <a:lstStyle/>
          <a:p>
            <a:endParaRPr lang="en-US"/>
          </a:p>
        </p:txBody>
      </p:sp>
      <p:sp>
        <p:nvSpPr>
          <p:cNvPr id="44137" name="Oval 109"/>
          <p:cNvSpPr>
            <a:spLocks noChangeArrowheads="1"/>
          </p:cNvSpPr>
          <p:nvPr/>
        </p:nvSpPr>
        <p:spPr bwMode="auto">
          <a:xfrm>
            <a:off x="5321300" y="1512888"/>
            <a:ext cx="95250" cy="119062"/>
          </a:xfrm>
          <a:prstGeom prst="ellipse">
            <a:avLst/>
          </a:prstGeom>
          <a:noFill/>
          <a:ln w="18415">
            <a:solidFill>
              <a:srgbClr val="0000FF"/>
            </a:solidFill>
            <a:round/>
            <a:headEnd/>
            <a:tailEnd/>
          </a:ln>
        </p:spPr>
        <p:txBody>
          <a:bodyPr lIns="0" tIns="0" rIns="0" bIns="0"/>
          <a:lstStyle/>
          <a:p>
            <a:endParaRPr lang="en-US"/>
          </a:p>
        </p:txBody>
      </p:sp>
      <p:sp>
        <p:nvSpPr>
          <p:cNvPr id="44138" name="Freeform 110"/>
          <p:cNvSpPr>
            <a:spLocks/>
          </p:cNvSpPr>
          <p:nvPr/>
        </p:nvSpPr>
        <p:spPr bwMode="auto">
          <a:xfrm>
            <a:off x="5037138" y="1503363"/>
            <a:ext cx="463550" cy="96837"/>
          </a:xfrm>
          <a:custGeom>
            <a:avLst/>
            <a:gdLst>
              <a:gd name="T0" fmla="*/ 2147483647 w 146"/>
              <a:gd name="T1" fmla="*/ 2147483647 h 48"/>
              <a:gd name="T2" fmla="*/ 2147483647 w 146"/>
              <a:gd name="T3" fmla="*/ 0 h 48"/>
              <a:gd name="T4" fmla="*/ 0 w 146"/>
              <a:gd name="T5" fmla="*/ 0 h 48"/>
              <a:gd name="T6" fmla="*/ 0 w 146"/>
              <a:gd name="T7" fmla="*/ 2147483647 h 48"/>
              <a:gd name="T8" fmla="*/ 2147483647 w 146"/>
              <a:gd name="T9" fmla="*/ 2147483647 h 48"/>
              <a:gd name="T10" fmla="*/ 0 60000 65536"/>
              <a:gd name="T11" fmla="*/ 0 60000 65536"/>
              <a:gd name="T12" fmla="*/ 0 60000 65536"/>
              <a:gd name="T13" fmla="*/ 0 60000 65536"/>
              <a:gd name="T14" fmla="*/ 0 60000 65536"/>
              <a:gd name="T15" fmla="*/ 0 w 146"/>
              <a:gd name="T16" fmla="*/ 0 h 48"/>
              <a:gd name="T17" fmla="*/ 146 w 146"/>
              <a:gd name="T18" fmla="*/ 48 h 48"/>
            </a:gdLst>
            <a:ahLst/>
            <a:cxnLst>
              <a:cxn ang="T10">
                <a:pos x="T0" y="T1"/>
              </a:cxn>
              <a:cxn ang="T11">
                <a:pos x="T2" y="T3"/>
              </a:cxn>
              <a:cxn ang="T12">
                <a:pos x="T4" y="T5"/>
              </a:cxn>
              <a:cxn ang="T13">
                <a:pos x="T6" y="T7"/>
              </a:cxn>
              <a:cxn ang="T14">
                <a:pos x="T8" y="T9"/>
              </a:cxn>
            </a:cxnLst>
            <a:rect l="T15" t="T16" r="T17" b="T18"/>
            <a:pathLst>
              <a:path w="146" h="48">
                <a:moveTo>
                  <a:pt x="145" y="47"/>
                </a:moveTo>
                <a:lnTo>
                  <a:pt x="145" y="0"/>
                </a:lnTo>
                <a:lnTo>
                  <a:pt x="0" y="0"/>
                </a:lnTo>
                <a:lnTo>
                  <a:pt x="0" y="47"/>
                </a:lnTo>
                <a:lnTo>
                  <a:pt x="145" y="47"/>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139" name="Oval 111"/>
          <p:cNvSpPr>
            <a:spLocks noChangeArrowheads="1"/>
          </p:cNvSpPr>
          <p:nvPr/>
        </p:nvSpPr>
        <p:spPr bwMode="auto">
          <a:xfrm>
            <a:off x="5002213" y="1651000"/>
            <a:ext cx="92075" cy="120650"/>
          </a:xfrm>
          <a:prstGeom prst="ellipse">
            <a:avLst/>
          </a:prstGeom>
          <a:noFill/>
          <a:ln w="18415">
            <a:solidFill>
              <a:srgbClr val="0000FF"/>
            </a:solidFill>
            <a:round/>
            <a:headEnd/>
            <a:tailEnd/>
          </a:ln>
        </p:spPr>
        <p:txBody>
          <a:bodyPr lIns="0" tIns="0" rIns="0" bIns="0"/>
          <a:lstStyle/>
          <a:p>
            <a:endParaRPr lang="en-US"/>
          </a:p>
        </p:txBody>
      </p:sp>
      <p:sp>
        <p:nvSpPr>
          <p:cNvPr id="44140" name="Oval 112"/>
          <p:cNvSpPr>
            <a:spLocks noChangeArrowheads="1"/>
          </p:cNvSpPr>
          <p:nvPr/>
        </p:nvSpPr>
        <p:spPr bwMode="auto">
          <a:xfrm>
            <a:off x="5078413" y="1651000"/>
            <a:ext cx="90487" cy="120650"/>
          </a:xfrm>
          <a:prstGeom prst="ellipse">
            <a:avLst/>
          </a:prstGeom>
          <a:noFill/>
          <a:ln w="18415">
            <a:solidFill>
              <a:srgbClr val="0000FF"/>
            </a:solidFill>
            <a:round/>
            <a:headEnd/>
            <a:tailEnd/>
          </a:ln>
        </p:spPr>
        <p:txBody>
          <a:bodyPr lIns="0" tIns="0" rIns="0" bIns="0"/>
          <a:lstStyle/>
          <a:p>
            <a:endParaRPr lang="en-US"/>
          </a:p>
        </p:txBody>
      </p:sp>
      <p:sp>
        <p:nvSpPr>
          <p:cNvPr id="44141" name="Oval 113"/>
          <p:cNvSpPr>
            <a:spLocks noChangeArrowheads="1"/>
          </p:cNvSpPr>
          <p:nvPr/>
        </p:nvSpPr>
        <p:spPr bwMode="auto">
          <a:xfrm>
            <a:off x="5345113" y="1651000"/>
            <a:ext cx="92075" cy="120650"/>
          </a:xfrm>
          <a:prstGeom prst="ellipse">
            <a:avLst/>
          </a:prstGeom>
          <a:noFill/>
          <a:ln w="18415">
            <a:solidFill>
              <a:srgbClr val="0000FF"/>
            </a:solidFill>
            <a:round/>
            <a:headEnd/>
            <a:tailEnd/>
          </a:ln>
        </p:spPr>
        <p:txBody>
          <a:bodyPr lIns="0" tIns="0" rIns="0" bIns="0"/>
          <a:lstStyle/>
          <a:p>
            <a:endParaRPr lang="en-US"/>
          </a:p>
        </p:txBody>
      </p:sp>
      <p:sp>
        <p:nvSpPr>
          <p:cNvPr id="44142" name="Oval 114"/>
          <p:cNvSpPr>
            <a:spLocks noChangeArrowheads="1"/>
          </p:cNvSpPr>
          <p:nvPr/>
        </p:nvSpPr>
        <p:spPr bwMode="auto">
          <a:xfrm>
            <a:off x="5422900" y="1651000"/>
            <a:ext cx="95250" cy="120650"/>
          </a:xfrm>
          <a:prstGeom prst="ellipse">
            <a:avLst/>
          </a:prstGeom>
          <a:noFill/>
          <a:ln w="18415">
            <a:solidFill>
              <a:srgbClr val="0000FF"/>
            </a:solidFill>
            <a:round/>
            <a:headEnd/>
            <a:tailEnd/>
          </a:ln>
        </p:spPr>
        <p:txBody>
          <a:bodyPr lIns="0" tIns="0" rIns="0" bIns="0"/>
          <a:lstStyle/>
          <a:p>
            <a:endParaRPr lang="en-US"/>
          </a:p>
        </p:txBody>
      </p:sp>
      <p:sp>
        <p:nvSpPr>
          <p:cNvPr id="44143" name="Freeform 115"/>
          <p:cNvSpPr>
            <a:spLocks/>
          </p:cNvSpPr>
          <p:nvPr/>
        </p:nvSpPr>
        <p:spPr bwMode="auto">
          <a:xfrm>
            <a:off x="4989513" y="1690688"/>
            <a:ext cx="565150" cy="125412"/>
          </a:xfrm>
          <a:custGeom>
            <a:avLst/>
            <a:gdLst>
              <a:gd name="T0" fmla="*/ 0 w 193"/>
              <a:gd name="T1" fmla="*/ 0 h 62"/>
              <a:gd name="T2" fmla="*/ 0 w 193"/>
              <a:gd name="T3" fmla="*/ 2147483647 h 62"/>
              <a:gd name="T4" fmla="*/ 2147483647 w 193"/>
              <a:gd name="T5" fmla="*/ 2147483647 h 62"/>
              <a:gd name="T6" fmla="*/ 2147483647 w 193"/>
              <a:gd name="T7" fmla="*/ 0 h 62"/>
              <a:gd name="T8" fmla="*/ 0 w 193"/>
              <a:gd name="T9" fmla="*/ 0 h 62"/>
              <a:gd name="T10" fmla="*/ 0 60000 65536"/>
              <a:gd name="T11" fmla="*/ 0 60000 65536"/>
              <a:gd name="T12" fmla="*/ 0 60000 65536"/>
              <a:gd name="T13" fmla="*/ 0 60000 65536"/>
              <a:gd name="T14" fmla="*/ 0 60000 65536"/>
              <a:gd name="T15" fmla="*/ 0 w 193"/>
              <a:gd name="T16" fmla="*/ 0 h 62"/>
              <a:gd name="T17" fmla="*/ 193 w 193"/>
              <a:gd name="T18" fmla="*/ 62 h 62"/>
            </a:gdLst>
            <a:ahLst/>
            <a:cxnLst>
              <a:cxn ang="T10">
                <a:pos x="T0" y="T1"/>
              </a:cxn>
              <a:cxn ang="T11">
                <a:pos x="T2" y="T3"/>
              </a:cxn>
              <a:cxn ang="T12">
                <a:pos x="T4" y="T5"/>
              </a:cxn>
              <a:cxn ang="T13">
                <a:pos x="T6" y="T7"/>
              </a:cxn>
              <a:cxn ang="T14">
                <a:pos x="T8" y="T9"/>
              </a:cxn>
            </a:cxnLst>
            <a:rect l="T15" t="T16" r="T17" b="T18"/>
            <a:pathLst>
              <a:path w="193" h="62">
                <a:moveTo>
                  <a:pt x="0" y="0"/>
                </a:moveTo>
                <a:lnTo>
                  <a:pt x="0" y="61"/>
                </a:lnTo>
                <a:lnTo>
                  <a:pt x="192" y="61"/>
                </a:lnTo>
                <a:lnTo>
                  <a:pt x="192"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144" name="AutoShape 116"/>
          <p:cNvSpPr>
            <a:spLocks noChangeArrowheads="1"/>
          </p:cNvSpPr>
          <p:nvPr/>
        </p:nvSpPr>
        <p:spPr bwMode="auto">
          <a:xfrm flipV="1">
            <a:off x="4972050" y="1771650"/>
            <a:ext cx="68263" cy="8255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145" name="Line 117"/>
          <p:cNvSpPr>
            <a:spLocks noChangeShapeType="1"/>
          </p:cNvSpPr>
          <p:nvPr/>
        </p:nvSpPr>
        <p:spPr bwMode="auto">
          <a:xfrm>
            <a:off x="5002213" y="1697038"/>
            <a:ext cx="1587" cy="69850"/>
          </a:xfrm>
          <a:prstGeom prst="line">
            <a:avLst/>
          </a:prstGeom>
          <a:noFill/>
          <a:ln w="18415">
            <a:solidFill>
              <a:srgbClr val="0000FF"/>
            </a:solidFill>
            <a:round/>
            <a:headEnd/>
            <a:tailEnd/>
          </a:ln>
        </p:spPr>
        <p:txBody>
          <a:bodyPr lIns="0" tIns="0" rIns="0" bIns="0"/>
          <a:lstStyle/>
          <a:p>
            <a:endParaRPr lang="en-US"/>
          </a:p>
        </p:txBody>
      </p:sp>
      <p:sp>
        <p:nvSpPr>
          <p:cNvPr id="44146" name="Line 118"/>
          <p:cNvSpPr>
            <a:spLocks noChangeShapeType="1"/>
          </p:cNvSpPr>
          <p:nvPr/>
        </p:nvSpPr>
        <p:spPr bwMode="auto">
          <a:xfrm>
            <a:off x="5008563" y="1852613"/>
            <a:ext cx="0" cy="57150"/>
          </a:xfrm>
          <a:prstGeom prst="line">
            <a:avLst/>
          </a:prstGeom>
          <a:noFill/>
          <a:ln w="18415">
            <a:solidFill>
              <a:srgbClr val="0000FF"/>
            </a:solidFill>
            <a:round/>
            <a:headEnd/>
            <a:tailEnd/>
          </a:ln>
        </p:spPr>
        <p:txBody>
          <a:bodyPr lIns="0" tIns="0" rIns="0" bIns="0"/>
          <a:lstStyle/>
          <a:p>
            <a:endParaRPr lang="en-US"/>
          </a:p>
        </p:txBody>
      </p:sp>
      <p:sp>
        <p:nvSpPr>
          <p:cNvPr id="44147" name="Line 119"/>
          <p:cNvSpPr>
            <a:spLocks noChangeShapeType="1"/>
          </p:cNvSpPr>
          <p:nvPr/>
        </p:nvSpPr>
        <p:spPr bwMode="auto">
          <a:xfrm flipH="1">
            <a:off x="4945063" y="1917700"/>
            <a:ext cx="120650" cy="1588"/>
          </a:xfrm>
          <a:prstGeom prst="line">
            <a:avLst/>
          </a:prstGeom>
          <a:noFill/>
          <a:ln w="18415">
            <a:solidFill>
              <a:srgbClr val="0000FF"/>
            </a:solidFill>
            <a:round/>
            <a:headEnd/>
            <a:tailEnd/>
          </a:ln>
        </p:spPr>
        <p:txBody>
          <a:bodyPr lIns="0" tIns="0" rIns="0" bIns="0"/>
          <a:lstStyle/>
          <a:p>
            <a:endParaRPr lang="en-US"/>
          </a:p>
        </p:txBody>
      </p:sp>
      <p:sp>
        <p:nvSpPr>
          <p:cNvPr id="44148" name="Line 120"/>
          <p:cNvSpPr>
            <a:spLocks noChangeShapeType="1"/>
          </p:cNvSpPr>
          <p:nvPr/>
        </p:nvSpPr>
        <p:spPr bwMode="auto">
          <a:xfrm flipH="1">
            <a:off x="4972050" y="1941513"/>
            <a:ext cx="68263" cy="1587"/>
          </a:xfrm>
          <a:prstGeom prst="line">
            <a:avLst/>
          </a:prstGeom>
          <a:noFill/>
          <a:ln w="18415">
            <a:solidFill>
              <a:srgbClr val="0000FF"/>
            </a:solidFill>
            <a:round/>
            <a:headEnd/>
            <a:tailEnd/>
          </a:ln>
        </p:spPr>
        <p:txBody>
          <a:bodyPr lIns="0" tIns="0" rIns="0" bIns="0"/>
          <a:lstStyle/>
          <a:p>
            <a:endParaRPr lang="en-US"/>
          </a:p>
        </p:txBody>
      </p:sp>
      <p:sp>
        <p:nvSpPr>
          <p:cNvPr id="44149" name="Line 121"/>
          <p:cNvSpPr>
            <a:spLocks noChangeShapeType="1"/>
          </p:cNvSpPr>
          <p:nvPr/>
        </p:nvSpPr>
        <p:spPr bwMode="auto">
          <a:xfrm flipH="1">
            <a:off x="4989513" y="1955800"/>
            <a:ext cx="31750" cy="1588"/>
          </a:xfrm>
          <a:prstGeom prst="line">
            <a:avLst/>
          </a:prstGeom>
          <a:noFill/>
          <a:ln w="18415">
            <a:solidFill>
              <a:srgbClr val="0000FF"/>
            </a:solidFill>
            <a:round/>
            <a:headEnd/>
            <a:tailEnd/>
          </a:ln>
        </p:spPr>
        <p:txBody>
          <a:bodyPr lIns="0" tIns="0" rIns="0" bIns="0"/>
          <a:lstStyle/>
          <a:p>
            <a:endParaRPr lang="en-US"/>
          </a:p>
        </p:txBody>
      </p:sp>
      <p:sp>
        <p:nvSpPr>
          <p:cNvPr id="44150" name="Line 122"/>
          <p:cNvSpPr>
            <a:spLocks noChangeShapeType="1"/>
          </p:cNvSpPr>
          <p:nvPr/>
        </p:nvSpPr>
        <p:spPr bwMode="auto">
          <a:xfrm>
            <a:off x="5087938" y="1692275"/>
            <a:ext cx="3175" cy="976313"/>
          </a:xfrm>
          <a:prstGeom prst="line">
            <a:avLst/>
          </a:prstGeom>
          <a:noFill/>
          <a:ln w="18415">
            <a:solidFill>
              <a:srgbClr val="0000FF"/>
            </a:solidFill>
            <a:round/>
            <a:headEnd/>
            <a:tailEnd/>
          </a:ln>
        </p:spPr>
        <p:txBody>
          <a:bodyPr lIns="0" tIns="0" rIns="0" bIns="0"/>
          <a:lstStyle/>
          <a:p>
            <a:endParaRPr lang="en-US"/>
          </a:p>
        </p:txBody>
      </p:sp>
      <p:sp>
        <p:nvSpPr>
          <p:cNvPr id="44151" name="AutoShape 123"/>
          <p:cNvSpPr>
            <a:spLocks noChangeArrowheads="1"/>
          </p:cNvSpPr>
          <p:nvPr/>
        </p:nvSpPr>
        <p:spPr bwMode="auto">
          <a:xfrm flipV="1">
            <a:off x="5321300" y="1766888"/>
            <a:ext cx="68263" cy="85725"/>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4152" name="Line 124"/>
          <p:cNvSpPr>
            <a:spLocks noChangeShapeType="1"/>
          </p:cNvSpPr>
          <p:nvPr/>
        </p:nvSpPr>
        <p:spPr bwMode="auto">
          <a:xfrm>
            <a:off x="5351463" y="1695450"/>
            <a:ext cx="1587" cy="65088"/>
          </a:xfrm>
          <a:prstGeom prst="line">
            <a:avLst/>
          </a:prstGeom>
          <a:noFill/>
          <a:ln w="18415">
            <a:solidFill>
              <a:srgbClr val="0000FF"/>
            </a:solidFill>
            <a:round/>
            <a:headEnd/>
            <a:tailEnd/>
          </a:ln>
        </p:spPr>
        <p:txBody>
          <a:bodyPr lIns="0" tIns="0" rIns="0" bIns="0"/>
          <a:lstStyle/>
          <a:p>
            <a:endParaRPr lang="en-US"/>
          </a:p>
        </p:txBody>
      </p:sp>
      <p:sp>
        <p:nvSpPr>
          <p:cNvPr id="44153" name="Line 125"/>
          <p:cNvSpPr>
            <a:spLocks noChangeShapeType="1"/>
          </p:cNvSpPr>
          <p:nvPr/>
        </p:nvSpPr>
        <p:spPr bwMode="auto">
          <a:xfrm>
            <a:off x="5348288" y="1847850"/>
            <a:ext cx="3175" cy="60325"/>
          </a:xfrm>
          <a:prstGeom prst="line">
            <a:avLst/>
          </a:prstGeom>
          <a:noFill/>
          <a:ln w="18415">
            <a:solidFill>
              <a:srgbClr val="0000FF"/>
            </a:solidFill>
            <a:round/>
            <a:headEnd/>
            <a:tailEnd/>
          </a:ln>
        </p:spPr>
        <p:txBody>
          <a:bodyPr lIns="0" tIns="0" rIns="0" bIns="0"/>
          <a:lstStyle/>
          <a:p>
            <a:endParaRPr lang="en-US"/>
          </a:p>
        </p:txBody>
      </p:sp>
      <p:sp>
        <p:nvSpPr>
          <p:cNvPr id="44154" name="Line 126"/>
          <p:cNvSpPr>
            <a:spLocks noChangeShapeType="1"/>
          </p:cNvSpPr>
          <p:nvPr/>
        </p:nvSpPr>
        <p:spPr bwMode="auto">
          <a:xfrm flipH="1">
            <a:off x="5294313" y="1914525"/>
            <a:ext cx="115887" cy="1588"/>
          </a:xfrm>
          <a:prstGeom prst="line">
            <a:avLst/>
          </a:prstGeom>
          <a:noFill/>
          <a:ln w="18415">
            <a:solidFill>
              <a:srgbClr val="0000FF"/>
            </a:solidFill>
            <a:round/>
            <a:headEnd/>
            <a:tailEnd/>
          </a:ln>
        </p:spPr>
        <p:txBody>
          <a:bodyPr lIns="0" tIns="0" rIns="0" bIns="0"/>
          <a:lstStyle/>
          <a:p>
            <a:endParaRPr lang="en-US"/>
          </a:p>
        </p:txBody>
      </p:sp>
      <p:sp>
        <p:nvSpPr>
          <p:cNvPr id="44155" name="Line 127"/>
          <p:cNvSpPr>
            <a:spLocks noChangeShapeType="1"/>
          </p:cNvSpPr>
          <p:nvPr/>
        </p:nvSpPr>
        <p:spPr bwMode="auto">
          <a:xfrm flipH="1">
            <a:off x="5321300" y="1936750"/>
            <a:ext cx="68263" cy="1588"/>
          </a:xfrm>
          <a:prstGeom prst="line">
            <a:avLst/>
          </a:prstGeom>
          <a:noFill/>
          <a:ln w="18415">
            <a:solidFill>
              <a:srgbClr val="0000FF"/>
            </a:solidFill>
            <a:round/>
            <a:headEnd/>
            <a:tailEnd/>
          </a:ln>
        </p:spPr>
        <p:txBody>
          <a:bodyPr lIns="0" tIns="0" rIns="0" bIns="0"/>
          <a:lstStyle/>
          <a:p>
            <a:endParaRPr lang="en-US"/>
          </a:p>
        </p:txBody>
      </p:sp>
      <p:sp>
        <p:nvSpPr>
          <p:cNvPr id="44156" name="Line 128"/>
          <p:cNvSpPr>
            <a:spLocks noChangeShapeType="1"/>
          </p:cNvSpPr>
          <p:nvPr/>
        </p:nvSpPr>
        <p:spPr bwMode="auto">
          <a:xfrm flipH="1">
            <a:off x="5338763" y="1954213"/>
            <a:ext cx="26987" cy="1587"/>
          </a:xfrm>
          <a:prstGeom prst="line">
            <a:avLst/>
          </a:prstGeom>
          <a:noFill/>
          <a:ln w="18415">
            <a:solidFill>
              <a:srgbClr val="0000FF"/>
            </a:solidFill>
            <a:round/>
            <a:headEnd/>
            <a:tailEnd/>
          </a:ln>
        </p:spPr>
        <p:txBody>
          <a:bodyPr lIns="0" tIns="0" rIns="0" bIns="0"/>
          <a:lstStyle/>
          <a:p>
            <a:endParaRPr lang="en-US"/>
          </a:p>
        </p:txBody>
      </p:sp>
      <p:sp>
        <p:nvSpPr>
          <p:cNvPr id="44157" name="Line 129"/>
          <p:cNvSpPr>
            <a:spLocks noChangeShapeType="1"/>
          </p:cNvSpPr>
          <p:nvPr/>
        </p:nvSpPr>
        <p:spPr bwMode="auto">
          <a:xfrm>
            <a:off x="5440363" y="1697038"/>
            <a:ext cx="1587" cy="465137"/>
          </a:xfrm>
          <a:prstGeom prst="line">
            <a:avLst/>
          </a:prstGeom>
          <a:noFill/>
          <a:ln w="18415">
            <a:solidFill>
              <a:srgbClr val="0000FF"/>
            </a:solidFill>
            <a:round/>
            <a:headEnd/>
            <a:tailEnd/>
          </a:ln>
        </p:spPr>
        <p:txBody>
          <a:bodyPr lIns="0" tIns="0" rIns="0" bIns="0"/>
          <a:lstStyle/>
          <a:p>
            <a:endParaRPr lang="en-US"/>
          </a:p>
        </p:txBody>
      </p:sp>
      <p:sp>
        <p:nvSpPr>
          <p:cNvPr id="44158" name="Line 130"/>
          <p:cNvSpPr>
            <a:spLocks noChangeShapeType="1"/>
          </p:cNvSpPr>
          <p:nvPr/>
        </p:nvSpPr>
        <p:spPr bwMode="auto">
          <a:xfrm flipV="1">
            <a:off x="1325563" y="685800"/>
            <a:ext cx="1362075" cy="4763"/>
          </a:xfrm>
          <a:prstGeom prst="line">
            <a:avLst/>
          </a:prstGeom>
          <a:noFill/>
          <a:ln w="18415">
            <a:solidFill>
              <a:srgbClr val="0000FF"/>
            </a:solidFill>
            <a:round/>
            <a:headEnd/>
            <a:tailEnd type="triangle" w="med" len="med"/>
          </a:ln>
        </p:spPr>
        <p:txBody>
          <a:bodyPr lIns="0" tIns="0" rIns="0" bIns="0"/>
          <a:lstStyle/>
          <a:p>
            <a:endParaRPr lang="en-US"/>
          </a:p>
        </p:txBody>
      </p:sp>
      <p:sp>
        <p:nvSpPr>
          <p:cNvPr id="44159" name="Oval 131"/>
          <p:cNvSpPr>
            <a:spLocks noChangeArrowheads="1"/>
          </p:cNvSpPr>
          <p:nvPr/>
        </p:nvSpPr>
        <p:spPr bwMode="auto">
          <a:xfrm>
            <a:off x="1397000" y="876300"/>
            <a:ext cx="80963" cy="58738"/>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44160" name="Line 132"/>
          <p:cNvSpPr>
            <a:spLocks noChangeShapeType="1"/>
          </p:cNvSpPr>
          <p:nvPr/>
        </p:nvSpPr>
        <p:spPr bwMode="auto">
          <a:xfrm>
            <a:off x="1293813" y="903288"/>
            <a:ext cx="103187" cy="1587"/>
          </a:xfrm>
          <a:prstGeom prst="line">
            <a:avLst/>
          </a:prstGeom>
          <a:noFill/>
          <a:ln w="9207">
            <a:solidFill>
              <a:srgbClr val="000000"/>
            </a:solidFill>
            <a:round/>
            <a:headEnd/>
            <a:tailEnd/>
          </a:ln>
        </p:spPr>
        <p:txBody>
          <a:bodyPr lIns="0" tIns="0" rIns="0" bIns="0"/>
          <a:lstStyle/>
          <a:p>
            <a:endParaRPr lang="en-US"/>
          </a:p>
        </p:txBody>
      </p:sp>
      <p:sp>
        <p:nvSpPr>
          <p:cNvPr id="44161" name="Oval 133"/>
          <p:cNvSpPr>
            <a:spLocks noChangeArrowheads="1"/>
          </p:cNvSpPr>
          <p:nvPr/>
        </p:nvSpPr>
        <p:spPr bwMode="auto">
          <a:xfrm>
            <a:off x="1312863" y="935038"/>
            <a:ext cx="39687"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62" name="Line 134"/>
          <p:cNvSpPr>
            <a:spLocks noChangeShapeType="1"/>
          </p:cNvSpPr>
          <p:nvPr/>
        </p:nvSpPr>
        <p:spPr bwMode="auto">
          <a:xfrm>
            <a:off x="1262063" y="879475"/>
            <a:ext cx="63500" cy="66675"/>
          </a:xfrm>
          <a:prstGeom prst="line">
            <a:avLst/>
          </a:prstGeom>
          <a:noFill/>
          <a:ln w="9207">
            <a:solidFill>
              <a:srgbClr val="000000"/>
            </a:solidFill>
            <a:round/>
            <a:headEnd/>
            <a:tailEnd/>
          </a:ln>
        </p:spPr>
        <p:txBody>
          <a:bodyPr lIns="0" tIns="0" rIns="0" bIns="0"/>
          <a:lstStyle/>
          <a:p>
            <a:endParaRPr lang="en-US"/>
          </a:p>
        </p:txBody>
      </p:sp>
      <p:sp>
        <p:nvSpPr>
          <p:cNvPr id="44163" name="Oval 135"/>
          <p:cNvSpPr>
            <a:spLocks noChangeArrowheads="1"/>
          </p:cNvSpPr>
          <p:nvPr/>
        </p:nvSpPr>
        <p:spPr bwMode="auto">
          <a:xfrm>
            <a:off x="1308100" y="847725"/>
            <a:ext cx="50800" cy="26988"/>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64" name="Line 136"/>
          <p:cNvSpPr>
            <a:spLocks noChangeShapeType="1"/>
          </p:cNvSpPr>
          <p:nvPr/>
        </p:nvSpPr>
        <p:spPr bwMode="auto">
          <a:xfrm>
            <a:off x="1328738" y="1181100"/>
            <a:ext cx="3175" cy="123825"/>
          </a:xfrm>
          <a:prstGeom prst="line">
            <a:avLst/>
          </a:prstGeom>
          <a:noFill/>
          <a:ln w="18415">
            <a:solidFill>
              <a:srgbClr val="0000FF"/>
            </a:solidFill>
            <a:round/>
            <a:headEnd/>
            <a:tailEnd/>
          </a:ln>
        </p:spPr>
        <p:txBody>
          <a:bodyPr lIns="0" tIns="0" rIns="0" bIns="0"/>
          <a:lstStyle/>
          <a:p>
            <a:endParaRPr lang="en-US"/>
          </a:p>
        </p:txBody>
      </p:sp>
      <p:sp>
        <p:nvSpPr>
          <p:cNvPr id="44165" name="Line 137"/>
          <p:cNvSpPr>
            <a:spLocks noChangeShapeType="1"/>
          </p:cNvSpPr>
          <p:nvPr/>
        </p:nvSpPr>
        <p:spPr bwMode="auto">
          <a:xfrm>
            <a:off x="1328738" y="1298575"/>
            <a:ext cx="3175" cy="219075"/>
          </a:xfrm>
          <a:prstGeom prst="line">
            <a:avLst/>
          </a:prstGeom>
          <a:noFill/>
          <a:ln w="18415">
            <a:solidFill>
              <a:srgbClr val="0000FF"/>
            </a:solidFill>
            <a:round/>
            <a:headEnd/>
            <a:tailEnd/>
          </a:ln>
        </p:spPr>
        <p:txBody>
          <a:bodyPr lIns="0" tIns="0" rIns="0" bIns="0"/>
          <a:lstStyle/>
          <a:p>
            <a:endParaRPr lang="en-US"/>
          </a:p>
        </p:txBody>
      </p:sp>
      <p:sp>
        <p:nvSpPr>
          <p:cNvPr id="44166" name="Line 138"/>
          <p:cNvSpPr>
            <a:spLocks noChangeShapeType="1"/>
          </p:cNvSpPr>
          <p:nvPr/>
        </p:nvSpPr>
        <p:spPr bwMode="auto">
          <a:xfrm>
            <a:off x="1328738" y="1379538"/>
            <a:ext cx="2860675" cy="1587"/>
          </a:xfrm>
          <a:prstGeom prst="line">
            <a:avLst/>
          </a:prstGeom>
          <a:noFill/>
          <a:ln w="18415">
            <a:solidFill>
              <a:srgbClr val="0000FF"/>
            </a:solidFill>
            <a:round/>
            <a:headEnd/>
            <a:tailEnd/>
          </a:ln>
        </p:spPr>
        <p:txBody>
          <a:bodyPr lIns="0" tIns="0" rIns="0" bIns="0"/>
          <a:lstStyle/>
          <a:p>
            <a:endParaRPr lang="en-US"/>
          </a:p>
        </p:txBody>
      </p:sp>
      <p:sp>
        <p:nvSpPr>
          <p:cNvPr id="44167" name="Line 139"/>
          <p:cNvSpPr>
            <a:spLocks noChangeShapeType="1"/>
          </p:cNvSpPr>
          <p:nvPr/>
        </p:nvSpPr>
        <p:spPr bwMode="auto">
          <a:xfrm>
            <a:off x="2338388" y="1374775"/>
            <a:ext cx="3175" cy="252413"/>
          </a:xfrm>
          <a:prstGeom prst="line">
            <a:avLst/>
          </a:prstGeom>
          <a:noFill/>
          <a:ln w="18415">
            <a:solidFill>
              <a:srgbClr val="0000FF"/>
            </a:solidFill>
            <a:round/>
            <a:headEnd/>
            <a:tailEnd/>
          </a:ln>
        </p:spPr>
        <p:txBody>
          <a:bodyPr lIns="0" tIns="0" rIns="0" bIns="0"/>
          <a:lstStyle/>
          <a:p>
            <a:endParaRPr lang="en-US"/>
          </a:p>
        </p:txBody>
      </p:sp>
      <p:sp>
        <p:nvSpPr>
          <p:cNvPr id="44168" name="Line 140"/>
          <p:cNvSpPr>
            <a:spLocks noChangeShapeType="1"/>
          </p:cNvSpPr>
          <p:nvPr/>
        </p:nvSpPr>
        <p:spPr bwMode="auto">
          <a:xfrm>
            <a:off x="4189413" y="1377950"/>
            <a:ext cx="1587" cy="227013"/>
          </a:xfrm>
          <a:prstGeom prst="line">
            <a:avLst/>
          </a:prstGeom>
          <a:noFill/>
          <a:ln w="18415">
            <a:solidFill>
              <a:srgbClr val="0000FF"/>
            </a:solidFill>
            <a:round/>
            <a:headEnd/>
            <a:tailEnd/>
          </a:ln>
        </p:spPr>
        <p:txBody>
          <a:bodyPr lIns="0" tIns="0" rIns="0" bIns="0"/>
          <a:lstStyle/>
          <a:p>
            <a:endParaRPr lang="en-US"/>
          </a:p>
        </p:txBody>
      </p:sp>
      <p:sp>
        <p:nvSpPr>
          <p:cNvPr id="44169" name="Line 141"/>
          <p:cNvSpPr>
            <a:spLocks noChangeShapeType="1"/>
          </p:cNvSpPr>
          <p:nvPr/>
        </p:nvSpPr>
        <p:spPr bwMode="auto">
          <a:xfrm>
            <a:off x="5253038" y="1139825"/>
            <a:ext cx="358775" cy="1588"/>
          </a:xfrm>
          <a:prstGeom prst="line">
            <a:avLst/>
          </a:prstGeom>
          <a:noFill/>
          <a:ln w="18415">
            <a:solidFill>
              <a:srgbClr val="0000FF"/>
            </a:solidFill>
            <a:round/>
            <a:headEnd/>
            <a:tailEnd/>
          </a:ln>
        </p:spPr>
        <p:txBody>
          <a:bodyPr lIns="0" tIns="0" rIns="0" bIns="0"/>
          <a:lstStyle/>
          <a:p>
            <a:endParaRPr lang="en-US"/>
          </a:p>
        </p:txBody>
      </p:sp>
      <p:sp>
        <p:nvSpPr>
          <p:cNvPr id="44170" name="Line 142"/>
          <p:cNvSpPr>
            <a:spLocks noChangeShapeType="1"/>
          </p:cNvSpPr>
          <p:nvPr/>
        </p:nvSpPr>
        <p:spPr bwMode="auto">
          <a:xfrm>
            <a:off x="5240338" y="1093788"/>
            <a:ext cx="3175" cy="509587"/>
          </a:xfrm>
          <a:prstGeom prst="line">
            <a:avLst/>
          </a:prstGeom>
          <a:noFill/>
          <a:ln w="18415">
            <a:solidFill>
              <a:srgbClr val="0000FF"/>
            </a:solidFill>
            <a:round/>
            <a:headEnd/>
            <a:tailEnd/>
          </a:ln>
        </p:spPr>
        <p:txBody>
          <a:bodyPr lIns="0" tIns="0" rIns="0" bIns="0"/>
          <a:lstStyle/>
          <a:p>
            <a:endParaRPr lang="en-US"/>
          </a:p>
        </p:txBody>
      </p:sp>
      <p:sp>
        <p:nvSpPr>
          <p:cNvPr id="44171" name="Line 143"/>
          <p:cNvSpPr>
            <a:spLocks noChangeShapeType="1"/>
          </p:cNvSpPr>
          <p:nvPr/>
        </p:nvSpPr>
        <p:spPr bwMode="auto">
          <a:xfrm>
            <a:off x="6954838" y="1138238"/>
            <a:ext cx="377825" cy="1587"/>
          </a:xfrm>
          <a:prstGeom prst="line">
            <a:avLst/>
          </a:prstGeom>
          <a:noFill/>
          <a:ln w="18415">
            <a:solidFill>
              <a:srgbClr val="0000FF"/>
            </a:solidFill>
            <a:round/>
            <a:headEnd/>
            <a:tailEnd/>
          </a:ln>
        </p:spPr>
        <p:txBody>
          <a:bodyPr lIns="0" tIns="0" rIns="0" bIns="0"/>
          <a:lstStyle/>
          <a:p>
            <a:endParaRPr lang="en-US"/>
          </a:p>
        </p:txBody>
      </p:sp>
      <p:sp>
        <p:nvSpPr>
          <p:cNvPr id="44172" name="Line 144"/>
          <p:cNvSpPr>
            <a:spLocks noChangeShapeType="1"/>
          </p:cNvSpPr>
          <p:nvPr/>
        </p:nvSpPr>
        <p:spPr bwMode="auto">
          <a:xfrm>
            <a:off x="6942138" y="1089025"/>
            <a:ext cx="3175" cy="523875"/>
          </a:xfrm>
          <a:prstGeom prst="line">
            <a:avLst/>
          </a:prstGeom>
          <a:noFill/>
          <a:ln w="18415">
            <a:solidFill>
              <a:srgbClr val="0000FF"/>
            </a:solidFill>
            <a:round/>
            <a:headEnd/>
            <a:tailEnd/>
          </a:ln>
        </p:spPr>
        <p:txBody>
          <a:bodyPr lIns="0" tIns="0" rIns="0" bIns="0"/>
          <a:lstStyle/>
          <a:p>
            <a:endParaRPr lang="en-US"/>
          </a:p>
        </p:txBody>
      </p:sp>
      <p:sp>
        <p:nvSpPr>
          <p:cNvPr id="44173" name="Line 145"/>
          <p:cNvSpPr>
            <a:spLocks noChangeShapeType="1"/>
          </p:cNvSpPr>
          <p:nvPr/>
        </p:nvSpPr>
        <p:spPr bwMode="auto">
          <a:xfrm>
            <a:off x="4375150" y="2540000"/>
            <a:ext cx="690563" cy="1588"/>
          </a:xfrm>
          <a:prstGeom prst="line">
            <a:avLst/>
          </a:prstGeom>
          <a:noFill/>
          <a:ln w="18415">
            <a:solidFill>
              <a:srgbClr val="0000FF"/>
            </a:solidFill>
            <a:round/>
            <a:headEnd/>
            <a:tailEnd/>
          </a:ln>
        </p:spPr>
        <p:txBody>
          <a:bodyPr lIns="0" tIns="0" rIns="0" bIns="0"/>
          <a:lstStyle/>
          <a:p>
            <a:endParaRPr lang="en-US"/>
          </a:p>
        </p:txBody>
      </p:sp>
      <p:sp>
        <p:nvSpPr>
          <p:cNvPr id="44174" name="Line 146"/>
          <p:cNvSpPr>
            <a:spLocks noChangeShapeType="1"/>
          </p:cNvSpPr>
          <p:nvPr/>
        </p:nvSpPr>
        <p:spPr bwMode="auto">
          <a:xfrm>
            <a:off x="6081713" y="2544763"/>
            <a:ext cx="0" cy="242887"/>
          </a:xfrm>
          <a:prstGeom prst="line">
            <a:avLst/>
          </a:prstGeom>
          <a:noFill/>
          <a:ln w="18415">
            <a:solidFill>
              <a:srgbClr val="0000FF"/>
            </a:solidFill>
            <a:round/>
            <a:headEnd/>
            <a:tailEnd/>
          </a:ln>
        </p:spPr>
        <p:txBody>
          <a:bodyPr lIns="0" tIns="0" rIns="0" bIns="0"/>
          <a:lstStyle/>
          <a:p>
            <a:endParaRPr lang="en-US"/>
          </a:p>
        </p:txBody>
      </p:sp>
      <p:sp>
        <p:nvSpPr>
          <p:cNvPr id="44175" name="Line 147"/>
          <p:cNvSpPr>
            <a:spLocks noChangeShapeType="1"/>
          </p:cNvSpPr>
          <p:nvPr/>
        </p:nvSpPr>
        <p:spPr bwMode="auto">
          <a:xfrm>
            <a:off x="5443538" y="2170113"/>
            <a:ext cx="3175" cy="88900"/>
          </a:xfrm>
          <a:prstGeom prst="line">
            <a:avLst/>
          </a:prstGeom>
          <a:noFill/>
          <a:ln w="18415">
            <a:solidFill>
              <a:srgbClr val="0000FF"/>
            </a:solidFill>
            <a:round/>
            <a:headEnd/>
            <a:tailEnd/>
          </a:ln>
        </p:spPr>
        <p:txBody>
          <a:bodyPr lIns="0" tIns="0" rIns="0" bIns="0"/>
          <a:lstStyle/>
          <a:p>
            <a:endParaRPr lang="en-US"/>
          </a:p>
        </p:txBody>
      </p:sp>
      <p:sp>
        <p:nvSpPr>
          <p:cNvPr id="44176" name="Oval 148"/>
          <p:cNvSpPr>
            <a:spLocks noChangeArrowheads="1"/>
          </p:cNvSpPr>
          <p:nvPr/>
        </p:nvSpPr>
        <p:spPr bwMode="auto">
          <a:xfrm>
            <a:off x="5416550" y="2262188"/>
            <a:ext cx="42863" cy="3016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77" name="Oval 149"/>
          <p:cNvSpPr>
            <a:spLocks noChangeArrowheads="1"/>
          </p:cNvSpPr>
          <p:nvPr/>
        </p:nvSpPr>
        <p:spPr bwMode="auto">
          <a:xfrm>
            <a:off x="5416550" y="2349500"/>
            <a:ext cx="36513" cy="33338"/>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78" name="Line 150"/>
          <p:cNvSpPr>
            <a:spLocks noChangeShapeType="1"/>
          </p:cNvSpPr>
          <p:nvPr/>
        </p:nvSpPr>
        <p:spPr bwMode="auto">
          <a:xfrm>
            <a:off x="5434013" y="2382838"/>
            <a:ext cx="60325" cy="79375"/>
          </a:xfrm>
          <a:prstGeom prst="line">
            <a:avLst/>
          </a:prstGeom>
          <a:noFill/>
          <a:ln w="18415">
            <a:solidFill>
              <a:srgbClr val="622100"/>
            </a:solidFill>
            <a:round/>
            <a:headEnd/>
            <a:tailEnd/>
          </a:ln>
        </p:spPr>
        <p:txBody>
          <a:bodyPr lIns="0" tIns="0" rIns="0" bIns="0"/>
          <a:lstStyle/>
          <a:p>
            <a:endParaRPr lang="en-US"/>
          </a:p>
        </p:txBody>
      </p:sp>
      <p:sp>
        <p:nvSpPr>
          <p:cNvPr id="44179" name="Line 151"/>
          <p:cNvSpPr>
            <a:spLocks noChangeShapeType="1"/>
          </p:cNvSpPr>
          <p:nvPr/>
        </p:nvSpPr>
        <p:spPr bwMode="auto">
          <a:xfrm>
            <a:off x="5897563" y="2171700"/>
            <a:ext cx="1587" cy="90488"/>
          </a:xfrm>
          <a:prstGeom prst="line">
            <a:avLst/>
          </a:prstGeom>
          <a:noFill/>
          <a:ln w="18415">
            <a:solidFill>
              <a:srgbClr val="622100"/>
            </a:solidFill>
            <a:round/>
            <a:headEnd/>
            <a:tailEnd/>
          </a:ln>
        </p:spPr>
        <p:txBody>
          <a:bodyPr lIns="0" tIns="0" rIns="0" bIns="0"/>
          <a:lstStyle/>
          <a:p>
            <a:endParaRPr lang="en-US"/>
          </a:p>
        </p:txBody>
      </p:sp>
      <p:sp>
        <p:nvSpPr>
          <p:cNvPr id="44180" name="Line 152"/>
          <p:cNvSpPr>
            <a:spLocks noChangeShapeType="1"/>
          </p:cNvSpPr>
          <p:nvPr/>
        </p:nvSpPr>
        <p:spPr bwMode="auto">
          <a:xfrm flipH="1">
            <a:off x="5897563" y="2292350"/>
            <a:ext cx="88900" cy="85725"/>
          </a:xfrm>
          <a:prstGeom prst="line">
            <a:avLst/>
          </a:prstGeom>
          <a:noFill/>
          <a:ln w="9207">
            <a:solidFill>
              <a:srgbClr val="000000"/>
            </a:solidFill>
            <a:round/>
            <a:headEnd/>
            <a:tailEnd/>
          </a:ln>
        </p:spPr>
        <p:txBody>
          <a:bodyPr lIns="0" tIns="0" rIns="0" bIns="0"/>
          <a:lstStyle/>
          <a:p>
            <a:endParaRPr lang="en-US"/>
          </a:p>
        </p:txBody>
      </p:sp>
      <p:sp>
        <p:nvSpPr>
          <p:cNvPr id="44181" name="Oval 153"/>
          <p:cNvSpPr>
            <a:spLocks noChangeArrowheads="1"/>
          </p:cNvSpPr>
          <p:nvPr/>
        </p:nvSpPr>
        <p:spPr bwMode="auto">
          <a:xfrm>
            <a:off x="5878513" y="2263775"/>
            <a:ext cx="44450" cy="3175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82" name="Oval 154"/>
          <p:cNvSpPr>
            <a:spLocks noChangeArrowheads="1"/>
          </p:cNvSpPr>
          <p:nvPr/>
        </p:nvSpPr>
        <p:spPr bwMode="auto">
          <a:xfrm>
            <a:off x="5880100" y="2354263"/>
            <a:ext cx="44450" cy="3016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83" name="Line 155"/>
          <p:cNvSpPr>
            <a:spLocks noChangeShapeType="1"/>
          </p:cNvSpPr>
          <p:nvPr/>
        </p:nvSpPr>
        <p:spPr bwMode="auto">
          <a:xfrm>
            <a:off x="5900738" y="2389188"/>
            <a:ext cx="3175" cy="73025"/>
          </a:xfrm>
          <a:prstGeom prst="line">
            <a:avLst/>
          </a:prstGeom>
          <a:noFill/>
          <a:ln w="18415">
            <a:solidFill>
              <a:srgbClr val="622100"/>
            </a:solidFill>
            <a:round/>
            <a:headEnd/>
            <a:tailEnd/>
          </a:ln>
        </p:spPr>
        <p:txBody>
          <a:bodyPr lIns="0" tIns="0" rIns="0" bIns="0"/>
          <a:lstStyle/>
          <a:p>
            <a:endParaRPr lang="en-US"/>
          </a:p>
        </p:txBody>
      </p:sp>
      <p:sp>
        <p:nvSpPr>
          <p:cNvPr id="44184" name="Line 156"/>
          <p:cNvSpPr>
            <a:spLocks noChangeShapeType="1"/>
          </p:cNvSpPr>
          <p:nvPr/>
        </p:nvSpPr>
        <p:spPr bwMode="auto">
          <a:xfrm>
            <a:off x="5497513" y="2465388"/>
            <a:ext cx="403225" cy="1587"/>
          </a:xfrm>
          <a:prstGeom prst="line">
            <a:avLst/>
          </a:prstGeom>
          <a:noFill/>
          <a:ln w="18415">
            <a:solidFill>
              <a:srgbClr val="622100"/>
            </a:solidFill>
            <a:round/>
            <a:headEnd/>
            <a:tailEnd/>
          </a:ln>
        </p:spPr>
        <p:txBody>
          <a:bodyPr lIns="0" tIns="0" rIns="0" bIns="0"/>
          <a:lstStyle/>
          <a:p>
            <a:endParaRPr lang="en-US"/>
          </a:p>
        </p:txBody>
      </p:sp>
      <p:sp>
        <p:nvSpPr>
          <p:cNvPr id="44185" name="Line 157"/>
          <p:cNvSpPr>
            <a:spLocks noChangeShapeType="1"/>
          </p:cNvSpPr>
          <p:nvPr/>
        </p:nvSpPr>
        <p:spPr bwMode="auto">
          <a:xfrm>
            <a:off x="5410200" y="2281238"/>
            <a:ext cx="26988" cy="73025"/>
          </a:xfrm>
          <a:prstGeom prst="line">
            <a:avLst/>
          </a:prstGeom>
          <a:noFill/>
          <a:ln w="9207">
            <a:solidFill>
              <a:srgbClr val="000000"/>
            </a:solidFill>
            <a:round/>
            <a:headEnd/>
            <a:tailEnd/>
          </a:ln>
        </p:spPr>
        <p:txBody>
          <a:bodyPr lIns="0" tIns="0" rIns="0" bIns="0"/>
          <a:lstStyle/>
          <a:p>
            <a:endParaRPr lang="en-US"/>
          </a:p>
        </p:txBody>
      </p:sp>
      <p:sp>
        <p:nvSpPr>
          <p:cNvPr id="44186" name="Line 158"/>
          <p:cNvSpPr>
            <a:spLocks noChangeShapeType="1"/>
          </p:cNvSpPr>
          <p:nvPr/>
        </p:nvSpPr>
        <p:spPr bwMode="auto">
          <a:xfrm>
            <a:off x="5429250" y="2319338"/>
            <a:ext cx="525463" cy="1587"/>
          </a:xfrm>
          <a:prstGeom prst="line">
            <a:avLst/>
          </a:prstGeom>
          <a:noFill/>
          <a:ln w="18415">
            <a:solidFill>
              <a:srgbClr val="000000"/>
            </a:solidFill>
            <a:prstDash val="dash"/>
            <a:round/>
            <a:headEnd/>
            <a:tailEnd/>
          </a:ln>
        </p:spPr>
        <p:txBody>
          <a:bodyPr lIns="0" tIns="0" rIns="0" bIns="0"/>
          <a:lstStyle/>
          <a:p>
            <a:endParaRPr lang="en-US"/>
          </a:p>
        </p:txBody>
      </p:sp>
      <p:sp>
        <p:nvSpPr>
          <p:cNvPr id="44187" name="Oval 159"/>
          <p:cNvSpPr>
            <a:spLocks noChangeArrowheads="1"/>
          </p:cNvSpPr>
          <p:nvPr/>
        </p:nvSpPr>
        <p:spPr bwMode="auto">
          <a:xfrm>
            <a:off x="7113588" y="2257425"/>
            <a:ext cx="38100" cy="33338"/>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88" name="Oval 160"/>
          <p:cNvSpPr>
            <a:spLocks noChangeArrowheads="1"/>
          </p:cNvSpPr>
          <p:nvPr/>
        </p:nvSpPr>
        <p:spPr bwMode="auto">
          <a:xfrm>
            <a:off x="7107238" y="2343150"/>
            <a:ext cx="41275"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89" name="Line 161"/>
          <p:cNvSpPr>
            <a:spLocks noChangeShapeType="1"/>
          </p:cNvSpPr>
          <p:nvPr/>
        </p:nvSpPr>
        <p:spPr bwMode="auto">
          <a:xfrm>
            <a:off x="7588250" y="2166938"/>
            <a:ext cx="1588" cy="90487"/>
          </a:xfrm>
          <a:prstGeom prst="line">
            <a:avLst/>
          </a:prstGeom>
          <a:noFill/>
          <a:ln w="18415">
            <a:solidFill>
              <a:srgbClr val="622100"/>
            </a:solidFill>
            <a:round/>
            <a:headEnd/>
            <a:tailEnd/>
          </a:ln>
        </p:spPr>
        <p:txBody>
          <a:bodyPr lIns="0" tIns="0" rIns="0" bIns="0"/>
          <a:lstStyle/>
          <a:p>
            <a:endParaRPr lang="en-US"/>
          </a:p>
        </p:txBody>
      </p:sp>
      <p:sp>
        <p:nvSpPr>
          <p:cNvPr id="44190" name="Line 162"/>
          <p:cNvSpPr>
            <a:spLocks noChangeShapeType="1"/>
          </p:cNvSpPr>
          <p:nvPr/>
        </p:nvSpPr>
        <p:spPr bwMode="auto">
          <a:xfrm flipH="1">
            <a:off x="7593013" y="2290763"/>
            <a:ext cx="88900" cy="79375"/>
          </a:xfrm>
          <a:prstGeom prst="line">
            <a:avLst/>
          </a:prstGeom>
          <a:noFill/>
          <a:ln w="9207">
            <a:solidFill>
              <a:srgbClr val="000000"/>
            </a:solidFill>
            <a:round/>
            <a:headEnd/>
            <a:tailEnd/>
          </a:ln>
        </p:spPr>
        <p:txBody>
          <a:bodyPr lIns="0" tIns="0" rIns="0" bIns="0"/>
          <a:lstStyle/>
          <a:p>
            <a:endParaRPr lang="en-US"/>
          </a:p>
        </p:txBody>
      </p:sp>
      <p:sp>
        <p:nvSpPr>
          <p:cNvPr id="44191" name="Oval 163"/>
          <p:cNvSpPr>
            <a:spLocks noChangeArrowheads="1"/>
          </p:cNvSpPr>
          <p:nvPr/>
        </p:nvSpPr>
        <p:spPr bwMode="auto">
          <a:xfrm>
            <a:off x="7575550" y="2259013"/>
            <a:ext cx="36513" cy="333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92" name="Oval 164"/>
          <p:cNvSpPr>
            <a:spLocks noChangeArrowheads="1"/>
          </p:cNvSpPr>
          <p:nvPr/>
        </p:nvSpPr>
        <p:spPr bwMode="auto">
          <a:xfrm>
            <a:off x="7580313" y="2346325"/>
            <a:ext cx="34925" cy="3175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193" name="Line 165"/>
          <p:cNvSpPr>
            <a:spLocks noChangeShapeType="1"/>
          </p:cNvSpPr>
          <p:nvPr/>
        </p:nvSpPr>
        <p:spPr bwMode="auto">
          <a:xfrm>
            <a:off x="7596188" y="2382838"/>
            <a:ext cx="3175" cy="74612"/>
          </a:xfrm>
          <a:prstGeom prst="line">
            <a:avLst/>
          </a:prstGeom>
          <a:noFill/>
          <a:ln w="18415">
            <a:solidFill>
              <a:srgbClr val="622100"/>
            </a:solidFill>
            <a:round/>
            <a:headEnd/>
            <a:tailEnd/>
          </a:ln>
        </p:spPr>
        <p:txBody>
          <a:bodyPr lIns="0" tIns="0" rIns="0" bIns="0"/>
          <a:lstStyle/>
          <a:p>
            <a:endParaRPr lang="en-US"/>
          </a:p>
        </p:txBody>
      </p:sp>
      <p:sp>
        <p:nvSpPr>
          <p:cNvPr id="44194" name="Line 166"/>
          <p:cNvSpPr>
            <a:spLocks noChangeShapeType="1"/>
          </p:cNvSpPr>
          <p:nvPr/>
        </p:nvSpPr>
        <p:spPr bwMode="auto">
          <a:xfrm>
            <a:off x="7205663" y="2460625"/>
            <a:ext cx="390525" cy="1588"/>
          </a:xfrm>
          <a:prstGeom prst="line">
            <a:avLst/>
          </a:prstGeom>
          <a:noFill/>
          <a:ln w="18415">
            <a:solidFill>
              <a:srgbClr val="622100"/>
            </a:solidFill>
            <a:round/>
            <a:headEnd/>
            <a:tailEnd/>
          </a:ln>
        </p:spPr>
        <p:txBody>
          <a:bodyPr lIns="0" tIns="0" rIns="0" bIns="0"/>
          <a:lstStyle/>
          <a:p>
            <a:endParaRPr lang="en-US"/>
          </a:p>
        </p:txBody>
      </p:sp>
      <p:sp>
        <p:nvSpPr>
          <p:cNvPr id="44195" name="Line 167"/>
          <p:cNvSpPr>
            <a:spLocks noChangeShapeType="1"/>
          </p:cNvSpPr>
          <p:nvPr/>
        </p:nvSpPr>
        <p:spPr bwMode="auto">
          <a:xfrm>
            <a:off x="7104063" y="2276475"/>
            <a:ext cx="26987" cy="73025"/>
          </a:xfrm>
          <a:prstGeom prst="line">
            <a:avLst/>
          </a:prstGeom>
          <a:noFill/>
          <a:ln w="9207">
            <a:solidFill>
              <a:srgbClr val="000000"/>
            </a:solidFill>
            <a:round/>
            <a:headEnd/>
            <a:tailEnd/>
          </a:ln>
        </p:spPr>
        <p:txBody>
          <a:bodyPr lIns="0" tIns="0" rIns="0" bIns="0"/>
          <a:lstStyle/>
          <a:p>
            <a:endParaRPr lang="en-US"/>
          </a:p>
        </p:txBody>
      </p:sp>
      <p:sp>
        <p:nvSpPr>
          <p:cNvPr id="44196" name="Line 168"/>
          <p:cNvSpPr>
            <a:spLocks noChangeShapeType="1"/>
          </p:cNvSpPr>
          <p:nvPr/>
        </p:nvSpPr>
        <p:spPr bwMode="auto">
          <a:xfrm>
            <a:off x="7123113" y="2314575"/>
            <a:ext cx="527050" cy="1588"/>
          </a:xfrm>
          <a:prstGeom prst="line">
            <a:avLst/>
          </a:prstGeom>
          <a:noFill/>
          <a:ln w="18415">
            <a:solidFill>
              <a:srgbClr val="000000"/>
            </a:solidFill>
            <a:prstDash val="dash"/>
            <a:round/>
            <a:headEnd/>
            <a:tailEnd/>
          </a:ln>
        </p:spPr>
        <p:txBody>
          <a:bodyPr lIns="0" tIns="0" rIns="0" bIns="0"/>
          <a:lstStyle/>
          <a:p>
            <a:endParaRPr lang="en-US"/>
          </a:p>
        </p:txBody>
      </p:sp>
      <p:sp>
        <p:nvSpPr>
          <p:cNvPr id="44197" name="Line 169"/>
          <p:cNvSpPr>
            <a:spLocks noChangeShapeType="1"/>
          </p:cNvSpPr>
          <p:nvPr/>
        </p:nvSpPr>
        <p:spPr bwMode="auto">
          <a:xfrm>
            <a:off x="5903913" y="2171700"/>
            <a:ext cx="850900" cy="1588"/>
          </a:xfrm>
          <a:prstGeom prst="line">
            <a:avLst/>
          </a:prstGeom>
          <a:noFill/>
          <a:ln w="18415">
            <a:solidFill>
              <a:srgbClr val="622100"/>
            </a:solidFill>
            <a:round/>
            <a:headEnd/>
            <a:tailEnd/>
          </a:ln>
        </p:spPr>
        <p:txBody>
          <a:bodyPr lIns="0" tIns="0" rIns="0" bIns="0"/>
          <a:lstStyle/>
          <a:p>
            <a:endParaRPr lang="en-US"/>
          </a:p>
        </p:txBody>
      </p:sp>
      <p:sp>
        <p:nvSpPr>
          <p:cNvPr id="44198" name="Line 170"/>
          <p:cNvSpPr>
            <a:spLocks noChangeShapeType="1"/>
          </p:cNvSpPr>
          <p:nvPr/>
        </p:nvSpPr>
        <p:spPr bwMode="auto">
          <a:xfrm>
            <a:off x="6805613" y="2171700"/>
            <a:ext cx="301625" cy="1588"/>
          </a:xfrm>
          <a:prstGeom prst="line">
            <a:avLst/>
          </a:prstGeom>
          <a:noFill/>
          <a:ln w="18415">
            <a:solidFill>
              <a:srgbClr val="622100"/>
            </a:solidFill>
            <a:round/>
            <a:headEnd/>
            <a:tailEnd/>
          </a:ln>
        </p:spPr>
        <p:txBody>
          <a:bodyPr lIns="0" tIns="0" rIns="0" bIns="0"/>
          <a:lstStyle/>
          <a:p>
            <a:endParaRPr lang="en-US"/>
          </a:p>
        </p:txBody>
      </p:sp>
      <p:sp>
        <p:nvSpPr>
          <p:cNvPr id="44199" name="Oval 171"/>
          <p:cNvSpPr>
            <a:spLocks noChangeArrowheads="1"/>
          </p:cNvSpPr>
          <p:nvPr/>
        </p:nvSpPr>
        <p:spPr bwMode="auto">
          <a:xfrm>
            <a:off x="7569200" y="2154238"/>
            <a:ext cx="50800" cy="3016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00" name="Line 172"/>
          <p:cNvSpPr>
            <a:spLocks noChangeShapeType="1"/>
          </p:cNvSpPr>
          <p:nvPr/>
        </p:nvSpPr>
        <p:spPr bwMode="auto">
          <a:xfrm>
            <a:off x="7135813" y="2378075"/>
            <a:ext cx="57150" cy="82550"/>
          </a:xfrm>
          <a:prstGeom prst="line">
            <a:avLst/>
          </a:prstGeom>
          <a:noFill/>
          <a:ln w="18415">
            <a:solidFill>
              <a:srgbClr val="622100"/>
            </a:solidFill>
            <a:round/>
            <a:headEnd/>
            <a:tailEnd/>
          </a:ln>
        </p:spPr>
        <p:txBody>
          <a:bodyPr lIns="0" tIns="0" rIns="0" bIns="0"/>
          <a:lstStyle/>
          <a:p>
            <a:endParaRPr lang="en-US"/>
          </a:p>
        </p:txBody>
      </p:sp>
      <p:sp>
        <p:nvSpPr>
          <p:cNvPr id="44201" name="Line 173"/>
          <p:cNvSpPr>
            <a:spLocks noChangeShapeType="1"/>
          </p:cNvSpPr>
          <p:nvPr/>
        </p:nvSpPr>
        <p:spPr bwMode="auto">
          <a:xfrm>
            <a:off x="5434013" y="2368550"/>
            <a:ext cx="1587" cy="147638"/>
          </a:xfrm>
          <a:prstGeom prst="line">
            <a:avLst/>
          </a:prstGeom>
          <a:noFill/>
          <a:ln w="18415">
            <a:solidFill>
              <a:srgbClr val="0000FF"/>
            </a:solidFill>
            <a:round/>
            <a:headEnd/>
            <a:tailEnd/>
          </a:ln>
        </p:spPr>
        <p:txBody>
          <a:bodyPr lIns="0" tIns="0" rIns="0" bIns="0"/>
          <a:lstStyle/>
          <a:p>
            <a:endParaRPr lang="en-US"/>
          </a:p>
        </p:txBody>
      </p:sp>
      <p:sp>
        <p:nvSpPr>
          <p:cNvPr id="44202" name="Line 174"/>
          <p:cNvSpPr>
            <a:spLocks noChangeShapeType="1"/>
          </p:cNvSpPr>
          <p:nvPr/>
        </p:nvSpPr>
        <p:spPr bwMode="auto">
          <a:xfrm>
            <a:off x="5118100" y="2543175"/>
            <a:ext cx="958850" cy="1588"/>
          </a:xfrm>
          <a:prstGeom prst="line">
            <a:avLst/>
          </a:prstGeom>
          <a:noFill/>
          <a:ln w="18415">
            <a:solidFill>
              <a:srgbClr val="0000FF"/>
            </a:solidFill>
            <a:round/>
            <a:headEnd/>
            <a:tailEnd/>
          </a:ln>
        </p:spPr>
        <p:txBody>
          <a:bodyPr lIns="0" tIns="0" rIns="0" bIns="0"/>
          <a:lstStyle/>
          <a:p>
            <a:endParaRPr lang="en-US"/>
          </a:p>
        </p:txBody>
      </p:sp>
      <p:sp>
        <p:nvSpPr>
          <p:cNvPr id="44203" name="Text Box 175"/>
          <p:cNvSpPr txBox="1">
            <a:spLocks noChangeArrowheads="1"/>
          </p:cNvSpPr>
          <p:nvPr/>
        </p:nvSpPr>
        <p:spPr bwMode="auto">
          <a:xfrm>
            <a:off x="922338" y="879475"/>
            <a:ext cx="361950" cy="889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161526</a:t>
            </a:r>
            <a:endParaRPr lang="en-US" sz="2200">
              <a:latin typeface="Times New Roman" pitchFamily="18" charset="0"/>
            </a:endParaRPr>
          </a:p>
        </p:txBody>
      </p:sp>
      <p:sp>
        <p:nvSpPr>
          <p:cNvPr id="44204" name="Text Box 176"/>
          <p:cNvSpPr txBox="1">
            <a:spLocks noChangeArrowheads="1"/>
          </p:cNvSpPr>
          <p:nvPr/>
        </p:nvSpPr>
        <p:spPr bwMode="auto">
          <a:xfrm>
            <a:off x="1627188" y="955675"/>
            <a:ext cx="987425" cy="2365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MAIN STEP UP</a:t>
            </a:r>
          </a:p>
          <a:p>
            <a:pPr defTabSz="423863">
              <a:buClr>
                <a:srgbClr val="000000"/>
              </a:buClr>
              <a:buSzPct val="90000"/>
              <a:buFont typeface="Monotype Sorts" pitchFamily="2" charset="2"/>
              <a:buNone/>
            </a:pPr>
            <a:r>
              <a:rPr lang="en-US" sz="800" b="1">
                <a:solidFill>
                  <a:srgbClr val="000000"/>
                </a:solidFill>
              </a:rPr>
              <a:t>TRANSFORMER</a:t>
            </a:r>
          </a:p>
          <a:p>
            <a:pPr defTabSz="423863">
              <a:buClr>
                <a:srgbClr val="000000"/>
              </a:buClr>
              <a:buSzPct val="90000"/>
              <a:buFont typeface="Monotype Sorts" pitchFamily="2" charset="2"/>
              <a:buNone/>
            </a:pPr>
            <a:r>
              <a:rPr lang="en-US" sz="800" b="1">
                <a:solidFill>
                  <a:srgbClr val="000000"/>
                </a:solidFill>
              </a:rPr>
              <a:t>      2NXM1</a:t>
            </a:r>
            <a:endParaRPr lang="en-US" sz="800">
              <a:latin typeface="Times New Roman" pitchFamily="18" charset="0"/>
            </a:endParaRPr>
          </a:p>
        </p:txBody>
      </p:sp>
      <p:sp>
        <p:nvSpPr>
          <p:cNvPr id="44205" name="Text Box 177"/>
          <p:cNvSpPr txBox="1">
            <a:spLocks noChangeArrowheads="1"/>
          </p:cNvSpPr>
          <p:nvPr/>
        </p:nvSpPr>
        <p:spPr bwMode="auto">
          <a:xfrm>
            <a:off x="1492250" y="1489075"/>
            <a:ext cx="666750" cy="1651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GENERATOR</a:t>
            </a:r>
          </a:p>
          <a:p>
            <a:pPr defTabSz="423863">
              <a:buClr>
                <a:srgbClr val="000000"/>
              </a:buClr>
              <a:buSzPct val="90000"/>
              <a:buFont typeface="Monotype Sorts" pitchFamily="2" charset="2"/>
              <a:buNone/>
            </a:pPr>
            <a:r>
              <a:rPr lang="en-US" sz="800" b="1">
                <a:solidFill>
                  <a:srgbClr val="000000"/>
                </a:solidFill>
              </a:rPr>
              <a:t>    UNIT 2</a:t>
            </a:r>
            <a:endParaRPr lang="en-US" sz="800">
              <a:latin typeface="Times New Roman" pitchFamily="18" charset="0"/>
            </a:endParaRPr>
          </a:p>
        </p:txBody>
      </p:sp>
      <p:sp>
        <p:nvSpPr>
          <p:cNvPr id="44206" name="Text Box 178"/>
          <p:cNvSpPr txBox="1">
            <a:spLocks noChangeArrowheads="1"/>
          </p:cNvSpPr>
          <p:nvPr/>
        </p:nvSpPr>
        <p:spPr bwMode="auto">
          <a:xfrm>
            <a:off x="2665413" y="1465263"/>
            <a:ext cx="679450" cy="16351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UNIT AUX.</a:t>
            </a:r>
          </a:p>
          <a:p>
            <a:pPr defTabSz="423863">
              <a:buClr>
                <a:srgbClr val="000000"/>
              </a:buClr>
              <a:buSzPct val="90000"/>
              <a:buFont typeface="Monotype Sorts" pitchFamily="2" charset="2"/>
              <a:buNone/>
            </a:pPr>
            <a:r>
              <a:rPr lang="en-US" sz="800" b="1">
                <a:solidFill>
                  <a:srgbClr val="000000"/>
                </a:solidFill>
              </a:rPr>
              <a:t>XFMR 2NXAA</a:t>
            </a:r>
            <a:endParaRPr lang="en-US" sz="800">
              <a:latin typeface="Times New Roman" pitchFamily="18" charset="0"/>
            </a:endParaRPr>
          </a:p>
        </p:txBody>
      </p:sp>
      <p:sp>
        <p:nvSpPr>
          <p:cNvPr id="44207" name="Text Box 179"/>
          <p:cNvSpPr txBox="1">
            <a:spLocks noChangeArrowheads="1"/>
          </p:cNvSpPr>
          <p:nvPr/>
        </p:nvSpPr>
        <p:spPr bwMode="auto">
          <a:xfrm>
            <a:off x="4335463" y="1257300"/>
            <a:ext cx="681037" cy="1666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UNIT AUX.</a:t>
            </a:r>
          </a:p>
          <a:p>
            <a:pPr defTabSz="423863">
              <a:buClr>
                <a:srgbClr val="000000"/>
              </a:buClr>
              <a:buSzPct val="90000"/>
              <a:buFont typeface="Monotype Sorts" pitchFamily="2" charset="2"/>
              <a:buNone/>
            </a:pPr>
            <a:r>
              <a:rPr lang="en-US" sz="800" b="1">
                <a:solidFill>
                  <a:srgbClr val="000000"/>
                </a:solidFill>
              </a:rPr>
              <a:t>XFMR 2NXAB</a:t>
            </a:r>
            <a:endParaRPr lang="en-US" sz="800">
              <a:latin typeface="Times New Roman" pitchFamily="18" charset="0"/>
            </a:endParaRPr>
          </a:p>
        </p:txBody>
      </p:sp>
      <p:sp>
        <p:nvSpPr>
          <p:cNvPr id="44208" name="Text Box 180"/>
          <p:cNvSpPr txBox="1">
            <a:spLocks noChangeArrowheads="1"/>
          </p:cNvSpPr>
          <p:nvPr/>
        </p:nvSpPr>
        <p:spPr bwMode="auto">
          <a:xfrm>
            <a:off x="5484813" y="1358900"/>
            <a:ext cx="806450" cy="163513"/>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RESERVE AUX.</a:t>
            </a:r>
          </a:p>
          <a:p>
            <a:pPr defTabSz="423863">
              <a:buClr>
                <a:srgbClr val="000000"/>
              </a:buClr>
              <a:buSzPct val="90000"/>
              <a:buFont typeface="Monotype Sorts" pitchFamily="2" charset="2"/>
              <a:buNone/>
            </a:pPr>
            <a:r>
              <a:rPr lang="en-US" sz="800" b="1">
                <a:solidFill>
                  <a:srgbClr val="000000"/>
                </a:solidFill>
              </a:rPr>
              <a:t>  XFMR 2NXRA</a:t>
            </a:r>
            <a:endParaRPr lang="en-US" sz="800">
              <a:latin typeface="Times New Roman" pitchFamily="18" charset="0"/>
            </a:endParaRPr>
          </a:p>
        </p:txBody>
      </p:sp>
      <p:sp>
        <p:nvSpPr>
          <p:cNvPr id="44209" name="Text Box 181"/>
          <p:cNvSpPr txBox="1">
            <a:spLocks noChangeArrowheads="1"/>
          </p:cNvSpPr>
          <p:nvPr/>
        </p:nvSpPr>
        <p:spPr bwMode="auto">
          <a:xfrm>
            <a:off x="7294563" y="1585913"/>
            <a:ext cx="806450" cy="28892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RESERVE  AUX.</a:t>
            </a:r>
          </a:p>
          <a:p>
            <a:pPr defTabSz="423863">
              <a:buClr>
                <a:srgbClr val="000000"/>
              </a:buClr>
              <a:buSzPct val="90000"/>
              <a:buFont typeface="Monotype Sorts" pitchFamily="2" charset="2"/>
              <a:buNone/>
            </a:pPr>
            <a:r>
              <a:rPr lang="en-US" sz="800" b="1">
                <a:solidFill>
                  <a:srgbClr val="000000"/>
                </a:solidFill>
              </a:rPr>
              <a:t>  XFMR 2NXRB</a:t>
            </a:r>
            <a:endParaRPr lang="en-US" sz="800">
              <a:latin typeface="Times New Roman" pitchFamily="18" charset="0"/>
            </a:endParaRPr>
          </a:p>
        </p:txBody>
      </p:sp>
      <p:sp>
        <p:nvSpPr>
          <p:cNvPr id="44210" name="Text Box 182"/>
          <p:cNvSpPr txBox="1">
            <a:spLocks noChangeArrowheads="1"/>
          </p:cNvSpPr>
          <p:nvPr/>
        </p:nvSpPr>
        <p:spPr bwMode="auto">
          <a:xfrm>
            <a:off x="5003800" y="930275"/>
            <a:ext cx="198438" cy="841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2IM1A</a:t>
            </a:r>
            <a:endParaRPr lang="en-US" sz="2200" b="1">
              <a:latin typeface="Times New Roman" pitchFamily="18" charset="0"/>
            </a:endParaRPr>
          </a:p>
        </p:txBody>
      </p:sp>
      <p:sp>
        <p:nvSpPr>
          <p:cNvPr id="44211" name="Text Box 183"/>
          <p:cNvSpPr txBox="1">
            <a:spLocks noChangeArrowheads="1"/>
          </p:cNvSpPr>
          <p:nvPr/>
        </p:nvSpPr>
        <p:spPr bwMode="auto">
          <a:xfrm>
            <a:off x="5662613" y="950913"/>
            <a:ext cx="361950" cy="904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161725</a:t>
            </a:r>
            <a:endParaRPr lang="en-US" sz="2200">
              <a:latin typeface="Times New Roman" pitchFamily="18" charset="0"/>
            </a:endParaRPr>
          </a:p>
        </p:txBody>
      </p:sp>
      <p:sp>
        <p:nvSpPr>
          <p:cNvPr id="44212" name="Text Box 184"/>
          <p:cNvSpPr txBox="1">
            <a:spLocks noChangeArrowheads="1"/>
          </p:cNvSpPr>
          <p:nvPr/>
        </p:nvSpPr>
        <p:spPr bwMode="auto">
          <a:xfrm>
            <a:off x="6707188" y="963613"/>
            <a:ext cx="249237" cy="8731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2IM1B</a:t>
            </a:r>
            <a:endParaRPr lang="en-US" sz="2200" b="1">
              <a:latin typeface="Times New Roman" pitchFamily="18" charset="0"/>
            </a:endParaRPr>
          </a:p>
        </p:txBody>
      </p:sp>
      <p:sp>
        <p:nvSpPr>
          <p:cNvPr id="44213" name="Text Box 185"/>
          <p:cNvSpPr txBox="1">
            <a:spLocks noChangeArrowheads="1"/>
          </p:cNvSpPr>
          <p:nvPr/>
        </p:nvSpPr>
        <p:spPr bwMode="auto">
          <a:xfrm>
            <a:off x="7383463" y="946150"/>
            <a:ext cx="357187" cy="904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161825</a:t>
            </a:r>
            <a:endParaRPr lang="en-US" sz="2200">
              <a:latin typeface="Times New Roman" pitchFamily="18" charset="0"/>
            </a:endParaRPr>
          </a:p>
        </p:txBody>
      </p:sp>
      <p:sp>
        <p:nvSpPr>
          <p:cNvPr id="44214" name="Text Box 186"/>
          <p:cNvSpPr txBox="1">
            <a:spLocks noChangeArrowheads="1"/>
          </p:cNvSpPr>
          <p:nvPr/>
        </p:nvSpPr>
        <p:spPr bwMode="auto">
          <a:xfrm>
            <a:off x="5122863" y="2281238"/>
            <a:ext cx="314325" cy="8731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A4231</a:t>
            </a:r>
            <a:endParaRPr lang="en-US" sz="2200">
              <a:latin typeface="Times New Roman" pitchFamily="18" charset="0"/>
            </a:endParaRPr>
          </a:p>
        </p:txBody>
      </p:sp>
      <p:sp>
        <p:nvSpPr>
          <p:cNvPr id="44215" name="Text Box 187"/>
          <p:cNvSpPr txBox="1">
            <a:spLocks noChangeArrowheads="1"/>
          </p:cNvSpPr>
          <p:nvPr/>
        </p:nvSpPr>
        <p:spPr bwMode="auto">
          <a:xfrm>
            <a:off x="5986463" y="2287588"/>
            <a:ext cx="317500" cy="904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A4233</a:t>
            </a:r>
            <a:endParaRPr lang="en-US" sz="2200">
              <a:latin typeface="Times New Roman" pitchFamily="18" charset="0"/>
            </a:endParaRPr>
          </a:p>
        </p:txBody>
      </p:sp>
      <p:sp>
        <p:nvSpPr>
          <p:cNvPr id="44216" name="Text Box 188"/>
          <p:cNvSpPr txBox="1">
            <a:spLocks noChangeArrowheads="1"/>
          </p:cNvSpPr>
          <p:nvPr/>
        </p:nvSpPr>
        <p:spPr bwMode="auto">
          <a:xfrm>
            <a:off x="6818313" y="2281238"/>
            <a:ext cx="317500" cy="920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A4241</a:t>
            </a:r>
            <a:endParaRPr lang="en-US" sz="2200">
              <a:latin typeface="Times New Roman" pitchFamily="18" charset="0"/>
            </a:endParaRPr>
          </a:p>
        </p:txBody>
      </p:sp>
      <p:sp>
        <p:nvSpPr>
          <p:cNvPr id="44217" name="Text Box 189"/>
          <p:cNvSpPr txBox="1">
            <a:spLocks noChangeArrowheads="1"/>
          </p:cNvSpPr>
          <p:nvPr/>
        </p:nvSpPr>
        <p:spPr bwMode="auto">
          <a:xfrm>
            <a:off x="7688263" y="2290763"/>
            <a:ext cx="317500" cy="8731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A4243</a:t>
            </a:r>
            <a:endParaRPr lang="en-US" sz="2200">
              <a:latin typeface="Times New Roman" pitchFamily="18" charset="0"/>
            </a:endParaRPr>
          </a:p>
        </p:txBody>
      </p:sp>
      <p:sp>
        <p:nvSpPr>
          <p:cNvPr id="44218" name="Text Box 190"/>
          <p:cNvSpPr txBox="1">
            <a:spLocks noChangeArrowheads="1"/>
          </p:cNvSpPr>
          <p:nvPr/>
        </p:nvSpPr>
        <p:spPr bwMode="auto">
          <a:xfrm>
            <a:off x="5618163" y="2332038"/>
            <a:ext cx="114300" cy="889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KI</a:t>
            </a:r>
            <a:endParaRPr lang="en-US" sz="2200">
              <a:latin typeface="Times New Roman" pitchFamily="18" charset="0"/>
            </a:endParaRPr>
          </a:p>
        </p:txBody>
      </p:sp>
      <p:sp>
        <p:nvSpPr>
          <p:cNvPr id="44219" name="Text Box 191"/>
          <p:cNvSpPr txBox="1">
            <a:spLocks noChangeArrowheads="1"/>
          </p:cNvSpPr>
          <p:nvPr/>
        </p:nvSpPr>
        <p:spPr bwMode="auto">
          <a:xfrm>
            <a:off x="7319963" y="2333625"/>
            <a:ext cx="109537" cy="904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KI</a:t>
            </a:r>
            <a:endParaRPr lang="en-US" sz="2200">
              <a:latin typeface="Times New Roman" pitchFamily="18" charset="0"/>
            </a:endParaRPr>
          </a:p>
        </p:txBody>
      </p:sp>
      <p:sp>
        <p:nvSpPr>
          <p:cNvPr id="44220" name="Text Box 192"/>
          <p:cNvSpPr txBox="1">
            <a:spLocks noChangeArrowheads="1"/>
          </p:cNvSpPr>
          <p:nvPr/>
        </p:nvSpPr>
        <p:spPr bwMode="auto">
          <a:xfrm>
            <a:off x="5611813" y="530225"/>
            <a:ext cx="858837" cy="1651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OFFSITE POWER</a:t>
            </a:r>
          </a:p>
          <a:p>
            <a:pPr defTabSz="423863">
              <a:buClr>
                <a:srgbClr val="000000"/>
              </a:buClr>
              <a:buSzPct val="90000"/>
              <a:buFont typeface="Monotype Sorts" pitchFamily="2" charset="2"/>
              <a:buNone/>
            </a:pPr>
            <a:r>
              <a:rPr lang="en-US" sz="800" b="1">
                <a:solidFill>
                  <a:srgbClr val="000000"/>
                </a:solidFill>
              </a:rPr>
              <a:t> SOURCE NO. 2</a:t>
            </a:r>
            <a:endParaRPr lang="en-US" sz="800">
              <a:latin typeface="Times New Roman" pitchFamily="18" charset="0"/>
            </a:endParaRPr>
          </a:p>
        </p:txBody>
      </p:sp>
      <p:sp>
        <p:nvSpPr>
          <p:cNvPr id="44221" name="Text Box 193"/>
          <p:cNvSpPr txBox="1">
            <a:spLocks noChangeArrowheads="1"/>
          </p:cNvSpPr>
          <p:nvPr/>
        </p:nvSpPr>
        <p:spPr bwMode="auto">
          <a:xfrm>
            <a:off x="7246938" y="571500"/>
            <a:ext cx="860425" cy="1666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OFFSITE POWER</a:t>
            </a:r>
          </a:p>
          <a:p>
            <a:pPr defTabSz="423863">
              <a:buClr>
                <a:srgbClr val="000000"/>
              </a:buClr>
              <a:buSzPct val="90000"/>
              <a:buFont typeface="Monotype Sorts" pitchFamily="2" charset="2"/>
              <a:buNone/>
            </a:pPr>
            <a:r>
              <a:rPr lang="en-US" sz="800" b="1">
                <a:solidFill>
                  <a:srgbClr val="000000"/>
                </a:solidFill>
              </a:rPr>
              <a:t> SOURCE NO. 1</a:t>
            </a:r>
            <a:endParaRPr lang="en-US" sz="800">
              <a:latin typeface="Times New Roman" pitchFamily="18" charset="0"/>
            </a:endParaRPr>
          </a:p>
        </p:txBody>
      </p:sp>
      <p:sp>
        <p:nvSpPr>
          <p:cNvPr id="44222" name="Oval 194"/>
          <p:cNvSpPr>
            <a:spLocks noChangeArrowheads="1"/>
          </p:cNvSpPr>
          <p:nvPr/>
        </p:nvSpPr>
        <p:spPr bwMode="auto">
          <a:xfrm>
            <a:off x="1308100" y="1360488"/>
            <a:ext cx="44450"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23" name="Oval 195"/>
          <p:cNvSpPr>
            <a:spLocks noChangeArrowheads="1"/>
          </p:cNvSpPr>
          <p:nvPr/>
        </p:nvSpPr>
        <p:spPr bwMode="auto">
          <a:xfrm>
            <a:off x="2319338" y="1360488"/>
            <a:ext cx="47625"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24" name="Oval 196"/>
          <p:cNvSpPr>
            <a:spLocks noChangeArrowheads="1"/>
          </p:cNvSpPr>
          <p:nvPr/>
        </p:nvSpPr>
        <p:spPr bwMode="auto">
          <a:xfrm>
            <a:off x="5592763" y="1023938"/>
            <a:ext cx="41275"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25" name="Oval 197"/>
          <p:cNvSpPr>
            <a:spLocks noChangeArrowheads="1"/>
          </p:cNvSpPr>
          <p:nvPr/>
        </p:nvSpPr>
        <p:spPr bwMode="auto">
          <a:xfrm>
            <a:off x="5224463" y="1023938"/>
            <a:ext cx="46037" cy="269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26" name="Oval 198"/>
          <p:cNvSpPr>
            <a:spLocks noChangeArrowheads="1"/>
          </p:cNvSpPr>
          <p:nvPr/>
        </p:nvSpPr>
        <p:spPr bwMode="auto">
          <a:xfrm>
            <a:off x="5226050" y="828675"/>
            <a:ext cx="50800"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27" name="Freeform 199"/>
          <p:cNvSpPr>
            <a:spLocks/>
          </p:cNvSpPr>
          <p:nvPr/>
        </p:nvSpPr>
        <p:spPr bwMode="auto">
          <a:xfrm>
            <a:off x="1074738" y="995363"/>
            <a:ext cx="430212" cy="98425"/>
          </a:xfrm>
          <a:custGeom>
            <a:avLst/>
            <a:gdLst>
              <a:gd name="T0" fmla="*/ 2147483647 w 146"/>
              <a:gd name="T1" fmla="*/ 2147483647 h 49"/>
              <a:gd name="T2" fmla="*/ 2147483647 w 146"/>
              <a:gd name="T3" fmla="*/ 0 h 49"/>
              <a:gd name="T4" fmla="*/ 0 w 146"/>
              <a:gd name="T5" fmla="*/ 0 h 49"/>
              <a:gd name="T6" fmla="*/ 0 w 146"/>
              <a:gd name="T7" fmla="*/ 2147483647 h 49"/>
              <a:gd name="T8" fmla="*/ 2147483647 w 146"/>
              <a:gd name="T9" fmla="*/ 2147483647 h 49"/>
              <a:gd name="T10" fmla="*/ 0 60000 65536"/>
              <a:gd name="T11" fmla="*/ 0 60000 65536"/>
              <a:gd name="T12" fmla="*/ 0 60000 65536"/>
              <a:gd name="T13" fmla="*/ 0 60000 65536"/>
              <a:gd name="T14" fmla="*/ 0 60000 65536"/>
              <a:gd name="T15" fmla="*/ 0 w 146"/>
              <a:gd name="T16" fmla="*/ 0 h 49"/>
              <a:gd name="T17" fmla="*/ 146 w 146"/>
              <a:gd name="T18" fmla="*/ 49 h 49"/>
            </a:gdLst>
            <a:ahLst/>
            <a:cxnLst>
              <a:cxn ang="T10">
                <a:pos x="T0" y="T1"/>
              </a:cxn>
              <a:cxn ang="T11">
                <a:pos x="T2" y="T3"/>
              </a:cxn>
              <a:cxn ang="T12">
                <a:pos x="T4" y="T5"/>
              </a:cxn>
              <a:cxn ang="T13">
                <a:pos x="T6" y="T7"/>
              </a:cxn>
              <a:cxn ang="T14">
                <a:pos x="T8" y="T9"/>
              </a:cxn>
            </a:cxnLst>
            <a:rect l="T15" t="T16" r="T17" b="T18"/>
            <a:pathLst>
              <a:path w="146" h="49">
                <a:moveTo>
                  <a:pt x="145" y="48"/>
                </a:moveTo>
                <a:lnTo>
                  <a:pt x="145" y="0"/>
                </a:lnTo>
                <a:lnTo>
                  <a:pt x="0" y="0"/>
                </a:lnTo>
                <a:lnTo>
                  <a:pt x="0" y="48"/>
                </a:lnTo>
                <a:lnTo>
                  <a:pt x="145" y="48"/>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4228" name="Line 200"/>
          <p:cNvSpPr>
            <a:spLocks noChangeShapeType="1"/>
          </p:cNvSpPr>
          <p:nvPr/>
        </p:nvSpPr>
        <p:spPr bwMode="auto">
          <a:xfrm>
            <a:off x="1328738" y="962025"/>
            <a:ext cx="3175" cy="131763"/>
          </a:xfrm>
          <a:prstGeom prst="line">
            <a:avLst/>
          </a:prstGeom>
          <a:noFill/>
          <a:ln w="18415">
            <a:solidFill>
              <a:srgbClr val="0000FF"/>
            </a:solidFill>
            <a:round/>
            <a:headEnd/>
            <a:tailEnd/>
          </a:ln>
        </p:spPr>
        <p:txBody>
          <a:bodyPr lIns="0" tIns="0" rIns="0" bIns="0"/>
          <a:lstStyle/>
          <a:p>
            <a:endParaRPr lang="en-US"/>
          </a:p>
        </p:txBody>
      </p:sp>
      <p:sp>
        <p:nvSpPr>
          <p:cNvPr id="44229" name="Oval 201"/>
          <p:cNvSpPr>
            <a:spLocks noChangeArrowheads="1"/>
          </p:cNvSpPr>
          <p:nvPr/>
        </p:nvSpPr>
        <p:spPr bwMode="auto">
          <a:xfrm>
            <a:off x="7005638" y="966788"/>
            <a:ext cx="80962" cy="55562"/>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44230" name="Line 202"/>
          <p:cNvSpPr>
            <a:spLocks noChangeShapeType="1"/>
          </p:cNvSpPr>
          <p:nvPr/>
        </p:nvSpPr>
        <p:spPr bwMode="auto">
          <a:xfrm>
            <a:off x="6900863" y="995363"/>
            <a:ext cx="107950" cy="1587"/>
          </a:xfrm>
          <a:prstGeom prst="line">
            <a:avLst/>
          </a:prstGeom>
          <a:noFill/>
          <a:ln w="9207">
            <a:solidFill>
              <a:srgbClr val="000000"/>
            </a:solidFill>
            <a:round/>
            <a:headEnd/>
            <a:tailEnd/>
          </a:ln>
        </p:spPr>
        <p:txBody>
          <a:bodyPr lIns="0" tIns="0" rIns="0" bIns="0"/>
          <a:lstStyle/>
          <a:p>
            <a:endParaRPr lang="en-US"/>
          </a:p>
        </p:txBody>
      </p:sp>
      <p:sp>
        <p:nvSpPr>
          <p:cNvPr id="44231" name="Oval 203"/>
          <p:cNvSpPr>
            <a:spLocks noChangeArrowheads="1"/>
          </p:cNvSpPr>
          <p:nvPr/>
        </p:nvSpPr>
        <p:spPr bwMode="auto">
          <a:xfrm>
            <a:off x="6927850" y="935038"/>
            <a:ext cx="42863"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32" name="Line 204"/>
          <p:cNvSpPr>
            <a:spLocks noChangeShapeType="1"/>
          </p:cNvSpPr>
          <p:nvPr/>
        </p:nvSpPr>
        <p:spPr bwMode="auto">
          <a:xfrm flipV="1">
            <a:off x="6870700" y="950913"/>
            <a:ext cx="63500" cy="71437"/>
          </a:xfrm>
          <a:prstGeom prst="line">
            <a:avLst/>
          </a:prstGeom>
          <a:noFill/>
          <a:ln w="9207">
            <a:solidFill>
              <a:srgbClr val="000000"/>
            </a:solidFill>
            <a:round/>
            <a:headEnd/>
            <a:tailEnd/>
          </a:ln>
        </p:spPr>
        <p:txBody>
          <a:bodyPr lIns="0" tIns="0" rIns="0" bIns="0"/>
          <a:lstStyle/>
          <a:p>
            <a:endParaRPr lang="en-US"/>
          </a:p>
        </p:txBody>
      </p:sp>
      <p:sp>
        <p:nvSpPr>
          <p:cNvPr id="44233" name="Oval 205"/>
          <p:cNvSpPr>
            <a:spLocks noChangeArrowheads="1"/>
          </p:cNvSpPr>
          <p:nvPr/>
        </p:nvSpPr>
        <p:spPr bwMode="auto">
          <a:xfrm>
            <a:off x="6919913" y="1023938"/>
            <a:ext cx="50800" cy="269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34" name="Text Box 206"/>
          <p:cNvSpPr txBox="1">
            <a:spLocks noChangeArrowheads="1"/>
          </p:cNvSpPr>
          <p:nvPr/>
        </p:nvSpPr>
        <p:spPr bwMode="auto">
          <a:xfrm rot="-5400000">
            <a:off x="3268663" y="5519737"/>
            <a:ext cx="1144588" cy="214313"/>
          </a:xfrm>
          <a:prstGeom prst="rect">
            <a:avLst/>
          </a:prstGeom>
          <a:noFill/>
          <a:ln w="9525">
            <a:noFill/>
            <a:miter lim="800000"/>
            <a:headEnd/>
            <a:tailEnd/>
          </a:ln>
        </p:spPr>
        <p:txBody>
          <a:bodyPr>
            <a:spAutoFit/>
          </a:bodyPr>
          <a:lstStyle/>
          <a:p>
            <a:pPr eaLnBrk="1" hangingPunct="1"/>
            <a:r>
              <a:rPr lang="en-US" sz="800"/>
              <a:t>Condensate Pump 1</a:t>
            </a:r>
          </a:p>
        </p:txBody>
      </p:sp>
      <p:sp>
        <p:nvSpPr>
          <p:cNvPr id="44235" name="Text Box 207"/>
          <p:cNvSpPr txBox="1">
            <a:spLocks noChangeArrowheads="1"/>
          </p:cNvSpPr>
          <p:nvPr/>
        </p:nvSpPr>
        <p:spPr bwMode="auto">
          <a:xfrm rot="-5400000">
            <a:off x="3757612" y="5514976"/>
            <a:ext cx="1122363" cy="214312"/>
          </a:xfrm>
          <a:prstGeom prst="rect">
            <a:avLst/>
          </a:prstGeom>
          <a:noFill/>
          <a:ln w="9525">
            <a:noFill/>
            <a:miter lim="800000"/>
            <a:headEnd/>
            <a:tailEnd/>
          </a:ln>
        </p:spPr>
        <p:txBody>
          <a:bodyPr>
            <a:spAutoFit/>
          </a:bodyPr>
          <a:lstStyle/>
          <a:p>
            <a:pPr eaLnBrk="1" hangingPunct="1"/>
            <a:r>
              <a:rPr lang="en-US" sz="800"/>
              <a:t>Condensate Pump 2</a:t>
            </a:r>
          </a:p>
        </p:txBody>
      </p:sp>
      <p:sp>
        <p:nvSpPr>
          <p:cNvPr id="44236" name="Text Box 208"/>
          <p:cNvSpPr txBox="1">
            <a:spLocks noChangeArrowheads="1"/>
          </p:cNvSpPr>
          <p:nvPr/>
        </p:nvSpPr>
        <p:spPr bwMode="auto">
          <a:xfrm rot="-5400000">
            <a:off x="7141369" y="5491957"/>
            <a:ext cx="1257300" cy="214312"/>
          </a:xfrm>
          <a:prstGeom prst="rect">
            <a:avLst/>
          </a:prstGeom>
          <a:noFill/>
          <a:ln w="9525">
            <a:noFill/>
            <a:miter lim="800000"/>
            <a:headEnd/>
            <a:tailEnd/>
          </a:ln>
        </p:spPr>
        <p:txBody>
          <a:bodyPr>
            <a:spAutoFit/>
          </a:bodyPr>
          <a:lstStyle/>
          <a:p>
            <a:pPr eaLnBrk="1" hangingPunct="1"/>
            <a:r>
              <a:rPr lang="en-US" sz="800"/>
              <a:t>Condensate Pump 3</a:t>
            </a:r>
          </a:p>
        </p:txBody>
      </p:sp>
      <p:sp>
        <p:nvSpPr>
          <p:cNvPr id="44237" name="Line 209"/>
          <p:cNvSpPr>
            <a:spLocks noChangeShapeType="1"/>
          </p:cNvSpPr>
          <p:nvPr/>
        </p:nvSpPr>
        <p:spPr bwMode="auto">
          <a:xfrm>
            <a:off x="2179638" y="1714500"/>
            <a:ext cx="9525" cy="595313"/>
          </a:xfrm>
          <a:prstGeom prst="line">
            <a:avLst/>
          </a:prstGeom>
          <a:noFill/>
          <a:ln w="18415">
            <a:solidFill>
              <a:srgbClr val="0000FF"/>
            </a:solidFill>
            <a:round/>
            <a:headEnd/>
            <a:tailEnd type="triangle" w="med" len="med"/>
          </a:ln>
        </p:spPr>
        <p:txBody>
          <a:bodyPr lIns="0" tIns="0" rIns="0" bIns="0"/>
          <a:lstStyle/>
          <a:p>
            <a:endParaRPr lang="en-US"/>
          </a:p>
        </p:txBody>
      </p:sp>
      <p:sp>
        <p:nvSpPr>
          <p:cNvPr id="44238" name="Text Box 210"/>
          <p:cNvSpPr txBox="1">
            <a:spLocks noChangeArrowheads="1"/>
          </p:cNvSpPr>
          <p:nvPr/>
        </p:nvSpPr>
        <p:spPr bwMode="auto">
          <a:xfrm>
            <a:off x="2589213" y="566738"/>
            <a:ext cx="1228725" cy="214312"/>
          </a:xfrm>
          <a:prstGeom prst="rect">
            <a:avLst/>
          </a:prstGeom>
          <a:noFill/>
          <a:ln w="9525">
            <a:noFill/>
            <a:miter lim="800000"/>
            <a:headEnd/>
            <a:tailEnd/>
          </a:ln>
        </p:spPr>
        <p:txBody>
          <a:bodyPr wrap="none">
            <a:spAutoFit/>
          </a:bodyPr>
          <a:lstStyle/>
          <a:p>
            <a:pPr eaLnBrk="1" hangingPunct="1"/>
            <a:r>
              <a:rPr lang="en-US" sz="800" b="1"/>
              <a:t>To Modified Ring Bus</a:t>
            </a:r>
          </a:p>
        </p:txBody>
      </p:sp>
      <p:sp>
        <p:nvSpPr>
          <p:cNvPr id="44239" name="Text Box 211"/>
          <p:cNvSpPr txBox="1">
            <a:spLocks noChangeArrowheads="1"/>
          </p:cNvSpPr>
          <p:nvPr/>
        </p:nvSpPr>
        <p:spPr bwMode="auto">
          <a:xfrm>
            <a:off x="1712913" y="2325688"/>
            <a:ext cx="690562" cy="336550"/>
          </a:xfrm>
          <a:prstGeom prst="rect">
            <a:avLst/>
          </a:prstGeom>
          <a:noFill/>
          <a:ln w="9525">
            <a:noFill/>
            <a:miter lim="800000"/>
            <a:headEnd/>
            <a:tailEnd/>
          </a:ln>
        </p:spPr>
        <p:txBody>
          <a:bodyPr wrap="none">
            <a:spAutoFit/>
          </a:bodyPr>
          <a:lstStyle/>
          <a:p>
            <a:pPr eaLnBrk="1" hangingPunct="1"/>
            <a:r>
              <a:rPr lang="en-US" sz="800" b="1"/>
              <a:t>To 4.16 kV</a:t>
            </a:r>
          </a:p>
          <a:p>
            <a:pPr eaLnBrk="1" hangingPunct="1"/>
            <a:r>
              <a:rPr lang="en-US" sz="800" b="1"/>
              <a:t> Non-ESF</a:t>
            </a:r>
          </a:p>
        </p:txBody>
      </p:sp>
      <p:sp>
        <p:nvSpPr>
          <p:cNvPr id="44240" name="Line 212"/>
          <p:cNvSpPr>
            <a:spLocks noChangeShapeType="1"/>
          </p:cNvSpPr>
          <p:nvPr/>
        </p:nvSpPr>
        <p:spPr bwMode="auto">
          <a:xfrm>
            <a:off x="4033838" y="1695450"/>
            <a:ext cx="9525" cy="487363"/>
          </a:xfrm>
          <a:prstGeom prst="line">
            <a:avLst/>
          </a:prstGeom>
          <a:noFill/>
          <a:ln w="18415">
            <a:solidFill>
              <a:srgbClr val="0000FF"/>
            </a:solidFill>
            <a:round/>
            <a:headEnd/>
            <a:tailEnd type="triangle" w="med" len="med"/>
          </a:ln>
        </p:spPr>
        <p:txBody>
          <a:bodyPr lIns="0" tIns="0" rIns="0" bIns="0"/>
          <a:lstStyle/>
          <a:p>
            <a:endParaRPr lang="en-US"/>
          </a:p>
        </p:txBody>
      </p:sp>
      <p:sp>
        <p:nvSpPr>
          <p:cNvPr id="44241" name="Text Box 213"/>
          <p:cNvSpPr txBox="1">
            <a:spLocks noChangeArrowheads="1"/>
          </p:cNvSpPr>
          <p:nvPr/>
        </p:nvSpPr>
        <p:spPr bwMode="auto">
          <a:xfrm>
            <a:off x="3598863" y="2185988"/>
            <a:ext cx="690562" cy="336550"/>
          </a:xfrm>
          <a:prstGeom prst="rect">
            <a:avLst/>
          </a:prstGeom>
          <a:noFill/>
          <a:ln w="9525">
            <a:noFill/>
            <a:miter lim="800000"/>
            <a:headEnd/>
            <a:tailEnd/>
          </a:ln>
        </p:spPr>
        <p:txBody>
          <a:bodyPr wrap="none">
            <a:spAutoFit/>
          </a:bodyPr>
          <a:lstStyle/>
          <a:p>
            <a:pPr eaLnBrk="1" hangingPunct="1"/>
            <a:r>
              <a:rPr lang="en-US" sz="800" b="1"/>
              <a:t>To 4.16 kV</a:t>
            </a:r>
          </a:p>
          <a:p>
            <a:pPr eaLnBrk="1" hangingPunct="1"/>
            <a:r>
              <a:rPr lang="en-US" sz="800" b="1"/>
              <a:t> Non-ESF</a:t>
            </a:r>
          </a:p>
        </p:txBody>
      </p:sp>
      <p:sp>
        <p:nvSpPr>
          <p:cNvPr id="44242" name="Line 214"/>
          <p:cNvSpPr>
            <a:spLocks noChangeShapeType="1"/>
          </p:cNvSpPr>
          <p:nvPr/>
        </p:nvSpPr>
        <p:spPr bwMode="auto">
          <a:xfrm>
            <a:off x="7129463" y="2368550"/>
            <a:ext cx="1587" cy="233363"/>
          </a:xfrm>
          <a:prstGeom prst="line">
            <a:avLst/>
          </a:prstGeom>
          <a:noFill/>
          <a:ln w="18415">
            <a:solidFill>
              <a:srgbClr val="0000FF"/>
            </a:solidFill>
            <a:round/>
            <a:headEnd/>
            <a:tailEnd type="triangle" w="med" len="med"/>
          </a:ln>
        </p:spPr>
        <p:txBody>
          <a:bodyPr lIns="0" tIns="0" rIns="0" bIns="0"/>
          <a:lstStyle/>
          <a:p>
            <a:endParaRPr lang="en-US"/>
          </a:p>
        </p:txBody>
      </p:sp>
      <p:sp>
        <p:nvSpPr>
          <p:cNvPr id="44243" name="Line 215"/>
          <p:cNvSpPr>
            <a:spLocks noChangeShapeType="1"/>
          </p:cNvSpPr>
          <p:nvPr/>
        </p:nvSpPr>
        <p:spPr bwMode="auto">
          <a:xfrm>
            <a:off x="5434013" y="2597150"/>
            <a:ext cx="12700" cy="309563"/>
          </a:xfrm>
          <a:prstGeom prst="line">
            <a:avLst/>
          </a:prstGeom>
          <a:noFill/>
          <a:ln w="18415">
            <a:solidFill>
              <a:srgbClr val="0000FF"/>
            </a:solidFill>
            <a:round/>
            <a:headEnd/>
            <a:tailEnd type="triangle" w="med" len="med"/>
          </a:ln>
        </p:spPr>
        <p:txBody>
          <a:bodyPr lIns="0" tIns="0" rIns="0" bIns="0"/>
          <a:lstStyle/>
          <a:p>
            <a:endParaRPr lang="en-US"/>
          </a:p>
        </p:txBody>
      </p:sp>
      <p:sp>
        <p:nvSpPr>
          <p:cNvPr id="44244" name="Rectangle 216"/>
          <p:cNvSpPr>
            <a:spLocks noChangeArrowheads="1"/>
          </p:cNvSpPr>
          <p:nvPr/>
        </p:nvSpPr>
        <p:spPr bwMode="auto">
          <a:xfrm>
            <a:off x="5429250" y="3971925"/>
            <a:ext cx="1363663" cy="447675"/>
          </a:xfrm>
          <a:prstGeom prst="rect">
            <a:avLst/>
          </a:prstGeom>
          <a:solidFill>
            <a:schemeClr val="bg1"/>
          </a:solidFill>
          <a:ln w="9525" cap="rnd">
            <a:solidFill>
              <a:schemeClr val="tx1"/>
            </a:solidFill>
            <a:prstDash val="sysDot"/>
            <a:miter lim="800000"/>
            <a:headEnd/>
            <a:tailEnd/>
          </a:ln>
        </p:spPr>
        <p:txBody>
          <a:bodyPr wrap="none" anchor="ctr"/>
          <a:lstStyle/>
          <a:p>
            <a:endParaRPr lang="en-US"/>
          </a:p>
        </p:txBody>
      </p:sp>
      <p:sp>
        <p:nvSpPr>
          <p:cNvPr id="44245" name="Rectangle 217"/>
          <p:cNvSpPr>
            <a:spLocks noChangeArrowheads="1"/>
          </p:cNvSpPr>
          <p:nvPr/>
        </p:nvSpPr>
        <p:spPr bwMode="auto">
          <a:xfrm>
            <a:off x="1752600" y="3971925"/>
            <a:ext cx="1371600" cy="447675"/>
          </a:xfrm>
          <a:prstGeom prst="rect">
            <a:avLst/>
          </a:prstGeom>
          <a:solidFill>
            <a:schemeClr val="bg1"/>
          </a:solidFill>
          <a:ln w="9525" cap="rnd">
            <a:solidFill>
              <a:schemeClr val="tx1"/>
            </a:solidFill>
            <a:prstDash val="sysDot"/>
            <a:miter lim="800000"/>
            <a:headEnd/>
            <a:tailEnd/>
          </a:ln>
        </p:spPr>
        <p:txBody>
          <a:bodyPr wrap="none" anchor="ctr"/>
          <a:lstStyle/>
          <a:p>
            <a:pPr algn="ctr" eaLnBrk="1" hangingPunct="1"/>
            <a:endParaRPr lang="en-US"/>
          </a:p>
        </p:txBody>
      </p:sp>
      <p:sp>
        <p:nvSpPr>
          <p:cNvPr id="44246" name="Line 218"/>
          <p:cNvSpPr>
            <a:spLocks noChangeShapeType="1"/>
          </p:cNvSpPr>
          <p:nvPr/>
        </p:nvSpPr>
        <p:spPr bwMode="auto">
          <a:xfrm>
            <a:off x="5916613" y="3241675"/>
            <a:ext cx="2006600" cy="4763"/>
          </a:xfrm>
          <a:prstGeom prst="line">
            <a:avLst/>
          </a:prstGeom>
          <a:noFill/>
          <a:ln w="31591">
            <a:solidFill>
              <a:srgbClr val="0000FF"/>
            </a:solidFill>
            <a:round/>
            <a:headEnd/>
            <a:tailEnd/>
          </a:ln>
        </p:spPr>
        <p:txBody>
          <a:bodyPr lIns="0" tIns="0" rIns="0" bIns="0"/>
          <a:lstStyle/>
          <a:p>
            <a:endParaRPr lang="en-US"/>
          </a:p>
        </p:txBody>
      </p:sp>
      <p:sp>
        <p:nvSpPr>
          <p:cNvPr id="44247" name="Text Box 219"/>
          <p:cNvSpPr txBox="1">
            <a:spLocks noChangeArrowheads="1"/>
          </p:cNvSpPr>
          <p:nvPr/>
        </p:nvSpPr>
        <p:spPr bwMode="auto">
          <a:xfrm rot="-5400000">
            <a:off x="2534444" y="5149057"/>
            <a:ext cx="609600" cy="214312"/>
          </a:xfrm>
          <a:prstGeom prst="rect">
            <a:avLst/>
          </a:prstGeom>
          <a:noFill/>
          <a:ln w="9525">
            <a:noFill/>
            <a:miter lim="800000"/>
            <a:headEnd/>
            <a:tailEnd/>
          </a:ln>
        </p:spPr>
        <p:txBody>
          <a:bodyPr>
            <a:spAutoFit/>
          </a:bodyPr>
          <a:lstStyle/>
          <a:p>
            <a:pPr eaLnBrk="1" hangingPunct="1"/>
            <a:r>
              <a:rPr lang="en-US" sz="800"/>
              <a:t>RCP 3</a:t>
            </a:r>
          </a:p>
        </p:txBody>
      </p:sp>
      <p:sp>
        <p:nvSpPr>
          <p:cNvPr id="44248" name="Line 220"/>
          <p:cNvSpPr>
            <a:spLocks noChangeShapeType="1"/>
          </p:cNvSpPr>
          <p:nvPr/>
        </p:nvSpPr>
        <p:spPr bwMode="auto">
          <a:xfrm>
            <a:off x="2436813" y="3221038"/>
            <a:ext cx="2006600" cy="4762"/>
          </a:xfrm>
          <a:prstGeom prst="line">
            <a:avLst/>
          </a:prstGeom>
          <a:noFill/>
          <a:ln w="31591">
            <a:solidFill>
              <a:srgbClr val="0000FF"/>
            </a:solidFill>
            <a:round/>
            <a:headEnd/>
            <a:tailEnd/>
          </a:ln>
        </p:spPr>
        <p:txBody>
          <a:bodyPr lIns="0" tIns="0" rIns="0" bIns="0"/>
          <a:lstStyle/>
          <a:p>
            <a:endParaRPr lang="en-US"/>
          </a:p>
        </p:txBody>
      </p:sp>
      <p:sp>
        <p:nvSpPr>
          <p:cNvPr id="44249" name="Line 221"/>
          <p:cNvSpPr>
            <a:spLocks noChangeShapeType="1"/>
          </p:cNvSpPr>
          <p:nvPr/>
        </p:nvSpPr>
        <p:spPr bwMode="auto">
          <a:xfrm>
            <a:off x="6789738" y="3078163"/>
            <a:ext cx="3175" cy="125412"/>
          </a:xfrm>
          <a:prstGeom prst="line">
            <a:avLst/>
          </a:prstGeom>
          <a:noFill/>
          <a:ln w="18415">
            <a:solidFill>
              <a:srgbClr val="0000FF"/>
            </a:solidFill>
            <a:round/>
            <a:headEnd/>
            <a:tailEnd/>
          </a:ln>
        </p:spPr>
        <p:txBody>
          <a:bodyPr lIns="0" tIns="0" rIns="0" bIns="0"/>
          <a:lstStyle/>
          <a:p>
            <a:endParaRPr lang="en-US"/>
          </a:p>
        </p:txBody>
      </p:sp>
      <p:sp>
        <p:nvSpPr>
          <p:cNvPr id="44250" name="Line 222"/>
          <p:cNvSpPr>
            <a:spLocks noChangeShapeType="1"/>
          </p:cNvSpPr>
          <p:nvPr/>
        </p:nvSpPr>
        <p:spPr bwMode="auto">
          <a:xfrm>
            <a:off x="6076950" y="3087688"/>
            <a:ext cx="1588" cy="125412"/>
          </a:xfrm>
          <a:prstGeom prst="line">
            <a:avLst/>
          </a:prstGeom>
          <a:noFill/>
          <a:ln w="18415">
            <a:solidFill>
              <a:srgbClr val="0000FF"/>
            </a:solidFill>
            <a:round/>
            <a:headEnd/>
            <a:tailEnd/>
          </a:ln>
        </p:spPr>
        <p:txBody>
          <a:bodyPr lIns="0" tIns="0" rIns="0" bIns="0"/>
          <a:lstStyle/>
          <a:p>
            <a:endParaRPr lang="en-US"/>
          </a:p>
        </p:txBody>
      </p:sp>
      <p:sp>
        <p:nvSpPr>
          <p:cNvPr id="44251" name="Oval 223"/>
          <p:cNvSpPr>
            <a:spLocks noChangeArrowheads="1"/>
          </p:cNvSpPr>
          <p:nvPr/>
        </p:nvSpPr>
        <p:spPr bwMode="auto">
          <a:xfrm>
            <a:off x="6053138" y="3200400"/>
            <a:ext cx="44450" cy="26988"/>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52" name="Oval 224"/>
          <p:cNvSpPr>
            <a:spLocks noChangeArrowheads="1"/>
          </p:cNvSpPr>
          <p:nvPr/>
        </p:nvSpPr>
        <p:spPr bwMode="auto">
          <a:xfrm>
            <a:off x="6769100" y="3198813"/>
            <a:ext cx="49213" cy="269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253" name="Line 225"/>
          <p:cNvSpPr>
            <a:spLocks noChangeShapeType="1"/>
          </p:cNvSpPr>
          <p:nvPr/>
        </p:nvSpPr>
        <p:spPr bwMode="auto">
          <a:xfrm flipH="1">
            <a:off x="2455863" y="2828925"/>
            <a:ext cx="76200" cy="55563"/>
          </a:xfrm>
          <a:prstGeom prst="line">
            <a:avLst/>
          </a:prstGeom>
          <a:noFill/>
          <a:ln w="18415">
            <a:solidFill>
              <a:srgbClr val="0000FF"/>
            </a:solidFill>
            <a:round/>
            <a:headEnd/>
            <a:tailEnd/>
          </a:ln>
        </p:spPr>
        <p:txBody>
          <a:bodyPr lIns="0" tIns="0" rIns="0" bIns="0"/>
          <a:lstStyle/>
          <a:p>
            <a:endParaRPr lang="en-US"/>
          </a:p>
        </p:txBody>
      </p:sp>
      <p:sp>
        <p:nvSpPr>
          <p:cNvPr id="44254" name="Line 226"/>
          <p:cNvSpPr>
            <a:spLocks noChangeShapeType="1"/>
          </p:cNvSpPr>
          <p:nvPr/>
        </p:nvSpPr>
        <p:spPr bwMode="auto">
          <a:xfrm>
            <a:off x="2535238" y="2830513"/>
            <a:ext cx="74612" cy="49212"/>
          </a:xfrm>
          <a:prstGeom prst="line">
            <a:avLst/>
          </a:prstGeom>
          <a:noFill/>
          <a:ln w="18415">
            <a:solidFill>
              <a:srgbClr val="0000FF"/>
            </a:solidFill>
            <a:round/>
            <a:headEnd/>
            <a:tailEnd/>
          </a:ln>
        </p:spPr>
        <p:txBody>
          <a:bodyPr lIns="0" tIns="0" rIns="0" bIns="0"/>
          <a:lstStyle/>
          <a:p>
            <a:endParaRPr lang="en-US"/>
          </a:p>
        </p:txBody>
      </p:sp>
      <p:sp>
        <p:nvSpPr>
          <p:cNvPr id="44255" name="Line 227"/>
          <p:cNvSpPr>
            <a:spLocks noChangeShapeType="1"/>
          </p:cNvSpPr>
          <p:nvPr/>
        </p:nvSpPr>
        <p:spPr bwMode="auto">
          <a:xfrm flipH="1" flipV="1">
            <a:off x="2462213" y="2987675"/>
            <a:ext cx="69850" cy="50800"/>
          </a:xfrm>
          <a:prstGeom prst="line">
            <a:avLst/>
          </a:prstGeom>
          <a:noFill/>
          <a:ln w="18415">
            <a:solidFill>
              <a:srgbClr val="0000FF"/>
            </a:solidFill>
            <a:round/>
            <a:headEnd/>
            <a:tailEnd/>
          </a:ln>
        </p:spPr>
        <p:txBody>
          <a:bodyPr lIns="0" tIns="0" rIns="0" bIns="0"/>
          <a:lstStyle/>
          <a:p>
            <a:endParaRPr lang="en-US"/>
          </a:p>
        </p:txBody>
      </p:sp>
      <p:sp>
        <p:nvSpPr>
          <p:cNvPr id="44256" name="Line 228"/>
          <p:cNvSpPr>
            <a:spLocks noChangeShapeType="1"/>
          </p:cNvSpPr>
          <p:nvPr/>
        </p:nvSpPr>
        <p:spPr bwMode="auto">
          <a:xfrm flipV="1">
            <a:off x="2532063" y="2987675"/>
            <a:ext cx="69850" cy="49213"/>
          </a:xfrm>
          <a:prstGeom prst="line">
            <a:avLst/>
          </a:prstGeom>
          <a:noFill/>
          <a:ln w="18415">
            <a:solidFill>
              <a:srgbClr val="0000FF"/>
            </a:solidFill>
            <a:round/>
            <a:headEnd/>
            <a:tailEnd/>
          </a:ln>
        </p:spPr>
        <p:txBody>
          <a:bodyPr lIns="0" tIns="0" rIns="0" bIns="0"/>
          <a:lstStyle/>
          <a:p>
            <a:endParaRPr lang="en-US"/>
          </a:p>
        </p:txBody>
      </p:sp>
      <p:sp>
        <p:nvSpPr>
          <p:cNvPr id="44257" name="Line 229"/>
          <p:cNvSpPr>
            <a:spLocks noChangeShapeType="1"/>
          </p:cNvSpPr>
          <p:nvPr/>
        </p:nvSpPr>
        <p:spPr bwMode="auto">
          <a:xfrm flipH="1">
            <a:off x="2462213" y="2782888"/>
            <a:ext cx="66675" cy="47625"/>
          </a:xfrm>
          <a:prstGeom prst="line">
            <a:avLst/>
          </a:prstGeom>
          <a:noFill/>
          <a:ln w="18415">
            <a:solidFill>
              <a:srgbClr val="0000FF"/>
            </a:solidFill>
            <a:round/>
            <a:headEnd/>
            <a:tailEnd/>
          </a:ln>
        </p:spPr>
        <p:txBody>
          <a:bodyPr lIns="0" tIns="0" rIns="0" bIns="0"/>
          <a:lstStyle/>
          <a:p>
            <a:endParaRPr lang="en-US"/>
          </a:p>
        </p:txBody>
      </p:sp>
      <p:sp>
        <p:nvSpPr>
          <p:cNvPr id="44258" name="Line 230"/>
          <p:cNvSpPr>
            <a:spLocks noChangeShapeType="1"/>
          </p:cNvSpPr>
          <p:nvPr/>
        </p:nvSpPr>
        <p:spPr bwMode="auto">
          <a:xfrm>
            <a:off x="2532063" y="2787650"/>
            <a:ext cx="71437" cy="47625"/>
          </a:xfrm>
          <a:prstGeom prst="line">
            <a:avLst/>
          </a:prstGeom>
          <a:noFill/>
          <a:ln w="18415">
            <a:solidFill>
              <a:srgbClr val="0000FF"/>
            </a:solidFill>
            <a:round/>
            <a:headEnd/>
            <a:tailEnd/>
          </a:ln>
        </p:spPr>
        <p:txBody>
          <a:bodyPr lIns="0" tIns="0" rIns="0" bIns="0"/>
          <a:lstStyle/>
          <a:p>
            <a:endParaRPr lang="en-US"/>
          </a:p>
        </p:txBody>
      </p:sp>
      <p:sp>
        <p:nvSpPr>
          <p:cNvPr id="44259" name="Line 231"/>
          <p:cNvSpPr>
            <a:spLocks noChangeShapeType="1"/>
          </p:cNvSpPr>
          <p:nvPr/>
        </p:nvSpPr>
        <p:spPr bwMode="auto">
          <a:xfrm flipH="1" flipV="1">
            <a:off x="2462213" y="3036888"/>
            <a:ext cx="69850" cy="47625"/>
          </a:xfrm>
          <a:prstGeom prst="line">
            <a:avLst/>
          </a:prstGeom>
          <a:noFill/>
          <a:ln w="18415">
            <a:solidFill>
              <a:srgbClr val="0000FF"/>
            </a:solidFill>
            <a:round/>
            <a:headEnd/>
            <a:tailEnd/>
          </a:ln>
        </p:spPr>
        <p:txBody>
          <a:bodyPr lIns="0" tIns="0" rIns="0" bIns="0"/>
          <a:lstStyle/>
          <a:p>
            <a:endParaRPr lang="en-US"/>
          </a:p>
        </p:txBody>
      </p:sp>
      <p:sp>
        <p:nvSpPr>
          <p:cNvPr id="44260" name="Line 232"/>
          <p:cNvSpPr>
            <a:spLocks noChangeShapeType="1"/>
          </p:cNvSpPr>
          <p:nvPr/>
        </p:nvSpPr>
        <p:spPr bwMode="auto">
          <a:xfrm flipV="1">
            <a:off x="2532063" y="3032125"/>
            <a:ext cx="69850" cy="50800"/>
          </a:xfrm>
          <a:prstGeom prst="line">
            <a:avLst/>
          </a:prstGeom>
          <a:noFill/>
          <a:ln w="18415">
            <a:solidFill>
              <a:srgbClr val="0000FF"/>
            </a:solidFill>
            <a:round/>
            <a:headEnd/>
            <a:tailEnd/>
          </a:ln>
        </p:spPr>
        <p:txBody>
          <a:bodyPr lIns="0" tIns="0" rIns="0" bIns="0"/>
          <a:lstStyle/>
          <a:p>
            <a:endParaRPr lang="en-US"/>
          </a:p>
        </p:txBody>
      </p:sp>
      <p:sp>
        <p:nvSpPr>
          <p:cNvPr id="44261" name="Line 233"/>
          <p:cNvSpPr>
            <a:spLocks noChangeShapeType="1"/>
          </p:cNvSpPr>
          <p:nvPr/>
        </p:nvSpPr>
        <p:spPr bwMode="auto">
          <a:xfrm>
            <a:off x="2532063" y="2828925"/>
            <a:ext cx="1587" cy="79375"/>
          </a:xfrm>
          <a:prstGeom prst="line">
            <a:avLst/>
          </a:prstGeom>
          <a:noFill/>
          <a:ln w="18415">
            <a:solidFill>
              <a:srgbClr val="0000FF"/>
            </a:solidFill>
            <a:round/>
            <a:headEnd/>
            <a:tailEnd/>
          </a:ln>
        </p:spPr>
        <p:txBody>
          <a:bodyPr lIns="0" tIns="0" rIns="0" bIns="0"/>
          <a:lstStyle/>
          <a:p>
            <a:endParaRPr lang="en-US"/>
          </a:p>
        </p:txBody>
      </p:sp>
      <p:sp>
        <p:nvSpPr>
          <p:cNvPr id="44262" name="Line 234"/>
          <p:cNvSpPr>
            <a:spLocks noChangeShapeType="1"/>
          </p:cNvSpPr>
          <p:nvPr/>
        </p:nvSpPr>
        <p:spPr bwMode="auto">
          <a:xfrm>
            <a:off x="2532063" y="2949575"/>
            <a:ext cx="1587" cy="74613"/>
          </a:xfrm>
          <a:prstGeom prst="line">
            <a:avLst/>
          </a:prstGeom>
          <a:noFill/>
          <a:ln w="18415">
            <a:solidFill>
              <a:srgbClr val="0000FF"/>
            </a:solidFill>
            <a:round/>
            <a:headEnd/>
            <a:tailEnd/>
          </a:ln>
        </p:spPr>
        <p:txBody>
          <a:bodyPr lIns="0" tIns="0" rIns="0" bIns="0"/>
          <a:lstStyle/>
          <a:p>
            <a:endParaRPr lang="en-US"/>
          </a:p>
        </p:txBody>
      </p:sp>
      <p:sp>
        <p:nvSpPr>
          <p:cNvPr id="44263" name="Freeform 235"/>
          <p:cNvSpPr>
            <a:spLocks/>
          </p:cNvSpPr>
          <p:nvPr/>
        </p:nvSpPr>
        <p:spPr bwMode="auto">
          <a:xfrm>
            <a:off x="2570163" y="2905125"/>
            <a:ext cx="31750" cy="55563"/>
          </a:xfrm>
          <a:custGeom>
            <a:avLst/>
            <a:gdLst>
              <a:gd name="T0" fmla="*/ 2147483647 w 11"/>
              <a:gd name="T1" fmla="*/ 2147483647 h 27"/>
              <a:gd name="T2" fmla="*/ 2147483647 w 11"/>
              <a:gd name="T3" fmla="*/ 2147483647 h 27"/>
              <a:gd name="T4" fmla="*/ 2147483647 w 11"/>
              <a:gd name="T5" fmla="*/ 2147483647 h 27"/>
              <a:gd name="T6" fmla="*/ 2147483647 w 11"/>
              <a:gd name="T7" fmla="*/ 2147483647 h 27"/>
              <a:gd name="T8" fmla="*/ 2147483647 w 11"/>
              <a:gd name="T9" fmla="*/ 2147483647 h 27"/>
              <a:gd name="T10" fmla="*/ 2147483647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4264" name="Line 236"/>
          <p:cNvSpPr>
            <a:spLocks noChangeShapeType="1"/>
          </p:cNvSpPr>
          <p:nvPr/>
        </p:nvSpPr>
        <p:spPr bwMode="auto">
          <a:xfrm flipH="1">
            <a:off x="3167063" y="2828925"/>
            <a:ext cx="73025" cy="55563"/>
          </a:xfrm>
          <a:prstGeom prst="line">
            <a:avLst/>
          </a:prstGeom>
          <a:noFill/>
          <a:ln w="18415">
            <a:solidFill>
              <a:srgbClr val="0000FF"/>
            </a:solidFill>
            <a:round/>
            <a:headEnd/>
            <a:tailEnd/>
          </a:ln>
        </p:spPr>
        <p:txBody>
          <a:bodyPr lIns="0" tIns="0" rIns="0" bIns="0"/>
          <a:lstStyle/>
          <a:p>
            <a:endParaRPr lang="en-US"/>
          </a:p>
        </p:txBody>
      </p:sp>
      <p:sp>
        <p:nvSpPr>
          <p:cNvPr id="44265" name="Line 237"/>
          <p:cNvSpPr>
            <a:spLocks noChangeShapeType="1"/>
          </p:cNvSpPr>
          <p:nvPr/>
        </p:nvSpPr>
        <p:spPr bwMode="auto">
          <a:xfrm>
            <a:off x="3251200" y="2830513"/>
            <a:ext cx="68263" cy="49212"/>
          </a:xfrm>
          <a:prstGeom prst="line">
            <a:avLst/>
          </a:prstGeom>
          <a:noFill/>
          <a:ln w="18415">
            <a:solidFill>
              <a:srgbClr val="0000FF"/>
            </a:solidFill>
            <a:round/>
            <a:headEnd/>
            <a:tailEnd/>
          </a:ln>
        </p:spPr>
        <p:txBody>
          <a:bodyPr lIns="0" tIns="0" rIns="0" bIns="0"/>
          <a:lstStyle/>
          <a:p>
            <a:endParaRPr lang="en-US"/>
          </a:p>
        </p:txBody>
      </p:sp>
      <p:sp>
        <p:nvSpPr>
          <p:cNvPr id="44266" name="Line 238"/>
          <p:cNvSpPr>
            <a:spLocks noChangeShapeType="1"/>
          </p:cNvSpPr>
          <p:nvPr/>
        </p:nvSpPr>
        <p:spPr bwMode="auto">
          <a:xfrm flipH="1" flipV="1">
            <a:off x="3168650" y="2987675"/>
            <a:ext cx="71438" cy="50800"/>
          </a:xfrm>
          <a:prstGeom prst="line">
            <a:avLst/>
          </a:prstGeom>
          <a:noFill/>
          <a:ln w="18415">
            <a:solidFill>
              <a:srgbClr val="0000FF"/>
            </a:solidFill>
            <a:round/>
            <a:headEnd/>
            <a:tailEnd/>
          </a:ln>
        </p:spPr>
        <p:txBody>
          <a:bodyPr lIns="0" tIns="0" rIns="0" bIns="0"/>
          <a:lstStyle/>
          <a:p>
            <a:endParaRPr lang="en-US"/>
          </a:p>
        </p:txBody>
      </p:sp>
      <p:sp>
        <p:nvSpPr>
          <p:cNvPr id="44267" name="Line 239"/>
          <p:cNvSpPr>
            <a:spLocks noChangeShapeType="1"/>
          </p:cNvSpPr>
          <p:nvPr/>
        </p:nvSpPr>
        <p:spPr bwMode="auto">
          <a:xfrm flipV="1">
            <a:off x="3240088" y="2987675"/>
            <a:ext cx="73025" cy="50800"/>
          </a:xfrm>
          <a:prstGeom prst="line">
            <a:avLst/>
          </a:prstGeom>
          <a:noFill/>
          <a:ln w="18415">
            <a:solidFill>
              <a:srgbClr val="0000FF"/>
            </a:solidFill>
            <a:round/>
            <a:headEnd/>
            <a:tailEnd/>
          </a:ln>
        </p:spPr>
        <p:txBody>
          <a:bodyPr lIns="0" tIns="0" rIns="0" bIns="0"/>
          <a:lstStyle/>
          <a:p>
            <a:endParaRPr lang="en-US"/>
          </a:p>
        </p:txBody>
      </p:sp>
      <p:sp>
        <p:nvSpPr>
          <p:cNvPr id="44268" name="Line 240"/>
          <p:cNvSpPr>
            <a:spLocks noChangeShapeType="1"/>
          </p:cNvSpPr>
          <p:nvPr/>
        </p:nvSpPr>
        <p:spPr bwMode="auto">
          <a:xfrm flipH="1">
            <a:off x="3168650" y="2782888"/>
            <a:ext cx="71438" cy="50800"/>
          </a:xfrm>
          <a:prstGeom prst="line">
            <a:avLst/>
          </a:prstGeom>
          <a:noFill/>
          <a:ln w="18415">
            <a:solidFill>
              <a:srgbClr val="0000FF"/>
            </a:solidFill>
            <a:round/>
            <a:headEnd/>
            <a:tailEnd/>
          </a:ln>
        </p:spPr>
        <p:txBody>
          <a:bodyPr lIns="0" tIns="0" rIns="0" bIns="0"/>
          <a:lstStyle/>
          <a:p>
            <a:endParaRPr lang="en-US"/>
          </a:p>
        </p:txBody>
      </p:sp>
      <p:sp>
        <p:nvSpPr>
          <p:cNvPr id="44269" name="Line 241"/>
          <p:cNvSpPr>
            <a:spLocks noChangeShapeType="1"/>
          </p:cNvSpPr>
          <p:nvPr/>
        </p:nvSpPr>
        <p:spPr bwMode="auto">
          <a:xfrm>
            <a:off x="3243263" y="2787650"/>
            <a:ext cx="71437" cy="50800"/>
          </a:xfrm>
          <a:prstGeom prst="line">
            <a:avLst/>
          </a:prstGeom>
          <a:noFill/>
          <a:ln w="18415">
            <a:solidFill>
              <a:srgbClr val="0000FF"/>
            </a:solidFill>
            <a:round/>
            <a:headEnd/>
            <a:tailEnd/>
          </a:ln>
        </p:spPr>
        <p:txBody>
          <a:bodyPr lIns="0" tIns="0" rIns="0" bIns="0"/>
          <a:lstStyle/>
          <a:p>
            <a:endParaRPr lang="en-US"/>
          </a:p>
        </p:txBody>
      </p:sp>
      <p:sp>
        <p:nvSpPr>
          <p:cNvPr id="44270" name="Line 242"/>
          <p:cNvSpPr>
            <a:spLocks noChangeShapeType="1"/>
          </p:cNvSpPr>
          <p:nvPr/>
        </p:nvSpPr>
        <p:spPr bwMode="auto">
          <a:xfrm flipH="1" flipV="1">
            <a:off x="3168650" y="3036888"/>
            <a:ext cx="71438" cy="50800"/>
          </a:xfrm>
          <a:prstGeom prst="line">
            <a:avLst/>
          </a:prstGeom>
          <a:noFill/>
          <a:ln w="18415">
            <a:solidFill>
              <a:srgbClr val="0000FF"/>
            </a:solidFill>
            <a:round/>
            <a:headEnd/>
            <a:tailEnd/>
          </a:ln>
        </p:spPr>
        <p:txBody>
          <a:bodyPr lIns="0" tIns="0" rIns="0" bIns="0"/>
          <a:lstStyle/>
          <a:p>
            <a:endParaRPr lang="en-US"/>
          </a:p>
        </p:txBody>
      </p:sp>
      <p:sp>
        <p:nvSpPr>
          <p:cNvPr id="44271" name="Line 243"/>
          <p:cNvSpPr>
            <a:spLocks noChangeShapeType="1"/>
          </p:cNvSpPr>
          <p:nvPr/>
        </p:nvSpPr>
        <p:spPr bwMode="auto">
          <a:xfrm flipV="1">
            <a:off x="3240088" y="3033713"/>
            <a:ext cx="73025" cy="49212"/>
          </a:xfrm>
          <a:prstGeom prst="line">
            <a:avLst/>
          </a:prstGeom>
          <a:noFill/>
          <a:ln w="18415">
            <a:solidFill>
              <a:srgbClr val="0000FF"/>
            </a:solidFill>
            <a:round/>
            <a:headEnd/>
            <a:tailEnd/>
          </a:ln>
        </p:spPr>
        <p:txBody>
          <a:bodyPr lIns="0" tIns="0" rIns="0" bIns="0"/>
          <a:lstStyle/>
          <a:p>
            <a:endParaRPr lang="en-US"/>
          </a:p>
        </p:txBody>
      </p:sp>
      <p:sp>
        <p:nvSpPr>
          <p:cNvPr id="44272" name="Line 244"/>
          <p:cNvSpPr>
            <a:spLocks noChangeShapeType="1"/>
          </p:cNvSpPr>
          <p:nvPr/>
        </p:nvSpPr>
        <p:spPr bwMode="auto">
          <a:xfrm>
            <a:off x="3243263" y="2830513"/>
            <a:ext cx="1587" cy="77787"/>
          </a:xfrm>
          <a:prstGeom prst="line">
            <a:avLst/>
          </a:prstGeom>
          <a:noFill/>
          <a:ln w="18415">
            <a:solidFill>
              <a:srgbClr val="0000FF"/>
            </a:solidFill>
            <a:round/>
            <a:headEnd/>
            <a:tailEnd/>
          </a:ln>
        </p:spPr>
        <p:txBody>
          <a:bodyPr lIns="0" tIns="0" rIns="0" bIns="0"/>
          <a:lstStyle/>
          <a:p>
            <a:endParaRPr lang="en-US"/>
          </a:p>
        </p:txBody>
      </p:sp>
      <p:sp>
        <p:nvSpPr>
          <p:cNvPr id="44273" name="Line 245"/>
          <p:cNvSpPr>
            <a:spLocks noChangeShapeType="1"/>
          </p:cNvSpPr>
          <p:nvPr/>
        </p:nvSpPr>
        <p:spPr bwMode="auto">
          <a:xfrm>
            <a:off x="3240088" y="2949575"/>
            <a:ext cx="3175" cy="77788"/>
          </a:xfrm>
          <a:prstGeom prst="line">
            <a:avLst/>
          </a:prstGeom>
          <a:noFill/>
          <a:ln w="18415">
            <a:solidFill>
              <a:srgbClr val="0000FF"/>
            </a:solidFill>
            <a:round/>
            <a:headEnd/>
            <a:tailEnd/>
          </a:ln>
        </p:spPr>
        <p:txBody>
          <a:bodyPr lIns="0" tIns="0" rIns="0" bIns="0"/>
          <a:lstStyle/>
          <a:p>
            <a:endParaRPr lang="en-US"/>
          </a:p>
        </p:txBody>
      </p:sp>
      <p:sp>
        <p:nvSpPr>
          <p:cNvPr id="44274" name="Freeform 246"/>
          <p:cNvSpPr>
            <a:spLocks/>
          </p:cNvSpPr>
          <p:nvPr/>
        </p:nvSpPr>
        <p:spPr bwMode="auto">
          <a:xfrm>
            <a:off x="3281363" y="2905125"/>
            <a:ext cx="31750" cy="55563"/>
          </a:xfrm>
          <a:custGeom>
            <a:avLst/>
            <a:gdLst>
              <a:gd name="T0" fmla="*/ 0 w 11"/>
              <a:gd name="T1" fmla="*/ 2147483647 h 27"/>
              <a:gd name="T2" fmla="*/ 2147483647 w 11"/>
              <a:gd name="T3" fmla="*/ 2147483647 h 27"/>
              <a:gd name="T4" fmla="*/ 2147483647 w 11"/>
              <a:gd name="T5" fmla="*/ 2147483647 h 27"/>
              <a:gd name="T6" fmla="*/ 2147483647 w 11"/>
              <a:gd name="T7" fmla="*/ 2147483647 h 27"/>
              <a:gd name="T8" fmla="*/ 2147483647 w 11"/>
              <a:gd name="T9" fmla="*/ 2147483647 h 27"/>
              <a:gd name="T10" fmla="*/ 2147483647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0" y="26"/>
                </a:moveTo>
                <a:lnTo>
                  <a:pt x="2" y="26"/>
                </a:lnTo>
                <a:lnTo>
                  <a:pt x="4" y="25"/>
                </a:lnTo>
                <a:lnTo>
                  <a:pt x="6" y="24"/>
                </a:lnTo>
                <a:lnTo>
                  <a:pt x="7" y="22"/>
                </a:lnTo>
                <a:lnTo>
                  <a:pt x="7" y="20"/>
                </a:lnTo>
                <a:lnTo>
                  <a:pt x="9" y="18"/>
                </a:lnTo>
                <a:lnTo>
                  <a:pt x="9" y="16"/>
                </a:lnTo>
                <a:lnTo>
                  <a:pt x="10" y="13"/>
                </a:lnTo>
                <a:lnTo>
                  <a:pt x="9" y="11"/>
                </a:lnTo>
                <a:lnTo>
                  <a:pt x="9" y="9"/>
                </a:lnTo>
                <a:lnTo>
                  <a:pt x="7" y="7"/>
                </a:lnTo>
                <a:lnTo>
                  <a:pt x="7" y="5"/>
                </a:lnTo>
                <a:lnTo>
                  <a:pt x="5" y="4"/>
                </a:lnTo>
                <a:lnTo>
                  <a:pt x="4" y="2"/>
                </a:lnTo>
                <a:lnTo>
                  <a:pt x="2"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4275" name="Line 247"/>
          <p:cNvSpPr>
            <a:spLocks noChangeShapeType="1"/>
          </p:cNvSpPr>
          <p:nvPr/>
        </p:nvSpPr>
        <p:spPr bwMode="auto">
          <a:xfrm>
            <a:off x="2528888" y="3094038"/>
            <a:ext cx="3175" cy="123825"/>
          </a:xfrm>
          <a:prstGeom prst="line">
            <a:avLst/>
          </a:prstGeom>
          <a:noFill/>
          <a:ln w="18415">
            <a:solidFill>
              <a:srgbClr val="0000FF"/>
            </a:solidFill>
            <a:round/>
            <a:headEnd/>
            <a:tailEnd/>
          </a:ln>
        </p:spPr>
        <p:txBody>
          <a:bodyPr lIns="0" tIns="0" rIns="0" bIns="0"/>
          <a:lstStyle/>
          <a:p>
            <a:endParaRPr lang="en-US"/>
          </a:p>
        </p:txBody>
      </p:sp>
      <p:sp>
        <p:nvSpPr>
          <p:cNvPr id="44276" name="Line 248"/>
          <p:cNvSpPr>
            <a:spLocks noChangeShapeType="1"/>
          </p:cNvSpPr>
          <p:nvPr/>
        </p:nvSpPr>
        <p:spPr bwMode="auto">
          <a:xfrm>
            <a:off x="3240088" y="3084513"/>
            <a:ext cx="3175" cy="127000"/>
          </a:xfrm>
          <a:prstGeom prst="line">
            <a:avLst/>
          </a:prstGeom>
          <a:noFill/>
          <a:ln w="18415">
            <a:solidFill>
              <a:srgbClr val="0000FF"/>
            </a:solidFill>
            <a:round/>
            <a:headEnd/>
            <a:tailEnd/>
          </a:ln>
        </p:spPr>
        <p:txBody>
          <a:bodyPr lIns="0" tIns="0" rIns="0" bIns="0"/>
          <a:lstStyle/>
          <a:p>
            <a:endParaRPr lang="en-US"/>
          </a:p>
        </p:txBody>
      </p:sp>
      <p:sp>
        <p:nvSpPr>
          <p:cNvPr id="44277" name="Line 249"/>
          <p:cNvSpPr>
            <a:spLocks noChangeShapeType="1"/>
          </p:cNvSpPr>
          <p:nvPr/>
        </p:nvSpPr>
        <p:spPr bwMode="auto">
          <a:xfrm>
            <a:off x="3255963" y="2668588"/>
            <a:ext cx="0" cy="96837"/>
          </a:xfrm>
          <a:prstGeom prst="line">
            <a:avLst/>
          </a:prstGeom>
          <a:noFill/>
          <a:ln w="18415">
            <a:solidFill>
              <a:srgbClr val="0000FF"/>
            </a:solidFill>
            <a:round/>
            <a:headEnd/>
            <a:tailEnd/>
          </a:ln>
        </p:spPr>
        <p:txBody>
          <a:bodyPr lIns="0" tIns="0" rIns="0" bIns="0"/>
          <a:lstStyle/>
          <a:p>
            <a:endParaRPr lang="en-US"/>
          </a:p>
        </p:txBody>
      </p:sp>
      <p:sp>
        <p:nvSpPr>
          <p:cNvPr id="44278" name="Line 250"/>
          <p:cNvSpPr>
            <a:spLocks noChangeShapeType="1"/>
          </p:cNvSpPr>
          <p:nvPr/>
        </p:nvSpPr>
        <p:spPr bwMode="auto">
          <a:xfrm flipH="1">
            <a:off x="6002338" y="2820988"/>
            <a:ext cx="79375" cy="55562"/>
          </a:xfrm>
          <a:prstGeom prst="line">
            <a:avLst/>
          </a:prstGeom>
          <a:noFill/>
          <a:ln w="18415">
            <a:solidFill>
              <a:srgbClr val="0000FF"/>
            </a:solidFill>
            <a:round/>
            <a:headEnd/>
            <a:tailEnd/>
          </a:ln>
        </p:spPr>
        <p:txBody>
          <a:bodyPr lIns="0" tIns="0" rIns="0" bIns="0"/>
          <a:lstStyle/>
          <a:p>
            <a:endParaRPr lang="en-US"/>
          </a:p>
        </p:txBody>
      </p:sp>
      <p:sp>
        <p:nvSpPr>
          <p:cNvPr id="44279" name="Line 251"/>
          <p:cNvSpPr>
            <a:spLocks noChangeShapeType="1"/>
          </p:cNvSpPr>
          <p:nvPr/>
        </p:nvSpPr>
        <p:spPr bwMode="auto">
          <a:xfrm>
            <a:off x="6088063" y="2822575"/>
            <a:ext cx="66675" cy="52388"/>
          </a:xfrm>
          <a:prstGeom prst="line">
            <a:avLst/>
          </a:prstGeom>
          <a:noFill/>
          <a:ln w="18415">
            <a:solidFill>
              <a:srgbClr val="0000FF"/>
            </a:solidFill>
            <a:round/>
            <a:headEnd/>
            <a:tailEnd/>
          </a:ln>
        </p:spPr>
        <p:txBody>
          <a:bodyPr lIns="0" tIns="0" rIns="0" bIns="0"/>
          <a:lstStyle/>
          <a:p>
            <a:endParaRPr lang="en-US"/>
          </a:p>
        </p:txBody>
      </p:sp>
      <p:sp>
        <p:nvSpPr>
          <p:cNvPr id="44280" name="Line 252"/>
          <p:cNvSpPr>
            <a:spLocks noChangeShapeType="1"/>
          </p:cNvSpPr>
          <p:nvPr/>
        </p:nvSpPr>
        <p:spPr bwMode="auto">
          <a:xfrm flipH="1" flipV="1">
            <a:off x="6005513" y="2982913"/>
            <a:ext cx="76200" cy="49212"/>
          </a:xfrm>
          <a:prstGeom prst="line">
            <a:avLst/>
          </a:prstGeom>
          <a:noFill/>
          <a:ln w="18415">
            <a:solidFill>
              <a:srgbClr val="0000FF"/>
            </a:solidFill>
            <a:round/>
            <a:headEnd/>
            <a:tailEnd/>
          </a:ln>
        </p:spPr>
        <p:txBody>
          <a:bodyPr lIns="0" tIns="0" rIns="0" bIns="0"/>
          <a:lstStyle/>
          <a:p>
            <a:endParaRPr lang="en-US"/>
          </a:p>
        </p:txBody>
      </p:sp>
      <p:sp>
        <p:nvSpPr>
          <p:cNvPr id="44281" name="Line 253"/>
          <p:cNvSpPr>
            <a:spLocks noChangeShapeType="1"/>
          </p:cNvSpPr>
          <p:nvPr/>
        </p:nvSpPr>
        <p:spPr bwMode="auto">
          <a:xfrm flipV="1">
            <a:off x="6076950" y="2982913"/>
            <a:ext cx="74613" cy="49212"/>
          </a:xfrm>
          <a:prstGeom prst="line">
            <a:avLst/>
          </a:prstGeom>
          <a:noFill/>
          <a:ln w="18415">
            <a:solidFill>
              <a:srgbClr val="0000FF"/>
            </a:solidFill>
            <a:round/>
            <a:headEnd/>
            <a:tailEnd/>
          </a:ln>
        </p:spPr>
        <p:txBody>
          <a:bodyPr lIns="0" tIns="0" rIns="0" bIns="0"/>
          <a:lstStyle/>
          <a:p>
            <a:endParaRPr lang="en-US"/>
          </a:p>
        </p:txBody>
      </p:sp>
      <p:sp>
        <p:nvSpPr>
          <p:cNvPr id="44282" name="Line 254"/>
          <p:cNvSpPr>
            <a:spLocks noChangeShapeType="1"/>
          </p:cNvSpPr>
          <p:nvPr/>
        </p:nvSpPr>
        <p:spPr bwMode="auto">
          <a:xfrm flipH="1">
            <a:off x="6005513" y="2774950"/>
            <a:ext cx="71437" cy="50800"/>
          </a:xfrm>
          <a:prstGeom prst="line">
            <a:avLst/>
          </a:prstGeom>
          <a:noFill/>
          <a:ln w="18415">
            <a:solidFill>
              <a:srgbClr val="0000FF"/>
            </a:solidFill>
            <a:round/>
            <a:headEnd/>
            <a:tailEnd/>
          </a:ln>
        </p:spPr>
        <p:txBody>
          <a:bodyPr lIns="0" tIns="0" rIns="0" bIns="0"/>
          <a:lstStyle/>
          <a:p>
            <a:endParaRPr lang="en-US"/>
          </a:p>
        </p:txBody>
      </p:sp>
      <p:sp>
        <p:nvSpPr>
          <p:cNvPr id="44283" name="Line 255"/>
          <p:cNvSpPr>
            <a:spLocks noChangeShapeType="1"/>
          </p:cNvSpPr>
          <p:nvPr/>
        </p:nvSpPr>
        <p:spPr bwMode="auto">
          <a:xfrm>
            <a:off x="6081713" y="2779713"/>
            <a:ext cx="69850" cy="49212"/>
          </a:xfrm>
          <a:prstGeom prst="line">
            <a:avLst/>
          </a:prstGeom>
          <a:noFill/>
          <a:ln w="18415">
            <a:solidFill>
              <a:srgbClr val="0000FF"/>
            </a:solidFill>
            <a:round/>
            <a:headEnd/>
            <a:tailEnd/>
          </a:ln>
        </p:spPr>
        <p:txBody>
          <a:bodyPr lIns="0" tIns="0" rIns="0" bIns="0"/>
          <a:lstStyle/>
          <a:p>
            <a:endParaRPr lang="en-US"/>
          </a:p>
        </p:txBody>
      </p:sp>
      <p:sp>
        <p:nvSpPr>
          <p:cNvPr id="44284" name="Line 256"/>
          <p:cNvSpPr>
            <a:spLocks noChangeShapeType="1"/>
          </p:cNvSpPr>
          <p:nvPr/>
        </p:nvSpPr>
        <p:spPr bwMode="auto">
          <a:xfrm flipH="1" flipV="1">
            <a:off x="6005513" y="3028950"/>
            <a:ext cx="76200" cy="49213"/>
          </a:xfrm>
          <a:prstGeom prst="line">
            <a:avLst/>
          </a:prstGeom>
          <a:noFill/>
          <a:ln w="18415">
            <a:solidFill>
              <a:srgbClr val="0000FF"/>
            </a:solidFill>
            <a:round/>
            <a:headEnd/>
            <a:tailEnd/>
          </a:ln>
        </p:spPr>
        <p:txBody>
          <a:bodyPr lIns="0" tIns="0" rIns="0" bIns="0"/>
          <a:lstStyle/>
          <a:p>
            <a:endParaRPr lang="en-US"/>
          </a:p>
        </p:txBody>
      </p:sp>
      <p:sp>
        <p:nvSpPr>
          <p:cNvPr id="44285" name="Line 257"/>
          <p:cNvSpPr>
            <a:spLocks noChangeShapeType="1"/>
          </p:cNvSpPr>
          <p:nvPr/>
        </p:nvSpPr>
        <p:spPr bwMode="auto">
          <a:xfrm flipV="1">
            <a:off x="6076950" y="3027363"/>
            <a:ext cx="74613" cy="46037"/>
          </a:xfrm>
          <a:prstGeom prst="line">
            <a:avLst/>
          </a:prstGeom>
          <a:noFill/>
          <a:ln w="18415">
            <a:solidFill>
              <a:srgbClr val="0000FF"/>
            </a:solidFill>
            <a:round/>
            <a:headEnd/>
            <a:tailEnd/>
          </a:ln>
        </p:spPr>
        <p:txBody>
          <a:bodyPr lIns="0" tIns="0" rIns="0" bIns="0"/>
          <a:lstStyle/>
          <a:p>
            <a:endParaRPr lang="en-US"/>
          </a:p>
        </p:txBody>
      </p:sp>
      <p:sp>
        <p:nvSpPr>
          <p:cNvPr id="44286" name="Line 258"/>
          <p:cNvSpPr>
            <a:spLocks noChangeShapeType="1"/>
          </p:cNvSpPr>
          <p:nvPr/>
        </p:nvSpPr>
        <p:spPr bwMode="auto">
          <a:xfrm>
            <a:off x="6081713" y="2820988"/>
            <a:ext cx="0" cy="79375"/>
          </a:xfrm>
          <a:prstGeom prst="line">
            <a:avLst/>
          </a:prstGeom>
          <a:noFill/>
          <a:ln w="18415">
            <a:solidFill>
              <a:srgbClr val="0000FF"/>
            </a:solidFill>
            <a:round/>
            <a:headEnd/>
            <a:tailEnd/>
          </a:ln>
        </p:spPr>
        <p:txBody>
          <a:bodyPr lIns="0" tIns="0" rIns="0" bIns="0"/>
          <a:lstStyle/>
          <a:p>
            <a:endParaRPr lang="en-US"/>
          </a:p>
        </p:txBody>
      </p:sp>
      <p:sp>
        <p:nvSpPr>
          <p:cNvPr id="44287" name="Line 259"/>
          <p:cNvSpPr>
            <a:spLocks noChangeShapeType="1"/>
          </p:cNvSpPr>
          <p:nvPr/>
        </p:nvSpPr>
        <p:spPr bwMode="auto">
          <a:xfrm>
            <a:off x="6081713" y="2940050"/>
            <a:ext cx="0" cy="77788"/>
          </a:xfrm>
          <a:prstGeom prst="line">
            <a:avLst/>
          </a:prstGeom>
          <a:noFill/>
          <a:ln w="18415">
            <a:solidFill>
              <a:srgbClr val="0000FF"/>
            </a:solidFill>
            <a:round/>
            <a:headEnd/>
            <a:tailEnd/>
          </a:ln>
        </p:spPr>
        <p:txBody>
          <a:bodyPr lIns="0" tIns="0" rIns="0" bIns="0"/>
          <a:lstStyle/>
          <a:p>
            <a:endParaRPr lang="en-US"/>
          </a:p>
        </p:txBody>
      </p:sp>
      <p:sp>
        <p:nvSpPr>
          <p:cNvPr id="44288" name="Freeform 260"/>
          <p:cNvSpPr>
            <a:spLocks/>
          </p:cNvSpPr>
          <p:nvPr/>
        </p:nvSpPr>
        <p:spPr bwMode="auto">
          <a:xfrm>
            <a:off x="6119813" y="2898775"/>
            <a:ext cx="25400" cy="52388"/>
          </a:xfrm>
          <a:custGeom>
            <a:avLst/>
            <a:gdLst>
              <a:gd name="T0" fmla="*/ 0 w 10"/>
              <a:gd name="T1" fmla="*/ 2147483647 h 27"/>
              <a:gd name="T2" fmla="*/ 2147483647 w 10"/>
              <a:gd name="T3" fmla="*/ 2147483647 h 27"/>
              <a:gd name="T4" fmla="*/ 2147483647 w 10"/>
              <a:gd name="T5" fmla="*/ 2147483647 h 27"/>
              <a:gd name="T6" fmla="*/ 2147483647 w 10"/>
              <a:gd name="T7" fmla="*/ 2147483647 h 27"/>
              <a:gd name="T8" fmla="*/ 2147483647 w 10"/>
              <a:gd name="T9" fmla="*/ 2147483647 h 27"/>
              <a:gd name="T10" fmla="*/ 2147483647 w 10"/>
              <a:gd name="T11" fmla="*/ 2147483647 h 27"/>
              <a:gd name="T12" fmla="*/ 2147483647 w 10"/>
              <a:gd name="T13" fmla="*/ 2147483647 h 27"/>
              <a:gd name="T14" fmla="*/ 2147483647 w 10"/>
              <a:gd name="T15" fmla="*/ 2147483647 h 27"/>
              <a:gd name="T16" fmla="*/ 2147483647 w 10"/>
              <a:gd name="T17" fmla="*/ 2147483647 h 27"/>
              <a:gd name="T18" fmla="*/ 2147483647 w 10"/>
              <a:gd name="T19" fmla="*/ 2147483647 h 27"/>
              <a:gd name="T20" fmla="*/ 2147483647 w 10"/>
              <a:gd name="T21" fmla="*/ 2147483647 h 27"/>
              <a:gd name="T22" fmla="*/ 2147483647 w 10"/>
              <a:gd name="T23" fmla="*/ 2147483647 h 27"/>
              <a:gd name="T24" fmla="*/ 2147483647 w 10"/>
              <a:gd name="T25" fmla="*/ 2147483647 h 27"/>
              <a:gd name="T26" fmla="*/ 2147483647 w 10"/>
              <a:gd name="T27" fmla="*/ 2147483647 h 27"/>
              <a:gd name="T28" fmla="*/ 2147483647 w 10"/>
              <a:gd name="T29" fmla="*/ 2147483647 h 27"/>
              <a:gd name="T30" fmla="*/ 2147483647 w 10"/>
              <a:gd name="T31" fmla="*/ 2147483647 h 27"/>
              <a:gd name="T32" fmla="*/ 0 w 10"/>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27"/>
              <a:gd name="T53" fmla="*/ 10 w 1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27">
                <a:moveTo>
                  <a:pt x="0" y="26"/>
                </a:moveTo>
                <a:lnTo>
                  <a:pt x="2" y="26"/>
                </a:lnTo>
                <a:lnTo>
                  <a:pt x="4" y="25"/>
                </a:lnTo>
                <a:lnTo>
                  <a:pt x="5" y="24"/>
                </a:lnTo>
                <a:lnTo>
                  <a:pt x="7" y="22"/>
                </a:lnTo>
                <a:lnTo>
                  <a:pt x="7" y="20"/>
                </a:lnTo>
                <a:lnTo>
                  <a:pt x="8" y="18"/>
                </a:lnTo>
                <a:lnTo>
                  <a:pt x="8" y="16"/>
                </a:lnTo>
                <a:lnTo>
                  <a:pt x="9" y="13"/>
                </a:lnTo>
                <a:lnTo>
                  <a:pt x="8" y="11"/>
                </a:lnTo>
                <a:lnTo>
                  <a:pt x="8" y="9"/>
                </a:lnTo>
                <a:lnTo>
                  <a:pt x="6" y="7"/>
                </a:lnTo>
                <a:lnTo>
                  <a:pt x="6" y="5"/>
                </a:lnTo>
                <a:lnTo>
                  <a:pt x="5" y="5"/>
                </a:lnTo>
                <a:lnTo>
                  <a:pt x="3" y="3"/>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4289" name="Line 261"/>
          <p:cNvSpPr>
            <a:spLocks noChangeShapeType="1"/>
          </p:cNvSpPr>
          <p:nvPr/>
        </p:nvSpPr>
        <p:spPr bwMode="auto">
          <a:xfrm flipH="1">
            <a:off x="6716713" y="2820988"/>
            <a:ext cx="76200" cy="55562"/>
          </a:xfrm>
          <a:prstGeom prst="line">
            <a:avLst/>
          </a:prstGeom>
          <a:noFill/>
          <a:ln w="18415">
            <a:solidFill>
              <a:srgbClr val="0000FF"/>
            </a:solidFill>
            <a:round/>
            <a:headEnd/>
            <a:tailEnd/>
          </a:ln>
        </p:spPr>
        <p:txBody>
          <a:bodyPr lIns="0" tIns="0" rIns="0" bIns="0"/>
          <a:lstStyle/>
          <a:p>
            <a:endParaRPr lang="en-US"/>
          </a:p>
        </p:txBody>
      </p:sp>
      <p:sp>
        <p:nvSpPr>
          <p:cNvPr id="44290" name="Line 262"/>
          <p:cNvSpPr>
            <a:spLocks noChangeShapeType="1"/>
          </p:cNvSpPr>
          <p:nvPr/>
        </p:nvSpPr>
        <p:spPr bwMode="auto">
          <a:xfrm>
            <a:off x="6796088" y="2825750"/>
            <a:ext cx="73025" cy="50800"/>
          </a:xfrm>
          <a:prstGeom prst="line">
            <a:avLst/>
          </a:prstGeom>
          <a:noFill/>
          <a:ln w="18415">
            <a:solidFill>
              <a:srgbClr val="0000FF"/>
            </a:solidFill>
            <a:round/>
            <a:headEnd/>
            <a:tailEnd/>
          </a:ln>
        </p:spPr>
        <p:txBody>
          <a:bodyPr lIns="0" tIns="0" rIns="0" bIns="0"/>
          <a:lstStyle/>
          <a:p>
            <a:endParaRPr lang="en-US"/>
          </a:p>
        </p:txBody>
      </p:sp>
      <p:sp>
        <p:nvSpPr>
          <p:cNvPr id="44291" name="Line 263"/>
          <p:cNvSpPr>
            <a:spLocks noChangeShapeType="1"/>
          </p:cNvSpPr>
          <p:nvPr/>
        </p:nvSpPr>
        <p:spPr bwMode="auto">
          <a:xfrm flipH="1" flipV="1">
            <a:off x="6723063" y="2986088"/>
            <a:ext cx="69850" cy="46037"/>
          </a:xfrm>
          <a:prstGeom prst="line">
            <a:avLst/>
          </a:prstGeom>
          <a:noFill/>
          <a:ln w="18415">
            <a:solidFill>
              <a:srgbClr val="0000FF"/>
            </a:solidFill>
            <a:round/>
            <a:headEnd/>
            <a:tailEnd/>
          </a:ln>
        </p:spPr>
        <p:txBody>
          <a:bodyPr lIns="0" tIns="0" rIns="0" bIns="0"/>
          <a:lstStyle/>
          <a:p>
            <a:endParaRPr lang="en-US"/>
          </a:p>
        </p:txBody>
      </p:sp>
      <p:sp>
        <p:nvSpPr>
          <p:cNvPr id="44292" name="Line 264"/>
          <p:cNvSpPr>
            <a:spLocks noChangeShapeType="1"/>
          </p:cNvSpPr>
          <p:nvPr/>
        </p:nvSpPr>
        <p:spPr bwMode="auto">
          <a:xfrm flipV="1">
            <a:off x="6792913" y="2982913"/>
            <a:ext cx="66675" cy="49212"/>
          </a:xfrm>
          <a:prstGeom prst="line">
            <a:avLst/>
          </a:prstGeom>
          <a:noFill/>
          <a:ln w="18415">
            <a:solidFill>
              <a:srgbClr val="0000FF"/>
            </a:solidFill>
            <a:round/>
            <a:headEnd/>
            <a:tailEnd/>
          </a:ln>
        </p:spPr>
        <p:txBody>
          <a:bodyPr lIns="0" tIns="0" rIns="0" bIns="0"/>
          <a:lstStyle/>
          <a:p>
            <a:endParaRPr lang="en-US"/>
          </a:p>
        </p:txBody>
      </p:sp>
      <p:sp>
        <p:nvSpPr>
          <p:cNvPr id="44293" name="Line 265"/>
          <p:cNvSpPr>
            <a:spLocks noChangeShapeType="1"/>
          </p:cNvSpPr>
          <p:nvPr/>
        </p:nvSpPr>
        <p:spPr bwMode="auto">
          <a:xfrm flipH="1">
            <a:off x="6723063" y="2778125"/>
            <a:ext cx="66675" cy="50800"/>
          </a:xfrm>
          <a:prstGeom prst="line">
            <a:avLst/>
          </a:prstGeom>
          <a:noFill/>
          <a:ln w="18415">
            <a:solidFill>
              <a:srgbClr val="0000FF"/>
            </a:solidFill>
            <a:round/>
            <a:headEnd/>
            <a:tailEnd/>
          </a:ln>
        </p:spPr>
        <p:txBody>
          <a:bodyPr lIns="0" tIns="0" rIns="0" bIns="0"/>
          <a:lstStyle/>
          <a:p>
            <a:endParaRPr lang="en-US"/>
          </a:p>
        </p:txBody>
      </p:sp>
      <p:sp>
        <p:nvSpPr>
          <p:cNvPr id="44294" name="Line 266"/>
          <p:cNvSpPr>
            <a:spLocks noChangeShapeType="1"/>
          </p:cNvSpPr>
          <p:nvPr/>
        </p:nvSpPr>
        <p:spPr bwMode="auto">
          <a:xfrm>
            <a:off x="6796088" y="2779713"/>
            <a:ext cx="66675" cy="49212"/>
          </a:xfrm>
          <a:prstGeom prst="line">
            <a:avLst/>
          </a:prstGeom>
          <a:noFill/>
          <a:ln w="18415">
            <a:solidFill>
              <a:srgbClr val="0000FF"/>
            </a:solidFill>
            <a:round/>
            <a:headEnd/>
            <a:tailEnd/>
          </a:ln>
        </p:spPr>
        <p:txBody>
          <a:bodyPr lIns="0" tIns="0" rIns="0" bIns="0"/>
          <a:lstStyle/>
          <a:p>
            <a:endParaRPr lang="en-US"/>
          </a:p>
        </p:txBody>
      </p:sp>
      <p:sp>
        <p:nvSpPr>
          <p:cNvPr id="44295" name="Line 267"/>
          <p:cNvSpPr>
            <a:spLocks noChangeShapeType="1"/>
          </p:cNvSpPr>
          <p:nvPr/>
        </p:nvSpPr>
        <p:spPr bwMode="auto">
          <a:xfrm flipH="1" flipV="1">
            <a:off x="6723063" y="3032125"/>
            <a:ext cx="69850" cy="47625"/>
          </a:xfrm>
          <a:prstGeom prst="line">
            <a:avLst/>
          </a:prstGeom>
          <a:noFill/>
          <a:ln w="18415">
            <a:solidFill>
              <a:srgbClr val="0000FF"/>
            </a:solidFill>
            <a:round/>
            <a:headEnd/>
            <a:tailEnd/>
          </a:ln>
        </p:spPr>
        <p:txBody>
          <a:bodyPr lIns="0" tIns="0" rIns="0" bIns="0"/>
          <a:lstStyle/>
          <a:p>
            <a:endParaRPr lang="en-US"/>
          </a:p>
        </p:txBody>
      </p:sp>
      <p:sp>
        <p:nvSpPr>
          <p:cNvPr id="44296" name="Line 268"/>
          <p:cNvSpPr>
            <a:spLocks noChangeShapeType="1"/>
          </p:cNvSpPr>
          <p:nvPr/>
        </p:nvSpPr>
        <p:spPr bwMode="auto">
          <a:xfrm flipV="1">
            <a:off x="6792913" y="3027363"/>
            <a:ext cx="66675" cy="47625"/>
          </a:xfrm>
          <a:prstGeom prst="line">
            <a:avLst/>
          </a:prstGeom>
          <a:noFill/>
          <a:ln w="18415">
            <a:solidFill>
              <a:srgbClr val="0000FF"/>
            </a:solidFill>
            <a:round/>
            <a:headEnd/>
            <a:tailEnd/>
          </a:ln>
        </p:spPr>
        <p:txBody>
          <a:bodyPr lIns="0" tIns="0" rIns="0" bIns="0"/>
          <a:lstStyle/>
          <a:p>
            <a:endParaRPr lang="en-US"/>
          </a:p>
        </p:txBody>
      </p:sp>
      <p:sp>
        <p:nvSpPr>
          <p:cNvPr id="44297" name="Line 269"/>
          <p:cNvSpPr>
            <a:spLocks noChangeShapeType="1"/>
          </p:cNvSpPr>
          <p:nvPr/>
        </p:nvSpPr>
        <p:spPr bwMode="auto">
          <a:xfrm>
            <a:off x="6796088" y="2822575"/>
            <a:ext cx="3175" cy="77788"/>
          </a:xfrm>
          <a:prstGeom prst="line">
            <a:avLst/>
          </a:prstGeom>
          <a:noFill/>
          <a:ln w="18415">
            <a:solidFill>
              <a:srgbClr val="0000FF"/>
            </a:solidFill>
            <a:round/>
            <a:headEnd/>
            <a:tailEnd/>
          </a:ln>
        </p:spPr>
        <p:txBody>
          <a:bodyPr lIns="0" tIns="0" rIns="0" bIns="0"/>
          <a:lstStyle/>
          <a:p>
            <a:endParaRPr lang="en-US"/>
          </a:p>
        </p:txBody>
      </p:sp>
      <p:sp>
        <p:nvSpPr>
          <p:cNvPr id="44298" name="Line 270"/>
          <p:cNvSpPr>
            <a:spLocks noChangeShapeType="1"/>
          </p:cNvSpPr>
          <p:nvPr/>
        </p:nvSpPr>
        <p:spPr bwMode="auto">
          <a:xfrm>
            <a:off x="6792913" y="2940050"/>
            <a:ext cx="1587" cy="79375"/>
          </a:xfrm>
          <a:prstGeom prst="line">
            <a:avLst/>
          </a:prstGeom>
          <a:noFill/>
          <a:ln w="18415">
            <a:solidFill>
              <a:srgbClr val="0000FF"/>
            </a:solidFill>
            <a:round/>
            <a:headEnd/>
            <a:tailEnd/>
          </a:ln>
        </p:spPr>
        <p:txBody>
          <a:bodyPr lIns="0" tIns="0" rIns="0" bIns="0"/>
          <a:lstStyle/>
          <a:p>
            <a:endParaRPr lang="en-US"/>
          </a:p>
        </p:txBody>
      </p:sp>
      <p:sp>
        <p:nvSpPr>
          <p:cNvPr id="44299" name="Freeform 271"/>
          <p:cNvSpPr>
            <a:spLocks/>
          </p:cNvSpPr>
          <p:nvPr/>
        </p:nvSpPr>
        <p:spPr bwMode="auto">
          <a:xfrm>
            <a:off x="6831013" y="2900363"/>
            <a:ext cx="28575" cy="53975"/>
          </a:xfrm>
          <a:custGeom>
            <a:avLst/>
            <a:gdLst>
              <a:gd name="T0" fmla="*/ 2147483647 w 11"/>
              <a:gd name="T1" fmla="*/ 2147483647 h 27"/>
              <a:gd name="T2" fmla="*/ 2147483647 w 11"/>
              <a:gd name="T3" fmla="*/ 2147483647 h 27"/>
              <a:gd name="T4" fmla="*/ 2147483647 w 11"/>
              <a:gd name="T5" fmla="*/ 2147483647 h 27"/>
              <a:gd name="T6" fmla="*/ 2147483647 w 11"/>
              <a:gd name="T7" fmla="*/ 2147483647 h 27"/>
              <a:gd name="T8" fmla="*/ 2147483647 w 11"/>
              <a:gd name="T9" fmla="*/ 2147483647 h 27"/>
              <a:gd name="T10" fmla="*/ 2147483647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4"/>
                </a:lnTo>
                <a:lnTo>
                  <a:pt x="7" y="22"/>
                </a:lnTo>
                <a:lnTo>
                  <a:pt x="7" y="20"/>
                </a:lnTo>
                <a:lnTo>
                  <a:pt x="9" y="18"/>
                </a:lnTo>
                <a:lnTo>
                  <a:pt x="9" y="16"/>
                </a:lnTo>
                <a:lnTo>
                  <a:pt x="10" y="12"/>
                </a:lnTo>
                <a:lnTo>
                  <a:pt x="9" y="11"/>
                </a:lnTo>
                <a:lnTo>
                  <a:pt x="9" y="9"/>
                </a:lnTo>
                <a:lnTo>
                  <a:pt x="7" y="7"/>
                </a:lnTo>
                <a:lnTo>
                  <a:pt x="7" y="5"/>
                </a:lnTo>
                <a:lnTo>
                  <a:pt x="5" y="4"/>
                </a:lnTo>
                <a:lnTo>
                  <a:pt x="4" y="2"/>
                </a:lnTo>
                <a:lnTo>
                  <a:pt x="2"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4300" name="Line 272"/>
          <p:cNvSpPr>
            <a:spLocks noChangeShapeType="1"/>
          </p:cNvSpPr>
          <p:nvPr/>
        </p:nvSpPr>
        <p:spPr bwMode="auto">
          <a:xfrm>
            <a:off x="3251200" y="2668588"/>
            <a:ext cx="1836738" cy="1587"/>
          </a:xfrm>
          <a:prstGeom prst="line">
            <a:avLst/>
          </a:prstGeom>
          <a:noFill/>
          <a:ln w="18415">
            <a:solidFill>
              <a:srgbClr val="0000FF"/>
            </a:solidFill>
            <a:round/>
            <a:headEnd/>
            <a:tailEnd/>
          </a:ln>
        </p:spPr>
        <p:txBody>
          <a:bodyPr lIns="0" tIns="0" rIns="0" bIns="0"/>
          <a:lstStyle/>
          <a:p>
            <a:endParaRPr lang="en-US"/>
          </a:p>
        </p:txBody>
      </p:sp>
      <p:sp>
        <p:nvSpPr>
          <p:cNvPr id="44301" name="Oval 273"/>
          <p:cNvSpPr>
            <a:spLocks noChangeArrowheads="1"/>
          </p:cNvSpPr>
          <p:nvPr/>
        </p:nvSpPr>
        <p:spPr bwMode="auto">
          <a:xfrm>
            <a:off x="3219450" y="3203575"/>
            <a:ext cx="50800"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302" name="Oval 274"/>
          <p:cNvSpPr>
            <a:spLocks noChangeArrowheads="1"/>
          </p:cNvSpPr>
          <p:nvPr/>
        </p:nvSpPr>
        <p:spPr bwMode="auto">
          <a:xfrm>
            <a:off x="2506663" y="3208338"/>
            <a:ext cx="46037"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4303" name="Text Box 275"/>
          <p:cNvSpPr txBox="1">
            <a:spLocks noChangeArrowheads="1"/>
          </p:cNvSpPr>
          <p:nvPr/>
        </p:nvSpPr>
        <p:spPr bwMode="auto">
          <a:xfrm>
            <a:off x="3036888" y="2894013"/>
            <a:ext cx="169862" cy="920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4304" name="Text Box 276"/>
          <p:cNvSpPr txBox="1">
            <a:spLocks noChangeArrowheads="1"/>
          </p:cNvSpPr>
          <p:nvPr/>
        </p:nvSpPr>
        <p:spPr bwMode="auto">
          <a:xfrm>
            <a:off x="2332038" y="2895600"/>
            <a:ext cx="169862" cy="904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4305" name="Text Box 277"/>
          <p:cNvSpPr txBox="1">
            <a:spLocks noChangeArrowheads="1"/>
          </p:cNvSpPr>
          <p:nvPr/>
        </p:nvSpPr>
        <p:spPr bwMode="auto">
          <a:xfrm>
            <a:off x="5884863" y="2884488"/>
            <a:ext cx="168275" cy="889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4306" name="Text Box 278"/>
          <p:cNvSpPr txBox="1">
            <a:spLocks noChangeArrowheads="1"/>
          </p:cNvSpPr>
          <p:nvPr/>
        </p:nvSpPr>
        <p:spPr bwMode="auto">
          <a:xfrm>
            <a:off x="6589713" y="2889250"/>
            <a:ext cx="171450" cy="889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grpSp>
        <p:nvGrpSpPr>
          <p:cNvPr id="44307" name="Group 279"/>
          <p:cNvGrpSpPr>
            <a:grpSpLocks/>
          </p:cNvGrpSpPr>
          <p:nvPr/>
        </p:nvGrpSpPr>
        <p:grpSpPr bwMode="auto">
          <a:xfrm>
            <a:off x="2697163" y="3236913"/>
            <a:ext cx="276225" cy="1911350"/>
            <a:chOff x="984" y="3018"/>
            <a:chExt cx="82" cy="789"/>
          </a:xfrm>
        </p:grpSpPr>
        <p:grpSp>
          <p:nvGrpSpPr>
            <p:cNvPr id="44486" name="Group 280"/>
            <p:cNvGrpSpPr>
              <a:grpSpLocks/>
            </p:cNvGrpSpPr>
            <p:nvPr/>
          </p:nvGrpSpPr>
          <p:grpSpPr bwMode="auto">
            <a:xfrm>
              <a:off x="1003" y="3116"/>
              <a:ext cx="46" cy="125"/>
              <a:chOff x="973" y="2926"/>
              <a:chExt cx="46" cy="125"/>
            </a:xfrm>
          </p:grpSpPr>
          <p:sp>
            <p:nvSpPr>
              <p:cNvPr id="44503" name="Line 281"/>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504" name="Line 282"/>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505" name="Line 283"/>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506" name="Line 284"/>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507" name="Line 285"/>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508" name="Line 286"/>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509" name="Line 287"/>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510" name="Line 288"/>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511" name="Line 289"/>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512" name="Line 290"/>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513" name="Freeform 291"/>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grpSp>
          <p:nvGrpSpPr>
            <p:cNvPr id="44487" name="Group 292"/>
            <p:cNvGrpSpPr>
              <a:grpSpLocks/>
            </p:cNvGrpSpPr>
            <p:nvPr/>
          </p:nvGrpSpPr>
          <p:grpSpPr bwMode="auto">
            <a:xfrm>
              <a:off x="1005" y="3339"/>
              <a:ext cx="46" cy="125"/>
              <a:chOff x="973" y="2926"/>
              <a:chExt cx="46" cy="125"/>
            </a:xfrm>
          </p:grpSpPr>
          <p:sp>
            <p:nvSpPr>
              <p:cNvPr id="44492" name="Line 293"/>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93" name="Line 294"/>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94" name="Line 295"/>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95" name="Line 296"/>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96" name="Line 297"/>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97" name="Line 298"/>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98" name="Line 299"/>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99" name="Line 300"/>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500" name="Line 301"/>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501" name="Line 302"/>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502" name="Freeform 303"/>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488" name="Line 304"/>
            <p:cNvSpPr>
              <a:spLocks noChangeShapeType="1"/>
            </p:cNvSpPr>
            <p:nvPr/>
          </p:nvSpPr>
          <p:spPr bwMode="auto">
            <a:xfrm>
              <a:off x="1023" y="3018"/>
              <a:ext cx="0" cy="114"/>
            </a:xfrm>
            <a:prstGeom prst="line">
              <a:avLst/>
            </a:prstGeom>
            <a:noFill/>
            <a:ln w="18415">
              <a:solidFill>
                <a:srgbClr val="0000FF"/>
              </a:solidFill>
              <a:round/>
              <a:headEnd/>
              <a:tailEnd/>
            </a:ln>
          </p:spPr>
          <p:txBody>
            <a:bodyPr lIns="0" tIns="0" rIns="0" bIns="0"/>
            <a:lstStyle/>
            <a:p>
              <a:endParaRPr lang="en-US"/>
            </a:p>
          </p:txBody>
        </p:sp>
        <p:sp>
          <p:nvSpPr>
            <p:cNvPr id="44489" name="Line 305"/>
            <p:cNvSpPr>
              <a:spLocks noChangeShapeType="1"/>
            </p:cNvSpPr>
            <p:nvPr/>
          </p:nvSpPr>
          <p:spPr bwMode="auto">
            <a:xfrm>
              <a:off x="1027" y="3234"/>
              <a:ext cx="0" cy="114"/>
            </a:xfrm>
            <a:prstGeom prst="line">
              <a:avLst/>
            </a:prstGeom>
            <a:noFill/>
            <a:ln w="18415">
              <a:solidFill>
                <a:srgbClr val="0000FF"/>
              </a:solidFill>
              <a:round/>
              <a:headEnd/>
              <a:tailEnd/>
            </a:ln>
          </p:spPr>
          <p:txBody>
            <a:bodyPr lIns="0" tIns="0" rIns="0" bIns="0"/>
            <a:lstStyle/>
            <a:p>
              <a:endParaRPr lang="en-US"/>
            </a:p>
          </p:txBody>
        </p:sp>
        <p:sp>
          <p:nvSpPr>
            <p:cNvPr id="44490" name="Line 306"/>
            <p:cNvSpPr>
              <a:spLocks noChangeShapeType="1"/>
            </p:cNvSpPr>
            <p:nvPr/>
          </p:nvSpPr>
          <p:spPr bwMode="auto">
            <a:xfrm flipH="1">
              <a:off x="1029" y="3472"/>
              <a:ext cx="1" cy="249"/>
            </a:xfrm>
            <a:prstGeom prst="line">
              <a:avLst/>
            </a:prstGeom>
            <a:noFill/>
            <a:ln w="18415">
              <a:solidFill>
                <a:srgbClr val="0000FF"/>
              </a:solidFill>
              <a:round/>
              <a:headEnd/>
              <a:tailEnd/>
            </a:ln>
          </p:spPr>
          <p:txBody>
            <a:bodyPr lIns="0" tIns="0" rIns="0" bIns="0"/>
            <a:lstStyle/>
            <a:p>
              <a:endParaRPr lang="en-US"/>
            </a:p>
          </p:txBody>
        </p:sp>
        <p:sp>
          <p:nvSpPr>
            <p:cNvPr id="44491" name="Oval 307"/>
            <p:cNvSpPr>
              <a:spLocks noChangeArrowheads="1"/>
            </p:cNvSpPr>
            <p:nvPr/>
          </p:nvSpPr>
          <p:spPr bwMode="auto">
            <a:xfrm>
              <a:off x="984" y="3721"/>
              <a:ext cx="82" cy="86"/>
            </a:xfrm>
            <a:prstGeom prst="ellipse">
              <a:avLst/>
            </a:prstGeom>
            <a:solidFill>
              <a:schemeClr val="bg1"/>
            </a:solidFill>
            <a:ln w="9525">
              <a:solidFill>
                <a:srgbClr val="0000FF"/>
              </a:solidFill>
              <a:round/>
              <a:headEnd/>
              <a:tailEnd/>
            </a:ln>
          </p:spPr>
          <p:txBody>
            <a:bodyPr wrap="none" anchor="ctr"/>
            <a:lstStyle/>
            <a:p>
              <a:endParaRPr lang="en-US"/>
            </a:p>
          </p:txBody>
        </p:sp>
      </p:grpSp>
      <p:grpSp>
        <p:nvGrpSpPr>
          <p:cNvPr id="44308" name="Group 308"/>
          <p:cNvGrpSpPr>
            <a:grpSpLocks/>
          </p:cNvGrpSpPr>
          <p:nvPr/>
        </p:nvGrpSpPr>
        <p:grpSpPr bwMode="auto">
          <a:xfrm>
            <a:off x="2338388" y="3244850"/>
            <a:ext cx="277812" cy="1909763"/>
            <a:chOff x="879" y="3018"/>
            <a:chExt cx="82" cy="789"/>
          </a:xfrm>
        </p:grpSpPr>
        <p:grpSp>
          <p:nvGrpSpPr>
            <p:cNvPr id="44458" name="Group 309"/>
            <p:cNvGrpSpPr>
              <a:grpSpLocks/>
            </p:cNvGrpSpPr>
            <p:nvPr/>
          </p:nvGrpSpPr>
          <p:grpSpPr bwMode="auto">
            <a:xfrm>
              <a:off x="892" y="3128"/>
              <a:ext cx="46" cy="125"/>
              <a:chOff x="973" y="2926"/>
              <a:chExt cx="46" cy="125"/>
            </a:xfrm>
          </p:grpSpPr>
          <p:sp>
            <p:nvSpPr>
              <p:cNvPr id="44475" name="Line 310"/>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76" name="Line 311"/>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77" name="Line 312"/>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78" name="Line 313"/>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79" name="Line 314"/>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80" name="Line 315"/>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81" name="Line 316"/>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82" name="Line 317"/>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483" name="Line 318"/>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84" name="Line 319"/>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85" name="Freeform 320"/>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459" name="Line 321"/>
            <p:cNvSpPr>
              <a:spLocks noChangeShapeType="1"/>
            </p:cNvSpPr>
            <p:nvPr/>
          </p:nvSpPr>
          <p:spPr bwMode="auto">
            <a:xfrm>
              <a:off x="918" y="3018"/>
              <a:ext cx="0" cy="114"/>
            </a:xfrm>
            <a:prstGeom prst="line">
              <a:avLst/>
            </a:prstGeom>
            <a:noFill/>
            <a:ln w="18415">
              <a:solidFill>
                <a:srgbClr val="0000FF"/>
              </a:solidFill>
              <a:round/>
              <a:headEnd/>
              <a:tailEnd/>
            </a:ln>
          </p:spPr>
          <p:txBody>
            <a:bodyPr lIns="0" tIns="0" rIns="0" bIns="0"/>
            <a:lstStyle/>
            <a:p>
              <a:endParaRPr lang="en-US"/>
            </a:p>
          </p:txBody>
        </p:sp>
        <p:grpSp>
          <p:nvGrpSpPr>
            <p:cNvPr id="44460" name="Group 322"/>
            <p:cNvGrpSpPr>
              <a:grpSpLocks/>
            </p:cNvGrpSpPr>
            <p:nvPr/>
          </p:nvGrpSpPr>
          <p:grpSpPr bwMode="auto">
            <a:xfrm>
              <a:off x="894" y="3348"/>
              <a:ext cx="46" cy="125"/>
              <a:chOff x="973" y="2926"/>
              <a:chExt cx="46" cy="125"/>
            </a:xfrm>
          </p:grpSpPr>
          <p:sp>
            <p:nvSpPr>
              <p:cNvPr id="44464" name="Line 323"/>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65" name="Line 324"/>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66" name="Line 325"/>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67" name="Line 326"/>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68" name="Line 327"/>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69" name="Line 328"/>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70" name="Line 329"/>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71" name="Line 330"/>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472" name="Line 331"/>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73" name="Line 332"/>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74" name="Freeform 333"/>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461" name="Line 334"/>
            <p:cNvSpPr>
              <a:spLocks noChangeShapeType="1"/>
            </p:cNvSpPr>
            <p:nvPr/>
          </p:nvSpPr>
          <p:spPr bwMode="auto">
            <a:xfrm>
              <a:off x="916" y="3253"/>
              <a:ext cx="0" cy="114"/>
            </a:xfrm>
            <a:prstGeom prst="line">
              <a:avLst/>
            </a:prstGeom>
            <a:noFill/>
            <a:ln w="18415">
              <a:solidFill>
                <a:srgbClr val="0000FF"/>
              </a:solidFill>
              <a:round/>
              <a:headEnd/>
              <a:tailEnd/>
            </a:ln>
          </p:spPr>
          <p:txBody>
            <a:bodyPr lIns="0" tIns="0" rIns="0" bIns="0"/>
            <a:lstStyle/>
            <a:p>
              <a:endParaRPr lang="en-US"/>
            </a:p>
          </p:txBody>
        </p:sp>
        <p:sp>
          <p:nvSpPr>
            <p:cNvPr id="44462" name="Line 335"/>
            <p:cNvSpPr>
              <a:spLocks noChangeShapeType="1"/>
            </p:cNvSpPr>
            <p:nvPr/>
          </p:nvSpPr>
          <p:spPr bwMode="auto">
            <a:xfrm>
              <a:off x="919" y="3473"/>
              <a:ext cx="0" cy="248"/>
            </a:xfrm>
            <a:prstGeom prst="line">
              <a:avLst/>
            </a:prstGeom>
            <a:noFill/>
            <a:ln w="18415">
              <a:solidFill>
                <a:srgbClr val="0000FF"/>
              </a:solidFill>
              <a:round/>
              <a:headEnd/>
              <a:tailEnd/>
            </a:ln>
          </p:spPr>
          <p:txBody>
            <a:bodyPr lIns="0" tIns="0" rIns="0" bIns="0"/>
            <a:lstStyle/>
            <a:p>
              <a:endParaRPr lang="en-US"/>
            </a:p>
          </p:txBody>
        </p:sp>
        <p:sp>
          <p:nvSpPr>
            <p:cNvPr id="44463" name="Oval 336"/>
            <p:cNvSpPr>
              <a:spLocks noChangeArrowheads="1"/>
            </p:cNvSpPr>
            <p:nvPr/>
          </p:nvSpPr>
          <p:spPr bwMode="auto">
            <a:xfrm>
              <a:off x="879" y="3721"/>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09" name="Text Box 337"/>
          <p:cNvSpPr txBox="1">
            <a:spLocks noChangeArrowheads="1"/>
          </p:cNvSpPr>
          <p:nvPr/>
        </p:nvSpPr>
        <p:spPr bwMode="auto">
          <a:xfrm rot="-5400000">
            <a:off x="2189956" y="5193507"/>
            <a:ext cx="561975" cy="214312"/>
          </a:xfrm>
          <a:prstGeom prst="rect">
            <a:avLst/>
          </a:prstGeom>
          <a:noFill/>
          <a:ln w="9525">
            <a:noFill/>
            <a:miter lim="800000"/>
            <a:headEnd/>
            <a:tailEnd/>
          </a:ln>
        </p:spPr>
        <p:txBody>
          <a:bodyPr>
            <a:spAutoFit/>
          </a:bodyPr>
          <a:lstStyle/>
          <a:p>
            <a:pPr eaLnBrk="1" hangingPunct="1"/>
            <a:r>
              <a:rPr lang="en-US" sz="800"/>
              <a:t>RCP 1</a:t>
            </a:r>
          </a:p>
        </p:txBody>
      </p:sp>
      <p:grpSp>
        <p:nvGrpSpPr>
          <p:cNvPr id="44310" name="Group 338"/>
          <p:cNvGrpSpPr>
            <a:grpSpLocks/>
          </p:cNvGrpSpPr>
          <p:nvPr/>
        </p:nvGrpSpPr>
        <p:grpSpPr bwMode="auto">
          <a:xfrm>
            <a:off x="3175000" y="3211513"/>
            <a:ext cx="279400" cy="1908175"/>
            <a:chOff x="1075" y="3010"/>
            <a:chExt cx="82" cy="788"/>
          </a:xfrm>
        </p:grpSpPr>
        <p:sp>
          <p:nvSpPr>
            <p:cNvPr id="44443" name="Line 339"/>
            <p:cNvSpPr>
              <a:spLocks noChangeShapeType="1"/>
            </p:cNvSpPr>
            <p:nvPr/>
          </p:nvSpPr>
          <p:spPr bwMode="auto">
            <a:xfrm>
              <a:off x="1116" y="3010"/>
              <a:ext cx="0" cy="114"/>
            </a:xfrm>
            <a:prstGeom prst="line">
              <a:avLst/>
            </a:prstGeom>
            <a:noFill/>
            <a:ln w="18415">
              <a:solidFill>
                <a:srgbClr val="0000FF"/>
              </a:solidFill>
              <a:round/>
              <a:headEnd/>
              <a:tailEnd/>
            </a:ln>
          </p:spPr>
          <p:txBody>
            <a:bodyPr lIns="0" tIns="0" rIns="0" bIns="0"/>
            <a:lstStyle/>
            <a:p>
              <a:endParaRPr lang="en-US"/>
            </a:p>
          </p:txBody>
        </p:sp>
        <p:grpSp>
          <p:nvGrpSpPr>
            <p:cNvPr id="44444" name="Group 340"/>
            <p:cNvGrpSpPr>
              <a:grpSpLocks/>
            </p:cNvGrpSpPr>
            <p:nvPr/>
          </p:nvGrpSpPr>
          <p:grpSpPr bwMode="auto">
            <a:xfrm>
              <a:off x="1095" y="3122"/>
              <a:ext cx="46" cy="125"/>
              <a:chOff x="973" y="2926"/>
              <a:chExt cx="46" cy="125"/>
            </a:xfrm>
          </p:grpSpPr>
          <p:sp>
            <p:nvSpPr>
              <p:cNvPr id="44447" name="Line 341"/>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48" name="Line 342"/>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49" name="Line 343"/>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50" name="Line 344"/>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51" name="Line 345"/>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52" name="Line 346"/>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53" name="Line 347"/>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54" name="Line 348"/>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455" name="Line 349"/>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56" name="Line 350"/>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57" name="Freeform 351"/>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445" name="Line 352"/>
            <p:cNvSpPr>
              <a:spLocks noChangeShapeType="1"/>
            </p:cNvSpPr>
            <p:nvPr/>
          </p:nvSpPr>
          <p:spPr bwMode="auto">
            <a:xfrm>
              <a:off x="1117" y="3247"/>
              <a:ext cx="0" cy="465"/>
            </a:xfrm>
            <a:prstGeom prst="line">
              <a:avLst/>
            </a:prstGeom>
            <a:noFill/>
            <a:ln w="18415">
              <a:solidFill>
                <a:srgbClr val="0000FF"/>
              </a:solidFill>
              <a:round/>
              <a:headEnd/>
              <a:tailEnd/>
            </a:ln>
          </p:spPr>
          <p:txBody>
            <a:bodyPr lIns="0" tIns="0" rIns="0" bIns="0"/>
            <a:lstStyle/>
            <a:p>
              <a:endParaRPr lang="en-US"/>
            </a:p>
          </p:txBody>
        </p:sp>
        <p:sp>
          <p:nvSpPr>
            <p:cNvPr id="44446" name="Oval 353"/>
            <p:cNvSpPr>
              <a:spLocks noChangeArrowheads="1"/>
            </p:cNvSpPr>
            <p:nvPr/>
          </p:nvSpPr>
          <p:spPr bwMode="auto">
            <a:xfrm>
              <a:off x="1075" y="3712"/>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11" name="Text Box 354"/>
          <p:cNvSpPr txBox="1">
            <a:spLocks noChangeArrowheads="1"/>
          </p:cNvSpPr>
          <p:nvPr/>
        </p:nvSpPr>
        <p:spPr bwMode="auto">
          <a:xfrm rot="-5400000">
            <a:off x="2949575" y="5316538"/>
            <a:ext cx="738188" cy="214312"/>
          </a:xfrm>
          <a:prstGeom prst="rect">
            <a:avLst/>
          </a:prstGeom>
          <a:noFill/>
          <a:ln w="9525">
            <a:noFill/>
            <a:miter lim="800000"/>
            <a:headEnd/>
            <a:tailEnd/>
          </a:ln>
        </p:spPr>
        <p:txBody>
          <a:bodyPr>
            <a:spAutoFit/>
          </a:bodyPr>
          <a:lstStyle/>
          <a:p>
            <a:pPr eaLnBrk="1" hangingPunct="1"/>
            <a:r>
              <a:rPr lang="en-US" sz="800"/>
              <a:t>Circ WTR  2</a:t>
            </a:r>
          </a:p>
        </p:txBody>
      </p:sp>
      <p:sp>
        <p:nvSpPr>
          <p:cNvPr id="44312" name="Text Box 355"/>
          <p:cNvSpPr txBox="1">
            <a:spLocks noChangeArrowheads="1"/>
          </p:cNvSpPr>
          <p:nvPr/>
        </p:nvSpPr>
        <p:spPr bwMode="auto">
          <a:xfrm>
            <a:off x="3341688" y="2982913"/>
            <a:ext cx="844550" cy="214312"/>
          </a:xfrm>
          <a:prstGeom prst="rect">
            <a:avLst/>
          </a:prstGeom>
          <a:noFill/>
          <a:ln w="9525">
            <a:noFill/>
            <a:miter lim="800000"/>
            <a:headEnd/>
            <a:tailEnd/>
          </a:ln>
        </p:spPr>
        <p:txBody>
          <a:bodyPr>
            <a:spAutoFit/>
          </a:bodyPr>
          <a:lstStyle/>
          <a:p>
            <a:pPr algn="ctr" eaLnBrk="1" hangingPunct="1"/>
            <a:r>
              <a:rPr lang="en-US" sz="800" b="1"/>
              <a:t>2NAA</a:t>
            </a:r>
          </a:p>
        </p:txBody>
      </p:sp>
      <p:grpSp>
        <p:nvGrpSpPr>
          <p:cNvPr id="44313" name="Group 356"/>
          <p:cNvGrpSpPr>
            <a:grpSpLocks/>
          </p:cNvGrpSpPr>
          <p:nvPr/>
        </p:nvGrpSpPr>
        <p:grpSpPr bwMode="auto">
          <a:xfrm>
            <a:off x="3684588" y="3217863"/>
            <a:ext cx="277812" cy="1908175"/>
            <a:chOff x="1075" y="3010"/>
            <a:chExt cx="82" cy="788"/>
          </a:xfrm>
        </p:grpSpPr>
        <p:sp>
          <p:nvSpPr>
            <p:cNvPr id="44428" name="Line 357"/>
            <p:cNvSpPr>
              <a:spLocks noChangeShapeType="1"/>
            </p:cNvSpPr>
            <p:nvPr/>
          </p:nvSpPr>
          <p:spPr bwMode="auto">
            <a:xfrm>
              <a:off x="1116" y="3010"/>
              <a:ext cx="0" cy="114"/>
            </a:xfrm>
            <a:prstGeom prst="line">
              <a:avLst/>
            </a:prstGeom>
            <a:noFill/>
            <a:ln w="18415">
              <a:solidFill>
                <a:srgbClr val="0000FF"/>
              </a:solidFill>
              <a:round/>
              <a:headEnd/>
              <a:tailEnd/>
            </a:ln>
          </p:spPr>
          <p:txBody>
            <a:bodyPr lIns="0" tIns="0" rIns="0" bIns="0"/>
            <a:lstStyle/>
            <a:p>
              <a:endParaRPr lang="en-US"/>
            </a:p>
          </p:txBody>
        </p:sp>
        <p:grpSp>
          <p:nvGrpSpPr>
            <p:cNvPr id="44429" name="Group 358"/>
            <p:cNvGrpSpPr>
              <a:grpSpLocks/>
            </p:cNvGrpSpPr>
            <p:nvPr/>
          </p:nvGrpSpPr>
          <p:grpSpPr bwMode="auto">
            <a:xfrm>
              <a:off x="1095" y="3122"/>
              <a:ext cx="46" cy="125"/>
              <a:chOff x="973" y="2926"/>
              <a:chExt cx="46" cy="125"/>
            </a:xfrm>
          </p:grpSpPr>
          <p:sp>
            <p:nvSpPr>
              <p:cNvPr id="44432" name="Line 359"/>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33" name="Line 360"/>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34" name="Line 361"/>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35" name="Line 362"/>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36" name="Line 363"/>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37" name="Line 364"/>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38" name="Line 365"/>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39" name="Line 366"/>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440" name="Line 367"/>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41" name="Line 368"/>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42" name="Freeform 369"/>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430" name="Line 370"/>
            <p:cNvSpPr>
              <a:spLocks noChangeShapeType="1"/>
            </p:cNvSpPr>
            <p:nvPr/>
          </p:nvSpPr>
          <p:spPr bwMode="auto">
            <a:xfrm>
              <a:off x="1117" y="3247"/>
              <a:ext cx="0" cy="465"/>
            </a:xfrm>
            <a:prstGeom prst="line">
              <a:avLst/>
            </a:prstGeom>
            <a:noFill/>
            <a:ln w="18415">
              <a:solidFill>
                <a:srgbClr val="0000FF"/>
              </a:solidFill>
              <a:round/>
              <a:headEnd/>
              <a:tailEnd/>
            </a:ln>
          </p:spPr>
          <p:txBody>
            <a:bodyPr lIns="0" tIns="0" rIns="0" bIns="0"/>
            <a:lstStyle/>
            <a:p>
              <a:endParaRPr lang="en-US"/>
            </a:p>
          </p:txBody>
        </p:sp>
        <p:sp>
          <p:nvSpPr>
            <p:cNvPr id="44431" name="Oval 371"/>
            <p:cNvSpPr>
              <a:spLocks noChangeArrowheads="1"/>
            </p:cNvSpPr>
            <p:nvPr/>
          </p:nvSpPr>
          <p:spPr bwMode="auto">
            <a:xfrm>
              <a:off x="1075" y="3712"/>
              <a:ext cx="82" cy="86"/>
            </a:xfrm>
            <a:prstGeom prst="ellipse">
              <a:avLst/>
            </a:prstGeom>
            <a:solidFill>
              <a:schemeClr val="bg1"/>
            </a:solidFill>
            <a:ln w="9525">
              <a:solidFill>
                <a:srgbClr val="0000FF"/>
              </a:solidFill>
              <a:round/>
              <a:headEnd/>
              <a:tailEnd/>
            </a:ln>
          </p:spPr>
          <p:txBody>
            <a:bodyPr wrap="none" anchor="ctr"/>
            <a:lstStyle/>
            <a:p>
              <a:endParaRPr lang="en-US"/>
            </a:p>
          </p:txBody>
        </p:sp>
      </p:grpSp>
      <p:grpSp>
        <p:nvGrpSpPr>
          <p:cNvPr id="44314" name="Group 372"/>
          <p:cNvGrpSpPr>
            <a:grpSpLocks/>
          </p:cNvGrpSpPr>
          <p:nvPr/>
        </p:nvGrpSpPr>
        <p:grpSpPr bwMode="auto">
          <a:xfrm>
            <a:off x="4164013" y="3225800"/>
            <a:ext cx="276225" cy="1908175"/>
            <a:chOff x="1075" y="3010"/>
            <a:chExt cx="82" cy="788"/>
          </a:xfrm>
        </p:grpSpPr>
        <p:sp>
          <p:nvSpPr>
            <p:cNvPr id="44413" name="Line 373"/>
            <p:cNvSpPr>
              <a:spLocks noChangeShapeType="1"/>
            </p:cNvSpPr>
            <p:nvPr/>
          </p:nvSpPr>
          <p:spPr bwMode="auto">
            <a:xfrm>
              <a:off x="1116" y="3010"/>
              <a:ext cx="0" cy="114"/>
            </a:xfrm>
            <a:prstGeom prst="line">
              <a:avLst/>
            </a:prstGeom>
            <a:noFill/>
            <a:ln w="18415">
              <a:solidFill>
                <a:srgbClr val="0000FF"/>
              </a:solidFill>
              <a:round/>
              <a:headEnd/>
              <a:tailEnd/>
            </a:ln>
          </p:spPr>
          <p:txBody>
            <a:bodyPr lIns="0" tIns="0" rIns="0" bIns="0"/>
            <a:lstStyle/>
            <a:p>
              <a:endParaRPr lang="en-US"/>
            </a:p>
          </p:txBody>
        </p:sp>
        <p:grpSp>
          <p:nvGrpSpPr>
            <p:cNvPr id="44414" name="Group 374"/>
            <p:cNvGrpSpPr>
              <a:grpSpLocks/>
            </p:cNvGrpSpPr>
            <p:nvPr/>
          </p:nvGrpSpPr>
          <p:grpSpPr bwMode="auto">
            <a:xfrm>
              <a:off x="1095" y="3122"/>
              <a:ext cx="46" cy="125"/>
              <a:chOff x="973" y="2926"/>
              <a:chExt cx="46" cy="125"/>
            </a:xfrm>
          </p:grpSpPr>
          <p:sp>
            <p:nvSpPr>
              <p:cNvPr id="44417" name="Line 375"/>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18" name="Line 376"/>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19" name="Line 377"/>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20" name="Line 378"/>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21" name="Line 379"/>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22" name="Line 380"/>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23" name="Line 381"/>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24" name="Line 382"/>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425" name="Line 383"/>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26" name="Line 384"/>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27" name="Freeform 385"/>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415" name="Line 386"/>
            <p:cNvSpPr>
              <a:spLocks noChangeShapeType="1"/>
            </p:cNvSpPr>
            <p:nvPr/>
          </p:nvSpPr>
          <p:spPr bwMode="auto">
            <a:xfrm>
              <a:off x="1117" y="3247"/>
              <a:ext cx="0" cy="465"/>
            </a:xfrm>
            <a:prstGeom prst="line">
              <a:avLst/>
            </a:prstGeom>
            <a:noFill/>
            <a:ln w="18415">
              <a:solidFill>
                <a:srgbClr val="0000FF"/>
              </a:solidFill>
              <a:round/>
              <a:headEnd/>
              <a:tailEnd/>
            </a:ln>
          </p:spPr>
          <p:txBody>
            <a:bodyPr lIns="0" tIns="0" rIns="0" bIns="0"/>
            <a:lstStyle/>
            <a:p>
              <a:endParaRPr lang="en-US"/>
            </a:p>
          </p:txBody>
        </p:sp>
        <p:sp>
          <p:nvSpPr>
            <p:cNvPr id="44416" name="Oval 387"/>
            <p:cNvSpPr>
              <a:spLocks noChangeArrowheads="1"/>
            </p:cNvSpPr>
            <p:nvPr/>
          </p:nvSpPr>
          <p:spPr bwMode="auto">
            <a:xfrm>
              <a:off x="1075" y="3712"/>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15" name="Text Box 388"/>
          <p:cNvSpPr txBox="1">
            <a:spLocks noChangeArrowheads="1"/>
          </p:cNvSpPr>
          <p:nvPr/>
        </p:nvSpPr>
        <p:spPr bwMode="auto">
          <a:xfrm>
            <a:off x="7043738" y="3021013"/>
            <a:ext cx="644525" cy="214312"/>
          </a:xfrm>
          <a:prstGeom prst="rect">
            <a:avLst/>
          </a:prstGeom>
          <a:noFill/>
          <a:ln w="9525">
            <a:noFill/>
            <a:miter lim="800000"/>
            <a:headEnd/>
            <a:tailEnd/>
          </a:ln>
        </p:spPr>
        <p:txBody>
          <a:bodyPr>
            <a:spAutoFit/>
          </a:bodyPr>
          <a:lstStyle/>
          <a:p>
            <a:pPr algn="ctr" eaLnBrk="1" hangingPunct="1"/>
            <a:r>
              <a:rPr lang="en-US" sz="800" b="1"/>
              <a:t>2NAB</a:t>
            </a:r>
          </a:p>
        </p:txBody>
      </p:sp>
      <p:grpSp>
        <p:nvGrpSpPr>
          <p:cNvPr id="44316" name="Group 389"/>
          <p:cNvGrpSpPr>
            <a:grpSpLocks/>
          </p:cNvGrpSpPr>
          <p:nvPr/>
        </p:nvGrpSpPr>
        <p:grpSpPr bwMode="auto">
          <a:xfrm>
            <a:off x="5969000" y="3259138"/>
            <a:ext cx="277813" cy="1909762"/>
            <a:chOff x="879" y="3018"/>
            <a:chExt cx="82" cy="789"/>
          </a:xfrm>
        </p:grpSpPr>
        <p:grpSp>
          <p:nvGrpSpPr>
            <p:cNvPr id="44385" name="Group 390"/>
            <p:cNvGrpSpPr>
              <a:grpSpLocks/>
            </p:cNvGrpSpPr>
            <p:nvPr/>
          </p:nvGrpSpPr>
          <p:grpSpPr bwMode="auto">
            <a:xfrm>
              <a:off x="892" y="3128"/>
              <a:ext cx="46" cy="125"/>
              <a:chOff x="973" y="2926"/>
              <a:chExt cx="46" cy="125"/>
            </a:xfrm>
          </p:grpSpPr>
          <p:sp>
            <p:nvSpPr>
              <p:cNvPr id="44402" name="Line 391"/>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403" name="Line 392"/>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404" name="Line 393"/>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405" name="Line 394"/>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406" name="Line 395"/>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407" name="Line 396"/>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408" name="Line 397"/>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409" name="Line 398"/>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410" name="Line 399"/>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11" name="Line 400"/>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12" name="Freeform 401"/>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386" name="Line 402"/>
            <p:cNvSpPr>
              <a:spLocks noChangeShapeType="1"/>
            </p:cNvSpPr>
            <p:nvPr/>
          </p:nvSpPr>
          <p:spPr bwMode="auto">
            <a:xfrm>
              <a:off x="918" y="3018"/>
              <a:ext cx="0" cy="114"/>
            </a:xfrm>
            <a:prstGeom prst="line">
              <a:avLst/>
            </a:prstGeom>
            <a:noFill/>
            <a:ln w="18415">
              <a:solidFill>
                <a:srgbClr val="0000FF"/>
              </a:solidFill>
              <a:round/>
              <a:headEnd/>
              <a:tailEnd/>
            </a:ln>
          </p:spPr>
          <p:txBody>
            <a:bodyPr lIns="0" tIns="0" rIns="0" bIns="0"/>
            <a:lstStyle/>
            <a:p>
              <a:endParaRPr lang="en-US"/>
            </a:p>
          </p:txBody>
        </p:sp>
        <p:grpSp>
          <p:nvGrpSpPr>
            <p:cNvPr id="44387" name="Group 403"/>
            <p:cNvGrpSpPr>
              <a:grpSpLocks/>
            </p:cNvGrpSpPr>
            <p:nvPr/>
          </p:nvGrpSpPr>
          <p:grpSpPr bwMode="auto">
            <a:xfrm>
              <a:off x="894" y="3348"/>
              <a:ext cx="46" cy="125"/>
              <a:chOff x="973" y="2926"/>
              <a:chExt cx="46" cy="125"/>
            </a:xfrm>
          </p:grpSpPr>
          <p:sp>
            <p:nvSpPr>
              <p:cNvPr id="44391" name="Line 404"/>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392" name="Line 405"/>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393" name="Line 406"/>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394" name="Line 407"/>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395" name="Line 408"/>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396" name="Line 409"/>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397" name="Line 410"/>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398" name="Line 411"/>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399" name="Line 412"/>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400" name="Line 413"/>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401" name="Freeform 414"/>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388" name="Line 415"/>
            <p:cNvSpPr>
              <a:spLocks noChangeShapeType="1"/>
            </p:cNvSpPr>
            <p:nvPr/>
          </p:nvSpPr>
          <p:spPr bwMode="auto">
            <a:xfrm>
              <a:off x="916" y="3253"/>
              <a:ext cx="0" cy="114"/>
            </a:xfrm>
            <a:prstGeom prst="line">
              <a:avLst/>
            </a:prstGeom>
            <a:noFill/>
            <a:ln w="18415">
              <a:solidFill>
                <a:srgbClr val="0000FF"/>
              </a:solidFill>
              <a:round/>
              <a:headEnd/>
              <a:tailEnd/>
            </a:ln>
          </p:spPr>
          <p:txBody>
            <a:bodyPr lIns="0" tIns="0" rIns="0" bIns="0"/>
            <a:lstStyle/>
            <a:p>
              <a:endParaRPr lang="en-US"/>
            </a:p>
          </p:txBody>
        </p:sp>
        <p:sp>
          <p:nvSpPr>
            <p:cNvPr id="44389" name="Line 416"/>
            <p:cNvSpPr>
              <a:spLocks noChangeShapeType="1"/>
            </p:cNvSpPr>
            <p:nvPr/>
          </p:nvSpPr>
          <p:spPr bwMode="auto">
            <a:xfrm>
              <a:off x="919" y="3473"/>
              <a:ext cx="0" cy="248"/>
            </a:xfrm>
            <a:prstGeom prst="line">
              <a:avLst/>
            </a:prstGeom>
            <a:noFill/>
            <a:ln w="18415">
              <a:solidFill>
                <a:srgbClr val="0000FF"/>
              </a:solidFill>
              <a:round/>
              <a:headEnd/>
              <a:tailEnd/>
            </a:ln>
          </p:spPr>
          <p:txBody>
            <a:bodyPr lIns="0" tIns="0" rIns="0" bIns="0"/>
            <a:lstStyle/>
            <a:p>
              <a:endParaRPr lang="en-US"/>
            </a:p>
          </p:txBody>
        </p:sp>
        <p:sp>
          <p:nvSpPr>
            <p:cNvPr id="44390" name="Oval 417"/>
            <p:cNvSpPr>
              <a:spLocks noChangeArrowheads="1"/>
            </p:cNvSpPr>
            <p:nvPr/>
          </p:nvSpPr>
          <p:spPr bwMode="auto">
            <a:xfrm>
              <a:off x="879" y="3721"/>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17" name="Text Box 418"/>
          <p:cNvSpPr txBox="1">
            <a:spLocks noChangeArrowheads="1"/>
          </p:cNvSpPr>
          <p:nvPr/>
        </p:nvSpPr>
        <p:spPr bwMode="auto">
          <a:xfrm rot="-5400000">
            <a:off x="5869782" y="5250656"/>
            <a:ext cx="590550" cy="214313"/>
          </a:xfrm>
          <a:prstGeom prst="rect">
            <a:avLst/>
          </a:prstGeom>
          <a:noFill/>
          <a:ln w="9525">
            <a:noFill/>
            <a:miter lim="800000"/>
            <a:headEnd/>
            <a:tailEnd/>
          </a:ln>
        </p:spPr>
        <p:txBody>
          <a:bodyPr>
            <a:spAutoFit/>
          </a:bodyPr>
          <a:lstStyle/>
          <a:p>
            <a:pPr eaLnBrk="1" hangingPunct="1"/>
            <a:r>
              <a:rPr lang="en-US" sz="800"/>
              <a:t>RCP 2</a:t>
            </a:r>
          </a:p>
        </p:txBody>
      </p:sp>
      <p:grpSp>
        <p:nvGrpSpPr>
          <p:cNvPr id="44318" name="Group 419"/>
          <p:cNvGrpSpPr>
            <a:grpSpLocks/>
          </p:cNvGrpSpPr>
          <p:nvPr/>
        </p:nvGrpSpPr>
        <p:grpSpPr bwMode="auto">
          <a:xfrm>
            <a:off x="6519863" y="3244850"/>
            <a:ext cx="276225" cy="1911350"/>
            <a:chOff x="879" y="3018"/>
            <a:chExt cx="82" cy="789"/>
          </a:xfrm>
        </p:grpSpPr>
        <p:grpSp>
          <p:nvGrpSpPr>
            <p:cNvPr id="44357" name="Group 420"/>
            <p:cNvGrpSpPr>
              <a:grpSpLocks/>
            </p:cNvGrpSpPr>
            <p:nvPr/>
          </p:nvGrpSpPr>
          <p:grpSpPr bwMode="auto">
            <a:xfrm>
              <a:off x="892" y="3128"/>
              <a:ext cx="46" cy="125"/>
              <a:chOff x="973" y="2926"/>
              <a:chExt cx="46" cy="125"/>
            </a:xfrm>
          </p:grpSpPr>
          <p:sp>
            <p:nvSpPr>
              <p:cNvPr id="44374" name="Line 421"/>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375" name="Line 422"/>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376" name="Line 423"/>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377" name="Line 424"/>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378" name="Line 425"/>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379" name="Line 426"/>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380" name="Line 427"/>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381" name="Line 428"/>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382" name="Line 429"/>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383" name="Line 430"/>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384" name="Freeform 431"/>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358" name="Line 432"/>
            <p:cNvSpPr>
              <a:spLocks noChangeShapeType="1"/>
            </p:cNvSpPr>
            <p:nvPr/>
          </p:nvSpPr>
          <p:spPr bwMode="auto">
            <a:xfrm>
              <a:off x="918" y="3018"/>
              <a:ext cx="0" cy="114"/>
            </a:xfrm>
            <a:prstGeom prst="line">
              <a:avLst/>
            </a:prstGeom>
            <a:noFill/>
            <a:ln w="18415">
              <a:solidFill>
                <a:srgbClr val="0000FF"/>
              </a:solidFill>
              <a:round/>
              <a:headEnd/>
              <a:tailEnd/>
            </a:ln>
          </p:spPr>
          <p:txBody>
            <a:bodyPr lIns="0" tIns="0" rIns="0" bIns="0"/>
            <a:lstStyle/>
            <a:p>
              <a:endParaRPr lang="en-US"/>
            </a:p>
          </p:txBody>
        </p:sp>
        <p:grpSp>
          <p:nvGrpSpPr>
            <p:cNvPr id="44359" name="Group 433"/>
            <p:cNvGrpSpPr>
              <a:grpSpLocks/>
            </p:cNvGrpSpPr>
            <p:nvPr/>
          </p:nvGrpSpPr>
          <p:grpSpPr bwMode="auto">
            <a:xfrm>
              <a:off x="894" y="3348"/>
              <a:ext cx="46" cy="125"/>
              <a:chOff x="973" y="2926"/>
              <a:chExt cx="46" cy="125"/>
            </a:xfrm>
          </p:grpSpPr>
          <p:sp>
            <p:nvSpPr>
              <p:cNvPr id="44363" name="Line 434"/>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364" name="Line 435"/>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365" name="Line 436"/>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366" name="Line 437"/>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367" name="Line 438"/>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368" name="Line 439"/>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369" name="Line 440"/>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370" name="Line 441"/>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371" name="Line 442"/>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372" name="Line 443"/>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373" name="Freeform 444"/>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360" name="Line 445"/>
            <p:cNvSpPr>
              <a:spLocks noChangeShapeType="1"/>
            </p:cNvSpPr>
            <p:nvPr/>
          </p:nvSpPr>
          <p:spPr bwMode="auto">
            <a:xfrm>
              <a:off x="916" y="3253"/>
              <a:ext cx="0" cy="114"/>
            </a:xfrm>
            <a:prstGeom prst="line">
              <a:avLst/>
            </a:prstGeom>
            <a:noFill/>
            <a:ln w="18415">
              <a:solidFill>
                <a:srgbClr val="0000FF"/>
              </a:solidFill>
              <a:round/>
              <a:headEnd/>
              <a:tailEnd/>
            </a:ln>
          </p:spPr>
          <p:txBody>
            <a:bodyPr lIns="0" tIns="0" rIns="0" bIns="0"/>
            <a:lstStyle/>
            <a:p>
              <a:endParaRPr lang="en-US"/>
            </a:p>
          </p:txBody>
        </p:sp>
        <p:sp>
          <p:nvSpPr>
            <p:cNvPr id="44361" name="Line 446"/>
            <p:cNvSpPr>
              <a:spLocks noChangeShapeType="1"/>
            </p:cNvSpPr>
            <p:nvPr/>
          </p:nvSpPr>
          <p:spPr bwMode="auto">
            <a:xfrm>
              <a:off x="919" y="3473"/>
              <a:ext cx="0" cy="248"/>
            </a:xfrm>
            <a:prstGeom prst="line">
              <a:avLst/>
            </a:prstGeom>
            <a:noFill/>
            <a:ln w="18415">
              <a:solidFill>
                <a:srgbClr val="0000FF"/>
              </a:solidFill>
              <a:round/>
              <a:headEnd/>
              <a:tailEnd/>
            </a:ln>
          </p:spPr>
          <p:txBody>
            <a:bodyPr lIns="0" tIns="0" rIns="0" bIns="0"/>
            <a:lstStyle/>
            <a:p>
              <a:endParaRPr lang="en-US"/>
            </a:p>
          </p:txBody>
        </p:sp>
        <p:sp>
          <p:nvSpPr>
            <p:cNvPr id="44362" name="Oval 447"/>
            <p:cNvSpPr>
              <a:spLocks noChangeArrowheads="1"/>
            </p:cNvSpPr>
            <p:nvPr/>
          </p:nvSpPr>
          <p:spPr bwMode="auto">
            <a:xfrm>
              <a:off x="879" y="3721"/>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19" name="Text Box 448"/>
          <p:cNvSpPr txBox="1">
            <a:spLocks noChangeArrowheads="1"/>
          </p:cNvSpPr>
          <p:nvPr/>
        </p:nvSpPr>
        <p:spPr bwMode="auto">
          <a:xfrm rot="-5400000">
            <a:off x="6329363" y="5135562"/>
            <a:ext cx="674688" cy="214313"/>
          </a:xfrm>
          <a:prstGeom prst="rect">
            <a:avLst/>
          </a:prstGeom>
          <a:noFill/>
          <a:ln w="9525">
            <a:noFill/>
            <a:miter lim="800000"/>
            <a:headEnd/>
            <a:tailEnd/>
          </a:ln>
        </p:spPr>
        <p:txBody>
          <a:bodyPr>
            <a:spAutoFit/>
          </a:bodyPr>
          <a:lstStyle/>
          <a:p>
            <a:pPr eaLnBrk="1" hangingPunct="1"/>
            <a:r>
              <a:rPr lang="en-US" sz="800"/>
              <a:t>RCP 4</a:t>
            </a:r>
          </a:p>
        </p:txBody>
      </p:sp>
      <p:grpSp>
        <p:nvGrpSpPr>
          <p:cNvPr id="44320" name="Group 449"/>
          <p:cNvGrpSpPr>
            <a:grpSpLocks/>
          </p:cNvGrpSpPr>
          <p:nvPr/>
        </p:nvGrpSpPr>
        <p:grpSpPr bwMode="auto">
          <a:xfrm>
            <a:off x="7050088" y="3246438"/>
            <a:ext cx="277812" cy="1909762"/>
            <a:chOff x="1075" y="3010"/>
            <a:chExt cx="82" cy="788"/>
          </a:xfrm>
        </p:grpSpPr>
        <p:sp>
          <p:nvSpPr>
            <p:cNvPr id="44342" name="Line 450"/>
            <p:cNvSpPr>
              <a:spLocks noChangeShapeType="1"/>
            </p:cNvSpPr>
            <p:nvPr/>
          </p:nvSpPr>
          <p:spPr bwMode="auto">
            <a:xfrm>
              <a:off x="1116" y="3010"/>
              <a:ext cx="0" cy="114"/>
            </a:xfrm>
            <a:prstGeom prst="line">
              <a:avLst/>
            </a:prstGeom>
            <a:noFill/>
            <a:ln w="18415">
              <a:solidFill>
                <a:srgbClr val="0000FF"/>
              </a:solidFill>
              <a:round/>
              <a:headEnd/>
              <a:tailEnd/>
            </a:ln>
          </p:spPr>
          <p:txBody>
            <a:bodyPr lIns="0" tIns="0" rIns="0" bIns="0"/>
            <a:lstStyle/>
            <a:p>
              <a:endParaRPr lang="en-US"/>
            </a:p>
          </p:txBody>
        </p:sp>
        <p:grpSp>
          <p:nvGrpSpPr>
            <p:cNvPr id="44343" name="Group 451"/>
            <p:cNvGrpSpPr>
              <a:grpSpLocks/>
            </p:cNvGrpSpPr>
            <p:nvPr/>
          </p:nvGrpSpPr>
          <p:grpSpPr bwMode="auto">
            <a:xfrm>
              <a:off x="1095" y="3122"/>
              <a:ext cx="46" cy="125"/>
              <a:chOff x="973" y="2926"/>
              <a:chExt cx="46" cy="125"/>
            </a:xfrm>
          </p:grpSpPr>
          <p:sp>
            <p:nvSpPr>
              <p:cNvPr id="44346" name="Line 452"/>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347" name="Line 453"/>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348" name="Line 454"/>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349" name="Line 455"/>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350" name="Line 456"/>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351" name="Line 457"/>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352" name="Line 458"/>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353" name="Line 459"/>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354" name="Line 460"/>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355" name="Line 461"/>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356" name="Freeform 462"/>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344" name="Line 463"/>
            <p:cNvSpPr>
              <a:spLocks noChangeShapeType="1"/>
            </p:cNvSpPr>
            <p:nvPr/>
          </p:nvSpPr>
          <p:spPr bwMode="auto">
            <a:xfrm>
              <a:off x="1117" y="3247"/>
              <a:ext cx="0" cy="465"/>
            </a:xfrm>
            <a:prstGeom prst="line">
              <a:avLst/>
            </a:prstGeom>
            <a:noFill/>
            <a:ln w="18415">
              <a:solidFill>
                <a:srgbClr val="0000FF"/>
              </a:solidFill>
              <a:round/>
              <a:headEnd/>
              <a:tailEnd/>
            </a:ln>
          </p:spPr>
          <p:txBody>
            <a:bodyPr lIns="0" tIns="0" rIns="0" bIns="0"/>
            <a:lstStyle/>
            <a:p>
              <a:endParaRPr lang="en-US"/>
            </a:p>
          </p:txBody>
        </p:sp>
        <p:sp>
          <p:nvSpPr>
            <p:cNvPr id="44345" name="Oval 464"/>
            <p:cNvSpPr>
              <a:spLocks noChangeArrowheads="1"/>
            </p:cNvSpPr>
            <p:nvPr/>
          </p:nvSpPr>
          <p:spPr bwMode="auto">
            <a:xfrm>
              <a:off x="1075" y="3712"/>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21" name="Text Box 465"/>
          <p:cNvSpPr txBox="1">
            <a:spLocks noChangeArrowheads="1"/>
          </p:cNvSpPr>
          <p:nvPr/>
        </p:nvSpPr>
        <p:spPr bwMode="auto">
          <a:xfrm rot="-5400000">
            <a:off x="6821487" y="5327651"/>
            <a:ext cx="804863" cy="214312"/>
          </a:xfrm>
          <a:prstGeom prst="rect">
            <a:avLst/>
          </a:prstGeom>
          <a:noFill/>
          <a:ln w="9525">
            <a:noFill/>
            <a:miter lim="800000"/>
            <a:headEnd/>
            <a:tailEnd/>
          </a:ln>
        </p:spPr>
        <p:txBody>
          <a:bodyPr>
            <a:spAutoFit/>
          </a:bodyPr>
          <a:lstStyle/>
          <a:p>
            <a:pPr eaLnBrk="1" hangingPunct="1"/>
            <a:r>
              <a:rPr lang="en-US" sz="800"/>
              <a:t>Circ WTR  1</a:t>
            </a:r>
          </a:p>
        </p:txBody>
      </p:sp>
      <p:grpSp>
        <p:nvGrpSpPr>
          <p:cNvPr id="44322" name="Group 466"/>
          <p:cNvGrpSpPr>
            <a:grpSpLocks/>
          </p:cNvGrpSpPr>
          <p:nvPr/>
        </p:nvGrpSpPr>
        <p:grpSpPr bwMode="auto">
          <a:xfrm>
            <a:off x="7608888" y="3268663"/>
            <a:ext cx="277812" cy="1908175"/>
            <a:chOff x="1075" y="3010"/>
            <a:chExt cx="82" cy="788"/>
          </a:xfrm>
        </p:grpSpPr>
        <p:sp>
          <p:nvSpPr>
            <p:cNvPr id="44327" name="Line 467"/>
            <p:cNvSpPr>
              <a:spLocks noChangeShapeType="1"/>
            </p:cNvSpPr>
            <p:nvPr/>
          </p:nvSpPr>
          <p:spPr bwMode="auto">
            <a:xfrm>
              <a:off x="1116" y="3010"/>
              <a:ext cx="0" cy="114"/>
            </a:xfrm>
            <a:prstGeom prst="line">
              <a:avLst/>
            </a:prstGeom>
            <a:noFill/>
            <a:ln w="18415">
              <a:solidFill>
                <a:srgbClr val="0000FF"/>
              </a:solidFill>
              <a:round/>
              <a:headEnd/>
              <a:tailEnd/>
            </a:ln>
          </p:spPr>
          <p:txBody>
            <a:bodyPr lIns="0" tIns="0" rIns="0" bIns="0"/>
            <a:lstStyle/>
            <a:p>
              <a:endParaRPr lang="en-US"/>
            </a:p>
          </p:txBody>
        </p:sp>
        <p:grpSp>
          <p:nvGrpSpPr>
            <p:cNvPr id="44328" name="Group 468"/>
            <p:cNvGrpSpPr>
              <a:grpSpLocks/>
            </p:cNvGrpSpPr>
            <p:nvPr/>
          </p:nvGrpSpPr>
          <p:grpSpPr bwMode="auto">
            <a:xfrm>
              <a:off x="1095" y="3122"/>
              <a:ext cx="46" cy="125"/>
              <a:chOff x="973" y="2926"/>
              <a:chExt cx="46" cy="125"/>
            </a:xfrm>
          </p:grpSpPr>
          <p:sp>
            <p:nvSpPr>
              <p:cNvPr id="44331" name="Line 469"/>
              <p:cNvSpPr>
                <a:spLocks noChangeShapeType="1"/>
              </p:cNvSpPr>
              <p:nvPr/>
            </p:nvSpPr>
            <p:spPr bwMode="auto">
              <a:xfrm flipH="1">
                <a:off x="973" y="2945"/>
                <a:ext cx="23" cy="23"/>
              </a:xfrm>
              <a:prstGeom prst="line">
                <a:avLst/>
              </a:prstGeom>
              <a:noFill/>
              <a:ln w="18415">
                <a:solidFill>
                  <a:srgbClr val="0000FF"/>
                </a:solidFill>
                <a:round/>
                <a:headEnd/>
                <a:tailEnd/>
              </a:ln>
            </p:spPr>
            <p:txBody>
              <a:bodyPr lIns="0" tIns="0" rIns="0" bIns="0"/>
              <a:lstStyle/>
              <a:p>
                <a:endParaRPr lang="en-US"/>
              </a:p>
            </p:txBody>
          </p:sp>
          <p:sp>
            <p:nvSpPr>
              <p:cNvPr id="44332" name="Line 470"/>
              <p:cNvSpPr>
                <a:spLocks noChangeShapeType="1"/>
              </p:cNvSpPr>
              <p:nvPr/>
            </p:nvSpPr>
            <p:spPr bwMode="auto">
              <a:xfrm>
                <a:off x="997" y="2946"/>
                <a:ext cx="22" cy="20"/>
              </a:xfrm>
              <a:prstGeom prst="line">
                <a:avLst/>
              </a:prstGeom>
              <a:noFill/>
              <a:ln w="18415">
                <a:solidFill>
                  <a:srgbClr val="0000FF"/>
                </a:solidFill>
                <a:round/>
                <a:headEnd/>
                <a:tailEnd/>
              </a:ln>
            </p:spPr>
            <p:txBody>
              <a:bodyPr lIns="0" tIns="0" rIns="0" bIns="0"/>
              <a:lstStyle/>
              <a:p>
                <a:endParaRPr lang="en-US"/>
              </a:p>
            </p:txBody>
          </p:sp>
          <p:sp>
            <p:nvSpPr>
              <p:cNvPr id="44333" name="Line 471"/>
              <p:cNvSpPr>
                <a:spLocks noChangeShapeType="1"/>
              </p:cNvSpPr>
              <p:nvPr/>
            </p:nvSpPr>
            <p:spPr bwMode="auto">
              <a:xfrm flipH="1" flipV="1">
                <a:off x="975" y="3011"/>
                <a:ext cx="21" cy="21"/>
              </a:xfrm>
              <a:prstGeom prst="line">
                <a:avLst/>
              </a:prstGeom>
              <a:noFill/>
              <a:ln w="18415">
                <a:solidFill>
                  <a:srgbClr val="0000FF"/>
                </a:solidFill>
                <a:round/>
                <a:headEnd/>
                <a:tailEnd/>
              </a:ln>
            </p:spPr>
            <p:txBody>
              <a:bodyPr lIns="0" tIns="0" rIns="0" bIns="0"/>
              <a:lstStyle/>
              <a:p>
                <a:endParaRPr lang="en-US"/>
              </a:p>
            </p:txBody>
          </p:sp>
          <p:sp>
            <p:nvSpPr>
              <p:cNvPr id="44334" name="Line 472"/>
              <p:cNvSpPr>
                <a:spLocks noChangeShapeType="1"/>
              </p:cNvSpPr>
              <p:nvPr/>
            </p:nvSpPr>
            <p:spPr bwMode="auto">
              <a:xfrm flipV="1">
                <a:off x="996" y="3011"/>
                <a:ext cx="20" cy="20"/>
              </a:xfrm>
              <a:prstGeom prst="line">
                <a:avLst/>
              </a:prstGeom>
              <a:noFill/>
              <a:ln w="18415">
                <a:solidFill>
                  <a:srgbClr val="0000FF"/>
                </a:solidFill>
                <a:round/>
                <a:headEnd/>
                <a:tailEnd/>
              </a:ln>
            </p:spPr>
            <p:txBody>
              <a:bodyPr lIns="0" tIns="0" rIns="0" bIns="0"/>
              <a:lstStyle/>
              <a:p>
                <a:endParaRPr lang="en-US"/>
              </a:p>
            </p:txBody>
          </p:sp>
          <p:sp>
            <p:nvSpPr>
              <p:cNvPr id="44335" name="Line 473"/>
              <p:cNvSpPr>
                <a:spLocks noChangeShapeType="1"/>
              </p:cNvSpPr>
              <p:nvPr/>
            </p:nvSpPr>
            <p:spPr bwMode="auto">
              <a:xfrm flipH="1">
                <a:off x="975" y="2926"/>
                <a:ext cx="20" cy="20"/>
              </a:xfrm>
              <a:prstGeom prst="line">
                <a:avLst/>
              </a:prstGeom>
              <a:noFill/>
              <a:ln w="18415">
                <a:solidFill>
                  <a:srgbClr val="0000FF"/>
                </a:solidFill>
                <a:round/>
                <a:headEnd/>
                <a:tailEnd/>
              </a:ln>
            </p:spPr>
            <p:txBody>
              <a:bodyPr lIns="0" tIns="0" rIns="0" bIns="0"/>
              <a:lstStyle/>
              <a:p>
                <a:endParaRPr lang="en-US"/>
              </a:p>
            </p:txBody>
          </p:sp>
          <p:sp>
            <p:nvSpPr>
              <p:cNvPr id="44336" name="Line 474"/>
              <p:cNvSpPr>
                <a:spLocks noChangeShapeType="1"/>
              </p:cNvSpPr>
              <p:nvPr/>
            </p:nvSpPr>
            <p:spPr bwMode="auto">
              <a:xfrm>
                <a:off x="996" y="2928"/>
                <a:ext cx="21" cy="20"/>
              </a:xfrm>
              <a:prstGeom prst="line">
                <a:avLst/>
              </a:prstGeom>
              <a:noFill/>
              <a:ln w="18415">
                <a:solidFill>
                  <a:srgbClr val="0000FF"/>
                </a:solidFill>
                <a:round/>
                <a:headEnd/>
                <a:tailEnd/>
              </a:ln>
            </p:spPr>
            <p:txBody>
              <a:bodyPr lIns="0" tIns="0" rIns="0" bIns="0"/>
              <a:lstStyle/>
              <a:p>
                <a:endParaRPr lang="en-US"/>
              </a:p>
            </p:txBody>
          </p:sp>
          <p:sp>
            <p:nvSpPr>
              <p:cNvPr id="44337" name="Line 475"/>
              <p:cNvSpPr>
                <a:spLocks noChangeShapeType="1"/>
              </p:cNvSpPr>
              <p:nvPr/>
            </p:nvSpPr>
            <p:spPr bwMode="auto">
              <a:xfrm flipH="1" flipV="1">
                <a:off x="975" y="3031"/>
                <a:ext cx="21" cy="20"/>
              </a:xfrm>
              <a:prstGeom prst="line">
                <a:avLst/>
              </a:prstGeom>
              <a:noFill/>
              <a:ln w="18415">
                <a:solidFill>
                  <a:srgbClr val="0000FF"/>
                </a:solidFill>
                <a:round/>
                <a:headEnd/>
                <a:tailEnd/>
              </a:ln>
            </p:spPr>
            <p:txBody>
              <a:bodyPr lIns="0" tIns="0" rIns="0" bIns="0"/>
              <a:lstStyle/>
              <a:p>
                <a:endParaRPr lang="en-US"/>
              </a:p>
            </p:txBody>
          </p:sp>
          <p:sp>
            <p:nvSpPr>
              <p:cNvPr id="44338" name="Line 476"/>
              <p:cNvSpPr>
                <a:spLocks noChangeShapeType="1"/>
              </p:cNvSpPr>
              <p:nvPr/>
            </p:nvSpPr>
            <p:spPr bwMode="auto">
              <a:xfrm flipV="1">
                <a:off x="996" y="3029"/>
                <a:ext cx="20" cy="21"/>
              </a:xfrm>
              <a:prstGeom prst="line">
                <a:avLst/>
              </a:prstGeom>
              <a:noFill/>
              <a:ln w="18415">
                <a:solidFill>
                  <a:srgbClr val="0000FF"/>
                </a:solidFill>
                <a:round/>
                <a:headEnd/>
                <a:tailEnd/>
              </a:ln>
            </p:spPr>
            <p:txBody>
              <a:bodyPr lIns="0" tIns="0" rIns="0" bIns="0"/>
              <a:lstStyle/>
              <a:p>
                <a:endParaRPr lang="en-US"/>
              </a:p>
            </p:txBody>
          </p:sp>
          <p:sp>
            <p:nvSpPr>
              <p:cNvPr id="44339" name="Line 477"/>
              <p:cNvSpPr>
                <a:spLocks noChangeShapeType="1"/>
              </p:cNvSpPr>
              <p:nvPr/>
            </p:nvSpPr>
            <p:spPr bwMode="auto">
              <a:xfrm>
                <a:off x="996" y="2945"/>
                <a:ext cx="0" cy="33"/>
              </a:xfrm>
              <a:prstGeom prst="line">
                <a:avLst/>
              </a:prstGeom>
              <a:noFill/>
              <a:ln w="18415">
                <a:solidFill>
                  <a:srgbClr val="0000FF"/>
                </a:solidFill>
                <a:round/>
                <a:headEnd/>
                <a:tailEnd/>
              </a:ln>
            </p:spPr>
            <p:txBody>
              <a:bodyPr lIns="0" tIns="0" rIns="0" bIns="0"/>
              <a:lstStyle/>
              <a:p>
                <a:endParaRPr lang="en-US"/>
              </a:p>
            </p:txBody>
          </p:sp>
          <p:sp>
            <p:nvSpPr>
              <p:cNvPr id="44340" name="Line 478"/>
              <p:cNvSpPr>
                <a:spLocks noChangeShapeType="1"/>
              </p:cNvSpPr>
              <p:nvPr/>
            </p:nvSpPr>
            <p:spPr bwMode="auto">
              <a:xfrm>
                <a:off x="996" y="2995"/>
                <a:ext cx="0" cy="31"/>
              </a:xfrm>
              <a:prstGeom prst="line">
                <a:avLst/>
              </a:prstGeom>
              <a:noFill/>
              <a:ln w="18415">
                <a:solidFill>
                  <a:srgbClr val="0000FF"/>
                </a:solidFill>
                <a:round/>
                <a:headEnd/>
                <a:tailEnd/>
              </a:ln>
            </p:spPr>
            <p:txBody>
              <a:bodyPr lIns="0" tIns="0" rIns="0" bIns="0"/>
              <a:lstStyle/>
              <a:p>
                <a:endParaRPr lang="en-US"/>
              </a:p>
            </p:txBody>
          </p:sp>
          <p:sp>
            <p:nvSpPr>
              <p:cNvPr id="44341" name="Freeform 479"/>
              <p:cNvSpPr>
                <a:spLocks/>
              </p:cNvSpPr>
              <p:nvPr/>
            </p:nvSpPr>
            <p:spPr bwMode="auto">
              <a:xfrm>
                <a:off x="1007" y="2977"/>
                <a:ext cx="9" cy="23"/>
              </a:xfrm>
              <a:custGeom>
                <a:avLst/>
                <a:gdLst>
                  <a:gd name="T0" fmla="*/ 1 w 11"/>
                  <a:gd name="T1" fmla="*/ 12 h 27"/>
                  <a:gd name="T2" fmla="*/ 2 w 11"/>
                  <a:gd name="T3" fmla="*/ 12 h 27"/>
                  <a:gd name="T4" fmla="*/ 2 w 11"/>
                  <a:gd name="T5" fmla="*/ 10 h 27"/>
                  <a:gd name="T6" fmla="*/ 2 w 11"/>
                  <a:gd name="T7" fmla="*/ 10 h 27"/>
                  <a:gd name="T8" fmla="*/ 2 w 11"/>
                  <a:gd name="T9" fmla="*/ 9 h 27"/>
                  <a:gd name="T10" fmla="*/ 2 w 11"/>
                  <a:gd name="T11" fmla="*/ 9 h 27"/>
                  <a:gd name="T12" fmla="*/ 3 w 11"/>
                  <a:gd name="T13" fmla="*/ 8 h 27"/>
                  <a:gd name="T14" fmla="*/ 3 w 11"/>
                  <a:gd name="T15" fmla="*/ 7 h 27"/>
                  <a:gd name="T16" fmla="*/ 4 w 11"/>
                  <a:gd name="T17" fmla="*/ 6 h 27"/>
                  <a:gd name="T18" fmla="*/ 3 w 11"/>
                  <a:gd name="T19" fmla="*/ 5 h 27"/>
                  <a:gd name="T20" fmla="*/ 3 w 11"/>
                  <a:gd name="T21" fmla="*/ 4 h 27"/>
                  <a:gd name="T22" fmla="*/ 2 w 11"/>
                  <a:gd name="T23" fmla="*/ 3 h 27"/>
                  <a:gd name="T24" fmla="*/ 2 w 11"/>
                  <a:gd name="T25" fmla="*/ 3 h 27"/>
                  <a:gd name="T26" fmla="*/ 2 w 11"/>
                  <a:gd name="T27" fmla="*/ 3 h 27"/>
                  <a:gd name="T28" fmla="*/ 2 w 11"/>
                  <a:gd name="T29" fmla="*/ 2 h 27"/>
                  <a:gd name="T30" fmla="*/ 1 w 11"/>
                  <a:gd name="T31" fmla="*/ 2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2" y="26"/>
                    </a:lnTo>
                    <a:lnTo>
                      <a:pt x="4" y="24"/>
                    </a:lnTo>
                    <a:lnTo>
                      <a:pt x="5" y="23"/>
                    </a:lnTo>
                    <a:lnTo>
                      <a:pt x="7" y="21"/>
                    </a:lnTo>
                    <a:lnTo>
                      <a:pt x="7" y="19"/>
                    </a:lnTo>
                    <a:lnTo>
                      <a:pt x="9" y="17"/>
                    </a:lnTo>
                    <a:lnTo>
                      <a:pt x="9" y="15"/>
                    </a:lnTo>
                    <a:lnTo>
                      <a:pt x="10" y="13"/>
                    </a:lnTo>
                    <a:lnTo>
                      <a:pt x="9" y="11"/>
                    </a:lnTo>
                    <a:lnTo>
                      <a:pt x="9" y="9"/>
                    </a:lnTo>
                    <a:lnTo>
                      <a:pt x="6" y="7"/>
                    </a:lnTo>
                    <a:lnTo>
                      <a:pt x="6" y="5"/>
                    </a:lnTo>
                    <a:lnTo>
                      <a:pt x="4" y="4"/>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grpSp>
        <p:sp>
          <p:nvSpPr>
            <p:cNvPr id="44329" name="Line 480"/>
            <p:cNvSpPr>
              <a:spLocks noChangeShapeType="1"/>
            </p:cNvSpPr>
            <p:nvPr/>
          </p:nvSpPr>
          <p:spPr bwMode="auto">
            <a:xfrm>
              <a:off x="1117" y="3247"/>
              <a:ext cx="0" cy="465"/>
            </a:xfrm>
            <a:prstGeom prst="line">
              <a:avLst/>
            </a:prstGeom>
            <a:noFill/>
            <a:ln w="18415">
              <a:solidFill>
                <a:srgbClr val="0000FF"/>
              </a:solidFill>
              <a:round/>
              <a:headEnd/>
              <a:tailEnd/>
            </a:ln>
          </p:spPr>
          <p:txBody>
            <a:bodyPr lIns="0" tIns="0" rIns="0" bIns="0"/>
            <a:lstStyle/>
            <a:p>
              <a:endParaRPr lang="en-US"/>
            </a:p>
          </p:txBody>
        </p:sp>
        <p:sp>
          <p:nvSpPr>
            <p:cNvPr id="44330" name="Oval 481"/>
            <p:cNvSpPr>
              <a:spLocks noChangeArrowheads="1"/>
            </p:cNvSpPr>
            <p:nvPr/>
          </p:nvSpPr>
          <p:spPr bwMode="auto">
            <a:xfrm>
              <a:off x="1075" y="3712"/>
              <a:ext cx="82" cy="86"/>
            </a:xfrm>
            <a:prstGeom prst="ellipse">
              <a:avLst/>
            </a:prstGeom>
            <a:solidFill>
              <a:schemeClr val="bg1"/>
            </a:solidFill>
            <a:ln w="9525">
              <a:solidFill>
                <a:srgbClr val="0000FF"/>
              </a:solidFill>
              <a:round/>
              <a:headEnd/>
              <a:tailEnd/>
            </a:ln>
          </p:spPr>
          <p:txBody>
            <a:bodyPr wrap="none" anchor="ctr"/>
            <a:lstStyle/>
            <a:p>
              <a:endParaRPr lang="en-US"/>
            </a:p>
          </p:txBody>
        </p:sp>
      </p:grpSp>
      <p:sp>
        <p:nvSpPr>
          <p:cNvPr id="44323" name="Text Box 482"/>
          <p:cNvSpPr txBox="1">
            <a:spLocks noChangeArrowheads="1"/>
          </p:cNvSpPr>
          <p:nvPr/>
        </p:nvSpPr>
        <p:spPr bwMode="auto">
          <a:xfrm>
            <a:off x="1719263" y="4084638"/>
            <a:ext cx="731837" cy="214312"/>
          </a:xfrm>
          <a:prstGeom prst="rect">
            <a:avLst/>
          </a:prstGeom>
          <a:noFill/>
          <a:ln w="9525">
            <a:noFill/>
            <a:miter lim="800000"/>
            <a:headEnd/>
            <a:tailEnd/>
          </a:ln>
        </p:spPr>
        <p:txBody>
          <a:bodyPr wrap="none">
            <a:spAutoFit/>
          </a:bodyPr>
          <a:lstStyle/>
          <a:p>
            <a:pPr eaLnBrk="1" hangingPunct="1"/>
            <a:r>
              <a:rPr lang="en-US" sz="800" b="1"/>
              <a:t>1-E BRKRS</a:t>
            </a:r>
          </a:p>
        </p:txBody>
      </p:sp>
      <p:sp>
        <p:nvSpPr>
          <p:cNvPr id="44324" name="Text Box 483"/>
          <p:cNvSpPr txBox="1">
            <a:spLocks noChangeArrowheads="1"/>
          </p:cNvSpPr>
          <p:nvPr/>
        </p:nvSpPr>
        <p:spPr bwMode="auto">
          <a:xfrm>
            <a:off x="5403850" y="4113213"/>
            <a:ext cx="731838" cy="214312"/>
          </a:xfrm>
          <a:prstGeom prst="rect">
            <a:avLst/>
          </a:prstGeom>
          <a:noFill/>
          <a:ln w="9525">
            <a:noFill/>
            <a:miter lim="800000"/>
            <a:headEnd/>
            <a:tailEnd/>
          </a:ln>
        </p:spPr>
        <p:txBody>
          <a:bodyPr wrap="none">
            <a:spAutoFit/>
          </a:bodyPr>
          <a:lstStyle/>
          <a:p>
            <a:pPr eaLnBrk="1" hangingPunct="1"/>
            <a:r>
              <a:rPr lang="en-US" sz="800" b="1"/>
              <a:t>1-E BRKRS</a:t>
            </a:r>
          </a:p>
        </p:txBody>
      </p:sp>
      <p:sp>
        <p:nvSpPr>
          <p:cNvPr id="44325" name="Text Box 484"/>
          <p:cNvSpPr txBox="1">
            <a:spLocks noChangeArrowheads="1"/>
          </p:cNvSpPr>
          <p:nvPr/>
        </p:nvSpPr>
        <p:spPr bwMode="auto">
          <a:xfrm>
            <a:off x="5103813" y="2897188"/>
            <a:ext cx="690562" cy="336550"/>
          </a:xfrm>
          <a:prstGeom prst="rect">
            <a:avLst/>
          </a:prstGeom>
          <a:noFill/>
          <a:ln w="9525">
            <a:noFill/>
            <a:miter lim="800000"/>
            <a:headEnd/>
            <a:tailEnd/>
          </a:ln>
        </p:spPr>
        <p:txBody>
          <a:bodyPr wrap="none">
            <a:spAutoFit/>
          </a:bodyPr>
          <a:lstStyle/>
          <a:p>
            <a:pPr algn="ctr" eaLnBrk="1" hangingPunct="1"/>
            <a:r>
              <a:rPr lang="en-US" sz="800" b="1"/>
              <a:t>To 4.16 kV</a:t>
            </a:r>
          </a:p>
          <a:p>
            <a:pPr algn="ctr" eaLnBrk="1" hangingPunct="1"/>
            <a:r>
              <a:rPr lang="en-US" sz="800" b="1"/>
              <a:t> ESF</a:t>
            </a:r>
          </a:p>
        </p:txBody>
      </p:sp>
      <p:sp>
        <p:nvSpPr>
          <p:cNvPr id="44326" name="Text Box 485"/>
          <p:cNvSpPr txBox="1">
            <a:spLocks noChangeArrowheads="1"/>
          </p:cNvSpPr>
          <p:nvPr/>
        </p:nvSpPr>
        <p:spPr bwMode="auto">
          <a:xfrm>
            <a:off x="6970713" y="2601913"/>
            <a:ext cx="690562" cy="336550"/>
          </a:xfrm>
          <a:prstGeom prst="rect">
            <a:avLst/>
          </a:prstGeom>
          <a:noFill/>
          <a:ln w="9525">
            <a:noFill/>
            <a:miter lim="800000"/>
            <a:headEnd/>
            <a:tailEnd/>
          </a:ln>
        </p:spPr>
        <p:txBody>
          <a:bodyPr wrap="none">
            <a:spAutoFit/>
          </a:bodyPr>
          <a:lstStyle/>
          <a:p>
            <a:pPr algn="ctr" eaLnBrk="1" hangingPunct="1"/>
            <a:r>
              <a:rPr lang="en-US" sz="800" b="1"/>
              <a:t>To 4.16 kV</a:t>
            </a:r>
          </a:p>
          <a:p>
            <a:pPr algn="ctr" eaLnBrk="1" hangingPunct="1"/>
            <a:r>
              <a:rPr lang="en-US" sz="800" b="1"/>
              <a:t> ESF</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Rectangle 2"/>
          <p:cNvSpPr>
            <a:spLocks noChangeArrowheads="1"/>
          </p:cNvSpPr>
          <p:nvPr/>
        </p:nvSpPr>
        <p:spPr bwMode="auto">
          <a:xfrm>
            <a:off x="325438" y="2820988"/>
            <a:ext cx="604837" cy="944562"/>
          </a:xfrm>
          <a:prstGeom prst="rect">
            <a:avLst/>
          </a:prstGeom>
          <a:solidFill>
            <a:srgbClr val="D4D4D4"/>
          </a:solidFill>
          <a:ln w="9525">
            <a:solidFill>
              <a:schemeClr val="tx1"/>
            </a:solidFill>
            <a:miter lim="800000"/>
            <a:headEnd/>
            <a:tailEnd/>
          </a:ln>
        </p:spPr>
        <p:txBody>
          <a:bodyPr wrap="none" anchor="ctr"/>
          <a:lstStyle/>
          <a:p>
            <a:pPr algn="ctr"/>
            <a:r>
              <a:rPr lang="en-US"/>
              <a:t>Main</a:t>
            </a:r>
          </a:p>
          <a:p>
            <a:pPr algn="ctr"/>
            <a:r>
              <a:rPr lang="en-US"/>
              <a:t>Gen</a:t>
            </a:r>
          </a:p>
        </p:txBody>
      </p:sp>
      <p:graphicFrame>
        <p:nvGraphicFramePr>
          <p:cNvPr id="2050" name="Object 3"/>
          <p:cNvGraphicFramePr>
            <a:graphicFrameLocks noGrp="1" noChangeAspect="1"/>
          </p:cNvGraphicFramePr>
          <p:nvPr>
            <p:ph sz="quarter" idx="1"/>
          </p:nvPr>
        </p:nvGraphicFramePr>
        <p:xfrm>
          <a:off x="617538" y="1981200"/>
          <a:ext cx="3717925" cy="1866900"/>
        </p:xfrm>
        <a:graphic>
          <a:graphicData uri="http://schemas.openxmlformats.org/presentationml/2006/ole">
            <mc:AlternateContent xmlns:mc="http://schemas.openxmlformats.org/markup-compatibility/2006">
              <mc:Choice xmlns:v="urn:schemas-microsoft-com:vml" Requires="v">
                <p:oleObj spid="_x0000_s2064" name="Photo Editor Photo" r:id="rId4" imgW="11095238" imgH="5571429" progId="">
                  <p:embed/>
                </p:oleObj>
              </mc:Choice>
              <mc:Fallback>
                <p:oleObj name="Photo Editor Photo" r:id="rId4" imgW="11095238" imgH="5571429" progId="">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538" y="1981200"/>
                        <a:ext cx="3717925"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10"/>
          <p:cNvGraphicFramePr>
            <a:graphicFrameLocks noGrp="1" noChangeAspect="1"/>
          </p:cNvGraphicFramePr>
          <p:nvPr>
            <p:ph sz="quarter" idx="2"/>
          </p:nvPr>
        </p:nvGraphicFramePr>
        <p:xfrm>
          <a:off x="4035425" y="5181600"/>
          <a:ext cx="841375" cy="341313"/>
        </p:xfrm>
        <a:graphic>
          <a:graphicData uri="http://schemas.openxmlformats.org/presentationml/2006/ole">
            <mc:AlternateContent xmlns:mc="http://schemas.openxmlformats.org/markup-compatibility/2006">
              <mc:Choice xmlns:v="urn:schemas-microsoft-com:vml" Requires="v">
                <p:oleObj spid="_x0000_s2065" name="Photo Editor Photo" r:id="rId6" imgW="352474" imgH="142933" progId="">
                  <p:embed/>
                </p:oleObj>
              </mc:Choice>
              <mc:Fallback>
                <p:oleObj name="Photo Editor Photo" r:id="rId6" imgW="352474" imgH="142933" progId="">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5425" y="5181600"/>
                        <a:ext cx="841375" cy="341313"/>
                      </a:xfrm>
                      <a:prstGeom prst="rect">
                        <a:avLst/>
                      </a:prstGeom>
                      <a:solidFill>
                        <a:srgbClr val="FFE885"/>
                      </a:solidFill>
                      <a:ln>
                        <a:noFill/>
                      </a:ln>
                      <a:effectLst/>
                      <a:extLst>
                        <a:ext uri="{91240B29-F687-4F45-9708-019B960494DF}">
                          <a14:hiddenLine xmlns:a14="http://schemas.microsoft.com/office/drawing/2010/main" w="9525">
                            <a:solidFill>
                              <a:srgbClr val="FFE16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4"/>
          <p:cNvGrpSpPr>
            <a:grpSpLocks/>
          </p:cNvGrpSpPr>
          <p:nvPr/>
        </p:nvGrpSpPr>
        <p:grpSpPr bwMode="auto">
          <a:xfrm>
            <a:off x="6475413" y="4278313"/>
            <a:ext cx="312737" cy="315912"/>
            <a:chOff x="3885" y="1749"/>
            <a:chExt cx="65" cy="69"/>
          </a:xfrm>
        </p:grpSpPr>
        <p:graphicFrame>
          <p:nvGraphicFramePr>
            <p:cNvPr id="2056" name="Object 5"/>
            <p:cNvGraphicFramePr>
              <a:graphicFrameLocks noChangeAspect="1"/>
            </p:cNvGraphicFramePr>
            <p:nvPr/>
          </p:nvGraphicFramePr>
          <p:xfrm>
            <a:off x="3893" y="1757"/>
            <a:ext cx="54" cy="54"/>
          </p:xfrm>
          <a:graphic>
            <a:graphicData uri="http://schemas.openxmlformats.org/presentationml/2006/ole">
              <mc:AlternateContent xmlns:mc="http://schemas.openxmlformats.org/markup-compatibility/2006">
                <mc:Choice xmlns:v="urn:schemas-microsoft-com:vml" Requires="v">
                  <p:oleObj spid="_x0000_s2066" name="Photo Editor Photo" r:id="rId8" imgW="85669" imgH="85669" progId="">
                    <p:embed/>
                  </p:oleObj>
                </mc:Choice>
                <mc:Fallback>
                  <p:oleObj name="Photo Editor Photo" r:id="rId8" imgW="85669" imgH="85669" progId="">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93" y="1757"/>
                          <a:ext cx="54" cy="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49" name="AutoShape 6"/>
            <p:cNvSpPr>
              <a:spLocks noChangeArrowheads="1"/>
            </p:cNvSpPr>
            <p:nvPr/>
          </p:nvSpPr>
          <p:spPr bwMode="auto">
            <a:xfrm>
              <a:off x="3885" y="1749"/>
              <a:ext cx="65" cy="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323 w 21600"/>
                <a:gd name="T25" fmla="*/ 3130 h 21600"/>
                <a:gd name="T26" fmla="*/ 18277 w 21600"/>
                <a:gd name="T27" fmla="*/ 1847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4" y="10800"/>
                  </a:moveTo>
                  <a:cubicBezTo>
                    <a:pt x="1994" y="15663"/>
                    <a:pt x="5937" y="19606"/>
                    <a:pt x="10800" y="19606"/>
                  </a:cubicBezTo>
                  <a:cubicBezTo>
                    <a:pt x="15663" y="19606"/>
                    <a:pt x="19606" y="15663"/>
                    <a:pt x="19606" y="10800"/>
                  </a:cubicBezTo>
                  <a:cubicBezTo>
                    <a:pt x="19606" y="5937"/>
                    <a:pt x="15663" y="1994"/>
                    <a:pt x="10800" y="1994"/>
                  </a:cubicBezTo>
                  <a:cubicBezTo>
                    <a:pt x="5937" y="1994"/>
                    <a:pt x="1994" y="5937"/>
                    <a:pt x="1994" y="10800"/>
                  </a:cubicBezTo>
                  <a:close/>
                </a:path>
              </a:pathLst>
            </a:custGeom>
            <a:solidFill>
              <a:schemeClr val="tx1"/>
            </a:solidFill>
            <a:ln w="9525">
              <a:solidFill>
                <a:schemeClr val="tx1"/>
              </a:solidFill>
              <a:round/>
              <a:headEnd/>
              <a:tailEnd/>
            </a:ln>
          </p:spPr>
          <p:txBody>
            <a:bodyPr wrap="none" anchor="ctr"/>
            <a:lstStyle/>
            <a:p>
              <a:endParaRPr lang="en-US"/>
            </a:p>
          </p:txBody>
        </p:sp>
      </p:grpSp>
      <p:grpSp>
        <p:nvGrpSpPr>
          <p:cNvPr id="3" name="Group 7"/>
          <p:cNvGrpSpPr>
            <a:grpSpLocks/>
          </p:cNvGrpSpPr>
          <p:nvPr/>
        </p:nvGrpSpPr>
        <p:grpSpPr bwMode="auto">
          <a:xfrm>
            <a:off x="3060700" y="4251325"/>
            <a:ext cx="409575" cy="334963"/>
            <a:chOff x="1928" y="2678"/>
            <a:chExt cx="258" cy="211"/>
          </a:xfrm>
        </p:grpSpPr>
        <p:graphicFrame>
          <p:nvGraphicFramePr>
            <p:cNvPr id="2055" name="Object 8"/>
            <p:cNvGraphicFramePr>
              <a:graphicFrameLocks noChangeAspect="1"/>
            </p:cNvGraphicFramePr>
            <p:nvPr/>
          </p:nvGraphicFramePr>
          <p:xfrm>
            <a:off x="1968" y="2714"/>
            <a:ext cx="193" cy="145"/>
          </p:xfrm>
          <a:graphic>
            <a:graphicData uri="http://schemas.openxmlformats.org/presentationml/2006/ole">
              <mc:AlternateContent xmlns:mc="http://schemas.openxmlformats.org/markup-compatibility/2006">
                <mc:Choice xmlns:v="urn:schemas-microsoft-com:vml" Requires="v">
                  <p:oleObj spid="_x0000_s2067" name="Photo Editor Photo" r:id="rId10" imgW="85669" imgH="76312" progId="">
                    <p:embed/>
                  </p:oleObj>
                </mc:Choice>
                <mc:Fallback>
                  <p:oleObj name="Photo Editor Photo" r:id="rId10" imgW="85669" imgH="76312" progId="">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68" y="2714"/>
                          <a:ext cx="193"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48" name="AutoShape 9"/>
            <p:cNvSpPr>
              <a:spLocks noChangeArrowheads="1"/>
            </p:cNvSpPr>
            <p:nvPr/>
          </p:nvSpPr>
          <p:spPr bwMode="auto">
            <a:xfrm>
              <a:off x="1928" y="2678"/>
              <a:ext cx="258" cy="2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81 w 21600"/>
                <a:gd name="T25" fmla="*/ 3173 h 21600"/>
                <a:gd name="T26" fmla="*/ 18419 w 21600"/>
                <a:gd name="T27" fmla="*/ 18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22" y="10800"/>
                  </a:moveTo>
                  <a:cubicBezTo>
                    <a:pt x="3422" y="14875"/>
                    <a:pt x="6725" y="18178"/>
                    <a:pt x="10800" y="18178"/>
                  </a:cubicBezTo>
                  <a:cubicBezTo>
                    <a:pt x="14875" y="18178"/>
                    <a:pt x="18178" y="14875"/>
                    <a:pt x="18178" y="10800"/>
                  </a:cubicBezTo>
                  <a:cubicBezTo>
                    <a:pt x="18178" y="6725"/>
                    <a:pt x="14875" y="3422"/>
                    <a:pt x="10800" y="3422"/>
                  </a:cubicBezTo>
                  <a:cubicBezTo>
                    <a:pt x="6725" y="3422"/>
                    <a:pt x="3422" y="6725"/>
                    <a:pt x="3422" y="10800"/>
                  </a:cubicBezTo>
                  <a:close/>
                </a:path>
              </a:pathLst>
            </a:custGeom>
            <a:solidFill>
              <a:schemeClr val="tx1"/>
            </a:solidFill>
            <a:ln w="9525">
              <a:solidFill>
                <a:schemeClr val="tx1"/>
              </a:solidFill>
              <a:round/>
              <a:headEnd/>
              <a:tailEnd/>
            </a:ln>
          </p:spPr>
          <p:txBody>
            <a:bodyPr wrap="none" anchor="ctr"/>
            <a:lstStyle/>
            <a:p>
              <a:endParaRPr lang="en-US"/>
            </a:p>
          </p:txBody>
        </p:sp>
      </p:grpSp>
      <p:sp>
        <p:nvSpPr>
          <p:cNvPr id="2060" name="Text Box 11"/>
          <p:cNvSpPr txBox="1">
            <a:spLocks noChangeArrowheads="1"/>
          </p:cNvSpPr>
          <p:nvPr/>
        </p:nvSpPr>
        <p:spPr bwMode="auto">
          <a:xfrm>
            <a:off x="1493838" y="560388"/>
            <a:ext cx="3452812" cy="457200"/>
          </a:xfrm>
          <a:prstGeom prst="rect">
            <a:avLst/>
          </a:prstGeom>
          <a:noFill/>
          <a:ln w="9525">
            <a:noFill/>
            <a:miter lim="800000"/>
            <a:headEnd/>
            <a:tailEnd/>
          </a:ln>
        </p:spPr>
        <p:txBody>
          <a:bodyPr wrap="none">
            <a:spAutoFit/>
          </a:bodyPr>
          <a:lstStyle/>
          <a:p>
            <a:r>
              <a:rPr lang="en-US" sz="2400" b="1"/>
              <a:t>FAST BUS TRANSFER</a:t>
            </a:r>
          </a:p>
        </p:txBody>
      </p:sp>
      <p:grpSp>
        <p:nvGrpSpPr>
          <p:cNvPr id="4" name="Group 12"/>
          <p:cNvGrpSpPr>
            <a:grpSpLocks/>
          </p:cNvGrpSpPr>
          <p:nvPr/>
        </p:nvGrpSpPr>
        <p:grpSpPr bwMode="auto">
          <a:xfrm>
            <a:off x="309563" y="2401888"/>
            <a:ext cx="636587" cy="620712"/>
            <a:chOff x="195" y="1357"/>
            <a:chExt cx="401" cy="391"/>
          </a:xfrm>
        </p:grpSpPr>
        <p:sp>
          <p:nvSpPr>
            <p:cNvPr id="2244" name="Oval 13"/>
            <p:cNvSpPr>
              <a:spLocks noChangeArrowheads="1"/>
            </p:cNvSpPr>
            <p:nvPr/>
          </p:nvSpPr>
          <p:spPr bwMode="auto">
            <a:xfrm>
              <a:off x="195" y="1357"/>
              <a:ext cx="401" cy="391"/>
            </a:xfrm>
            <a:prstGeom prst="ellipse">
              <a:avLst/>
            </a:prstGeom>
            <a:solidFill>
              <a:schemeClr val="bg1"/>
            </a:solidFill>
            <a:ln w="9525">
              <a:solidFill>
                <a:schemeClr val="tx1"/>
              </a:solidFill>
              <a:round/>
              <a:headEnd/>
              <a:tailEnd/>
            </a:ln>
          </p:spPr>
          <p:txBody>
            <a:bodyPr wrap="none" anchor="ctr"/>
            <a:lstStyle/>
            <a:p>
              <a:endParaRPr lang="en-US"/>
            </a:p>
          </p:txBody>
        </p:sp>
        <p:sp>
          <p:nvSpPr>
            <p:cNvPr id="2245" name="Line 14"/>
            <p:cNvSpPr>
              <a:spLocks noChangeShapeType="1"/>
            </p:cNvSpPr>
            <p:nvPr/>
          </p:nvSpPr>
          <p:spPr bwMode="auto">
            <a:xfrm>
              <a:off x="397" y="1358"/>
              <a:ext cx="0" cy="195"/>
            </a:xfrm>
            <a:prstGeom prst="line">
              <a:avLst/>
            </a:prstGeom>
            <a:noFill/>
            <a:ln w="9525">
              <a:solidFill>
                <a:schemeClr val="tx1"/>
              </a:solidFill>
              <a:round/>
              <a:headEnd/>
              <a:tailEnd/>
            </a:ln>
          </p:spPr>
          <p:txBody>
            <a:bodyPr/>
            <a:lstStyle/>
            <a:p>
              <a:endParaRPr lang="en-US"/>
            </a:p>
          </p:txBody>
        </p:sp>
        <p:sp>
          <p:nvSpPr>
            <p:cNvPr id="2246" name="Line 15"/>
            <p:cNvSpPr>
              <a:spLocks noChangeShapeType="1"/>
            </p:cNvSpPr>
            <p:nvPr/>
          </p:nvSpPr>
          <p:spPr bwMode="auto">
            <a:xfrm>
              <a:off x="395" y="1552"/>
              <a:ext cx="160" cy="110"/>
            </a:xfrm>
            <a:prstGeom prst="line">
              <a:avLst/>
            </a:prstGeom>
            <a:noFill/>
            <a:ln w="9525">
              <a:solidFill>
                <a:schemeClr val="tx1"/>
              </a:solidFill>
              <a:round/>
              <a:headEnd/>
              <a:tailEnd/>
            </a:ln>
          </p:spPr>
          <p:txBody>
            <a:bodyPr/>
            <a:lstStyle/>
            <a:p>
              <a:endParaRPr lang="en-US"/>
            </a:p>
          </p:txBody>
        </p:sp>
        <p:sp>
          <p:nvSpPr>
            <p:cNvPr id="2247" name="Line 16"/>
            <p:cNvSpPr>
              <a:spLocks noChangeShapeType="1"/>
            </p:cNvSpPr>
            <p:nvPr/>
          </p:nvSpPr>
          <p:spPr bwMode="auto">
            <a:xfrm rot="-5400000">
              <a:off x="260" y="1522"/>
              <a:ext cx="105" cy="169"/>
            </a:xfrm>
            <a:prstGeom prst="line">
              <a:avLst/>
            </a:prstGeom>
            <a:noFill/>
            <a:ln w="9525">
              <a:solidFill>
                <a:schemeClr val="tx1"/>
              </a:solidFill>
              <a:round/>
              <a:headEnd/>
              <a:tailEnd/>
            </a:ln>
          </p:spPr>
          <p:txBody>
            <a:bodyPr/>
            <a:lstStyle/>
            <a:p>
              <a:endParaRPr lang="en-US"/>
            </a:p>
          </p:txBody>
        </p:sp>
      </p:grpSp>
      <p:sp>
        <p:nvSpPr>
          <p:cNvPr id="2062" name="Line 17"/>
          <p:cNvSpPr>
            <a:spLocks noChangeShapeType="1"/>
          </p:cNvSpPr>
          <p:nvPr/>
        </p:nvSpPr>
        <p:spPr bwMode="auto">
          <a:xfrm flipH="1" flipV="1">
            <a:off x="620713" y="1509713"/>
            <a:ext cx="3175" cy="892175"/>
          </a:xfrm>
          <a:prstGeom prst="line">
            <a:avLst/>
          </a:prstGeom>
          <a:noFill/>
          <a:ln w="28575">
            <a:solidFill>
              <a:srgbClr val="0000FF"/>
            </a:solidFill>
            <a:round/>
            <a:headEnd/>
            <a:tailEnd/>
          </a:ln>
        </p:spPr>
        <p:txBody>
          <a:bodyPr lIns="0" tIns="0" rIns="0" bIns="0"/>
          <a:lstStyle/>
          <a:p>
            <a:endParaRPr lang="en-US"/>
          </a:p>
        </p:txBody>
      </p:sp>
      <p:sp>
        <p:nvSpPr>
          <p:cNvPr id="2063" name="Oval 18"/>
          <p:cNvSpPr>
            <a:spLocks noChangeArrowheads="1"/>
          </p:cNvSpPr>
          <p:nvPr/>
        </p:nvSpPr>
        <p:spPr bwMode="auto">
          <a:xfrm>
            <a:off x="4179888" y="1673225"/>
            <a:ext cx="92075" cy="120650"/>
          </a:xfrm>
          <a:prstGeom prst="ellipse">
            <a:avLst/>
          </a:prstGeom>
          <a:noFill/>
          <a:ln w="18415">
            <a:solidFill>
              <a:srgbClr val="0000FF"/>
            </a:solidFill>
            <a:round/>
            <a:headEnd/>
            <a:tailEnd/>
          </a:ln>
        </p:spPr>
        <p:txBody>
          <a:bodyPr lIns="0" tIns="0" rIns="0" bIns="0"/>
          <a:lstStyle/>
          <a:p>
            <a:endParaRPr lang="en-US"/>
          </a:p>
        </p:txBody>
      </p:sp>
      <p:sp>
        <p:nvSpPr>
          <p:cNvPr id="2064" name="Oval 19"/>
          <p:cNvSpPr>
            <a:spLocks noChangeArrowheads="1"/>
          </p:cNvSpPr>
          <p:nvPr/>
        </p:nvSpPr>
        <p:spPr bwMode="auto">
          <a:xfrm>
            <a:off x="4254500" y="1673225"/>
            <a:ext cx="90488" cy="120650"/>
          </a:xfrm>
          <a:prstGeom prst="ellipse">
            <a:avLst/>
          </a:prstGeom>
          <a:noFill/>
          <a:ln w="18415">
            <a:solidFill>
              <a:srgbClr val="0000FF"/>
            </a:solidFill>
            <a:round/>
            <a:headEnd/>
            <a:tailEnd/>
          </a:ln>
        </p:spPr>
        <p:txBody>
          <a:bodyPr lIns="0" tIns="0" rIns="0" bIns="0"/>
          <a:lstStyle/>
          <a:p>
            <a:endParaRPr lang="en-US"/>
          </a:p>
        </p:txBody>
      </p:sp>
      <p:sp>
        <p:nvSpPr>
          <p:cNvPr id="2065" name="Oval 20"/>
          <p:cNvSpPr>
            <a:spLocks noChangeArrowheads="1"/>
          </p:cNvSpPr>
          <p:nvPr/>
        </p:nvSpPr>
        <p:spPr bwMode="auto">
          <a:xfrm>
            <a:off x="4341813" y="1673225"/>
            <a:ext cx="92075" cy="120650"/>
          </a:xfrm>
          <a:prstGeom prst="ellipse">
            <a:avLst/>
          </a:prstGeom>
          <a:noFill/>
          <a:ln w="18415">
            <a:solidFill>
              <a:srgbClr val="0000FF"/>
            </a:solidFill>
            <a:round/>
            <a:headEnd/>
            <a:tailEnd/>
          </a:ln>
        </p:spPr>
        <p:txBody>
          <a:bodyPr lIns="0" tIns="0" rIns="0" bIns="0"/>
          <a:lstStyle/>
          <a:p>
            <a:endParaRPr lang="en-US"/>
          </a:p>
        </p:txBody>
      </p:sp>
      <p:sp>
        <p:nvSpPr>
          <p:cNvPr id="2066" name="Oval 21"/>
          <p:cNvSpPr>
            <a:spLocks noChangeArrowheads="1"/>
          </p:cNvSpPr>
          <p:nvPr/>
        </p:nvSpPr>
        <p:spPr bwMode="auto">
          <a:xfrm>
            <a:off x="4418013" y="1673225"/>
            <a:ext cx="95250" cy="120650"/>
          </a:xfrm>
          <a:prstGeom prst="ellipse">
            <a:avLst/>
          </a:prstGeom>
          <a:noFill/>
          <a:ln w="18415">
            <a:solidFill>
              <a:srgbClr val="0000FF"/>
            </a:solidFill>
            <a:round/>
            <a:headEnd/>
            <a:tailEnd/>
          </a:ln>
        </p:spPr>
        <p:txBody>
          <a:bodyPr lIns="0" tIns="0" rIns="0" bIns="0"/>
          <a:lstStyle/>
          <a:p>
            <a:endParaRPr lang="en-US"/>
          </a:p>
        </p:txBody>
      </p:sp>
      <p:sp>
        <p:nvSpPr>
          <p:cNvPr id="2067" name="Freeform 22"/>
          <p:cNvSpPr>
            <a:spLocks/>
          </p:cNvSpPr>
          <p:nvPr/>
        </p:nvSpPr>
        <p:spPr bwMode="auto">
          <a:xfrm>
            <a:off x="4165600" y="1654175"/>
            <a:ext cx="430213" cy="107950"/>
          </a:xfrm>
          <a:custGeom>
            <a:avLst/>
            <a:gdLst>
              <a:gd name="T0" fmla="*/ 2147483647 w 146"/>
              <a:gd name="T1" fmla="*/ 2147483647 h 47"/>
              <a:gd name="T2" fmla="*/ 2147483647 w 146"/>
              <a:gd name="T3" fmla="*/ 0 h 47"/>
              <a:gd name="T4" fmla="*/ 0 w 146"/>
              <a:gd name="T5" fmla="*/ 0 h 47"/>
              <a:gd name="T6" fmla="*/ 0 w 146"/>
              <a:gd name="T7" fmla="*/ 2147483647 h 47"/>
              <a:gd name="T8" fmla="*/ 2147483647 w 146"/>
              <a:gd name="T9" fmla="*/ 2147483647 h 47"/>
              <a:gd name="T10" fmla="*/ 0 60000 65536"/>
              <a:gd name="T11" fmla="*/ 0 60000 65536"/>
              <a:gd name="T12" fmla="*/ 0 60000 65536"/>
              <a:gd name="T13" fmla="*/ 0 60000 65536"/>
              <a:gd name="T14" fmla="*/ 0 60000 65536"/>
              <a:gd name="T15" fmla="*/ 0 w 146"/>
              <a:gd name="T16" fmla="*/ 0 h 47"/>
              <a:gd name="T17" fmla="*/ 146 w 146"/>
              <a:gd name="T18" fmla="*/ 47 h 47"/>
            </a:gdLst>
            <a:ahLst/>
            <a:cxnLst>
              <a:cxn ang="T10">
                <a:pos x="T0" y="T1"/>
              </a:cxn>
              <a:cxn ang="T11">
                <a:pos x="T2" y="T3"/>
              </a:cxn>
              <a:cxn ang="T12">
                <a:pos x="T4" y="T5"/>
              </a:cxn>
              <a:cxn ang="T13">
                <a:pos x="T6" y="T7"/>
              </a:cxn>
              <a:cxn ang="T14">
                <a:pos x="T8" y="T9"/>
              </a:cxn>
            </a:cxnLst>
            <a:rect l="T15" t="T16" r="T17" b="T18"/>
            <a:pathLst>
              <a:path w="146" h="47">
                <a:moveTo>
                  <a:pt x="145" y="46"/>
                </a:moveTo>
                <a:lnTo>
                  <a:pt x="145" y="0"/>
                </a:lnTo>
                <a:lnTo>
                  <a:pt x="0" y="0"/>
                </a:lnTo>
                <a:lnTo>
                  <a:pt x="0" y="46"/>
                </a:lnTo>
                <a:lnTo>
                  <a:pt x="145" y="46"/>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2068" name="Oval 23"/>
          <p:cNvSpPr>
            <a:spLocks noChangeArrowheads="1"/>
          </p:cNvSpPr>
          <p:nvPr/>
        </p:nvSpPr>
        <p:spPr bwMode="auto">
          <a:xfrm>
            <a:off x="4097338" y="1816100"/>
            <a:ext cx="92075" cy="120650"/>
          </a:xfrm>
          <a:prstGeom prst="ellipse">
            <a:avLst/>
          </a:prstGeom>
          <a:noFill/>
          <a:ln w="18415">
            <a:solidFill>
              <a:srgbClr val="0000FF"/>
            </a:solidFill>
            <a:round/>
            <a:headEnd/>
            <a:tailEnd/>
          </a:ln>
        </p:spPr>
        <p:txBody>
          <a:bodyPr lIns="0" tIns="0" rIns="0" bIns="0"/>
          <a:lstStyle/>
          <a:p>
            <a:endParaRPr lang="en-US"/>
          </a:p>
        </p:txBody>
      </p:sp>
      <p:sp>
        <p:nvSpPr>
          <p:cNvPr id="2069" name="Oval 24"/>
          <p:cNvSpPr>
            <a:spLocks noChangeArrowheads="1"/>
          </p:cNvSpPr>
          <p:nvPr/>
        </p:nvSpPr>
        <p:spPr bwMode="auto">
          <a:xfrm>
            <a:off x="4171950" y="1816100"/>
            <a:ext cx="93663" cy="120650"/>
          </a:xfrm>
          <a:prstGeom prst="ellipse">
            <a:avLst/>
          </a:prstGeom>
          <a:noFill/>
          <a:ln w="18415">
            <a:solidFill>
              <a:srgbClr val="0000FF"/>
            </a:solidFill>
            <a:round/>
            <a:headEnd/>
            <a:tailEnd/>
          </a:ln>
        </p:spPr>
        <p:txBody>
          <a:bodyPr lIns="0" tIns="0" rIns="0" bIns="0"/>
          <a:lstStyle/>
          <a:p>
            <a:endParaRPr lang="en-US"/>
          </a:p>
        </p:txBody>
      </p:sp>
      <p:sp>
        <p:nvSpPr>
          <p:cNvPr id="2070" name="Oval 25"/>
          <p:cNvSpPr>
            <a:spLocks noChangeArrowheads="1"/>
          </p:cNvSpPr>
          <p:nvPr/>
        </p:nvSpPr>
        <p:spPr bwMode="auto">
          <a:xfrm>
            <a:off x="4440238" y="1816100"/>
            <a:ext cx="92075" cy="120650"/>
          </a:xfrm>
          <a:prstGeom prst="ellipse">
            <a:avLst/>
          </a:prstGeom>
          <a:noFill/>
          <a:ln w="18415">
            <a:solidFill>
              <a:srgbClr val="0000FF"/>
            </a:solidFill>
            <a:round/>
            <a:headEnd/>
            <a:tailEnd/>
          </a:ln>
        </p:spPr>
        <p:txBody>
          <a:bodyPr lIns="0" tIns="0" rIns="0" bIns="0"/>
          <a:lstStyle/>
          <a:p>
            <a:endParaRPr lang="en-US"/>
          </a:p>
        </p:txBody>
      </p:sp>
      <p:sp>
        <p:nvSpPr>
          <p:cNvPr id="2071" name="Oval 26"/>
          <p:cNvSpPr>
            <a:spLocks noChangeArrowheads="1"/>
          </p:cNvSpPr>
          <p:nvPr/>
        </p:nvSpPr>
        <p:spPr bwMode="auto">
          <a:xfrm>
            <a:off x="4521200" y="1816100"/>
            <a:ext cx="93663" cy="120650"/>
          </a:xfrm>
          <a:prstGeom prst="ellipse">
            <a:avLst/>
          </a:prstGeom>
          <a:noFill/>
          <a:ln w="18415">
            <a:solidFill>
              <a:srgbClr val="0000FF"/>
            </a:solidFill>
            <a:round/>
            <a:headEnd/>
            <a:tailEnd/>
          </a:ln>
        </p:spPr>
        <p:txBody>
          <a:bodyPr lIns="0" tIns="0" rIns="0" bIns="0"/>
          <a:lstStyle/>
          <a:p>
            <a:endParaRPr lang="en-US"/>
          </a:p>
        </p:txBody>
      </p:sp>
      <p:sp>
        <p:nvSpPr>
          <p:cNvPr id="2072" name="Freeform 27"/>
          <p:cNvSpPr>
            <a:spLocks/>
          </p:cNvSpPr>
          <p:nvPr/>
        </p:nvSpPr>
        <p:spPr bwMode="auto">
          <a:xfrm>
            <a:off x="4081463" y="1852613"/>
            <a:ext cx="568325" cy="125412"/>
          </a:xfrm>
          <a:custGeom>
            <a:avLst/>
            <a:gdLst>
              <a:gd name="T0" fmla="*/ 0 w 193"/>
              <a:gd name="T1" fmla="*/ 0 h 62"/>
              <a:gd name="T2" fmla="*/ 0 w 193"/>
              <a:gd name="T3" fmla="*/ 2147483647 h 62"/>
              <a:gd name="T4" fmla="*/ 2147483647 w 193"/>
              <a:gd name="T5" fmla="*/ 2147483647 h 62"/>
              <a:gd name="T6" fmla="*/ 2147483647 w 193"/>
              <a:gd name="T7" fmla="*/ 0 h 62"/>
              <a:gd name="T8" fmla="*/ 0 w 193"/>
              <a:gd name="T9" fmla="*/ 0 h 62"/>
              <a:gd name="T10" fmla="*/ 0 60000 65536"/>
              <a:gd name="T11" fmla="*/ 0 60000 65536"/>
              <a:gd name="T12" fmla="*/ 0 60000 65536"/>
              <a:gd name="T13" fmla="*/ 0 60000 65536"/>
              <a:gd name="T14" fmla="*/ 0 60000 65536"/>
              <a:gd name="T15" fmla="*/ 0 w 193"/>
              <a:gd name="T16" fmla="*/ 0 h 62"/>
              <a:gd name="T17" fmla="*/ 193 w 193"/>
              <a:gd name="T18" fmla="*/ 62 h 62"/>
            </a:gdLst>
            <a:ahLst/>
            <a:cxnLst>
              <a:cxn ang="T10">
                <a:pos x="T0" y="T1"/>
              </a:cxn>
              <a:cxn ang="T11">
                <a:pos x="T2" y="T3"/>
              </a:cxn>
              <a:cxn ang="T12">
                <a:pos x="T4" y="T5"/>
              </a:cxn>
              <a:cxn ang="T13">
                <a:pos x="T6" y="T7"/>
              </a:cxn>
              <a:cxn ang="T14">
                <a:pos x="T8" y="T9"/>
              </a:cxn>
            </a:cxnLst>
            <a:rect l="T15" t="T16" r="T17" b="T18"/>
            <a:pathLst>
              <a:path w="193" h="62">
                <a:moveTo>
                  <a:pt x="0" y="0"/>
                </a:moveTo>
                <a:lnTo>
                  <a:pt x="0" y="61"/>
                </a:lnTo>
                <a:lnTo>
                  <a:pt x="192" y="61"/>
                </a:lnTo>
                <a:lnTo>
                  <a:pt x="192"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2073" name="AutoShape 28"/>
          <p:cNvSpPr>
            <a:spLocks noChangeArrowheads="1"/>
          </p:cNvSpPr>
          <p:nvPr/>
        </p:nvSpPr>
        <p:spPr bwMode="auto">
          <a:xfrm flipV="1">
            <a:off x="4068763" y="1935163"/>
            <a:ext cx="66675" cy="84137"/>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2074" name="Line 29"/>
          <p:cNvSpPr>
            <a:spLocks noChangeShapeType="1"/>
          </p:cNvSpPr>
          <p:nvPr/>
        </p:nvSpPr>
        <p:spPr bwMode="auto">
          <a:xfrm>
            <a:off x="4097338" y="1862138"/>
            <a:ext cx="3175" cy="65087"/>
          </a:xfrm>
          <a:prstGeom prst="line">
            <a:avLst/>
          </a:prstGeom>
          <a:noFill/>
          <a:ln w="18415">
            <a:solidFill>
              <a:srgbClr val="0000FF"/>
            </a:solidFill>
            <a:round/>
            <a:headEnd/>
            <a:tailEnd/>
          </a:ln>
        </p:spPr>
        <p:txBody>
          <a:bodyPr lIns="0" tIns="0" rIns="0" bIns="0"/>
          <a:lstStyle/>
          <a:p>
            <a:endParaRPr lang="en-US"/>
          </a:p>
        </p:txBody>
      </p:sp>
      <p:sp>
        <p:nvSpPr>
          <p:cNvPr id="2075" name="Line 30"/>
          <p:cNvSpPr>
            <a:spLocks noChangeShapeType="1"/>
          </p:cNvSpPr>
          <p:nvPr/>
        </p:nvSpPr>
        <p:spPr bwMode="auto">
          <a:xfrm>
            <a:off x="4097338" y="2014538"/>
            <a:ext cx="3175" cy="58737"/>
          </a:xfrm>
          <a:prstGeom prst="line">
            <a:avLst/>
          </a:prstGeom>
          <a:noFill/>
          <a:ln w="18415">
            <a:solidFill>
              <a:srgbClr val="0000FF"/>
            </a:solidFill>
            <a:round/>
            <a:headEnd/>
            <a:tailEnd/>
          </a:ln>
        </p:spPr>
        <p:txBody>
          <a:bodyPr lIns="0" tIns="0" rIns="0" bIns="0"/>
          <a:lstStyle/>
          <a:p>
            <a:endParaRPr lang="en-US"/>
          </a:p>
        </p:txBody>
      </p:sp>
      <p:sp>
        <p:nvSpPr>
          <p:cNvPr id="2076" name="Line 31"/>
          <p:cNvSpPr>
            <a:spLocks noChangeShapeType="1"/>
          </p:cNvSpPr>
          <p:nvPr/>
        </p:nvSpPr>
        <p:spPr bwMode="auto">
          <a:xfrm flipH="1">
            <a:off x="4040188" y="2082800"/>
            <a:ext cx="119062" cy="1588"/>
          </a:xfrm>
          <a:prstGeom prst="line">
            <a:avLst/>
          </a:prstGeom>
          <a:noFill/>
          <a:ln w="18415">
            <a:solidFill>
              <a:srgbClr val="0000FF"/>
            </a:solidFill>
            <a:round/>
            <a:headEnd/>
            <a:tailEnd/>
          </a:ln>
        </p:spPr>
        <p:txBody>
          <a:bodyPr lIns="0" tIns="0" rIns="0" bIns="0"/>
          <a:lstStyle/>
          <a:p>
            <a:endParaRPr lang="en-US"/>
          </a:p>
        </p:txBody>
      </p:sp>
      <p:sp>
        <p:nvSpPr>
          <p:cNvPr id="2077" name="Line 32"/>
          <p:cNvSpPr>
            <a:spLocks noChangeShapeType="1"/>
          </p:cNvSpPr>
          <p:nvPr/>
        </p:nvSpPr>
        <p:spPr bwMode="auto">
          <a:xfrm flipH="1">
            <a:off x="4068763" y="2103438"/>
            <a:ext cx="66675" cy="1587"/>
          </a:xfrm>
          <a:prstGeom prst="line">
            <a:avLst/>
          </a:prstGeom>
          <a:noFill/>
          <a:ln w="18415">
            <a:solidFill>
              <a:srgbClr val="0000FF"/>
            </a:solidFill>
            <a:round/>
            <a:headEnd/>
            <a:tailEnd/>
          </a:ln>
        </p:spPr>
        <p:txBody>
          <a:bodyPr lIns="0" tIns="0" rIns="0" bIns="0"/>
          <a:lstStyle/>
          <a:p>
            <a:endParaRPr lang="en-US"/>
          </a:p>
        </p:txBody>
      </p:sp>
      <p:sp>
        <p:nvSpPr>
          <p:cNvPr id="2078" name="Line 33"/>
          <p:cNvSpPr>
            <a:spLocks noChangeShapeType="1"/>
          </p:cNvSpPr>
          <p:nvPr/>
        </p:nvSpPr>
        <p:spPr bwMode="auto">
          <a:xfrm flipH="1">
            <a:off x="4084638" y="2120900"/>
            <a:ext cx="30162" cy="1588"/>
          </a:xfrm>
          <a:prstGeom prst="line">
            <a:avLst/>
          </a:prstGeom>
          <a:noFill/>
          <a:ln w="18415">
            <a:solidFill>
              <a:srgbClr val="0000FF"/>
            </a:solidFill>
            <a:round/>
            <a:headEnd/>
            <a:tailEnd/>
          </a:ln>
        </p:spPr>
        <p:txBody>
          <a:bodyPr lIns="0" tIns="0" rIns="0" bIns="0"/>
          <a:lstStyle/>
          <a:p>
            <a:endParaRPr lang="en-US"/>
          </a:p>
        </p:txBody>
      </p:sp>
      <p:sp>
        <p:nvSpPr>
          <p:cNvPr id="2079" name="AutoShape 34"/>
          <p:cNvSpPr>
            <a:spLocks noChangeArrowheads="1"/>
          </p:cNvSpPr>
          <p:nvPr/>
        </p:nvSpPr>
        <p:spPr bwMode="auto">
          <a:xfrm flipV="1">
            <a:off x="4411663" y="1930400"/>
            <a:ext cx="69850" cy="84138"/>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2080" name="Line 35"/>
          <p:cNvSpPr>
            <a:spLocks noChangeShapeType="1"/>
          </p:cNvSpPr>
          <p:nvPr/>
        </p:nvSpPr>
        <p:spPr bwMode="auto">
          <a:xfrm>
            <a:off x="4446588" y="1854200"/>
            <a:ext cx="3175" cy="69850"/>
          </a:xfrm>
          <a:prstGeom prst="line">
            <a:avLst/>
          </a:prstGeom>
          <a:noFill/>
          <a:ln w="18415">
            <a:solidFill>
              <a:srgbClr val="0000FF"/>
            </a:solidFill>
            <a:round/>
            <a:headEnd/>
            <a:tailEnd/>
          </a:ln>
        </p:spPr>
        <p:txBody>
          <a:bodyPr lIns="0" tIns="0" rIns="0" bIns="0"/>
          <a:lstStyle/>
          <a:p>
            <a:endParaRPr lang="en-US"/>
          </a:p>
        </p:txBody>
      </p:sp>
      <p:sp>
        <p:nvSpPr>
          <p:cNvPr id="2081" name="Line 36"/>
          <p:cNvSpPr>
            <a:spLocks noChangeShapeType="1"/>
          </p:cNvSpPr>
          <p:nvPr/>
        </p:nvSpPr>
        <p:spPr bwMode="auto">
          <a:xfrm>
            <a:off x="4443413" y="2009775"/>
            <a:ext cx="1587" cy="60325"/>
          </a:xfrm>
          <a:prstGeom prst="line">
            <a:avLst/>
          </a:prstGeom>
          <a:noFill/>
          <a:ln w="18415">
            <a:solidFill>
              <a:srgbClr val="0000FF"/>
            </a:solidFill>
            <a:round/>
            <a:headEnd/>
            <a:tailEnd/>
          </a:ln>
        </p:spPr>
        <p:txBody>
          <a:bodyPr lIns="0" tIns="0" rIns="0" bIns="0"/>
          <a:lstStyle/>
          <a:p>
            <a:endParaRPr lang="en-US"/>
          </a:p>
        </p:txBody>
      </p:sp>
      <p:sp>
        <p:nvSpPr>
          <p:cNvPr id="2082" name="Line 37"/>
          <p:cNvSpPr>
            <a:spLocks noChangeShapeType="1"/>
          </p:cNvSpPr>
          <p:nvPr/>
        </p:nvSpPr>
        <p:spPr bwMode="auto">
          <a:xfrm flipH="1">
            <a:off x="4389438" y="2078038"/>
            <a:ext cx="117475" cy="1587"/>
          </a:xfrm>
          <a:prstGeom prst="line">
            <a:avLst/>
          </a:prstGeom>
          <a:noFill/>
          <a:ln w="18415">
            <a:solidFill>
              <a:srgbClr val="0000FF"/>
            </a:solidFill>
            <a:round/>
            <a:headEnd/>
            <a:tailEnd/>
          </a:ln>
        </p:spPr>
        <p:txBody>
          <a:bodyPr lIns="0" tIns="0" rIns="0" bIns="0"/>
          <a:lstStyle/>
          <a:p>
            <a:endParaRPr lang="en-US"/>
          </a:p>
        </p:txBody>
      </p:sp>
      <p:sp>
        <p:nvSpPr>
          <p:cNvPr id="2083" name="Line 38"/>
          <p:cNvSpPr>
            <a:spLocks noChangeShapeType="1"/>
          </p:cNvSpPr>
          <p:nvPr/>
        </p:nvSpPr>
        <p:spPr bwMode="auto">
          <a:xfrm flipH="1">
            <a:off x="4411663" y="2098675"/>
            <a:ext cx="73025" cy="1588"/>
          </a:xfrm>
          <a:prstGeom prst="line">
            <a:avLst/>
          </a:prstGeom>
          <a:noFill/>
          <a:ln w="18415">
            <a:solidFill>
              <a:srgbClr val="0000FF"/>
            </a:solidFill>
            <a:round/>
            <a:headEnd/>
            <a:tailEnd/>
          </a:ln>
        </p:spPr>
        <p:txBody>
          <a:bodyPr lIns="0" tIns="0" rIns="0" bIns="0"/>
          <a:lstStyle/>
          <a:p>
            <a:endParaRPr lang="en-US"/>
          </a:p>
        </p:txBody>
      </p:sp>
      <p:sp>
        <p:nvSpPr>
          <p:cNvPr id="2084" name="Line 39"/>
          <p:cNvSpPr>
            <a:spLocks noChangeShapeType="1"/>
          </p:cNvSpPr>
          <p:nvPr/>
        </p:nvSpPr>
        <p:spPr bwMode="auto">
          <a:xfrm flipH="1">
            <a:off x="4433888" y="2119313"/>
            <a:ext cx="28575" cy="1587"/>
          </a:xfrm>
          <a:prstGeom prst="line">
            <a:avLst/>
          </a:prstGeom>
          <a:noFill/>
          <a:ln w="18415">
            <a:solidFill>
              <a:srgbClr val="0000FF"/>
            </a:solidFill>
            <a:round/>
            <a:headEnd/>
            <a:tailEnd/>
          </a:ln>
        </p:spPr>
        <p:txBody>
          <a:bodyPr lIns="0" tIns="0" rIns="0" bIns="0"/>
          <a:lstStyle/>
          <a:p>
            <a:endParaRPr lang="en-US"/>
          </a:p>
        </p:txBody>
      </p:sp>
      <p:sp>
        <p:nvSpPr>
          <p:cNvPr id="2085" name="Line 40"/>
          <p:cNvSpPr>
            <a:spLocks noChangeShapeType="1"/>
          </p:cNvSpPr>
          <p:nvPr/>
        </p:nvSpPr>
        <p:spPr bwMode="auto">
          <a:xfrm>
            <a:off x="4532313" y="1858963"/>
            <a:ext cx="1587" cy="836612"/>
          </a:xfrm>
          <a:prstGeom prst="line">
            <a:avLst/>
          </a:prstGeom>
          <a:noFill/>
          <a:ln w="18415">
            <a:solidFill>
              <a:srgbClr val="0000FF"/>
            </a:solidFill>
            <a:round/>
            <a:headEnd/>
            <a:tailEnd/>
          </a:ln>
        </p:spPr>
        <p:txBody>
          <a:bodyPr lIns="0" tIns="0" rIns="0" bIns="0"/>
          <a:lstStyle/>
          <a:p>
            <a:endParaRPr lang="en-US"/>
          </a:p>
        </p:txBody>
      </p:sp>
      <p:sp>
        <p:nvSpPr>
          <p:cNvPr id="2086" name="Oval 41"/>
          <p:cNvSpPr>
            <a:spLocks noChangeArrowheads="1"/>
          </p:cNvSpPr>
          <p:nvPr/>
        </p:nvSpPr>
        <p:spPr bwMode="auto">
          <a:xfrm>
            <a:off x="2325688" y="1695450"/>
            <a:ext cx="92075" cy="120650"/>
          </a:xfrm>
          <a:prstGeom prst="ellipse">
            <a:avLst/>
          </a:prstGeom>
          <a:noFill/>
          <a:ln w="18415">
            <a:solidFill>
              <a:srgbClr val="0000FF"/>
            </a:solidFill>
            <a:round/>
            <a:headEnd/>
            <a:tailEnd/>
          </a:ln>
        </p:spPr>
        <p:txBody>
          <a:bodyPr lIns="0" tIns="0" rIns="0" bIns="0"/>
          <a:lstStyle/>
          <a:p>
            <a:endParaRPr lang="en-US"/>
          </a:p>
        </p:txBody>
      </p:sp>
      <p:sp>
        <p:nvSpPr>
          <p:cNvPr id="2087" name="Oval 42"/>
          <p:cNvSpPr>
            <a:spLocks noChangeArrowheads="1"/>
          </p:cNvSpPr>
          <p:nvPr/>
        </p:nvSpPr>
        <p:spPr bwMode="auto">
          <a:xfrm>
            <a:off x="2400300" y="1695450"/>
            <a:ext cx="95250" cy="120650"/>
          </a:xfrm>
          <a:prstGeom prst="ellipse">
            <a:avLst/>
          </a:prstGeom>
          <a:noFill/>
          <a:ln w="18415">
            <a:solidFill>
              <a:srgbClr val="0000FF"/>
            </a:solidFill>
            <a:round/>
            <a:headEnd/>
            <a:tailEnd/>
          </a:ln>
        </p:spPr>
        <p:txBody>
          <a:bodyPr lIns="0" tIns="0" rIns="0" bIns="0"/>
          <a:lstStyle/>
          <a:p>
            <a:endParaRPr lang="en-US"/>
          </a:p>
        </p:txBody>
      </p:sp>
      <p:sp>
        <p:nvSpPr>
          <p:cNvPr id="2088" name="Oval 43"/>
          <p:cNvSpPr>
            <a:spLocks noChangeArrowheads="1"/>
          </p:cNvSpPr>
          <p:nvPr/>
        </p:nvSpPr>
        <p:spPr bwMode="auto">
          <a:xfrm>
            <a:off x="2487613" y="1695450"/>
            <a:ext cx="92075" cy="120650"/>
          </a:xfrm>
          <a:prstGeom prst="ellipse">
            <a:avLst/>
          </a:prstGeom>
          <a:noFill/>
          <a:ln w="18415">
            <a:solidFill>
              <a:srgbClr val="0000FF"/>
            </a:solidFill>
            <a:round/>
            <a:headEnd/>
            <a:tailEnd/>
          </a:ln>
        </p:spPr>
        <p:txBody>
          <a:bodyPr lIns="0" tIns="0" rIns="0" bIns="0"/>
          <a:lstStyle/>
          <a:p>
            <a:endParaRPr lang="en-US"/>
          </a:p>
        </p:txBody>
      </p:sp>
      <p:sp>
        <p:nvSpPr>
          <p:cNvPr id="2089" name="Oval 44"/>
          <p:cNvSpPr>
            <a:spLocks noChangeArrowheads="1"/>
          </p:cNvSpPr>
          <p:nvPr/>
        </p:nvSpPr>
        <p:spPr bwMode="auto">
          <a:xfrm>
            <a:off x="2565400" y="1695450"/>
            <a:ext cx="93663" cy="120650"/>
          </a:xfrm>
          <a:prstGeom prst="ellipse">
            <a:avLst/>
          </a:prstGeom>
          <a:noFill/>
          <a:ln w="18415">
            <a:solidFill>
              <a:srgbClr val="0000FF"/>
            </a:solidFill>
            <a:round/>
            <a:headEnd/>
            <a:tailEnd/>
          </a:ln>
        </p:spPr>
        <p:txBody>
          <a:bodyPr lIns="0" tIns="0" rIns="0" bIns="0"/>
          <a:lstStyle/>
          <a:p>
            <a:endParaRPr lang="en-US"/>
          </a:p>
        </p:txBody>
      </p:sp>
      <p:sp>
        <p:nvSpPr>
          <p:cNvPr id="2090" name="Freeform 45"/>
          <p:cNvSpPr>
            <a:spLocks/>
          </p:cNvSpPr>
          <p:nvPr/>
        </p:nvSpPr>
        <p:spPr bwMode="auto">
          <a:xfrm>
            <a:off x="2316163" y="1687513"/>
            <a:ext cx="431800" cy="93662"/>
          </a:xfrm>
          <a:custGeom>
            <a:avLst/>
            <a:gdLst>
              <a:gd name="T0" fmla="*/ 2147483647 w 147"/>
              <a:gd name="T1" fmla="*/ 2147483647 h 47"/>
              <a:gd name="T2" fmla="*/ 2147483647 w 147"/>
              <a:gd name="T3" fmla="*/ 0 h 47"/>
              <a:gd name="T4" fmla="*/ 0 w 147"/>
              <a:gd name="T5" fmla="*/ 0 h 47"/>
              <a:gd name="T6" fmla="*/ 0 w 147"/>
              <a:gd name="T7" fmla="*/ 2147483647 h 47"/>
              <a:gd name="T8" fmla="*/ 2147483647 w 147"/>
              <a:gd name="T9" fmla="*/ 2147483647 h 47"/>
              <a:gd name="T10" fmla="*/ 0 60000 65536"/>
              <a:gd name="T11" fmla="*/ 0 60000 65536"/>
              <a:gd name="T12" fmla="*/ 0 60000 65536"/>
              <a:gd name="T13" fmla="*/ 0 60000 65536"/>
              <a:gd name="T14" fmla="*/ 0 60000 65536"/>
              <a:gd name="T15" fmla="*/ 0 w 147"/>
              <a:gd name="T16" fmla="*/ 0 h 47"/>
              <a:gd name="T17" fmla="*/ 147 w 147"/>
              <a:gd name="T18" fmla="*/ 47 h 47"/>
            </a:gdLst>
            <a:ahLst/>
            <a:cxnLst>
              <a:cxn ang="T10">
                <a:pos x="T0" y="T1"/>
              </a:cxn>
              <a:cxn ang="T11">
                <a:pos x="T2" y="T3"/>
              </a:cxn>
              <a:cxn ang="T12">
                <a:pos x="T4" y="T5"/>
              </a:cxn>
              <a:cxn ang="T13">
                <a:pos x="T6" y="T7"/>
              </a:cxn>
              <a:cxn ang="T14">
                <a:pos x="T8" y="T9"/>
              </a:cxn>
            </a:cxnLst>
            <a:rect l="T15" t="T16" r="T17" b="T18"/>
            <a:pathLst>
              <a:path w="147" h="47">
                <a:moveTo>
                  <a:pt x="146" y="46"/>
                </a:moveTo>
                <a:lnTo>
                  <a:pt x="146" y="0"/>
                </a:lnTo>
                <a:lnTo>
                  <a:pt x="0" y="0"/>
                </a:lnTo>
                <a:lnTo>
                  <a:pt x="0" y="46"/>
                </a:lnTo>
                <a:lnTo>
                  <a:pt x="146" y="46"/>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2091" name="Oval 46"/>
          <p:cNvSpPr>
            <a:spLocks noChangeArrowheads="1"/>
          </p:cNvSpPr>
          <p:nvPr/>
        </p:nvSpPr>
        <p:spPr bwMode="auto">
          <a:xfrm>
            <a:off x="2246313" y="1835150"/>
            <a:ext cx="88900" cy="120650"/>
          </a:xfrm>
          <a:prstGeom prst="ellipse">
            <a:avLst/>
          </a:prstGeom>
          <a:noFill/>
          <a:ln w="18415">
            <a:solidFill>
              <a:srgbClr val="0000FF"/>
            </a:solidFill>
            <a:round/>
            <a:headEnd/>
            <a:tailEnd/>
          </a:ln>
        </p:spPr>
        <p:txBody>
          <a:bodyPr lIns="0" tIns="0" rIns="0" bIns="0"/>
          <a:lstStyle/>
          <a:p>
            <a:endParaRPr lang="en-US"/>
          </a:p>
        </p:txBody>
      </p:sp>
      <p:sp>
        <p:nvSpPr>
          <p:cNvPr id="2092" name="Oval 47"/>
          <p:cNvSpPr>
            <a:spLocks noChangeArrowheads="1"/>
          </p:cNvSpPr>
          <p:nvPr/>
        </p:nvSpPr>
        <p:spPr bwMode="auto">
          <a:xfrm>
            <a:off x="2322513" y="1835150"/>
            <a:ext cx="90487" cy="120650"/>
          </a:xfrm>
          <a:prstGeom prst="ellipse">
            <a:avLst/>
          </a:prstGeom>
          <a:noFill/>
          <a:ln w="18415">
            <a:solidFill>
              <a:srgbClr val="0000FF"/>
            </a:solidFill>
            <a:round/>
            <a:headEnd/>
            <a:tailEnd/>
          </a:ln>
        </p:spPr>
        <p:txBody>
          <a:bodyPr lIns="0" tIns="0" rIns="0" bIns="0"/>
          <a:lstStyle/>
          <a:p>
            <a:endParaRPr lang="en-US"/>
          </a:p>
        </p:txBody>
      </p:sp>
      <p:sp>
        <p:nvSpPr>
          <p:cNvPr id="2093" name="Oval 48"/>
          <p:cNvSpPr>
            <a:spLocks noChangeArrowheads="1"/>
          </p:cNvSpPr>
          <p:nvPr/>
        </p:nvSpPr>
        <p:spPr bwMode="auto">
          <a:xfrm>
            <a:off x="2589213" y="1835150"/>
            <a:ext cx="92075" cy="120650"/>
          </a:xfrm>
          <a:prstGeom prst="ellipse">
            <a:avLst/>
          </a:prstGeom>
          <a:noFill/>
          <a:ln w="18415">
            <a:solidFill>
              <a:srgbClr val="0000FF"/>
            </a:solidFill>
            <a:round/>
            <a:headEnd/>
            <a:tailEnd/>
          </a:ln>
        </p:spPr>
        <p:txBody>
          <a:bodyPr lIns="0" tIns="0" rIns="0" bIns="0"/>
          <a:lstStyle/>
          <a:p>
            <a:endParaRPr lang="en-US"/>
          </a:p>
        </p:txBody>
      </p:sp>
      <p:sp>
        <p:nvSpPr>
          <p:cNvPr id="2094" name="Oval 49"/>
          <p:cNvSpPr>
            <a:spLocks noChangeArrowheads="1"/>
          </p:cNvSpPr>
          <p:nvPr/>
        </p:nvSpPr>
        <p:spPr bwMode="auto">
          <a:xfrm>
            <a:off x="2665413" y="1835150"/>
            <a:ext cx="96837" cy="120650"/>
          </a:xfrm>
          <a:prstGeom prst="ellipse">
            <a:avLst/>
          </a:prstGeom>
          <a:noFill/>
          <a:ln w="18415">
            <a:solidFill>
              <a:srgbClr val="0000FF"/>
            </a:solidFill>
            <a:round/>
            <a:headEnd/>
            <a:tailEnd/>
          </a:ln>
        </p:spPr>
        <p:txBody>
          <a:bodyPr lIns="0" tIns="0" rIns="0" bIns="0"/>
          <a:lstStyle/>
          <a:p>
            <a:endParaRPr lang="en-US"/>
          </a:p>
        </p:txBody>
      </p:sp>
      <p:sp>
        <p:nvSpPr>
          <p:cNvPr id="2095" name="Freeform 50"/>
          <p:cNvSpPr>
            <a:spLocks/>
          </p:cNvSpPr>
          <p:nvPr/>
        </p:nvSpPr>
        <p:spPr bwMode="auto">
          <a:xfrm>
            <a:off x="2227263" y="1876425"/>
            <a:ext cx="571500" cy="120650"/>
          </a:xfrm>
          <a:custGeom>
            <a:avLst/>
            <a:gdLst>
              <a:gd name="T0" fmla="*/ 0 w 194"/>
              <a:gd name="T1" fmla="*/ 0 h 61"/>
              <a:gd name="T2" fmla="*/ 0 w 194"/>
              <a:gd name="T3" fmla="*/ 2147483647 h 61"/>
              <a:gd name="T4" fmla="*/ 2147483647 w 194"/>
              <a:gd name="T5" fmla="*/ 2147483647 h 61"/>
              <a:gd name="T6" fmla="*/ 2147483647 w 194"/>
              <a:gd name="T7" fmla="*/ 0 h 61"/>
              <a:gd name="T8" fmla="*/ 0 w 194"/>
              <a:gd name="T9" fmla="*/ 0 h 61"/>
              <a:gd name="T10" fmla="*/ 0 60000 65536"/>
              <a:gd name="T11" fmla="*/ 0 60000 65536"/>
              <a:gd name="T12" fmla="*/ 0 60000 65536"/>
              <a:gd name="T13" fmla="*/ 0 60000 65536"/>
              <a:gd name="T14" fmla="*/ 0 60000 65536"/>
              <a:gd name="T15" fmla="*/ 0 w 194"/>
              <a:gd name="T16" fmla="*/ 0 h 61"/>
              <a:gd name="T17" fmla="*/ 194 w 194"/>
              <a:gd name="T18" fmla="*/ 61 h 61"/>
            </a:gdLst>
            <a:ahLst/>
            <a:cxnLst>
              <a:cxn ang="T10">
                <a:pos x="T0" y="T1"/>
              </a:cxn>
              <a:cxn ang="T11">
                <a:pos x="T2" y="T3"/>
              </a:cxn>
              <a:cxn ang="T12">
                <a:pos x="T4" y="T5"/>
              </a:cxn>
              <a:cxn ang="T13">
                <a:pos x="T6" y="T7"/>
              </a:cxn>
              <a:cxn ang="T14">
                <a:pos x="T8" y="T9"/>
              </a:cxn>
            </a:cxnLst>
            <a:rect l="T15" t="T16" r="T17" b="T18"/>
            <a:pathLst>
              <a:path w="194" h="61">
                <a:moveTo>
                  <a:pt x="0" y="0"/>
                </a:moveTo>
                <a:lnTo>
                  <a:pt x="0" y="60"/>
                </a:lnTo>
                <a:lnTo>
                  <a:pt x="193" y="60"/>
                </a:lnTo>
                <a:lnTo>
                  <a:pt x="193"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2096" name="AutoShape 51"/>
          <p:cNvSpPr>
            <a:spLocks noChangeArrowheads="1"/>
          </p:cNvSpPr>
          <p:nvPr/>
        </p:nvSpPr>
        <p:spPr bwMode="auto">
          <a:xfrm flipV="1">
            <a:off x="2214563" y="1954213"/>
            <a:ext cx="66675" cy="84137"/>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2097" name="Line 52"/>
          <p:cNvSpPr>
            <a:spLocks noChangeShapeType="1"/>
          </p:cNvSpPr>
          <p:nvPr/>
        </p:nvSpPr>
        <p:spPr bwMode="auto">
          <a:xfrm>
            <a:off x="2247900" y="1881188"/>
            <a:ext cx="1588" cy="68262"/>
          </a:xfrm>
          <a:prstGeom prst="line">
            <a:avLst/>
          </a:prstGeom>
          <a:noFill/>
          <a:ln w="18415">
            <a:solidFill>
              <a:srgbClr val="0000FF"/>
            </a:solidFill>
            <a:round/>
            <a:headEnd/>
            <a:tailEnd/>
          </a:ln>
        </p:spPr>
        <p:txBody>
          <a:bodyPr lIns="0" tIns="0" rIns="0" bIns="0"/>
          <a:lstStyle/>
          <a:p>
            <a:endParaRPr lang="en-US"/>
          </a:p>
        </p:txBody>
      </p:sp>
      <p:sp>
        <p:nvSpPr>
          <p:cNvPr id="2098" name="Line 53"/>
          <p:cNvSpPr>
            <a:spLocks noChangeShapeType="1"/>
          </p:cNvSpPr>
          <p:nvPr/>
        </p:nvSpPr>
        <p:spPr bwMode="auto">
          <a:xfrm>
            <a:off x="2247900" y="2033588"/>
            <a:ext cx="1588" cy="60325"/>
          </a:xfrm>
          <a:prstGeom prst="line">
            <a:avLst/>
          </a:prstGeom>
          <a:noFill/>
          <a:ln w="18415">
            <a:solidFill>
              <a:srgbClr val="0000FF"/>
            </a:solidFill>
            <a:round/>
            <a:headEnd/>
            <a:tailEnd/>
          </a:ln>
        </p:spPr>
        <p:txBody>
          <a:bodyPr lIns="0" tIns="0" rIns="0" bIns="0"/>
          <a:lstStyle/>
          <a:p>
            <a:endParaRPr lang="en-US"/>
          </a:p>
        </p:txBody>
      </p:sp>
      <p:sp>
        <p:nvSpPr>
          <p:cNvPr id="2099" name="Line 54"/>
          <p:cNvSpPr>
            <a:spLocks noChangeShapeType="1"/>
          </p:cNvSpPr>
          <p:nvPr/>
        </p:nvSpPr>
        <p:spPr bwMode="auto">
          <a:xfrm flipH="1">
            <a:off x="2195513" y="2101850"/>
            <a:ext cx="109537" cy="1588"/>
          </a:xfrm>
          <a:prstGeom prst="line">
            <a:avLst/>
          </a:prstGeom>
          <a:noFill/>
          <a:ln w="18415">
            <a:solidFill>
              <a:srgbClr val="0000FF"/>
            </a:solidFill>
            <a:round/>
            <a:headEnd/>
            <a:tailEnd/>
          </a:ln>
        </p:spPr>
        <p:txBody>
          <a:bodyPr lIns="0" tIns="0" rIns="0" bIns="0"/>
          <a:lstStyle/>
          <a:p>
            <a:endParaRPr lang="en-US"/>
          </a:p>
        </p:txBody>
      </p:sp>
      <p:sp>
        <p:nvSpPr>
          <p:cNvPr id="2100" name="Line 55"/>
          <p:cNvSpPr>
            <a:spLocks noChangeShapeType="1"/>
          </p:cNvSpPr>
          <p:nvPr/>
        </p:nvSpPr>
        <p:spPr bwMode="auto">
          <a:xfrm flipH="1">
            <a:off x="2214563" y="2124075"/>
            <a:ext cx="69850" cy="1588"/>
          </a:xfrm>
          <a:prstGeom prst="line">
            <a:avLst/>
          </a:prstGeom>
          <a:noFill/>
          <a:ln w="18415">
            <a:solidFill>
              <a:srgbClr val="0000FF"/>
            </a:solidFill>
            <a:round/>
            <a:headEnd/>
            <a:tailEnd/>
          </a:ln>
        </p:spPr>
        <p:txBody>
          <a:bodyPr lIns="0" tIns="0" rIns="0" bIns="0"/>
          <a:lstStyle/>
          <a:p>
            <a:endParaRPr lang="en-US"/>
          </a:p>
        </p:txBody>
      </p:sp>
      <p:sp>
        <p:nvSpPr>
          <p:cNvPr id="2101" name="Line 56"/>
          <p:cNvSpPr>
            <a:spLocks noChangeShapeType="1"/>
          </p:cNvSpPr>
          <p:nvPr/>
        </p:nvSpPr>
        <p:spPr bwMode="auto">
          <a:xfrm flipH="1">
            <a:off x="2233613" y="2143125"/>
            <a:ext cx="26987" cy="1588"/>
          </a:xfrm>
          <a:prstGeom prst="line">
            <a:avLst/>
          </a:prstGeom>
          <a:noFill/>
          <a:ln w="18415">
            <a:solidFill>
              <a:srgbClr val="0000FF"/>
            </a:solidFill>
            <a:round/>
            <a:headEnd/>
            <a:tailEnd/>
          </a:ln>
        </p:spPr>
        <p:txBody>
          <a:bodyPr lIns="0" tIns="0" rIns="0" bIns="0"/>
          <a:lstStyle/>
          <a:p>
            <a:endParaRPr lang="en-US"/>
          </a:p>
        </p:txBody>
      </p:sp>
      <p:sp>
        <p:nvSpPr>
          <p:cNvPr id="2102" name="AutoShape 57"/>
          <p:cNvSpPr>
            <a:spLocks noChangeArrowheads="1"/>
          </p:cNvSpPr>
          <p:nvPr/>
        </p:nvSpPr>
        <p:spPr bwMode="auto">
          <a:xfrm flipV="1">
            <a:off x="2563813" y="1951038"/>
            <a:ext cx="66675" cy="8255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2103" name="Line 58"/>
          <p:cNvSpPr>
            <a:spLocks noChangeShapeType="1"/>
          </p:cNvSpPr>
          <p:nvPr/>
        </p:nvSpPr>
        <p:spPr bwMode="auto">
          <a:xfrm>
            <a:off x="2592388" y="1879600"/>
            <a:ext cx="3175" cy="65088"/>
          </a:xfrm>
          <a:prstGeom prst="line">
            <a:avLst/>
          </a:prstGeom>
          <a:noFill/>
          <a:ln w="18415">
            <a:solidFill>
              <a:srgbClr val="0000FF"/>
            </a:solidFill>
            <a:round/>
            <a:headEnd/>
            <a:tailEnd/>
          </a:ln>
        </p:spPr>
        <p:txBody>
          <a:bodyPr lIns="0" tIns="0" rIns="0" bIns="0"/>
          <a:lstStyle/>
          <a:p>
            <a:endParaRPr lang="en-US"/>
          </a:p>
        </p:txBody>
      </p:sp>
      <p:sp>
        <p:nvSpPr>
          <p:cNvPr id="2104" name="Line 59"/>
          <p:cNvSpPr>
            <a:spLocks noChangeShapeType="1"/>
          </p:cNvSpPr>
          <p:nvPr/>
        </p:nvSpPr>
        <p:spPr bwMode="auto">
          <a:xfrm>
            <a:off x="2592388" y="2032000"/>
            <a:ext cx="3175" cy="57150"/>
          </a:xfrm>
          <a:prstGeom prst="line">
            <a:avLst/>
          </a:prstGeom>
          <a:noFill/>
          <a:ln w="18415">
            <a:solidFill>
              <a:srgbClr val="0000FF"/>
            </a:solidFill>
            <a:round/>
            <a:headEnd/>
            <a:tailEnd/>
          </a:ln>
        </p:spPr>
        <p:txBody>
          <a:bodyPr lIns="0" tIns="0" rIns="0" bIns="0"/>
          <a:lstStyle/>
          <a:p>
            <a:endParaRPr lang="en-US"/>
          </a:p>
        </p:txBody>
      </p:sp>
      <p:sp>
        <p:nvSpPr>
          <p:cNvPr id="2105" name="Line 60"/>
          <p:cNvSpPr>
            <a:spLocks noChangeShapeType="1"/>
          </p:cNvSpPr>
          <p:nvPr/>
        </p:nvSpPr>
        <p:spPr bwMode="auto">
          <a:xfrm flipH="1">
            <a:off x="2532063" y="2097088"/>
            <a:ext cx="122237" cy="1587"/>
          </a:xfrm>
          <a:prstGeom prst="line">
            <a:avLst/>
          </a:prstGeom>
          <a:noFill/>
          <a:ln w="18415">
            <a:solidFill>
              <a:srgbClr val="0000FF"/>
            </a:solidFill>
            <a:round/>
            <a:headEnd/>
            <a:tailEnd/>
          </a:ln>
        </p:spPr>
        <p:txBody>
          <a:bodyPr lIns="0" tIns="0" rIns="0" bIns="0"/>
          <a:lstStyle/>
          <a:p>
            <a:endParaRPr lang="en-US"/>
          </a:p>
        </p:txBody>
      </p:sp>
      <p:sp>
        <p:nvSpPr>
          <p:cNvPr id="2106" name="Line 61"/>
          <p:cNvSpPr>
            <a:spLocks noChangeShapeType="1"/>
          </p:cNvSpPr>
          <p:nvPr/>
        </p:nvSpPr>
        <p:spPr bwMode="auto">
          <a:xfrm flipH="1">
            <a:off x="2563813" y="2119313"/>
            <a:ext cx="69850" cy="1587"/>
          </a:xfrm>
          <a:prstGeom prst="line">
            <a:avLst/>
          </a:prstGeom>
          <a:noFill/>
          <a:ln w="18415">
            <a:solidFill>
              <a:srgbClr val="0000FF"/>
            </a:solidFill>
            <a:round/>
            <a:headEnd/>
            <a:tailEnd/>
          </a:ln>
        </p:spPr>
        <p:txBody>
          <a:bodyPr lIns="0" tIns="0" rIns="0" bIns="0"/>
          <a:lstStyle/>
          <a:p>
            <a:endParaRPr lang="en-US"/>
          </a:p>
        </p:txBody>
      </p:sp>
      <p:sp>
        <p:nvSpPr>
          <p:cNvPr id="2107" name="Line 62"/>
          <p:cNvSpPr>
            <a:spLocks noChangeShapeType="1"/>
          </p:cNvSpPr>
          <p:nvPr/>
        </p:nvSpPr>
        <p:spPr bwMode="auto">
          <a:xfrm flipH="1">
            <a:off x="2579688" y="2138363"/>
            <a:ext cx="30162" cy="1587"/>
          </a:xfrm>
          <a:prstGeom prst="line">
            <a:avLst/>
          </a:prstGeom>
          <a:noFill/>
          <a:ln w="18415">
            <a:solidFill>
              <a:srgbClr val="0000FF"/>
            </a:solidFill>
            <a:round/>
            <a:headEnd/>
            <a:tailEnd/>
          </a:ln>
        </p:spPr>
        <p:txBody>
          <a:bodyPr lIns="0" tIns="0" rIns="0" bIns="0"/>
          <a:lstStyle/>
          <a:p>
            <a:endParaRPr lang="en-US"/>
          </a:p>
        </p:txBody>
      </p:sp>
      <p:sp>
        <p:nvSpPr>
          <p:cNvPr id="2108" name="Line 63"/>
          <p:cNvSpPr>
            <a:spLocks noChangeShapeType="1"/>
          </p:cNvSpPr>
          <p:nvPr/>
        </p:nvSpPr>
        <p:spPr bwMode="auto">
          <a:xfrm>
            <a:off x="2681288" y="1879600"/>
            <a:ext cx="3175" cy="1065213"/>
          </a:xfrm>
          <a:prstGeom prst="line">
            <a:avLst/>
          </a:prstGeom>
          <a:noFill/>
          <a:ln w="28575">
            <a:solidFill>
              <a:srgbClr val="0000FF"/>
            </a:solidFill>
            <a:round/>
            <a:headEnd/>
            <a:tailEnd/>
          </a:ln>
        </p:spPr>
        <p:txBody>
          <a:bodyPr lIns="0" tIns="0" rIns="0" bIns="0"/>
          <a:lstStyle/>
          <a:p>
            <a:endParaRPr lang="en-US"/>
          </a:p>
        </p:txBody>
      </p:sp>
      <p:sp>
        <p:nvSpPr>
          <p:cNvPr id="2109" name="Freeform 64"/>
          <p:cNvSpPr>
            <a:spLocks/>
          </p:cNvSpPr>
          <p:nvPr/>
        </p:nvSpPr>
        <p:spPr bwMode="auto">
          <a:xfrm>
            <a:off x="5189538" y="1655763"/>
            <a:ext cx="463550" cy="96837"/>
          </a:xfrm>
          <a:custGeom>
            <a:avLst/>
            <a:gdLst>
              <a:gd name="T0" fmla="*/ 2147483647 w 146"/>
              <a:gd name="T1" fmla="*/ 2147483647 h 48"/>
              <a:gd name="T2" fmla="*/ 2147483647 w 146"/>
              <a:gd name="T3" fmla="*/ 0 h 48"/>
              <a:gd name="T4" fmla="*/ 0 w 146"/>
              <a:gd name="T5" fmla="*/ 0 h 48"/>
              <a:gd name="T6" fmla="*/ 0 w 146"/>
              <a:gd name="T7" fmla="*/ 2147483647 h 48"/>
              <a:gd name="T8" fmla="*/ 2147483647 w 146"/>
              <a:gd name="T9" fmla="*/ 2147483647 h 48"/>
              <a:gd name="T10" fmla="*/ 0 60000 65536"/>
              <a:gd name="T11" fmla="*/ 0 60000 65536"/>
              <a:gd name="T12" fmla="*/ 0 60000 65536"/>
              <a:gd name="T13" fmla="*/ 0 60000 65536"/>
              <a:gd name="T14" fmla="*/ 0 60000 65536"/>
              <a:gd name="T15" fmla="*/ 0 w 146"/>
              <a:gd name="T16" fmla="*/ 0 h 48"/>
              <a:gd name="T17" fmla="*/ 146 w 146"/>
              <a:gd name="T18" fmla="*/ 48 h 48"/>
            </a:gdLst>
            <a:ahLst/>
            <a:cxnLst>
              <a:cxn ang="T10">
                <a:pos x="T0" y="T1"/>
              </a:cxn>
              <a:cxn ang="T11">
                <a:pos x="T2" y="T3"/>
              </a:cxn>
              <a:cxn ang="T12">
                <a:pos x="T4" y="T5"/>
              </a:cxn>
              <a:cxn ang="T13">
                <a:pos x="T6" y="T7"/>
              </a:cxn>
              <a:cxn ang="T14">
                <a:pos x="T8" y="T9"/>
              </a:cxn>
            </a:cxnLst>
            <a:rect l="T15" t="T16" r="T17" b="T18"/>
            <a:pathLst>
              <a:path w="146" h="48">
                <a:moveTo>
                  <a:pt x="145" y="47"/>
                </a:moveTo>
                <a:lnTo>
                  <a:pt x="145" y="0"/>
                </a:lnTo>
                <a:lnTo>
                  <a:pt x="0" y="0"/>
                </a:lnTo>
                <a:lnTo>
                  <a:pt x="0" y="47"/>
                </a:lnTo>
                <a:lnTo>
                  <a:pt x="145" y="47"/>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2110" name="Oval 65"/>
          <p:cNvSpPr>
            <a:spLocks noChangeArrowheads="1"/>
          </p:cNvSpPr>
          <p:nvPr/>
        </p:nvSpPr>
        <p:spPr bwMode="auto">
          <a:xfrm>
            <a:off x="5154613" y="1803400"/>
            <a:ext cx="92075" cy="120650"/>
          </a:xfrm>
          <a:prstGeom prst="ellipse">
            <a:avLst/>
          </a:prstGeom>
          <a:noFill/>
          <a:ln w="18415">
            <a:solidFill>
              <a:srgbClr val="0000FF"/>
            </a:solidFill>
            <a:round/>
            <a:headEnd/>
            <a:tailEnd/>
          </a:ln>
        </p:spPr>
        <p:txBody>
          <a:bodyPr lIns="0" tIns="0" rIns="0" bIns="0"/>
          <a:lstStyle/>
          <a:p>
            <a:endParaRPr lang="en-US"/>
          </a:p>
        </p:txBody>
      </p:sp>
      <p:sp>
        <p:nvSpPr>
          <p:cNvPr id="2111" name="Oval 66"/>
          <p:cNvSpPr>
            <a:spLocks noChangeArrowheads="1"/>
          </p:cNvSpPr>
          <p:nvPr/>
        </p:nvSpPr>
        <p:spPr bwMode="auto">
          <a:xfrm>
            <a:off x="5230813" y="1803400"/>
            <a:ext cx="90487" cy="120650"/>
          </a:xfrm>
          <a:prstGeom prst="ellipse">
            <a:avLst/>
          </a:prstGeom>
          <a:noFill/>
          <a:ln w="18415">
            <a:solidFill>
              <a:srgbClr val="0000FF"/>
            </a:solidFill>
            <a:round/>
            <a:headEnd/>
            <a:tailEnd/>
          </a:ln>
        </p:spPr>
        <p:txBody>
          <a:bodyPr lIns="0" tIns="0" rIns="0" bIns="0"/>
          <a:lstStyle/>
          <a:p>
            <a:endParaRPr lang="en-US"/>
          </a:p>
        </p:txBody>
      </p:sp>
      <p:sp>
        <p:nvSpPr>
          <p:cNvPr id="2112" name="Oval 67"/>
          <p:cNvSpPr>
            <a:spLocks noChangeArrowheads="1"/>
          </p:cNvSpPr>
          <p:nvPr/>
        </p:nvSpPr>
        <p:spPr bwMode="auto">
          <a:xfrm>
            <a:off x="5497513" y="1803400"/>
            <a:ext cx="92075" cy="120650"/>
          </a:xfrm>
          <a:prstGeom prst="ellipse">
            <a:avLst/>
          </a:prstGeom>
          <a:noFill/>
          <a:ln w="18415">
            <a:solidFill>
              <a:srgbClr val="0000FF"/>
            </a:solidFill>
            <a:round/>
            <a:headEnd/>
            <a:tailEnd/>
          </a:ln>
        </p:spPr>
        <p:txBody>
          <a:bodyPr lIns="0" tIns="0" rIns="0" bIns="0"/>
          <a:lstStyle/>
          <a:p>
            <a:endParaRPr lang="en-US"/>
          </a:p>
        </p:txBody>
      </p:sp>
      <p:sp>
        <p:nvSpPr>
          <p:cNvPr id="2113" name="Oval 68"/>
          <p:cNvSpPr>
            <a:spLocks noChangeArrowheads="1"/>
          </p:cNvSpPr>
          <p:nvPr/>
        </p:nvSpPr>
        <p:spPr bwMode="auto">
          <a:xfrm>
            <a:off x="5575300" y="1803400"/>
            <a:ext cx="95250" cy="120650"/>
          </a:xfrm>
          <a:prstGeom prst="ellipse">
            <a:avLst/>
          </a:prstGeom>
          <a:noFill/>
          <a:ln w="18415">
            <a:solidFill>
              <a:srgbClr val="0000FF"/>
            </a:solidFill>
            <a:round/>
            <a:headEnd/>
            <a:tailEnd/>
          </a:ln>
        </p:spPr>
        <p:txBody>
          <a:bodyPr lIns="0" tIns="0" rIns="0" bIns="0"/>
          <a:lstStyle/>
          <a:p>
            <a:endParaRPr lang="en-US"/>
          </a:p>
        </p:txBody>
      </p:sp>
      <p:sp>
        <p:nvSpPr>
          <p:cNvPr id="2114" name="Freeform 69"/>
          <p:cNvSpPr>
            <a:spLocks/>
          </p:cNvSpPr>
          <p:nvPr/>
        </p:nvSpPr>
        <p:spPr bwMode="auto">
          <a:xfrm>
            <a:off x="5141913" y="1843088"/>
            <a:ext cx="565150" cy="125412"/>
          </a:xfrm>
          <a:custGeom>
            <a:avLst/>
            <a:gdLst>
              <a:gd name="T0" fmla="*/ 0 w 193"/>
              <a:gd name="T1" fmla="*/ 0 h 62"/>
              <a:gd name="T2" fmla="*/ 0 w 193"/>
              <a:gd name="T3" fmla="*/ 2147483647 h 62"/>
              <a:gd name="T4" fmla="*/ 2147483647 w 193"/>
              <a:gd name="T5" fmla="*/ 2147483647 h 62"/>
              <a:gd name="T6" fmla="*/ 2147483647 w 193"/>
              <a:gd name="T7" fmla="*/ 0 h 62"/>
              <a:gd name="T8" fmla="*/ 0 w 193"/>
              <a:gd name="T9" fmla="*/ 0 h 62"/>
              <a:gd name="T10" fmla="*/ 0 60000 65536"/>
              <a:gd name="T11" fmla="*/ 0 60000 65536"/>
              <a:gd name="T12" fmla="*/ 0 60000 65536"/>
              <a:gd name="T13" fmla="*/ 0 60000 65536"/>
              <a:gd name="T14" fmla="*/ 0 60000 65536"/>
              <a:gd name="T15" fmla="*/ 0 w 193"/>
              <a:gd name="T16" fmla="*/ 0 h 62"/>
              <a:gd name="T17" fmla="*/ 193 w 193"/>
              <a:gd name="T18" fmla="*/ 62 h 62"/>
            </a:gdLst>
            <a:ahLst/>
            <a:cxnLst>
              <a:cxn ang="T10">
                <a:pos x="T0" y="T1"/>
              </a:cxn>
              <a:cxn ang="T11">
                <a:pos x="T2" y="T3"/>
              </a:cxn>
              <a:cxn ang="T12">
                <a:pos x="T4" y="T5"/>
              </a:cxn>
              <a:cxn ang="T13">
                <a:pos x="T6" y="T7"/>
              </a:cxn>
              <a:cxn ang="T14">
                <a:pos x="T8" y="T9"/>
              </a:cxn>
            </a:cxnLst>
            <a:rect l="T15" t="T16" r="T17" b="T18"/>
            <a:pathLst>
              <a:path w="193" h="62">
                <a:moveTo>
                  <a:pt x="0" y="0"/>
                </a:moveTo>
                <a:lnTo>
                  <a:pt x="0" y="61"/>
                </a:lnTo>
                <a:lnTo>
                  <a:pt x="192" y="61"/>
                </a:lnTo>
                <a:lnTo>
                  <a:pt x="192"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2115" name="AutoShape 70"/>
          <p:cNvSpPr>
            <a:spLocks noChangeArrowheads="1"/>
          </p:cNvSpPr>
          <p:nvPr/>
        </p:nvSpPr>
        <p:spPr bwMode="auto">
          <a:xfrm flipV="1">
            <a:off x="5124450" y="1924050"/>
            <a:ext cx="68263" cy="8255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2116" name="Line 71"/>
          <p:cNvSpPr>
            <a:spLocks noChangeShapeType="1"/>
          </p:cNvSpPr>
          <p:nvPr/>
        </p:nvSpPr>
        <p:spPr bwMode="auto">
          <a:xfrm>
            <a:off x="5154613" y="1849438"/>
            <a:ext cx="1587" cy="69850"/>
          </a:xfrm>
          <a:prstGeom prst="line">
            <a:avLst/>
          </a:prstGeom>
          <a:noFill/>
          <a:ln w="18415">
            <a:solidFill>
              <a:srgbClr val="0000FF"/>
            </a:solidFill>
            <a:round/>
            <a:headEnd/>
            <a:tailEnd/>
          </a:ln>
        </p:spPr>
        <p:txBody>
          <a:bodyPr lIns="0" tIns="0" rIns="0" bIns="0"/>
          <a:lstStyle/>
          <a:p>
            <a:endParaRPr lang="en-US"/>
          </a:p>
        </p:txBody>
      </p:sp>
      <p:sp>
        <p:nvSpPr>
          <p:cNvPr id="2117" name="Line 72"/>
          <p:cNvSpPr>
            <a:spLocks noChangeShapeType="1"/>
          </p:cNvSpPr>
          <p:nvPr/>
        </p:nvSpPr>
        <p:spPr bwMode="auto">
          <a:xfrm>
            <a:off x="5160963" y="2005013"/>
            <a:ext cx="0" cy="57150"/>
          </a:xfrm>
          <a:prstGeom prst="line">
            <a:avLst/>
          </a:prstGeom>
          <a:noFill/>
          <a:ln w="18415">
            <a:solidFill>
              <a:srgbClr val="0000FF"/>
            </a:solidFill>
            <a:round/>
            <a:headEnd/>
            <a:tailEnd/>
          </a:ln>
        </p:spPr>
        <p:txBody>
          <a:bodyPr lIns="0" tIns="0" rIns="0" bIns="0"/>
          <a:lstStyle/>
          <a:p>
            <a:endParaRPr lang="en-US"/>
          </a:p>
        </p:txBody>
      </p:sp>
      <p:sp>
        <p:nvSpPr>
          <p:cNvPr id="2118" name="Line 73"/>
          <p:cNvSpPr>
            <a:spLocks noChangeShapeType="1"/>
          </p:cNvSpPr>
          <p:nvPr/>
        </p:nvSpPr>
        <p:spPr bwMode="auto">
          <a:xfrm flipH="1">
            <a:off x="5097463" y="2070100"/>
            <a:ext cx="120650" cy="1588"/>
          </a:xfrm>
          <a:prstGeom prst="line">
            <a:avLst/>
          </a:prstGeom>
          <a:noFill/>
          <a:ln w="18415">
            <a:solidFill>
              <a:srgbClr val="0000FF"/>
            </a:solidFill>
            <a:round/>
            <a:headEnd/>
            <a:tailEnd/>
          </a:ln>
        </p:spPr>
        <p:txBody>
          <a:bodyPr lIns="0" tIns="0" rIns="0" bIns="0"/>
          <a:lstStyle/>
          <a:p>
            <a:endParaRPr lang="en-US"/>
          </a:p>
        </p:txBody>
      </p:sp>
      <p:sp>
        <p:nvSpPr>
          <p:cNvPr id="2119" name="Line 74"/>
          <p:cNvSpPr>
            <a:spLocks noChangeShapeType="1"/>
          </p:cNvSpPr>
          <p:nvPr/>
        </p:nvSpPr>
        <p:spPr bwMode="auto">
          <a:xfrm flipH="1">
            <a:off x="5124450" y="2093913"/>
            <a:ext cx="68263" cy="1587"/>
          </a:xfrm>
          <a:prstGeom prst="line">
            <a:avLst/>
          </a:prstGeom>
          <a:noFill/>
          <a:ln w="18415">
            <a:solidFill>
              <a:srgbClr val="0000FF"/>
            </a:solidFill>
            <a:round/>
            <a:headEnd/>
            <a:tailEnd/>
          </a:ln>
        </p:spPr>
        <p:txBody>
          <a:bodyPr lIns="0" tIns="0" rIns="0" bIns="0"/>
          <a:lstStyle/>
          <a:p>
            <a:endParaRPr lang="en-US"/>
          </a:p>
        </p:txBody>
      </p:sp>
      <p:sp>
        <p:nvSpPr>
          <p:cNvPr id="2120" name="Line 75"/>
          <p:cNvSpPr>
            <a:spLocks noChangeShapeType="1"/>
          </p:cNvSpPr>
          <p:nvPr/>
        </p:nvSpPr>
        <p:spPr bwMode="auto">
          <a:xfrm flipH="1">
            <a:off x="5141913" y="2108200"/>
            <a:ext cx="31750" cy="1588"/>
          </a:xfrm>
          <a:prstGeom prst="line">
            <a:avLst/>
          </a:prstGeom>
          <a:noFill/>
          <a:ln w="18415">
            <a:solidFill>
              <a:srgbClr val="0000FF"/>
            </a:solidFill>
            <a:round/>
            <a:headEnd/>
            <a:tailEnd/>
          </a:ln>
        </p:spPr>
        <p:txBody>
          <a:bodyPr lIns="0" tIns="0" rIns="0" bIns="0"/>
          <a:lstStyle/>
          <a:p>
            <a:endParaRPr lang="en-US"/>
          </a:p>
        </p:txBody>
      </p:sp>
      <p:sp>
        <p:nvSpPr>
          <p:cNvPr id="2121" name="Line 76"/>
          <p:cNvSpPr>
            <a:spLocks noChangeShapeType="1"/>
          </p:cNvSpPr>
          <p:nvPr/>
        </p:nvSpPr>
        <p:spPr bwMode="auto">
          <a:xfrm>
            <a:off x="5240338" y="1844675"/>
            <a:ext cx="3175" cy="976313"/>
          </a:xfrm>
          <a:prstGeom prst="line">
            <a:avLst/>
          </a:prstGeom>
          <a:noFill/>
          <a:ln w="28575">
            <a:solidFill>
              <a:srgbClr val="0000FF"/>
            </a:solidFill>
            <a:round/>
            <a:headEnd/>
            <a:tailEnd/>
          </a:ln>
        </p:spPr>
        <p:txBody>
          <a:bodyPr lIns="0" tIns="0" rIns="0" bIns="0"/>
          <a:lstStyle/>
          <a:p>
            <a:endParaRPr lang="en-US"/>
          </a:p>
        </p:txBody>
      </p:sp>
      <p:sp>
        <p:nvSpPr>
          <p:cNvPr id="2122" name="AutoShape 77"/>
          <p:cNvSpPr>
            <a:spLocks noChangeArrowheads="1"/>
          </p:cNvSpPr>
          <p:nvPr/>
        </p:nvSpPr>
        <p:spPr bwMode="auto">
          <a:xfrm flipV="1">
            <a:off x="5473700" y="1919288"/>
            <a:ext cx="68263" cy="85725"/>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2123" name="Line 78"/>
          <p:cNvSpPr>
            <a:spLocks noChangeShapeType="1"/>
          </p:cNvSpPr>
          <p:nvPr/>
        </p:nvSpPr>
        <p:spPr bwMode="auto">
          <a:xfrm>
            <a:off x="5503863" y="1847850"/>
            <a:ext cx="1587" cy="65088"/>
          </a:xfrm>
          <a:prstGeom prst="line">
            <a:avLst/>
          </a:prstGeom>
          <a:noFill/>
          <a:ln w="18415">
            <a:solidFill>
              <a:srgbClr val="0000FF"/>
            </a:solidFill>
            <a:round/>
            <a:headEnd/>
            <a:tailEnd/>
          </a:ln>
        </p:spPr>
        <p:txBody>
          <a:bodyPr lIns="0" tIns="0" rIns="0" bIns="0"/>
          <a:lstStyle/>
          <a:p>
            <a:endParaRPr lang="en-US"/>
          </a:p>
        </p:txBody>
      </p:sp>
      <p:sp>
        <p:nvSpPr>
          <p:cNvPr id="2124" name="Line 79"/>
          <p:cNvSpPr>
            <a:spLocks noChangeShapeType="1"/>
          </p:cNvSpPr>
          <p:nvPr/>
        </p:nvSpPr>
        <p:spPr bwMode="auto">
          <a:xfrm>
            <a:off x="5500688" y="2000250"/>
            <a:ext cx="3175" cy="60325"/>
          </a:xfrm>
          <a:prstGeom prst="line">
            <a:avLst/>
          </a:prstGeom>
          <a:noFill/>
          <a:ln w="18415">
            <a:solidFill>
              <a:srgbClr val="0000FF"/>
            </a:solidFill>
            <a:round/>
            <a:headEnd/>
            <a:tailEnd/>
          </a:ln>
        </p:spPr>
        <p:txBody>
          <a:bodyPr lIns="0" tIns="0" rIns="0" bIns="0"/>
          <a:lstStyle/>
          <a:p>
            <a:endParaRPr lang="en-US"/>
          </a:p>
        </p:txBody>
      </p:sp>
      <p:sp>
        <p:nvSpPr>
          <p:cNvPr id="2125" name="Line 80"/>
          <p:cNvSpPr>
            <a:spLocks noChangeShapeType="1"/>
          </p:cNvSpPr>
          <p:nvPr/>
        </p:nvSpPr>
        <p:spPr bwMode="auto">
          <a:xfrm flipH="1">
            <a:off x="5446713" y="2066925"/>
            <a:ext cx="115887" cy="1588"/>
          </a:xfrm>
          <a:prstGeom prst="line">
            <a:avLst/>
          </a:prstGeom>
          <a:noFill/>
          <a:ln w="18415">
            <a:solidFill>
              <a:srgbClr val="0000FF"/>
            </a:solidFill>
            <a:round/>
            <a:headEnd/>
            <a:tailEnd/>
          </a:ln>
        </p:spPr>
        <p:txBody>
          <a:bodyPr lIns="0" tIns="0" rIns="0" bIns="0"/>
          <a:lstStyle/>
          <a:p>
            <a:endParaRPr lang="en-US"/>
          </a:p>
        </p:txBody>
      </p:sp>
      <p:sp>
        <p:nvSpPr>
          <p:cNvPr id="2126" name="Line 81"/>
          <p:cNvSpPr>
            <a:spLocks noChangeShapeType="1"/>
          </p:cNvSpPr>
          <p:nvPr/>
        </p:nvSpPr>
        <p:spPr bwMode="auto">
          <a:xfrm flipH="1">
            <a:off x="5473700" y="2089150"/>
            <a:ext cx="68263" cy="1588"/>
          </a:xfrm>
          <a:prstGeom prst="line">
            <a:avLst/>
          </a:prstGeom>
          <a:noFill/>
          <a:ln w="18415">
            <a:solidFill>
              <a:srgbClr val="0000FF"/>
            </a:solidFill>
            <a:round/>
            <a:headEnd/>
            <a:tailEnd/>
          </a:ln>
        </p:spPr>
        <p:txBody>
          <a:bodyPr lIns="0" tIns="0" rIns="0" bIns="0"/>
          <a:lstStyle/>
          <a:p>
            <a:endParaRPr lang="en-US"/>
          </a:p>
        </p:txBody>
      </p:sp>
      <p:sp>
        <p:nvSpPr>
          <p:cNvPr id="2127" name="Line 82"/>
          <p:cNvSpPr>
            <a:spLocks noChangeShapeType="1"/>
          </p:cNvSpPr>
          <p:nvPr/>
        </p:nvSpPr>
        <p:spPr bwMode="auto">
          <a:xfrm flipH="1">
            <a:off x="5491163" y="2106613"/>
            <a:ext cx="26987" cy="1587"/>
          </a:xfrm>
          <a:prstGeom prst="line">
            <a:avLst/>
          </a:prstGeom>
          <a:noFill/>
          <a:ln w="18415">
            <a:solidFill>
              <a:srgbClr val="0000FF"/>
            </a:solidFill>
            <a:round/>
            <a:headEnd/>
            <a:tailEnd/>
          </a:ln>
        </p:spPr>
        <p:txBody>
          <a:bodyPr lIns="0" tIns="0" rIns="0" bIns="0"/>
          <a:lstStyle/>
          <a:p>
            <a:endParaRPr lang="en-US"/>
          </a:p>
        </p:txBody>
      </p:sp>
      <p:sp>
        <p:nvSpPr>
          <p:cNvPr id="2128" name="Line 83"/>
          <p:cNvSpPr>
            <a:spLocks noChangeShapeType="1"/>
          </p:cNvSpPr>
          <p:nvPr/>
        </p:nvSpPr>
        <p:spPr bwMode="auto">
          <a:xfrm>
            <a:off x="5592763" y="1849438"/>
            <a:ext cx="1587" cy="465137"/>
          </a:xfrm>
          <a:prstGeom prst="line">
            <a:avLst/>
          </a:prstGeom>
          <a:noFill/>
          <a:ln w="18415">
            <a:solidFill>
              <a:srgbClr val="0000FF"/>
            </a:solidFill>
            <a:round/>
            <a:headEnd/>
            <a:tailEnd/>
          </a:ln>
        </p:spPr>
        <p:txBody>
          <a:bodyPr lIns="0" tIns="0" rIns="0" bIns="0"/>
          <a:lstStyle/>
          <a:p>
            <a:endParaRPr lang="en-US"/>
          </a:p>
        </p:txBody>
      </p:sp>
      <p:sp>
        <p:nvSpPr>
          <p:cNvPr id="2129" name="Line 84"/>
          <p:cNvSpPr>
            <a:spLocks noChangeShapeType="1"/>
          </p:cNvSpPr>
          <p:nvPr/>
        </p:nvSpPr>
        <p:spPr bwMode="auto">
          <a:xfrm flipH="1" flipV="1">
            <a:off x="608013" y="1516063"/>
            <a:ext cx="3744912" cy="0"/>
          </a:xfrm>
          <a:prstGeom prst="line">
            <a:avLst/>
          </a:prstGeom>
          <a:noFill/>
          <a:ln w="28575">
            <a:solidFill>
              <a:srgbClr val="0000FF"/>
            </a:solidFill>
            <a:round/>
            <a:headEnd/>
            <a:tailEnd/>
          </a:ln>
        </p:spPr>
        <p:txBody>
          <a:bodyPr lIns="0" tIns="0" rIns="0" bIns="0"/>
          <a:lstStyle/>
          <a:p>
            <a:endParaRPr lang="en-US"/>
          </a:p>
        </p:txBody>
      </p:sp>
      <p:sp>
        <p:nvSpPr>
          <p:cNvPr id="2130" name="Line 85"/>
          <p:cNvSpPr>
            <a:spLocks noChangeShapeType="1"/>
          </p:cNvSpPr>
          <p:nvPr/>
        </p:nvSpPr>
        <p:spPr bwMode="auto">
          <a:xfrm>
            <a:off x="2490788" y="1527175"/>
            <a:ext cx="3175" cy="252413"/>
          </a:xfrm>
          <a:prstGeom prst="line">
            <a:avLst/>
          </a:prstGeom>
          <a:noFill/>
          <a:ln w="28575">
            <a:solidFill>
              <a:srgbClr val="0000FF"/>
            </a:solidFill>
            <a:round/>
            <a:headEnd/>
            <a:tailEnd/>
          </a:ln>
        </p:spPr>
        <p:txBody>
          <a:bodyPr lIns="0" tIns="0" rIns="0" bIns="0"/>
          <a:lstStyle/>
          <a:p>
            <a:endParaRPr lang="en-US"/>
          </a:p>
        </p:txBody>
      </p:sp>
      <p:sp>
        <p:nvSpPr>
          <p:cNvPr id="2131" name="Line 86"/>
          <p:cNvSpPr>
            <a:spLocks noChangeShapeType="1"/>
          </p:cNvSpPr>
          <p:nvPr/>
        </p:nvSpPr>
        <p:spPr bwMode="auto">
          <a:xfrm>
            <a:off x="4341813" y="1530350"/>
            <a:ext cx="1587" cy="227013"/>
          </a:xfrm>
          <a:prstGeom prst="line">
            <a:avLst/>
          </a:prstGeom>
          <a:noFill/>
          <a:ln w="28575">
            <a:solidFill>
              <a:srgbClr val="0000FF"/>
            </a:solidFill>
            <a:round/>
            <a:headEnd/>
            <a:tailEnd/>
          </a:ln>
        </p:spPr>
        <p:txBody>
          <a:bodyPr lIns="0" tIns="0" rIns="0" bIns="0"/>
          <a:lstStyle/>
          <a:p>
            <a:endParaRPr lang="en-US"/>
          </a:p>
        </p:txBody>
      </p:sp>
      <p:sp>
        <p:nvSpPr>
          <p:cNvPr id="2132" name="Line 87"/>
          <p:cNvSpPr>
            <a:spLocks noChangeShapeType="1"/>
          </p:cNvSpPr>
          <p:nvPr/>
        </p:nvSpPr>
        <p:spPr bwMode="auto">
          <a:xfrm>
            <a:off x="5595938" y="2322513"/>
            <a:ext cx="3175" cy="88900"/>
          </a:xfrm>
          <a:prstGeom prst="line">
            <a:avLst/>
          </a:prstGeom>
          <a:noFill/>
          <a:ln w="18415">
            <a:solidFill>
              <a:srgbClr val="0000FF"/>
            </a:solidFill>
            <a:round/>
            <a:headEnd/>
            <a:tailEnd/>
          </a:ln>
        </p:spPr>
        <p:txBody>
          <a:bodyPr lIns="0" tIns="0" rIns="0" bIns="0"/>
          <a:lstStyle/>
          <a:p>
            <a:endParaRPr lang="en-US"/>
          </a:p>
        </p:txBody>
      </p:sp>
      <p:sp>
        <p:nvSpPr>
          <p:cNvPr id="2133" name="Text Box 88"/>
          <p:cNvSpPr txBox="1">
            <a:spLocks noChangeArrowheads="1"/>
          </p:cNvSpPr>
          <p:nvPr/>
        </p:nvSpPr>
        <p:spPr bwMode="auto">
          <a:xfrm>
            <a:off x="2817813" y="1617663"/>
            <a:ext cx="679450" cy="16351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UNIT AUX.</a:t>
            </a:r>
          </a:p>
          <a:p>
            <a:pPr defTabSz="423863">
              <a:buClr>
                <a:srgbClr val="000000"/>
              </a:buClr>
              <a:buSzPct val="90000"/>
              <a:buFont typeface="Monotype Sorts" pitchFamily="2" charset="2"/>
              <a:buNone/>
            </a:pPr>
            <a:r>
              <a:rPr lang="en-US" sz="800" b="1">
                <a:solidFill>
                  <a:srgbClr val="000000"/>
                </a:solidFill>
              </a:rPr>
              <a:t>XFMR 2NXAA</a:t>
            </a:r>
            <a:endParaRPr lang="en-US" sz="800">
              <a:latin typeface="Times New Roman" pitchFamily="18" charset="0"/>
            </a:endParaRPr>
          </a:p>
        </p:txBody>
      </p:sp>
      <p:sp>
        <p:nvSpPr>
          <p:cNvPr id="2134" name="Oval 89"/>
          <p:cNvSpPr>
            <a:spLocks noChangeArrowheads="1"/>
          </p:cNvSpPr>
          <p:nvPr/>
        </p:nvSpPr>
        <p:spPr bwMode="auto">
          <a:xfrm>
            <a:off x="2471738" y="1512888"/>
            <a:ext cx="47625"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2135" name="Line 90"/>
          <p:cNvSpPr>
            <a:spLocks noChangeShapeType="1"/>
          </p:cNvSpPr>
          <p:nvPr/>
        </p:nvSpPr>
        <p:spPr bwMode="auto">
          <a:xfrm>
            <a:off x="2332038" y="1866900"/>
            <a:ext cx="9525" cy="595313"/>
          </a:xfrm>
          <a:prstGeom prst="line">
            <a:avLst/>
          </a:prstGeom>
          <a:noFill/>
          <a:ln w="18415">
            <a:solidFill>
              <a:srgbClr val="0000FF"/>
            </a:solidFill>
            <a:round/>
            <a:headEnd/>
            <a:tailEnd type="triangle" w="med" len="med"/>
          </a:ln>
        </p:spPr>
        <p:txBody>
          <a:bodyPr lIns="0" tIns="0" rIns="0" bIns="0"/>
          <a:lstStyle/>
          <a:p>
            <a:endParaRPr lang="en-US"/>
          </a:p>
        </p:txBody>
      </p:sp>
      <p:sp>
        <p:nvSpPr>
          <p:cNvPr id="2136" name="Text Box 91"/>
          <p:cNvSpPr txBox="1">
            <a:spLocks noChangeArrowheads="1"/>
          </p:cNvSpPr>
          <p:nvPr/>
        </p:nvSpPr>
        <p:spPr bwMode="auto">
          <a:xfrm>
            <a:off x="1865313" y="2478088"/>
            <a:ext cx="690562" cy="336550"/>
          </a:xfrm>
          <a:prstGeom prst="rect">
            <a:avLst/>
          </a:prstGeom>
          <a:noFill/>
          <a:ln w="9525">
            <a:noFill/>
            <a:miter lim="800000"/>
            <a:headEnd/>
            <a:tailEnd/>
          </a:ln>
        </p:spPr>
        <p:txBody>
          <a:bodyPr wrap="none">
            <a:spAutoFit/>
          </a:bodyPr>
          <a:lstStyle/>
          <a:p>
            <a:pPr eaLnBrk="1" hangingPunct="1"/>
            <a:r>
              <a:rPr lang="en-US" sz="800" b="1"/>
              <a:t>To 4.16 kV</a:t>
            </a:r>
          </a:p>
          <a:p>
            <a:pPr eaLnBrk="1" hangingPunct="1"/>
            <a:r>
              <a:rPr lang="en-US" sz="800" b="1"/>
              <a:t> Non-ESF</a:t>
            </a:r>
          </a:p>
        </p:txBody>
      </p:sp>
      <p:sp>
        <p:nvSpPr>
          <p:cNvPr id="2137" name="Line 92"/>
          <p:cNvSpPr>
            <a:spLocks noChangeShapeType="1"/>
          </p:cNvSpPr>
          <p:nvPr/>
        </p:nvSpPr>
        <p:spPr bwMode="auto">
          <a:xfrm>
            <a:off x="4186238" y="1847850"/>
            <a:ext cx="9525" cy="487363"/>
          </a:xfrm>
          <a:prstGeom prst="line">
            <a:avLst/>
          </a:prstGeom>
          <a:noFill/>
          <a:ln w="18415">
            <a:solidFill>
              <a:srgbClr val="0000FF"/>
            </a:solidFill>
            <a:round/>
            <a:headEnd/>
            <a:tailEnd type="triangle" w="med" len="med"/>
          </a:ln>
        </p:spPr>
        <p:txBody>
          <a:bodyPr lIns="0" tIns="0" rIns="0" bIns="0"/>
          <a:lstStyle/>
          <a:p>
            <a:endParaRPr lang="en-US"/>
          </a:p>
        </p:txBody>
      </p:sp>
      <p:sp>
        <p:nvSpPr>
          <p:cNvPr id="2138" name="Text Box 93"/>
          <p:cNvSpPr txBox="1">
            <a:spLocks noChangeArrowheads="1"/>
          </p:cNvSpPr>
          <p:nvPr/>
        </p:nvSpPr>
        <p:spPr bwMode="auto">
          <a:xfrm>
            <a:off x="3751263" y="2338388"/>
            <a:ext cx="690562" cy="336550"/>
          </a:xfrm>
          <a:prstGeom prst="rect">
            <a:avLst/>
          </a:prstGeom>
          <a:noFill/>
          <a:ln w="9525">
            <a:noFill/>
            <a:miter lim="800000"/>
            <a:headEnd/>
            <a:tailEnd/>
          </a:ln>
        </p:spPr>
        <p:txBody>
          <a:bodyPr wrap="none">
            <a:spAutoFit/>
          </a:bodyPr>
          <a:lstStyle/>
          <a:p>
            <a:pPr eaLnBrk="1" hangingPunct="1"/>
            <a:r>
              <a:rPr lang="en-US" sz="800" b="1"/>
              <a:t>To 4.16 kV</a:t>
            </a:r>
          </a:p>
          <a:p>
            <a:pPr eaLnBrk="1" hangingPunct="1"/>
            <a:r>
              <a:rPr lang="en-US" sz="800" b="1"/>
              <a:t> Non-ESF</a:t>
            </a:r>
          </a:p>
        </p:txBody>
      </p:sp>
      <p:sp>
        <p:nvSpPr>
          <p:cNvPr id="2139" name="Line 94"/>
          <p:cNvSpPr>
            <a:spLocks noChangeShapeType="1"/>
          </p:cNvSpPr>
          <p:nvPr/>
        </p:nvSpPr>
        <p:spPr bwMode="auto">
          <a:xfrm>
            <a:off x="5245100" y="2820988"/>
            <a:ext cx="1743075" cy="1587"/>
          </a:xfrm>
          <a:prstGeom prst="line">
            <a:avLst/>
          </a:prstGeom>
          <a:noFill/>
          <a:ln w="28575">
            <a:solidFill>
              <a:srgbClr val="0000FF"/>
            </a:solidFill>
            <a:round/>
            <a:headEnd/>
            <a:tailEnd/>
          </a:ln>
        </p:spPr>
        <p:txBody>
          <a:bodyPr lIns="0" tIns="0" rIns="0" bIns="0"/>
          <a:lstStyle/>
          <a:p>
            <a:endParaRPr lang="en-US"/>
          </a:p>
        </p:txBody>
      </p:sp>
      <p:sp>
        <p:nvSpPr>
          <p:cNvPr id="2140" name="Line 95"/>
          <p:cNvSpPr>
            <a:spLocks noChangeShapeType="1"/>
          </p:cNvSpPr>
          <p:nvPr/>
        </p:nvSpPr>
        <p:spPr bwMode="auto">
          <a:xfrm>
            <a:off x="5414963" y="644525"/>
            <a:ext cx="1587" cy="290513"/>
          </a:xfrm>
          <a:prstGeom prst="line">
            <a:avLst/>
          </a:prstGeom>
          <a:noFill/>
          <a:ln w="18415">
            <a:solidFill>
              <a:srgbClr val="FF8080"/>
            </a:solidFill>
            <a:round/>
            <a:headEnd/>
            <a:tailEnd/>
          </a:ln>
        </p:spPr>
        <p:txBody>
          <a:bodyPr lIns="0" tIns="0" rIns="0" bIns="0"/>
          <a:lstStyle/>
          <a:p>
            <a:endParaRPr lang="en-US"/>
          </a:p>
        </p:txBody>
      </p:sp>
      <p:sp>
        <p:nvSpPr>
          <p:cNvPr id="2141" name="Line 96"/>
          <p:cNvSpPr>
            <a:spLocks noChangeShapeType="1"/>
          </p:cNvSpPr>
          <p:nvPr/>
        </p:nvSpPr>
        <p:spPr bwMode="auto">
          <a:xfrm>
            <a:off x="5791200" y="844550"/>
            <a:ext cx="1588" cy="90488"/>
          </a:xfrm>
          <a:prstGeom prst="line">
            <a:avLst/>
          </a:prstGeom>
          <a:noFill/>
          <a:ln w="18415">
            <a:solidFill>
              <a:srgbClr val="FF8080"/>
            </a:solidFill>
            <a:round/>
            <a:headEnd/>
            <a:tailEnd/>
          </a:ln>
        </p:spPr>
        <p:txBody>
          <a:bodyPr lIns="0" tIns="0" rIns="0" bIns="0"/>
          <a:lstStyle/>
          <a:p>
            <a:endParaRPr lang="en-US"/>
          </a:p>
        </p:txBody>
      </p:sp>
      <p:sp>
        <p:nvSpPr>
          <p:cNvPr id="2142" name="Line 97"/>
          <p:cNvSpPr>
            <a:spLocks noChangeShapeType="1"/>
          </p:cNvSpPr>
          <p:nvPr/>
        </p:nvSpPr>
        <p:spPr bwMode="auto">
          <a:xfrm>
            <a:off x="5702300" y="968375"/>
            <a:ext cx="87313" cy="82550"/>
          </a:xfrm>
          <a:prstGeom prst="line">
            <a:avLst/>
          </a:prstGeom>
          <a:noFill/>
          <a:ln w="9207">
            <a:solidFill>
              <a:srgbClr val="000000"/>
            </a:solidFill>
            <a:round/>
            <a:headEnd/>
            <a:tailEnd/>
          </a:ln>
        </p:spPr>
        <p:txBody>
          <a:bodyPr lIns="0" tIns="0" rIns="0" bIns="0"/>
          <a:lstStyle/>
          <a:p>
            <a:endParaRPr lang="en-US"/>
          </a:p>
        </p:txBody>
      </p:sp>
      <p:sp>
        <p:nvSpPr>
          <p:cNvPr id="2143" name="Oval 98"/>
          <p:cNvSpPr>
            <a:spLocks noChangeArrowheads="1"/>
          </p:cNvSpPr>
          <p:nvPr/>
        </p:nvSpPr>
        <p:spPr bwMode="auto">
          <a:xfrm>
            <a:off x="5767388" y="936625"/>
            <a:ext cx="38100"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2144" name="Line 99"/>
          <p:cNvSpPr>
            <a:spLocks noChangeShapeType="1"/>
          </p:cNvSpPr>
          <p:nvPr/>
        </p:nvSpPr>
        <p:spPr bwMode="auto">
          <a:xfrm>
            <a:off x="5784850" y="1063625"/>
            <a:ext cx="1588" cy="71438"/>
          </a:xfrm>
          <a:prstGeom prst="line">
            <a:avLst/>
          </a:prstGeom>
          <a:noFill/>
          <a:ln w="18415">
            <a:solidFill>
              <a:srgbClr val="0000FF"/>
            </a:solidFill>
            <a:round/>
            <a:headEnd/>
            <a:tailEnd/>
          </a:ln>
        </p:spPr>
        <p:txBody>
          <a:bodyPr lIns="0" tIns="0" rIns="0" bIns="0"/>
          <a:lstStyle/>
          <a:p>
            <a:endParaRPr lang="en-US"/>
          </a:p>
        </p:txBody>
      </p:sp>
      <p:sp>
        <p:nvSpPr>
          <p:cNvPr id="2145" name="Oval 100"/>
          <p:cNvSpPr>
            <a:spLocks noChangeArrowheads="1"/>
          </p:cNvSpPr>
          <p:nvPr/>
        </p:nvSpPr>
        <p:spPr bwMode="auto">
          <a:xfrm>
            <a:off x="5480050" y="966788"/>
            <a:ext cx="80963" cy="55562"/>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2146" name="Line 101"/>
          <p:cNvSpPr>
            <a:spLocks noChangeShapeType="1"/>
          </p:cNvSpPr>
          <p:nvPr/>
        </p:nvSpPr>
        <p:spPr bwMode="auto">
          <a:xfrm>
            <a:off x="5378450" y="995363"/>
            <a:ext cx="106363" cy="1587"/>
          </a:xfrm>
          <a:prstGeom prst="line">
            <a:avLst/>
          </a:prstGeom>
          <a:noFill/>
          <a:ln w="9207">
            <a:solidFill>
              <a:srgbClr val="000000"/>
            </a:solidFill>
            <a:round/>
            <a:headEnd/>
            <a:tailEnd/>
          </a:ln>
        </p:spPr>
        <p:txBody>
          <a:bodyPr lIns="0" tIns="0" rIns="0" bIns="0"/>
          <a:lstStyle/>
          <a:p>
            <a:endParaRPr lang="en-US"/>
          </a:p>
        </p:txBody>
      </p:sp>
      <p:sp>
        <p:nvSpPr>
          <p:cNvPr id="2147" name="Oval 102"/>
          <p:cNvSpPr>
            <a:spLocks noChangeArrowheads="1"/>
          </p:cNvSpPr>
          <p:nvPr/>
        </p:nvSpPr>
        <p:spPr bwMode="auto">
          <a:xfrm>
            <a:off x="5405438" y="935038"/>
            <a:ext cx="36512"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2148" name="Line 103"/>
          <p:cNvSpPr>
            <a:spLocks noChangeShapeType="1"/>
          </p:cNvSpPr>
          <p:nvPr/>
        </p:nvSpPr>
        <p:spPr bwMode="auto">
          <a:xfrm flipV="1">
            <a:off x="5340350" y="950913"/>
            <a:ext cx="65088" cy="71437"/>
          </a:xfrm>
          <a:prstGeom prst="line">
            <a:avLst/>
          </a:prstGeom>
          <a:noFill/>
          <a:ln w="9207">
            <a:solidFill>
              <a:srgbClr val="000000"/>
            </a:solidFill>
            <a:round/>
            <a:headEnd/>
            <a:tailEnd/>
          </a:ln>
        </p:spPr>
        <p:txBody>
          <a:bodyPr lIns="0" tIns="0" rIns="0" bIns="0"/>
          <a:lstStyle/>
          <a:p>
            <a:endParaRPr lang="en-US"/>
          </a:p>
        </p:txBody>
      </p:sp>
      <p:sp>
        <p:nvSpPr>
          <p:cNvPr id="2149" name="Line 104"/>
          <p:cNvSpPr>
            <a:spLocks noChangeShapeType="1"/>
          </p:cNvSpPr>
          <p:nvPr/>
        </p:nvSpPr>
        <p:spPr bwMode="auto">
          <a:xfrm>
            <a:off x="5405438" y="839788"/>
            <a:ext cx="379412" cy="3175"/>
          </a:xfrm>
          <a:prstGeom prst="line">
            <a:avLst/>
          </a:prstGeom>
          <a:noFill/>
          <a:ln w="18415">
            <a:solidFill>
              <a:srgbClr val="FF8080"/>
            </a:solidFill>
            <a:round/>
            <a:headEnd/>
            <a:tailEnd/>
          </a:ln>
        </p:spPr>
        <p:txBody>
          <a:bodyPr lIns="0" tIns="0" rIns="0" bIns="0"/>
          <a:lstStyle/>
          <a:p>
            <a:endParaRPr lang="en-US"/>
          </a:p>
        </p:txBody>
      </p:sp>
      <p:sp>
        <p:nvSpPr>
          <p:cNvPr id="2150" name="Line 105"/>
          <p:cNvSpPr>
            <a:spLocks noChangeShapeType="1"/>
          </p:cNvSpPr>
          <p:nvPr/>
        </p:nvSpPr>
        <p:spPr bwMode="auto">
          <a:xfrm>
            <a:off x="5411788" y="1047750"/>
            <a:ext cx="3175" cy="87313"/>
          </a:xfrm>
          <a:prstGeom prst="line">
            <a:avLst/>
          </a:prstGeom>
          <a:noFill/>
          <a:ln w="18415">
            <a:solidFill>
              <a:srgbClr val="0000FF"/>
            </a:solidFill>
            <a:round/>
            <a:headEnd/>
            <a:tailEnd/>
          </a:ln>
        </p:spPr>
        <p:txBody>
          <a:bodyPr lIns="0" tIns="0" rIns="0" bIns="0"/>
          <a:lstStyle/>
          <a:p>
            <a:endParaRPr lang="en-US"/>
          </a:p>
        </p:txBody>
      </p:sp>
      <p:sp>
        <p:nvSpPr>
          <p:cNvPr id="2151" name="Line 106"/>
          <p:cNvSpPr>
            <a:spLocks noChangeShapeType="1"/>
          </p:cNvSpPr>
          <p:nvPr/>
        </p:nvSpPr>
        <p:spPr bwMode="auto">
          <a:xfrm>
            <a:off x="5424488" y="1139825"/>
            <a:ext cx="358775" cy="1588"/>
          </a:xfrm>
          <a:prstGeom prst="line">
            <a:avLst/>
          </a:prstGeom>
          <a:noFill/>
          <a:ln w="18415">
            <a:solidFill>
              <a:srgbClr val="0000FF"/>
            </a:solidFill>
            <a:round/>
            <a:headEnd/>
            <a:tailEnd/>
          </a:ln>
        </p:spPr>
        <p:txBody>
          <a:bodyPr lIns="0" tIns="0" rIns="0" bIns="0"/>
          <a:lstStyle/>
          <a:p>
            <a:endParaRPr lang="en-US"/>
          </a:p>
        </p:txBody>
      </p:sp>
      <p:sp>
        <p:nvSpPr>
          <p:cNvPr id="2152" name="Oval 107"/>
          <p:cNvSpPr>
            <a:spLocks noChangeArrowheads="1"/>
          </p:cNvSpPr>
          <p:nvPr/>
        </p:nvSpPr>
        <p:spPr bwMode="auto">
          <a:xfrm>
            <a:off x="5764213" y="1023938"/>
            <a:ext cx="41275"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2153" name="Oval 108"/>
          <p:cNvSpPr>
            <a:spLocks noChangeArrowheads="1"/>
          </p:cNvSpPr>
          <p:nvPr/>
        </p:nvSpPr>
        <p:spPr bwMode="auto">
          <a:xfrm>
            <a:off x="5395913" y="1023938"/>
            <a:ext cx="46037" cy="269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2154" name="Oval 109"/>
          <p:cNvSpPr>
            <a:spLocks noChangeArrowheads="1"/>
          </p:cNvSpPr>
          <p:nvPr/>
        </p:nvSpPr>
        <p:spPr bwMode="auto">
          <a:xfrm>
            <a:off x="5397500" y="828675"/>
            <a:ext cx="50800" cy="285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2155" name="Oval 110"/>
          <p:cNvSpPr>
            <a:spLocks noChangeArrowheads="1"/>
          </p:cNvSpPr>
          <p:nvPr/>
        </p:nvSpPr>
        <p:spPr bwMode="auto">
          <a:xfrm>
            <a:off x="5256213" y="1620838"/>
            <a:ext cx="92075" cy="120650"/>
          </a:xfrm>
          <a:prstGeom prst="ellipse">
            <a:avLst/>
          </a:prstGeom>
          <a:noFill/>
          <a:ln w="18415">
            <a:solidFill>
              <a:srgbClr val="0000FF"/>
            </a:solidFill>
            <a:round/>
            <a:headEnd/>
            <a:tailEnd/>
          </a:ln>
        </p:spPr>
        <p:txBody>
          <a:bodyPr lIns="0" tIns="0" rIns="0" bIns="0"/>
          <a:lstStyle/>
          <a:p>
            <a:endParaRPr lang="en-US"/>
          </a:p>
        </p:txBody>
      </p:sp>
      <p:sp>
        <p:nvSpPr>
          <p:cNvPr id="2156" name="Oval 111"/>
          <p:cNvSpPr>
            <a:spLocks noChangeArrowheads="1"/>
          </p:cNvSpPr>
          <p:nvPr/>
        </p:nvSpPr>
        <p:spPr bwMode="auto">
          <a:xfrm>
            <a:off x="5330825" y="1620838"/>
            <a:ext cx="90488" cy="120650"/>
          </a:xfrm>
          <a:prstGeom prst="ellipse">
            <a:avLst/>
          </a:prstGeom>
          <a:noFill/>
          <a:ln w="18415">
            <a:solidFill>
              <a:srgbClr val="0000FF"/>
            </a:solidFill>
            <a:round/>
            <a:headEnd/>
            <a:tailEnd/>
          </a:ln>
        </p:spPr>
        <p:txBody>
          <a:bodyPr lIns="0" tIns="0" rIns="0" bIns="0"/>
          <a:lstStyle/>
          <a:p>
            <a:endParaRPr lang="en-US"/>
          </a:p>
        </p:txBody>
      </p:sp>
      <p:sp>
        <p:nvSpPr>
          <p:cNvPr id="2157" name="Oval 112"/>
          <p:cNvSpPr>
            <a:spLocks noChangeArrowheads="1"/>
          </p:cNvSpPr>
          <p:nvPr/>
        </p:nvSpPr>
        <p:spPr bwMode="auto">
          <a:xfrm>
            <a:off x="5418138" y="1620838"/>
            <a:ext cx="92075" cy="120650"/>
          </a:xfrm>
          <a:prstGeom prst="ellipse">
            <a:avLst/>
          </a:prstGeom>
          <a:noFill/>
          <a:ln w="18415">
            <a:solidFill>
              <a:srgbClr val="0000FF"/>
            </a:solidFill>
            <a:round/>
            <a:headEnd/>
            <a:tailEnd/>
          </a:ln>
        </p:spPr>
        <p:txBody>
          <a:bodyPr lIns="0" tIns="0" rIns="0" bIns="0"/>
          <a:lstStyle/>
          <a:p>
            <a:endParaRPr lang="en-US"/>
          </a:p>
        </p:txBody>
      </p:sp>
      <p:sp>
        <p:nvSpPr>
          <p:cNvPr id="2158" name="Oval 113"/>
          <p:cNvSpPr>
            <a:spLocks noChangeArrowheads="1"/>
          </p:cNvSpPr>
          <p:nvPr/>
        </p:nvSpPr>
        <p:spPr bwMode="auto">
          <a:xfrm>
            <a:off x="5494338" y="1620838"/>
            <a:ext cx="95250" cy="120650"/>
          </a:xfrm>
          <a:prstGeom prst="ellipse">
            <a:avLst/>
          </a:prstGeom>
          <a:noFill/>
          <a:ln w="18415">
            <a:solidFill>
              <a:srgbClr val="0000FF"/>
            </a:solidFill>
            <a:round/>
            <a:headEnd/>
            <a:tailEnd/>
          </a:ln>
        </p:spPr>
        <p:txBody>
          <a:bodyPr lIns="0" tIns="0" rIns="0" bIns="0"/>
          <a:lstStyle/>
          <a:p>
            <a:endParaRPr lang="en-US"/>
          </a:p>
        </p:txBody>
      </p:sp>
      <p:sp>
        <p:nvSpPr>
          <p:cNvPr id="2159" name="Oval 114"/>
          <p:cNvSpPr>
            <a:spLocks noChangeArrowheads="1"/>
          </p:cNvSpPr>
          <p:nvPr/>
        </p:nvSpPr>
        <p:spPr bwMode="auto">
          <a:xfrm>
            <a:off x="5165725" y="1616075"/>
            <a:ext cx="92075" cy="120650"/>
          </a:xfrm>
          <a:prstGeom prst="ellipse">
            <a:avLst/>
          </a:prstGeom>
          <a:noFill/>
          <a:ln w="18415">
            <a:solidFill>
              <a:srgbClr val="0000FF"/>
            </a:solidFill>
            <a:round/>
            <a:headEnd/>
            <a:tailEnd/>
          </a:ln>
        </p:spPr>
        <p:txBody>
          <a:bodyPr lIns="0" tIns="0" rIns="0" bIns="0"/>
          <a:lstStyle/>
          <a:p>
            <a:endParaRPr lang="en-US"/>
          </a:p>
        </p:txBody>
      </p:sp>
      <p:sp>
        <p:nvSpPr>
          <p:cNvPr id="2160" name="Oval 115"/>
          <p:cNvSpPr>
            <a:spLocks noChangeArrowheads="1"/>
          </p:cNvSpPr>
          <p:nvPr/>
        </p:nvSpPr>
        <p:spPr bwMode="auto">
          <a:xfrm>
            <a:off x="5589588" y="1616075"/>
            <a:ext cx="95250" cy="120650"/>
          </a:xfrm>
          <a:prstGeom prst="ellipse">
            <a:avLst/>
          </a:prstGeom>
          <a:noFill/>
          <a:ln w="18415">
            <a:solidFill>
              <a:srgbClr val="0000FF"/>
            </a:solidFill>
            <a:round/>
            <a:headEnd/>
            <a:tailEnd/>
          </a:ln>
        </p:spPr>
        <p:txBody>
          <a:bodyPr lIns="0" tIns="0" rIns="0" bIns="0"/>
          <a:lstStyle/>
          <a:p>
            <a:endParaRPr lang="en-US"/>
          </a:p>
        </p:txBody>
      </p:sp>
      <p:sp>
        <p:nvSpPr>
          <p:cNvPr id="2161" name="Rectangle 116"/>
          <p:cNvSpPr>
            <a:spLocks noChangeArrowheads="1"/>
          </p:cNvSpPr>
          <p:nvPr/>
        </p:nvSpPr>
        <p:spPr bwMode="auto">
          <a:xfrm>
            <a:off x="5133975" y="1562100"/>
            <a:ext cx="571500" cy="128588"/>
          </a:xfrm>
          <a:prstGeom prst="rect">
            <a:avLst/>
          </a:prstGeom>
          <a:solidFill>
            <a:schemeClr val="bg1"/>
          </a:solidFill>
          <a:ln w="9525">
            <a:noFill/>
            <a:miter lim="800000"/>
            <a:headEnd/>
            <a:tailEnd/>
          </a:ln>
        </p:spPr>
        <p:txBody>
          <a:bodyPr wrap="none" anchor="ctr"/>
          <a:lstStyle/>
          <a:p>
            <a:endParaRPr lang="en-US"/>
          </a:p>
        </p:txBody>
      </p:sp>
      <p:sp>
        <p:nvSpPr>
          <p:cNvPr id="2162" name="Line 117"/>
          <p:cNvSpPr>
            <a:spLocks noChangeShapeType="1"/>
          </p:cNvSpPr>
          <p:nvPr/>
        </p:nvSpPr>
        <p:spPr bwMode="auto">
          <a:xfrm>
            <a:off x="5411788" y="1093788"/>
            <a:ext cx="3175" cy="600075"/>
          </a:xfrm>
          <a:prstGeom prst="line">
            <a:avLst/>
          </a:prstGeom>
          <a:noFill/>
          <a:ln w="28575">
            <a:solidFill>
              <a:srgbClr val="0000FF"/>
            </a:solidFill>
            <a:round/>
            <a:headEnd/>
            <a:tailEnd/>
          </a:ln>
        </p:spPr>
        <p:txBody>
          <a:bodyPr lIns="0" tIns="0" rIns="0" bIns="0"/>
          <a:lstStyle/>
          <a:p>
            <a:endParaRPr lang="en-US"/>
          </a:p>
        </p:txBody>
      </p:sp>
      <p:sp>
        <p:nvSpPr>
          <p:cNvPr id="2163" name="Line 118"/>
          <p:cNvSpPr>
            <a:spLocks noChangeShapeType="1"/>
          </p:cNvSpPr>
          <p:nvPr/>
        </p:nvSpPr>
        <p:spPr bwMode="auto">
          <a:xfrm>
            <a:off x="2686050" y="2959100"/>
            <a:ext cx="301625" cy="1588"/>
          </a:xfrm>
          <a:prstGeom prst="line">
            <a:avLst/>
          </a:prstGeom>
          <a:noFill/>
          <a:ln w="28575">
            <a:solidFill>
              <a:srgbClr val="0000FF"/>
            </a:solidFill>
            <a:round/>
            <a:headEnd/>
            <a:tailEnd/>
          </a:ln>
        </p:spPr>
        <p:txBody>
          <a:bodyPr lIns="0" tIns="0" rIns="0" bIns="0"/>
          <a:lstStyle/>
          <a:p>
            <a:endParaRPr lang="en-US"/>
          </a:p>
        </p:txBody>
      </p:sp>
      <p:sp>
        <p:nvSpPr>
          <p:cNvPr id="2164" name="Line 119"/>
          <p:cNvSpPr>
            <a:spLocks noChangeShapeType="1"/>
          </p:cNvSpPr>
          <p:nvPr/>
        </p:nvSpPr>
        <p:spPr bwMode="auto">
          <a:xfrm>
            <a:off x="2989263" y="2957513"/>
            <a:ext cx="4762" cy="635000"/>
          </a:xfrm>
          <a:prstGeom prst="line">
            <a:avLst/>
          </a:prstGeom>
          <a:noFill/>
          <a:ln w="28575">
            <a:solidFill>
              <a:srgbClr val="0000FF"/>
            </a:solidFill>
            <a:round/>
            <a:headEnd/>
            <a:tailEnd/>
          </a:ln>
        </p:spPr>
        <p:txBody>
          <a:bodyPr lIns="0" tIns="0" rIns="0" bIns="0"/>
          <a:lstStyle/>
          <a:p>
            <a:endParaRPr lang="en-US"/>
          </a:p>
        </p:txBody>
      </p:sp>
      <p:sp>
        <p:nvSpPr>
          <p:cNvPr id="2165" name="Line 120"/>
          <p:cNvSpPr>
            <a:spLocks noChangeShapeType="1"/>
          </p:cNvSpPr>
          <p:nvPr/>
        </p:nvSpPr>
        <p:spPr bwMode="auto">
          <a:xfrm>
            <a:off x="6969125" y="2846388"/>
            <a:ext cx="4763" cy="758825"/>
          </a:xfrm>
          <a:prstGeom prst="line">
            <a:avLst/>
          </a:prstGeom>
          <a:noFill/>
          <a:ln w="28575">
            <a:solidFill>
              <a:srgbClr val="0000FF"/>
            </a:solidFill>
            <a:round/>
            <a:headEnd/>
            <a:tailEnd/>
          </a:ln>
        </p:spPr>
        <p:txBody>
          <a:bodyPr lIns="0" tIns="0" rIns="0" bIns="0"/>
          <a:lstStyle/>
          <a:p>
            <a:endParaRPr lang="en-US"/>
          </a:p>
        </p:txBody>
      </p:sp>
      <p:grpSp>
        <p:nvGrpSpPr>
          <p:cNvPr id="5" name="Group 121"/>
          <p:cNvGrpSpPr>
            <a:grpSpLocks/>
          </p:cNvGrpSpPr>
          <p:nvPr/>
        </p:nvGrpSpPr>
        <p:grpSpPr bwMode="auto">
          <a:xfrm>
            <a:off x="514350" y="1506538"/>
            <a:ext cx="239713" cy="842962"/>
            <a:chOff x="878" y="897"/>
            <a:chExt cx="151" cy="561"/>
          </a:xfrm>
        </p:grpSpPr>
        <p:sp>
          <p:nvSpPr>
            <p:cNvPr id="2240" name="Arc 122"/>
            <p:cNvSpPr>
              <a:spLocks/>
            </p:cNvSpPr>
            <p:nvPr/>
          </p:nvSpPr>
          <p:spPr bwMode="auto">
            <a:xfrm>
              <a:off x="942" y="103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41" name="Arc 123"/>
            <p:cNvSpPr>
              <a:spLocks/>
            </p:cNvSpPr>
            <p:nvPr/>
          </p:nvSpPr>
          <p:spPr bwMode="auto">
            <a:xfrm rot="10652186">
              <a:off x="884" y="117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42" name="Arc 124"/>
            <p:cNvSpPr>
              <a:spLocks/>
            </p:cNvSpPr>
            <p:nvPr/>
          </p:nvSpPr>
          <p:spPr bwMode="auto">
            <a:xfrm>
              <a:off x="952" y="131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43" name="Arc 125"/>
            <p:cNvSpPr>
              <a:spLocks/>
            </p:cNvSpPr>
            <p:nvPr/>
          </p:nvSpPr>
          <p:spPr bwMode="auto">
            <a:xfrm rot="10800000">
              <a:off x="878" y="89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6" name="Group 126"/>
          <p:cNvGrpSpPr>
            <a:grpSpLocks/>
          </p:cNvGrpSpPr>
          <p:nvPr/>
        </p:nvGrpSpPr>
        <p:grpSpPr bwMode="auto">
          <a:xfrm>
            <a:off x="641350" y="1392238"/>
            <a:ext cx="1820863" cy="239712"/>
            <a:chOff x="404" y="877"/>
            <a:chExt cx="1147" cy="151"/>
          </a:xfrm>
        </p:grpSpPr>
        <p:sp>
          <p:nvSpPr>
            <p:cNvPr id="2232" name="Arc 127"/>
            <p:cNvSpPr>
              <a:spLocks/>
            </p:cNvSpPr>
            <p:nvPr/>
          </p:nvSpPr>
          <p:spPr bwMode="auto">
            <a:xfrm rot="-5400000">
              <a:off x="565" y="85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3" name="Arc 128"/>
            <p:cNvSpPr>
              <a:spLocks/>
            </p:cNvSpPr>
            <p:nvPr/>
          </p:nvSpPr>
          <p:spPr bwMode="auto">
            <a:xfrm rot="5252186">
              <a:off x="697" y="917"/>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4" name="Arc 129"/>
            <p:cNvSpPr>
              <a:spLocks/>
            </p:cNvSpPr>
            <p:nvPr/>
          </p:nvSpPr>
          <p:spPr bwMode="auto">
            <a:xfrm rot="-5400000">
              <a:off x="830" y="84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5" name="Arc 130"/>
            <p:cNvSpPr>
              <a:spLocks/>
            </p:cNvSpPr>
            <p:nvPr/>
          </p:nvSpPr>
          <p:spPr bwMode="auto">
            <a:xfrm rot="5400000">
              <a:off x="432" y="923"/>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6" name="Arc 131"/>
            <p:cNvSpPr>
              <a:spLocks/>
            </p:cNvSpPr>
            <p:nvPr/>
          </p:nvSpPr>
          <p:spPr bwMode="auto">
            <a:xfrm rot="-5400000">
              <a:off x="1127" y="84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7" name="Arc 132"/>
            <p:cNvSpPr>
              <a:spLocks/>
            </p:cNvSpPr>
            <p:nvPr/>
          </p:nvSpPr>
          <p:spPr bwMode="auto">
            <a:xfrm rot="5252186">
              <a:off x="1281" y="906"/>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8" name="Arc 133"/>
            <p:cNvSpPr>
              <a:spLocks/>
            </p:cNvSpPr>
            <p:nvPr/>
          </p:nvSpPr>
          <p:spPr bwMode="auto">
            <a:xfrm rot="-5400000">
              <a:off x="1435" y="83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9" name="Arc 134"/>
            <p:cNvSpPr>
              <a:spLocks/>
            </p:cNvSpPr>
            <p:nvPr/>
          </p:nvSpPr>
          <p:spPr bwMode="auto">
            <a:xfrm rot="5400000">
              <a:off x="973" y="912"/>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7" name="Group 135"/>
          <p:cNvGrpSpPr>
            <a:grpSpLocks/>
          </p:cNvGrpSpPr>
          <p:nvPr/>
        </p:nvGrpSpPr>
        <p:grpSpPr bwMode="auto">
          <a:xfrm rot="4494088" flipH="1">
            <a:off x="1716087" y="2406651"/>
            <a:ext cx="2119313" cy="239712"/>
            <a:chOff x="404" y="877"/>
            <a:chExt cx="1147" cy="151"/>
          </a:xfrm>
        </p:grpSpPr>
        <p:sp>
          <p:nvSpPr>
            <p:cNvPr id="2224" name="Arc 136"/>
            <p:cNvSpPr>
              <a:spLocks/>
            </p:cNvSpPr>
            <p:nvPr/>
          </p:nvSpPr>
          <p:spPr bwMode="auto">
            <a:xfrm rot="-5400000">
              <a:off x="565" y="85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5" name="Arc 137"/>
            <p:cNvSpPr>
              <a:spLocks/>
            </p:cNvSpPr>
            <p:nvPr/>
          </p:nvSpPr>
          <p:spPr bwMode="auto">
            <a:xfrm rot="5252186">
              <a:off x="697" y="917"/>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6" name="Arc 138"/>
            <p:cNvSpPr>
              <a:spLocks/>
            </p:cNvSpPr>
            <p:nvPr/>
          </p:nvSpPr>
          <p:spPr bwMode="auto">
            <a:xfrm rot="-5400000">
              <a:off x="830" y="84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7" name="Arc 139"/>
            <p:cNvSpPr>
              <a:spLocks/>
            </p:cNvSpPr>
            <p:nvPr/>
          </p:nvSpPr>
          <p:spPr bwMode="auto">
            <a:xfrm rot="5400000">
              <a:off x="432" y="923"/>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8" name="Arc 140"/>
            <p:cNvSpPr>
              <a:spLocks/>
            </p:cNvSpPr>
            <p:nvPr/>
          </p:nvSpPr>
          <p:spPr bwMode="auto">
            <a:xfrm rot="-5400000">
              <a:off x="1127" y="84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9" name="Arc 141"/>
            <p:cNvSpPr>
              <a:spLocks/>
            </p:cNvSpPr>
            <p:nvPr/>
          </p:nvSpPr>
          <p:spPr bwMode="auto">
            <a:xfrm rot="5252186">
              <a:off x="1281" y="906"/>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0" name="Arc 142"/>
            <p:cNvSpPr>
              <a:spLocks/>
            </p:cNvSpPr>
            <p:nvPr/>
          </p:nvSpPr>
          <p:spPr bwMode="auto">
            <a:xfrm rot="-5400000">
              <a:off x="1435" y="83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31" name="Arc 143"/>
            <p:cNvSpPr>
              <a:spLocks/>
            </p:cNvSpPr>
            <p:nvPr/>
          </p:nvSpPr>
          <p:spPr bwMode="auto">
            <a:xfrm rot="5400000">
              <a:off x="973" y="912"/>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8" name="Group 144"/>
          <p:cNvGrpSpPr>
            <a:grpSpLocks/>
          </p:cNvGrpSpPr>
          <p:nvPr/>
        </p:nvGrpSpPr>
        <p:grpSpPr bwMode="auto">
          <a:xfrm rot="5400000" flipH="1">
            <a:off x="2146301" y="4344987"/>
            <a:ext cx="1820862" cy="239713"/>
            <a:chOff x="404" y="877"/>
            <a:chExt cx="1147" cy="151"/>
          </a:xfrm>
        </p:grpSpPr>
        <p:sp>
          <p:nvSpPr>
            <p:cNvPr id="2216" name="Arc 145"/>
            <p:cNvSpPr>
              <a:spLocks/>
            </p:cNvSpPr>
            <p:nvPr/>
          </p:nvSpPr>
          <p:spPr bwMode="auto">
            <a:xfrm rot="-5400000">
              <a:off x="565" y="85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7" name="Arc 146"/>
            <p:cNvSpPr>
              <a:spLocks/>
            </p:cNvSpPr>
            <p:nvPr/>
          </p:nvSpPr>
          <p:spPr bwMode="auto">
            <a:xfrm rot="5252186">
              <a:off x="697" y="917"/>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8" name="Arc 147"/>
            <p:cNvSpPr>
              <a:spLocks/>
            </p:cNvSpPr>
            <p:nvPr/>
          </p:nvSpPr>
          <p:spPr bwMode="auto">
            <a:xfrm rot="-5400000">
              <a:off x="830" y="84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9" name="Arc 148"/>
            <p:cNvSpPr>
              <a:spLocks/>
            </p:cNvSpPr>
            <p:nvPr/>
          </p:nvSpPr>
          <p:spPr bwMode="auto">
            <a:xfrm rot="5400000">
              <a:off x="432" y="923"/>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0" name="Arc 149"/>
            <p:cNvSpPr>
              <a:spLocks/>
            </p:cNvSpPr>
            <p:nvPr/>
          </p:nvSpPr>
          <p:spPr bwMode="auto">
            <a:xfrm rot="-5400000">
              <a:off x="1127" y="84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1" name="Arc 150"/>
            <p:cNvSpPr>
              <a:spLocks/>
            </p:cNvSpPr>
            <p:nvPr/>
          </p:nvSpPr>
          <p:spPr bwMode="auto">
            <a:xfrm rot="5252186">
              <a:off x="1281" y="906"/>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2" name="Arc 151"/>
            <p:cNvSpPr>
              <a:spLocks/>
            </p:cNvSpPr>
            <p:nvPr/>
          </p:nvSpPr>
          <p:spPr bwMode="auto">
            <a:xfrm rot="-5400000">
              <a:off x="1435" y="83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23" name="Arc 152"/>
            <p:cNvSpPr>
              <a:spLocks/>
            </p:cNvSpPr>
            <p:nvPr/>
          </p:nvSpPr>
          <p:spPr bwMode="auto">
            <a:xfrm rot="5400000">
              <a:off x="973" y="912"/>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9" name="Group 153"/>
          <p:cNvGrpSpPr>
            <a:grpSpLocks/>
          </p:cNvGrpSpPr>
          <p:nvPr/>
        </p:nvGrpSpPr>
        <p:grpSpPr bwMode="auto">
          <a:xfrm flipH="1">
            <a:off x="2941638" y="5392738"/>
            <a:ext cx="239712" cy="842962"/>
            <a:chOff x="878" y="897"/>
            <a:chExt cx="151" cy="561"/>
          </a:xfrm>
        </p:grpSpPr>
        <p:sp>
          <p:nvSpPr>
            <p:cNvPr id="2212" name="Arc 154"/>
            <p:cNvSpPr>
              <a:spLocks/>
            </p:cNvSpPr>
            <p:nvPr/>
          </p:nvSpPr>
          <p:spPr bwMode="auto">
            <a:xfrm>
              <a:off x="942" y="103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3" name="Arc 155"/>
            <p:cNvSpPr>
              <a:spLocks/>
            </p:cNvSpPr>
            <p:nvPr/>
          </p:nvSpPr>
          <p:spPr bwMode="auto">
            <a:xfrm rot="10652186">
              <a:off x="884" y="117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4" name="Arc 156"/>
            <p:cNvSpPr>
              <a:spLocks/>
            </p:cNvSpPr>
            <p:nvPr/>
          </p:nvSpPr>
          <p:spPr bwMode="auto">
            <a:xfrm>
              <a:off x="952" y="131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5" name="Arc 157"/>
            <p:cNvSpPr>
              <a:spLocks/>
            </p:cNvSpPr>
            <p:nvPr/>
          </p:nvSpPr>
          <p:spPr bwMode="auto">
            <a:xfrm rot="10800000">
              <a:off x="878" y="89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10" name="Group 158"/>
          <p:cNvGrpSpPr>
            <a:grpSpLocks/>
          </p:cNvGrpSpPr>
          <p:nvPr/>
        </p:nvGrpSpPr>
        <p:grpSpPr bwMode="auto">
          <a:xfrm rot="5766022" flipH="1">
            <a:off x="4475163" y="1739900"/>
            <a:ext cx="1803400" cy="266700"/>
            <a:chOff x="404" y="877"/>
            <a:chExt cx="1147" cy="151"/>
          </a:xfrm>
        </p:grpSpPr>
        <p:sp>
          <p:nvSpPr>
            <p:cNvPr id="2204" name="Arc 159"/>
            <p:cNvSpPr>
              <a:spLocks/>
            </p:cNvSpPr>
            <p:nvPr/>
          </p:nvSpPr>
          <p:spPr bwMode="auto">
            <a:xfrm rot="-5400000">
              <a:off x="565" y="85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5" name="Arc 160"/>
            <p:cNvSpPr>
              <a:spLocks/>
            </p:cNvSpPr>
            <p:nvPr/>
          </p:nvSpPr>
          <p:spPr bwMode="auto">
            <a:xfrm rot="5252186">
              <a:off x="697" y="917"/>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6" name="Arc 161"/>
            <p:cNvSpPr>
              <a:spLocks/>
            </p:cNvSpPr>
            <p:nvPr/>
          </p:nvSpPr>
          <p:spPr bwMode="auto">
            <a:xfrm rot="-5400000">
              <a:off x="830" y="84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7" name="Arc 162"/>
            <p:cNvSpPr>
              <a:spLocks/>
            </p:cNvSpPr>
            <p:nvPr/>
          </p:nvSpPr>
          <p:spPr bwMode="auto">
            <a:xfrm rot="5400000">
              <a:off x="432" y="923"/>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8" name="Arc 163"/>
            <p:cNvSpPr>
              <a:spLocks/>
            </p:cNvSpPr>
            <p:nvPr/>
          </p:nvSpPr>
          <p:spPr bwMode="auto">
            <a:xfrm rot="-5400000">
              <a:off x="1127" y="84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9" name="Arc 164"/>
            <p:cNvSpPr>
              <a:spLocks/>
            </p:cNvSpPr>
            <p:nvPr/>
          </p:nvSpPr>
          <p:spPr bwMode="auto">
            <a:xfrm rot="5252186">
              <a:off x="1281" y="906"/>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0" name="Arc 165"/>
            <p:cNvSpPr>
              <a:spLocks/>
            </p:cNvSpPr>
            <p:nvPr/>
          </p:nvSpPr>
          <p:spPr bwMode="auto">
            <a:xfrm rot="-5400000">
              <a:off x="1435" y="83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11" name="Arc 166"/>
            <p:cNvSpPr>
              <a:spLocks/>
            </p:cNvSpPr>
            <p:nvPr/>
          </p:nvSpPr>
          <p:spPr bwMode="auto">
            <a:xfrm rot="5400000">
              <a:off x="973" y="912"/>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11" name="Group 167"/>
          <p:cNvGrpSpPr>
            <a:grpSpLocks/>
          </p:cNvGrpSpPr>
          <p:nvPr/>
        </p:nvGrpSpPr>
        <p:grpSpPr bwMode="auto">
          <a:xfrm>
            <a:off x="5272088" y="2708275"/>
            <a:ext cx="1681162" cy="177800"/>
            <a:chOff x="404" y="877"/>
            <a:chExt cx="1147" cy="151"/>
          </a:xfrm>
        </p:grpSpPr>
        <p:sp>
          <p:nvSpPr>
            <p:cNvPr id="2196" name="Arc 168"/>
            <p:cNvSpPr>
              <a:spLocks/>
            </p:cNvSpPr>
            <p:nvPr/>
          </p:nvSpPr>
          <p:spPr bwMode="auto">
            <a:xfrm rot="-5400000">
              <a:off x="565" y="85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7" name="Arc 169"/>
            <p:cNvSpPr>
              <a:spLocks/>
            </p:cNvSpPr>
            <p:nvPr/>
          </p:nvSpPr>
          <p:spPr bwMode="auto">
            <a:xfrm rot="5252186">
              <a:off x="697" y="917"/>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8" name="Arc 170"/>
            <p:cNvSpPr>
              <a:spLocks/>
            </p:cNvSpPr>
            <p:nvPr/>
          </p:nvSpPr>
          <p:spPr bwMode="auto">
            <a:xfrm rot="-5400000">
              <a:off x="830" y="84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9" name="Arc 171"/>
            <p:cNvSpPr>
              <a:spLocks/>
            </p:cNvSpPr>
            <p:nvPr/>
          </p:nvSpPr>
          <p:spPr bwMode="auto">
            <a:xfrm rot="5400000">
              <a:off x="432" y="923"/>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0" name="Arc 172"/>
            <p:cNvSpPr>
              <a:spLocks/>
            </p:cNvSpPr>
            <p:nvPr/>
          </p:nvSpPr>
          <p:spPr bwMode="auto">
            <a:xfrm rot="-5400000">
              <a:off x="1127" y="84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1" name="Arc 173"/>
            <p:cNvSpPr>
              <a:spLocks/>
            </p:cNvSpPr>
            <p:nvPr/>
          </p:nvSpPr>
          <p:spPr bwMode="auto">
            <a:xfrm rot="5252186">
              <a:off x="1281" y="906"/>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2" name="Arc 174"/>
            <p:cNvSpPr>
              <a:spLocks/>
            </p:cNvSpPr>
            <p:nvPr/>
          </p:nvSpPr>
          <p:spPr bwMode="auto">
            <a:xfrm rot="-5400000">
              <a:off x="1435" y="83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203" name="Arc 175"/>
            <p:cNvSpPr>
              <a:spLocks/>
            </p:cNvSpPr>
            <p:nvPr/>
          </p:nvSpPr>
          <p:spPr bwMode="auto">
            <a:xfrm rot="5400000">
              <a:off x="973" y="912"/>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sp>
        <p:nvSpPr>
          <p:cNvPr id="271536" name="Text Box 176"/>
          <p:cNvSpPr txBox="1">
            <a:spLocks noChangeArrowheads="1"/>
          </p:cNvSpPr>
          <p:nvPr/>
        </p:nvSpPr>
        <p:spPr bwMode="auto">
          <a:xfrm>
            <a:off x="3270250" y="2157413"/>
            <a:ext cx="1462088" cy="1314450"/>
          </a:xfrm>
          <a:prstGeom prst="rect">
            <a:avLst/>
          </a:prstGeom>
          <a:solidFill>
            <a:srgbClr val="FFE885"/>
          </a:solidFill>
          <a:ln w="9525">
            <a:noFill/>
            <a:miter lim="800000"/>
            <a:headEnd/>
            <a:tailEnd/>
          </a:ln>
        </p:spPr>
        <p:txBody>
          <a:bodyPr>
            <a:spAutoFit/>
          </a:bodyPr>
          <a:lstStyle/>
          <a:p>
            <a:pPr algn="ctr"/>
            <a:r>
              <a:rPr lang="en-US" sz="1600"/>
              <a:t>Generator</a:t>
            </a:r>
          </a:p>
          <a:p>
            <a:pPr algn="ctr"/>
            <a:r>
              <a:rPr lang="en-US" sz="1600"/>
              <a:t>Trip Triggers</a:t>
            </a:r>
          </a:p>
          <a:p>
            <a:pPr algn="ctr"/>
            <a:r>
              <a:rPr lang="en-US" sz="1600"/>
              <a:t>Fast Bus</a:t>
            </a:r>
          </a:p>
          <a:p>
            <a:pPr algn="ctr"/>
            <a:r>
              <a:rPr lang="en-US" sz="1600"/>
              <a:t>(.1 Sec) </a:t>
            </a:r>
          </a:p>
          <a:p>
            <a:pPr algn="ctr"/>
            <a:r>
              <a:rPr lang="en-US" sz="1600"/>
              <a:t>Transfer</a:t>
            </a:r>
          </a:p>
        </p:txBody>
      </p:sp>
      <p:grpSp>
        <p:nvGrpSpPr>
          <p:cNvPr id="12" name="Group 177"/>
          <p:cNvGrpSpPr>
            <a:grpSpLocks/>
          </p:cNvGrpSpPr>
          <p:nvPr/>
        </p:nvGrpSpPr>
        <p:grpSpPr bwMode="auto">
          <a:xfrm flipH="1">
            <a:off x="6767513" y="4983163"/>
            <a:ext cx="239712" cy="1404937"/>
            <a:chOff x="878" y="897"/>
            <a:chExt cx="151" cy="561"/>
          </a:xfrm>
        </p:grpSpPr>
        <p:sp>
          <p:nvSpPr>
            <p:cNvPr id="2192" name="Arc 178"/>
            <p:cNvSpPr>
              <a:spLocks/>
            </p:cNvSpPr>
            <p:nvPr/>
          </p:nvSpPr>
          <p:spPr bwMode="auto">
            <a:xfrm>
              <a:off x="942" y="103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3" name="Arc 179"/>
            <p:cNvSpPr>
              <a:spLocks/>
            </p:cNvSpPr>
            <p:nvPr/>
          </p:nvSpPr>
          <p:spPr bwMode="auto">
            <a:xfrm rot="10652186">
              <a:off x="884" y="117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4" name="Arc 180"/>
            <p:cNvSpPr>
              <a:spLocks/>
            </p:cNvSpPr>
            <p:nvPr/>
          </p:nvSpPr>
          <p:spPr bwMode="auto">
            <a:xfrm>
              <a:off x="952" y="131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5" name="Arc 181"/>
            <p:cNvSpPr>
              <a:spLocks/>
            </p:cNvSpPr>
            <p:nvPr/>
          </p:nvSpPr>
          <p:spPr bwMode="auto">
            <a:xfrm rot="10800000">
              <a:off x="878" y="897"/>
              <a:ext cx="77" cy="141"/>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13" name="Group 182"/>
          <p:cNvGrpSpPr>
            <a:grpSpLocks/>
          </p:cNvGrpSpPr>
          <p:nvPr/>
        </p:nvGrpSpPr>
        <p:grpSpPr bwMode="auto">
          <a:xfrm rot="5400000" flipH="1">
            <a:off x="5838032" y="3775868"/>
            <a:ext cx="2178050" cy="239713"/>
            <a:chOff x="404" y="877"/>
            <a:chExt cx="1147" cy="151"/>
          </a:xfrm>
        </p:grpSpPr>
        <p:sp>
          <p:nvSpPr>
            <p:cNvPr id="2184" name="Arc 183"/>
            <p:cNvSpPr>
              <a:spLocks/>
            </p:cNvSpPr>
            <p:nvPr/>
          </p:nvSpPr>
          <p:spPr bwMode="auto">
            <a:xfrm rot="-5400000">
              <a:off x="565" y="85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85" name="Arc 184"/>
            <p:cNvSpPr>
              <a:spLocks/>
            </p:cNvSpPr>
            <p:nvPr/>
          </p:nvSpPr>
          <p:spPr bwMode="auto">
            <a:xfrm rot="5252186">
              <a:off x="697" y="917"/>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86" name="Arc 185"/>
            <p:cNvSpPr>
              <a:spLocks/>
            </p:cNvSpPr>
            <p:nvPr/>
          </p:nvSpPr>
          <p:spPr bwMode="auto">
            <a:xfrm rot="-5400000">
              <a:off x="830" y="849"/>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87" name="Arc 186"/>
            <p:cNvSpPr>
              <a:spLocks/>
            </p:cNvSpPr>
            <p:nvPr/>
          </p:nvSpPr>
          <p:spPr bwMode="auto">
            <a:xfrm rot="5400000">
              <a:off x="432" y="923"/>
              <a:ext cx="77" cy="133"/>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88" name="Arc 187"/>
            <p:cNvSpPr>
              <a:spLocks/>
            </p:cNvSpPr>
            <p:nvPr/>
          </p:nvSpPr>
          <p:spPr bwMode="auto">
            <a:xfrm rot="-5400000">
              <a:off x="1127" y="84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89" name="Arc 188"/>
            <p:cNvSpPr>
              <a:spLocks/>
            </p:cNvSpPr>
            <p:nvPr/>
          </p:nvSpPr>
          <p:spPr bwMode="auto">
            <a:xfrm rot="5252186">
              <a:off x="1281" y="906"/>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0" name="Arc 189"/>
            <p:cNvSpPr>
              <a:spLocks/>
            </p:cNvSpPr>
            <p:nvPr/>
          </p:nvSpPr>
          <p:spPr bwMode="auto">
            <a:xfrm rot="-5400000">
              <a:off x="1435" y="838"/>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sp>
          <p:nvSpPr>
            <p:cNvPr id="2191" name="Arc 190"/>
            <p:cNvSpPr>
              <a:spLocks/>
            </p:cNvSpPr>
            <p:nvPr/>
          </p:nvSpPr>
          <p:spPr bwMode="auto">
            <a:xfrm rot="5400000">
              <a:off x="973" y="912"/>
              <a:ext cx="77" cy="155"/>
            </a:xfrm>
            <a:custGeom>
              <a:avLst/>
              <a:gdLst>
                <a:gd name="T0" fmla="*/ 0 w 21728"/>
                <a:gd name="T1" fmla="*/ 0 h 43200"/>
                <a:gd name="T2" fmla="*/ 0 w 21728"/>
                <a:gd name="T3" fmla="*/ 0 h 43200"/>
                <a:gd name="T4" fmla="*/ 0 w 21728"/>
                <a:gd name="T5" fmla="*/ 0 h 43200"/>
                <a:gd name="T6" fmla="*/ 0 60000 65536"/>
                <a:gd name="T7" fmla="*/ 0 60000 65536"/>
                <a:gd name="T8" fmla="*/ 0 60000 65536"/>
                <a:gd name="T9" fmla="*/ 0 w 21728"/>
                <a:gd name="T10" fmla="*/ 0 h 43200"/>
                <a:gd name="T11" fmla="*/ 21728 w 21728"/>
                <a:gd name="T12" fmla="*/ 43200 h 43200"/>
              </a:gdLst>
              <a:ahLst/>
              <a:cxnLst>
                <a:cxn ang="T6">
                  <a:pos x="T0" y="T1"/>
                </a:cxn>
                <a:cxn ang="T7">
                  <a:pos x="T2" y="T3"/>
                </a:cxn>
                <a:cxn ang="T8">
                  <a:pos x="T4" y="T5"/>
                </a:cxn>
              </a:cxnLst>
              <a:rect l="T9" t="T10" r="T11" b="T12"/>
              <a:pathLst>
                <a:path w="21728" h="43200" fill="none" extrusionOk="0">
                  <a:moveTo>
                    <a:pt x="127" y="0"/>
                  </a:moveTo>
                  <a:cubicBezTo>
                    <a:pt x="12057" y="0"/>
                    <a:pt x="21728" y="9670"/>
                    <a:pt x="21728" y="21600"/>
                  </a:cubicBezTo>
                  <a:cubicBezTo>
                    <a:pt x="21728" y="33529"/>
                    <a:pt x="12057" y="43200"/>
                    <a:pt x="128" y="43200"/>
                  </a:cubicBezTo>
                  <a:cubicBezTo>
                    <a:pt x="85" y="43200"/>
                    <a:pt x="42" y="43199"/>
                    <a:pt x="0" y="43199"/>
                  </a:cubicBezTo>
                </a:path>
                <a:path w="21728" h="43200" stroke="0" extrusionOk="0">
                  <a:moveTo>
                    <a:pt x="127" y="0"/>
                  </a:moveTo>
                  <a:cubicBezTo>
                    <a:pt x="12057" y="0"/>
                    <a:pt x="21728" y="9670"/>
                    <a:pt x="21728" y="21600"/>
                  </a:cubicBezTo>
                  <a:cubicBezTo>
                    <a:pt x="21728" y="33529"/>
                    <a:pt x="12057" y="43200"/>
                    <a:pt x="128" y="43200"/>
                  </a:cubicBezTo>
                  <a:cubicBezTo>
                    <a:pt x="85" y="43200"/>
                    <a:pt x="42" y="43199"/>
                    <a:pt x="0" y="43199"/>
                  </a:cubicBezTo>
                  <a:lnTo>
                    <a:pt x="128" y="21600"/>
                  </a:lnTo>
                  <a:close/>
                </a:path>
              </a:pathLst>
            </a:custGeom>
            <a:noFill/>
            <a:ln w="28575">
              <a:solidFill>
                <a:srgbClr val="F82630"/>
              </a:solidFill>
              <a:round/>
              <a:headEnd/>
              <a:tailEnd/>
            </a:ln>
          </p:spPr>
          <p:txBody>
            <a:bodyPr wrap="none" anchor="ctr"/>
            <a:lstStyle/>
            <a:p>
              <a:endParaRPr lang="en-US"/>
            </a:p>
          </p:txBody>
        </p:sp>
      </p:grpSp>
      <p:grpSp>
        <p:nvGrpSpPr>
          <p:cNvPr id="14" name="Group 191"/>
          <p:cNvGrpSpPr>
            <a:grpSpLocks/>
          </p:cNvGrpSpPr>
          <p:nvPr/>
        </p:nvGrpSpPr>
        <p:grpSpPr bwMode="auto">
          <a:xfrm>
            <a:off x="2474913" y="4259263"/>
            <a:ext cx="312737" cy="315912"/>
            <a:chOff x="3885" y="1749"/>
            <a:chExt cx="65" cy="69"/>
          </a:xfrm>
        </p:grpSpPr>
        <p:graphicFrame>
          <p:nvGraphicFramePr>
            <p:cNvPr id="2054" name="Object 192"/>
            <p:cNvGraphicFramePr>
              <a:graphicFrameLocks noChangeAspect="1"/>
            </p:cNvGraphicFramePr>
            <p:nvPr/>
          </p:nvGraphicFramePr>
          <p:xfrm>
            <a:off x="3893" y="1757"/>
            <a:ext cx="54" cy="54"/>
          </p:xfrm>
          <a:graphic>
            <a:graphicData uri="http://schemas.openxmlformats.org/presentationml/2006/ole">
              <mc:AlternateContent xmlns:mc="http://schemas.openxmlformats.org/markup-compatibility/2006">
                <mc:Choice xmlns:v="urn:schemas-microsoft-com:vml" Requires="v">
                  <p:oleObj spid="_x0000_s2068" name="Photo Editor Photo" r:id="rId12" imgW="85669" imgH="85669" progId="">
                    <p:embed/>
                  </p:oleObj>
                </mc:Choice>
                <mc:Fallback>
                  <p:oleObj name="Photo Editor Photo" r:id="rId12" imgW="85669" imgH="85669" progId="">
                    <p:embed/>
                    <p:pic>
                      <p:nvPicPr>
                        <p:cNvPr id="0" name="Object 19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93" y="1757"/>
                          <a:ext cx="54" cy="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83" name="AutoShape 193"/>
            <p:cNvSpPr>
              <a:spLocks noChangeArrowheads="1"/>
            </p:cNvSpPr>
            <p:nvPr/>
          </p:nvSpPr>
          <p:spPr bwMode="auto">
            <a:xfrm>
              <a:off x="3885" y="1749"/>
              <a:ext cx="65" cy="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323 w 21600"/>
                <a:gd name="T25" fmla="*/ 3130 h 21600"/>
                <a:gd name="T26" fmla="*/ 18277 w 21600"/>
                <a:gd name="T27" fmla="*/ 1847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4" y="10800"/>
                  </a:moveTo>
                  <a:cubicBezTo>
                    <a:pt x="1994" y="15663"/>
                    <a:pt x="5937" y="19606"/>
                    <a:pt x="10800" y="19606"/>
                  </a:cubicBezTo>
                  <a:cubicBezTo>
                    <a:pt x="15663" y="19606"/>
                    <a:pt x="19606" y="15663"/>
                    <a:pt x="19606" y="10800"/>
                  </a:cubicBezTo>
                  <a:cubicBezTo>
                    <a:pt x="19606" y="5937"/>
                    <a:pt x="15663" y="1994"/>
                    <a:pt x="10800" y="1994"/>
                  </a:cubicBezTo>
                  <a:cubicBezTo>
                    <a:pt x="5937" y="1994"/>
                    <a:pt x="1994" y="5937"/>
                    <a:pt x="1994" y="10800"/>
                  </a:cubicBezTo>
                  <a:close/>
                </a:path>
              </a:pathLst>
            </a:custGeom>
            <a:solidFill>
              <a:schemeClr val="tx1"/>
            </a:solidFill>
            <a:ln w="9525">
              <a:solidFill>
                <a:schemeClr val="tx1"/>
              </a:solidFill>
              <a:round/>
              <a:headEnd/>
              <a:tailEnd/>
            </a:ln>
          </p:spPr>
          <p:txBody>
            <a:bodyPr wrap="none" anchor="ctr"/>
            <a:lstStyle/>
            <a:p>
              <a:endParaRPr lang="en-US"/>
            </a:p>
          </p:txBody>
        </p:sp>
      </p:grpSp>
      <p:grpSp>
        <p:nvGrpSpPr>
          <p:cNvPr id="15" name="Group 194"/>
          <p:cNvGrpSpPr>
            <a:grpSpLocks/>
          </p:cNvGrpSpPr>
          <p:nvPr/>
        </p:nvGrpSpPr>
        <p:grpSpPr bwMode="auto">
          <a:xfrm>
            <a:off x="2757488" y="4264025"/>
            <a:ext cx="395287" cy="311150"/>
            <a:chOff x="4839" y="1261"/>
            <a:chExt cx="249" cy="196"/>
          </a:xfrm>
        </p:grpSpPr>
        <p:graphicFrame>
          <p:nvGraphicFramePr>
            <p:cNvPr id="2053" name="Object 195"/>
            <p:cNvGraphicFramePr>
              <a:graphicFrameLocks noChangeAspect="1"/>
            </p:cNvGraphicFramePr>
            <p:nvPr/>
          </p:nvGraphicFramePr>
          <p:xfrm>
            <a:off x="4876" y="1286"/>
            <a:ext cx="193" cy="145"/>
          </p:xfrm>
          <a:graphic>
            <a:graphicData uri="http://schemas.openxmlformats.org/presentationml/2006/ole">
              <mc:AlternateContent xmlns:mc="http://schemas.openxmlformats.org/markup-compatibility/2006">
                <mc:Choice xmlns:v="urn:schemas-microsoft-com:vml" Requires="v">
                  <p:oleObj spid="_x0000_s2069" name="Photo Editor Photo" r:id="rId13" imgW="85669" imgH="76312" progId="">
                    <p:embed/>
                  </p:oleObj>
                </mc:Choice>
                <mc:Fallback>
                  <p:oleObj name="Photo Editor Photo" r:id="rId13" imgW="85669" imgH="76312" progId="">
                    <p:embed/>
                    <p:pic>
                      <p:nvPicPr>
                        <p:cNvPr id="0" name="Object 19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76" y="1286"/>
                          <a:ext cx="193"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81" name="AutoShape 196"/>
            <p:cNvSpPr>
              <a:spLocks noChangeArrowheads="1"/>
            </p:cNvSpPr>
            <p:nvPr/>
          </p:nvSpPr>
          <p:spPr bwMode="auto">
            <a:xfrm>
              <a:off x="4839" y="1261"/>
              <a:ext cx="249" cy="19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23 w 21600"/>
                <a:gd name="T25" fmla="*/ 3196 h 21600"/>
                <a:gd name="T26" fmla="*/ 18477 w 21600"/>
                <a:gd name="T27" fmla="*/ 1840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22" y="10800"/>
                  </a:moveTo>
                  <a:cubicBezTo>
                    <a:pt x="3422" y="14875"/>
                    <a:pt x="6725" y="18178"/>
                    <a:pt x="10800" y="18178"/>
                  </a:cubicBezTo>
                  <a:cubicBezTo>
                    <a:pt x="14875" y="18178"/>
                    <a:pt x="18178" y="14875"/>
                    <a:pt x="18178" y="10800"/>
                  </a:cubicBezTo>
                  <a:cubicBezTo>
                    <a:pt x="18178" y="6725"/>
                    <a:pt x="14875" y="3422"/>
                    <a:pt x="10800" y="3422"/>
                  </a:cubicBezTo>
                  <a:cubicBezTo>
                    <a:pt x="6725" y="3422"/>
                    <a:pt x="3422" y="6725"/>
                    <a:pt x="3422" y="10800"/>
                  </a:cubicBezTo>
                  <a:close/>
                </a:path>
              </a:pathLst>
            </a:custGeom>
            <a:solidFill>
              <a:schemeClr val="tx1"/>
            </a:solidFill>
            <a:ln w="9525">
              <a:solidFill>
                <a:schemeClr val="tx1"/>
              </a:solidFill>
              <a:round/>
              <a:headEnd/>
              <a:tailEnd/>
            </a:ln>
          </p:spPr>
          <p:txBody>
            <a:bodyPr wrap="none" anchor="ctr"/>
            <a:lstStyle/>
            <a:p>
              <a:endParaRPr lang="en-US"/>
            </a:p>
          </p:txBody>
        </p:sp>
        <p:sp>
          <p:nvSpPr>
            <p:cNvPr id="2182" name="Oval 197"/>
            <p:cNvSpPr>
              <a:spLocks noChangeArrowheads="1"/>
            </p:cNvSpPr>
            <p:nvPr/>
          </p:nvSpPr>
          <p:spPr bwMode="auto">
            <a:xfrm>
              <a:off x="4884" y="1299"/>
              <a:ext cx="156" cy="120"/>
            </a:xfrm>
            <a:prstGeom prst="ellipse">
              <a:avLst/>
            </a:prstGeom>
            <a:solidFill>
              <a:srgbClr val="ECBF00"/>
            </a:solidFill>
            <a:ln w="9525">
              <a:solidFill>
                <a:schemeClr val="tx1"/>
              </a:solidFill>
              <a:round/>
              <a:headEnd/>
              <a:tailEnd/>
            </a:ln>
          </p:spPr>
          <p:txBody>
            <a:bodyPr wrap="none" anchor="ctr"/>
            <a:lstStyle/>
            <a:p>
              <a:endParaRPr lang="en-US"/>
            </a:p>
          </p:txBody>
        </p:sp>
      </p:grpSp>
      <p:grpSp>
        <p:nvGrpSpPr>
          <p:cNvPr id="16" name="Group 198"/>
          <p:cNvGrpSpPr>
            <a:grpSpLocks/>
          </p:cNvGrpSpPr>
          <p:nvPr/>
        </p:nvGrpSpPr>
        <p:grpSpPr bwMode="auto">
          <a:xfrm>
            <a:off x="7088188" y="4325938"/>
            <a:ext cx="409575" cy="334962"/>
            <a:chOff x="1928" y="2678"/>
            <a:chExt cx="258" cy="211"/>
          </a:xfrm>
        </p:grpSpPr>
        <p:graphicFrame>
          <p:nvGraphicFramePr>
            <p:cNvPr id="2052" name="Object 199"/>
            <p:cNvGraphicFramePr>
              <a:graphicFrameLocks noChangeAspect="1"/>
            </p:cNvGraphicFramePr>
            <p:nvPr/>
          </p:nvGraphicFramePr>
          <p:xfrm>
            <a:off x="1968" y="2714"/>
            <a:ext cx="193" cy="145"/>
          </p:xfrm>
          <a:graphic>
            <a:graphicData uri="http://schemas.openxmlformats.org/presentationml/2006/ole">
              <mc:AlternateContent xmlns:mc="http://schemas.openxmlformats.org/markup-compatibility/2006">
                <mc:Choice xmlns:v="urn:schemas-microsoft-com:vml" Requires="v">
                  <p:oleObj spid="_x0000_s2070" name="Photo Editor Photo" r:id="rId14" imgW="85669" imgH="76312" progId="">
                    <p:embed/>
                  </p:oleObj>
                </mc:Choice>
                <mc:Fallback>
                  <p:oleObj name="Photo Editor Photo" r:id="rId14" imgW="85669" imgH="76312" progId="">
                    <p:embed/>
                    <p:pic>
                      <p:nvPicPr>
                        <p:cNvPr id="0" name="Object 19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68" y="2714"/>
                          <a:ext cx="193"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80" name="AutoShape 200"/>
            <p:cNvSpPr>
              <a:spLocks noChangeArrowheads="1"/>
            </p:cNvSpPr>
            <p:nvPr/>
          </p:nvSpPr>
          <p:spPr bwMode="auto">
            <a:xfrm>
              <a:off x="1928" y="2678"/>
              <a:ext cx="258" cy="2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81 w 21600"/>
                <a:gd name="T25" fmla="*/ 3173 h 21600"/>
                <a:gd name="T26" fmla="*/ 18419 w 21600"/>
                <a:gd name="T27" fmla="*/ 18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22" y="10800"/>
                  </a:moveTo>
                  <a:cubicBezTo>
                    <a:pt x="3422" y="14875"/>
                    <a:pt x="6725" y="18178"/>
                    <a:pt x="10800" y="18178"/>
                  </a:cubicBezTo>
                  <a:cubicBezTo>
                    <a:pt x="14875" y="18178"/>
                    <a:pt x="18178" y="14875"/>
                    <a:pt x="18178" y="10800"/>
                  </a:cubicBezTo>
                  <a:cubicBezTo>
                    <a:pt x="18178" y="6725"/>
                    <a:pt x="14875" y="3422"/>
                    <a:pt x="10800" y="3422"/>
                  </a:cubicBezTo>
                  <a:cubicBezTo>
                    <a:pt x="6725" y="3422"/>
                    <a:pt x="3422" y="6725"/>
                    <a:pt x="3422" y="10800"/>
                  </a:cubicBezTo>
                  <a:close/>
                </a:path>
              </a:pathLst>
            </a:custGeom>
            <a:solidFill>
              <a:schemeClr val="tx1"/>
            </a:solidFill>
            <a:ln w="9525">
              <a:solidFill>
                <a:schemeClr val="tx1"/>
              </a:solidFill>
              <a:round/>
              <a:headEnd/>
              <a:tailEnd/>
            </a:ln>
          </p:spPr>
          <p:txBody>
            <a:bodyPr wrap="none" anchor="ctr"/>
            <a:lstStyle/>
            <a:p>
              <a:endParaRPr lang="en-US"/>
            </a:p>
          </p:txBody>
        </p:sp>
      </p:grpSp>
      <p:sp>
        <p:nvSpPr>
          <p:cNvPr id="2179" name="Text Box 201"/>
          <p:cNvSpPr txBox="1">
            <a:spLocks noChangeArrowheads="1"/>
          </p:cNvSpPr>
          <p:nvPr/>
        </p:nvSpPr>
        <p:spPr bwMode="auto">
          <a:xfrm>
            <a:off x="5961063" y="1071563"/>
            <a:ext cx="679450" cy="163512"/>
          </a:xfrm>
          <a:prstGeom prst="rect">
            <a:avLst/>
          </a:prstGeom>
          <a:noFill/>
          <a:ln w="9525">
            <a:noFill/>
            <a:miter lim="800000"/>
            <a:headEnd/>
            <a:tailEnd/>
          </a:ln>
        </p:spPr>
        <p:txBody>
          <a:bodyPr lIns="0" tIns="0" rIns="0" bIns="0"/>
          <a:lstStyle/>
          <a:p>
            <a:pPr algn="ct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RES. AUX.</a:t>
            </a:r>
          </a:p>
          <a:p>
            <a:pPr algn="ctr" defTabSz="423863">
              <a:buClr>
                <a:srgbClr val="000000"/>
              </a:buClr>
              <a:buSzPct val="90000"/>
              <a:buFont typeface="Monotype Sorts" pitchFamily="2" charset="2"/>
              <a:buNone/>
            </a:pPr>
            <a:r>
              <a:rPr lang="en-US" sz="800" b="1">
                <a:solidFill>
                  <a:srgbClr val="000000"/>
                </a:solidFill>
              </a:rPr>
              <a:t>XFMR</a:t>
            </a:r>
            <a:endParaRPr lang="en-US" sz="80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2000" fill="hold"/>
                                        <p:tgtEl>
                                          <p:spTgt spid="4"/>
                                        </p:tgtEl>
                                        <p:attrNameLst>
                                          <p:attrName>r</p:attrName>
                                        </p:attrNameLst>
                                      </p:cBhvr>
                                    </p:animRot>
                                  </p:childTnLst>
                                </p:cTn>
                              </p:par>
                              <p:par>
                                <p:cTn id="7" presetID="22" presetClass="entr" presetSubtype="4" repeatCount="indefinite" fill="hold" nodeType="withEffect">
                                  <p:stCondLst>
                                    <p:cond delay="0"/>
                                  </p:stCondLst>
                                  <p:endCondLst>
                                    <p:cond evt="onNext" delay="0">
                                      <p:tgtEl>
                                        <p:sldTgt/>
                                      </p:tgtEl>
                                    </p:cond>
                                  </p:end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500"/>
                                        <p:tgtEl>
                                          <p:spTgt spid="5"/>
                                        </p:tgtEl>
                                      </p:cBhvr>
                                    </p:animEffect>
                                  </p:childTnLst>
                                </p:cTn>
                              </p:par>
                              <p:par>
                                <p:cTn id="10" presetID="22" presetClass="entr" presetSubtype="8" repeatCount="indefinite" fill="hold" nodeType="withEffect">
                                  <p:stCondLst>
                                    <p:cond delay="0"/>
                                  </p:stCondLst>
                                  <p:endCondLst>
                                    <p:cond evt="onNext" delay="0">
                                      <p:tgtEl>
                                        <p:sldTgt/>
                                      </p:tgtEl>
                                    </p:cond>
                                  </p:end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1" repeatCount="indefinite" fill="hold" nodeType="withEffect">
                                  <p:stCondLst>
                                    <p:cond delay="0"/>
                                  </p:stCondLst>
                                  <p:endCondLst>
                                    <p:cond evt="onNext" delay="0">
                                      <p:tgtEl>
                                        <p:sldTgt/>
                                      </p:tgtEl>
                                    </p:cond>
                                  </p:end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par>
                                <p:cTn id="16" presetID="22" presetClass="entr" presetSubtype="1" repeatCount="indefinite" fill="hold" nodeType="withEffect">
                                  <p:stCondLst>
                                    <p:cond delay="0"/>
                                  </p:stCondLst>
                                  <p:endCondLst>
                                    <p:cond evt="onNext" delay="0">
                                      <p:tgtEl>
                                        <p:sldTgt/>
                                      </p:tgtEl>
                                    </p:cond>
                                  </p:end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22" presetClass="entr" presetSubtype="1" repeatCount="indefinite" fill="hold" nodeType="withEffect">
                                  <p:stCondLst>
                                    <p:cond delay="0"/>
                                  </p:stCondLst>
                                  <p:endCondLst>
                                    <p:cond evt="onNext" delay="0">
                                      <p:tgtEl>
                                        <p:sldTgt/>
                                      </p:tgtEl>
                                    </p:cond>
                                  </p:end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repeatCount="indefinite"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par>
                                <p:cTn id="25" presetID="22" presetClass="entr" presetSubtype="8" repeatCount="indefinite"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1" repeatCount="indefinite"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par>
                          <p:cTn id="31" fill="hold">
                            <p:stCondLst>
                              <p:cond delay="2000"/>
                            </p:stCondLst>
                            <p:childTnLst>
                              <p:par>
                                <p:cTn id="32" presetID="7" presetClass="entr" presetSubtype="4" fill="hold" grpId="0" nodeType="afterEffect">
                                  <p:stCondLst>
                                    <p:cond delay="1000"/>
                                  </p:stCondLst>
                                  <p:childTnLst>
                                    <p:set>
                                      <p:cBhvr>
                                        <p:cTn id="33" dur="1" fill="hold">
                                          <p:stCondLst>
                                            <p:cond delay="0"/>
                                          </p:stCondLst>
                                        </p:cTn>
                                        <p:tgtEl>
                                          <p:spTgt spid="271536"/>
                                        </p:tgtEl>
                                        <p:attrNameLst>
                                          <p:attrName>style.visibility</p:attrName>
                                        </p:attrNameLst>
                                      </p:cBhvr>
                                      <p:to>
                                        <p:strVal val="visible"/>
                                      </p:to>
                                    </p:set>
                                    <p:anim calcmode="lin" valueType="num">
                                      <p:cBhvr additive="base">
                                        <p:cTn id="34" dur="2000" fill="hold"/>
                                        <p:tgtEl>
                                          <p:spTgt spid="271536"/>
                                        </p:tgtEl>
                                        <p:attrNameLst>
                                          <p:attrName>ppt_x</p:attrName>
                                        </p:attrNameLst>
                                      </p:cBhvr>
                                      <p:tavLst>
                                        <p:tav tm="0">
                                          <p:val>
                                            <p:strVal val="#ppt_x"/>
                                          </p:val>
                                        </p:tav>
                                        <p:tav tm="100000">
                                          <p:val>
                                            <p:strVal val="#ppt_x"/>
                                          </p:val>
                                        </p:tav>
                                      </p:tavLst>
                                    </p:anim>
                                    <p:anim calcmode="lin" valueType="num">
                                      <p:cBhvr additive="base">
                                        <p:cTn id="35" dur="2000" fill="hold"/>
                                        <p:tgtEl>
                                          <p:spTgt spid="27153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xit" presetSubtype="0" fill="hold" nodeType="withEffect">
                                  <p:stCondLst>
                                    <p:cond delay="0"/>
                                  </p:stCondLst>
                                  <p:childTnLst>
                                    <p:set>
                                      <p:cBhvr>
                                        <p:cTn id="41" dur="1" fill="hold">
                                          <p:stCondLst>
                                            <p:cond delay="0"/>
                                          </p:stCondLst>
                                        </p:cTn>
                                        <p:tgtEl>
                                          <p:spTgt spid="6"/>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7"/>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5"/>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par>
                                <p:cTn id="48" presetID="1" presetClass="exit" presetSubtype="0" fill="hold" nodeType="withEffect">
                                  <p:stCondLst>
                                    <p:cond delay="0"/>
                                  </p:stCondLst>
                                  <p:childTnLst>
                                    <p:set>
                                      <p:cBhvr>
                                        <p:cTn id="49" dur="1" fill="hold">
                                          <p:stCondLst>
                                            <p:cond delay="0"/>
                                          </p:stCondLst>
                                        </p:cTn>
                                        <p:tgtEl>
                                          <p:spTgt spid="3"/>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8"/>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9"/>
                                        </p:tgtEl>
                                        <p:attrNameLst>
                                          <p:attrName>style.visibility</p:attrName>
                                        </p:attrNameLst>
                                      </p:cBhvr>
                                      <p:to>
                                        <p:strVal val="hidden"/>
                                      </p:to>
                                    </p:set>
                                  </p:childTnLst>
                                </p:cTn>
                              </p:par>
                            </p:childTnLst>
                          </p:cTn>
                        </p:par>
                        <p:par>
                          <p:cTn id="54" fill="hold">
                            <p:stCondLst>
                              <p:cond delay="0"/>
                            </p:stCondLst>
                            <p:childTnLst>
                              <p:par>
                                <p:cTn id="55" presetID="1" presetClass="entr" presetSubtype="0" fill="hold" nodeType="afterEffect">
                                  <p:stCondLst>
                                    <p:cond delay="100"/>
                                  </p:stCondLst>
                                  <p:childTnLst>
                                    <p:set>
                                      <p:cBhvr>
                                        <p:cTn id="56" dur="1" fill="hold">
                                          <p:stCondLst>
                                            <p:cond delay="0"/>
                                          </p:stCondLst>
                                        </p:cTn>
                                        <p:tgtEl>
                                          <p:spTgt spid="16"/>
                                        </p:tgtEl>
                                        <p:attrNameLst>
                                          <p:attrName>style.visibility</p:attrName>
                                        </p:attrNameLst>
                                      </p:cBhvr>
                                      <p:to>
                                        <p:strVal val="visible"/>
                                      </p:to>
                                    </p:set>
                                  </p:childTnLst>
                                </p:cTn>
                              </p:par>
                              <p:par>
                                <p:cTn id="57" presetID="1" presetClass="exit" presetSubtype="0" fill="hold" nodeType="withEffect">
                                  <p:stCondLst>
                                    <p:cond delay="0"/>
                                  </p:stCondLst>
                                  <p:childTnLst>
                                    <p:set>
                                      <p:cBhvr>
                                        <p:cTn id="58" dur="1" fill="hold">
                                          <p:stCondLst>
                                            <p:cond delay="0"/>
                                          </p:stCondLst>
                                        </p:cTn>
                                        <p:tgtEl>
                                          <p:spTgt spid="2"/>
                                        </p:tgtEl>
                                        <p:attrNameLst>
                                          <p:attrName>style.visibility</p:attrName>
                                        </p:attrNameLst>
                                      </p:cBhvr>
                                      <p:to>
                                        <p:strVal val="hidden"/>
                                      </p:to>
                                    </p:set>
                                  </p:childTnLst>
                                </p:cTn>
                              </p:par>
                              <p:par>
                                <p:cTn id="59" presetID="22" presetClass="entr" presetSubtype="1" fill="hold" nodeType="withEffect">
                                  <p:stCondLst>
                                    <p:cond delay="10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par>
                                <p:cTn id="62" presetID="22" presetClass="entr" presetSubtype="1" repeatCount="indefinite" fill="hold" nodeType="withEffect">
                                  <p:stCondLst>
                                    <p:cond delay="100"/>
                                  </p:stCondLst>
                                  <p:endCondLst>
                                    <p:cond evt="onNext" delay="0">
                                      <p:tgtEl>
                                        <p:sldTgt/>
                                      </p:tgtEl>
                                    </p:cond>
                                  </p:endCondLst>
                                  <p:childTnLst>
                                    <p:set>
                                      <p:cBhvr>
                                        <p:cTn id="63" dur="1" fill="hold">
                                          <p:stCondLst>
                                            <p:cond delay="0"/>
                                          </p:stCondLst>
                                        </p:cTn>
                                        <p:tgtEl>
                                          <p:spTgt spid="12"/>
                                        </p:tgtEl>
                                        <p:attrNameLst>
                                          <p:attrName>style.visibility</p:attrName>
                                        </p:attrNameLst>
                                      </p:cBhvr>
                                      <p:to>
                                        <p:strVal val="visible"/>
                                      </p:to>
                                    </p:set>
                                    <p:animEffect transition="in" filter="wipe(up)">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5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6683375" y="4662488"/>
            <a:ext cx="227013" cy="242887"/>
            <a:chOff x="4631" y="3225"/>
            <a:chExt cx="157" cy="173"/>
          </a:xfrm>
        </p:grpSpPr>
        <p:grpSp>
          <p:nvGrpSpPr>
            <p:cNvPr id="45356" name="Group 3"/>
            <p:cNvGrpSpPr>
              <a:grpSpLocks/>
            </p:cNvGrpSpPr>
            <p:nvPr/>
          </p:nvGrpSpPr>
          <p:grpSpPr bwMode="auto">
            <a:xfrm>
              <a:off x="4631" y="3225"/>
              <a:ext cx="157" cy="173"/>
              <a:chOff x="2203" y="3215"/>
              <a:chExt cx="157" cy="173"/>
            </a:xfrm>
          </p:grpSpPr>
          <p:sp>
            <p:nvSpPr>
              <p:cNvPr id="45359" name="Oval 4"/>
              <p:cNvSpPr>
                <a:spLocks noChangeArrowheads="1"/>
              </p:cNvSpPr>
              <p:nvPr/>
            </p:nvSpPr>
            <p:spPr bwMode="auto">
              <a:xfrm>
                <a:off x="2269" y="3239"/>
                <a:ext cx="91" cy="125"/>
              </a:xfrm>
              <a:prstGeom prst="ellipse">
                <a:avLst/>
              </a:prstGeom>
              <a:solidFill>
                <a:srgbClr val="FFFFFF"/>
              </a:solidFill>
              <a:ln w="27051">
                <a:solidFill>
                  <a:srgbClr val="000080"/>
                </a:solidFill>
                <a:round/>
                <a:headEnd/>
                <a:tailEnd/>
              </a:ln>
            </p:spPr>
            <p:txBody>
              <a:bodyPr/>
              <a:lstStyle/>
              <a:p>
                <a:endParaRPr lang="en-US"/>
              </a:p>
            </p:txBody>
          </p:sp>
          <p:sp>
            <p:nvSpPr>
              <p:cNvPr id="45360" name="Rectangle 5"/>
              <p:cNvSpPr>
                <a:spLocks noChangeArrowheads="1"/>
              </p:cNvSpPr>
              <p:nvPr/>
            </p:nvSpPr>
            <p:spPr bwMode="auto">
              <a:xfrm>
                <a:off x="2203" y="3215"/>
                <a:ext cx="108" cy="173"/>
              </a:xfrm>
              <a:prstGeom prst="rect">
                <a:avLst/>
              </a:prstGeom>
              <a:solidFill>
                <a:schemeClr val="bg1"/>
              </a:solidFill>
              <a:ln w="11176">
                <a:solidFill>
                  <a:schemeClr val="bg1"/>
                </a:solidFill>
                <a:miter lim="800000"/>
                <a:headEnd/>
                <a:tailEnd/>
              </a:ln>
            </p:spPr>
            <p:txBody>
              <a:bodyPr/>
              <a:lstStyle/>
              <a:p>
                <a:endParaRPr lang="en-US"/>
              </a:p>
            </p:txBody>
          </p:sp>
        </p:grpSp>
        <p:sp>
          <p:nvSpPr>
            <p:cNvPr id="45357" name="Oval 6"/>
            <p:cNvSpPr>
              <a:spLocks noChangeArrowheads="1"/>
            </p:cNvSpPr>
            <p:nvPr/>
          </p:nvSpPr>
          <p:spPr bwMode="auto">
            <a:xfrm>
              <a:off x="4681" y="3235"/>
              <a:ext cx="23" cy="23"/>
            </a:xfrm>
            <a:prstGeom prst="ellipse">
              <a:avLst/>
            </a:prstGeom>
            <a:solidFill>
              <a:srgbClr val="000000"/>
            </a:solidFill>
            <a:ln w="39751">
              <a:solidFill>
                <a:srgbClr val="000000"/>
              </a:solidFill>
              <a:round/>
              <a:headEnd/>
              <a:tailEnd/>
            </a:ln>
          </p:spPr>
          <p:txBody>
            <a:bodyPr/>
            <a:lstStyle/>
            <a:p>
              <a:endParaRPr lang="en-US"/>
            </a:p>
          </p:txBody>
        </p:sp>
        <p:sp>
          <p:nvSpPr>
            <p:cNvPr id="45358" name="Oval 7"/>
            <p:cNvSpPr>
              <a:spLocks noChangeArrowheads="1"/>
            </p:cNvSpPr>
            <p:nvPr/>
          </p:nvSpPr>
          <p:spPr bwMode="auto">
            <a:xfrm>
              <a:off x="4679" y="3361"/>
              <a:ext cx="23" cy="23"/>
            </a:xfrm>
            <a:prstGeom prst="ellipse">
              <a:avLst/>
            </a:prstGeom>
            <a:solidFill>
              <a:srgbClr val="000000"/>
            </a:solidFill>
            <a:ln w="39751">
              <a:solidFill>
                <a:srgbClr val="000000"/>
              </a:solidFill>
              <a:round/>
              <a:headEnd/>
              <a:tailEnd/>
            </a:ln>
          </p:spPr>
          <p:txBody>
            <a:bodyPr/>
            <a:lstStyle/>
            <a:p>
              <a:endParaRPr lang="en-US"/>
            </a:p>
          </p:txBody>
        </p:sp>
      </p:grpSp>
      <p:grpSp>
        <p:nvGrpSpPr>
          <p:cNvPr id="45059" name="Group 8"/>
          <p:cNvGrpSpPr>
            <a:grpSpLocks/>
          </p:cNvGrpSpPr>
          <p:nvPr/>
        </p:nvGrpSpPr>
        <p:grpSpPr bwMode="auto">
          <a:xfrm>
            <a:off x="5872163" y="4637088"/>
            <a:ext cx="227012" cy="242887"/>
            <a:chOff x="1771" y="2993"/>
            <a:chExt cx="157" cy="173"/>
          </a:xfrm>
        </p:grpSpPr>
        <p:sp>
          <p:nvSpPr>
            <p:cNvPr id="45352" name="Oval 9"/>
            <p:cNvSpPr>
              <a:spLocks noChangeArrowheads="1"/>
            </p:cNvSpPr>
            <p:nvPr/>
          </p:nvSpPr>
          <p:spPr bwMode="auto">
            <a:xfrm>
              <a:off x="1837" y="3017"/>
              <a:ext cx="91" cy="125"/>
            </a:xfrm>
            <a:prstGeom prst="ellipse">
              <a:avLst/>
            </a:prstGeom>
            <a:solidFill>
              <a:srgbClr val="FFFFFF"/>
            </a:solidFill>
            <a:ln w="27051">
              <a:solidFill>
                <a:srgbClr val="000080"/>
              </a:solidFill>
              <a:round/>
              <a:headEnd/>
              <a:tailEnd/>
            </a:ln>
          </p:spPr>
          <p:txBody>
            <a:bodyPr/>
            <a:lstStyle/>
            <a:p>
              <a:endParaRPr lang="en-US"/>
            </a:p>
          </p:txBody>
        </p:sp>
        <p:sp>
          <p:nvSpPr>
            <p:cNvPr id="45353" name="Rectangle 10"/>
            <p:cNvSpPr>
              <a:spLocks noChangeArrowheads="1"/>
            </p:cNvSpPr>
            <p:nvPr/>
          </p:nvSpPr>
          <p:spPr bwMode="auto">
            <a:xfrm>
              <a:off x="1771" y="2993"/>
              <a:ext cx="108" cy="173"/>
            </a:xfrm>
            <a:prstGeom prst="rect">
              <a:avLst/>
            </a:prstGeom>
            <a:solidFill>
              <a:schemeClr val="bg1"/>
            </a:solidFill>
            <a:ln w="11176">
              <a:solidFill>
                <a:schemeClr val="bg1"/>
              </a:solidFill>
              <a:miter lim="800000"/>
              <a:headEnd/>
              <a:tailEnd/>
            </a:ln>
          </p:spPr>
          <p:txBody>
            <a:bodyPr/>
            <a:lstStyle/>
            <a:p>
              <a:endParaRPr lang="en-US"/>
            </a:p>
          </p:txBody>
        </p:sp>
        <p:sp>
          <p:nvSpPr>
            <p:cNvPr id="45354" name="Oval 11"/>
            <p:cNvSpPr>
              <a:spLocks noChangeArrowheads="1"/>
            </p:cNvSpPr>
            <p:nvPr/>
          </p:nvSpPr>
          <p:spPr bwMode="auto">
            <a:xfrm>
              <a:off x="1873" y="3129"/>
              <a:ext cx="23" cy="23"/>
            </a:xfrm>
            <a:prstGeom prst="ellipse">
              <a:avLst/>
            </a:prstGeom>
            <a:solidFill>
              <a:srgbClr val="000000"/>
            </a:solidFill>
            <a:ln w="39751">
              <a:solidFill>
                <a:srgbClr val="000000"/>
              </a:solidFill>
              <a:round/>
              <a:headEnd/>
              <a:tailEnd/>
            </a:ln>
          </p:spPr>
          <p:txBody>
            <a:bodyPr/>
            <a:lstStyle/>
            <a:p>
              <a:endParaRPr lang="en-US"/>
            </a:p>
          </p:txBody>
        </p:sp>
        <p:sp>
          <p:nvSpPr>
            <p:cNvPr id="45355" name="Oval 12"/>
            <p:cNvSpPr>
              <a:spLocks noChangeArrowheads="1"/>
            </p:cNvSpPr>
            <p:nvPr/>
          </p:nvSpPr>
          <p:spPr bwMode="auto">
            <a:xfrm>
              <a:off x="1867" y="3003"/>
              <a:ext cx="23" cy="23"/>
            </a:xfrm>
            <a:prstGeom prst="ellipse">
              <a:avLst/>
            </a:prstGeom>
            <a:solidFill>
              <a:srgbClr val="000000"/>
            </a:solidFill>
            <a:ln w="39751">
              <a:solidFill>
                <a:srgbClr val="000000"/>
              </a:solidFill>
              <a:round/>
              <a:headEnd/>
              <a:tailEnd/>
            </a:ln>
          </p:spPr>
          <p:txBody>
            <a:bodyPr/>
            <a:lstStyle/>
            <a:p>
              <a:endParaRPr lang="en-US"/>
            </a:p>
          </p:txBody>
        </p:sp>
      </p:grpSp>
      <p:grpSp>
        <p:nvGrpSpPr>
          <p:cNvPr id="45060" name="Group 13"/>
          <p:cNvGrpSpPr>
            <a:grpSpLocks/>
          </p:cNvGrpSpPr>
          <p:nvPr/>
        </p:nvGrpSpPr>
        <p:grpSpPr bwMode="auto">
          <a:xfrm>
            <a:off x="3257550" y="4637088"/>
            <a:ext cx="227013" cy="242887"/>
            <a:chOff x="2257" y="3215"/>
            <a:chExt cx="157" cy="173"/>
          </a:xfrm>
        </p:grpSpPr>
        <p:grpSp>
          <p:nvGrpSpPr>
            <p:cNvPr id="45347" name="Group 14"/>
            <p:cNvGrpSpPr>
              <a:grpSpLocks/>
            </p:cNvGrpSpPr>
            <p:nvPr/>
          </p:nvGrpSpPr>
          <p:grpSpPr bwMode="auto">
            <a:xfrm>
              <a:off x="2257" y="3215"/>
              <a:ext cx="157" cy="173"/>
              <a:chOff x="2203" y="3215"/>
              <a:chExt cx="157" cy="173"/>
            </a:xfrm>
          </p:grpSpPr>
          <p:sp>
            <p:nvSpPr>
              <p:cNvPr id="45350" name="Oval 15"/>
              <p:cNvSpPr>
                <a:spLocks noChangeArrowheads="1"/>
              </p:cNvSpPr>
              <p:nvPr/>
            </p:nvSpPr>
            <p:spPr bwMode="auto">
              <a:xfrm>
                <a:off x="2269" y="3239"/>
                <a:ext cx="91" cy="125"/>
              </a:xfrm>
              <a:prstGeom prst="ellipse">
                <a:avLst/>
              </a:prstGeom>
              <a:solidFill>
                <a:srgbClr val="FFFFFF"/>
              </a:solidFill>
              <a:ln w="27051">
                <a:solidFill>
                  <a:srgbClr val="000080"/>
                </a:solidFill>
                <a:round/>
                <a:headEnd/>
                <a:tailEnd/>
              </a:ln>
            </p:spPr>
            <p:txBody>
              <a:bodyPr/>
              <a:lstStyle/>
              <a:p>
                <a:endParaRPr lang="en-US"/>
              </a:p>
            </p:txBody>
          </p:sp>
          <p:sp>
            <p:nvSpPr>
              <p:cNvPr id="45351" name="Rectangle 16"/>
              <p:cNvSpPr>
                <a:spLocks noChangeArrowheads="1"/>
              </p:cNvSpPr>
              <p:nvPr/>
            </p:nvSpPr>
            <p:spPr bwMode="auto">
              <a:xfrm>
                <a:off x="2203" y="3215"/>
                <a:ext cx="108" cy="173"/>
              </a:xfrm>
              <a:prstGeom prst="rect">
                <a:avLst/>
              </a:prstGeom>
              <a:solidFill>
                <a:schemeClr val="bg1"/>
              </a:solidFill>
              <a:ln w="11176">
                <a:solidFill>
                  <a:schemeClr val="bg1"/>
                </a:solidFill>
                <a:miter lim="800000"/>
                <a:headEnd/>
                <a:tailEnd/>
              </a:ln>
            </p:spPr>
            <p:txBody>
              <a:bodyPr/>
              <a:lstStyle/>
              <a:p>
                <a:endParaRPr lang="en-US"/>
              </a:p>
            </p:txBody>
          </p:sp>
        </p:grpSp>
        <p:sp>
          <p:nvSpPr>
            <p:cNvPr id="45348" name="Oval 17"/>
            <p:cNvSpPr>
              <a:spLocks noChangeArrowheads="1"/>
            </p:cNvSpPr>
            <p:nvPr/>
          </p:nvSpPr>
          <p:spPr bwMode="auto">
            <a:xfrm>
              <a:off x="2305" y="3351"/>
              <a:ext cx="23" cy="23"/>
            </a:xfrm>
            <a:prstGeom prst="ellipse">
              <a:avLst/>
            </a:prstGeom>
            <a:solidFill>
              <a:srgbClr val="000000"/>
            </a:solidFill>
            <a:ln w="39751">
              <a:solidFill>
                <a:srgbClr val="000000"/>
              </a:solidFill>
              <a:round/>
              <a:headEnd/>
              <a:tailEnd/>
            </a:ln>
          </p:spPr>
          <p:txBody>
            <a:bodyPr/>
            <a:lstStyle/>
            <a:p>
              <a:endParaRPr lang="en-US"/>
            </a:p>
          </p:txBody>
        </p:sp>
        <p:sp>
          <p:nvSpPr>
            <p:cNvPr id="45349" name="Oval 18"/>
            <p:cNvSpPr>
              <a:spLocks noChangeArrowheads="1"/>
            </p:cNvSpPr>
            <p:nvPr/>
          </p:nvSpPr>
          <p:spPr bwMode="auto">
            <a:xfrm>
              <a:off x="2299" y="3225"/>
              <a:ext cx="23" cy="23"/>
            </a:xfrm>
            <a:prstGeom prst="ellipse">
              <a:avLst/>
            </a:prstGeom>
            <a:solidFill>
              <a:srgbClr val="000000"/>
            </a:solidFill>
            <a:ln w="39751">
              <a:solidFill>
                <a:srgbClr val="000000"/>
              </a:solidFill>
              <a:round/>
              <a:headEnd/>
              <a:tailEnd/>
            </a:ln>
          </p:spPr>
          <p:txBody>
            <a:bodyPr/>
            <a:lstStyle/>
            <a:p>
              <a:endParaRPr lang="en-US"/>
            </a:p>
          </p:txBody>
        </p:sp>
      </p:grpSp>
      <p:grpSp>
        <p:nvGrpSpPr>
          <p:cNvPr id="45061" name="Group 19"/>
          <p:cNvGrpSpPr>
            <a:grpSpLocks/>
          </p:cNvGrpSpPr>
          <p:nvPr/>
        </p:nvGrpSpPr>
        <p:grpSpPr bwMode="auto">
          <a:xfrm>
            <a:off x="2466975" y="4637088"/>
            <a:ext cx="225425" cy="242887"/>
            <a:chOff x="1771" y="2993"/>
            <a:chExt cx="157" cy="173"/>
          </a:xfrm>
        </p:grpSpPr>
        <p:sp>
          <p:nvSpPr>
            <p:cNvPr id="45343" name="Oval 20"/>
            <p:cNvSpPr>
              <a:spLocks noChangeArrowheads="1"/>
            </p:cNvSpPr>
            <p:nvPr/>
          </p:nvSpPr>
          <p:spPr bwMode="auto">
            <a:xfrm>
              <a:off x="1837" y="3017"/>
              <a:ext cx="91" cy="125"/>
            </a:xfrm>
            <a:prstGeom prst="ellipse">
              <a:avLst/>
            </a:prstGeom>
            <a:solidFill>
              <a:srgbClr val="FFFFFF"/>
            </a:solidFill>
            <a:ln w="27051">
              <a:solidFill>
                <a:srgbClr val="000080"/>
              </a:solidFill>
              <a:round/>
              <a:headEnd/>
              <a:tailEnd/>
            </a:ln>
          </p:spPr>
          <p:txBody>
            <a:bodyPr/>
            <a:lstStyle/>
            <a:p>
              <a:endParaRPr lang="en-US"/>
            </a:p>
          </p:txBody>
        </p:sp>
        <p:sp>
          <p:nvSpPr>
            <p:cNvPr id="45344" name="Rectangle 21"/>
            <p:cNvSpPr>
              <a:spLocks noChangeArrowheads="1"/>
            </p:cNvSpPr>
            <p:nvPr/>
          </p:nvSpPr>
          <p:spPr bwMode="auto">
            <a:xfrm>
              <a:off x="1771" y="2993"/>
              <a:ext cx="108" cy="173"/>
            </a:xfrm>
            <a:prstGeom prst="rect">
              <a:avLst/>
            </a:prstGeom>
            <a:solidFill>
              <a:schemeClr val="bg1"/>
            </a:solidFill>
            <a:ln w="11176">
              <a:solidFill>
                <a:schemeClr val="bg1"/>
              </a:solidFill>
              <a:miter lim="800000"/>
              <a:headEnd/>
              <a:tailEnd/>
            </a:ln>
          </p:spPr>
          <p:txBody>
            <a:bodyPr/>
            <a:lstStyle/>
            <a:p>
              <a:endParaRPr lang="en-US"/>
            </a:p>
          </p:txBody>
        </p:sp>
        <p:sp>
          <p:nvSpPr>
            <p:cNvPr id="45345" name="Oval 22"/>
            <p:cNvSpPr>
              <a:spLocks noChangeArrowheads="1"/>
            </p:cNvSpPr>
            <p:nvPr/>
          </p:nvSpPr>
          <p:spPr bwMode="auto">
            <a:xfrm>
              <a:off x="1873" y="3129"/>
              <a:ext cx="23" cy="23"/>
            </a:xfrm>
            <a:prstGeom prst="ellipse">
              <a:avLst/>
            </a:prstGeom>
            <a:solidFill>
              <a:srgbClr val="000000"/>
            </a:solidFill>
            <a:ln w="39751">
              <a:solidFill>
                <a:srgbClr val="000000"/>
              </a:solidFill>
              <a:round/>
              <a:headEnd/>
              <a:tailEnd/>
            </a:ln>
          </p:spPr>
          <p:txBody>
            <a:bodyPr/>
            <a:lstStyle/>
            <a:p>
              <a:endParaRPr lang="en-US"/>
            </a:p>
          </p:txBody>
        </p:sp>
        <p:sp>
          <p:nvSpPr>
            <p:cNvPr id="45346" name="Oval 23"/>
            <p:cNvSpPr>
              <a:spLocks noChangeArrowheads="1"/>
            </p:cNvSpPr>
            <p:nvPr/>
          </p:nvSpPr>
          <p:spPr bwMode="auto">
            <a:xfrm>
              <a:off x="1867" y="3003"/>
              <a:ext cx="23" cy="23"/>
            </a:xfrm>
            <a:prstGeom prst="ellipse">
              <a:avLst/>
            </a:prstGeom>
            <a:solidFill>
              <a:srgbClr val="000000"/>
            </a:solidFill>
            <a:ln w="39751">
              <a:solidFill>
                <a:srgbClr val="000000"/>
              </a:solidFill>
              <a:round/>
              <a:headEnd/>
              <a:tailEnd/>
            </a:ln>
          </p:spPr>
          <p:txBody>
            <a:bodyPr/>
            <a:lstStyle/>
            <a:p>
              <a:endParaRPr lang="en-US"/>
            </a:p>
          </p:txBody>
        </p:sp>
      </p:grpSp>
      <p:sp>
        <p:nvSpPr>
          <p:cNvPr id="45062" name="Rectangle 24"/>
          <p:cNvSpPr>
            <a:spLocks noChangeArrowheads="1"/>
          </p:cNvSpPr>
          <p:nvPr/>
        </p:nvSpPr>
        <p:spPr bwMode="auto">
          <a:xfrm>
            <a:off x="977900" y="654050"/>
            <a:ext cx="6918325" cy="376238"/>
          </a:xfrm>
          <a:prstGeom prst="rect">
            <a:avLst/>
          </a:prstGeom>
          <a:noFill/>
          <a:ln w="9525">
            <a:noFill/>
            <a:miter lim="800000"/>
            <a:headEnd/>
            <a:tailEnd/>
          </a:ln>
        </p:spPr>
        <p:txBody>
          <a:bodyPr wrap="none" lIns="0" tIns="0" rIns="0" bIns="0">
            <a:spAutoFit/>
          </a:bodyPr>
          <a:lstStyle/>
          <a:p>
            <a:pPr defTabSz="820738"/>
            <a:r>
              <a:rPr lang="en-US" sz="2500">
                <a:solidFill>
                  <a:srgbClr val="600000"/>
                </a:solidFill>
                <a:latin typeface="Arial Black" pitchFamily="34" charset="0"/>
              </a:rPr>
              <a:t>FAST BUS TRANSFER FOR THE 13.8KV</a:t>
            </a:r>
            <a:endParaRPr lang="en-US" sz="2200">
              <a:latin typeface="Times New Roman" pitchFamily="18" charset="0"/>
            </a:endParaRPr>
          </a:p>
        </p:txBody>
      </p:sp>
      <p:sp>
        <p:nvSpPr>
          <p:cNvPr id="45063" name="Rectangle 25"/>
          <p:cNvSpPr>
            <a:spLocks noChangeArrowheads="1"/>
          </p:cNvSpPr>
          <p:nvPr/>
        </p:nvSpPr>
        <p:spPr bwMode="auto">
          <a:xfrm>
            <a:off x="2797175" y="1093788"/>
            <a:ext cx="3521075" cy="376237"/>
          </a:xfrm>
          <a:prstGeom prst="rect">
            <a:avLst/>
          </a:prstGeom>
          <a:noFill/>
          <a:ln w="9525">
            <a:noFill/>
            <a:miter lim="800000"/>
            <a:headEnd/>
            <a:tailEnd/>
          </a:ln>
        </p:spPr>
        <p:txBody>
          <a:bodyPr wrap="none" lIns="0" tIns="0" rIns="0" bIns="0">
            <a:spAutoFit/>
          </a:bodyPr>
          <a:lstStyle/>
          <a:p>
            <a:pPr defTabSz="820738"/>
            <a:r>
              <a:rPr lang="en-US" sz="2500">
                <a:solidFill>
                  <a:srgbClr val="600000"/>
                </a:solidFill>
                <a:latin typeface="Arial Black" pitchFamily="34" charset="0"/>
              </a:rPr>
              <a:t>BUSES 1NAA, 1NAB</a:t>
            </a:r>
            <a:endParaRPr lang="en-US" sz="2200">
              <a:latin typeface="Times New Roman" pitchFamily="18" charset="0"/>
            </a:endParaRPr>
          </a:p>
        </p:txBody>
      </p:sp>
      <p:sp>
        <p:nvSpPr>
          <p:cNvPr id="45064" name="Freeform 26"/>
          <p:cNvSpPr>
            <a:spLocks noChangeArrowheads="1"/>
          </p:cNvSpPr>
          <p:nvPr/>
        </p:nvSpPr>
        <p:spPr bwMode="auto">
          <a:xfrm>
            <a:off x="5943600" y="5041900"/>
            <a:ext cx="914400" cy="0"/>
          </a:xfrm>
          <a:custGeom>
            <a:avLst/>
            <a:gdLst>
              <a:gd name="T0" fmla="*/ 0 w 634"/>
              <a:gd name="T1" fmla="*/ 0 h 1"/>
              <a:gd name="T2" fmla="*/ 2147483647 w 634"/>
              <a:gd name="T3" fmla="*/ 0 h 1"/>
              <a:gd name="T4" fmla="*/ 0 60000 65536"/>
              <a:gd name="T5" fmla="*/ 0 60000 65536"/>
              <a:gd name="T6" fmla="*/ 0 w 634"/>
              <a:gd name="T7" fmla="*/ 0 h 1"/>
              <a:gd name="T8" fmla="*/ 634 w 634"/>
              <a:gd name="T9" fmla="*/ 0 h 1"/>
            </a:gdLst>
            <a:ahLst/>
            <a:cxnLst>
              <a:cxn ang="T4">
                <a:pos x="T0" y="T1"/>
              </a:cxn>
              <a:cxn ang="T5">
                <a:pos x="T2" y="T3"/>
              </a:cxn>
            </a:cxnLst>
            <a:rect l="T6" t="T7" r="T8" b="T9"/>
            <a:pathLst>
              <a:path w="634" h="1">
                <a:moveTo>
                  <a:pt x="0" y="0"/>
                </a:moveTo>
                <a:lnTo>
                  <a:pt x="634" y="1"/>
                </a:lnTo>
              </a:path>
            </a:pathLst>
          </a:custGeom>
          <a:solidFill>
            <a:srgbClr val="FFFFFF"/>
          </a:solidFill>
          <a:ln w="34925">
            <a:solidFill>
              <a:srgbClr val="000080"/>
            </a:solidFill>
            <a:round/>
            <a:headEnd/>
            <a:tailEnd/>
          </a:ln>
        </p:spPr>
        <p:txBody>
          <a:bodyPr/>
          <a:lstStyle/>
          <a:p>
            <a:endParaRPr lang="en-US"/>
          </a:p>
        </p:txBody>
      </p:sp>
      <p:grpSp>
        <p:nvGrpSpPr>
          <p:cNvPr id="45065" name="Group 27"/>
          <p:cNvGrpSpPr>
            <a:grpSpLocks/>
          </p:cNvGrpSpPr>
          <p:nvPr/>
        </p:nvGrpSpPr>
        <p:grpSpPr bwMode="auto">
          <a:xfrm>
            <a:off x="1581150" y="2116138"/>
            <a:ext cx="295275" cy="134937"/>
            <a:chOff x="1096" y="1415"/>
            <a:chExt cx="204" cy="96"/>
          </a:xfrm>
        </p:grpSpPr>
        <p:sp>
          <p:nvSpPr>
            <p:cNvPr id="45339" name="Freeform 28"/>
            <p:cNvSpPr>
              <a:spLocks/>
            </p:cNvSpPr>
            <p:nvPr/>
          </p:nvSpPr>
          <p:spPr bwMode="auto">
            <a:xfrm>
              <a:off x="1096" y="1415"/>
              <a:ext cx="50" cy="96"/>
            </a:xfrm>
            <a:custGeom>
              <a:avLst/>
              <a:gdLst>
                <a:gd name="T0" fmla="*/ 3 w 100"/>
                <a:gd name="T1" fmla="*/ 3 h 190"/>
                <a:gd name="T2" fmla="*/ 3 w 100"/>
                <a:gd name="T3" fmla="*/ 1 h 190"/>
                <a:gd name="T4" fmla="*/ 2 w 100"/>
                <a:gd name="T5" fmla="*/ 0 h 190"/>
                <a:gd name="T6" fmla="*/ 1 w 100"/>
                <a:gd name="T7" fmla="*/ 1 h 190"/>
                <a:gd name="T8" fmla="*/ 0 w 100"/>
                <a:gd name="T9" fmla="*/ 3 h 190"/>
                <a:gd name="T10" fmla="*/ 1 w 100"/>
                <a:gd name="T11" fmla="*/ 6 h 190"/>
                <a:gd name="T12" fmla="*/ 2 w 100"/>
                <a:gd name="T13" fmla="*/ 7 h 190"/>
                <a:gd name="T14" fmla="*/ 3 w 100"/>
                <a:gd name="T15" fmla="*/ 6 h 190"/>
                <a:gd name="T16" fmla="*/ 3 w 100"/>
                <a:gd name="T17" fmla="*/ 3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90"/>
                <a:gd name="T29" fmla="*/ 100 w 10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90">
                  <a:moveTo>
                    <a:pt x="100" y="95"/>
                  </a:moveTo>
                  <a:lnTo>
                    <a:pt x="85" y="30"/>
                  </a:lnTo>
                  <a:lnTo>
                    <a:pt x="50" y="0"/>
                  </a:lnTo>
                  <a:lnTo>
                    <a:pt x="16" y="28"/>
                  </a:lnTo>
                  <a:lnTo>
                    <a:pt x="0" y="95"/>
                  </a:lnTo>
                  <a:lnTo>
                    <a:pt x="14" y="160"/>
                  </a:lnTo>
                  <a:lnTo>
                    <a:pt x="50" y="190"/>
                  </a:lnTo>
                  <a:lnTo>
                    <a:pt x="83" y="162"/>
                  </a:lnTo>
                  <a:lnTo>
                    <a:pt x="100" y="95"/>
                  </a:lnTo>
                  <a:close/>
                </a:path>
              </a:pathLst>
            </a:custGeom>
            <a:noFill/>
            <a:ln w="23876">
              <a:solidFill>
                <a:srgbClr val="000000"/>
              </a:solidFill>
              <a:prstDash val="solid"/>
              <a:round/>
              <a:headEnd/>
              <a:tailEnd/>
            </a:ln>
          </p:spPr>
          <p:txBody>
            <a:bodyPr/>
            <a:lstStyle/>
            <a:p>
              <a:endParaRPr lang="en-US"/>
            </a:p>
          </p:txBody>
        </p:sp>
        <p:sp>
          <p:nvSpPr>
            <p:cNvPr id="45340" name="Freeform 29"/>
            <p:cNvSpPr>
              <a:spLocks/>
            </p:cNvSpPr>
            <p:nvPr/>
          </p:nvSpPr>
          <p:spPr bwMode="auto">
            <a:xfrm>
              <a:off x="1149" y="1415"/>
              <a:ext cx="50" cy="96"/>
            </a:xfrm>
            <a:custGeom>
              <a:avLst/>
              <a:gdLst>
                <a:gd name="T0" fmla="*/ 3 w 100"/>
                <a:gd name="T1" fmla="*/ 3 h 190"/>
                <a:gd name="T2" fmla="*/ 3 w 100"/>
                <a:gd name="T3" fmla="*/ 1 h 190"/>
                <a:gd name="T4" fmla="*/ 2 w 100"/>
                <a:gd name="T5" fmla="*/ 0 h 190"/>
                <a:gd name="T6" fmla="*/ 1 w 100"/>
                <a:gd name="T7" fmla="*/ 1 h 190"/>
                <a:gd name="T8" fmla="*/ 0 w 100"/>
                <a:gd name="T9" fmla="*/ 3 h 190"/>
                <a:gd name="T10" fmla="*/ 1 w 100"/>
                <a:gd name="T11" fmla="*/ 6 h 190"/>
                <a:gd name="T12" fmla="*/ 2 w 100"/>
                <a:gd name="T13" fmla="*/ 7 h 190"/>
                <a:gd name="T14" fmla="*/ 3 w 100"/>
                <a:gd name="T15" fmla="*/ 6 h 190"/>
                <a:gd name="T16" fmla="*/ 3 w 100"/>
                <a:gd name="T17" fmla="*/ 3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90"/>
                <a:gd name="T29" fmla="*/ 100 w 10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90">
                  <a:moveTo>
                    <a:pt x="100" y="95"/>
                  </a:moveTo>
                  <a:lnTo>
                    <a:pt x="85" y="30"/>
                  </a:lnTo>
                  <a:lnTo>
                    <a:pt x="50" y="0"/>
                  </a:lnTo>
                  <a:lnTo>
                    <a:pt x="15" y="28"/>
                  </a:lnTo>
                  <a:lnTo>
                    <a:pt x="0" y="95"/>
                  </a:lnTo>
                  <a:lnTo>
                    <a:pt x="14" y="160"/>
                  </a:lnTo>
                  <a:lnTo>
                    <a:pt x="50" y="190"/>
                  </a:lnTo>
                  <a:lnTo>
                    <a:pt x="83" y="162"/>
                  </a:lnTo>
                  <a:lnTo>
                    <a:pt x="100" y="95"/>
                  </a:lnTo>
                  <a:close/>
                </a:path>
              </a:pathLst>
            </a:custGeom>
            <a:noFill/>
            <a:ln w="23876">
              <a:solidFill>
                <a:srgbClr val="000000"/>
              </a:solidFill>
              <a:prstDash val="solid"/>
              <a:round/>
              <a:headEnd/>
              <a:tailEnd/>
            </a:ln>
          </p:spPr>
          <p:txBody>
            <a:bodyPr/>
            <a:lstStyle/>
            <a:p>
              <a:endParaRPr lang="en-US"/>
            </a:p>
          </p:txBody>
        </p:sp>
        <p:sp>
          <p:nvSpPr>
            <p:cNvPr id="45341" name="Freeform 30"/>
            <p:cNvSpPr>
              <a:spLocks/>
            </p:cNvSpPr>
            <p:nvPr/>
          </p:nvSpPr>
          <p:spPr bwMode="auto">
            <a:xfrm>
              <a:off x="1200" y="1415"/>
              <a:ext cx="49" cy="96"/>
            </a:xfrm>
            <a:custGeom>
              <a:avLst/>
              <a:gdLst>
                <a:gd name="T0" fmla="*/ 4 w 97"/>
                <a:gd name="T1" fmla="*/ 3 h 190"/>
                <a:gd name="T2" fmla="*/ 3 w 97"/>
                <a:gd name="T3" fmla="*/ 1 h 190"/>
                <a:gd name="T4" fmla="*/ 2 w 97"/>
                <a:gd name="T5" fmla="*/ 0 h 190"/>
                <a:gd name="T6" fmla="*/ 1 w 97"/>
                <a:gd name="T7" fmla="*/ 1 h 190"/>
                <a:gd name="T8" fmla="*/ 0 w 97"/>
                <a:gd name="T9" fmla="*/ 3 h 190"/>
                <a:gd name="T10" fmla="*/ 1 w 97"/>
                <a:gd name="T11" fmla="*/ 6 h 190"/>
                <a:gd name="T12" fmla="*/ 2 w 97"/>
                <a:gd name="T13" fmla="*/ 7 h 190"/>
                <a:gd name="T14" fmla="*/ 3 w 97"/>
                <a:gd name="T15" fmla="*/ 6 h 190"/>
                <a:gd name="T16" fmla="*/ 4 w 97"/>
                <a:gd name="T17" fmla="*/ 3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190"/>
                <a:gd name="T29" fmla="*/ 97 w 97"/>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190">
                  <a:moveTo>
                    <a:pt x="97" y="95"/>
                  </a:moveTo>
                  <a:lnTo>
                    <a:pt x="83" y="30"/>
                  </a:lnTo>
                  <a:lnTo>
                    <a:pt x="49" y="0"/>
                  </a:lnTo>
                  <a:lnTo>
                    <a:pt x="16" y="28"/>
                  </a:lnTo>
                  <a:lnTo>
                    <a:pt x="0" y="95"/>
                  </a:lnTo>
                  <a:lnTo>
                    <a:pt x="14" y="160"/>
                  </a:lnTo>
                  <a:lnTo>
                    <a:pt x="49" y="190"/>
                  </a:lnTo>
                  <a:lnTo>
                    <a:pt x="82" y="162"/>
                  </a:lnTo>
                  <a:lnTo>
                    <a:pt x="97" y="95"/>
                  </a:lnTo>
                  <a:close/>
                </a:path>
              </a:pathLst>
            </a:custGeom>
            <a:noFill/>
            <a:ln w="23876">
              <a:solidFill>
                <a:srgbClr val="000000"/>
              </a:solidFill>
              <a:prstDash val="solid"/>
              <a:round/>
              <a:headEnd/>
              <a:tailEnd/>
            </a:ln>
          </p:spPr>
          <p:txBody>
            <a:bodyPr/>
            <a:lstStyle/>
            <a:p>
              <a:endParaRPr lang="en-US"/>
            </a:p>
          </p:txBody>
        </p:sp>
        <p:sp>
          <p:nvSpPr>
            <p:cNvPr id="45342" name="Freeform 31"/>
            <p:cNvSpPr>
              <a:spLocks/>
            </p:cNvSpPr>
            <p:nvPr/>
          </p:nvSpPr>
          <p:spPr bwMode="auto">
            <a:xfrm>
              <a:off x="1249" y="1415"/>
              <a:ext cx="51" cy="96"/>
            </a:xfrm>
            <a:custGeom>
              <a:avLst/>
              <a:gdLst>
                <a:gd name="T0" fmla="*/ 4 w 101"/>
                <a:gd name="T1" fmla="*/ 3 h 190"/>
                <a:gd name="T2" fmla="*/ 3 w 101"/>
                <a:gd name="T3" fmla="*/ 1 h 190"/>
                <a:gd name="T4" fmla="*/ 2 w 101"/>
                <a:gd name="T5" fmla="*/ 0 h 190"/>
                <a:gd name="T6" fmla="*/ 1 w 101"/>
                <a:gd name="T7" fmla="*/ 1 h 190"/>
                <a:gd name="T8" fmla="*/ 0 w 101"/>
                <a:gd name="T9" fmla="*/ 3 h 190"/>
                <a:gd name="T10" fmla="*/ 1 w 101"/>
                <a:gd name="T11" fmla="*/ 6 h 190"/>
                <a:gd name="T12" fmla="*/ 2 w 101"/>
                <a:gd name="T13" fmla="*/ 7 h 190"/>
                <a:gd name="T14" fmla="*/ 3 w 101"/>
                <a:gd name="T15" fmla="*/ 6 h 190"/>
                <a:gd name="T16" fmla="*/ 4 w 101"/>
                <a:gd name="T17" fmla="*/ 3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
                <a:gd name="T28" fmla="*/ 0 h 190"/>
                <a:gd name="T29" fmla="*/ 101 w 101"/>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 h="190">
                  <a:moveTo>
                    <a:pt x="101" y="95"/>
                  </a:moveTo>
                  <a:lnTo>
                    <a:pt x="87" y="30"/>
                  </a:lnTo>
                  <a:lnTo>
                    <a:pt x="50" y="0"/>
                  </a:lnTo>
                  <a:lnTo>
                    <a:pt x="16" y="28"/>
                  </a:lnTo>
                  <a:lnTo>
                    <a:pt x="0" y="95"/>
                  </a:lnTo>
                  <a:lnTo>
                    <a:pt x="14" y="160"/>
                  </a:lnTo>
                  <a:lnTo>
                    <a:pt x="50" y="190"/>
                  </a:lnTo>
                  <a:lnTo>
                    <a:pt x="84" y="162"/>
                  </a:lnTo>
                  <a:lnTo>
                    <a:pt x="101" y="95"/>
                  </a:lnTo>
                  <a:close/>
                </a:path>
              </a:pathLst>
            </a:custGeom>
            <a:noFill/>
            <a:ln w="23876">
              <a:solidFill>
                <a:srgbClr val="000000"/>
              </a:solidFill>
              <a:prstDash val="solid"/>
              <a:round/>
              <a:headEnd/>
              <a:tailEnd/>
            </a:ln>
          </p:spPr>
          <p:txBody>
            <a:bodyPr/>
            <a:lstStyle/>
            <a:p>
              <a:endParaRPr lang="en-US"/>
            </a:p>
          </p:txBody>
        </p:sp>
      </p:grpSp>
      <p:sp>
        <p:nvSpPr>
          <p:cNvPr id="45066" name="Rectangle 32"/>
          <p:cNvSpPr>
            <a:spLocks noChangeArrowheads="1"/>
          </p:cNvSpPr>
          <p:nvPr/>
        </p:nvSpPr>
        <p:spPr bwMode="auto">
          <a:xfrm>
            <a:off x="1566863" y="2173288"/>
            <a:ext cx="333375" cy="103187"/>
          </a:xfrm>
          <a:prstGeom prst="rect">
            <a:avLst/>
          </a:prstGeom>
          <a:solidFill>
            <a:schemeClr val="bg1"/>
          </a:solidFill>
          <a:ln w="1651">
            <a:solidFill>
              <a:schemeClr val="bg1"/>
            </a:solidFill>
            <a:miter lim="800000"/>
            <a:headEnd/>
            <a:tailEnd/>
          </a:ln>
        </p:spPr>
        <p:txBody>
          <a:bodyPr/>
          <a:lstStyle/>
          <a:p>
            <a:endParaRPr lang="en-US"/>
          </a:p>
        </p:txBody>
      </p:sp>
      <p:grpSp>
        <p:nvGrpSpPr>
          <p:cNvPr id="45067" name="Group 33"/>
          <p:cNvGrpSpPr>
            <a:grpSpLocks/>
          </p:cNvGrpSpPr>
          <p:nvPr/>
        </p:nvGrpSpPr>
        <p:grpSpPr bwMode="auto">
          <a:xfrm>
            <a:off x="1579563" y="1944688"/>
            <a:ext cx="296862" cy="133350"/>
            <a:chOff x="1095" y="1292"/>
            <a:chExt cx="205" cy="96"/>
          </a:xfrm>
        </p:grpSpPr>
        <p:sp>
          <p:nvSpPr>
            <p:cNvPr id="45335" name="Freeform 34"/>
            <p:cNvSpPr>
              <a:spLocks/>
            </p:cNvSpPr>
            <p:nvPr/>
          </p:nvSpPr>
          <p:spPr bwMode="auto">
            <a:xfrm>
              <a:off x="1095" y="1292"/>
              <a:ext cx="50" cy="96"/>
            </a:xfrm>
            <a:custGeom>
              <a:avLst/>
              <a:gdLst>
                <a:gd name="T0" fmla="*/ 0 w 99"/>
                <a:gd name="T1" fmla="*/ 3 h 191"/>
                <a:gd name="T2" fmla="*/ 1 w 99"/>
                <a:gd name="T3" fmla="*/ 6 h 191"/>
                <a:gd name="T4" fmla="*/ 2 w 99"/>
                <a:gd name="T5" fmla="*/ 6 h 191"/>
                <a:gd name="T6" fmla="*/ 3 w 99"/>
                <a:gd name="T7" fmla="*/ 6 h 191"/>
                <a:gd name="T8" fmla="*/ 4 w 99"/>
                <a:gd name="T9" fmla="*/ 3 h 191"/>
                <a:gd name="T10" fmla="*/ 3 w 99"/>
                <a:gd name="T11" fmla="*/ 1 h 191"/>
                <a:gd name="T12" fmla="*/ 2 w 99"/>
                <a:gd name="T13" fmla="*/ 0 h 191"/>
                <a:gd name="T14" fmla="*/ 1 w 99"/>
                <a:gd name="T15" fmla="*/ 1 h 191"/>
                <a:gd name="T16" fmla="*/ 0 w 99"/>
                <a:gd name="T17" fmla="*/ 3 h 1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191"/>
                <a:gd name="T29" fmla="*/ 99 w 99"/>
                <a:gd name="T30" fmla="*/ 191 h 1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191">
                  <a:moveTo>
                    <a:pt x="0" y="96"/>
                  </a:moveTo>
                  <a:lnTo>
                    <a:pt x="15" y="161"/>
                  </a:lnTo>
                  <a:lnTo>
                    <a:pt x="49" y="191"/>
                  </a:lnTo>
                  <a:lnTo>
                    <a:pt x="82" y="163"/>
                  </a:lnTo>
                  <a:lnTo>
                    <a:pt x="99" y="96"/>
                  </a:lnTo>
                  <a:lnTo>
                    <a:pt x="85" y="31"/>
                  </a:lnTo>
                  <a:lnTo>
                    <a:pt x="49" y="0"/>
                  </a:lnTo>
                  <a:lnTo>
                    <a:pt x="16" y="29"/>
                  </a:lnTo>
                  <a:lnTo>
                    <a:pt x="0" y="96"/>
                  </a:lnTo>
                  <a:close/>
                </a:path>
              </a:pathLst>
            </a:custGeom>
            <a:noFill/>
            <a:ln w="23876">
              <a:solidFill>
                <a:srgbClr val="000000"/>
              </a:solidFill>
              <a:prstDash val="solid"/>
              <a:round/>
              <a:headEnd/>
              <a:tailEnd/>
            </a:ln>
          </p:spPr>
          <p:txBody>
            <a:bodyPr/>
            <a:lstStyle/>
            <a:p>
              <a:endParaRPr lang="en-US"/>
            </a:p>
          </p:txBody>
        </p:sp>
        <p:sp>
          <p:nvSpPr>
            <p:cNvPr id="45336" name="Freeform 35"/>
            <p:cNvSpPr>
              <a:spLocks/>
            </p:cNvSpPr>
            <p:nvPr/>
          </p:nvSpPr>
          <p:spPr bwMode="auto">
            <a:xfrm>
              <a:off x="1148" y="1292"/>
              <a:ext cx="50" cy="96"/>
            </a:xfrm>
            <a:custGeom>
              <a:avLst/>
              <a:gdLst>
                <a:gd name="T0" fmla="*/ 0 w 99"/>
                <a:gd name="T1" fmla="*/ 3 h 191"/>
                <a:gd name="T2" fmla="*/ 1 w 99"/>
                <a:gd name="T3" fmla="*/ 6 h 191"/>
                <a:gd name="T4" fmla="*/ 2 w 99"/>
                <a:gd name="T5" fmla="*/ 6 h 191"/>
                <a:gd name="T6" fmla="*/ 3 w 99"/>
                <a:gd name="T7" fmla="*/ 6 h 191"/>
                <a:gd name="T8" fmla="*/ 4 w 99"/>
                <a:gd name="T9" fmla="*/ 3 h 191"/>
                <a:gd name="T10" fmla="*/ 3 w 99"/>
                <a:gd name="T11" fmla="*/ 1 h 191"/>
                <a:gd name="T12" fmla="*/ 2 w 99"/>
                <a:gd name="T13" fmla="*/ 0 h 191"/>
                <a:gd name="T14" fmla="*/ 1 w 99"/>
                <a:gd name="T15" fmla="*/ 1 h 191"/>
                <a:gd name="T16" fmla="*/ 0 w 99"/>
                <a:gd name="T17" fmla="*/ 3 h 1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191"/>
                <a:gd name="T29" fmla="*/ 99 w 99"/>
                <a:gd name="T30" fmla="*/ 191 h 1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191">
                  <a:moveTo>
                    <a:pt x="0" y="96"/>
                  </a:moveTo>
                  <a:lnTo>
                    <a:pt x="15" y="161"/>
                  </a:lnTo>
                  <a:lnTo>
                    <a:pt x="49" y="191"/>
                  </a:lnTo>
                  <a:lnTo>
                    <a:pt x="82" y="163"/>
                  </a:lnTo>
                  <a:lnTo>
                    <a:pt x="99" y="96"/>
                  </a:lnTo>
                  <a:lnTo>
                    <a:pt x="85" y="31"/>
                  </a:lnTo>
                  <a:lnTo>
                    <a:pt x="49" y="0"/>
                  </a:lnTo>
                  <a:lnTo>
                    <a:pt x="16" y="29"/>
                  </a:lnTo>
                  <a:lnTo>
                    <a:pt x="0" y="96"/>
                  </a:lnTo>
                  <a:close/>
                </a:path>
              </a:pathLst>
            </a:custGeom>
            <a:noFill/>
            <a:ln w="23876">
              <a:solidFill>
                <a:srgbClr val="000000"/>
              </a:solidFill>
              <a:prstDash val="solid"/>
              <a:round/>
              <a:headEnd/>
              <a:tailEnd/>
            </a:ln>
          </p:spPr>
          <p:txBody>
            <a:bodyPr/>
            <a:lstStyle/>
            <a:p>
              <a:endParaRPr lang="en-US"/>
            </a:p>
          </p:txBody>
        </p:sp>
        <p:sp>
          <p:nvSpPr>
            <p:cNvPr id="45337" name="Freeform 36"/>
            <p:cNvSpPr>
              <a:spLocks/>
            </p:cNvSpPr>
            <p:nvPr/>
          </p:nvSpPr>
          <p:spPr bwMode="auto">
            <a:xfrm>
              <a:off x="1199" y="1292"/>
              <a:ext cx="49" cy="96"/>
            </a:xfrm>
            <a:custGeom>
              <a:avLst/>
              <a:gdLst>
                <a:gd name="T0" fmla="*/ 0 w 98"/>
                <a:gd name="T1" fmla="*/ 3 h 191"/>
                <a:gd name="T2" fmla="*/ 1 w 98"/>
                <a:gd name="T3" fmla="*/ 6 h 191"/>
                <a:gd name="T4" fmla="*/ 2 w 98"/>
                <a:gd name="T5" fmla="*/ 6 h 191"/>
                <a:gd name="T6" fmla="*/ 3 w 98"/>
                <a:gd name="T7" fmla="*/ 6 h 191"/>
                <a:gd name="T8" fmla="*/ 3 w 98"/>
                <a:gd name="T9" fmla="*/ 3 h 191"/>
                <a:gd name="T10" fmla="*/ 3 w 98"/>
                <a:gd name="T11" fmla="*/ 1 h 191"/>
                <a:gd name="T12" fmla="*/ 2 w 98"/>
                <a:gd name="T13" fmla="*/ 0 h 191"/>
                <a:gd name="T14" fmla="*/ 1 w 98"/>
                <a:gd name="T15" fmla="*/ 1 h 191"/>
                <a:gd name="T16" fmla="*/ 0 w 98"/>
                <a:gd name="T17" fmla="*/ 3 h 1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191"/>
                <a:gd name="T29" fmla="*/ 98 w 98"/>
                <a:gd name="T30" fmla="*/ 191 h 1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191">
                  <a:moveTo>
                    <a:pt x="0" y="96"/>
                  </a:moveTo>
                  <a:lnTo>
                    <a:pt x="15" y="161"/>
                  </a:lnTo>
                  <a:lnTo>
                    <a:pt x="49" y="191"/>
                  </a:lnTo>
                  <a:lnTo>
                    <a:pt x="82" y="163"/>
                  </a:lnTo>
                  <a:lnTo>
                    <a:pt x="98" y="96"/>
                  </a:lnTo>
                  <a:lnTo>
                    <a:pt x="84" y="31"/>
                  </a:lnTo>
                  <a:lnTo>
                    <a:pt x="49" y="0"/>
                  </a:lnTo>
                  <a:lnTo>
                    <a:pt x="16" y="29"/>
                  </a:lnTo>
                  <a:lnTo>
                    <a:pt x="0" y="96"/>
                  </a:lnTo>
                  <a:close/>
                </a:path>
              </a:pathLst>
            </a:custGeom>
            <a:noFill/>
            <a:ln w="23876">
              <a:solidFill>
                <a:srgbClr val="000000"/>
              </a:solidFill>
              <a:prstDash val="solid"/>
              <a:round/>
              <a:headEnd/>
              <a:tailEnd/>
            </a:ln>
          </p:spPr>
          <p:txBody>
            <a:bodyPr/>
            <a:lstStyle/>
            <a:p>
              <a:endParaRPr lang="en-US"/>
            </a:p>
          </p:txBody>
        </p:sp>
        <p:sp>
          <p:nvSpPr>
            <p:cNvPr id="45338" name="Freeform 37"/>
            <p:cNvSpPr>
              <a:spLocks/>
            </p:cNvSpPr>
            <p:nvPr/>
          </p:nvSpPr>
          <p:spPr bwMode="auto">
            <a:xfrm>
              <a:off x="1249" y="1292"/>
              <a:ext cx="51" cy="96"/>
            </a:xfrm>
            <a:custGeom>
              <a:avLst/>
              <a:gdLst>
                <a:gd name="T0" fmla="*/ 0 w 101"/>
                <a:gd name="T1" fmla="*/ 3 h 191"/>
                <a:gd name="T2" fmla="*/ 1 w 101"/>
                <a:gd name="T3" fmla="*/ 6 h 191"/>
                <a:gd name="T4" fmla="*/ 2 w 101"/>
                <a:gd name="T5" fmla="*/ 6 h 191"/>
                <a:gd name="T6" fmla="*/ 3 w 101"/>
                <a:gd name="T7" fmla="*/ 6 h 191"/>
                <a:gd name="T8" fmla="*/ 4 w 101"/>
                <a:gd name="T9" fmla="*/ 3 h 191"/>
                <a:gd name="T10" fmla="*/ 3 w 101"/>
                <a:gd name="T11" fmla="*/ 1 h 191"/>
                <a:gd name="T12" fmla="*/ 2 w 101"/>
                <a:gd name="T13" fmla="*/ 0 h 191"/>
                <a:gd name="T14" fmla="*/ 1 w 101"/>
                <a:gd name="T15" fmla="*/ 1 h 191"/>
                <a:gd name="T16" fmla="*/ 0 w 101"/>
                <a:gd name="T17" fmla="*/ 3 h 1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
                <a:gd name="T28" fmla="*/ 0 h 191"/>
                <a:gd name="T29" fmla="*/ 101 w 101"/>
                <a:gd name="T30" fmla="*/ 191 h 1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 h="191">
                  <a:moveTo>
                    <a:pt x="0" y="96"/>
                  </a:moveTo>
                  <a:lnTo>
                    <a:pt x="14" y="161"/>
                  </a:lnTo>
                  <a:lnTo>
                    <a:pt x="50" y="191"/>
                  </a:lnTo>
                  <a:lnTo>
                    <a:pt x="84" y="163"/>
                  </a:lnTo>
                  <a:lnTo>
                    <a:pt x="101" y="96"/>
                  </a:lnTo>
                  <a:lnTo>
                    <a:pt x="86" y="31"/>
                  </a:lnTo>
                  <a:lnTo>
                    <a:pt x="50" y="0"/>
                  </a:lnTo>
                  <a:lnTo>
                    <a:pt x="15" y="29"/>
                  </a:lnTo>
                  <a:lnTo>
                    <a:pt x="0" y="96"/>
                  </a:lnTo>
                  <a:close/>
                </a:path>
              </a:pathLst>
            </a:custGeom>
            <a:noFill/>
            <a:ln w="23876">
              <a:solidFill>
                <a:srgbClr val="000000"/>
              </a:solidFill>
              <a:prstDash val="solid"/>
              <a:round/>
              <a:headEnd/>
              <a:tailEnd/>
            </a:ln>
          </p:spPr>
          <p:txBody>
            <a:bodyPr/>
            <a:lstStyle/>
            <a:p>
              <a:endParaRPr lang="en-US"/>
            </a:p>
          </p:txBody>
        </p:sp>
      </p:grpSp>
      <p:sp>
        <p:nvSpPr>
          <p:cNvPr id="45068" name="Rectangle 38"/>
          <p:cNvSpPr>
            <a:spLocks noChangeArrowheads="1"/>
          </p:cNvSpPr>
          <p:nvPr/>
        </p:nvSpPr>
        <p:spPr bwMode="auto">
          <a:xfrm>
            <a:off x="1558925" y="1912938"/>
            <a:ext cx="336550" cy="104775"/>
          </a:xfrm>
          <a:prstGeom prst="rect">
            <a:avLst/>
          </a:prstGeom>
          <a:solidFill>
            <a:schemeClr val="bg1"/>
          </a:solidFill>
          <a:ln w="1651">
            <a:solidFill>
              <a:schemeClr val="bg1"/>
            </a:solidFill>
            <a:miter lim="800000"/>
            <a:headEnd/>
            <a:tailEnd/>
          </a:ln>
        </p:spPr>
        <p:txBody>
          <a:bodyPr/>
          <a:lstStyle/>
          <a:p>
            <a:endParaRPr lang="en-US"/>
          </a:p>
        </p:txBody>
      </p:sp>
      <p:sp>
        <p:nvSpPr>
          <p:cNvPr id="45069" name="Line 39"/>
          <p:cNvSpPr>
            <a:spLocks noChangeShapeType="1"/>
          </p:cNvSpPr>
          <p:nvPr/>
        </p:nvSpPr>
        <p:spPr bwMode="auto">
          <a:xfrm>
            <a:off x="1731963" y="1887538"/>
            <a:ext cx="1587" cy="163512"/>
          </a:xfrm>
          <a:prstGeom prst="line">
            <a:avLst/>
          </a:prstGeom>
          <a:noFill/>
          <a:ln w="39751">
            <a:solidFill>
              <a:srgbClr val="000000"/>
            </a:solidFill>
            <a:round/>
            <a:headEnd/>
            <a:tailEnd/>
          </a:ln>
        </p:spPr>
        <p:txBody>
          <a:bodyPr/>
          <a:lstStyle/>
          <a:p>
            <a:endParaRPr lang="en-US"/>
          </a:p>
        </p:txBody>
      </p:sp>
      <p:sp>
        <p:nvSpPr>
          <p:cNvPr id="45070" name="Freeform 40"/>
          <p:cNvSpPr>
            <a:spLocks noChangeArrowheads="1"/>
          </p:cNvSpPr>
          <p:nvPr/>
        </p:nvSpPr>
        <p:spPr bwMode="auto">
          <a:xfrm>
            <a:off x="1030288" y="1865313"/>
            <a:ext cx="4243387" cy="3175"/>
          </a:xfrm>
          <a:custGeom>
            <a:avLst/>
            <a:gdLst>
              <a:gd name="T0" fmla="*/ 0 w 2940"/>
              <a:gd name="T1" fmla="*/ 2147483647 h 2"/>
              <a:gd name="T2" fmla="*/ 2147483647 w 2940"/>
              <a:gd name="T3" fmla="*/ 0 h 2"/>
              <a:gd name="T4" fmla="*/ 0 60000 65536"/>
              <a:gd name="T5" fmla="*/ 0 60000 65536"/>
              <a:gd name="T6" fmla="*/ 0 w 2940"/>
              <a:gd name="T7" fmla="*/ 0 h 2"/>
              <a:gd name="T8" fmla="*/ 2940 w 2940"/>
              <a:gd name="T9" fmla="*/ 2 h 2"/>
            </a:gdLst>
            <a:ahLst/>
            <a:cxnLst>
              <a:cxn ang="T4">
                <a:pos x="T0" y="T1"/>
              </a:cxn>
              <a:cxn ang="T5">
                <a:pos x="T2" y="T3"/>
              </a:cxn>
            </a:cxnLst>
            <a:rect l="T6" t="T7" r="T8" b="T9"/>
            <a:pathLst>
              <a:path w="2940" h="2">
                <a:moveTo>
                  <a:pt x="0" y="2"/>
                </a:moveTo>
                <a:lnTo>
                  <a:pt x="2940" y="0"/>
                </a:lnTo>
              </a:path>
            </a:pathLst>
          </a:custGeom>
          <a:solidFill>
            <a:srgbClr val="FFFFFF"/>
          </a:solidFill>
          <a:ln w="42926">
            <a:solidFill>
              <a:srgbClr val="000000"/>
            </a:solidFill>
            <a:round/>
            <a:headEnd/>
            <a:tailEnd/>
          </a:ln>
        </p:spPr>
        <p:txBody>
          <a:bodyPr/>
          <a:lstStyle/>
          <a:p>
            <a:endParaRPr lang="en-US"/>
          </a:p>
        </p:txBody>
      </p:sp>
      <p:sp>
        <p:nvSpPr>
          <p:cNvPr id="45071" name="Freeform 41"/>
          <p:cNvSpPr>
            <a:spLocks noChangeArrowheads="1"/>
          </p:cNvSpPr>
          <p:nvPr/>
        </p:nvSpPr>
        <p:spPr bwMode="auto">
          <a:xfrm>
            <a:off x="5264150" y="1849438"/>
            <a:ext cx="1588" cy="352425"/>
          </a:xfrm>
          <a:custGeom>
            <a:avLst/>
            <a:gdLst>
              <a:gd name="T0" fmla="*/ 0 w 1"/>
              <a:gd name="T1" fmla="*/ 0 h 252"/>
              <a:gd name="T2" fmla="*/ 0 w 1"/>
              <a:gd name="T3" fmla="*/ 2147483647 h 252"/>
              <a:gd name="T4" fmla="*/ 0 60000 65536"/>
              <a:gd name="T5" fmla="*/ 0 60000 65536"/>
              <a:gd name="T6" fmla="*/ 0 w 1"/>
              <a:gd name="T7" fmla="*/ 0 h 252"/>
              <a:gd name="T8" fmla="*/ 1 w 1"/>
              <a:gd name="T9" fmla="*/ 252 h 252"/>
            </a:gdLst>
            <a:ahLst/>
            <a:cxnLst>
              <a:cxn ang="T4">
                <a:pos x="T0" y="T1"/>
              </a:cxn>
              <a:cxn ang="T5">
                <a:pos x="T2" y="T3"/>
              </a:cxn>
            </a:cxnLst>
            <a:rect l="T6" t="T7" r="T8" b="T9"/>
            <a:pathLst>
              <a:path w="1" h="252">
                <a:moveTo>
                  <a:pt x="0" y="0"/>
                </a:moveTo>
                <a:lnTo>
                  <a:pt x="0" y="252"/>
                </a:lnTo>
              </a:path>
            </a:pathLst>
          </a:custGeom>
          <a:solidFill>
            <a:srgbClr val="FFFFFF"/>
          </a:solidFill>
          <a:ln w="30226">
            <a:solidFill>
              <a:srgbClr val="000000"/>
            </a:solidFill>
            <a:round/>
            <a:headEnd/>
            <a:tailEnd/>
          </a:ln>
        </p:spPr>
        <p:txBody>
          <a:bodyPr/>
          <a:lstStyle/>
          <a:p>
            <a:endParaRPr lang="en-US"/>
          </a:p>
        </p:txBody>
      </p:sp>
      <p:sp>
        <p:nvSpPr>
          <p:cNvPr id="45072" name="Freeform 42"/>
          <p:cNvSpPr>
            <a:spLocks noChangeArrowheads="1"/>
          </p:cNvSpPr>
          <p:nvPr/>
        </p:nvSpPr>
        <p:spPr bwMode="auto">
          <a:xfrm>
            <a:off x="6850063" y="1882775"/>
            <a:ext cx="1587" cy="319088"/>
          </a:xfrm>
          <a:custGeom>
            <a:avLst/>
            <a:gdLst>
              <a:gd name="T0" fmla="*/ 0 w 1"/>
              <a:gd name="T1" fmla="*/ 0 h 228"/>
              <a:gd name="T2" fmla="*/ 2147483647 w 1"/>
              <a:gd name="T3" fmla="*/ 2147483647 h 228"/>
              <a:gd name="T4" fmla="*/ 0 60000 65536"/>
              <a:gd name="T5" fmla="*/ 0 60000 65536"/>
              <a:gd name="T6" fmla="*/ 0 w 1"/>
              <a:gd name="T7" fmla="*/ 0 h 228"/>
              <a:gd name="T8" fmla="*/ 1 w 1"/>
              <a:gd name="T9" fmla="*/ 228 h 228"/>
            </a:gdLst>
            <a:ahLst/>
            <a:cxnLst>
              <a:cxn ang="T4">
                <a:pos x="T0" y="T1"/>
              </a:cxn>
              <a:cxn ang="T5">
                <a:pos x="T2" y="T3"/>
              </a:cxn>
            </a:cxnLst>
            <a:rect l="T6" t="T7" r="T8" b="T9"/>
            <a:pathLst>
              <a:path w="1" h="228">
                <a:moveTo>
                  <a:pt x="0" y="0"/>
                </a:moveTo>
                <a:lnTo>
                  <a:pt x="1" y="228"/>
                </a:lnTo>
              </a:path>
            </a:pathLst>
          </a:custGeom>
          <a:solidFill>
            <a:srgbClr val="FFFFFF"/>
          </a:solidFill>
          <a:ln w="30226">
            <a:solidFill>
              <a:srgbClr val="000000"/>
            </a:solidFill>
            <a:round/>
            <a:headEnd/>
            <a:tailEnd/>
          </a:ln>
        </p:spPr>
        <p:txBody>
          <a:bodyPr/>
          <a:lstStyle/>
          <a:p>
            <a:endParaRPr lang="en-US"/>
          </a:p>
        </p:txBody>
      </p:sp>
      <p:sp>
        <p:nvSpPr>
          <p:cNvPr id="45073" name="Oval 43"/>
          <p:cNvSpPr>
            <a:spLocks noChangeArrowheads="1"/>
          </p:cNvSpPr>
          <p:nvPr/>
        </p:nvSpPr>
        <p:spPr bwMode="auto">
          <a:xfrm>
            <a:off x="6845300" y="2400300"/>
            <a:ext cx="17463" cy="11113"/>
          </a:xfrm>
          <a:prstGeom prst="ellipse">
            <a:avLst/>
          </a:prstGeom>
          <a:solidFill>
            <a:srgbClr val="000000"/>
          </a:solidFill>
          <a:ln w="11113">
            <a:solidFill>
              <a:srgbClr val="000000"/>
            </a:solidFill>
            <a:round/>
            <a:headEnd/>
            <a:tailEnd/>
          </a:ln>
        </p:spPr>
        <p:txBody>
          <a:bodyPr/>
          <a:lstStyle/>
          <a:p>
            <a:endParaRPr lang="en-US"/>
          </a:p>
        </p:txBody>
      </p:sp>
      <p:sp>
        <p:nvSpPr>
          <p:cNvPr id="45074" name="Oval 44"/>
          <p:cNvSpPr>
            <a:spLocks noChangeArrowheads="1"/>
          </p:cNvSpPr>
          <p:nvPr/>
        </p:nvSpPr>
        <p:spPr bwMode="auto">
          <a:xfrm>
            <a:off x="6846888" y="2173288"/>
            <a:ext cx="17462" cy="11112"/>
          </a:xfrm>
          <a:prstGeom prst="ellipse">
            <a:avLst/>
          </a:prstGeom>
          <a:solidFill>
            <a:srgbClr val="000000"/>
          </a:solidFill>
          <a:ln w="11113">
            <a:solidFill>
              <a:srgbClr val="000000"/>
            </a:solidFill>
            <a:round/>
            <a:headEnd/>
            <a:tailEnd/>
          </a:ln>
        </p:spPr>
        <p:txBody>
          <a:bodyPr/>
          <a:lstStyle/>
          <a:p>
            <a:endParaRPr lang="en-US"/>
          </a:p>
        </p:txBody>
      </p:sp>
      <p:sp>
        <p:nvSpPr>
          <p:cNvPr id="45075" name="Rectangle 45"/>
          <p:cNvSpPr>
            <a:spLocks noChangeArrowheads="1"/>
          </p:cNvSpPr>
          <p:nvPr/>
        </p:nvSpPr>
        <p:spPr bwMode="auto">
          <a:xfrm>
            <a:off x="6332538" y="2184400"/>
            <a:ext cx="381000" cy="16192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latin typeface="Arial Narrow" pitchFamily="34" charset="0"/>
              </a:rPr>
              <a:t>161817</a:t>
            </a:r>
            <a:endParaRPr lang="en-US" sz="1100" b="1">
              <a:latin typeface="Arial Narrow" pitchFamily="34" charset="0"/>
            </a:endParaRPr>
          </a:p>
        </p:txBody>
      </p:sp>
      <p:sp>
        <p:nvSpPr>
          <p:cNvPr id="45076" name="Freeform 46"/>
          <p:cNvSpPr>
            <a:spLocks/>
          </p:cNvSpPr>
          <p:nvPr/>
        </p:nvSpPr>
        <p:spPr bwMode="auto">
          <a:xfrm>
            <a:off x="6924675" y="3297238"/>
            <a:ext cx="100013" cy="196850"/>
          </a:xfrm>
          <a:custGeom>
            <a:avLst/>
            <a:gdLst>
              <a:gd name="T0" fmla="*/ 2147483647 w 139"/>
              <a:gd name="T1" fmla="*/ 0 h 279"/>
              <a:gd name="T2" fmla="*/ 2147483647 w 139"/>
              <a:gd name="T3" fmla="*/ 2147483647 h 279"/>
              <a:gd name="T4" fmla="*/ 0 w 139"/>
              <a:gd name="T5" fmla="*/ 0 h 279"/>
              <a:gd name="T6" fmla="*/ 2147483647 w 139"/>
              <a:gd name="T7" fmla="*/ 0 h 279"/>
              <a:gd name="T8" fmla="*/ 0 60000 65536"/>
              <a:gd name="T9" fmla="*/ 0 60000 65536"/>
              <a:gd name="T10" fmla="*/ 0 60000 65536"/>
              <a:gd name="T11" fmla="*/ 0 60000 65536"/>
              <a:gd name="T12" fmla="*/ 0 w 139"/>
              <a:gd name="T13" fmla="*/ 0 h 279"/>
              <a:gd name="T14" fmla="*/ 139 w 139"/>
              <a:gd name="T15" fmla="*/ 279 h 279"/>
            </a:gdLst>
            <a:ahLst/>
            <a:cxnLst>
              <a:cxn ang="T8">
                <a:pos x="T0" y="T1"/>
              </a:cxn>
              <a:cxn ang="T9">
                <a:pos x="T2" y="T3"/>
              </a:cxn>
              <a:cxn ang="T10">
                <a:pos x="T4" y="T5"/>
              </a:cxn>
              <a:cxn ang="T11">
                <a:pos x="T6" y="T7"/>
              </a:cxn>
            </a:cxnLst>
            <a:rect l="T12" t="T13" r="T14" b="T15"/>
            <a:pathLst>
              <a:path w="139" h="279">
                <a:moveTo>
                  <a:pt x="139" y="0"/>
                </a:moveTo>
                <a:lnTo>
                  <a:pt x="70" y="279"/>
                </a:lnTo>
                <a:lnTo>
                  <a:pt x="0" y="0"/>
                </a:lnTo>
                <a:lnTo>
                  <a:pt x="139" y="0"/>
                </a:lnTo>
                <a:close/>
              </a:path>
            </a:pathLst>
          </a:custGeom>
          <a:solidFill>
            <a:srgbClr val="008000"/>
          </a:solidFill>
          <a:ln w="11113">
            <a:solidFill>
              <a:srgbClr val="008000"/>
            </a:solidFill>
            <a:prstDash val="solid"/>
            <a:round/>
            <a:headEnd/>
            <a:tailEnd/>
          </a:ln>
        </p:spPr>
        <p:txBody>
          <a:bodyPr/>
          <a:lstStyle/>
          <a:p>
            <a:endParaRPr lang="en-US"/>
          </a:p>
        </p:txBody>
      </p:sp>
      <p:sp>
        <p:nvSpPr>
          <p:cNvPr id="45077" name="Line 47"/>
          <p:cNvSpPr>
            <a:spLocks noChangeShapeType="1"/>
          </p:cNvSpPr>
          <p:nvPr/>
        </p:nvSpPr>
        <p:spPr bwMode="auto">
          <a:xfrm>
            <a:off x="6778625" y="4873625"/>
            <a:ext cx="1588" cy="168275"/>
          </a:xfrm>
          <a:prstGeom prst="line">
            <a:avLst/>
          </a:prstGeom>
          <a:noFill/>
          <a:ln w="39751">
            <a:solidFill>
              <a:srgbClr val="000080"/>
            </a:solidFill>
            <a:round/>
            <a:headEnd/>
            <a:tailEnd/>
          </a:ln>
        </p:spPr>
        <p:txBody>
          <a:bodyPr/>
          <a:lstStyle/>
          <a:p>
            <a:endParaRPr lang="en-US"/>
          </a:p>
        </p:txBody>
      </p:sp>
      <p:sp>
        <p:nvSpPr>
          <p:cNvPr id="45078" name="Freeform 48"/>
          <p:cNvSpPr>
            <a:spLocks noChangeArrowheads="1"/>
          </p:cNvSpPr>
          <p:nvPr/>
        </p:nvSpPr>
        <p:spPr bwMode="auto">
          <a:xfrm>
            <a:off x="2540000" y="5041900"/>
            <a:ext cx="906463" cy="1588"/>
          </a:xfrm>
          <a:custGeom>
            <a:avLst/>
            <a:gdLst>
              <a:gd name="T0" fmla="*/ 0 w 628"/>
              <a:gd name="T1" fmla="*/ 0 h 1"/>
              <a:gd name="T2" fmla="*/ 2147483647 w 628"/>
              <a:gd name="T3" fmla="*/ 2147483647 h 1"/>
              <a:gd name="T4" fmla="*/ 0 60000 65536"/>
              <a:gd name="T5" fmla="*/ 0 60000 65536"/>
              <a:gd name="T6" fmla="*/ 0 w 628"/>
              <a:gd name="T7" fmla="*/ 0 h 1"/>
              <a:gd name="T8" fmla="*/ 628 w 628"/>
              <a:gd name="T9" fmla="*/ 1 h 1"/>
            </a:gdLst>
            <a:ahLst/>
            <a:cxnLst>
              <a:cxn ang="T4">
                <a:pos x="T0" y="T1"/>
              </a:cxn>
              <a:cxn ang="T5">
                <a:pos x="T2" y="T3"/>
              </a:cxn>
            </a:cxnLst>
            <a:rect l="T6" t="T7" r="T8" b="T9"/>
            <a:pathLst>
              <a:path w="628" h="1">
                <a:moveTo>
                  <a:pt x="0" y="0"/>
                </a:moveTo>
                <a:lnTo>
                  <a:pt x="628" y="1"/>
                </a:lnTo>
              </a:path>
            </a:pathLst>
          </a:custGeom>
          <a:solidFill>
            <a:srgbClr val="FFFFFF"/>
          </a:solidFill>
          <a:ln w="34925">
            <a:solidFill>
              <a:srgbClr val="000080"/>
            </a:solidFill>
            <a:round/>
            <a:headEnd/>
            <a:tailEnd/>
          </a:ln>
        </p:spPr>
        <p:txBody>
          <a:bodyPr/>
          <a:lstStyle/>
          <a:p>
            <a:endParaRPr lang="en-US"/>
          </a:p>
        </p:txBody>
      </p:sp>
      <p:sp>
        <p:nvSpPr>
          <p:cNvPr id="45079" name="Line 49"/>
          <p:cNvSpPr>
            <a:spLocks noChangeShapeType="1"/>
          </p:cNvSpPr>
          <p:nvPr/>
        </p:nvSpPr>
        <p:spPr bwMode="auto">
          <a:xfrm>
            <a:off x="3343275" y="4870450"/>
            <a:ext cx="1588" cy="168275"/>
          </a:xfrm>
          <a:prstGeom prst="line">
            <a:avLst/>
          </a:prstGeom>
          <a:noFill/>
          <a:ln w="39751">
            <a:solidFill>
              <a:srgbClr val="000080"/>
            </a:solidFill>
            <a:round/>
            <a:headEnd/>
            <a:tailEnd/>
          </a:ln>
        </p:spPr>
        <p:txBody>
          <a:bodyPr/>
          <a:lstStyle/>
          <a:p>
            <a:endParaRPr lang="en-US"/>
          </a:p>
        </p:txBody>
      </p:sp>
      <p:sp>
        <p:nvSpPr>
          <p:cNvPr id="45080" name="Line 50"/>
          <p:cNvSpPr>
            <a:spLocks noChangeShapeType="1"/>
          </p:cNvSpPr>
          <p:nvPr/>
        </p:nvSpPr>
        <p:spPr bwMode="auto">
          <a:xfrm flipV="1">
            <a:off x="1731963" y="2155825"/>
            <a:ext cx="1587" cy="650875"/>
          </a:xfrm>
          <a:prstGeom prst="line">
            <a:avLst/>
          </a:prstGeom>
          <a:noFill/>
          <a:ln w="39751">
            <a:solidFill>
              <a:srgbClr val="000000"/>
            </a:solidFill>
            <a:round/>
            <a:headEnd/>
            <a:tailEnd/>
          </a:ln>
        </p:spPr>
        <p:txBody>
          <a:bodyPr/>
          <a:lstStyle/>
          <a:p>
            <a:endParaRPr lang="en-US"/>
          </a:p>
        </p:txBody>
      </p:sp>
      <p:sp>
        <p:nvSpPr>
          <p:cNvPr id="45081" name="Rectangle 51"/>
          <p:cNvSpPr>
            <a:spLocks noChangeArrowheads="1"/>
          </p:cNvSpPr>
          <p:nvPr/>
        </p:nvSpPr>
        <p:spPr bwMode="auto">
          <a:xfrm>
            <a:off x="5656263" y="2184400"/>
            <a:ext cx="381000"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latin typeface="Arial Narrow" pitchFamily="34" charset="0"/>
              </a:rPr>
              <a:t>161715</a:t>
            </a:r>
            <a:endParaRPr lang="en-US" sz="1100" b="1">
              <a:latin typeface="Arial Narrow" pitchFamily="34" charset="0"/>
            </a:endParaRPr>
          </a:p>
        </p:txBody>
      </p:sp>
      <p:sp>
        <p:nvSpPr>
          <p:cNvPr id="45082" name="Rectangle 52"/>
          <p:cNvSpPr>
            <a:spLocks noChangeArrowheads="1"/>
          </p:cNvSpPr>
          <p:nvPr/>
        </p:nvSpPr>
        <p:spPr bwMode="auto">
          <a:xfrm>
            <a:off x="4748213" y="2184400"/>
            <a:ext cx="381000" cy="16192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latin typeface="Arial Narrow" pitchFamily="34" charset="0"/>
              </a:rPr>
              <a:t>161717</a:t>
            </a:r>
            <a:endParaRPr lang="en-US" sz="1100" b="1">
              <a:latin typeface="Arial Narrow" pitchFamily="34" charset="0"/>
            </a:endParaRPr>
          </a:p>
        </p:txBody>
      </p:sp>
      <p:sp>
        <p:nvSpPr>
          <p:cNvPr id="45083" name="Freeform 53"/>
          <p:cNvSpPr>
            <a:spLocks noChangeArrowheads="1"/>
          </p:cNvSpPr>
          <p:nvPr/>
        </p:nvSpPr>
        <p:spPr bwMode="auto">
          <a:xfrm>
            <a:off x="3333750" y="4143375"/>
            <a:ext cx="4763" cy="503238"/>
          </a:xfrm>
          <a:custGeom>
            <a:avLst/>
            <a:gdLst>
              <a:gd name="T0" fmla="*/ 0 w 3"/>
              <a:gd name="T1" fmla="*/ 0 h 359"/>
              <a:gd name="T2" fmla="*/ 2147483647 w 3"/>
              <a:gd name="T3" fmla="*/ 2147483647 h 359"/>
              <a:gd name="T4" fmla="*/ 0 60000 65536"/>
              <a:gd name="T5" fmla="*/ 0 60000 65536"/>
              <a:gd name="T6" fmla="*/ 0 w 3"/>
              <a:gd name="T7" fmla="*/ 0 h 359"/>
              <a:gd name="T8" fmla="*/ 3 w 3"/>
              <a:gd name="T9" fmla="*/ 359 h 359"/>
            </a:gdLst>
            <a:ahLst/>
            <a:cxnLst>
              <a:cxn ang="T4">
                <a:pos x="T0" y="T1"/>
              </a:cxn>
              <a:cxn ang="T5">
                <a:pos x="T2" y="T3"/>
              </a:cxn>
            </a:cxnLst>
            <a:rect l="T6" t="T7" r="T8" b="T9"/>
            <a:pathLst>
              <a:path w="3" h="359">
                <a:moveTo>
                  <a:pt x="0" y="0"/>
                </a:moveTo>
                <a:lnTo>
                  <a:pt x="3" y="359"/>
                </a:lnTo>
              </a:path>
            </a:pathLst>
          </a:custGeom>
          <a:solidFill>
            <a:srgbClr val="FFFFFF"/>
          </a:solidFill>
          <a:ln w="39751">
            <a:solidFill>
              <a:srgbClr val="000080"/>
            </a:solidFill>
            <a:round/>
            <a:headEnd/>
            <a:tailEnd/>
          </a:ln>
        </p:spPr>
        <p:txBody>
          <a:bodyPr/>
          <a:lstStyle/>
          <a:p>
            <a:endParaRPr lang="en-US"/>
          </a:p>
        </p:txBody>
      </p:sp>
      <p:sp>
        <p:nvSpPr>
          <p:cNvPr id="45084" name="Freeform 54"/>
          <p:cNvSpPr>
            <a:spLocks noChangeArrowheads="1"/>
          </p:cNvSpPr>
          <p:nvPr/>
        </p:nvSpPr>
        <p:spPr bwMode="auto">
          <a:xfrm>
            <a:off x="3863975" y="4143375"/>
            <a:ext cx="1336675" cy="3175"/>
          </a:xfrm>
          <a:custGeom>
            <a:avLst/>
            <a:gdLst>
              <a:gd name="T0" fmla="*/ 2147483647 w 927"/>
              <a:gd name="T1" fmla="*/ 2147483647 h 2"/>
              <a:gd name="T2" fmla="*/ 0 w 927"/>
              <a:gd name="T3" fmla="*/ 0 h 2"/>
              <a:gd name="T4" fmla="*/ 0 60000 65536"/>
              <a:gd name="T5" fmla="*/ 0 60000 65536"/>
              <a:gd name="T6" fmla="*/ 0 w 927"/>
              <a:gd name="T7" fmla="*/ 0 h 2"/>
              <a:gd name="T8" fmla="*/ 927 w 927"/>
              <a:gd name="T9" fmla="*/ 2 h 2"/>
            </a:gdLst>
            <a:ahLst/>
            <a:cxnLst>
              <a:cxn ang="T4">
                <a:pos x="T0" y="T1"/>
              </a:cxn>
              <a:cxn ang="T5">
                <a:pos x="T2" y="T3"/>
              </a:cxn>
            </a:cxnLst>
            <a:rect l="T6" t="T7" r="T8" b="T9"/>
            <a:pathLst>
              <a:path w="927" h="2">
                <a:moveTo>
                  <a:pt x="927" y="2"/>
                </a:moveTo>
                <a:lnTo>
                  <a:pt x="0" y="0"/>
                </a:lnTo>
              </a:path>
            </a:pathLst>
          </a:custGeom>
          <a:solidFill>
            <a:srgbClr val="FFFFFF"/>
          </a:solidFill>
          <a:ln w="39751">
            <a:solidFill>
              <a:srgbClr val="000080"/>
            </a:solidFill>
            <a:round/>
            <a:headEnd/>
            <a:tailEnd/>
          </a:ln>
        </p:spPr>
        <p:txBody>
          <a:bodyPr/>
          <a:lstStyle/>
          <a:p>
            <a:endParaRPr lang="en-US"/>
          </a:p>
        </p:txBody>
      </p:sp>
      <p:sp>
        <p:nvSpPr>
          <p:cNvPr id="45085" name="Freeform 55"/>
          <p:cNvSpPr>
            <a:spLocks noChangeArrowheads="1"/>
          </p:cNvSpPr>
          <p:nvPr/>
        </p:nvSpPr>
        <p:spPr bwMode="auto">
          <a:xfrm>
            <a:off x="3321050" y="4140200"/>
            <a:ext cx="442913" cy="4763"/>
          </a:xfrm>
          <a:custGeom>
            <a:avLst/>
            <a:gdLst>
              <a:gd name="T0" fmla="*/ 2147483647 w 307"/>
              <a:gd name="T1" fmla="*/ 0 h 3"/>
              <a:gd name="T2" fmla="*/ 0 w 307"/>
              <a:gd name="T3" fmla="*/ 2147483647 h 3"/>
              <a:gd name="T4" fmla="*/ 0 60000 65536"/>
              <a:gd name="T5" fmla="*/ 0 60000 65536"/>
              <a:gd name="T6" fmla="*/ 0 w 307"/>
              <a:gd name="T7" fmla="*/ 0 h 3"/>
              <a:gd name="T8" fmla="*/ 307 w 307"/>
              <a:gd name="T9" fmla="*/ 3 h 3"/>
            </a:gdLst>
            <a:ahLst/>
            <a:cxnLst>
              <a:cxn ang="T4">
                <a:pos x="T0" y="T1"/>
              </a:cxn>
              <a:cxn ang="T5">
                <a:pos x="T2" y="T3"/>
              </a:cxn>
            </a:cxnLst>
            <a:rect l="T6" t="T7" r="T8" b="T9"/>
            <a:pathLst>
              <a:path w="307" h="3">
                <a:moveTo>
                  <a:pt x="307" y="0"/>
                </a:moveTo>
                <a:lnTo>
                  <a:pt x="0" y="3"/>
                </a:lnTo>
              </a:path>
            </a:pathLst>
          </a:custGeom>
          <a:solidFill>
            <a:srgbClr val="FFFFFF"/>
          </a:solidFill>
          <a:ln w="39751">
            <a:solidFill>
              <a:srgbClr val="000080"/>
            </a:solidFill>
            <a:round/>
            <a:headEnd/>
            <a:tailEnd/>
          </a:ln>
        </p:spPr>
        <p:txBody>
          <a:bodyPr/>
          <a:lstStyle/>
          <a:p>
            <a:endParaRPr lang="en-US"/>
          </a:p>
        </p:txBody>
      </p:sp>
      <p:sp>
        <p:nvSpPr>
          <p:cNvPr id="45086" name="Freeform 56"/>
          <p:cNvSpPr>
            <a:spLocks noChangeArrowheads="1"/>
          </p:cNvSpPr>
          <p:nvPr/>
        </p:nvSpPr>
        <p:spPr bwMode="auto">
          <a:xfrm>
            <a:off x="3798888" y="4330700"/>
            <a:ext cx="2214562" cy="1588"/>
          </a:xfrm>
          <a:custGeom>
            <a:avLst/>
            <a:gdLst>
              <a:gd name="T0" fmla="*/ 0 w 1535"/>
              <a:gd name="T1" fmla="*/ 0 h 1"/>
              <a:gd name="T2" fmla="*/ 2147483647 w 1535"/>
              <a:gd name="T3" fmla="*/ 0 h 1"/>
              <a:gd name="T4" fmla="*/ 0 60000 65536"/>
              <a:gd name="T5" fmla="*/ 0 60000 65536"/>
              <a:gd name="T6" fmla="*/ 0 w 1535"/>
              <a:gd name="T7" fmla="*/ 0 h 1"/>
              <a:gd name="T8" fmla="*/ 1535 w 1535"/>
              <a:gd name="T9" fmla="*/ 1 h 1"/>
            </a:gdLst>
            <a:ahLst/>
            <a:cxnLst>
              <a:cxn ang="T4">
                <a:pos x="T0" y="T1"/>
              </a:cxn>
              <a:cxn ang="T5">
                <a:pos x="T2" y="T3"/>
              </a:cxn>
            </a:cxnLst>
            <a:rect l="T6" t="T7" r="T8" b="T9"/>
            <a:pathLst>
              <a:path w="1535" h="1">
                <a:moveTo>
                  <a:pt x="0" y="0"/>
                </a:moveTo>
                <a:lnTo>
                  <a:pt x="1535" y="0"/>
                </a:lnTo>
              </a:path>
            </a:pathLst>
          </a:custGeom>
          <a:solidFill>
            <a:srgbClr val="FFFFFF"/>
          </a:solidFill>
          <a:ln w="39751">
            <a:solidFill>
              <a:srgbClr val="000080"/>
            </a:solidFill>
            <a:round/>
            <a:headEnd/>
            <a:tailEnd/>
          </a:ln>
        </p:spPr>
        <p:txBody>
          <a:bodyPr/>
          <a:lstStyle/>
          <a:p>
            <a:endParaRPr lang="en-US"/>
          </a:p>
        </p:txBody>
      </p:sp>
      <p:sp>
        <p:nvSpPr>
          <p:cNvPr id="45087" name="Rectangle 57"/>
          <p:cNvSpPr>
            <a:spLocks noChangeArrowheads="1"/>
          </p:cNvSpPr>
          <p:nvPr/>
        </p:nvSpPr>
        <p:spPr bwMode="auto">
          <a:xfrm>
            <a:off x="1724025" y="3270250"/>
            <a:ext cx="112713" cy="293688"/>
          </a:xfrm>
          <a:prstGeom prst="rect">
            <a:avLst/>
          </a:prstGeom>
          <a:solidFill>
            <a:srgbClr val="FFFFFF"/>
          </a:solidFill>
          <a:ln w="1588">
            <a:solidFill>
              <a:srgbClr val="FFFFFF"/>
            </a:solidFill>
            <a:miter lim="800000"/>
            <a:headEnd/>
            <a:tailEnd/>
          </a:ln>
        </p:spPr>
        <p:txBody>
          <a:bodyPr/>
          <a:lstStyle/>
          <a:p>
            <a:endParaRPr lang="en-US"/>
          </a:p>
        </p:txBody>
      </p:sp>
      <p:sp>
        <p:nvSpPr>
          <p:cNvPr id="45088" name="Line 58"/>
          <p:cNvSpPr>
            <a:spLocks noChangeShapeType="1"/>
          </p:cNvSpPr>
          <p:nvPr/>
        </p:nvSpPr>
        <p:spPr bwMode="auto">
          <a:xfrm>
            <a:off x="1727200" y="2379663"/>
            <a:ext cx="2151063" cy="1587"/>
          </a:xfrm>
          <a:prstGeom prst="line">
            <a:avLst/>
          </a:prstGeom>
          <a:noFill/>
          <a:ln w="30226">
            <a:solidFill>
              <a:srgbClr val="000000"/>
            </a:solidFill>
            <a:round/>
            <a:headEnd/>
            <a:tailEnd/>
          </a:ln>
        </p:spPr>
        <p:txBody>
          <a:bodyPr/>
          <a:lstStyle/>
          <a:p>
            <a:endParaRPr lang="en-US"/>
          </a:p>
        </p:txBody>
      </p:sp>
      <p:sp>
        <p:nvSpPr>
          <p:cNvPr id="45089" name="Oval 59"/>
          <p:cNvSpPr>
            <a:spLocks noChangeArrowheads="1"/>
          </p:cNvSpPr>
          <p:nvPr/>
        </p:nvSpPr>
        <p:spPr bwMode="auto">
          <a:xfrm>
            <a:off x="2547938" y="2403475"/>
            <a:ext cx="4762" cy="1588"/>
          </a:xfrm>
          <a:prstGeom prst="ellipse">
            <a:avLst/>
          </a:prstGeom>
          <a:solidFill>
            <a:srgbClr val="000000"/>
          </a:solidFill>
          <a:ln w="23813">
            <a:solidFill>
              <a:srgbClr val="000000"/>
            </a:solidFill>
            <a:round/>
            <a:headEnd/>
            <a:tailEnd/>
          </a:ln>
        </p:spPr>
        <p:txBody>
          <a:bodyPr/>
          <a:lstStyle/>
          <a:p>
            <a:endParaRPr lang="en-US"/>
          </a:p>
        </p:txBody>
      </p:sp>
      <p:sp>
        <p:nvSpPr>
          <p:cNvPr id="45090" name="Oval 60"/>
          <p:cNvSpPr>
            <a:spLocks noChangeArrowheads="1"/>
          </p:cNvSpPr>
          <p:nvPr/>
        </p:nvSpPr>
        <p:spPr bwMode="auto">
          <a:xfrm>
            <a:off x="1722438" y="2408238"/>
            <a:ext cx="6350" cy="0"/>
          </a:xfrm>
          <a:prstGeom prst="ellipse">
            <a:avLst/>
          </a:prstGeom>
          <a:solidFill>
            <a:srgbClr val="000000"/>
          </a:solidFill>
          <a:ln w="23813">
            <a:solidFill>
              <a:srgbClr val="000000"/>
            </a:solidFill>
            <a:round/>
            <a:headEnd/>
            <a:tailEnd/>
          </a:ln>
        </p:spPr>
        <p:txBody>
          <a:bodyPr/>
          <a:lstStyle/>
          <a:p>
            <a:endParaRPr lang="en-US"/>
          </a:p>
        </p:txBody>
      </p:sp>
      <p:sp>
        <p:nvSpPr>
          <p:cNvPr id="45091" name="Freeform 61"/>
          <p:cNvSpPr>
            <a:spLocks/>
          </p:cNvSpPr>
          <p:nvPr/>
        </p:nvSpPr>
        <p:spPr bwMode="auto">
          <a:xfrm>
            <a:off x="3956050" y="3298825"/>
            <a:ext cx="100013" cy="195263"/>
          </a:xfrm>
          <a:custGeom>
            <a:avLst/>
            <a:gdLst>
              <a:gd name="T0" fmla="*/ 2147483647 w 139"/>
              <a:gd name="T1" fmla="*/ 0 h 279"/>
              <a:gd name="T2" fmla="*/ 2147483647 w 139"/>
              <a:gd name="T3" fmla="*/ 2147483647 h 279"/>
              <a:gd name="T4" fmla="*/ 0 w 139"/>
              <a:gd name="T5" fmla="*/ 0 h 279"/>
              <a:gd name="T6" fmla="*/ 2147483647 w 139"/>
              <a:gd name="T7" fmla="*/ 0 h 279"/>
              <a:gd name="T8" fmla="*/ 0 60000 65536"/>
              <a:gd name="T9" fmla="*/ 0 60000 65536"/>
              <a:gd name="T10" fmla="*/ 0 60000 65536"/>
              <a:gd name="T11" fmla="*/ 0 60000 65536"/>
              <a:gd name="T12" fmla="*/ 0 w 139"/>
              <a:gd name="T13" fmla="*/ 0 h 279"/>
              <a:gd name="T14" fmla="*/ 139 w 139"/>
              <a:gd name="T15" fmla="*/ 279 h 279"/>
            </a:gdLst>
            <a:ahLst/>
            <a:cxnLst>
              <a:cxn ang="T8">
                <a:pos x="T0" y="T1"/>
              </a:cxn>
              <a:cxn ang="T9">
                <a:pos x="T2" y="T3"/>
              </a:cxn>
              <a:cxn ang="T10">
                <a:pos x="T4" y="T5"/>
              </a:cxn>
              <a:cxn ang="T11">
                <a:pos x="T6" y="T7"/>
              </a:cxn>
            </a:cxnLst>
            <a:rect l="T12" t="T13" r="T14" b="T15"/>
            <a:pathLst>
              <a:path w="139" h="279">
                <a:moveTo>
                  <a:pt x="139" y="0"/>
                </a:moveTo>
                <a:lnTo>
                  <a:pt x="69" y="279"/>
                </a:lnTo>
                <a:lnTo>
                  <a:pt x="0" y="0"/>
                </a:lnTo>
                <a:lnTo>
                  <a:pt x="139" y="0"/>
                </a:lnTo>
                <a:close/>
              </a:path>
            </a:pathLst>
          </a:custGeom>
          <a:solidFill>
            <a:srgbClr val="008000"/>
          </a:solidFill>
          <a:ln w="11113">
            <a:solidFill>
              <a:srgbClr val="008000"/>
            </a:solidFill>
            <a:prstDash val="solid"/>
            <a:round/>
            <a:headEnd/>
            <a:tailEnd/>
          </a:ln>
        </p:spPr>
        <p:txBody>
          <a:bodyPr/>
          <a:lstStyle/>
          <a:p>
            <a:endParaRPr lang="en-US"/>
          </a:p>
        </p:txBody>
      </p:sp>
      <p:sp>
        <p:nvSpPr>
          <p:cNvPr id="45092" name="Oval 62"/>
          <p:cNvSpPr>
            <a:spLocks noChangeArrowheads="1"/>
          </p:cNvSpPr>
          <p:nvPr/>
        </p:nvSpPr>
        <p:spPr bwMode="auto">
          <a:xfrm>
            <a:off x="3889375" y="2406650"/>
            <a:ext cx="6350" cy="0"/>
          </a:xfrm>
          <a:prstGeom prst="ellipse">
            <a:avLst/>
          </a:prstGeom>
          <a:solidFill>
            <a:srgbClr val="000000"/>
          </a:solidFill>
          <a:ln w="23813">
            <a:solidFill>
              <a:srgbClr val="000000"/>
            </a:solidFill>
            <a:round/>
            <a:headEnd/>
            <a:tailEnd/>
          </a:ln>
        </p:spPr>
        <p:txBody>
          <a:bodyPr/>
          <a:lstStyle/>
          <a:p>
            <a:endParaRPr lang="en-US"/>
          </a:p>
        </p:txBody>
      </p:sp>
      <p:sp>
        <p:nvSpPr>
          <p:cNvPr id="45093" name="Freeform 63"/>
          <p:cNvSpPr>
            <a:spLocks/>
          </p:cNvSpPr>
          <p:nvPr/>
        </p:nvSpPr>
        <p:spPr bwMode="auto">
          <a:xfrm>
            <a:off x="5334000" y="3303588"/>
            <a:ext cx="101600" cy="196850"/>
          </a:xfrm>
          <a:custGeom>
            <a:avLst/>
            <a:gdLst>
              <a:gd name="T0" fmla="*/ 2147483647 w 139"/>
              <a:gd name="T1" fmla="*/ 0 h 279"/>
              <a:gd name="T2" fmla="*/ 2147483647 w 139"/>
              <a:gd name="T3" fmla="*/ 2147483647 h 279"/>
              <a:gd name="T4" fmla="*/ 0 w 139"/>
              <a:gd name="T5" fmla="*/ 0 h 279"/>
              <a:gd name="T6" fmla="*/ 2147483647 w 139"/>
              <a:gd name="T7" fmla="*/ 0 h 279"/>
              <a:gd name="T8" fmla="*/ 0 60000 65536"/>
              <a:gd name="T9" fmla="*/ 0 60000 65536"/>
              <a:gd name="T10" fmla="*/ 0 60000 65536"/>
              <a:gd name="T11" fmla="*/ 0 60000 65536"/>
              <a:gd name="T12" fmla="*/ 0 w 139"/>
              <a:gd name="T13" fmla="*/ 0 h 279"/>
              <a:gd name="T14" fmla="*/ 139 w 139"/>
              <a:gd name="T15" fmla="*/ 279 h 279"/>
            </a:gdLst>
            <a:ahLst/>
            <a:cxnLst>
              <a:cxn ang="T8">
                <a:pos x="T0" y="T1"/>
              </a:cxn>
              <a:cxn ang="T9">
                <a:pos x="T2" y="T3"/>
              </a:cxn>
              <a:cxn ang="T10">
                <a:pos x="T4" y="T5"/>
              </a:cxn>
              <a:cxn ang="T11">
                <a:pos x="T6" y="T7"/>
              </a:cxn>
            </a:cxnLst>
            <a:rect l="T12" t="T13" r="T14" b="T15"/>
            <a:pathLst>
              <a:path w="139" h="279">
                <a:moveTo>
                  <a:pt x="139" y="0"/>
                </a:moveTo>
                <a:lnTo>
                  <a:pt x="69" y="279"/>
                </a:lnTo>
                <a:lnTo>
                  <a:pt x="0" y="0"/>
                </a:lnTo>
                <a:lnTo>
                  <a:pt x="139" y="0"/>
                </a:lnTo>
                <a:close/>
              </a:path>
            </a:pathLst>
          </a:custGeom>
          <a:solidFill>
            <a:srgbClr val="A16252"/>
          </a:solidFill>
          <a:ln w="11113">
            <a:solidFill>
              <a:srgbClr val="A16252"/>
            </a:solidFill>
            <a:prstDash val="solid"/>
            <a:round/>
            <a:headEnd/>
            <a:tailEnd/>
          </a:ln>
        </p:spPr>
        <p:txBody>
          <a:bodyPr/>
          <a:lstStyle/>
          <a:p>
            <a:endParaRPr lang="en-US"/>
          </a:p>
        </p:txBody>
      </p:sp>
      <p:sp>
        <p:nvSpPr>
          <p:cNvPr id="45094" name="Rectangle 64"/>
          <p:cNvSpPr>
            <a:spLocks noChangeArrowheads="1"/>
          </p:cNvSpPr>
          <p:nvPr/>
        </p:nvSpPr>
        <p:spPr bwMode="auto">
          <a:xfrm>
            <a:off x="3532188" y="4683125"/>
            <a:ext cx="207962"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NO</a:t>
            </a:r>
            <a:endParaRPr lang="en-US" sz="1100">
              <a:latin typeface="Times New Roman" pitchFamily="18" charset="0"/>
            </a:endParaRPr>
          </a:p>
        </p:txBody>
      </p:sp>
      <p:sp>
        <p:nvSpPr>
          <p:cNvPr id="45095" name="Rectangle 65"/>
          <p:cNvSpPr>
            <a:spLocks noChangeArrowheads="1"/>
          </p:cNvSpPr>
          <p:nvPr/>
        </p:nvSpPr>
        <p:spPr bwMode="auto">
          <a:xfrm>
            <a:off x="2370138" y="4675188"/>
            <a:ext cx="198437" cy="16192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NC</a:t>
            </a:r>
            <a:endParaRPr lang="en-US" sz="1100">
              <a:latin typeface="Times New Roman" pitchFamily="18" charset="0"/>
            </a:endParaRPr>
          </a:p>
        </p:txBody>
      </p:sp>
      <p:sp>
        <p:nvSpPr>
          <p:cNvPr id="45096" name="Rectangle 66"/>
          <p:cNvSpPr>
            <a:spLocks noChangeArrowheads="1"/>
          </p:cNvSpPr>
          <p:nvPr/>
        </p:nvSpPr>
        <p:spPr bwMode="auto">
          <a:xfrm>
            <a:off x="765175" y="2619375"/>
            <a:ext cx="884238"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GENERATOR</a:t>
            </a:r>
            <a:endParaRPr lang="en-US" sz="1100">
              <a:latin typeface="Times New Roman" pitchFamily="18" charset="0"/>
            </a:endParaRPr>
          </a:p>
        </p:txBody>
      </p:sp>
      <p:sp>
        <p:nvSpPr>
          <p:cNvPr id="45097" name="Rectangle 67"/>
          <p:cNvSpPr>
            <a:spLocks noChangeArrowheads="1"/>
          </p:cNvSpPr>
          <p:nvPr/>
        </p:nvSpPr>
        <p:spPr bwMode="auto">
          <a:xfrm>
            <a:off x="998538" y="2767013"/>
            <a:ext cx="438150"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UNIT 1</a:t>
            </a:r>
            <a:endParaRPr lang="en-US" sz="1100">
              <a:latin typeface="Times New Roman" pitchFamily="18" charset="0"/>
            </a:endParaRPr>
          </a:p>
        </p:txBody>
      </p:sp>
      <p:sp>
        <p:nvSpPr>
          <p:cNvPr id="45098" name="Rectangle 68"/>
          <p:cNvSpPr>
            <a:spLocks noChangeArrowheads="1"/>
          </p:cNvSpPr>
          <p:nvPr/>
        </p:nvSpPr>
        <p:spPr bwMode="auto">
          <a:xfrm>
            <a:off x="2659063" y="4900613"/>
            <a:ext cx="657225" cy="134937"/>
          </a:xfrm>
          <a:prstGeom prst="rect">
            <a:avLst/>
          </a:prstGeom>
          <a:noFill/>
          <a:ln w="9525">
            <a:noFill/>
            <a:miter lim="800000"/>
            <a:headEnd/>
            <a:tailEnd/>
          </a:ln>
        </p:spPr>
        <p:txBody>
          <a:bodyPr wrap="none" lIns="0" tIns="0" rIns="0" bIns="0">
            <a:spAutoFit/>
          </a:bodyPr>
          <a:lstStyle/>
          <a:p>
            <a:pPr defTabSz="820738"/>
            <a:r>
              <a:rPr lang="en-US" sz="900" b="1">
                <a:solidFill>
                  <a:srgbClr val="000000"/>
                </a:solidFill>
              </a:rPr>
              <a:t>13.8KV BUS</a:t>
            </a:r>
            <a:endParaRPr lang="en-US" sz="700">
              <a:latin typeface="Times New Roman" pitchFamily="18" charset="0"/>
            </a:endParaRPr>
          </a:p>
        </p:txBody>
      </p:sp>
      <p:sp>
        <p:nvSpPr>
          <p:cNvPr id="45099" name="Rectangle 69"/>
          <p:cNvSpPr>
            <a:spLocks noChangeArrowheads="1"/>
          </p:cNvSpPr>
          <p:nvPr/>
        </p:nvSpPr>
        <p:spPr bwMode="auto">
          <a:xfrm>
            <a:off x="2801938" y="2540000"/>
            <a:ext cx="468312" cy="322263"/>
          </a:xfrm>
          <a:prstGeom prst="rect">
            <a:avLst/>
          </a:prstGeom>
          <a:noFill/>
          <a:ln w="9525">
            <a:noFill/>
            <a:miter lim="800000"/>
            <a:headEnd/>
            <a:tailEnd/>
          </a:ln>
        </p:spPr>
        <p:txBody>
          <a:bodyPr wrap="none" lIns="0" tIns="0" rIns="0" bIns="0">
            <a:spAutoFit/>
          </a:bodyPr>
          <a:lstStyle/>
          <a:p>
            <a:pPr defTabSz="820738"/>
            <a:r>
              <a:rPr lang="en-US" sz="900" b="1">
                <a:solidFill>
                  <a:srgbClr val="000000"/>
                </a:solidFill>
              </a:rPr>
              <a:t>   </a:t>
            </a:r>
            <a:r>
              <a:rPr lang="en-US" sz="1100" b="1">
                <a:solidFill>
                  <a:srgbClr val="000000"/>
                </a:solidFill>
              </a:rPr>
              <a:t>UAT</a:t>
            </a:r>
          </a:p>
          <a:p>
            <a:pPr defTabSz="820738"/>
            <a:r>
              <a:rPr lang="en-US" sz="1100" b="1">
                <a:solidFill>
                  <a:srgbClr val="000000"/>
                </a:solidFill>
              </a:rPr>
              <a:t>1NXAA</a:t>
            </a:r>
            <a:endParaRPr lang="en-US" sz="1100">
              <a:latin typeface="Times New Roman" pitchFamily="18" charset="0"/>
            </a:endParaRPr>
          </a:p>
        </p:txBody>
      </p:sp>
      <p:sp>
        <p:nvSpPr>
          <p:cNvPr id="45100" name="Rectangle 70"/>
          <p:cNvSpPr>
            <a:spLocks noChangeArrowheads="1"/>
          </p:cNvSpPr>
          <p:nvPr/>
        </p:nvSpPr>
        <p:spPr bwMode="auto">
          <a:xfrm>
            <a:off x="1931988" y="1947863"/>
            <a:ext cx="993775" cy="16192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MAIN STEP-UP</a:t>
            </a:r>
            <a:endParaRPr lang="en-US" sz="1100">
              <a:latin typeface="Times New Roman" pitchFamily="18" charset="0"/>
            </a:endParaRPr>
          </a:p>
        </p:txBody>
      </p:sp>
      <p:sp>
        <p:nvSpPr>
          <p:cNvPr id="45101" name="Rectangle 71"/>
          <p:cNvSpPr>
            <a:spLocks noChangeArrowheads="1"/>
          </p:cNvSpPr>
          <p:nvPr/>
        </p:nvSpPr>
        <p:spPr bwMode="auto">
          <a:xfrm>
            <a:off x="1949450" y="2065338"/>
            <a:ext cx="892175"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XFMR 1NXM1</a:t>
            </a:r>
            <a:endParaRPr lang="en-US" sz="1100">
              <a:latin typeface="Times New Roman" pitchFamily="18" charset="0"/>
            </a:endParaRPr>
          </a:p>
        </p:txBody>
      </p:sp>
      <p:sp>
        <p:nvSpPr>
          <p:cNvPr id="45102" name="Rectangle 72"/>
          <p:cNvSpPr>
            <a:spLocks noChangeArrowheads="1"/>
          </p:cNvSpPr>
          <p:nvPr/>
        </p:nvSpPr>
        <p:spPr bwMode="auto">
          <a:xfrm>
            <a:off x="4084638" y="2533650"/>
            <a:ext cx="506412" cy="322263"/>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   UAT</a:t>
            </a:r>
          </a:p>
          <a:p>
            <a:pPr defTabSz="820738"/>
            <a:r>
              <a:rPr lang="en-US" sz="1100" b="1">
                <a:solidFill>
                  <a:srgbClr val="000000"/>
                </a:solidFill>
              </a:rPr>
              <a:t> 1NXAB</a:t>
            </a:r>
            <a:endParaRPr lang="en-US" sz="1100">
              <a:latin typeface="Times New Roman" pitchFamily="18" charset="0"/>
            </a:endParaRPr>
          </a:p>
        </p:txBody>
      </p:sp>
      <p:sp>
        <p:nvSpPr>
          <p:cNvPr id="45103" name="Rectangle 73"/>
          <p:cNvSpPr>
            <a:spLocks noChangeArrowheads="1"/>
          </p:cNvSpPr>
          <p:nvPr/>
        </p:nvSpPr>
        <p:spPr bwMode="auto">
          <a:xfrm>
            <a:off x="5507038" y="2571750"/>
            <a:ext cx="468312" cy="322263"/>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  RAT</a:t>
            </a:r>
          </a:p>
          <a:p>
            <a:pPr defTabSz="820738"/>
            <a:r>
              <a:rPr lang="en-US" sz="1100" b="1">
                <a:solidFill>
                  <a:srgbClr val="000000"/>
                </a:solidFill>
              </a:rPr>
              <a:t>1NXRA</a:t>
            </a:r>
            <a:endParaRPr lang="en-US" sz="1100">
              <a:latin typeface="Times New Roman" pitchFamily="18" charset="0"/>
            </a:endParaRPr>
          </a:p>
        </p:txBody>
      </p:sp>
      <p:sp>
        <p:nvSpPr>
          <p:cNvPr id="45104" name="Rectangle 74"/>
          <p:cNvSpPr>
            <a:spLocks noChangeArrowheads="1"/>
          </p:cNvSpPr>
          <p:nvPr/>
        </p:nvSpPr>
        <p:spPr bwMode="auto">
          <a:xfrm>
            <a:off x="6075363" y="4899025"/>
            <a:ext cx="658812" cy="134938"/>
          </a:xfrm>
          <a:prstGeom prst="rect">
            <a:avLst/>
          </a:prstGeom>
          <a:noFill/>
          <a:ln w="9525">
            <a:noFill/>
            <a:miter lim="800000"/>
            <a:headEnd/>
            <a:tailEnd/>
          </a:ln>
        </p:spPr>
        <p:txBody>
          <a:bodyPr wrap="none" lIns="0" tIns="0" rIns="0" bIns="0">
            <a:spAutoFit/>
          </a:bodyPr>
          <a:lstStyle/>
          <a:p>
            <a:pPr defTabSz="820738"/>
            <a:r>
              <a:rPr lang="en-US" sz="900" b="1">
                <a:solidFill>
                  <a:srgbClr val="000000"/>
                </a:solidFill>
              </a:rPr>
              <a:t>13.8KV BUS</a:t>
            </a:r>
            <a:endParaRPr lang="en-US" sz="900">
              <a:latin typeface="Times New Roman" pitchFamily="18" charset="0"/>
            </a:endParaRPr>
          </a:p>
        </p:txBody>
      </p:sp>
      <p:sp>
        <p:nvSpPr>
          <p:cNvPr id="45105" name="Rectangle 75"/>
          <p:cNvSpPr>
            <a:spLocks noChangeArrowheads="1"/>
          </p:cNvSpPr>
          <p:nvPr/>
        </p:nvSpPr>
        <p:spPr bwMode="auto">
          <a:xfrm>
            <a:off x="7077075" y="2578100"/>
            <a:ext cx="468313" cy="32067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  RAT</a:t>
            </a:r>
          </a:p>
          <a:p>
            <a:pPr defTabSz="820738"/>
            <a:r>
              <a:rPr lang="en-US" sz="1100" b="1">
                <a:solidFill>
                  <a:srgbClr val="000000"/>
                </a:solidFill>
              </a:rPr>
              <a:t>1NXRB</a:t>
            </a:r>
            <a:endParaRPr lang="en-US" sz="1100">
              <a:latin typeface="Times New Roman" pitchFamily="18" charset="0"/>
            </a:endParaRPr>
          </a:p>
        </p:txBody>
      </p:sp>
      <p:sp>
        <p:nvSpPr>
          <p:cNvPr id="45106" name="Freeform 76"/>
          <p:cNvSpPr>
            <a:spLocks/>
          </p:cNvSpPr>
          <p:nvPr/>
        </p:nvSpPr>
        <p:spPr bwMode="auto">
          <a:xfrm>
            <a:off x="2381250" y="3313113"/>
            <a:ext cx="101600" cy="195262"/>
          </a:xfrm>
          <a:custGeom>
            <a:avLst/>
            <a:gdLst>
              <a:gd name="T0" fmla="*/ 2147483647 w 139"/>
              <a:gd name="T1" fmla="*/ 0 h 279"/>
              <a:gd name="T2" fmla="*/ 2147483647 w 139"/>
              <a:gd name="T3" fmla="*/ 2147483647 h 279"/>
              <a:gd name="T4" fmla="*/ 0 w 139"/>
              <a:gd name="T5" fmla="*/ 0 h 279"/>
              <a:gd name="T6" fmla="*/ 2147483647 w 139"/>
              <a:gd name="T7" fmla="*/ 0 h 279"/>
              <a:gd name="T8" fmla="*/ 0 60000 65536"/>
              <a:gd name="T9" fmla="*/ 0 60000 65536"/>
              <a:gd name="T10" fmla="*/ 0 60000 65536"/>
              <a:gd name="T11" fmla="*/ 0 60000 65536"/>
              <a:gd name="T12" fmla="*/ 0 w 139"/>
              <a:gd name="T13" fmla="*/ 0 h 279"/>
              <a:gd name="T14" fmla="*/ 139 w 139"/>
              <a:gd name="T15" fmla="*/ 279 h 279"/>
            </a:gdLst>
            <a:ahLst/>
            <a:cxnLst>
              <a:cxn ang="T8">
                <a:pos x="T0" y="T1"/>
              </a:cxn>
              <a:cxn ang="T9">
                <a:pos x="T2" y="T3"/>
              </a:cxn>
              <a:cxn ang="T10">
                <a:pos x="T4" y="T5"/>
              </a:cxn>
              <a:cxn ang="T11">
                <a:pos x="T6" y="T7"/>
              </a:cxn>
            </a:cxnLst>
            <a:rect l="T12" t="T13" r="T14" b="T15"/>
            <a:pathLst>
              <a:path w="139" h="279">
                <a:moveTo>
                  <a:pt x="139" y="0"/>
                </a:moveTo>
                <a:lnTo>
                  <a:pt x="69" y="279"/>
                </a:lnTo>
                <a:lnTo>
                  <a:pt x="0" y="0"/>
                </a:lnTo>
                <a:lnTo>
                  <a:pt x="139" y="0"/>
                </a:lnTo>
                <a:close/>
              </a:path>
            </a:pathLst>
          </a:custGeom>
          <a:solidFill>
            <a:srgbClr val="000080"/>
          </a:solidFill>
          <a:ln w="11113">
            <a:solidFill>
              <a:srgbClr val="000080"/>
            </a:solidFill>
            <a:prstDash val="solid"/>
            <a:round/>
            <a:headEnd/>
            <a:tailEnd/>
          </a:ln>
        </p:spPr>
        <p:txBody>
          <a:bodyPr/>
          <a:lstStyle/>
          <a:p>
            <a:endParaRPr lang="en-US"/>
          </a:p>
        </p:txBody>
      </p:sp>
      <p:sp>
        <p:nvSpPr>
          <p:cNvPr id="45107" name="Rectangle 77"/>
          <p:cNvSpPr>
            <a:spLocks noChangeArrowheads="1"/>
          </p:cNvSpPr>
          <p:nvPr/>
        </p:nvSpPr>
        <p:spPr bwMode="auto">
          <a:xfrm>
            <a:off x="2168525" y="3492500"/>
            <a:ext cx="428625"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1NA01</a:t>
            </a:r>
            <a:endParaRPr lang="en-US" sz="1100">
              <a:latin typeface="Times New Roman" pitchFamily="18" charset="0"/>
            </a:endParaRPr>
          </a:p>
        </p:txBody>
      </p:sp>
      <p:sp>
        <p:nvSpPr>
          <p:cNvPr id="45108" name="Rectangle 78"/>
          <p:cNvSpPr>
            <a:spLocks noChangeArrowheads="1"/>
          </p:cNvSpPr>
          <p:nvPr/>
        </p:nvSpPr>
        <p:spPr bwMode="auto">
          <a:xfrm>
            <a:off x="2168525" y="3624263"/>
            <a:ext cx="428625"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1NA05</a:t>
            </a:r>
            <a:endParaRPr lang="en-US" sz="1100">
              <a:latin typeface="Times New Roman" pitchFamily="18" charset="0"/>
            </a:endParaRPr>
          </a:p>
        </p:txBody>
      </p:sp>
      <p:sp>
        <p:nvSpPr>
          <p:cNvPr id="45109" name="Rectangle 79"/>
          <p:cNvSpPr>
            <a:spLocks noChangeArrowheads="1"/>
          </p:cNvSpPr>
          <p:nvPr/>
        </p:nvSpPr>
        <p:spPr bwMode="auto">
          <a:xfrm>
            <a:off x="3833813" y="3490913"/>
            <a:ext cx="428625"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1NA04</a:t>
            </a:r>
            <a:endParaRPr lang="en-US" sz="1100">
              <a:latin typeface="Times New Roman" pitchFamily="18" charset="0"/>
            </a:endParaRPr>
          </a:p>
        </p:txBody>
      </p:sp>
      <p:sp>
        <p:nvSpPr>
          <p:cNvPr id="45110" name="Rectangle 80"/>
          <p:cNvSpPr>
            <a:spLocks noChangeArrowheads="1"/>
          </p:cNvSpPr>
          <p:nvPr/>
        </p:nvSpPr>
        <p:spPr bwMode="auto">
          <a:xfrm>
            <a:off x="5214938" y="3463925"/>
            <a:ext cx="428625" cy="16192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1AA02</a:t>
            </a:r>
            <a:endParaRPr lang="en-US" sz="1100">
              <a:latin typeface="Times New Roman" pitchFamily="18" charset="0"/>
            </a:endParaRPr>
          </a:p>
        </p:txBody>
      </p:sp>
      <p:sp>
        <p:nvSpPr>
          <p:cNvPr id="45111" name="Rectangle 81"/>
          <p:cNvSpPr>
            <a:spLocks noChangeArrowheads="1"/>
          </p:cNvSpPr>
          <p:nvPr/>
        </p:nvSpPr>
        <p:spPr bwMode="auto">
          <a:xfrm>
            <a:off x="5214938" y="3595688"/>
            <a:ext cx="428625"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1NA05</a:t>
            </a:r>
            <a:endParaRPr lang="en-US" sz="1100">
              <a:latin typeface="Times New Roman" pitchFamily="18" charset="0"/>
            </a:endParaRPr>
          </a:p>
        </p:txBody>
      </p:sp>
      <p:sp>
        <p:nvSpPr>
          <p:cNvPr id="45112" name="Rectangle 82"/>
          <p:cNvSpPr>
            <a:spLocks noChangeArrowheads="1"/>
          </p:cNvSpPr>
          <p:nvPr/>
        </p:nvSpPr>
        <p:spPr bwMode="auto">
          <a:xfrm>
            <a:off x="5214938" y="3719513"/>
            <a:ext cx="428625"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1NA01</a:t>
            </a:r>
            <a:endParaRPr lang="en-US" sz="1100">
              <a:latin typeface="Times New Roman" pitchFamily="18" charset="0"/>
            </a:endParaRPr>
          </a:p>
        </p:txBody>
      </p:sp>
      <p:sp>
        <p:nvSpPr>
          <p:cNvPr id="45113" name="Rectangle 83"/>
          <p:cNvSpPr>
            <a:spLocks noChangeArrowheads="1"/>
          </p:cNvSpPr>
          <p:nvPr/>
        </p:nvSpPr>
        <p:spPr bwMode="auto">
          <a:xfrm>
            <a:off x="6805613" y="3475038"/>
            <a:ext cx="428625" cy="161925"/>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1BA03</a:t>
            </a:r>
            <a:endParaRPr lang="en-US" sz="1100">
              <a:latin typeface="Times New Roman" pitchFamily="18" charset="0"/>
            </a:endParaRPr>
          </a:p>
        </p:txBody>
      </p:sp>
      <p:sp>
        <p:nvSpPr>
          <p:cNvPr id="45114" name="Rectangle 84"/>
          <p:cNvSpPr>
            <a:spLocks noChangeArrowheads="1"/>
          </p:cNvSpPr>
          <p:nvPr/>
        </p:nvSpPr>
        <p:spPr bwMode="auto">
          <a:xfrm>
            <a:off x="6811963" y="3619500"/>
            <a:ext cx="428625"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1NA04</a:t>
            </a:r>
            <a:endParaRPr lang="en-US" sz="1100">
              <a:latin typeface="Times New Roman" pitchFamily="18" charset="0"/>
            </a:endParaRPr>
          </a:p>
        </p:txBody>
      </p:sp>
      <p:sp>
        <p:nvSpPr>
          <p:cNvPr id="45115" name="Rectangle 85"/>
          <p:cNvSpPr>
            <a:spLocks noChangeArrowheads="1"/>
          </p:cNvSpPr>
          <p:nvPr/>
        </p:nvSpPr>
        <p:spPr bwMode="auto">
          <a:xfrm>
            <a:off x="1731963" y="5551488"/>
            <a:ext cx="5600700" cy="322262"/>
          </a:xfrm>
          <a:prstGeom prst="rect">
            <a:avLst/>
          </a:prstGeom>
          <a:noFill/>
          <a:ln w="9525">
            <a:noFill/>
            <a:miter lim="800000"/>
            <a:headEnd/>
            <a:tailEnd/>
          </a:ln>
        </p:spPr>
        <p:txBody>
          <a:bodyPr wrap="none" lIns="0" tIns="0" rIns="0" bIns="0">
            <a:spAutoFit/>
          </a:bodyPr>
          <a:lstStyle/>
          <a:p>
            <a:pPr defTabSz="820738"/>
            <a:r>
              <a:rPr lang="en-US" sz="2200" b="1">
                <a:solidFill>
                  <a:srgbClr val="600000"/>
                </a:solidFill>
              </a:rPr>
              <a:t>- INITIATED BY A MAIN GENERATOR TRIP</a:t>
            </a:r>
            <a:endParaRPr lang="en-US" sz="2200">
              <a:latin typeface="Times New Roman" pitchFamily="18" charset="0"/>
            </a:endParaRPr>
          </a:p>
        </p:txBody>
      </p:sp>
      <p:sp>
        <p:nvSpPr>
          <p:cNvPr id="45116" name="Text Box 86"/>
          <p:cNvSpPr txBox="1">
            <a:spLocks noChangeArrowheads="1"/>
          </p:cNvSpPr>
          <p:nvPr/>
        </p:nvSpPr>
        <p:spPr bwMode="auto">
          <a:xfrm>
            <a:off x="2730500" y="5005388"/>
            <a:ext cx="542925" cy="241300"/>
          </a:xfrm>
          <a:prstGeom prst="rect">
            <a:avLst/>
          </a:prstGeom>
          <a:noFill/>
          <a:ln w="12700" cap="sq">
            <a:noFill/>
            <a:miter lim="800000"/>
            <a:headEnd type="none" w="sm" len="sm"/>
            <a:tailEnd type="none" w="sm" len="sm"/>
          </a:ln>
        </p:spPr>
        <p:txBody>
          <a:bodyPr wrap="none" lIns="82058" tIns="41029" rIns="82058" bIns="41029">
            <a:spAutoFit/>
          </a:bodyPr>
          <a:lstStyle/>
          <a:p>
            <a:pPr defTabSz="820738"/>
            <a:r>
              <a:rPr lang="en-US" sz="1100" b="1">
                <a:solidFill>
                  <a:srgbClr val="000000"/>
                </a:solidFill>
              </a:rPr>
              <a:t>1NAA</a:t>
            </a:r>
          </a:p>
        </p:txBody>
      </p:sp>
      <p:sp>
        <p:nvSpPr>
          <p:cNvPr id="45117" name="Text Box 87"/>
          <p:cNvSpPr txBox="1">
            <a:spLocks noChangeArrowheads="1"/>
          </p:cNvSpPr>
          <p:nvPr/>
        </p:nvSpPr>
        <p:spPr bwMode="auto">
          <a:xfrm>
            <a:off x="6142038" y="5005388"/>
            <a:ext cx="542925" cy="241300"/>
          </a:xfrm>
          <a:prstGeom prst="rect">
            <a:avLst/>
          </a:prstGeom>
          <a:noFill/>
          <a:ln w="12700" cap="sq">
            <a:noFill/>
            <a:miter lim="800000"/>
            <a:headEnd type="none" w="sm" len="sm"/>
            <a:tailEnd type="none" w="sm" len="sm"/>
          </a:ln>
        </p:spPr>
        <p:txBody>
          <a:bodyPr wrap="none" lIns="82058" tIns="41029" rIns="82058" bIns="41029">
            <a:spAutoFit/>
          </a:bodyPr>
          <a:lstStyle/>
          <a:p>
            <a:pPr defTabSz="820738"/>
            <a:r>
              <a:rPr lang="en-US" sz="1100" b="1">
                <a:solidFill>
                  <a:srgbClr val="000000"/>
                </a:solidFill>
              </a:rPr>
              <a:t>1NAB</a:t>
            </a:r>
          </a:p>
        </p:txBody>
      </p:sp>
      <p:sp>
        <p:nvSpPr>
          <p:cNvPr id="45118" name="Line 88"/>
          <p:cNvSpPr>
            <a:spLocks noChangeShapeType="1"/>
          </p:cNvSpPr>
          <p:nvPr/>
        </p:nvSpPr>
        <p:spPr bwMode="auto">
          <a:xfrm>
            <a:off x="6034088" y="4867275"/>
            <a:ext cx="1587" cy="169863"/>
          </a:xfrm>
          <a:prstGeom prst="line">
            <a:avLst/>
          </a:prstGeom>
          <a:noFill/>
          <a:ln w="39751">
            <a:solidFill>
              <a:srgbClr val="000080"/>
            </a:solidFill>
            <a:round/>
            <a:headEnd/>
            <a:tailEnd/>
          </a:ln>
        </p:spPr>
        <p:txBody>
          <a:bodyPr/>
          <a:lstStyle/>
          <a:p>
            <a:endParaRPr lang="en-US"/>
          </a:p>
        </p:txBody>
      </p:sp>
      <p:sp>
        <p:nvSpPr>
          <p:cNvPr id="45119" name="Line 89"/>
          <p:cNvSpPr>
            <a:spLocks noChangeShapeType="1"/>
          </p:cNvSpPr>
          <p:nvPr/>
        </p:nvSpPr>
        <p:spPr bwMode="auto">
          <a:xfrm>
            <a:off x="2630488" y="4870450"/>
            <a:ext cx="1587" cy="168275"/>
          </a:xfrm>
          <a:prstGeom prst="line">
            <a:avLst/>
          </a:prstGeom>
          <a:noFill/>
          <a:ln w="39751">
            <a:solidFill>
              <a:srgbClr val="000080"/>
            </a:solidFill>
            <a:round/>
            <a:headEnd/>
            <a:tailEnd/>
          </a:ln>
        </p:spPr>
        <p:txBody>
          <a:bodyPr/>
          <a:lstStyle/>
          <a:p>
            <a:endParaRPr lang="en-US"/>
          </a:p>
        </p:txBody>
      </p:sp>
      <p:sp>
        <p:nvSpPr>
          <p:cNvPr id="45120" name="Rectangle 90"/>
          <p:cNvSpPr>
            <a:spLocks noChangeArrowheads="1"/>
          </p:cNvSpPr>
          <p:nvPr/>
        </p:nvSpPr>
        <p:spPr bwMode="auto">
          <a:xfrm>
            <a:off x="6938963" y="4705350"/>
            <a:ext cx="207962"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NO</a:t>
            </a:r>
            <a:endParaRPr lang="en-US" sz="1100">
              <a:latin typeface="Times New Roman" pitchFamily="18" charset="0"/>
            </a:endParaRPr>
          </a:p>
        </p:txBody>
      </p:sp>
      <p:sp>
        <p:nvSpPr>
          <p:cNvPr id="45121" name="Rectangle 91"/>
          <p:cNvSpPr>
            <a:spLocks noChangeArrowheads="1"/>
          </p:cNvSpPr>
          <p:nvPr/>
        </p:nvSpPr>
        <p:spPr bwMode="auto">
          <a:xfrm>
            <a:off x="5764213" y="4681538"/>
            <a:ext cx="198437" cy="160337"/>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rPr>
              <a:t>NC</a:t>
            </a:r>
            <a:endParaRPr lang="en-US" sz="1100">
              <a:latin typeface="Times New Roman" pitchFamily="18" charset="0"/>
            </a:endParaRPr>
          </a:p>
        </p:txBody>
      </p:sp>
      <p:sp>
        <p:nvSpPr>
          <p:cNvPr id="45122" name="Freeform 92"/>
          <p:cNvSpPr>
            <a:spLocks noChangeArrowheads="1"/>
          </p:cNvSpPr>
          <p:nvPr/>
        </p:nvSpPr>
        <p:spPr bwMode="auto">
          <a:xfrm>
            <a:off x="6026150" y="4311650"/>
            <a:ext cx="3175" cy="349250"/>
          </a:xfrm>
          <a:custGeom>
            <a:avLst/>
            <a:gdLst>
              <a:gd name="T0" fmla="*/ 0 w 2"/>
              <a:gd name="T1" fmla="*/ 0 h 249"/>
              <a:gd name="T2" fmla="*/ 2147483647 w 2"/>
              <a:gd name="T3" fmla="*/ 2147483647 h 249"/>
              <a:gd name="T4" fmla="*/ 0 60000 65536"/>
              <a:gd name="T5" fmla="*/ 0 60000 65536"/>
              <a:gd name="T6" fmla="*/ 0 w 2"/>
              <a:gd name="T7" fmla="*/ 0 h 249"/>
              <a:gd name="T8" fmla="*/ 2 w 2"/>
              <a:gd name="T9" fmla="*/ 249 h 249"/>
            </a:gdLst>
            <a:ahLst/>
            <a:cxnLst>
              <a:cxn ang="T4">
                <a:pos x="T0" y="T1"/>
              </a:cxn>
              <a:cxn ang="T5">
                <a:pos x="T2" y="T3"/>
              </a:cxn>
            </a:cxnLst>
            <a:rect l="T6" t="T7" r="T8" b="T9"/>
            <a:pathLst>
              <a:path w="2" h="249">
                <a:moveTo>
                  <a:pt x="0" y="0"/>
                </a:moveTo>
                <a:lnTo>
                  <a:pt x="2" y="249"/>
                </a:lnTo>
              </a:path>
            </a:pathLst>
          </a:custGeom>
          <a:solidFill>
            <a:srgbClr val="FFFFFF"/>
          </a:solidFill>
          <a:ln w="39751">
            <a:solidFill>
              <a:srgbClr val="000080"/>
            </a:solidFill>
            <a:round/>
            <a:headEnd/>
            <a:tailEnd/>
          </a:ln>
        </p:spPr>
        <p:txBody>
          <a:bodyPr/>
          <a:lstStyle/>
          <a:p>
            <a:endParaRPr lang="en-US"/>
          </a:p>
        </p:txBody>
      </p:sp>
      <p:grpSp>
        <p:nvGrpSpPr>
          <p:cNvPr id="45123" name="Group 93"/>
          <p:cNvGrpSpPr>
            <a:grpSpLocks/>
          </p:cNvGrpSpPr>
          <p:nvPr/>
        </p:nvGrpSpPr>
        <p:grpSpPr bwMode="auto">
          <a:xfrm>
            <a:off x="2328863" y="2498725"/>
            <a:ext cx="471487" cy="600075"/>
            <a:chOff x="1614" y="1688"/>
            <a:chExt cx="326" cy="428"/>
          </a:xfrm>
        </p:grpSpPr>
        <p:grpSp>
          <p:nvGrpSpPr>
            <p:cNvPr id="45300" name="Group 94"/>
            <p:cNvGrpSpPr>
              <a:grpSpLocks/>
            </p:cNvGrpSpPr>
            <p:nvPr/>
          </p:nvGrpSpPr>
          <p:grpSpPr bwMode="auto">
            <a:xfrm>
              <a:off x="1640" y="1688"/>
              <a:ext cx="237" cy="133"/>
              <a:chOff x="1636" y="1688"/>
              <a:chExt cx="237" cy="133"/>
            </a:xfrm>
          </p:grpSpPr>
          <p:sp>
            <p:nvSpPr>
              <p:cNvPr id="45330" name="Freeform 95"/>
              <p:cNvSpPr>
                <a:spLocks/>
              </p:cNvSpPr>
              <p:nvPr/>
            </p:nvSpPr>
            <p:spPr bwMode="auto">
              <a:xfrm>
                <a:off x="1659" y="1719"/>
                <a:ext cx="51" cy="102"/>
              </a:xfrm>
              <a:custGeom>
                <a:avLst/>
                <a:gdLst>
                  <a:gd name="T0" fmla="*/ 0 w 102"/>
                  <a:gd name="T1" fmla="*/ 4 h 203"/>
                  <a:gd name="T2" fmla="*/ 1 w 102"/>
                  <a:gd name="T3" fmla="*/ 6 h 203"/>
                  <a:gd name="T4" fmla="*/ 2 w 102"/>
                  <a:gd name="T5" fmla="*/ 7 h 203"/>
                  <a:gd name="T6" fmla="*/ 3 w 102"/>
                  <a:gd name="T7" fmla="*/ 6 h 203"/>
                  <a:gd name="T8" fmla="*/ 3 w 102"/>
                  <a:gd name="T9" fmla="*/ 4 h 203"/>
                  <a:gd name="T10" fmla="*/ 3 w 102"/>
                  <a:gd name="T11" fmla="*/ 3 h 203"/>
                  <a:gd name="T12" fmla="*/ 3 w 102"/>
                  <a:gd name="T13" fmla="*/ 2 h 203"/>
                  <a:gd name="T14" fmla="*/ 2 w 102"/>
                  <a:gd name="T15" fmla="*/ 0 h 203"/>
                  <a:gd name="T16" fmla="*/ 1 w 102"/>
                  <a:gd name="T17" fmla="*/ 1 h 203"/>
                  <a:gd name="T18" fmla="*/ 0 w 102"/>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203"/>
                  <a:gd name="T32" fmla="*/ 102 w 102"/>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203">
                    <a:moveTo>
                      <a:pt x="0" y="102"/>
                    </a:moveTo>
                    <a:lnTo>
                      <a:pt x="15" y="170"/>
                    </a:lnTo>
                    <a:lnTo>
                      <a:pt x="50" y="203"/>
                    </a:lnTo>
                    <a:lnTo>
                      <a:pt x="84" y="173"/>
                    </a:lnTo>
                    <a:lnTo>
                      <a:pt x="102" y="102"/>
                    </a:lnTo>
                    <a:lnTo>
                      <a:pt x="98" y="66"/>
                    </a:lnTo>
                    <a:lnTo>
                      <a:pt x="87"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331" name="Freeform 96"/>
              <p:cNvSpPr>
                <a:spLocks/>
              </p:cNvSpPr>
              <p:nvPr/>
            </p:nvSpPr>
            <p:spPr bwMode="auto">
              <a:xfrm>
                <a:off x="1713" y="1719"/>
                <a:ext cx="50" cy="102"/>
              </a:xfrm>
              <a:custGeom>
                <a:avLst/>
                <a:gdLst>
                  <a:gd name="T0" fmla="*/ 0 w 100"/>
                  <a:gd name="T1" fmla="*/ 4 h 203"/>
                  <a:gd name="T2" fmla="*/ 1 w 100"/>
                  <a:gd name="T3" fmla="*/ 6 h 203"/>
                  <a:gd name="T4" fmla="*/ 2 w 100"/>
                  <a:gd name="T5" fmla="*/ 7 h 203"/>
                  <a:gd name="T6" fmla="*/ 3 w 100"/>
                  <a:gd name="T7" fmla="*/ 6 h 203"/>
                  <a:gd name="T8" fmla="*/ 3 w 100"/>
                  <a:gd name="T9" fmla="*/ 4 h 203"/>
                  <a:gd name="T10" fmla="*/ 3 w 100"/>
                  <a:gd name="T11" fmla="*/ 3 h 203"/>
                  <a:gd name="T12" fmla="*/ 3 w 100"/>
                  <a:gd name="T13" fmla="*/ 2 h 203"/>
                  <a:gd name="T14" fmla="*/ 2 w 100"/>
                  <a:gd name="T15" fmla="*/ 0 h 203"/>
                  <a:gd name="T16" fmla="*/ 1 w 100"/>
                  <a:gd name="T17" fmla="*/ 1 h 203"/>
                  <a:gd name="T18" fmla="*/ 0 w 100"/>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203"/>
                  <a:gd name="T32" fmla="*/ 100 w 100"/>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203">
                    <a:moveTo>
                      <a:pt x="0" y="102"/>
                    </a:moveTo>
                    <a:lnTo>
                      <a:pt x="15" y="170"/>
                    </a:lnTo>
                    <a:lnTo>
                      <a:pt x="50" y="203"/>
                    </a:lnTo>
                    <a:lnTo>
                      <a:pt x="83" y="173"/>
                    </a:lnTo>
                    <a:lnTo>
                      <a:pt x="100" y="102"/>
                    </a:lnTo>
                    <a:lnTo>
                      <a:pt x="97" y="66"/>
                    </a:lnTo>
                    <a:lnTo>
                      <a:pt x="86"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332" name="Freeform 97"/>
              <p:cNvSpPr>
                <a:spLocks/>
              </p:cNvSpPr>
              <p:nvPr/>
            </p:nvSpPr>
            <p:spPr bwMode="auto">
              <a:xfrm>
                <a:off x="1764" y="1719"/>
                <a:ext cx="50" cy="102"/>
              </a:xfrm>
              <a:custGeom>
                <a:avLst/>
                <a:gdLst>
                  <a:gd name="T0" fmla="*/ 0 w 99"/>
                  <a:gd name="T1" fmla="*/ 4 h 203"/>
                  <a:gd name="T2" fmla="*/ 1 w 99"/>
                  <a:gd name="T3" fmla="*/ 6 h 203"/>
                  <a:gd name="T4" fmla="*/ 2 w 99"/>
                  <a:gd name="T5" fmla="*/ 7 h 203"/>
                  <a:gd name="T6" fmla="*/ 3 w 99"/>
                  <a:gd name="T7" fmla="*/ 6 h 203"/>
                  <a:gd name="T8" fmla="*/ 4 w 99"/>
                  <a:gd name="T9" fmla="*/ 4 h 203"/>
                  <a:gd name="T10" fmla="*/ 3 w 99"/>
                  <a:gd name="T11" fmla="*/ 3 h 203"/>
                  <a:gd name="T12" fmla="*/ 3 w 99"/>
                  <a:gd name="T13" fmla="*/ 2 h 203"/>
                  <a:gd name="T14" fmla="*/ 2 w 99"/>
                  <a:gd name="T15" fmla="*/ 0 h 203"/>
                  <a:gd name="T16" fmla="*/ 1 w 99"/>
                  <a:gd name="T17" fmla="*/ 1 h 203"/>
                  <a:gd name="T18" fmla="*/ 0 w 99"/>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203"/>
                  <a:gd name="T32" fmla="*/ 99 w 99"/>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203">
                    <a:moveTo>
                      <a:pt x="0" y="102"/>
                    </a:moveTo>
                    <a:lnTo>
                      <a:pt x="14" y="170"/>
                    </a:lnTo>
                    <a:lnTo>
                      <a:pt x="48" y="203"/>
                    </a:lnTo>
                    <a:lnTo>
                      <a:pt x="81" y="173"/>
                    </a:lnTo>
                    <a:lnTo>
                      <a:pt x="99" y="102"/>
                    </a:lnTo>
                    <a:lnTo>
                      <a:pt x="95" y="66"/>
                    </a:lnTo>
                    <a:lnTo>
                      <a:pt x="84" y="33"/>
                    </a:lnTo>
                    <a:lnTo>
                      <a:pt x="48" y="0"/>
                    </a:lnTo>
                    <a:lnTo>
                      <a:pt x="15" y="31"/>
                    </a:lnTo>
                    <a:lnTo>
                      <a:pt x="0" y="102"/>
                    </a:lnTo>
                    <a:close/>
                  </a:path>
                </a:pathLst>
              </a:custGeom>
              <a:noFill/>
              <a:ln w="25400">
                <a:solidFill>
                  <a:srgbClr val="000000"/>
                </a:solidFill>
                <a:prstDash val="solid"/>
                <a:round/>
                <a:headEnd/>
                <a:tailEnd/>
              </a:ln>
            </p:spPr>
            <p:txBody>
              <a:bodyPr/>
              <a:lstStyle/>
              <a:p>
                <a:endParaRPr lang="en-US"/>
              </a:p>
            </p:txBody>
          </p:sp>
          <p:sp>
            <p:nvSpPr>
              <p:cNvPr id="45333" name="Freeform 98"/>
              <p:cNvSpPr>
                <a:spLocks/>
              </p:cNvSpPr>
              <p:nvPr/>
            </p:nvSpPr>
            <p:spPr bwMode="auto">
              <a:xfrm>
                <a:off x="1815" y="1719"/>
                <a:ext cx="51" cy="102"/>
              </a:xfrm>
              <a:custGeom>
                <a:avLst/>
                <a:gdLst>
                  <a:gd name="T0" fmla="*/ 0 w 103"/>
                  <a:gd name="T1" fmla="*/ 4 h 203"/>
                  <a:gd name="T2" fmla="*/ 0 w 103"/>
                  <a:gd name="T3" fmla="*/ 6 h 203"/>
                  <a:gd name="T4" fmla="*/ 1 w 103"/>
                  <a:gd name="T5" fmla="*/ 7 h 203"/>
                  <a:gd name="T6" fmla="*/ 2 w 103"/>
                  <a:gd name="T7" fmla="*/ 6 h 203"/>
                  <a:gd name="T8" fmla="*/ 3 w 103"/>
                  <a:gd name="T9" fmla="*/ 4 h 203"/>
                  <a:gd name="T10" fmla="*/ 3 w 103"/>
                  <a:gd name="T11" fmla="*/ 3 h 203"/>
                  <a:gd name="T12" fmla="*/ 2 w 103"/>
                  <a:gd name="T13" fmla="*/ 2 h 203"/>
                  <a:gd name="T14" fmla="*/ 1 w 103"/>
                  <a:gd name="T15" fmla="*/ 0 h 203"/>
                  <a:gd name="T16" fmla="*/ 0 w 103"/>
                  <a:gd name="T17" fmla="*/ 1 h 203"/>
                  <a:gd name="T18" fmla="*/ 0 w 103"/>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203"/>
                  <a:gd name="T32" fmla="*/ 103 w 103"/>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203">
                    <a:moveTo>
                      <a:pt x="0" y="102"/>
                    </a:moveTo>
                    <a:lnTo>
                      <a:pt x="15" y="170"/>
                    </a:lnTo>
                    <a:lnTo>
                      <a:pt x="51" y="203"/>
                    </a:lnTo>
                    <a:lnTo>
                      <a:pt x="86" y="173"/>
                    </a:lnTo>
                    <a:lnTo>
                      <a:pt x="103" y="102"/>
                    </a:lnTo>
                    <a:lnTo>
                      <a:pt x="99" y="66"/>
                    </a:lnTo>
                    <a:lnTo>
                      <a:pt x="88" y="33"/>
                    </a:lnTo>
                    <a:lnTo>
                      <a:pt x="51" y="0"/>
                    </a:lnTo>
                    <a:lnTo>
                      <a:pt x="17" y="31"/>
                    </a:lnTo>
                    <a:lnTo>
                      <a:pt x="0" y="102"/>
                    </a:lnTo>
                    <a:close/>
                  </a:path>
                </a:pathLst>
              </a:custGeom>
              <a:noFill/>
              <a:ln w="25400">
                <a:solidFill>
                  <a:srgbClr val="000000"/>
                </a:solidFill>
                <a:prstDash val="solid"/>
                <a:round/>
                <a:headEnd/>
                <a:tailEnd/>
              </a:ln>
            </p:spPr>
            <p:txBody>
              <a:bodyPr/>
              <a:lstStyle/>
              <a:p>
                <a:endParaRPr lang="en-US"/>
              </a:p>
            </p:txBody>
          </p:sp>
          <p:sp>
            <p:nvSpPr>
              <p:cNvPr id="45334" name="Rectangle 99"/>
              <p:cNvSpPr>
                <a:spLocks noChangeArrowheads="1"/>
              </p:cNvSpPr>
              <p:nvPr/>
            </p:nvSpPr>
            <p:spPr bwMode="auto">
              <a:xfrm>
                <a:off x="1636" y="1688"/>
                <a:ext cx="237" cy="80"/>
              </a:xfrm>
              <a:prstGeom prst="rect">
                <a:avLst/>
              </a:prstGeom>
              <a:solidFill>
                <a:schemeClr val="bg1"/>
              </a:solidFill>
              <a:ln w="1651">
                <a:solidFill>
                  <a:schemeClr val="bg1"/>
                </a:solidFill>
                <a:miter lim="800000"/>
                <a:headEnd/>
                <a:tailEnd/>
              </a:ln>
            </p:spPr>
            <p:txBody>
              <a:bodyPr/>
              <a:lstStyle/>
              <a:p>
                <a:endParaRPr lang="en-US"/>
              </a:p>
            </p:txBody>
          </p:sp>
        </p:grpSp>
        <p:grpSp>
          <p:nvGrpSpPr>
            <p:cNvPr id="45301" name="Group 100"/>
            <p:cNvGrpSpPr>
              <a:grpSpLocks/>
            </p:cNvGrpSpPr>
            <p:nvPr/>
          </p:nvGrpSpPr>
          <p:grpSpPr bwMode="auto">
            <a:xfrm>
              <a:off x="1614" y="1837"/>
              <a:ext cx="150" cy="275"/>
              <a:chOff x="1550" y="1929"/>
              <a:chExt cx="150" cy="275"/>
            </a:xfrm>
          </p:grpSpPr>
          <p:grpSp>
            <p:nvGrpSpPr>
              <p:cNvPr id="45317" name="Group 101"/>
              <p:cNvGrpSpPr>
                <a:grpSpLocks/>
              </p:cNvGrpSpPr>
              <p:nvPr/>
            </p:nvGrpSpPr>
            <p:grpSpPr bwMode="auto">
              <a:xfrm>
                <a:off x="1557" y="1929"/>
                <a:ext cx="143" cy="129"/>
                <a:chOff x="1557" y="1929"/>
                <a:chExt cx="143" cy="129"/>
              </a:xfrm>
            </p:grpSpPr>
            <p:sp>
              <p:nvSpPr>
                <p:cNvPr id="45327" name="Freeform 102"/>
                <p:cNvSpPr>
                  <a:spLocks/>
                </p:cNvSpPr>
                <p:nvPr/>
              </p:nvSpPr>
              <p:spPr bwMode="auto">
                <a:xfrm>
                  <a:off x="1572"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328" name="Freeform 103"/>
                <p:cNvSpPr>
                  <a:spLocks/>
                </p:cNvSpPr>
                <p:nvPr/>
              </p:nvSpPr>
              <p:spPr bwMode="auto">
                <a:xfrm>
                  <a:off x="1618"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329" name="Rectangle 104"/>
                <p:cNvSpPr>
                  <a:spLocks noChangeArrowheads="1"/>
                </p:cNvSpPr>
                <p:nvPr/>
              </p:nvSpPr>
              <p:spPr bwMode="auto">
                <a:xfrm>
                  <a:off x="1557" y="1966"/>
                  <a:ext cx="143"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318" name="Group 105"/>
              <p:cNvGrpSpPr>
                <a:grpSpLocks/>
              </p:cNvGrpSpPr>
              <p:nvPr/>
            </p:nvGrpSpPr>
            <p:grpSpPr bwMode="auto">
              <a:xfrm>
                <a:off x="1550" y="1960"/>
                <a:ext cx="65" cy="244"/>
                <a:chOff x="1550" y="1960"/>
                <a:chExt cx="65" cy="244"/>
              </a:xfrm>
            </p:grpSpPr>
            <p:grpSp>
              <p:nvGrpSpPr>
                <p:cNvPr id="45319" name="Group 106"/>
                <p:cNvGrpSpPr>
                  <a:grpSpLocks/>
                </p:cNvGrpSpPr>
                <p:nvPr/>
              </p:nvGrpSpPr>
              <p:grpSpPr bwMode="auto">
                <a:xfrm>
                  <a:off x="1563" y="1960"/>
                  <a:ext cx="32" cy="182"/>
                  <a:chOff x="1619" y="1872"/>
                  <a:chExt cx="32" cy="182"/>
                </a:xfrm>
              </p:grpSpPr>
              <p:sp>
                <p:nvSpPr>
                  <p:cNvPr id="45324" name="Rectangle 107"/>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325" name="Line 108"/>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326" name="Line 109"/>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320" name="Group 110"/>
                <p:cNvGrpSpPr>
                  <a:grpSpLocks/>
                </p:cNvGrpSpPr>
                <p:nvPr/>
              </p:nvGrpSpPr>
              <p:grpSpPr bwMode="auto">
                <a:xfrm>
                  <a:off x="1550" y="2149"/>
                  <a:ext cx="65" cy="55"/>
                  <a:chOff x="1550" y="2149"/>
                  <a:chExt cx="65" cy="55"/>
                </a:xfrm>
              </p:grpSpPr>
              <p:sp>
                <p:nvSpPr>
                  <p:cNvPr id="45321" name="Line 111"/>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322" name="Line 112"/>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323" name="Line 113"/>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nvGrpSpPr>
            <p:cNvPr id="45302" name="Group 114"/>
            <p:cNvGrpSpPr>
              <a:grpSpLocks/>
            </p:cNvGrpSpPr>
            <p:nvPr/>
          </p:nvGrpSpPr>
          <p:grpSpPr bwMode="auto">
            <a:xfrm>
              <a:off x="1750" y="1841"/>
              <a:ext cx="190" cy="275"/>
              <a:chOff x="1750" y="1841"/>
              <a:chExt cx="190" cy="275"/>
            </a:xfrm>
          </p:grpSpPr>
          <p:grpSp>
            <p:nvGrpSpPr>
              <p:cNvPr id="45303" name="Group 115"/>
              <p:cNvGrpSpPr>
                <a:grpSpLocks/>
              </p:cNvGrpSpPr>
              <p:nvPr/>
            </p:nvGrpSpPr>
            <p:grpSpPr bwMode="auto">
              <a:xfrm>
                <a:off x="1750" y="1841"/>
                <a:ext cx="179" cy="129"/>
                <a:chOff x="1962" y="2021"/>
                <a:chExt cx="179" cy="129"/>
              </a:xfrm>
            </p:grpSpPr>
            <p:sp>
              <p:nvSpPr>
                <p:cNvPr id="45313" name="Freeform 116"/>
                <p:cNvSpPr>
                  <a:spLocks/>
                </p:cNvSpPr>
                <p:nvPr/>
              </p:nvSpPr>
              <p:spPr bwMode="auto">
                <a:xfrm flipH="1">
                  <a:off x="2075"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314" name="Freeform 117"/>
                <p:cNvSpPr>
                  <a:spLocks/>
                </p:cNvSpPr>
                <p:nvPr/>
              </p:nvSpPr>
              <p:spPr bwMode="auto">
                <a:xfrm flipH="1">
                  <a:off x="2029"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315" name="Freeform 118"/>
                <p:cNvSpPr>
                  <a:spLocks/>
                </p:cNvSpPr>
                <p:nvPr/>
              </p:nvSpPr>
              <p:spPr bwMode="auto">
                <a:xfrm flipH="1">
                  <a:off x="1981"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316" name="Rectangle 119"/>
                <p:cNvSpPr>
                  <a:spLocks noChangeArrowheads="1"/>
                </p:cNvSpPr>
                <p:nvPr/>
              </p:nvSpPr>
              <p:spPr bwMode="auto">
                <a:xfrm flipH="1">
                  <a:off x="1962" y="2058"/>
                  <a:ext cx="179"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304" name="Group 120"/>
              <p:cNvGrpSpPr>
                <a:grpSpLocks/>
              </p:cNvGrpSpPr>
              <p:nvPr/>
            </p:nvGrpSpPr>
            <p:grpSpPr bwMode="auto">
              <a:xfrm flipH="1">
                <a:off x="1875" y="1872"/>
                <a:ext cx="65" cy="244"/>
                <a:chOff x="1550" y="1960"/>
                <a:chExt cx="65" cy="244"/>
              </a:xfrm>
            </p:grpSpPr>
            <p:grpSp>
              <p:nvGrpSpPr>
                <p:cNvPr id="45305" name="Group 121"/>
                <p:cNvGrpSpPr>
                  <a:grpSpLocks/>
                </p:cNvGrpSpPr>
                <p:nvPr/>
              </p:nvGrpSpPr>
              <p:grpSpPr bwMode="auto">
                <a:xfrm>
                  <a:off x="1563" y="1960"/>
                  <a:ext cx="32" cy="182"/>
                  <a:chOff x="1619" y="1872"/>
                  <a:chExt cx="32" cy="182"/>
                </a:xfrm>
              </p:grpSpPr>
              <p:sp>
                <p:nvSpPr>
                  <p:cNvPr id="45310" name="Rectangle 122"/>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311" name="Line 123"/>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312" name="Line 124"/>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306" name="Group 125"/>
                <p:cNvGrpSpPr>
                  <a:grpSpLocks/>
                </p:cNvGrpSpPr>
                <p:nvPr/>
              </p:nvGrpSpPr>
              <p:grpSpPr bwMode="auto">
                <a:xfrm>
                  <a:off x="1550" y="2149"/>
                  <a:ext cx="65" cy="55"/>
                  <a:chOff x="1550" y="2149"/>
                  <a:chExt cx="65" cy="55"/>
                </a:xfrm>
              </p:grpSpPr>
              <p:sp>
                <p:nvSpPr>
                  <p:cNvPr id="45307" name="Line 126"/>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308" name="Line 127"/>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309" name="Line 128"/>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sp>
        <p:nvSpPr>
          <p:cNvPr id="45124" name="Freeform 129"/>
          <p:cNvSpPr>
            <a:spLocks noChangeArrowheads="1"/>
          </p:cNvSpPr>
          <p:nvPr/>
        </p:nvSpPr>
        <p:spPr bwMode="auto">
          <a:xfrm>
            <a:off x="2620963" y="2765425"/>
            <a:ext cx="6350" cy="1901825"/>
          </a:xfrm>
          <a:custGeom>
            <a:avLst/>
            <a:gdLst>
              <a:gd name="T0" fmla="*/ 2147483647 w 4"/>
              <a:gd name="T1" fmla="*/ 0 h 1358"/>
              <a:gd name="T2" fmla="*/ 0 w 4"/>
              <a:gd name="T3" fmla="*/ 2147483647 h 1358"/>
              <a:gd name="T4" fmla="*/ 0 60000 65536"/>
              <a:gd name="T5" fmla="*/ 0 60000 65536"/>
              <a:gd name="T6" fmla="*/ 0 w 4"/>
              <a:gd name="T7" fmla="*/ 0 h 1358"/>
              <a:gd name="T8" fmla="*/ 4 w 4"/>
              <a:gd name="T9" fmla="*/ 1358 h 1358"/>
            </a:gdLst>
            <a:ahLst/>
            <a:cxnLst>
              <a:cxn ang="T4">
                <a:pos x="T0" y="T1"/>
              </a:cxn>
              <a:cxn ang="T5">
                <a:pos x="T2" y="T3"/>
              </a:cxn>
            </a:cxnLst>
            <a:rect l="T6" t="T7" r="T8" b="T9"/>
            <a:pathLst>
              <a:path w="4" h="1358">
                <a:moveTo>
                  <a:pt x="4" y="0"/>
                </a:moveTo>
                <a:lnTo>
                  <a:pt x="0" y="1358"/>
                </a:lnTo>
              </a:path>
            </a:pathLst>
          </a:custGeom>
          <a:solidFill>
            <a:srgbClr val="FFFFFF"/>
          </a:solidFill>
          <a:ln w="39751">
            <a:solidFill>
              <a:srgbClr val="000080"/>
            </a:solidFill>
            <a:round/>
            <a:headEnd/>
            <a:tailEnd/>
          </a:ln>
        </p:spPr>
        <p:txBody>
          <a:bodyPr/>
          <a:lstStyle/>
          <a:p>
            <a:endParaRPr lang="en-US"/>
          </a:p>
        </p:txBody>
      </p:sp>
      <p:grpSp>
        <p:nvGrpSpPr>
          <p:cNvPr id="45125" name="Group 130"/>
          <p:cNvGrpSpPr>
            <a:grpSpLocks/>
          </p:cNvGrpSpPr>
          <p:nvPr/>
        </p:nvGrpSpPr>
        <p:grpSpPr bwMode="auto">
          <a:xfrm>
            <a:off x="3706813" y="2498725"/>
            <a:ext cx="341312" cy="185738"/>
            <a:chOff x="1636" y="1688"/>
            <a:chExt cx="237" cy="133"/>
          </a:xfrm>
        </p:grpSpPr>
        <p:sp>
          <p:nvSpPr>
            <p:cNvPr id="45295" name="Freeform 131"/>
            <p:cNvSpPr>
              <a:spLocks/>
            </p:cNvSpPr>
            <p:nvPr/>
          </p:nvSpPr>
          <p:spPr bwMode="auto">
            <a:xfrm>
              <a:off x="1659" y="1719"/>
              <a:ext cx="51" cy="102"/>
            </a:xfrm>
            <a:custGeom>
              <a:avLst/>
              <a:gdLst>
                <a:gd name="T0" fmla="*/ 0 w 102"/>
                <a:gd name="T1" fmla="*/ 4 h 203"/>
                <a:gd name="T2" fmla="*/ 1 w 102"/>
                <a:gd name="T3" fmla="*/ 6 h 203"/>
                <a:gd name="T4" fmla="*/ 2 w 102"/>
                <a:gd name="T5" fmla="*/ 7 h 203"/>
                <a:gd name="T6" fmla="*/ 3 w 102"/>
                <a:gd name="T7" fmla="*/ 6 h 203"/>
                <a:gd name="T8" fmla="*/ 3 w 102"/>
                <a:gd name="T9" fmla="*/ 4 h 203"/>
                <a:gd name="T10" fmla="*/ 3 w 102"/>
                <a:gd name="T11" fmla="*/ 3 h 203"/>
                <a:gd name="T12" fmla="*/ 3 w 102"/>
                <a:gd name="T13" fmla="*/ 2 h 203"/>
                <a:gd name="T14" fmla="*/ 2 w 102"/>
                <a:gd name="T15" fmla="*/ 0 h 203"/>
                <a:gd name="T16" fmla="*/ 1 w 102"/>
                <a:gd name="T17" fmla="*/ 1 h 203"/>
                <a:gd name="T18" fmla="*/ 0 w 102"/>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203"/>
                <a:gd name="T32" fmla="*/ 102 w 102"/>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203">
                  <a:moveTo>
                    <a:pt x="0" y="102"/>
                  </a:moveTo>
                  <a:lnTo>
                    <a:pt x="15" y="170"/>
                  </a:lnTo>
                  <a:lnTo>
                    <a:pt x="50" y="203"/>
                  </a:lnTo>
                  <a:lnTo>
                    <a:pt x="84" y="173"/>
                  </a:lnTo>
                  <a:lnTo>
                    <a:pt x="102" y="102"/>
                  </a:lnTo>
                  <a:lnTo>
                    <a:pt x="98" y="66"/>
                  </a:lnTo>
                  <a:lnTo>
                    <a:pt x="87"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296" name="Freeform 132"/>
            <p:cNvSpPr>
              <a:spLocks/>
            </p:cNvSpPr>
            <p:nvPr/>
          </p:nvSpPr>
          <p:spPr bwMode="auto">
            <a:xfrm>
              <a:off x="1713" y="1719"/>
              <a:ext cx="50" cy="102"/>
            </a:xfrm>
            <a:custGeom>
              <a:avLst/>
              <a:gdLst>
                <a:gd name="T0" fmla="*/ 0 w 100"/>
                <a:gd name="T1" fmla="*/ 4 h 203"/>
                <a:gd name="T2" fmla="*/ 1 w 100"/>
                <a:gd name="T3" fmla="*/ 6 h 203"/>
                <a:gd name="T4" fmla="*/ 2 w 100"/>
                <a:gd name="T5" fmla="*/ 7 h 203"/>
                <a:gd name="T6" fmla="*/ 3 w 100"/>
                <a:gd name="T7" fmla="*/ 6 h 203"/>
                <a:gd name="T8" fmla="*/ 3 w 100"/>
                <a:gd name="T9" fmla="*/ 4 h 203"/>
                <a:gd name="T10" fmla="*/ 3 w 100"/>
                <a:gd name="T11" fmla="*/ 3 h 203"/>
                <a:gd name="T12" fmla="*/ 3 w 100"/>
                <a:gd name="T13" fmla="*/ 2 h 203"/>
                <a:gd name="T14" fmla="*/ 2 w 100"/>
                <a:gd name="T15" fmla="*/ 0 h 203"/>
                <a:gd name="T16" fmla="*/ 1 w 100"/>
                <a:gd name="T17" fmla="*/ 1 h 203"/>
                <a:gd name="T18" fmla="*/ 0 w 100"/>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203"/>
                <a:gd name="T32" fmla="*/ 100 w 100"/>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203">
                  <a:moveTo>
                    <a:pt x="0" y="102"/>
                  </a:moveTo>
                  <a:lnTo>
                    <a:pt x="15" y="170"/>
                  </a:lnTo>
                  <a:lnTo>
                    <a:pt x="50" y="203"/>
                  </a:lnTo>
                  <a:lnTo>
                    <a:pt x="83" y="173"/>
                  </a:lnTo>
                  <a:lnTo>
                    <a:pt x="100" y="102"/>
                  </a:lnTo>
                  <a:lnTo>
                    <a:pt x="97" y="66"/>
                  </a:lnTo>
                  <a:lnTo>
                    <a:pt x="86"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297" name="Freeform 133"/>
            <p:cNvSpPr>
              <a:spLocks/>
            </p:cNvSpPr>
            <p:nvPr/>
          </p:nvSpPr>
          <p:spPr bwMode="auto">
            <a:xfrm>
              <a:off x="1764" y="1719"/>
              <a:ext cx="50" cy="102"/>
            </a:xfrm>
            <a:custGeom>
              <a:avLst/>
              <a:gdLst>
                <a:gd name="T0" fmla="*/ 0 w 99"/>
                <a:gd name="T1" fmla="*/ 4 h 203"/>
                <a:gd name="T2" fmla="*/ 1 w 99"/>
                <a:gd name="T3" fmla="*/ 6 h 203"/>
                <a:gd name="T4" fmla="*/ 2 w 99"/>
                <a:gd name="T5" fmla="*/ 7 h 203"/>
                <a:gd name="T6" fmla="*/ 3 w 99"/>
                <a:gd name="T7" fmla="*/ 6 h 203"/>
                <a:gd name="T8" fmla="*/ 4 w 99"/>
                <a:gd name="T9" fmla="*/ 4 h 203"/>
                <a:gd name="T10" fmla="*/ 3 w 99"/>
                <a:gd name="T11" fmla="*/ 3 h 203"/>
                <a:gd name="T12" fmla="*/ 3 w 99"/>
                <a:gd name="T13" fmla="*/ 2 h 203"/>
                <a:gd name="T14" fmla="*/ 2 w 99"/>
                <a:gd name="T15" fmla="*/ 0 h 203"/>
                <a:gd name="T16" fmla="*/ 1 w 99"/>
                <a:gd name="T17" fmla="*/ 1 h 203"/>
                <a:gd name="T18" fmla="*/ 0 w 99"/>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203"/>
                <a:gd name="T32" fmla="*/ 99 w 99"/>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203">
                  <a:moveTo>
                    <a:pt x="0" y="102"/>
                  </a:moveTo>
                  <a:lnTo>
                    <a:pt x="14" y="170"/>
                  </a:lnTo>
                  <a:lnTo>
                    <a:pt x="48" y="203"/>
                  </a:lnTo>
                  <a:lnTo>
                    <a:pt x="81" y="173"/>
                  </a:lnTo>
                  <a:lnTo>
                    <a:pt x="99" y="102"/>
                  </a:lnTo>
                  <a:lnTo>
                    <a:pt x="95" y="66"/>
                  </a:lnTo>
                  <a:lnTo>
                    <a:pt x="84" y="33"/>
                  </a:lnTo>
                  <a:lnTo>
                    <a:pt x="48" y="0"/>
                  </a:lnTo>
                  <a:lnTo>
                    <a:pt x="15" y="31"/>
                  </a:lnTo>
                  <a:lnTo>
                    <a:pt x="0" y="102"/>
                  </a:lnTo>
                  <a:close/>
                </a:path>
              </a:pathLst>
            </a:custGeom>
            <a:noFill/>
            <a:ln w="25400">
              <a:solidFill>
                <a:srgbClr val="000000"/>
              </a:solidFill>
              <a:prstDash val="solid"/>
              <a:round/>
              <a:headEnd/>
              <a:tailEnd/>
            </a:ln>
          </p:spPr>
          <p:txBody>
            <a:bodyPr/>
            <a:lstStyle/>
            <a:p>
              <a:endParaRPr lang="en-US"/>
            </a:p>
          </p:txBody>
        </p:sp>
        <p:sp>
          <p:nvSpPr>
            <p:cNvPr id="45298" name="Freeform 134"/>
            <p:cNvSpPr>
              <a:spLocks/>
            </p:cNvSpPr>
            <p:nvPr/>
          </p:nvSpPr>
          <p:spPr bwMode="auto">
            <a:xfrm>
              <a:off x="1815" y="1719"/>
              <a:ext cx="51" cy="102"/>
            </a:xfrm>
            <a:custGeom>
              <a:avLst/>
              <a:gdLst>
                <a:gd name="T0" fmla="*/ 0 w 103"/>
                <a:gd name="T1" fmla="*/ 4 h 203"/>
                <a:gd name="T2" fmla="*/ 0 w 103"/>
                <a:gd name="T3" fmla="*/ 6 h 203"/>
                <a:gd name="T4" fmla="*/ 1 w 103"/>
                <a:gd name="T5" fmla="*/ 7 h 203"/>
                <a:gd name="T6" fmla="*/ 2 w 103"/>
                <a:gd name="T7" fmla="*/ 6 h 203"/>
                <a:gd name="T8" fmla="*/ 3 w 103"/>
                <a:gd name="T9" fmla="*/ 4 h 203"/>
                <a:gd name="T10" fmla="*/ 3 w 103"/>
                <a:gd name="T11" fmla="*/ 3 h 203"/>
                <a:gd name="T12" fmla="*/ 2 w 103"/>
                <a:gd name="T13" fmla="*/ 2 h 203"/>
                <a:gd name="T14" fmla="*/ 1 w 103"/>
                <a:gd name="T15" fmla="*/ 0 h 203"/>
                <a:gd name="T16" fmla="*/ 0 w 103"/>
                <a:gd name="T17" fmla="*/ 1 h 203"/>
                <a:gd name="T18" fmla="*/ 0 w 103"/>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203"/>
                <a:gd name="T32" fmla="*/ 103 w 103"/>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203">
                  <a:moveTo>
                    <a:pt x="0" y="102"/>
                  </a:moveTo>
                  <a:lnTo>
                    <a:pt x="15" y="170"/>
                  </a:lnTo>
                  <a:lnTo>
                    <a:pt x="51" y="203"/>
                  </a:lnTo>
                  <a:lnTo>
                    <a:pt x="86" y="173"/>
                  </a:lnTo>
                  <a:lnTo>
                    <a:pt x="103" y="102"/>
                  </a:lnTo>
                  <a:lnTo>
                    <a:pt x="99" y="66"/>
                  </a:lnTo>
                  <a:lnTo>
                    <a:pt x="88" y="33"/>
                  </a:lnTo>
                  <a:lnTo>
                    <a:pt x="51" y="0"/>
                  </a:lnTo>
                  <a:lnTo>
                    <a:pt x="17" y="31"/>
                  </a:lnTo>
                  <a:lnTo>
                    <a:pt x="0" y="102"/>
                  </a:lnTo>
                  <a:close/>
                </a:path>
              </a:pathLst>
            </a:custGeom>
            <a:noFill/>
            <a:ln w="25400">
              <a:solidFill>
                <a:srgbClr val="000000"/>
              </a:solidFill>
              <a:prstDash val="solid"/>
              <a:round/>
              <a:headEnd/>
              <a:tailEnd/>
            </a:ln>
          </p:spPr>
          <p:txBody>
            <a:bodyPr/>
            <a:lstStyle/>
            <a:p>
              <a:endParaRPr lang="en-US"/>
            </a:p>
          </p:txBody>
        </p:sp>
        <p:sp>
          <p:nvSpPr>
            <p:cNvPr id="45299" name="Rectangle 135"/>
            <p:cNvSpPr>
              <a:spLocks noChangeArrowheads="1"/>
            </p:cNvSpPr>
            <p:nvPr/>
          </p:nvSpPr>
          <p:spPr bwMode="auto">
            <a:xfrm>
              <a:off x="1636" y="1688"/>
              <a:ext cx="237" cy="80"/>
            </a:xfrm>
            <a:prstGeom prst="rect">
              <a:avLst/>
            </a:prstGeom>
            <a:solidFill>
              <a:schemeClr val="bg1"/>
            </a:solidFill>
            <a:ln w="1651">
              <a:solidFill>
                <a:schemeClr val="bg1"/>
              </a:solidFill>
              <a:miter lim="800000"/>
              <a:headEnd/>
              <a:tailEnd/>
            </a:ln>
          </p:spPr>
          <p:txBody>
            <a:bodyPr/>
            <a:lstStyle/>
            <a:p>
              <a:endParaRPr lang="en-US"/>
            </a:p>
          </p:txBody>
        </p:sp>
      </p:grpSp>
      <p:grpSp>
        <p:nvGrpSpPr>
          <p:cNvPr id="45126" name="Group 136"/>
          <p:cNvGrpSpPr>
            <a:grpSpLocks/>
          </p:cNvGrpSpPr>
          <p:nvPr/>
        </p:nvGrpSpPr>
        <p:grpSpPr bwMode="auto">
          <a:xfrm flipH="1">
            <a:off x="3633788" y="2713038"/>
            <a:ext cx="274637" cy="385762"/>
            <a:chOff x="1750" y="1841"/>
            <a:chExt cx="190" cy="275"/>
          </a:xfrm>
        </p:grpSpPr>
        <p:grpSp>
          <p:nvGrpSpPr>
            <p:cNvPr id="45281" name="Group 137"/>
            <p:cNvGrpSpPr>
              <a:grpSpLocks/>
            </p:cNvGrpSpPr>
            <p:nvPr/>
          </p:nvGrpSpPr>
          <p:grpSpPr bwMode="auto">
            <a:xfrm>
              <a:off x="1750" y="1841"/>
              <a:ext cx="179" cy="129"/>
              <a:chOff x="1962" y="2021"/>
              <a:chExt cx="179" cy="129"/>
            </a:xfrm>
          </p:grpSpPr>
          <p:sp>
            <p:nvSpPr>
              <p:cNvPr id="45291" name="Freeform 138"/>
              <p:cNvSpPr>
                <a:spLocks/>
              </p:cNvSpPr>
              <p:nvPr/>
            </p:nvSpPr>
            <p:spPr bwMode="auto">
              <a:xfrm flipH="1">
                <a:off x="2075"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292" name="Freeform 139"/>
              <p:cNvSpPr>
                <a:spLocks/>
              </p:cNvSpPr>
              <p:nvPr/>
            </p:nvSpPr>
            <p:spPr bwMode="auto">
              <a:xfrm flipH="1">
                <a:off x="2029"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93" name="Freeform 140"/>
              <p:cNvSpPr>
                <a:spLocks/>
              </p:cNvSpPr>
              <p:nvPr/>
            </p:nvSpPr>
            <p:spPr bwMode="auto">
              <a:xfrm flipH="1">
                <a:off x="1981"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94" name="Rectangle 141"/>
              <p:cNvSpPr>
                <a:spLocks noChangeArrowheads="1"/>
              </p:cNvSpPr>
              <p:nvPr/>
            </p:nvSpPr>
            <p:spPr bwMode="auto">
              <a:xfrm flipH="1">
                <a:off x="1962" y="2058"/>
                <a:ext cx="179"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282" name="Group 142"/>
            <p:cNvGrpSpPr>
              <a:grpSpLocks/>
            </p:cNvGrpSpPr>
            <p:nvPr/>
          </p:nvGrpSpPr>
          <p:grpSpPr bwMode="auto">
            <a:xfrm flipH="1">
              <a:off x="1875" y="1872"/>
              <a:ext cx="65" cy="244"/>
              <a:chOff x="1550" y="1960"/>
              <a:chExt cx="65" cy="244"/>
            </a:xfrm>
          </p:grpSpPr>
          <p:grpSp>
            <p:nvGrpSpPr>
              <p:cNvPr id="45283" name="Group 143"/>
              <p:cNvGrpSpPr>
                <a:grpSpLocks/>
              </p:cNvGrpSpPr>
              <p:nvPr/>
            </p:nvGrpSpPr>
            <p:grpSpPr bwMode="auto">
              <a:xfrm>
                <a:off x="1563" y="1960"/>
                <a:ext cx="32" cy="182"/>
                <a:chOff x="1619" y="1872"/>
                <a:chExt cx="32" cy="182"/>
              </a:xfrm>
            </p:grpSpPr>
            <p:sp>
              <p:nvSpPr>
                <p:cNvPr id="45288" name="Rectangle 144"/>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289" name="Line 145"/>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290" name="Line 146"/>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284" name="Group 147"/>
              <p:cNvGrpSpPr>
                <a:grpSpLocks/>
              </p:cNvGrpSpPr>
              <p:nvPr/>
            </p:nvGrpSpPr>
            <p:grpSpPr bwMode="auto">
              <a:xfrm>
                <a:off x="1550" y="2149"/>
                <a:ext cx="65" cy="55"/>
                <a:chOff x="1550" y="2149"/>
                <a:chExt cx="65" cy="55"/>
              </a:xfrm>
            </p:grpSpPr>
            <p:sp>
              <p:nvSpPr>
                <p:cNvPr id="45285" name="Line 148"/>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286" name="Line 149"/>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87" name="Line 150"/>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nvGrpSpPr>
          <p:cNvPr id="45127" name="Group 151"/>
          <p:cNvGrpSpPr>
            <a:grpSpLocks/>
          </p:cNvGrpSpPr>
          <p:nvPr/>
        </p:nvGrpSpPr>
        <p:grpSpPr bwMode="auto">
          <a:xfrm>
            <a:off x="3894138" y="2713038"/>
            <a:ext cx="222250" cy="385762"/>
            <a:chOff x="2698" y="1841"/>
            <a:chExt cx="154" cy="275"/>
          </a:xfrm>
        </p:grpSpPr>
        <p:grpSp>
          <p:nvGrpSpPr>
            <p:cNvPr id="45268" name="Group 152"/>
            <p:cNvGrpSpPr>
              <a:grpSpLocks/>
            </p:cNvGrpSpPr>
            <p:nvPr/>
          </p:nvGrpSpPr>
          <p:grpSpPr bwMode="auto">
            <a:xfrm flipH="1">
              <a:off x="2698" y="1841"/>
              <a:ext cx="143" cy="129"/>
              <a:chOff x="1557" y="1929"/>
              <a:chExt cx="143" cy="129"/>
            </a:xfrm>
          </p:grpSpPr>
          <p:sp>
            <p:nvSpPr>
              <p:cNvPr id="45278" name="Freeform 153"/>
              <p:cNvSpPr>
                <a:spLocks/>
              </p:cNvSpPr>
              <p:nvPr/>
            </p:nvSpPr>
            <p:spPr bwMode="auto">
              <a:xfrm>
                <a:off x="1572"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279" name="Freeform 154"/>
              <p:cNvSpPr>
                <a:spLocks/>
              </p:cNvSpPr>
              <p:nvPr/>
            </p:nvSpPr>
            <p:spPr bwMode="auto">
              <a:xfrm>
                <a:off x="1618"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80" name="Rectangle 155"/>
              <p:cNvSpPr>
                <a:spLocks noChangeArrowheads="1"/>
              </p:cNvSpPr>
              <p:nvPr/>
            </p:nvSpPr>
            <p:spPr bwMode="auto">
              <a:xfrm>
                <a:off x="1557" y="1966"/>
                <a:ext cx="143"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269" name="Group 156"/>
            <p:cNvGrpSpPr>
              <a:grpSpLocks/>
            </p:cNvGrpSpPr>
            <p:nvPr/>
          </p:nvGrpSpPr>
          <p:grpSpPr bwMode="auto">
            <a:xfrm flipH="1">
              <a:off x="2787" y="1872"/>
              <a:ext cx="65" cy="244"/>
              <a:chOff x="1550" y="1960"/>
              <a:chExt cx="65" cy="244"/>
            </a:xfrm>
          </p:grpSpPr>
          <p:grpSp>
            <p:nvGrpSpPr>
              <p:cNvPr id="45270" name="Group 157"/>
              <p:cNvGrpSpPr>
                <a:grpSpLocks/>
              </p:cNvGrpSpPr>
              <p:nvPr/>
            </p:nvGrpSpPr>
            <p:grpSpPr bwMode="auto">
              <a:xfrm>
                <a:off x="1563" y="1960"/>
                <a:ext cx="32" cy="182"/>
                <a:chOff x="1619" y="1872"/>
                <a:chExt cx="32" cy="182"/>
              </a:xfrm>
            </p:grpSpPr>
            <p:sp>
              <p:nvSpPr>
                <p:cNvPr id="45275" name="Rectangle 158"/>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276" name="Line 159"/>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277" name="Line 160"/>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271" name="Group 161"/>
              <p:cNvGrpSpPr>
                <a:grpSpLocks/>
              </p:cNvGrpSpPr>
              <p:nvPr/>
            </p:nvGrpSpPr>
            <p:grpSpPr bwMode="auto">
              <a:xfrm>
                <a:off x="1550" y="2149"/>
                <a:ext cx="65" cy="55"/>
                <a:chOff x="1550" y="2149"/>
                <a:chExt cx="65" cy="55"/>
              </a:xfrm>
            </p:grpSpPr>
            <p:sp>
              <p:nvSpPr>
                <p:cNvPr id="45272" name="Line 162"/>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273" name="Line 163"/>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74" name="Line 164"/>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sp>
        <p:nvSpPr>
          <p:cNvPr id="45128" name="Freeform 165"/>
          <p:cNvSpPr>
            <a:spLocks noChangeArrowheads="1"/>
          </p:cNvSpPr>
          <p:nvPr/>
        </p:nvSpPr>
        <p:spPr bwMode="auto">
          <a:xfrm>
            <a:off x="4006850" y="2765425"/>
            <a:ext cx="1588" cy="539750"/>
          </a:xfrm>
          <a:custGeom>
            <a:avLst/>
            <a:gdLst>
              <a:gd name="T0" fmla="*/ 0 w 1"/>
              <a:gd name="T1" fmla="*/ 0 h 386"/>
              <a:gd name="T2" fmla="*/ 0 w 1"/>
              <a:gd name="T3" fmla="*/ 2147483647 h 386"/>
              <a:gd name="T4" fmla="*/ 0 60000 65536"/>
              <a:gd name="T5" fmla="*/ 0 60000 65536"/>
              <a:gd name="T6" fmla="*/ 0 w 1"/>
              <a:gd name="T7" fmla="*/ 0 h 386"/>
              <a:gd name="T8" fmla="*/ 1 w 1"/>
              <a:gd name="T9" fmla="*/ 386 h 386"/>
            </a:gdLst>
            <a:ahLst/>
            <a:cxnLst>
              <a:cxn ang="T4">
                <a:pos x="T0" y="T1"/>
              </a:cxn>
              <a:cxn ang="T5">
                <a:pos x="T2" y="T3"/>
              </a:cxn>
            </a:cxnLst>
            <a:rect l="T6" t="T7" r="T8" b="T9"/>
            <a:pathLst>
              <a:path w="1" h="386">
                <a:moveTo>
                  <a:pt x="0" y="0"/>
                </a:moveTo>
                <a:lnTo>
                  <a:pt x="0" y="386"/>
                </a:lnTo>
              </a:path>
            </a:pathLst>
          </a:custGeom>
          <a:solidFill>
            <a:srgbClr val="FFFFFF"/>
          </a:solidFill>
          <a:ln w="20701">
            <a:solidFill>
              <a:srgbClr val="008000"/>
            </a:solidFill>
            <a:round/>
            <a:headEnd/>
            <a:tailEnd/>
          </a:ln>
        </p:spPr>
        <p:txBody>
          <a:bodyPr/>
          <a:lstStyle/>
          <a:p>
            <a:endParaRPr lang="en-US"/>
          </a:p>
        </p:txBody>
      </p:sp>
      <p:sp>
        <p:nvSpPr>
          <p:cNvPr id="45129" name="Freeform 166"/>
          <p:cNvSpPr>
            <a:spLocks noChangeArrowheads="1"/>
          </p:cNvSpPr>
          <p:nvPr/>
        </p:nvSpPr>
        <p:spPr bwMode="auto">
          <a:xfrm>
            <a:off x="3890963" y="2370138"/>
            <a:ext cx="1587" cy="246062"/>
          </a:xfrm>
          <a:custGeom>
            <a:avLst/>
            <a:gdLst>
              <a:gd name="T0" fmla="*/ 0 w 1"/>
              <a:gd name="T1" fmla="*/ 0 h 176"/>
              <a:gd name="T2" fmla="*/ 0 w 1"/>
              <a:gd name="T3" fmla="*/ 2147483647 h 176"/>
              <a:gd name="T4" fmla="*/ 0 60000 65536"/>
              <a:gd name="T5" fmla="*/ 0 60000 65536"/>
              <a:gd name="T6" fmla="*/ 0 w 1"/>
              <a:gd name="T7" fmla="*/ 0 h 176"/>
              <a:gd name="T8" fmla="*/ 1 w 1"/>
              <a:gd name="T9" fmla="*/ 176 h 176"/>
            </a:gdLst>
            <a:ahLst/>
            <a:cxnLst>
              <a:cxn ang="T4">
                <a:pos x="T0" y="T1"/>
              </a:cxn>
              <a:cxn ang="T5">
                <a:pos x="T2" y="T3"/>
              </a:cxn>
            </a:cxnLst>
            <a:rect l="T6" t="T7" r="T8" b="T9"/>
            <a:pathLst>
              <a:path w="1" h="176">
                <a:moveTo>
                  <a:pt x="0" y="0"/>
                </a:moveTo>
                <a:lnTo>
                  <a:pt x="0" y="176"/>
                </a:lnTo>
              </a:path>
            </a:pathLst>
          </a:custGeom>
          <a:solidFill>
            <a:srgbClr val="FFFFFF"/>
          </a:solidFill>
          <a:ln w="30226">
            <a:solidFill>
              <a:srgbClr val="000000"/>
            </a:solidFill>
            <a:round/>
            <a:headEnd/>
            <a:tailEnd/>
          </a:ln>
        </p:spPr>
        <p:txBody>
          <a:bodyPr/>
          <a:lstStyle/>
          <a:p>
            <a:endParaRPr lang="en-US"/>
          </a:p>
        </p:txBody>
      </p:sp>
      <p:sp>
        <p:nvSpPr>
          <p:cNvPr id="45130" name="Line 167"/>
          <p:cNvSpPr>
            <a:spLocks noChangeShapeType="1"/>
          </p:cNvSpPr>
          <p:nvPr/>
        </p:nvSpPr>
        <p:spPr bwMode="auto">
          <a:xfrm>
            <a:off x="2547938" y="2374900"/>
            <a:ext cx="1587" cy="241300"/>
          </a:xfrm>
          <a:prstGeom prst="line">
            <a:avLst/>
          </a:prstGeom>
          <a:noFill/>
          <a:ln w="30226">
            <a:solidFill>
              <a:srgbClr val="000000"/>
            </a:solidFill>
            <a:round/>
            <a:headEnd/>
            <a:tailEnd/>
          </a:ln>
        </p:spPr>
        <p:txBody>
          <a:bodyPr/>
          <a:lstStyle/>
          <a:p>
            <a:endParaRPr lang="en-US"/>
          </a:p>
        </p:txBody>
      </p:sp>
      <p:sp>
        <p:nvSpPr>
          <p:cNvPr id="45131" name="Line 168"/>
          <p:cNvSpPr>
            <a:spLocks noChangeShapeType="1"/>
          </p:cNvSpPr>
          <p:nvPr/>
        </p:nvSpPr>
        <p:spPr bwMode="auto">
          <a:xfrm>
            <a:off x="2436813" y="2763838"/>
            <a:ext cx="1587" cy="550862"/>
          </a:xfrm>
          <a:prstGeom prst="line">
            <a:avLst/>
          </a:prstGeom>
          <a:noFill/>
          <a:ln w="20701">
            <a:solidFill>
              <a:srgbClr val="000080"/>
            </a:solidFill>
            <a:round/>
            <a:headEnd/>
            <a:tailEnd/>
          </a:ln>
        </p:spPr>
        <p:txBody>
          <a:bodyPr/>
          <a:lstStyle/>
          <a:p>
            <a:endParaRPr lang="en-US"/>
          </a:p>
        </p:txBody>
      </p:sp>
      <p:sp>
        <p:nvSpPr>
          <p:cNvPr id="45132" name="Freeform 169"/>
          <p:cNvSpPr>
            <a:spLocks noChangeArrowheads="1"/>
          </p:cNvSpPr>
          <p:nvPr/>
        </p:nvSpPr>
        <p:spPr bwMode="auto">
          <a:xfrm>
            <a:off x="3816350" y="2762250"/>
            <a:ext cx="1588" cy="1579563"/>
          </a:xfrm>
          <a:custGeom>
            <a:avLst/>
            <a:gdLst>
              <a:gd name="T0" fmla="*/ 2147483647 w 2"/>
              <a:gd name="T1" fmla="*/ 0 h 1128"/>
              <a:gd name="T2" fmla="*/ 0 w 2"/>
              <a:gd name="T3" fmla="*/ 2147483647 h 1128"/>
              <a:gd name="T4" fmla="*/ 0 60000 65536"/>
              <a:gd name="T5" fmla="*/ 0 60000 65536"/>
              <a:gd name="T6" fmla="*/ 0 w 2"/>
              <a:gd name="T7" fmla="*/ 0 h 1128"/>
              <a:gd name="T8" fmla="*/ 2 w 2"/>
              <a:gd name="T9" fmla="*/ 1128 h 1128"/>
            </a:gdLst>
            <a:ahLst/>
            <a:cxnLst>
              <a:cxn ang="T4">
                <a:pos x="T0" y="T1"/>
              </a:cxn>
              <a:cxn ang="T5">
                <a:pos x="T2" y="T3"/>
              </a:cxn>
            </a:cxnLst>
            <a:rect l="T6" t="T7" r="T8" b="T9"/>
            <a:pathLst>
              <a:path w="2" h="1128">
                <a:moveTo>
                  <a:pt x="2" y="0"/>
                </a:moveTo>
                <a:lnTo>
                  <a:pt x="0" y="1128"/>
                </a:lnTo>
              </a:path>
            </a:pathLst>
          </a:custGeom>
          <a:solidFill>
            <a:srgbClr val="FFFFFF"/>
          </a:solidFill>
          <a:ln w="36576">
            <a:solidFill>
              <a:srgbClr val="000080"/>
            </a:solidFill>
            <a:round/>
            <a:headEnd/>
            <a:tailEnd/>
          </a:ln>
        </p:spPr>
        <p:txBody>
          <a:bodyPr/>
          <a:lstStyle/>
          <a:p>
            <a:endParaRPr lang="en-US"/>
          </a:p>
        </p:txBody>
      </p:sp>
      <p:grpSp>
        <p:nvGrpSpPr>
          <p:cNvPr id="45133" name="Group 170"/>
          <p:cNvGrpSpPr>
            <a:grpSpLocks/>
          </p:cNvGrpSpPr>
          <p:nvPr/>
        </p:nvGrpSpPr>
        <p:grpSpPr bwMode="auto">
          <a:xfrm>
            <a:off x="4862513" y="2538413"/>
            <a:ext cx="633412" cy="604837"/>
            <a:chOff x="3369" y="1716"/>
            <a:chExt cx="439" cy="432"/>
          </a:xfrm>
        </p:grpSpPr>
        <p:grpSp>
          <p:nvGrpSpPr>
            <p:cNvPr id="45226" name="Group 171"/>
            <p:cNvGrpSpPr>
              <a:grpSpLocks/>
            </p:cNvGrpSpPr>
            <p:nvPr/>
          </p:nvGrpSpPr>
          <p:grpSpPr bwMode="auto">
            <a:xfrm>
              <a:off x="3470" y="1716"/>
              <a:ext cx="338" cy="432"/>
              <a:chOff x="3470" y="1716"/>
              <a:chExt cx="338" cy="432"/>
            </a:xfrm>
          </p:grpSpPr>
          <p:grpSp>
            <p:nvGrpSpPr>
              <p:cNvPr id="45233" name="Group 172"/>
              <p:cNvGrpSpPr>
                <a:grpSpLocks/>
              </p:cNvGrpSpPr>
              <p:nvPr/>
            </p:nvGrpSpPr>
            <p:grpSpPr bwMode="auto">
              <a:xfrm>
                <a:off x="3520" y="1716"/>
                <a:ext cx="237" cy="133"/>
                <a:chOff x="1636" y="1688"/>
                <a:chExt cx="237" cy="133"/>
              </a:xfrm>
            </p:grpSpPr>
            <p:sp>
              <p:nvSpPr>
                <p:cNvPr id="45263" name="Freeform 173"/>
                <p:cNvSpPr>
                  <a:spLocks/>
                </p:cNvSpPr>
                <p:nvPr/>
              </p:nvSpPr>
              <p:spPr bwMode="auto">
                <a:xfrm>
                  <a:off x="1659" y="1719"/>
                  <a:ext cx="51" cy="102"/>
                </a:xfrm>
                <a:custGeom>
                  <a:avLst/>
                  <a:gdLst>
                    <a:gd name="T0" fmla="*/ 0 w 102"/>
                    <a:gd name="T1" fmla="*/ 4 h 203"/>
                    <a:gd name="T2" fmla="*/ 1 w 102"/>
                    <a:gd name="T3" fmla="*/ 6 h 203"/>
                    <a:gd name="T4" fmla="*/ 2 w 102"/>
                    <a:gd name="T5" fmla="*/ 7 h 203"/>
                    <a:gd name="T6" fmla="*/ 3 w 102"/>
                    <a:gd name="T7" fmla="*/ 6 h 203"/>
                    <a:gd name="T8" fmla="*/ 3 w 102"/>
                    <a:gd name="T9" fmla="*/ 4 h 203"/>
                    <a:gd name="T10" fmla="*/ 3 w 102"/>
                    <a:gd name="T11" fmla="*/ 3 h 203"/>
                    <a:gd name="T12" fmla="*/ 3 w 102"/>
                    <a:gd name="T13" fmla="*/ 2 h 203"/>
                    <a:gd name="T14" fmla="*/ 2 w 102"/>
                    <a:gd name="T15" fmla="*/ 0 h 203"/>
                    <a:gd name="T16" fmla="*/ 1 w 102"/>
                    <a:gd name="T17" fmla="*/ 1 h 203"/>
                    <a:gd name="T18" fmla="*/ 0 w 102"/>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203"/>
                    <a:gd name="T32" fmla="*/ 102 w 102"/>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203">
                      <a:moveTo>
                        <a:pt x="0" y="102"/>
                      </a:moveTo>
                      <a:lnTo>
                        <a:pt x="15" y="170"/>
                      </a:lnTo>
                      <a:lnTo>
                        <a:pt x="50" y="203"/>
                      </a:lnTo>
                      <a:lnTo>
                        <a:pt x="84" y="173"/>
                      </a:lnTo>
                      <a:lnTo>
                        <a:pt x="102" y="102"/>
                      </a:lnTo>
                      <a:lnTo>
                        <a:pt x="98" y="66"/>
                      </a:lnTo>
                      <a:lnTo>
                        <a:pt x="87"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264" name="Freeform 174"/>
                <p:cNvSpPr>
                  <a:spLocks/>
                </p:cNvSpPr>
                <p:nvPr/>
              </p:nvSpPr>
              <p:spPr bwMode="auto">
                <a:xfrm>
                  <a:off x="1713" y="1719"/>
                  <a:ext cx="50" cy="102"/>
                </a:xfrm>
                <a:custGeom>
                  <a:avLst/>
                  <a:gdLst>
                    <a:gd name="T0" fmla="*/ 0 w 100"/>
                    <a:gd name="T1" fmla="*/ 4 h 203"/>
                    <a:gd name="T2" fmla="*/ 1 w 100"/>
                    <a:gd name="T3" fmla="*/ 6 h 203"/>
                    <a:gd name="T4" fmla="*/ 2 w 100"/>
                    <a:gd name="T5" fmla="*/ 7 h 203"/>
                    <a:gd name="T6" fmla="*/ 3 w 100"/>
                    <a:gd name="T7" fmla="*/ 6 h 203"/>
                    <a:gd name="T8" fmla="*/ 3 w 100"/>
                    <a:gd name="T9" fmla="*/ 4 h 203"/>
                    <a:gd name="T10" fmla="*/ 3 w 100"/>
                    <a:gd name="T11" fmla="*/ 3 h 203"/>
                    <a:gd name="T12" fmla="*/ 3 w 100"/>
                    <a:gd name="T13" fmla="*/ 2 h 203"/>
                    <a:gd name="T14" fmla="*/ 2 w 100"/>
                    <a:gd name="T15" fmla="*/ 0 h 203"/>
                    <a:gd name="T16" fmla="*/ 1 w 100"/>
                    <a:gd name="T17" fmla="*/ 1 h 203"/>
                    <a:gd name="T18" fmla="*/ 0 w 100"/>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203"/>
                    <a:gd name="T32" fmla="*/ 100 w 100"/>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203">
                      <a:moveTo>
                        <a:pt x="0" y="102"/>
                      </a:moveTo>
                      <a:lnTo>
                        <a:pt x="15" y="170"/>
                      </a:lnTo>
                      <a:lnTo>
                        <a:pt x="50" y="203"/>
                      </a:lnTo>
                      <a:lnTo>
                        <a:pt x="83" y="173"/>
                      </a:lnTo>
                      <a:lnTo>
                        <a:pt x="100" y="102"/>
                      </a:lnTo>
                      <a:lnTo>
                        <a:pt x="97" y="66"/>
                      </a:lnTo>
                      <a:lnTo>
                        <a:pt x="86"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265" name="Freeform 175"/>
                <p:cNvSpPr>
                  <a:spLocks/>
                </p:cNvSpPr>
                <p:nvPr/>
              </p:nvSpPr>
              <p:spPr bwMode="auto">
                <a:xfrm>
                  <a:off x="1764" y="1719"/>
                  <a:ext cx="50" cy="102"/>
                </a:xfrm>
                <a:custGeom>
                  <a:avLst/>
                  <a:gdLst>
                    <a:gd name="T0" fmla="*/ 0 w 99"/>
                    <a:gd name="T1" fmla="*/ 4 h 203"/>
                    <a:gd name="T2" fmla="*/ 1 w 99"/>
                    <a:gd name="T3" fmla="*/ 6 h 203"/>
                    <a:gd name="T4" fmla="*/ 2 w 99"/>
                    <a:gd name="T5" fmla="*/ 7 h 203"/>
                    <a:gd name="T6" fmla="*/ 3 w 99"/>
                    <a:gd name="T7" fmla="*/ 6 h 203"/>
                    <a:gd name="T8" fmla="*/ 4 w 99"/>
                    <a:gd name="T9" fmla="*/ 4 h 203"/>
                    <a:gd name="T10" fmla="*/ 3 w 99"/>
                    <a:gd name="T11" fmla="*/ 3 h 203"/>
                    <a:gd name="T12" fmla="*/ 3 w 99"/>
                    <a:gd name="T13" fmla="*/ 2 h 203"/>
                    <a:gd name="T14" fmla="*/ 2 w 99"/>
                    <a:gd name="T15" fmla="*/ 0 h 203"/>
                    <a:gd name="T16" fmla="*/ 1 w 99"/>
                    <a:gd name="T17" fmla="*/ 1 h 203"/>
                    <a:gd name="T18" fmla="*/ 0 w 99"/>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203"/>
                    <a:gd name="T32" fmla="*/ 99 w 99"/>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203">
                      <a:moveTo>
                        <a:pt x="0" y="102"/>
                      </a:moveTo>
                      <a:lnTo>
                        <a:pt x="14" y="170"/>
                      </a:lnTo>
                      <a:lnTo>
                        <a:pt x="48" y="203"/>
                      </a:lnTo>
                      <a:lnTo>
                        <a:pt x="81" y="173"/>
                      </a:lnTo>
                      <a:lnTo>
                        <a:pt x="99" y="102"/>
                      </a:lnTo>
                      <a:lnTo>
                        <a:pt x="95" y="66"/>
                      </a:lnTo>
                      <a:lnTo>
                        <a:pt x="84" y="33"/>
                      </a:lnTo>
                      <a:lnTo>
                        <a:pt x="48" y="0"/>
                      </a:lnTo>
                      <a:lnTo>
                        <a:pt x="15" y="31"/>
                      </a:lnTo>
                      <a:lnTo>
                        <a:pt x="0" y="102"/>
                      </a:lnTo>
                      <a:close/>
                    </a:path>
                  </a:pathLst>
                </a:custGeom>
                <a:noFill/>
                <a:ln w="25400">
                  <a:solidFill>
                    <a:srgbClr val="000000"/>
                  </a:solidFill>
                  <a:prstDash val="solid"/>
                  <a:round/>
                  <a:headEnd/>
                  <a:tailEnd/>
                </a:ln>
              </p:spPr>
              <p:txBody>
                <a:bodyPr/>
                <a:lstStyle/>
                <a:p>
                  <a:endParaRPr lang="en-US"/>
                </a:p>
              </p:txBody>
            </p:sp>
            <p:sp>
              <p:nvSpPr>
                <p:cNvPr id="45266" name="Freeform 176"/>
                <p:cNvSpPr>
                  <a:spLocks/>
                </p:cNvSpPr>
                <p:nvPr/>
              </p:nvSpPr>
              <p:spPr bwMode="auto">
                <a:xfrm>
                  <a:off x="1815" y="1719"/>
                  <a:ext cx="51" cy="102"/>
                </a:xfrm>
                <a:custGeom>
                  <a:avLst/>
                  <a:gdLst>
                    <a:gd name="T0" fmla="*/ 0 w 103"/>
                    <a:gd name="T1" fmla="*/ 4 h 203"/>
                    <a:gd name="T2" fmla="*/ 0 w 103"/>
                    <a:gd name="T3" fmla="*/ 6 h 203"/>
                    <a:gd name="T4" fmla="*/ 1 w 103"/>
                    <a:gd name="T5" fmla="*/ 7 h 203"/>
                    <a:gd name="T6" fmla="*/ 2 w 103"/>
                    <a:gd name="T7" fmla="*/ 6 h 203"/>
                    <a:gd name="T8" fmla="*/ 3 w 103"/>
                    <a:gd name="T9" fmla="*/ 4 h 203"/>
                    <a:gd name="T10" fmla="*/ 3 w 103"/>
                    <a:gd name="T11" fmla="*/ 3 h 203"/>
                    <a:gd name="T12" fmla="*/ 2 w 103"/>
                    <a:gd name="T13" fmla="*/ 2 h 203"/>
                    <a:gd name="T14" fmla="*/ 1 w 103"/>
                    <a:gd name="T15" fmla="*/ 0 h 203"/>
                    <a:gd name="T16" fmla="*/ 0 w 103"/>
                    <a:gd name="T17" fmla="*/ 1 h 203"/>
                    <a:gd name="T18" fmla="*/ 0 w 103"/>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203"/>
                    <a:gd name="T32" fmla="*/ 103 w 103"/>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203">
                      <a:moveTo>
                        <a:pt x="0" y="102"/>
                      </a:moveTo>
                      <a:lnTo>
                        <a:pt x="15" y="170"/>
                      </a:lnTo>
                      <a:lnTo>
                        <a:pt x="51" y="203"/>
                      </a:lnTo>
                      <a:lnTo>
                        <a:pt x="86" y="173"/>
                      </a:lnTo>
                      <a:lnTo>
                        <a:pt x="103" y="102"/>
                      </a:lnTo>
                      <a:lnTo>
                        <a:pt x="99" y="66"/>
                      </a:lnTo>
                      <a:lnTo>
                        <a:pt x="88" y="33"/>
                      </a:lnTo>
                      <a:lnTo>
                        <a:pt x="51" y="0"/>
                      </a:lnTo>
                      <a:lnTo>
                        <a:pt x="17" y="31"/>
                      </a:lnTo>
                      <a:lnTo>
                        <a:pt x="0" y="102"/>
                      </a:lnTo>
                      <a:close/>
                    </a:path>
                  </a:pathLst>
                </a:custGeom>
                <a:noFill/>
                <a:ln w="25400">
                  <a:solidFill>
                    <a:srgbClr val="000000"/>
                  </a:solidFill>
                  <a:prstDash val="solid"/>
                  <a:round/>
                  <a:headEnd/>
                  <a:tailEnd/>
                </a:ln>
              </p:spPr>
              <p:txBody>
                <a:bodyPr/>
                <a:lstStyle/>
                <a:p>
                  <a:endParaRPr lang="en-US"/>
                </a:p>
              </p:txBody>
            </p:sp>
            <p:sp>
              <p:nvSpPr>
                <p:cNvPr id="45267" name="Rectangle 177"/>
                <p:cNvSpPr>
                  <a:spLocks noChangeArrowheads="1"/>
                </p:cNvSpPr>
                <p:nvPr/>
              </p:nvSpPr>
              <p:spPr bwMode="auto">
                <a:xfrm>
                  <a:off x="1636" y="1688"/>
                  <a:ext cx="237" cy="80"/>
                </a:xfrm>
                <a:prstGeom prst="rect">
                  <a:avLst/>
                </a:prstGeom>
                <a:solidFill>
                  <a:schemeClr val="bg1"/>
                </a:solidFill>
                <a:ln w="1651">
                  <a:solidFill>
                    <a:schemeClr val="bg1"/>
                  </a:solidFill>
                  <a:miter lim="800000"/>
                  <a:headEnd/>
                  <a:tailEnd/>
                </a:ln>
              </p:spPr>
              <p:txBody>
                <a:bodyPr/>
                <a:lstStyle/>
                <a:p>
                  <a:endParaRPr lang="en-US"/>
                </a:p>
              </p:txBody>
            </p:sp>
          </p:grpSp>
          <p:grpSp>
            <p:nvGrpSpPr>
              <p:cNvPr id="45234" name="Group 178"/>
              <p:cNvGrpSpPr>
                <a:grpSpLocks/>
              </p:cNvGrpSpPr>
              <p:nvPr/>
            </p:nvGrpSpPr>
            <p:grpSpPr bwMode="auto">
              <a:xfrm>
                <a:off x="3470" y="1869"/>
                <a:ext cx="190" cy="279"/>
                <a:chOff x="3470" y="1869"/>
                <a:chExt cx="190" cy="279"/>
              </a:xfrm>
            </p:grpSpPr>
            <p:grpSp>
              <p:nvGrpSpPr>
                <p:cNvPr id="45249" name="Group 179"/>
                <p:cNvGrpSpPr>
                  <a:grpSpLocks/>
                </p:cNvGrpSpPr>
                <p:nvPr/>
              </p:nvGrpSpPr>
              <p:grpSpPr bwMode="auto">
                <a:xfrm flipH="1">
                  <a:off x="3481" y="1869"/>
                  <a:ext cx="179" cy="129"/>
                  <a:chOff x="1962" y="2021"/>
                  <a:chExt cx="179" cy="129"/>
                </a:xfrm>
              </p:grpSpPr>
              <p:sp>
                <p:nvSpPr>
                  <p:cNvPr id="45259" name="Freeform 180"/>
                  <p:cNvSpPr>
                    <a:spLocks/>
                  </p:cNvSpPr>
                  <p:nvPr/>
                </p:nvSpPr>
                <p:spPr bwMode="auto">
                  <a:xfrm flipH="1">
                    <a:off x="2075"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260" name="Freeform 181"/>
                  <p:cNvSpPr>
                    <a:spLocks/>
                  </p:cNvSpPr>
                  <p:nvPr/>
                </p:nvSpPr>
                <p:spPr bwMode="auto">
                  <a:xfrm flipH="1">
                    <a:off x="2029"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61" name="Freeform 182"/>
                  <p:cNvSpPr>
                    <a:spLocks/>
                  </p:cNvSpPr>
                  <p:nvPr/>
                </p:nvSpPr>
                <p:spPr bwMode="auto">
                  <a:xfrm flipH="1">
                    <a:off x="1981"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62" name="Rectangle 183"/>
                  <p:cNvSpPr>
                    <a:spLocks noChangeArrowheads="1"/>
                  </p:cNvSpPr>
                  <p:nvPr/>
                </p:nvSpPr>
                <p:spPr bwMode="auto">
                  <a:xfrm flipH="1">
                    <a:off x="1962" y="2058"/>
                    <a:ext cx="179"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250" name="Group 184"/>
                <p:cNvGrpSpPr>
                  <a:grpSpLocks/>
                </p:cNvGrpSpPr>
                <p:nvPr/>
              </p:nvGrpSpPr>
              <p:grpSpPr bwMode="auto">
                <a:xfrm>
                  <a:off x="3470" y="1904"/>
                  <a:ext cx="65" cy="244"/>
                  <a:chOff x="1550" y="1960"/>
                  <a:chExt cx="65" cy="244"/>
                </a:xfrm>
              </p:grpSpPr>
              <p:grpSp>
                <p:nvGrpSpPr>
                  <p:cNvPr id="45251" name="Group 185"/>
                  <p:cNvGrpSpPr>
                    <a:grpSpLocks/>
                  </p:cNvGrpSpPr>
                  <p:nvPr/>
                </p:nvGrpSpPr>
                <p:grpSpPr bwMode="auto">
                  <a:xfrm>
                    <a:off x="1563" y="1960"/>
                    <a:ext cx="32" cy="182"/>
                    <a:chOff x="1619" y="1872"/>
                    <a:chExt cx="32" cy="182"/>
                  </a:xfrm>
                </p:grpSpPr>
                <p:sp>
                  <p:nvSpPr>
                    <p:cNvPr id="45256" name="Rectangle 186"/>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257" name="Line 187"/>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258" name="Line 188"/>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252" name="Group 189"/>
                  <p:cNvGrpSpPr>
                    <a:grpSpLocks/>
                  </p:cNvGrpSpPr>
                  <p:nvPr/>
                </p:nvGrpSpPr>
                <p:grpSpPr bwMode="auto">
                  <a:xfrm>
                    <a:off x="1550" y="2149"/>
                    <a:ext cx="65" cy="55"/>
                    <a:chOff x="1550" y="2149"/>
                    <a:chExt cx="65" cy="55"/>
                  </a:xfrm>
                </p:grpSpPr>
                <p:sp>
                  <p:nvSpPr>
                    <p:cNvPr id="45253" name="Line 190"/>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254" name="Line 191"/>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55" name="Line 192"/>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nvGrpSpPr>
              <p:cNvPr id="45235" name="Group 193"/>
              <p:cNvGrpSpPr>
                <a:grpSpLocks/>
              </p:cNvGrpSpPr>
              <p:nvPr/>
            </p:nvGrpSpPr>
            <p:grpSpPr bwMode="auto">
              <a:xfrm>
                <a:off x="3650" y="1869"/>
                <a:ext cx="158" cy="275"/>
                <a:chOff x="3650" y="1869"/>
                <a:chExt cx="158" cy="275"/>
              </a:xfrm>
            </p:grpSpPr>
            <p:grpSp>
              <p:nvGrpSpPr>
                <p:cNvPr id="45236" name="Group 194"/>
                <p:cNvGrpSpPr>
                  <a:grpSpLocks/>
                </p:cNvGrpSpPr>
                <p:nvPr/>
              </p:nvGrpSpPr>
              <p:grpSpPr bwMode="auto">
                <a:xfrm flipH="1">
                  <a:off x="3650" y="1869"/>
                  <a:ext cx="143" cy="129"/>
                  <a:chOff x="1557" y="1929"/>
                  <a:chExt cx="143" cy="129"/>
                </a:xfrm>
              </p:grpSpPr>
              <p:sp>
                <p:nvSpPr>
                  <p:cNvPr id="45246" name="Freeform 195"/>
                  <p:cNvSpPr>
                    <a:spLocks/>
                  </p:cNvSpPr>
                  <p:nvPr/>
                </p:nvSpPr>
                <p:spPr bwMode="auto">
                  <a:xfrm>
                    <a:off x="1572"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247" name="Freeform 196"/>
                  <p:cNvSpPr>
                    <a:spLocks/>
                  </p:cNvSpPr>
                  <p:nvPr/>
                </p:nvSpPr>
                <p:spPr bwMode="auto">
                  <a:xfrm>
                    <a:off x="1618"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48" name="Rectangle 197"/>
                  <p:cNvSpPr>
                    <a:spLocks noChangeArrowheads="1"/>
                  </p:cNvSpPr>
                  <p:nvPr/>
                </p:nvSpPr>
                <p:spPr bwMode="auto">
                  <a:xfrm>
                    <a:off x="1557" y="1966"/>
                    <a:ext cx="143"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237" name="Group 198"/>
                <p:cNvGrpSpPr>
                  <a:grpSpLocks/>
                </p:cNvGrpSpPr>
                <p:nvPr/>
              </p:nvGrpSpPr>
              <p:grpSpPr bwMode="auto">
                <a:xfrm>
                  <a:off x="3743" y="1900"/>
                  <a:ext cx="65" cy="244"/>
                  <a:chOff x="3743" y="1900"/>
                  <a:chExt cx="65" cy="244"/>
                </a:xfrm>
              </p:grpSpPr>
              <p:grpSp>
                <p:nvGrpSpPr>
                  <p:cNvPr id="45238" name="Group 199"/>
                  <p:cNvGrpSpPr>
                    <a:grpSpLocks/>
                  </p:cNvGrpSpPr>
                  <p:nvPr/>
                </p:nvGrpSpPr>
                <p:grpSpPr bwMode="auto">
                  <a:xfrm flipH="1">
                    <a:off x="3759" y="1900"/>
                    <a:ext cx="32" cy="182"/>
                    <a:chOff x="1619" y="1872"/>
                    <a:chExt cx="32" cy="182"/>
                  </a:xfrm>
                </p:grpSpPr>
                <p:sp>
                  <p:nvSpPr>
                    <p:cNvPr id="45243" name="Rectangle 200"/>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244" name="Line 201"/>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245" name="Line 202"/>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239" name="Group 203"/>
                  <p:cNvGrpSpPr>
                    <a:grpSpLocks/>
                  </p:cNvGrpSpPr>
                  <p:nvPr/>
                </p:nvGrpSpPr>
                <p:grpSpPr bwMode="auto">
                  <a:xfrm flipH="1">
                    <a:off x="3743" y="2089"/>
                    <a:ext cx="65" cy="55"/>
                    <a:chOff x="1550" y="2149"/>
                    <a:chExt cx="65" cy="55"/>
                  </a:xfrm>
                </p:grpSpPr>
                <p:sp>
                  <p:nvSpPr>
                    <p:cNvPr id="45240" name="Line 204"/>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241" name="Line 205"/>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42" name="Line 206"/>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grpSp>
          <p:nvGrpSpPr>
            <p:cNvPr id="45227" name="Group 207"/>
            <p:cNvGrpSpPr>
              <a:grpSpLocks/>
            </p:cNvGrpSpPr>
            <p:nvPr/>
          </p:nvGrpSpPr>
          <p:grpSpPr bwMode="auto">
            <a:xfrm rot="5400000">
              <a:off x="3422" y="1724"/>
              <a:ext cx="65" cy="172"/>
              <a:chOff x="3282" y="1672"/>
              <a:chExt cx="65" cy="172"/>
            </a:xfrm>
          </p:grpSpPr>
          <p:sp>
            <p:nvSpPr>
              <p:cNvPr id="45228" name="Freeform 208"/>
              <p:cNvSpPr>
                <a:spLocks noChangeArrowheads="1"/>
              </p:cNvSpPr>
              <p:nvPr/>
            </p:nvSpPr>
            <p:spPr bwMode="auto">
              <a:xfrm>
                <a:off x="3316" y="1672"/>
                <a:ext cx="1" cy="110"/>
              </a:xfrm>
              <a:custGeom>
                <a:avLst/>
                <a:gdLst>
                  <a:gd name="T0" fmla="*/ 0 w 1"/>
                  <a:gd name="T1" fmla="*/ 0 h 110"/>
                  <a:gd name="T2" fmla="*/ 0 w 1"/>
                  <a:gd name="T3" fmla="*/ 110 h 110"/>
                  <a:gd name="T4" fmla="*/ 0 60000 65536"/>
                  <a:gd name="T5" fmla="*/ 0 60000 65536"/>
                  <a:gd name="T6" fmla="*/ 0 w 1"/>
                  <a:gd name="T7" fmla="*/ 0 h 110"/>
                  <a:gd name="T8" fmla="*/ 1 w 1"/>
                  <a:gd name="T9" fmla="*/ 110 h 110"/>
                </a:gdLst>
                <a:ahLst/>
                <a:cxnLst>
                  <a:cxn ang="T4">
                    <a:pos x="T0" y="T1"/>
                  </a:cxn>
                  <a:cxn ang="T5">
                    <a:pos x="T2" y="T3"/>
                  </a:cxn>
                </a:cxnLst>
                <a:rect l="T6" t="T7" r="T8" b="T9"/>
                <a:pathLst>
                  <a:path w="1" h="110">
                    <a:moveTo>
                      <a:pt x="0" y="0"/>
                    </a:moveTo>
                    <a:lnTo>
                      <a:pt x="0" y="110"/>
                    </a:lnTo>
                  </a:path>
                </a:pathLst>
              </a:custGeom>
              <a:solidFill>
                <a:srgbClr val="FFFFFF"/>
              </a:solidFill>
              <a:ln w="23876">
                <a:solidFill>
                  <a:srgbClr val="000000"/>
                </a:solidFill>
                <a:round/>
                <a:headEnd/>
                <a:tailEnd/>
              </a:ln>
            </p:spPr>
            <p:txBody>
              <a:bodyPr/>
              <a:lstStyle/>
              <a:p>
                <a:endParaRPr lang="en-US"/>
              </a:p>
            </p:txBody>
          </p:sp>
          <p:grpSp>
            <p:nvGrpSpPr>
              <p:cNvPr id="45229" name="Group 209"/>
              <p:cNvGrpSpPr>
                <a:grpSpLocks/>
              </p:cNvGrpSpPr>
              <p:nvPr/>
            </p:nvGrpSpPr>
            <p:grpSpPr bwMode="auto">
              <a:xfrm>
                <a:off x="3282" y="1789"/>
                <a:ext cx="65" cy="55"/>
                <a:chOff x="1550" y="2149"/>
                <a:chExt cx="65" cy="55"/>
              </a:xfrm>
            </p:grpSpPr>
            <p:sp>
              <p:nvSpPr>
                <p:cNvPr id="45230" name="Line 210"/>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231" name="Line 211"/>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32" name="Line 212"/>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nvGrpSpPr>
          <p:cNvPr id="45134" name="Group 213"/>
          <p:cNvGrpSpPr>
            <a:grpSpLocks/>
          </p:cNvGrpSpPr>
          <p:nvPr/>
        </p:nvGrpSpPr>
        <p:grpSpPr bwMode="auto">
          <a:xfrm>
            <a:off x="6450013" y="2549525"/>
            <a:ext cx="633412" cy="604838"/>
            <a:chOff x="3369" y="1716"/>
            <a:chExt cx="439" cy="432"/>
          </a:xfrm>
        </p:grpSpPr>
        <p:grpSp>
          <p:nvGrpSpPr>
            <p:cNvPr id="45184" name="Group 214"/>
            <p:cNvGrpSpPr>
              <a:grpSpLocks/>
            </p:cNvGrpSpPr>
            <p:nvPr/>
          </p:nvGrpSpPr>
          <p:grpSpPr bwMode="auto">
            <a:xfrm>
              <a:off x="3470" y="1716"/>
              <a:ext cx="338" cy="432"/>
              <a:chOff x="3470" y="1716"/>
              <a:chExt cx="338" cy="432"/>
            </a:xfrm>
          </p:grpSpPr>
          <p:grpSp>
            <p:nvGrpSpPr>
              <p:cNvPr id="45191" name="Group 215"/>
              <p:cNvGrpSpPr>
                <a:grpSpLocks/>
              </p:cNvGrpSpPr>
              <p:nvPr/>
            </p:nvGrpSpPr>
            <p:grpSpPr bwMode="auto">
              <a:xfrm>
                <a:off x="3520" y="1716"/>
                <a:ext cx="237" cy="133"/>
                <a:chOff x="1636" y="1688"/>
                <a:chExt cx="237" cy="133"/>
              </a:xfrm>
            </p:grpSpPr>
            <p:sp>
              <p:nvSpPr>
                <p:cNvPr id="45221" name="Freeform 216"/>
                <p:cNvSpPr>
                  <a:spLocks/>
                </p:cNvSpPr>
                <p:nvPr/>
              </p:nvSpPr>
              <p:spPr bwMode="auto">
                <a:xfrm>
                  <a:off x="1659" y="1719"/>
                  <a:ext cx="51" cy="102"/>
                </a:xfrm>
                <a:custGeom>
                  <a:avLst/>
                  <a:gdLst>
                    <a:gd name="T0" fmla="*/ 0 w 102"/>
                    <a:gd name="T1" fmla="*/ 4 h 203"/>
                    <a:gd name="T2" fmla="*/ 1 w 102"/>
                    <a:gd name="T3" fmla="*/ 6 h 203"/>
                    <a:gd name="T4" fmla="*/ 2 w 102"/>
                    <a:gd name="T5" fmla="*/ 7 h 203"/>
                    <a:gd name="T6" fmla="*/ 3 w 102"/>
                    <a:gd name="T7" fmla="*/ 6 h 203"/>
                    <a:gd name="T8" fmla="*/ 3 w 102"/>
                    <a:gd name="T9" fmla="*/ 4 h 203"/>
                    <a:gd name="T10" fmla="*/ 3 w 102"/>
                    <a:gd name="T11" fmla="*/ 3 h 203"/>
                    <a:gd name="T12" fmla="*/ 3 w 102"/>
                    <a:gd name="T13" fmla="*/ 2 h 203"/>
                    <a:gd name="T14" fmla="*/ 2 w 102"/>
                    <a:gd name="T15" fmla="*/ 0 h 203"/>
                    <a:gd name="T16" fmla="*/ 1 w 102"/>
                    <a:gd name="T17" fmla="*/ 1 h 203"/>
                    <a:gd name="T18" fmla="*/ 0 w 102"/>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203"/>
                    <a:gd name="T32" fmla="*/ 102 w 102"/>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203">
                      <a:moveTo>
                        <a:pt x="0" y="102"/>
                      </a:moveTo>
                      <a:lnTo>
                        <a:pt x="15" y="170"/>
                      </a:lnTo>
                      <a:lnTo>
                        <a:pt x="50" y="203"/>
                      </a:lnTo>
                      <a:lnTo>
                        <a:pt x="84" y="173"/>
                      </a:lnTo>
                      <a:lnTo>
                        <a:pt x="102" y="102"/>
                      </a:lnTo>
                      <a:lnTo>
                        <a:pt x="98" y="66"/>
                      </a:lnTo>
                      <a:lnTo>
                        <a:pt x="87"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222" name="Freeform 217"/>
                <p:cNvSpPr>
                  <a:spLocks/>
                </p:cNvSpPr>
                <p:nvPr/>
              </p:nvSpPr>
              <p:spPr bwMode="auto">
                <a:xfrm>
                  <a:off x="1713" y="1719"/>
                  <a:ext cx="50" cy="102"/>
                </a:xfrm>
                <a:custGeom>
                  <a:avLst/>
                  <a:gdLst>
                    <a:gd name="T0" fmla="*/ 0 w 100"/>
                    <a:gd name="T1" fmla="*/ 4 h 203"/>
                    <a:gd name="T2" fmla="*/ 1 w 100"/>
                    <a:gd name="T3" fmla="*/ 6 h 203"/>
                    <a:gd name="T4" fmla="*/ 2 w 100"/>
                    <a:gd name="T5" fmla="*/ 7 h 203"/>
                    <a:gd name="T6" fmla="*/ 3 w 100"/>
                    <a:gd name="T7" fmla="*/ 6 h 203"/>
                    <a:gd name="T8" fmla="*/ 3 w 100"/>
                    <a:gd name="T9" fmla="*/ 4 h 203"/>
                    <a:gd name="T10" fmla="*/ 3 w 100"/>
                    <a:gd name="T11" fmla="*/ 3 h 203"/>
                    <a:gd name="T12" fmla="*/ 3 w 100"/>
                    <a:gd name="T13" fmla="*/ 2 h 203"/>
                    <a:gd name="T14" fmla="*/ 2 w 100"/>
                    <a:gd name="T15" fmla="*/ 0 h 203"/>
                    <a:gd name="T16" fmla="*/ 1 w 100"/>
                    <a:gd name="T17" fmla="*/ 1 h 203"/>
                    <a:gd name="T18" fmla="*/ 0 w 100"/>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203"/>
                    <a:gd name="T32" fmla="*/ 100 w 100"/>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203">
                      <a:moveTo>
                        <a:pt x="0" y="102"/>
                      </a:moveTo>
                      <a:lnTo>
                        <a:pt x="15" y="170"/>
                      </a:lnTo>
                      <a:lnTo>
                        <a:pt x="50" y="203"/>
                      </a:lnTo>
                      <a:lnTo>
                        <a:pt x="83" y="173"/>
                      </a:lnTo>
                      <a:lnTo>
                        <a:pt x="100" y="102"/>
                      </a:lnTo>
                      <a:lnTo>
                        <a:pt x="97" y="66"/>
                      </a:lnTo>
                      <a:lnTo>
                        <a:pt x="86" y="33"/>
                      </a:lnTo>
                      <a:lnTo>
                        <a:pt x="50" y="0"/>
                      </a:lnTo>
                      <a:lnTo>
                        <a:pt x="16" y="31"/>
                      </a:lnTo>
                      <a:lnTo>
                        <a:pt x="0" y="102"/>
                      </a:lnTo>
                      <a:close/>
                    </a:path>
                  </a:pathLst>
                </a:custGeom>
                <a:noFill/>
                <a:ln w="25400">
                  <a:solidFill>
                    <a:srgbClr val="000000"/>
                  </a:solidFill>
                  <a:prstDash val="solid"/>
                  <a:round/>
                  <a:headEnd/>
                  <a:tailEnd/>
                </a:ln>
              </p:spPr>
              <p:txBody>
                <a:bodyPr/>
                <a:lstStyle/>
                <a:p>
                  <a:endParaRPr lang="en-US"/>
                </a:p>
              </p:txBody>
            </p:sp>
            <p:sp>
              <p:nvSpPr>
                <p:cNvPr id="45223" name="Freeform 218"/>
                <p:cNvSpPr>
                  <a:spLocks/>
                </p:cNvSpPr>
                <p:nvPr/>
              </p:nvSpPr>
              <p:spPr bwMode="auto">
                <a:xfrm>
                  <a:off x="1764" y="1719"/>
                  <a:ext cx="50" cy="102"/>
                </a:xfrm>
                <a:custGeom>
                  <a:avLst/>
                  <a:gdLst>
                    <a:gd name="T0" fmla="*/ 0 w 99"/>
                    <a:gd name="T1" fmla="*/ 4 h 203"/>
                    <a:gd name="T2" fmla="*/ 1 w 99"/>
                    <a:gd name="T3" fmla="*/ 6 h 203"/>
                    <a:gd name="T4" fmla="*/ 2 w 99"/>
                    <a:gd name="T5" fmla="*/ 7 h 203"/>
                    <a:gd name="T6" fmla="*/ 3 w 99"/>
                    <a:gd name="T7" fmla="*/ 6 h 203"/>
                    <a:gd name="T8" fmla="*/ 4 w 99"/>
                    <a:gd name="T9" fmla="*/ 4 h 203"/>
                    <a:gd name="T10" fmla="*/ 3 w 99"/>
                    <a:gd name="T11" fmla="*/ 3 h 203"/>
                    <a:gd name="T12" fmla="*/ 3 w 99"/>
                    <a:gd name="T13" fmla="*/ 2 h 203"/>
                    <a:gd name="T14" fmla="*/ 2 w 99"/>
                    <a:gd name="T15" fmla="*/ 0 h 203"/>
                    <a:gd name="T16" fmla="*/ 1 w 99"/>
                    <a:gd name="T17" fmla="*/ 1 h 203"/>
                    <a:gd name="T18" fmla="*/ 0 w 99"/>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203"/>
                    <a:gd name="T32" fmla="*/ 99 w 99"/>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203">
                      <a:moveTo>
                        <a:pt x="0" y="102"/>
                      </a:moveTo>
                      <a:lnTo>
                        <a:pt x="14" y="170"/>
                      </a:lnTo>
                      <a:lnTo>
                        <a:pt x="48" y="203"/>
                      </a:lnTo>
                      <a:lnTo>
                        <a:pt x="81" y="173"/>
                      </a:lnTo>
                      <a:lnTo>
                        <a:pt x="99" y="102"/>
                      </a:lnTo>
                      <a:lnTo>
                        <a:pt x="95" y="66"/>
                      </a:lnTo>
                      <a:lnTo>
                        <a:pt x="84" y="33"/>
                      </a:lnTo>
                      <a:lnTo>
                        <a:pt x="48" y="0"/>
                      </a:lnTo>
                      <a:lnTo>
                        <a:pt x="15" y="31"/>
                      </a:lnTo>
                      <a:lnTo>
                        <a:pt x="0" y="102"/>
                      </a:lnTo>
                      <a:close/>
                    </a:path>
                  </a:pathLst>
                </a:custGeom>
                <a:noFill/>
                <a:ln w="25400">
                  <a:solidFill>
                    <a:srgbClr val="000000"/>
                  </a:solidFill>
                  <a:prstDash val="solid"/>
                  <a:round/>
                  <a:headEnd/>
                  <a:tailEnd/>
                </a:ln>
              </p:spPr>
              <p:txBody>
                <a:bodyPr/>
                <a:lstStyle/>
                <a:p>
                  <a:endParaRPr lang="en-US"/>
                </a:p>
              </p:txBody>
            </p:sp>
            <p:sp>
              <p:nvSpPr>
                <p:cNvPr id="45224" name="Freeform 219"/>
                <p:cNvSpPr>
                  <a:spLocks/>
                </p:cNvSpPr>
                <p:nvPr/>
              </p:nvSpPr>
              <p:spPr bwMode="auto">
                <a:xfrm>
                  <a:off x="1815" y="1719"/>
                  <a:ext cx="51" cy="102"/>
                </a:xfrm>
                <a:custGeom>
                  <a:avLst/>
                  <a:gdLst>
                    <a:gd name="T0" fmla="*/ 0 w 103"/>
                    <a:gd name="T1" fmla="*/ 4 h 203"/>
                    <a:gd name="T2" fmla="*/ 0 w 103"/>
                    <a:gd name="T3" fmla="*/ 6 h 203"/>
                    <a:gd name="T4" fmla="*/ 1 w 103"/>
                    <a:gd name="T5" fmla="*/ 7 h 203"/>
                    <a:gd name="T6" fmla="*/ 2 w 103"/>
                    <a:gd name="T7" fmla="*/ 6 h 203"/>
                    <a:gd name="T8" fmla="*/ 3 w 103"/>
                    <a:gd name="T9" fmla="*/ 4 h 203"/>
                    <a:gd name="T10" fmla="*/ 3 w 103"/>
                    <a:gd name="T11" fmla="*/ 3 h 203"/>
                    <a:gd name="T12" fmla="*/ 2 w 103"/>
                    <a:gd name="T13" fmla="*/ 2 h 203"/>
                    <a:gd name="T14" fmla="*/ 1 w 103"/>
                    <a:gd name="T15" fmla="*/ 0 h 203"/>
                    <a:gd name="T16" fmla="*/ 0 w 103"/>
                    <a:gd name="T17" fmla="*/ 1 h 203"/>
                    <a:gd name="T18" fmla="*/ 0 w 103"/>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203"/>
                    <a:gd name="T32" fmla="*/ 103 w 103"/>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203">
                      <a:moveTo>
                        <a:pt x="0" y="102"/>
                      </a:moveTo>
                      <a:lnTo>
                        <a:pt x="15" y="170"/>
                      </a:lnTo>
                      <a:lnTo>
                        <a:pt x="51" y="203"/>
                      </a:lnTo>
                      <a:lnTo>
                        <a:pt x="86" y="173"/>
                      </a:lnTo>
                      <a:lnTo>
                        <a:pt x="103" y="102"/>
                      </a:lnTo>
                      <a:lnTo>
                        <a:pt x="99" y="66"/>
                      </a:lnTo>
                      <a:lnTo>
                        <a:pt x="88" y="33"/>
                      </a:lnTo>
                      <a:lnTo>
                        <a:pt x="51" y="0"/>
                      </a:lnTo>
                      <a:lnTo>
                        <a:pt x="17" y="31"/>
                      </a:lnTo>
                      <a:lnTo>
                        <a:pt x="0" y="102"/>
                      </a:lnTo>
                      <a:close/>
                    </a:path>
                  </a:pathLst>
                </a:custGeom>
                <a:noFill/>
                <a:ln w="25400">
                  <a:solidFill>
                    <a:srgbClr val="000000"/>
                  </a:solidFill>
                  <a:prstDash val="solid"/>
                  <a:round/>
                  <a:headEnd/>
                  <a:tailEnd/>
                </a:ln>
              </p:spPr>
              <p:txBody>
                <a:bodyPr/>
                <a:lstStyle/>
                <a:p>
                  <a:endParaRPr lang="en-US"/>
                </a:p>
              </p:txBody>
            </p:sp>
            <p:sp>
              <p:nvSpPr>
                <p:cNvPr id="45225" name="Rectangle 220"/>
                <p:cNvSpPr>
                  <a:spLocks noChangeArrowheads="1"/>
                </p:cNvSpPr>
                <p:nvPr/>
              </p:nvSpPr>
              <p:spPr bwMode="auto">
                <a:xfrm>
                  <a:off x="1636" y="1688"/>
                  <a:ext cx="237" cy="80"/>
                </a:xfrm>
                <a:prstGeom prst="rect">
                  <a:avLst/>
                </a:prstGeom>
                <a:solidFill>
                  <a:schemeClr val="bg1"/>
                </a:solidFill>
                <a:ln w="1651">
                  <a:solidFill>
                    <a:schemeClr val="bg1"/>
                  </a:solidFill>
                  <a:miter lim="800000"/>
                  <a:headEnd/>
                  <a:tailEnd/>
                </a:ln>
              </p:spPr>
              <p:txBody>
                <a:bodyPr/>
                <a:lstStyle/>
                <a:p>
                  <a:endParaRPr lang="en-US"/>
                </a:p>
              </p:txBody>
            </p:sp>
          </p:grpSp>
          <p:grpSp>
            <p:nvGrpSpPr>
              <p:cNvPr id="45192" name="Group 221"/>
              <p:cNvGrpSpPr>
                <a:grpSpLocks/>
              </p:cNvGrpSpPr>
              <p:nvPr/>
            </p:nvGrpSpPr>
            <p:grpSpPr bwMode="auto">
              <a:xfrm>
                <a:off x="3470" y="1869"/>
                <a:ext cx="190" cy="279"/>
                <a:chOff x="3470" y="1869"/>
                <a:chExt cx="190" cy="279"/>
              </a:xfrm>
            </p:grpSpPr>
            <p:grpSp>
              <p:nvGrpSpPr>
                <p:cNvPr id="45207" name="Group 222"/>
                <p:cNvGrpSpPr>
                  <a:grpSpLocks/>
                </p:cNvGrpSpPr>
                <p:nvPr/>
              </p:nvGrpSpPr>
              <p:grpSpPr bwMode="auto">
                <a:xfrm flipH="1">
                  <a:off x="3481" y="1869"/>
                  <a:ext cx="179" cy="129"/>
                  <a:chOff x="1962" y="2021"/>
                  <a:chExt cx="179" cy="129"/>
                </a:xfrm>
              </p:grpSpPr>
              <p:sp>
                <p:nvSpPr>
                  <p:cNvPr id="45217" name="Freeform 223"/>
                  <p:cNvSpPr>
                    <a:spLocks/>
                  </p:cNvSpPr>
                  <p:nvPr/>
                </p:nvSpPr>
                <p:spPr bwMode="auto">
                  <a:xfrm flipH="1">
                    <a:off x="2075"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218" name="Freeform 224"/>
                  <p:cNvSpPr>
                    <a:spLocks/>
                  </p:cNvSpPr>
                  <p:nvPr/>
                </p:nvSpPr>
                <p:spPr bwMode="auto">
                  <a:xfrm flipH="1">
                    <a:off x="2029"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19" name="Freeform 225"/>
                  <p:cNvSpPr>
                    <a:spLocks/>
                  </p:cNvSpPr>
                  <p:nvPr/>
                </p:nvSpPr>
                <p:spPr bwMode="auto">
                  <a:xfrm flipH="1">
                    <a:off x="1981" y="2021"/>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20" name="Rectangle 226"/>
                  <p:cNvSpPr>
                    <a:spLocks noChangeArrowheads="1"/>
                  </p:cNvSpPr>
                  <p:nvPr/>
                </p:nvSpPr>
                <p:spPr bwMode="auto">
                  <a:xfrm flipH="1">
                    <a:off x="1962" y="2058"/>
                    <a:ext cx="179"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208" name="Group 227"/>
                <p:cNvGrpSpPr>
                  <a:grpSpLocks/>
                </p:cNvGrpSpPr>
                <p:nvPr/>
              </p:nvGrpSpPr>
              <p:grpSpPr bwMode="auto">
                <a:xfrm>
                  <a:off x="3470" y="1904"/>
                  <a:ext cx="65" cy="244"/>
                  <a:chOff x="1550" y="1960"/>
                  <a:chExt cx="65" cy="244"/>
                </a:xfrm>
              </p:grpSpPr>
              <p:grpSp>
                <p:nvGrpSpPr>
                  <p:cNvPr id="45209" name="Group 228"/>
                  <p:cNvGrpSpPr>
                    <a:grpSpLocks/>
                  </p:cNvGrpSpPr>
                  <p:nvPr/>
                </p:nvGrpSpPr>
                <p:grpSpPr bwMode="auto">
                  <a:xfrm>
                    <a:off x="1563" y="1960"/>
                    <a:ext cx="32" cy="182"/>
                    <a:chOff x="1619" y="1872"/>
                    <a:chExt cx="32" cy="182"/>
                  </a:xfrm>
                </p:grpSpPr>
                <p:sp>
                  <p:nvSpPr>
                    <p:cNvPr id="45214" name="Rectangle 229"/>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215" name="Line 230"/>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216" name="Line 231"/>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210" name="Group 232"/>
                  <p:cNvGrpSpPr>
                    <a:grpSpLocks/>
                  </p:cNvGrpSpPr>
                  <p:nvPr/>
                </p:nvGrpSpPr>
                <p:grpSpPr bwMode="auto">
                  <a:xfrm>
                    <a:off x="1550" y="2149"/>
                    <a:ext cx="65" cy="55"/>
                    <a:chOff x="1550" y="2149"/>
                    <a:chExt cx="65" cy="55"/>
                  </a:xfrm>
                </p:grpSpPr>
                <p:sp>
                  <p:nvSpPr>
                    <p:cNvPr id="45211" name="Line 233"/>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212" name="Line 234"/>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13" name="Line 235"/>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nvGrpSpPr>
              <p:cNvPr id="45193" name="Group 236"/>
              <p:cNvGrpSpPr>
                <a:grpSpLocks/>
              </p:cNvGrpSpPr>
              <p:nvPr/>
            </p:nvGrpSpPr>
            <p:grpSpPr bwMode="auto">
              <a:xfrm>
                <a:off x="3650" y="1869"/>
                <a:ext cx="158" cy="275"/>
                <a:chOff x="3650" y="1869"/>
                <a:chExt cx="158" cy="275"/>
              </a:xfrm>
            </p:grpSpPr>
            <p:grpSp>
              <p:nvGrpSpPr>
                <p:cNvPr id="45194" name="Group 237"/>
                <p:cNvGrpSpPr>
                  <a:grpSpLocks/>
                </p:cNvGrpSpPr>
                <p:nvPr/>
              </p:nvGrpSpPr>
              <p:grpSpPr bwMode="auto">
                <a:xfrm flipH="1">
                  <a:off x="3650" y="1869"/>
                  <a:ext cx="143" cy="129"/>
                  <a:chOff x="1557" y="1929"/>
                  <a:chExt cx="143" cy="129"/>
                </a:xfrm>
              </p:grpSpPr>
              <p:sp>
                <p:nvSpPr>
                  <p:cNvPr id="45204" name="Freeform 238"/>
                  <p:cNvSpPr>
                    <a:spLocks/>
                  </p:cNvSpPr>
                  <p:nvPr/>
                </p:nvSpPr>
                <p:spPr bwMode="auto">
                  <a:xfrm>
                    <a:off x="1572"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5" y="31"/>
                        </a:lnTo>
                        <a:lnTo>
                          <a:pt x="0" y="102"/>
                        </a:lnTo>
                        <a:lnTo>
                          <a:pt x="14" y="170"/>
                        </a:lnTo>
                        <a:lnTo>
                          <a:pt x="50" y="203"/>
                        </a:lnTo>
                        <a:lnTo>
                          <a:pt x="84" y="173"/>
                        </a:lnTo>
                        <a:lnTo>
                          <a:pt x="101" y="102"/>
                        </a:lnTo>
                        <a:close/>
                      </a:path>
                    </a:pathLst>
                  </a:custGeom>
                  <a:noFill/>
                  <a:ln w="23876">
                    <a:solidFill>
                      <a:srgbClr val="000000"/>
                    </a:solidFill>
                    <a:prstDash val="solid"/>
                    <a:round/>
                    <a:headEnd/>
                    <a:tailEnd/>
                  </a:ln>
                </p:spPr>
                <p:txBody>
                  <a:bodyPr/>
                  <a:lstStyle/>
                  <a:p>
                    <a:endParaRPr lang="en-US"/>
                  </a:p>
                </p:txBody>
              </p:sp>
              <p:sp>
                <p:nvSpPr>
                  <p:cNvPr id="45205" name="Freeform 239"/>
                  <p:cNvSpPr>
                    <a:spLocks/>
                  </p:cNvSpPr>
                  <p:nvPr/>
                </p:nvSpPr>
                <p:spPr bwMode="auto">
                  <a:xfrm>
                    <a:off x="1618" y="1929"/>
                    <a:ext cx="51" cy="102"/>
                  </a:xfrm>
                  <a:custGeom>
                    <a:avLst/>
                    <a:gdLst>
                      <a:gd name="T0" fmla="*/ 4 w 101"/>
                      <a:gd name="T1" fmla="*/ 4 h 203"/>
                      <a:gd name="T2" fmla="*/ 4 w 101"/>
                      <a:gd name="T3" fmla="*/ 3 h 203"/>
                      <a:gd name="T4" fmla="*/ 3 w 101"/>
                      <a:gd name="T5" fmla="*/ 2 h 203"/>
                      <a:gd name="T6" fmla="*/ 2 w 101"/>
                      <a:gd name="T7" fmla="*/ 0 h 203"/>
                      <a:gd name="T8" fmla="*/ 1 w 101"/>
                      <a:gd name="T9" fmla="*/ 1 h 203"/>
                      <a:gd name="T10" fmla="*/ 0 w 101"/>
                      <a:gd name="T11" fmla="*/ 4 h 203"/>
                      <a:gd name="T12" fmla="*/ 1 w 101"/>
                      <a:gd name="T13" fmla="*/ 6 h 203"/>
                      <a:gd name="T14" fmla="*/ 2 w 101"/>
                      <a:gd name="T15" fmla="*/ 7 h 203"/>
                      <a:gd name="T16" fmla="*/ 3 w 101"/>
                      <a:gd name="T17" fmla="*/ 6 h 203"/>
                      <a:gd name="T18" fmla="*/ 4 w 101"/>
                      <a:gd name="T19" fmla="*/ 4 h 2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1"/>
                      <a:gd name="T31" fmla="*/ 0 h 203"/>
                      <a:gd name="T32" fmla="*/ 101 w 101"/>
                      <a:gd name="T33" fmla="*/ 203 h 2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1" h="203">
                        <a:moveTo>
                          <a:pt x="101" y="102"/>
                        </a:moveTo>
                        <a:lnTo>
                          <a:pt x="97" y="66"/>
                        </a:lnTo>
                        <a:lnTo>
                          <a:pt x="86" y="33"/>
                        </a:lnTo>
                        <a:lnTo>
                          <a:pt x="50" y="0"/>
                        </a:lnTo>
                        <a:lnTo>
                          <a:pt x="16" y="31"/>
                        </a:lnTo>
                        <a:lnTo>
                          <a:pt x="0" y="102"/>
                        </a:lnTo>
                        <a:lnTo>
                          <a:pt x="14" y="170"/>
                        </a:lnTo>
                        <a:lnTo>
                          <a:pt x="50" y="203"/>
                        </a:lnTo>
                        <a:lnTo>
                          <a:pt x="84" y="173"/>
                        </a:lnTo>
                        <a:lnTo>
                          <a:pt x="101" y="102"/>
                        </a:lnTo>
                        <a:close/>
                      </a:path>
                    </a:pathLst>
                  </a:custGeom>
                  <a:noFill/>
                  <a:ln w="27051">
                    <a:solidFill>
                      <a:srgbClr val="000000"/>
                    </a:solidFill>
                    <a:prstDash val="solid"/>
                    <a:round/>
                    <a:headEnd/>
                    <a:tailEnd/>
                  </a:ln>
                </p:spPr>
                <p:txBody>
                  <a:bodyPr/>
                  <a:lstStyle/>
                  <a:p>
                    <a:endParaRPr lang="en-US"/>
                  </a:p>
                </p:txBody>
              </p:sp>
              <p:sp>
                <p:nvSpPr>
                  <p:cNvPr id="45206" name="Rectangle 240"/>
                  <p:cNvSpPr>
                    <a:spLocks noChangeArrowheads="1"/>
                  </p:cNvSpPr>
                  <p:nvPr/>
                </p:nvSpPr>
                <p:spPr bwMode="auto">
                  <a:xfrm>
                    <a:off x="1557" y="1966"/>
                    <a:ext cx="143" cy="92"/>
                  </a:xfrm>
                  <a:prstGeom prst="rect">
                    <a:avLst/>
                  </a:prstGeom>
                  <a:solidFill>
                    <a:schemeClr val="bg1"/>
                  </a:solidFill>
                  <a:ln w="1651">
                    <a:solidFill>
                      <a:schemeClr val="bg1"/>
                    </a:solidFill>
                    <a:miter lim="800000"/>
                    <a:headEnd/>
                    <a:tailEnd/>
                  </a:ln>
                </p:spPr>
                <p:txBody>
                  <a:bodyPr/>
                  <a:lstStyle/>
                  <a:p>
                    <a:endParaRPr lang="en-US"/>
                  </a:p>
                </p:txBody>
              </p:sp>
            </p:grpSp>
            <p:grpSp>
              <p:nvGrpSpPr>
                <p:cNvPr id="45195" name="Group 241"/>
                <p:cNvGrpSpPr>
                  <a:grpSpLocks/>
                </p:cNvGrpSpPr>
                <p:nvPr/>
              </p:nvGrpSpPr>
              <p:grpSpPr bwMode="auto">
                <a:xfrm>
                  <a:off x="3743" y="1900"/>
                  <a:ext cx="65" cy="244"/>
                  <a:chOff x="3743" y="1900"/>
                  <a:chExt cx="65" cy="244"/>
                </a:xfrm>
              </p:grpSpPr>
              <p:grpSp>
                <p:nvGrpSpPr>
                  <p:cNvPr id="45196" name="Group 242"/>
                  <p:cNvGrpSpPr>
                    <a:grpSpLocks/>
                  </p:cNvGrpSpPr>
                  <p:nvPr/>
                </p:nvGrpSpPr>
                <p:grpSpPr bwMode="auto">
                  <a:xfrm flipH="1">
                    <a:off x="3759" y="1900"/>
                    <a:ext cx="32" cy="182"/>
                    <a:chOff x="1619" y="1872"/>
                    <a:chExt cx="32" cy="182"/>
                  </a:xfrm>
                </p:grpSpPr>
                <p:sp>
                  <p:nvSpPr>
                    <p:cNvPr id="45201" name="Rectangle 243"/>
                    <p:cNvSpPr>
                      <a:spLocks noChangeArrowheads="1"/>
                    </p:cNvSpPr>
                    <p:nvPr/>
                  </p:nvSpPr>
                  <p:spPr bwMode="auto">
                    <a:xfrm>
                      <a:off x="1619" y="1941"/>
                      <a:ext cx="32" cy="64"/>
                    </a:xfrm>
                    <a:prstGeom prst="rect">
                      <a:avLst/>
                    </a:prstGeom>
                    <a:solidFill>
                      <a:srgbClr val="FFFFFF"/>
                    </a:solidFill>
                    <a:ln w="23876">
                      <a:solidFill>
                        <a:srgbClr val="000000"/>
                      </a:solidFill>
                      <a:miter lim="800000"/>
                      <a:headEnd/>
                      <a:tailEnd/>
                    </a:ln>
                  </p:spPr>
                  <p:txBody>
                    <a:bodyPr/>
                    <a:lstStyle/>
                    <a:p>
                      <a:endParaRPr lang="en-US"/>
                    </a:p>
                  </p:txBody>
                </p:sp>
                <p:sp>
                  <p:nvSpPr>
                    <p:cNvPr id="45202" name="Line 244"/>
                    <p:cNvSpPr>
                      <a:spLocks noChangeShapeType="1"/>
                    </p:cNvSpPr>
                    <p:nvPr/>
                  </p:nvSpPr>
                  <p:spPr bwMode="auto">
                    <a:xfrm>
                      <a:off x="1634" y="1872"/>
                      <a:ext cx="1" cy="61"/>
                    </a:xfrm>
                    <a:prstGeom prst="line">
                      <a:avLst/>
                    </a:prstGeom>
                    <a:noFill/>
                    <a:ln w="23876">
                      <a:solidFill>
                        <a:srgbClr val="000000"/>
                      </a:solidFill>
                      <a:round/>
                      <a:headEnd/>
                      <a:tailEnd/>
                    </a:ln>
                  </p:spPr>
                  <p:txBody>
                    <a:bodyPr/>
                    <a:lstStyle/>
                    <a:p>
                      <a:endParaRPr lang="en-US"/>
                    </a:p>
                  </p:txBody>
                </p:sp>
                <p:sp>
                  <p:nvSpPr>
                    <p:cNvPr id="45203" name="Line 245"/>
                    <p:cNvSpPr>
                      <a:spLocks noChangeShapeType="1"/>
                    </p:cNvSpPr>
                    <p:nvPr/>
                  </p:nvSpPr>
                  <p:spPr bwMode="auto">
                    <a:xfrm>
                      <a:off x="1635" y="2008"/>
                      <a:ext cx="1" cy="46"/>
                    </a:xfrm>
                    <a:prstGeom prst="line">
                      <a:avLst/>
                    </a:prstGeom>
                    <a:noFill/>
                    <a:ln w="23876">
                      <a:solidFill>
                        <a:srgbClr val="000000"/>
                      </a:solidFill>
                      <a:round/>
                      <a:headEnd/>
                      <a:tailEnd/>
                    </a:ln>
                  </p:spPr>
                  <p:txBody>
                    <a:bodyPr/>
                    <a:lstStyle/>
                    <a:p>
                      <a:endParaRPr lang="en-US"/>
                    </a:p>
                  </p:txBody>
                </p:sp>
              </p:grpSp>
              <p:grpSp>
                <p:nvGrpSpPr>
                  <p:cNvPr id="45197" name="Group 246"/>
                  <p:cNvGrpSpPr>
                    <a:grpSpLocks/>
                  </p:cNvGrpSpPr>
                  <p:nvPr/>
                </p:nvGrpSpPr>
                <p:grpSpPr bwMode="auto">
                  <a:xfrm flipH="1">
                    <a:off x="3743" y="2089"/>
                    <a:ext cx="65" cy="55"/>
                    <a:chOff x="1550" y="2149"/>
                    <a:chExt cx="65" cy="55"/>
                  </a:xfrm>
                </p:grpSpPr>
                <p:sp>
                  <p:nvSpPr>
                    <p:cNvPr id="45198" name="Line 247"/>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199" name="Line 248"/>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200" name="Line 249"/>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grpSp>
        <p:grpSp>
          <p:nvGrpSpPr>
            <p:cNvPr id="45185" name="Group 250"/>
            <p:cNvGrpSpPr>
              <a:grpSpLocks/>
            </p:cNvGrpSpPr>
            <p:nvPr/>
          </p:nvGrpSpPr>
          <p:grpSpPr bwMode="auto">
            <a:xfrm rot="5400000">
              <a:off x="3422" y="1724"/>
              <a:ext cx="65" cy="172"/>
              <a:chOff x="3282" y="1672"/>
              <a:chExt cx="65" cy="172"/>
            </a:xfrm>
          </p:grpSpPr>
          <p:sp>
            <p:nvSpPr>
              <p:cNvPr id="45186" name="Freeform 251"/>
              <p:cNvSpPr>
                <a:spLocks noChangeArrowheads="1"/>
              </p:cNvSpPr>
              <p:nvPr/>
            </p:nvSpPr>
            <p:spPr bwMode="auto">
              <a:xfrm>
                <a:off x="3316" y="1672"/>
                <a:ext cx="1" cy="110"/>
              </a:xfrm>
              <a:custGeom>
                <a:avLst/>
                <a:gdLst>
                  <a:gd name="T0" fmla="*/ 0 w 1"/>
                  <a:gd name="T1" fmla="*/ 0 h 110"/>
                  <a:gd name="T2" fmla="*/ 0 w 1"/>
                  <a:gd name="T3" fmla="*/ 110 h 110"/>
                  <a:gd name="T4" fmla="*/ 0 60000 65536"/>
                  <a:gd name="T5" fmla="*/ 0 60000 65536"/>
                  <a:gd name="T6" fmla="*/ 0 w 1"/>
                  <a:gd name="T7" fmla="*/ 0 h 110"/>
                  <a:gd name="T8" fmla="*/ 1 w 1"/>
                  <a:gd name="T9" fmla="*/ 110 h 110"/>
                </a:gdLst>
                <a:ahLst/>
                <a:cxnLst>
                  <a:cxn ang="T4">
                    <a:pos x="T0" y="T1"/>
                  </a:cxn>
                  <a:cxn ang="T5">
                    <a:pos x="T2" y="T3"/>
                  </a:cxn>
                </a:cxnLst>
                <a:rect l="T6" t="T7" r="T8" b="T9"/>
                <a:pathLst>
                  <a:path w="1" h="110">
                    <a:moveTo>
                      <a:pt x="0" y="0"/>
                    </a:moveTo>
                    <a:lnTo>
                      <a:pt x="0" y="110"/>
                    </a:lnTo>
                  </a:path>
                </a:pathLst>
              </a:custGeom>
              <a:solidFill>
                <a:srgbClr val="FFFFFF"/>
              </a:solidFill>
              <a:ln w="23876">
                <a:solidFill>
                  <a:srgbClr val="000000"/>
                </a:solidFill>
                <a:round/>
                <a:headEnd/>
                <a:tailEnd/>
              </a:ln>
            </p:spPr>
            <p:txBody>
              <a:bodyPr/>
              <a:lstStyle/>
              <a:p>
                <a:endParaRPr lang="en-US"/>
              </a:p>
            </p:txBody>
          </p:sp>
          <p:grpSp>
            <p:nvGrpSpPr>
              <p:cNvPr id="45187" name="Group 252"/>
              <p:cNvGrpSpPr>
                <a:grpSpLocks/>
              </p:cNvGrpSpPr>
              <p:nvPr/>
            </p:nvGrpSpPr>
            <p:grpSpPr bwMode="auto">
              <a:xfrm>
                <a:off x="3282" y="1789"/>
                <a:ext cx="65" cy="55"/>
                <a:chOff x="1550" y="2149"/>
                <a:chExt cx="65" cy="55"/>
              </a:xfrm>
            </p:grpSpPr>
            <p:sp>
              <p:nvSpPr>
                <p:cNvPr id="45188" name="Line 253"/>
                <p:cNvSpPr>
                  <a:spLocks noChangeShapeType="1"/>
                </p:cNvSpPr>
                <p:nvPr/>
              </p:nvSpPr>
              <p:spPr bwMode="auto">
                <a:xfrm flipH="1">
                  <a:off x="1550" y="2149"/>
                  <a:ext cx="65" cy="1"/>
                </a:xfrm>
                <a:prstGeom prst="line">
                  <a:avLst/>
                </a:prstGeom>
                <a:noFill/>
                <a:ln w="23876">
                  <a:solidFill>
                    <a:srgbClr val="000000"/>
                  </a:solidFill>
                  <a:round/>
                  <a:headEnd/>
                  <a:tailEnd/>
                </a:ln>
              </p:spPr>
              <p:txBody>
                <a:bodyPr/>
                <a:lstStyle/>
                <a:p>
                  <a:endParaRPr lang="en-US"/>
                </a:p>
              </p:txBody>
            </p:sp>
            <p:sp>
              <p:nvSpPr>
                <p:cNvPr id="45189" name="Line 254"/>
                <p:cNvSpPr>
                  <a:spLocks noChangeShapeType="1"/>
                </p:cNvSpPr>
                <p:nvPr/>
              </p:nvSpPr>
              <p:spPr bwMode="auto">
                <a:xfrm flipH="1">
                  <a:off x="1564" y="2175"/>
                  <a:ext cx="38" cy="1"/>
                </a:xfrm>
                <a:prstGeom prst="line">
                  <a:avLst/>
                </a:prstGeom>
                <a:noFill/>
                <a:ln w="23876">
                  <a:solidFill>
                    <a:srgbClr val="000000"/>
                  </a:solidFill>
                  <a:round/>
                  <a:headEnd/>
                  <a:tailEnd/>
                </a:ln>
              </p:spPr>
              <p:txBody>
                <a:bodyPr/>
                <a:lstStyle/>
                <a:p>
                  <a:endParaRPr lang="en-US"/>
                </a:p>
              </p:txBody>
            </p:sp>
            <p:sp>
              <p:nvSpPr>
                <p:cNvPr id="45190" name="Line 255"/>
                <p:cNvSpPr>
                  <a:spLocks noChangeShapeType="1"/>
                </p:cNvSpPr>
                <p:nvPr/>
              </p:nvSpPr>
              <p:spPr bwMode="auto">
                <a:xfrm flipH="1">
                  <a:off x="1574" y="2203"/>
                  <a:ext cx="23" cy="1"/>
                </a:xfrm>
                <a:prstGeom prst="line">
                  <a:avLst/>
                </a:prstGeom>
                <a:noFill/>
                <a:ln w="23876">
                  <a:solidFill>
                    <a:srgbClr val="000000"/>
                  </a:solidFill>
                  <a:round/>
                  <a:headEnd/>
                  <a:tailEnd/>
                </a:ln>
              </p:spPr>
              <p:txBody>
                <a:bodyPr/>
                <a:lstStyle/>
                <a:p>
                  <a:endParaRPr lang="en-US"/>
                </a:p>
              </p:txBody>
            </p:sp>
          </p:grpSp>
        </p:grpSp>
      </p:grpSp>
      <p:sp>
        <p:nvSpPr>
          <p:cNvPr id="45135" name="Line 256"/>
          <p:cNvSpPr>
            <a:spLocks noChangeShapeType="1"/>
          </p:cNvSpPr>
          <p:nvPr/>
        </p:nvSpPr>
        <p:spPr bwMode="auto">
          <a:xfrm>
            <a:off x="6850063" y="2409825"/>
            <a:ext cx="1587" cy="258763"/>
          </a:xfrm>
          <a:prstGeom prst="line">
            <a:avLst/>
          </a:prstGeom>
          <a:noFill/>
          <a:ln w="30226">
            <a:solidFill>
              <a:srgbClr val="000000"/>
            </a:solidFill>
            <a:round/>
            <a:headEnd/>
            <a:tailEnd/>
          </a:ln>
        </p:spPr>
        <p:txBody>
          <a:bodyPr/>
          <a:lstStyle/>
          <a:p>
            <a:endParaRPr lang="en-US"/>
          </a:p>
        </p:txBody>
      </p:sp>
      <p:sp>
        <p:nvSpPr>
          <p:cNvPr id="45136" name="Freeform 257"/>
          <p:cNvSpPr>
            <a:spLocks noChangeArrowheads="1"/>
          </p:cNvSpPr>
          <p:nvPr/>
        </p:nvSpPr>
        <p:spPr bwMode="auto">
          <a:xfrm>
            <a:off x="5264150" y="2341563"/>
            <a:ext cx="1588" cy="312737"/>
          </a:xfrm>
          <a:custGeom>
            <a:avLst/>
            <a:gdLst>
              <a:gd name="T0" fmla="*/ 0 w 1"/>
              <a:gd name="T1" fmla="*/ 0 h 223"/>
              <a:gd name="T2" fmla="*/ 2147483647 w 1"/>
              <a:gd name="T3" fmla="*/ 2147483647 h 223"/>
              <a:gd name="T4" fmla="*/ 0 60000 65536"/>
              <a:gd name="T5" fmla="*/ 0 60000 65536"/>
              <a:gd name="T6" fmla="*/ 0 w 1"/>
              <a:gd name="T7" fmla="*/ 0 h 223"/>
              <a:gd name="T8" fmla="*/ 1 w 1"/>
              <a:gd name="T9" fmla="*/ 223 h 223"/>
            </a:gdLst>
            <a:ahLst/>
            <a:cxnLst>
              <a:cxn ang="T4">
                <a:pos x="T0" y="T1"/>
              </a:cxn>
              <a:cxn ang="T5">
                <a:pos x="T2" y="T3"/>
              </a:cxn>
            </a:cxnLst>
            <a:rect l="T6" t="T7" r="T8" b="T9"/>
            <a:pathLst>
              <a:path w="1" h="223">
                <a:moveTo>
                  <a:pt x="0" y="0"/>
                </a:moveTo>
                <a:lnTo>
                  <a:pt x="1" y="223"/>
                </a:lnTo>
              </a:path>
            </a:pathLst>
          </a:custGeom>
          <a:solidFill>
            <a:srgbClr val="FFFFFF"/>
          </a:solidFill>
          <a:ln w="30226">
            <a:solidFill>
              <a:srgbClr val="000000"/>
            </a:solidFill>
            <a:round/>
            <a:headEnd/>
            <a:tailEnd/>
          </a:ln>
        </p:spPr>
        <p:txBody>
          <a:bodyPr/>
          <a:lstStyle/>
          <a:p>
            <a:endParaRPr lang="en-US"/>
          </a:p>
        </p:txBody>
      </p:sp>
      <p:sp>
        <p:nvSpPr>
          <p:cNvPr id="45137" name="Freeform 258"/>
          <p:cNvSpPr>
            <a:spLocks noChangeArrowheads="1"/>
          </p:cNvSpPr>
          <p:nvPr/>
        </p:nvSpPr>
        <p:spPr bwMode="auto">
          <a:xfrm>
            <a:off x="5189538" y="2801938"/>
            <a:ext cx="1587" cy="1355725"/>
          </a:xfrm>
          <a:custGeom>
            <a:avLst/>
            <a:gdLst>
              <a:gd name="T0" fmla="*/ 0 w 1"/>
              <a:gd name="T1" fmla="*/ 0 h 968"/>
              <a:gd name="T2" fmla="*/ 0 w 1"/>
              <a:gd name="T3" fmla="*/ 2147483647 h 968"/>
              <a:gd name="T4" fmla="*/ 0 60000 65536"/>
              <a:gd name="T5" fmla="*/ 0 60000 65536"/>
              <a:gd name="T6" fmla="*/ 0 w 1"/>
              <a:gd name="T7" fmla="*/ 0 h 968"/>
              <a:gd name="T8" fmla="*/ 1 w 1"/>
              <a:gd name="T9" fmla="*/ 968 h 968"/>
            </a:gdLst>
            <a:ahLst/>
            <a:cxnLst>
              <a:cxn ang="T4">
                <a:pos x="T0" y="T1"/>
              </a:cxn>
              <a:cxn ang="T5">
                <a:pos x="T2" y="T3"/>
              </a:cxn>
            </a:cxnLst>
            <a:rect l="T6" t="T7" r="T8" b="T9"/>
            <a:pathLst>
              <a:path w="1" h="968">
                <a:moveTo>
                  <a:pt x="0" y="0"/>
                </a:moveTo>
                <a:lnTo>
                  <a:pt x="0" y="968"/>
                </a:lnTo>
              </a:path>
            </a:pathLst>
          </a:custGeom>
          <a:solidFill>
            <a:srgbClr val="FFFFFF"/>
          </a:solidFill>
          <a:ln w="36576">
            <a:solidFill>
              <a:srgbClr val="000080"/>
            </a:solidFill>
            <a:round/>
            <a:headEnd/>
            <a:tailEnd/>
          </a:ln>
        </p:spPr>
        <p:txBody>
          <a:bodyPr/>
          <a:lstStyle/>
          <a:p>
            <a:endParaRPr lang="en-US"/>
          </a:p>
        </p:txBody>
      </p:sp>
      <p:sp>
        <p:nvSpPr>
          <p:cNvPr id="45138" name="Line 259"/>
          <p:cNvSpPr>
            <a:spLocks noChangeShapeType="1"/>
          </p:cNvSpPr>
          <p:nvPr/>
        </p:nvSpPr>
        <p:spPr bwMode="auto">
          <a:xfrm>
            <a:off x="5384800" y="2805113"/>
            <a:ext cx="1588" cy="550862"/>
          </a:xfrm>
          <a:prstGeom prst="line">
            <a:avLst/>
          </a:prstGeom>
          <a:noFill/>
          <a:ln w="23876">
            <a:solidFill>
              <a:srgbClr val="A16252"/>
            </a:solidFill>
            <a:round/>
            <a:headEnd/>
            <a:tailEnd/>
          </a:ln>
        </p:spPr>
        <p:txBody>
          <a:bodyPr/>
          <a:lstStyle/>
          <a:p>
            <a:endParaRPr lang="en-US"/>
          </a:p>
        </p:txBody>
      </p:sp>
      <p:sp>
        <p:nvSpPr>
          <p:cNvPr id="45139" name="Line 260"/>
          <p:cNvSpPr>
            <a:spLocks noChangeShapeType="1"/>
          </p:cNvSpPr>
          <p:nvPr/>
        </p:nvSpPr>
        <p:spPr bwMode="auto">
          <a:xfrm>
            <a:off x="6975475" y="2805113"/>
            <a:ext cx="1588" cy="538162"/>
          </a:xfrm>
          <a:prstGeom prst="line">
            <a:avLst/>
          </a:prstGeom>
          <a:noFill/>
          <a:ln w="17526">
            <a:solidFill>
              <a:srgbClr val="008000"/>
            </a:solidFill>
            <a:round/>
            <a:headEnd/>
            <a:tailEnd/>
          </a:ln>
        </p:spPr>
        <p:txBody>
          <a:bodyPr/>
          <a:lstStyle/>
          <a:p>
            <a:endParaRPr lang="en-US"/>
          </a:p>
        </p:txBody>
      </p:sp>
      <p:sp>
        <p:nvSpPr>
          <p:cNvPr id="45140" name="Freeform 261"/>
          <p:cNvSpPr>
            <a:spLocks noChangeArrowheads="1"/>
          </p:cNvSpPr>
          <p:nvPr/>
        </p:nvSpPr>
        <p:spPr bwMode="auto">
          <a:xfrm>
            <a:off x="6769100" y="2813050"/>
            <a:ext cx="1588" cy="1871663"/>
          </a:xfrm>
          <a:custGeom>
            <a:avLst/>
            <a:gdLst>
              <a:gd name="T0" fmla="*/ 0 w 2"/>
              <a:gd name="T1" fmla="*/ 0 h 1336"/>
              <a:gd name="T2" fmla="*/ 2147483647 w 2"/>
              <a:gd name="T3" fmla="*/ 2147483647 h 1336"/>
              <a:gd name="T4" fmla="*/ 0 60000 65536"/>
              <a:gd name="T5" fmla="*/ 0 60000 65536"/>
              <a:gd name="T6" fmla="*/ 0 w 2"/>
              <a:gd name="T7" fmla="*/ 0 h 1336"/>
              <a:gd name="T8" fmla="*/ 2 w 2"/>
              <a:gd name="T9" fmla="*/ 1336 h 1336"/>
            </a:gdLst>
            <a:ahLst/>
            <a:cxnLst>
              <a:cxn ang="T4">
                <a:pos x="T0" y="T1"/>
              </a:cxn>
              <a:cxn ang="T5">
                <a:pos x="T2" y="T3"/>
              </a:cxn>
            </a:cxnLst>
            <a:rect l="T6" t="T7" r="T8" b="T9"/>
            <a:pathLst>
              <a:path w="2" h="1336">
                <a:moveTo>
                  <a:pt x="0" y="0"/>
                </a:moveTo>
                <a:lnTo>
                  <a:pt x="2" y="1336"/>
                </a:lnTo>
              </a:path>
            </a:pathLst>
          </a:custGeom>
          <a:solidFill>
            <a:srgbClr val="FFFFFF"/>
          </a:solidFill>
          <a:ln w="36576">
            <a:solidFill>
              <a:srgbClr val="000080"/>
            </a:solidFill>
            <a:round/>
            <a:headEnd/>
            <a:tailEnd/>
          </a:ln>
        </p:spPr>
        <p:txBody>
          <a:bodyPr/>
          <a:lstStyle/>
          <a:p>
            <a:endParaRPr lang="en-US"/>
          </a:p>
        </p:txBody>
      </p:sp>
      <p:grpSp>
        <p:nvGrpSpPr>
          <p:cNvPr id="45141" name="Group 262"/>
          <p:cNvGrpSpPr>
            <a:grpSpLocks/>
          </p:cNvGrpSpPr>
          <p:nvPr/>
        </p:nvGrpSpPr>
        <p:grpSpPr bwMode="auto">
          <a:xfrm>
            <a:off x="5153025" y="2054225"/>
            <a:ext cx="481013" cy="461963"/>
            <a:chOff x="3571" y="1371"/>
            <a:chExt cx="333" cy="329"/>
          </a:xfrm>
        </p:grpSpPr>
        <p:sp>
          <p:nvSpPr>
            <p:cNvPr id="45169" name="Freeform 263"/>
            <p:cNvSpPr>
              <a:spLocks noChangeArrowheads="1"/>
            </p:cNvSpPr>
            <p:nvPr/>
          </p:nvSpPr>
          <p:spPr bwMode="auto">
            <a:xfrm>
              <a:off x="3655" y="1371"/>
              <a:ext cx="197" cy="1"/>
            </a:xfrm>
            <a:custGeom>
              <a:avLst/>
              <a:gdLst>
                <a:gd name="T0" fmla="*/ 0 w 197"/>
                <a:gd name="T1" fmla="*/ 0 h 1"/>
                <a:gd name="T2" fmla="*/ 197 w 197"/>
                <a:gd name="T3" fmla="*/ 1 h 1"/>
                <a:gd name="T4" fmla="*/ 0 60000 65536"/>
                <a:gd name="T5" fmla="*/ 0 60000 65536"/>
                <a:gd name="T6" fmla="*/ 0 w 197"/>
                <a:gd name="T7" fmla="*/ 0 h 1"/>
                <a:gd name="T8" fmla="*/ 197 w 197"/>
                <a:gd name="T9" fmla="*/ 1 h 1"/>
              </a:gdLst>
              <a:ahLst/>
              <a:cxnLst>
                <a:cxn ang="T4">
                  <a:pos x="T0" y="T1"/>
                </a:cxn>
                <a:cxn ang="T5">
                  <a:pos x="T2" y="T3"/>
                </a:cxn>
              </a:cxnLst>
              <a:rect l="T6" t="T7" r="T8" b="T9"/>
              <a:pathLst>
                <a:path w="197" h="1">
                  <a:moveTo>
                    <a:pt x="0" y="0"/>
                  </a:moveTo>
                  <a:lnTo>
                    <a:pt x="197" y="1"/>
                  </a:lnTo>
                </a:path>
              </a:pathLst>
            </a:custGeom>
            <a:solidFill>
              <a:srgbClr val="FFFFFF"/>
            </a:solidFill>
            <a:ln w="20701">
              <a:solidFill>
                <a:srgbClr val="000000"/>
              </a:solidFill>
              <a:round/>
              <a:headEnd/>
              <a:tailEnd/>
            </a:ln>
          </p:spPr>
          <p:txBody>
            <a:bodyPr/>
            <a:lstStyle/>
            <a:p>
              <a:endParaRPr lang="en-US"/>
            </a:p>
          </p:txBody>
        </p:sp>
        <p:sp>
          <p:nvSpPr>
            <p:cNvPr id="45170" name="Freeform 264"/>
            <p:cNvSpPr>
              <a:spLocks noChangeArrowheads="1"/>
            </p:cNvSpPr>
            <p:nvPr/>
          </p:nvSpPr>
          <p:spPr bwMode="auto">
            <a:xfrm>
              <a:off x="3848" y="1597"/>
              <a:ext cx="1" cy="103"/>
            </a:xfrm>
            <a:custGeom>
              <a:avLst/>
              <a:gdLst>
                <a:gd name="T0" fmla="*/ 0 w 1"/>
                <a:gd name="T1" fmla="*/ 0 h 103"/>
                <a:gd name="T2" fmla="*/ 0 w 1"/>
                <a:gd name="T3" fmla="*/ 103 h 103"/>
                <a:gd name="T4" fmla="*/ 0 60000 65536"/>
                <a:gd name="T5" fmla="*/ 0 60000 65536"/>
                <a:gd name="T6" fmla="*/ 0 w 1"/>
                <a:gd name="T7" fmla="*/ 0 h 103"/>
                <a:gd name="T8" fmla="*/ 1 w 1"/>
                <a:gd name="T9" fmla="*/ 103 h 103"/>
              </a:gdLst>
              <a:ahLst/>
              <a:cxnLst>
                <a:cxn ang="T4">
                  <a:pos x="T0" y="T1"/>
                </a:cxn>
                <a:cxn ang="T5">
                  <a:pos x="T2" y="T3"/>
                </a:cxn>
              </a:cxnLst>
              <a:rect l="T6" t="T7" r="T8" b="T9"/>
              <a:pathLst>
                <a:path w="1" h="103">
                  <a:moveTo>
                    <a:pt x="0" y="0"/>
                  </a:moveTo>
                  <a:lnTo>
                    <a:pt x="0" y="103"/>
                  </a:lnTo>
                </a:path>
              </a:pathLst>
            </a:custGeom>
            <a:solidFill>
              <a:srgbClr val="FFFFFF"/>
            </a:solidFill>
            <a:ln w="20701">
              <a:solidFill>
                <a:srgbClr val="000000"/>
              </a:solidFill>
              <a:round/>
              <a:headEnd/>
              <a:tailEnd/>
            </a:ln>
          </p:spPr>
          <p:txBody>
            <a:bodyPr/>
            <a:lstStyle/>
            <a:p>
              <a:endParaRPr lang="en-US"/>
            </a:p>
          </p:txBody>
        </p:sp>
        <p:sp>
          <p:nvSpPr>
            <p:cNvPr id="45171" name="Freeform 265"/>
            <p:cNvSpPr>
              <a:spLocks noChangeArrowheads="1"/>
            </p:cNvSpPr>
            <p:nvPr/>
          </p:nvSpPr>
          <p:spPr bwMode="auto">
            <a:xfrm>
              <a:off x="3659" y="1691"/>
              <a:ext cx="197" cy="1"/>
            </a:xfrm>
            <a:custGeom>
              <a:avLst/>
              <a:gdLst>
                <a:gd name="T0" fmla="*/ 0 w 197"/>
                <a:gd name="T1" fmla="*/ 0 h 1"/>
                <a:gd name="T2" fmla="*/ 197 w 197"/>
                <a:gd name="T3" fmla="*/ 1 h 1"/>
                <a:gd name="T4" fmla="*/ 0 60000 65536"/>
                <a:gd name="T5" fmla="*/ 0 60000 65536"/>
                <a:gd name="T6" fmla="*/ 0 w 197"/>
                <a:gd name="T7" fmla="*/ 0 h 1"/>
                <a:gd name="T8" fmla="*/ 197 w 197"/>
                <a:gd name="T9" fmla="*/ 1 h 1"/>
              </a:gdLst>
              <a:ahLst/>
              <a:cxnLst>
                <a:cxn ang="T4">
                  <a:pos x="T0" y="T1"/>
                </a:cxn>
                <a:cxn ang="T5">
                  <a:pos x="T2" y="T3"/>
                </a:cxn>
              </a:cxnLst>
              <a:rect l="T6" t="T7" r="T8" b="T9"/>
              <a:pathLst>
                <a:path w="197" h="1">
                  <a:moveTo>
                    <a:pt x="0" y="0"/>
                  </a:moveTo>
                  <a:lnTo>
                    <a:pt x="197" y="1"/>
                  </a:lnTo>
                </a:path>
              </a:pathLst>
            </a:custGeom>
            <a:solidFill>
              <a:srgbClr val="FFFFFF"/>
            </a:solidFill>
            <a:ln w="20701">
              <a:solidFill>
                <a:srgbClr val="000000"/>
              </a:solidFill>
              <a:round/>
              <a:headEnd/>
              <a:tailEnd/>
            </a:ln>
          </p:spPr>
          <p:txBody>
            <a:bodyPr/>
            <a:lstStyle/>
            <a:p>
              <a:endParaRPr lang="en-US"/>
            </a:p>
          </p:txBody>
        </p:sp>
        <p:grpSp>
          <p:nvGrpSpPr>
            <p:cNvPr id="45172" name="Group 266"/>
            <p:cNvGrpSpPr>
              <a:grpSpLocks/>
            </p:cNvGrpSpPr>
            <p:nvPr/>
          </p:nvGrpSpPr>
          <p:grpSpPr bwMode="auto">
            <a:xfrm>
              <a:off x="3571" y="1468"/>
              <a:ext cx="137" cy="117"/>
              <a:chOff x="3571" y="1504"/>
              <a:chExt cx="137" cy="117"/>
            </a:xfrm>
          </p:grpSpPr>
          <p:grpSp>
            <p:nvGrpSpPr>
              <p:cNvPr id="45178" name="Group 267"/>
              <p:cNvGrpSpPr>
                <a:grpSpLocks/>
              </p:cNvGrpSpPr>
              <p:nvPr/>
            </p:nvGrpSpPr>
            <p:grpSpPr bwMode="auto">
              <a:xfrm>
                <a:off x="3571" y="1532"/>
                <a:ext cx="137" cy="89"/>
                <a:chOff x="2931" y="1416"/>
                <a:chExt cx="137" cy="89"/>
              </a:xfrm>
            </p:grpSpPr>
            <p:sp>
              <p:nvSpPr>
                <p:cNvPr id="45180" name="Oval 268"/>
                <p:cNvSpPr>
                  <a:spLocks noChangeArrowheads="1"/>
                </p:cNvSpPr>
                <p:nvPr/>
              </p:nvSpPr>
              <p:spPr bwMode="auto">
                <a:xfrm>
                  <a:off x="2931" y="1423"/>
                  <a:ext cx="46" cy="46"/>
                </a:xfrm>
                <a:prstGeom prst="ellipse">
                  <a:avLst/>
                </a:prstGeom>
                <a:solidFill>
                  <a:srgbClr val="FFFFFF"/>
                </a:solidFill>
                <a:ln w="14351">
                  <a:solidFill>
                    <a:srgbClr val="000000"/>
                  </a:solidFill>
                  <a:round/>
                  <a:headEnd/>
                  <a:tailEnd/>
                </a:ln>
              </p:spPr>
              <p:txBody>
                <a:bodyPr/>
                <a:lstStyle/>
                <a:p>
                  <a:endParaRPr lang="en-US"/>
                </a:p>
              </p:txBody>
            </p:sp>
            <p:sp>
              <p:nvSpPr>
                <p:cNvPr id="45181" name="Freeform 269"/>
                <p:cNvSpPr>
                  <a:spLocks noChangeArrowheads="1"/>
                </p:cNvSpPr>
                <p:nvPr/>
              </p:nvSpPr>
              <p:spPr bwMode="auto">
                <a:xfrm>
                  <a:off x="2980" y="1448"/>
                  <a:ext cx="66" cy="1"/>
                </a:xfrm>
                <a:custGeom>
                  <a:avLst/>
                  <a:gdLst>
                    <a:gd name="T0" fmla="*/ 66 w 66"/>
                    <a:gd name="T1" fmla="*/ 0 h 1"/>
                    <a:gd name="T2" fmla="*/ 0 w 66"/>
                    <a:gd name="T3" fmla="*/ 0 h 1"/>
                    <a:gd name="T4" fmla="*/ 0 60000 65536"/>
                    <a:gd name="T5" fmla="*/ 0 60000 65536"/>
                    <a:gd name="T6" fmla="*/ 0 w 66"/>
                    <a:gd name="T7" fmla="*/ 0 h 1"/>
                    <a:gd name="T8" fmla="*/ 66 w 66"/>
                    <a:gd name="T9" fmla="*/ 1 h 1"/>
                  </a:gdLst>
                  <a:ahLst/>
                  <a:cxnLst>
                    <a:cxn ang="T4">
                      <a:pos x="T0" y="T1"/>
                    </a:cxn>
                    <a:cxn ang="T5">
                      <a:pos x="T2" y="T3"/>
                    </a:cxn>
                  </a:cxnLst>
                  <a:rect l="T6" t="T7" r="T8" b="T9"/>
                  <a:pathLst>
                    <a:path w="66" h="1">
                      <a:moveTo>
                        <a:pt x="66" y="0"/>
                      </a:moveTo>
                      <a:lnTo>
                        <a:pt x="0" y="0"/>
                      </a:lnTo>
                    </a:path>
                  </a:pathLst>
                </a:custGeom>
                <a:solidFill>
                  <a:srgbClr val="FFFFFF"/>
                </a:solidFill>
                <a:ln w="17526">
                  <a:solidFill>
                    <a:srgbClr val="000000"/>
                  </a:solidFill>
                  <a:round/>
                  <a:headEnd/>
                  <a:tailEnd/>
                </a:ln>
              </p:spPr>
              <p:txBody>
                <a:bodyPr/>
                <a:lstStyle/>
                <a:p>
                  <a:endParaRPr lang="en-US"/>
                </a:p>
              </p:txBody>
            </p:sp>
            <p:sp>
              <p:nvSpPr>
                <p:cNvPr id="45182" name="Freeform 270"/>
                <p:cNvSpPr>
                  <a:spLocks noChangeArrowheads="1"/>
                </p:cNvSpPr>
                <p:nvPr/>
              </p:nvSpPr>
              <p:spPr bwMode="auto">
                <a:xfrm>
                  <a:off x="3020" y="1416"/>
                  <a:ext cx="48" cy="64"/>
                </a:xfrm>
                <a:custGeom>
                  <a:avLst/>
                  <a:gdLst>
                    <a:gd name="T0" fmla="*/ 48 w 48"/>
                    <a:gd name="T1" fmla="*/ 0 h 64"/>
                    <a:gd name="T2" fmla="*/ 0 w 48"/>
                    <a:gd name="T3" fmla="*/ 64 h 64"/>
                    <a:gd name="T4" fmla="*/ 0 60000 65536"/>
                    <a:gd name="T5" fmla="*/ 0 60000 65536"/>
                    <a:gd name="T6" fmla="*/ 0 w 48"/>
                    <a:gd name="T7" fmla="*/ 0 h 64"/>
                    <a:gd name="T8" fmla="*/ 48 w 48"/>
                    <a:gd name="T9" fmla="*/ 64 h 64"/>
                  </a:gdLst>
                  <a:ahLst/>
                  <a:cxnLst>
                    <a:cxn ang="T4">
                      <a:pos x="T0" y="T1"/>
                    </a:cxn>
                    <a:cxn ang="T5">
                      <a:pos x="T2" y="T3"/>
                    </a:cxn>
                  </a:cxnLst>
                  <a:rect l="T6" t="T7" r="T8" b="T9"/>
                  <a:pathLst>
                    <a:path w="48" h="64">
                      <a:moveTo>
                        <a:pt x="48" y="0"/>
                      </a:moveTo>
                      <a:lnTo>
                        <a:pt x="0" y="64"/>
                      </a:lnTo>
                    </a:path>
                  </a:pathLst>
                </a:custGeom>
                <a:solidFill>
                  <a:srgbClr val="FFFFFF"/>
                </a:solidFill>
                <a:ln w="17526">
                  <a:solidFill>
                    <a:srgbClr val="000000"/>
                  </a:solidFill>
                  <a:round/>
                  <a:headEnd/>
                  <a:tailEnd/>
                </a:ln>
              </p:spPr>
              <p:txBody>
                <a:bodyPr/>
                <a:lstStyle/>
                <a:p>
                  <a:endParaRPr lang="en-US"/>
                </a:p>
              </p:txBody>
            </p:sp>
            <p:sp>
              <p:nvSpPr>
                <p:cNvPr id="45183" name="Oval 271"/>
                <p:cNvSpPr>
                  <a:spLocks noChangeArrowheads="1"/>
                </p:cNvSpPr>
                <p:nvPr/>
              </p:nvSpPr>
              <p:spPr bwMode="auto">
                <a:xfrm>
                  <a:off x="2994" y="1476"/>
                  <a:ext cx="29" cy="29"/>
                </a:xfrm>
                <a:prstGeom prst="ellipse">
                  <a:avLst/>
                </a:prstGeom>
                <a:solidFill>
                  <a:srgbClr val="000000"/>
                </a:solidFill>
                <a:ln w="11176">
                  <a:solidFill>
                    <a:srgbClr val="000000"/>
                  </a:solidFill>
                  <a:round/>
                  <a:headEnd/>
                  <a:tailEnd/>
                </a:ln>
              </p:spPr>
              <p:txBody>
                <a:bodyPr/>
                <a:lstStyle/>
                <a:p>
                  <a:endParaRPr lang="en-US"/>
                </a:p>
              </p:txBody>
            </p:sp>
          </p:grpSp>
          <p:sp>
            <p:nvSpPr>
              <p:cNvPr id="45179" name="Oval 272"/>
              <p:cNvSpPr>
                <a:spLocks noChangeArrowheads="1"/>
              </p:cNvSpPr>
              <p:nvPr/>
            </p:nvSpPr>
            <p:spPr bwMode="auto">
              <a:xfrm>
                <a:off x="3636" y="1504"/>
                <a:ext cx="29" cy="29"/>
              </a:xfrm>
              <a:prstGeom prst="ellipse">
                <a:avLst/>
              </a:prstGeom>
              <a:solidFill>
                <a:srgbClr val="000000"/>
              </a:solidFill>
              <a:ln w="12700" cap="sq">
                <a:solidFill>
                  <a:srgbClr val="000000"/>
                </a:solidFill>
                <a:round/>
                <a:headEnd type="none" w="sm" len="sm"/>
                <a:tailEnd type="none" w="sm" len="sm"/>
              </a:ln>
            </p:spPr>
            <p:txBody>
              <a:bodyPr wrap="none" anchor="ctr"/>
              <a:lstStyle/>
              <a:p>
                <a:endParaRPr lang="en-US"/>
              </a:p>
            </p:txBody>
          </p:sp>
        </p:grpSp>
        <p:sp>
          <p:nvSpPr>
            <p:cNvPr id="45173" name="Freeform 273"/>
            <p:cNvSpPr>
              <a:spLocks noChangeArrowheads="1"/>
            </p:cNvSpPr>
            <p:nvPr/>
          </p:nvSpPr>
          <p:spPr bwMode="auto">
            <a:xfrm>
              <a:off x="3844" y="1376"/>
              <a:ext cx="1" cy="116"/>
            </a:xfrm>
            <a:custGeom>
              <a:avLst/>
              <a:gdLst>
                <a:gd name="T0" fmla="*/ 0 w 1"/>
                <a:gd name="T1" fmla="*/ 0 h 116"/>
                <a:gd name="T2" fmla="*/ 0 w 1"/>
                <a:gd name="T3" fmla="*/ 116 h 116"/>
                <a:gd name="T4" fmla="*/ 0 60000 65536"/>
                <a:gd name="T5" fmla="*/ 0 60000 65536"/>
                <a:gd name="T6" fmla="*/ 0 w 1"/>
                <a:gd name="T7" fmla="*/ 0 h 116"/>
                <a:gd name="T8" fmla="*/ 1 w 1"/>
                <a:gd name="T9" fmla="*/ 116 h 116"/>
              </a:gdLst>
              <a:ahLst/>
              <a:cxnLst>
                <a:cxn ang="T4">
                  <a:pos x="T0" y="T1"/>
                </a:cxn>
                <a:cxn ang="T5">
                  <a:pos x="T2" y="T3"/>
                </a:cxn>
              </a:cxnLst>
              <a:rect l="T6" t="T7" r="T8" b="T9"/>
              <a:pathLst>
                <a:path w="1" h="116">
                  <a:moveTo>
                    <a:pt x="0" y="0"/>
                  </a:moveTo>
                  <a:lnTo>
                    <a:pt x="0" y="116"/>
                  </a:lnTo>
                </a:path>
              </a:pathLst>
            </a:custGeom>
            <a:solidFill>
              <a:srgbClr val="FFFFFF"/>
            </a:solidFill>
            <a:ln w="20701">
              <a:solidFill>
                <a:srgbClr val="000000"/>
              </a:solidFill>
              <a:round/>
              <a:headEnd/>
              <a:tailEnd/>
            </a:ln>
          </p:spPr>
          <p:txBody>
            <a:bodyPr/>
            <a:lstStyle/>
            <a:p>
              <a:endParaRPr lang="en-US"/>
            </a:p>
          </p:txBody>
        </p:sp>
        <p:grpSp>
          <p:nvGrpSpPr>
            <p:cNvPr id="45174" name="Group 274"/>
            <p:cNvGrpSpPr>
              <a:grpSpLocks/>
            </p:cNvGrpSpPr>
            <p:nvPr/>
          </p:nvGrpSpPr>
          <p:grpSpPr bwMode="auto">
            <a:xfrm>
              <a:off x="3830" y="1472"/>
              <a:ext cx="74" cy="121"/>
              <a:chOff x="3830" y="1500"/>
              <a:chExt cx="74" cy="121"/>
            </a:xfrm>
          </p:grpSpPr>
          <p:sp>
            <p:nvSpPr>
              <p:cNvPr id="45175" name="Freeform 275"/>
              <p:cNvSpPr>
                <a:spLocks noChangeArrowheads="1"/>
              </p:cNvSpPr>
              <p:nvPr/>
            </p:nvSpPr>
            <p:spPr bwMode="auto">
              <a:xfrm>
                <a:off x="3856" y="1532"/>
                <a:ext cx="48" cy="64"/>
              </a:xfrm>
              <a:custGeom>
                <a:avLst/>
                <a:gdLst>
                  <a:gd name="T0" fmla="*/ 48 w 48"/>
                  <a:gd name="T1" fmla="*/ 0 h 64"/>
                  <a:gd name="T2" fmla="*/ 0 w 48"/>
                  <a:gd name="T3" fmla="*/ 64 h 64"/>
                  <a:gd name="T4" fmla="*/ 0 60000 65536"/>
                  <a:gd name="T5" fmla="*/ 0 60000 65536"/>
                  <a:gd name="T6" fmla="*/ 0 w 48"/>
                  <a:gd name="T7" fmla="*/ 0 h 64"/>
                  <a:gd name="T8" fmla="*/ 48 w 48"/>
                  <a:gd name="T9" fmla="*/ 64 h 64"/>
                </a:gdLst>
                <a:ahLst/>
                <a:cxnLst>
                  <a:cxn ang="T4">
                    <a:pos x="T0" y="T1"/>
                  </a:cxn>
                  <a:cxn ang="T5">
                    <a:pos x="T2" y="T3"/>
                  </a:cxn>
                </a:cxnLst>
                <a:rect l="T6" t="T7" r="T8" b="T9"/>
                <a:pathLst>
                  <a:path w="48" h="64">
                    <a:moveTo>
                      <a:pt x="48" y="0"/>
                    </a:moveTo>
                    <a:lnTo>
                      <a:pt x="0" y="64"/>
                    </a:lnTo>
                  </a:path>
                </a:pathLst>
              </a:custGeom>
              <a:solidFill>
                <a:srgbClr val="FFFFFF"/>
              </a:solidFill>
              <a:ln w="17526">
                <a:solidFill>
                  <a:srgbClr val="000000"/>
                </a:solidFill>
                <a:round/>
                <a:headEnd/>
                <a:tailEnd/>
              </a:ln>
            </p:spPr>
            <p:txBody>
              <a:bodyPr/>
              <a:lstStyle/>
              <a:p>
                <a:endParaRPr lang="en-US"/>
              </a:p>
            </p:txBody>
          </p:sp>
          <p:sp>
            <p:nvSpPr>
              <p:cNvPr id="45176" name="Oval 276"/>
              <p:cNvSpPr>
                <a:spLocks noChangeArrowheads="1"/>
              </p:cNvSpPr>
              <p:nvPr/>
            </p:nvSpPr>
            <p:spPr bwMode="auto">
              <a:xfrm>
                <a:off x="3830" y="1592"/>
                <a:ext cx="29" cy="29"/>
              </a:xfrm>
              <a:prstGeom prst="ellipse">
                <a:avLst/>
              </a:prstGeom>
              <a:solidFill>
                <a:srgbClr val="000000"/>
              </a:solidFill>
              <a:ln w="11176">
                <a:solidFill>
                  <a:srgbClr val="000000"/>
                </a:solidFill>
                <a:round/>
                <a:headEnd/>
                <a:tailEnd/>
              </a:ln>
            </p:spPr>
            <p:txBody>
              <a:bodyPr/>
              <a:lstStyle/>
              <a:p>
                <a:endParaRPr lang="en-US"/>
              </a:p>
            </p:txBody>
          </p:sp>
          <p:sp>
            <p:nvSpPr>
              <p:cNvPr id="45177" name="Oval 277"/>
              <p:cNvSpPr>
                <a:spLocks noChangeArrowheads="1"/>
              </p:cNvSpPr>
              <p:nvPr/>
            </p:nvSpPr>
            <p:spPr bwMode="auto">
              <a:xfrm>
                <a:off x="3832" y="1500"/>
                <a:ext cx="29" cy="29"/>
              </a:xfrm>
              <a:prstGeom prst="ellipse">
                <a:avLst/>
              </a:prstGeom>
              <a:solidFill>
                <a:srgbClr val="000000"/>
              </a:solidFill>
              <a:ln w="12700" cap="sq">
                <a:solidFill>
                  <a:srgbClr val="000000"/>
                </a:solidFill>
                <a:round/>
                <a:headEnd type="none" w="sm" len="sm"/>
                <a:tailEnd type="none" w="sm" len="sm"/>
              </a:ln>
            </p:spPr>
            <p:txBody>
              <a:bodyPr wrap="none" anchor="ctr"/>
              <a:lstStyle/>
              <a:p>
                <a:endParaRPr lang="en-US"/>
              </a:p>
            </p:txBody>
          </p:sp>
        </p:grpSp>
      </p:grpSp>
      <p:grpSp>
        <p:nvGrpSpPr>
          <p:cNvPr id="45142" name="Group 278"/>
          <p:cNvGrpSpPr>
            <a:grpSpLocks/>
          </p:cNvGrpSpPr>
          <p:nvPr/>
        </p:nvGrpSpPr>
        <p:grpSpPr bwMode="auto">
          <a:xfrm>
            <a:off x="6740525" y="2054225"/>
            <a:ext cx="481013" cy="461963"/>
            <a:chOff x="3571" y="1371"/>
            <a:chExt cx="333" cy="329"/>
          </a:xfrm>
        </p:grpSpPr>
        <p:sp>
          <p:nvSpPr>
            <p:cNvPr id="45154" name="Freeform 279"/>
            <p:cNvSpPr>
              <a:spLocks noChangeArrowheads="1"/>
            </p:cNvSpPr>
            <p:nvPr/>
          </p:nvSpPr>
          <p:spPr bwMode="auto">
            <a:xfrm>
              <a:off x="3655" y="1371"/>
              <a:ext cx="197" cy="1"/>
            </a:xfrm>
            <a:custGeom>
              <a:avLst/>
              <a:gdLst>
                <a:gd name="T0" fmla="*/ 0 w 197"/>
                <a:gd name="T1" fmla="*/ 0 h 1"/>
                <a:gd name="T2" fmla="*/ 197 w 197"/>
                <a:gd name="T3" fmla="*/ 1 h 1"/>
                <a:gd name="T4" fmla="*/ 0 60000 65536"/>
                <a:gd name="T5" fmla="*/ 0 60000 65536"/>
                <a:gd name="T6" fmla="*/ 0 w 197"/>
                <a:gd name="T7" fmla="*/ 0 h 1"/>
                <a:gd name="T8" fmla="*/ 197 w 197"/>
                <a:gd name="T9" fmla="*/ 1 h 1"/>
              </a:gdLst>
              <a:ahLst/>
              <a:cxnLst>
                <a:cxn ang="T4">
                  <a:pos x="T0" y="T1"/>
                </a:cxn>
                <a:cxn ang="T5">
                  <a:pos x="T2" y="T3"/>
                </a:cxn>
              </a:cxnLst>
              <a:rect l="T6" t="T7" r="T8" b="T9"/>
              <a:pathLst>
                <a:path w="197" h="1">
                  <a:moveTo>
                    <a:pt x="0" y="0"/>
                  </a:moveTo>
                  <a:lnTo>
                    <a:pt x="197" y="1"/>
                  </a:lnTo>
                </a:path>
              </a:pathLst>
            </a:custGeom>
            <a:solidFill>
              <a:srgbClr val="FFFFFF"/>
            </a:solidFill>
            <a:ln w="20701">
              <a:solidFill>
                <a:srgbClr val="000000"/>
              </a:solidFill>
              <a:round/>
              <a:headEnd/>
              <a:tailEnd/>
            </a:ln>
          </p:spPr>
          <p:txBody>
            <a:bodyPr/>
            <a:lstStyle/>
            <a:p>
              <a:endParaRPr lang="en-US"/>
            </a:p>
          </p:txBody>
        </p:sp>
        <p:sp>
          <p:nvSpPr>
            <p:cNvPr id="45155" name="Freeform 280"/>
            <p:cNvSpPr>
              <a:spLocks noChangeArrowheads="1"/>
            </p:cNvSpPr>
            <p:nvPr/>
          </p:nvSpPr>
          <p:spPr bwMode="auto">
            <a:xfrm>
              <a:off x="3848" y="1597"/>
              <a:ext cx="1" cy="103"/>
            </a:xfrm>
            <a:custGeom>
              <a:avLst/>
              <a:gdLst>
                <a:gd name="T0" fmla="*/ 0 w 1"/>
                <a:gd name="T1" fmla="*/ 0 h 103"/>
                <a:gd name="T2" fmla="*/ 0 w 1"/>
                <a:gd name="T3" fmla="*/ 103 h 103"/>
                <a:gd name="T4" fmla="*/ 0 60000 65536"/>
                <a:gd name="T5" fmla="*/ 0 60000 65536"/>
                <a:gd name="T6" fmla="*/ 0 w 1"/>
                <a:gd name="T7" fmla="*/ 0 h 103"/>
                <a:gd name="T8" fmla="*/ 1 w 1"/>
                <a:gd name="T9" fmla="*/ 103 h 103"/>
              </a:gdLst>
              <a:ahLst/>
              <a:cxnLst>
                <a:cxn ang="T4">
                  <a:pos x="T0" y="T1"/>
                </a:cxn>
                <a:cxn ang="T5">
                  <a:pos x="T2" y="T3"/>
                </a:cxn>
              </a:cxnLst>
              <a:rect l="T6" t="T7" r="T8" b="T9"/>
              <a:pathLst>
                <a:path w="1" h="103">
                  <a:moveTo>
                    <a:pt x="0" y="0"/>
                  </a:moveTo>
                  <a:lnTo>
                    <a:pt x="0" y="103"/>
                  </a:lnTo>
                </a:path>
              </a:pathLst>
            </a:custGeom>
            <a:solidFill>
              <a:srgbClr val="FFFFFF"/>
            </a:solidFill>
            <a:ln w="20701">
              <a:solidFill>
                <a:srgbClr val="000000"/>
              </a:solidFill>
              <a:round/>
              <a:headEnd/>
              <a:tailEnd/>
            </a:ln>
          </p:spPr>
          <p:txBody>
            <a:bodyPr/>
            <a:lstStyle/>
            <a:p>
              <a:endParaRPr lang="en-US"/>
            </a:p>
          </p:txBody>
        </p:sp>
        <p:sp>
          <p:nvSpPr>
            <p:cNvPr id="45156" name="Freeform 281"/>
            <p:cNvSpPr>
              <a:spLocks noChangeArrowheads="1"/>
            </p:cNvSpPr>
            <p:nvPr/>
          </p:nvSpPr>
          <p:spPr bwMode="auto">
            <a:xfrm>
              <a:off x="3659" y="1691"/>
              <a:ext cx="197" cy="1"/>
            </a:xfrm>
            <a:custGeom>
              <a:avLst/>
              <a:gdLst>
                <a:gd name="T0" fmla="*/ 0 w 197"/>
                <a:gd name="T1" fmla="*/ 0 h 1"/>
                <a:gd name="T2" fmla="*/ 197 w 197"/>
                <a:gd name="T3" fmla="*/ 1 h 1"/>
                <a:gd name="T4" fmla="*/ 0 60000 65536"/>
                <a:gd name="T5" fmla="*/ 0 60000 65536"/>
                <a:gd name="T6" fmla="*/ 0 w 197"/>
                <a:gd name="T7" fmla="*/ 0 h 1"/>
                <a:gd name="T8" fmla="*/ 197 w 197"/>
                <a:gd name="T9" fmla="*/ 1 h 1"/>
              </a:gdLst>
              <a:ahLst/>
              <a:cxnLst>
                <a:cxn ang="T4">
                  <a:pos x="T0" y="T1"/>
                </a:cxn>
                <a:cxn ang="T5">
                  <a:pos x="T2" y="T3"/>
                </a:cxn>
              </a:cxnLst>
              <a:rect l="T6" t="T7" r="T8" b="T9"/>
              <a:pathLst>
                <a:path w="197" h="1">
                  <a:moveTo>
                    <a:pt x="0" y="0"/>
                  </a:moveTo>
                  <a:lnTo>
                    <a:pt x="197" y="1"/>
                  </a:lnTo>
                </a:path>
              </a:pathLst>
            </a:custGeom>
            <a:solidFill>
              <a:srgbClr val="FFFFFF"/>
            </a:solidFill>
            <a:ln w="20701">
              <a:solidFill>
                <a:srgbClr val="000000"/>
              </a:solidFill>
              <a:round/>
              <a:headEnd/>
              <a:tailEnd/>
            </a:ln>
          </p:spPr>
          <p:txBody>
            <a:bodyPr/>
            <a:lstStyle/>
            <a:p>
              <a:endParaRPr lang="en-US"/>
            </a:p>
          </p:txBody>
        </p:sp>
        <p:grpSp>
          <p:nvGrpSpPr>
            <p:cNvPr id="45157" name="Group 282"/>
            <p:cNvGrpSpPr>
              <a:grpSpLocks/>
            </p:cNvGrpSpPr>
            <p:nvPr/>
          </p:nvGrpSpPr>
          <p:grpSpPr bwMode="auto">
            <a:xfrm>
              <a:off x="3571" y="1468"/>
              <a:ext cx="137" cy="117"/>
              <a:chOff x="3571" y="1504"/>
              <a:chExt cx="137" cy="117"/>
            </a:xfrm>
          </p:grpSpPr>
          <p:grpSp>
            <p:nvGrpSpPr>
              <p:cNvPr id="45163" name="Group 283"/>
              <p:cNvGrpSpPr>
                <a:grpSpLocks/>
              </p:cNvGrpSpPr>
              <p:nvPr/>
            </p:nvGrpSpPr>
            <p:grpSpPr bwMode="auto">
              <a:xfrm>
                <a:off x="3571" y="1532"/>
                <a:ext cx="137" cy="89"/>
                <a:chOff x="2931" y="1416"/>
                <a:chExt cx="137" cy="89"/>
              </a:xfrm>
            </p:grpSpPr>
            <p:sp>
              <p:nvSpPr>
                <p:cNvPr id="45165" name="Oval 284"/>
                <p:cNvSpPr>
                  <a:spLocks noChangeArrowheads="1"/>
                </p:cNvSpPr>
                <p:nvPr/>
              </p:nvSpPr>
              <p:spPr bwMode="auto">
                <a:xfrm>
                  <a:off x="2931" y="1423"/>
                  <a:ext cx="46" cy="46"/>
                </a:xfrm>
                <a:prstGeom prst="ellipse">
                  <a:avLst/>
                </a:prstGeom>
                <a:solidFill>
                  <a:srgbClr val="FFFFFF"/>
                </a:solidFill>
                <a:ln w="14351">
                  <a:solidFill>
                    <a:srgbClr val="000000"/>
                  </a:solidFill>
                  <a:round/>
                  <a:headEnd/>
                  <a:tailEnd/>
                </a:ln>
              </p:spPr>
              <p:txBody>
                <a:bodyPr/>
                <a:lstStyle/>
                <a:p>
                  <a:endParaRPr lang="en-US"/>
                </a:p>
              </p:txBody>
            </p:sp>
            <p:sp>
              <p:nvSpPr>
                <p:cNvPr id="45166" name="Freeform 285"/>
                <p:cNvSpPr>
                  <a:spLocks noChangeArrowheads="1"/>
                </p:cNvSpPr>
                <p:nvPr/>
              </p:nvSpPr>
              <p:spPr bwMode="auto">
                <a:xfrm>
                  <a:off x="2980" y="1448"/>
                  <a:ext cx="66" cy="1"/>
                </a:xfrm>
                <a:custGeom>
                  <a:avLst/>
                  <a:gdLst>
                    <a:gd name="T0" fmla="*/ 66 w 66"/>
                    <a:gd name="T1" fmla="*/ 0 h 1"/>
                    <a:gd name="T2" fmla="*/ 0 w 66"/>
                    <a:gd name="T3" fmla="*/ 0 h 1"/>
                    <a:gd name="T4" fmla="*/ 0 60000 65536"/>
                    <a:gd name="T5" fmla="*/ 0 60000 65536"/>
                    <a:gd name="T6" fmla="*/ 0 w 66"/>
                    <a:gd name="T7" fmla="*/ 0 h 1"/>
                    <a:gd name="T8" fmla="*/ 66 w 66"/>
                    <a:gd name="T9" fmla="*/ 1 h 1"/>
                  </a:gdLst>
                  <a:ahLst/>
                  <a:cxnLst>
                    <a:cxn ang="T4">
                      <a:pos x="T0" y="T1"/>
                    </a:cxn>
                    <a:cxn ang="T5">
                      <a:pos x="T2" y="T3"/>
                    </a:cxn>
                  </a:cxnLst>
                  <a:rect l="T6" t="T7" r="T8" b="T9"/>
                  <a:pathLst>
                    <a:path w="66" h="1">
                      <a:moveTo>
                        <a:pt x="66" y="0"/>
                      </a:moveTo>
                      <a:lnTo>
                        <a:pt x="0" y="0"/>
                      </a:lnTo>
                    </a:path>
                  </a:pathLst>
                </a:custGeom>
                <a:solidFill>
                  <a:srgbClr val="FFFFFF"/>
                </a:solidFill>
                <a:ln w="17526">
                  <a:solidFill>
                    <a:srgbClr val="000000"/>
                  </a:solidFill>
                  <a:round/>
                  <a:headEnd/>
                  <a:tailEnd/>
                </a:ln>
              </p:spPr>
              <p:txBody>
                <a:bodyPr/>
                <a:lstStyle/>
                <a:p>
                  <a:endParaRPr lang="en-US"/>
                </a:p>
              </p:txBody>
            </p:sp>
            <p:sp>
              <p:nvSpPr>
                <p:cNvPr id="45167" name="Freeform 286"/>
                <p:cNvSpPr>
                  <a:spLocks noChangeArrowheads="1"/>
                </p:cNvSpPr>
                <p:nvPr/>
              </p:nvSpPr>
              <p:spPr bwMode="auto">
                <a:xfrm>
                  <a:off x="3020" y="1416"/>
                  <a:ext cx="48" cy="64"/>
                </a:xfrm>
                <a:custGeom>
                  <a:avLst/>
                  <a:gdLst>
                    <a:gd name="T0" fmla="*/ 48 w 48"/>
                    <a:gd name="T1" fmla="*/ 0 h 64"/>
                    <a:gd name="T2" fmla="*/ 0 w 48"/>
                    <a:gd name="T3" fmla="*/ 64 h 64"/>
                    <a:gd name="T4" fmla="*/ 0 60000 65536"/>
                    <a:gd name="T5" fmla="*/ 0 60000 65536"/>
                    <a:gd name="T6" fmla="*/ 0 w 48"/>
                    <a:gd name="T7" fmla="*/ 0 h 64"/>
                    <a:gd name="T8" fmla="*/ 48 w 48"/>
                    <a:gd name="T9" fmla="*/ 64 h 64"/>
                  </a:gdLst>
                  <a:ahLst/>
                  <a:cxnLst>
                    <a:cxn ang="T4">
                      <a:pos x="T0" y="T1"/>
                    </a:cxn>
                    <a:cxn ang="T5">
                      <a:pos x="T2" y="T3"/>
                    </a:cxn>
                  </a:cxnLst>
                  <a:rect l="T6" t="T7" r="T8" b="T9"/>
                  <a:pathLst>
                    <a:path w="48" h="64">
                      <a:moveTo>
                        <a:pt x="48" y="0"/>
                      </a:moveTo>
                      <a:lnTo>
                        <a:pt x="0" y="64"/>
                      </a:lnTo>
                    </a:path>
                  </a:pathLst>
                </a:custGeom>
                <a:solidFill>
                  <a:srgbClr val="FFFFFF"/>
                </a:solidFill>
                <a:ln w="17526">
                  <a:solidFill>
                    <a:srgbClr val="000000"/>
                  </a:solidFill>
                  <a:round/>
                  <a:headEnd/>
                  <a:tailEnd/>
                </a:ln>
              </p:spPr>
              <p:txBody>
                <a:bodyPr/>
                <a:lstStyle/>
                <a:p>
                  <a:endParaRPr lang="en-US"/>
                </a:p>
              </p:txBody>
            </p:sp>
            <p:sp>
              <p:nvSpPr>
                <p:cNvPr id="45168" name="Oval 287"/>
                <p:cNvSpPr>
                  <a:spLocks noChangeArrowheads="1"/>
                </p:cNvSpPr>
                <p:nvPr/>
              </p:nvSpPr>
              <p:spPr bwMode="auto">
                <a:xfrm>
                  <a:off x="2994" y="1476"/>
                  <a:ext cx="29" cy="29"/>
                </a:xfrm>
                <a:prstGeom prst="ellipse">
                  <a:avLst/>
                </a:prstGeom>
                <a:solidFill>
                  <a:srgbClr val="000000"/>
                </a:solidFill>
                <a:ln w="11176">
                  <a:solidFill>
                    <a:srgbClr val="000000"/>
                  </a:solidFill>
                  <a:round/>
                  <a:headEnd/>
                  <a:tailEnd/>
                </a:ln>
              </p:spPr>
              <p:txBody>
                <a:bodyPr/>
                <a:lstStyle/>
                <a:p>
                  <a:endParaRPr lang="en-US"/>
                </a:p>
              </p:txBody>
            </p:sp>
          </p:grpSp>
          <p:sp>
            <p:nvSpPr>
              <p:cNvPr id="45164" name="Oval 288"/>
              <p:cNvSpPr>
                <a:spLocks noChangeArrowheads="1"/>
              </p:cNvSpPr>
              <p:nvPr/>
            </p:nvSpPr>
            <p:spPr bwMode="auto">
              <a:xfrm>
                <a:off x="3636" y="1504"/>
                <a:ext cx="29" cy="29"/>
              </a:xfrm>
              <a:prstGeom prst="ellipse">
                <a:avLst/>
              </a:prstGeom>
              <a:solidFill>
                <a:srgbClr val="000000"/>
              </a:solidFill>
              <a:ln w="12700" cap="sq">
                <a:solidFill>
                  <a:srgbClr val="000000"/>
                </a:solidFill>
                <a:round/>
                <a:headEnd type="none" w="sm" len="sm"/>
                <a:tailEnd type="none" w="sm" len="sm"/>
              </a:ln>
            </p:spPr>
            <p:txBody>
              <a:bodyPr wrap="none" anchor="ctr"/>
              <a:lstStyle/>
              <a:p>
                <a:endParaRPr lang="en-US"/>
              </a:p>
            </p:txBody>
          </p:sp>
        </p:grpSp>
        <p:sp>
          <p:nvSpPr>
            <p:cNvPr id="45158" name="Freeform 289"/>
            <p:cNvSpPr>
              <a:spLocks noChangeArrowheads="1"/>
            </p:cNvSpPr>
            <p:nvPr/>
          </p:nvSpPr>
          <p:spPr bwMode="auto">
            <a:xfrm>
              <a:off x="3844" y="1376"/>
              <a:ext cx="1" cy="116"/>
            </a:xfrm>
            <a:custGeom>
              <a:avLst/>
              <a:gdLst>
                <a:gd name="T0" fmla="*/ 0 w 1"/>
                <a:gd name="T1" fmla="*/ 0 h 116"/>
                <a:gd name="T2" fmla="*/ 0 w 1"/>
                <a:gd name="T3" fmla="*/ 116 h 116"/>
                <a:gd name="T4" fmla="*/ 0 60000 65536"/>
                <a:gd name="T5" fmla="*/ 0 60000 65536"/>
                <a:gd name="T6" fmla="*/ 0 w 1"/>
                <a:gd name="T7" fmla="*/ 0 h 116"/>
                <a:gd name="T8" fmla="*/ 1 w 1"/>
                <a:gd name="T9" fmla="*/ 116 h 116"/>
              </a:gdLst>
              <a:ahLst/>
              <a:cxnLst>
                <a:cxn ang="T4">
                  <a:pos x="T0" y="T1"/>
                </a:cxn>
                <a:cxn ang="T5">
                  <a:pos x="T2" y="T3"/>
                </a:cxn>
              </a:cxnLst>
              <a:rect l="T6" t="T7" r="T8" b="T9"/>
              <a:pathLst>
                <a:path w="1" h="116">
                  <a:moveTo>
                    <a:pt x="0" y="0"/>
                  </a:moveTo>
                  <a:lnTo>
                    <a:pt x="0" y="116"/>
                  </a:lnTo>
                </a:path>
              </a:pathLst>
            </a:custGeom>
            <a:solidFill>
              <a:srgbClr val="FFFFFF"/>
            </a:solidFill>
            <a:ln w="20701">
              <a:solidFill>
                <a:srgbClr val="000000"/>
              </a:solidFill>
              <a:round/>
              <a:headEnd/>
              <a:tailEnd/>
            </a:ln>
          </p:spPr>
          <p:txBody>
            <a:bodyPr/>
            <a:lstStyle/>
            <a:p>
              <a:endParaRPr lang="en-US"/>
            </a:p>
          </p:txBody>
        </p:sp>
        <p:grpSp>
          <p:nvGrpSpPr>
            <p:cNvPr id="45159" name="Group 290"/>
            <p:cNvGrpSpPr>
              <a:grpSpLocks/>
            </p:cNvGrpSpPr>
            <p:nvPr/>
          </p:nvGrpSpPr>
          <p:grpSpPr bwMode="auto">
            <a:xfrm>
              <a:off x="3830" y="1472"/>
              <a:ext cx="74" cy="121"/>
              <a:chOff x="3830" y="1500"/>
              <a:chExt cx="74" cy="121"/>
            </a:xfrm>
          </p:grpSpPr>
          <p:sp>
            <p:nvSpPr>
              <p:cNvPr id="45160" name="Freeform 291"/>
              <p:cNvSpPr>
                <a:spLocks noChangeArrowheads="1"/>
              </p:cNvSpPr>
              <p:nvPr/>
            </p:nvSpPr>
            <p:spPr bwMode="auto">
              <a:xfrm>
                <a:off x="3856" y="1532"/>
                <a:ext cx="48" cy="64"/>
              </a:xfrm>
              <a:custGeom>
                <a:avLst/>
                <a:gdLst>
                  <a:gd name="T0" fmla="*/ 48 w 48"/>
                  <a:gd name="T1" fmla="*/ 0 h 64"/>
                  <a:gd name="T2" fmla="*/ 0 w 48"/>
                  <a:gd name="T3" fmla="*/ 64 h 64"/>
                  <a:gd name="T4" fmla="*/ 0 60000 65536"/>
                  <a:gd name="T5" fmla="*/ 0 60000 65536"/>
                  <a:gd name="T6" fmla="*/ 0 w 48"/>
                  <a:gd name="T7" fmla="*/ 0 h 64"/>
                  <a:gd name="T8" fmla="*/ 48 w 48"/>
                  <a:gd name="T9" fmla="*/ 64 h 64"/>
                </a:gdLst>
                <a:ahLst/>
                <a:cxnLst>
                  <a:cxn ang="T4">
                    <a:pos x="T0" y="T1"/>
                  </a:cxn>
                  <a:cxn ang="T5">
                    <a:pos x="T2" y="T3"/>
                  </a:cxn>
                </a:cxnLst>
                <a:rect l="T6" t="T7" r="T8" b="T9"/>
                <a:pathLst>
                  <a:path w="48" h="64">
                    <a:moveTo>
                      <a:pt x="48" y="0"/>
                    </a:moveTo>
                    <a:lnTo>
                      <a:pt x="0" y="64"/>
                    </a:lnTo>
                  </a:path>
                </a:pathLst>
              </a:custGeom>
              <a:solidFill>
                <a:srgbClr val="FFFFFF"/>
              </a:solidFill>
              <a:ln w="17526">
                <a:solidFill>
                  <a:srgbClr val="000000"/>
                </a:solidFill>
                <a:round/>
                <a:headEnd/>
                <a:tailEnd/>
              </a:ln>
            </p:spPr>
            <p:txBody>
              <a:bodyPr/>
              <a:lstStyle/>
              <a:p>
                <a:endParaRPr lang="en-US"/>
              </a:p>
            </p:txBody>
          </p:sp>
          <p:sp>
            <p:nvSpPr>
              <p:cNvPr id="45161" name="Oval 292"/>
              <p:cNvSpPr>
                <a:spLocks noChangeArrowheads="1"/>
              </p:cNvSpPr>
              <p:nvPr/>
            </p:nvSpPr>
            <p:spPr bwMode="auto">
              <a:xfrm>
                <a:off x="3830" y="1592"/>
                <a:ext cx="29" cy="29"/>
              </a:xfrm>
              <a:prstGeom prst="ellipse">
                <a:avLst/>
              </a:prstGeom>
              <a:solidFill>
                <a:srgbClr val="000000"/>
              </a:solidFill>
              <a:ln w="11176">
                <a:solidFill>
                  <a:srgbClr val="000000"/>
                </a:solidFill>
                <a:round/>
                <a:headEnd/>
                <a:tailEnd/>
              </a:ln>
            </p:spPr>
            <p:txBody>
              <a:bodyPr/>
              <a:lstStyle/>
              <a:p>
                <a:endParaRPr lang="en-US"/>
              </a:p>
            </p:txBody>
          </p:sp>
          <p:sp>
            <p:nvSpPr>
              <p:cNvPr id="45162" name="Oval 293"/>
              <p:cNvSpPr>
                <a:spLocks noChangeArrowheads="1"/>
              </p:cNvSpPr>
              <p:nvPr/>
            </p:nvSpPr>
            <p:spPr bwMode="auto">
              <a:xfrm>
                <a:off x="3832" y="1500"/>
                <a:ext cx="29" cy="29"/>
              </a:xfrm>
              <a:prstGeom prst="ellipse">
                <a:avLst/>
              </a:prstGeom>
              <a:solidFill>
                <a:srgbClr val="000000"/>
              </a:solidFill>
              <a:ln w="12700" cap="sq">
                <a:solidFill>
                  <a:srgbClr val="000000"/>
                </a:solidFill>
                <a:round/>
                <a:headEnd type="none" w="sm" len="sm"/>
                <a:tailEnd type="none" w="sm" len="sm"/>
              </a:ln>
            </p:spPr>
            <p:txBody>
              <a:bodyPr wrap="none" anchor="ctr"/>
              <a:lstStyle/>
              <a:p>
                <a:endParaRPr lang="en-US"/>
              </a:p>
            </p:txBody>
          </p:sp>
        </p:grpSp>
      </p:grpSp>
      <p:grpSp>
        <p:nvGrpSpPr>
          <p:cNvPr id="45143" name="Group 294"/>
          <p:cNvGrpSpPr>
            <a:grpSpLocks/>
          </p:cNvGrpSpPr>
          <p:nvPr/>
        </p:nvGrpSpPr>
        <p:grpSpPr bwMode="auto">
          <a:xfrm>
            <a:off x="1516063" y="2770188"/>
            <a:ext cx="422275" cy="387350"/>
            <a:chOff x="1047" y="1882"/>
            <a:chExt cx="292" cy="276"/>
          </a:xfrm>
        </p:grpSpPr>
        <p:sp>
          <p:nvSpPr>
            <p:cNvPr id="45150" name="Oval 295"/>
            <p:cNvSpPr>
              <a:spLocks noChangeArrowheads="1"/>
            </p:cNvSpPr>
            <p:nvPr/>
          </p:nvSpPr>
          <p:spPr bwMode="auto">
            <a:xfrm>
              <a:off x="1047" y="1882"/>
              <a:ext cx="292" cy="276"/>
            </a:xfrm>
            <a:prstGeom prst="ellipse">
              <a:avLst/>
            </a:prstGeom>
            <a:solidFill>
              <a:srgbClr val="FFFFFF"/>
            </a:solidFill>
            <a:ln w="39751">
              <a:solidFill>
                <a:srgbClr val="000000"/>
              </a:solidFill>
              <a:round/>
              <a:headEnd/>
              <a:tailEnd/>
            </a:ln>
          </p:spPr>
          <p:txBody>
            <a:bodyPr/>
            <a:lstStyle/>
            <a:p>
              <a:endParaRPr lang="en-US"/>
            </a:p>
          </p:txBody>
        </p:sp>
        <p:sp>
          <p:nvSpPr>
            <p:cNvPr id="45151" name="Line 296"/>
            <p:cNvSpPr>
              <a:spLocks noChangeShapeType="1"/>
            </p:cNvSpPr>
            <p:nvPr/>
          </p:nvSpPr>
          <p:spPr bwMode="auto">
            <a:xfrm flipH="1">
              <a:off x="1074" y="2008"/>
              <a:ext cx="121" cy="89"/>
            </a:xfrm>
            <a:prstGeom prst="line">
              <a:avLst/>
            </a:prstGeom>
            <a:noFill/>
            <a:ln w="27051">
              <a:solidFill>
                <a:srgbClr val="000000"/>
              </a:solidFill>
              <a:round/>
              <a:headEnd/>
              <a:tailEnd/>
            </a:ln>
          </p:spPr>
          <p:txBody>
            <a:bodyPr/>
            <a:lstStyle/>
            <a:p>
              <a:endParaRPr lang="en-US"/>
            </a:p>
          </p:txBody>
        </p:sp>
        <p:sp>
          <p:nvSpPr>
            <p:cNvPr id="45152" name="Line 297"/>
            <p:cNvSpPr>
              <a:spLocks noChangeShapeType="1"/>
            </p:cNvSpPr>
            <p:nvPr/>
          </p:nvSpPr>
          <p:spPr bwMode="auto">
            <a:xfrm>
              <a:off x="1195" y="1886"/>
              <a:ext cx="1" cy="117"/>
            </a:xfrm>
            <a:prstGeom prst="line">
              <a:avLst/>
            </a:prstGeom>
            <a:noFill/>
            <a:ln w="27051">
              <a:solidFill>
                <a:srgbClr val="000000"/>
              </a:solidFill>
              <a:round/>
              <a:headEnd/>
              <a:tailEnd/>
            </a:ln>
          </p:spPr>
          <p:txBody>
            <a:bodyPr/>
            <a:lstStyle/>
            <a:p>
              <a:endParaRPr lang="en-US"/>
            </a:p>
          </p:txBody>
        </p:sp>
        <p:sp>
          <p:nvSpPr>
            <p:cNvPr id="45153" name="Line 298"/>
            <p:cNvSpPr>
              <a:spLocks noChangeShapeType="1"/>
            </p:cNvSpPr>
            <p:nvPr/>
          </p:nvSpPr>
          <p:spPr bwMode="auto">
            <a:xfrm flipH="1" flipV="1">
              <a:off x="1195" y="2009"/>
              <a:ext cx="121" cy="82"/>
            </a:xfrm>
            <a:prstGeom prst="line">
              <a:avLst/>
            </a:prstGeom>
            <a:noFill/>
            <a:ln w="27051">
              <a:solidFill>
                <a:srgbClr val="000000"/>
              </a:solidFill>
              <a:round/>
              <a:headEnd/>
              <a:tailEnd/>
            </a:ln>
          </p:spPr>
          <p:txBody>
            <a:bodyPr/>
            <a:lstStyle/>
            <a:p>
              <a:endParaRPr lang="en-US"/>
            </a:p>
          </p:txBody>
        </p:sp>
      </p:grpSp>
      <p:sp>
        <p:nvSpPr>
          <p:cNvPr id="45144" name="Rectangle 299"/>
          <p:cNvSpPr>
            <a:spLocks noChangeArrowheads="1"/>
          </p:cNvSpPr>
          <p:nvPr/>
        </p:nvSpPr>
        <p:spPr bwMode="auto">
          <a:xfrm>
            <a:off x="7262813" y="2184400"/>
            <a:ext cx="381000" cy="160338"/>
          </a:xfrm>
          <a:prstGeom prst="rect">
            <a:avLst/>
          </a:prstGeom>
          <a:noFill/>
          <a:ln w="9525">
            <a:noFill/>
            <a:miter lim="800000"/>
            <a:headEnd/>
            <a:tailEnd/>
          </a:ln>
        </p:spPr>
        <p:txBody>
          <a:bodyPr wrap="none" lIns="0" tIns="0" rIns="0" bIns="0">
            <a:spAutoFit/>
          </a:bodyPr>
          <a:lstStyle/>
          <a:p>
            <a:pPr defTabSz="820738"/>
            <a:r>
              <a:rPr lang="en-US" sz="1100" b="1">
                <a:solidFill>
                  <a:srgbClr val="000000"/>
                </a:solidFill>
                <a:latin typeface="Arial Narrow" pitchFamily="34" charset="0"/>
              </a:rPr>
              <a:t>161815</a:t>
            </a:r>
            <a:endParaRPr lang="en-US" sz="1100" b="1">
              <a:latin typeface="Arial Narrow" pitchFamily="34" charset="0"/>
            </a:endParaRPr>
          </a:p>
        </p:txBody>
      </p:sp>
      <p:sp>
        <p:nvSpPr>
          <p:cNvPr id="45145" name="Freeform 300"/>
          <p:cNvSpPr>
            <a:spLocks/>
          </p:cNvSpPr>
          <p:nvPr/>
        </p:nvSpPr>
        <p:spPr bwMode="auto">
          <a:xfrm>
            <a:off x="5905500" y="1806575"/>
            <a:ext cx="84138" cy="96838"/>
          </a:xfrm>
          <a:custGeom>
            <a:avLst/>
            <a:gdLst>
              <a:gd name="T0" fmla="*/ 2147483647 w 84"/>
              <a:gd name="T1" fmla="*/ 0 h 186"/>
              <a:gd name="T2" fmla="*/ 2147483647 w 84"/>
              <a:gd name="T3" fmla="*/ 2147483647 h 186"/>
              <a:gd name="T4" fmla="*/ 2147483647 w 84"/>
              <a:gd name="T5" fmla="*/ 2147483647 h 186"/>
              <a:gd name="T6" fmla="*/ 0 w 84"/>
              <a:gd name="T7" fmla="*/ 2147483647 h 186"/>
              <a:gd name="T8" fmla="*/ 0 60000 65536"/>
              <a:gd name="T9" fmla="*/ 0 60000 65536"/>
              <a:gd name="T10" fmla="*/ 0 60000 65536"/>
              <a:gd name="T11" fmla="*/ 0 60000 65536"/>
              <a:gd name="T12" fmla="*/ 0 w 84"/>
              <a:gd name="T13" fmla="*/ 0 h 186"/>
              <a:gd name="T14" fmla="*/ 84 w 84"/>
              <a:gd name="T15" fmla="*/ 186 h 186"/>
            </a:gdLst>
            <a:ahLst/>
            <a:cxnLst>
              <a:cxn ang="T8">
                <a:pos x="T0" y="T1"/>
              </a:cxn>
              <a:cxn ang="T9">
                <a:pos x="T2" y="T3"/>
              </a:cxn>
              <a:cxn ang="T10">
                <a:pos x="T4" y="T5"/>
              </a:cxn>
              <a:cxn ang="T11">
                <a:pos x="T6" y="T7"/>
              </a:cxn>
            </a:cxnLst>
            <a:rect l="T12" t="T13" r="T14" b="T15"/>
            <a:pathLst>
              <a:path w="84" h="186">
                <a:moveTo>
                  <a:pt x="84" y="0"/>
                </a:moveTo>
                <a:cubicBezTo>
                  <a:pt x="60" y="20"/>
                  <a:pt x="37" y="40"/>
                  <a:pt x="36" y="60"/>
                </a:cubicBezTo>
                <a:cubicBezTo>
                  <a:pt x="35" y="80"/>
                  <a:pt x="84" y="99"/>
                  <a:pt x="78" y="120"/>
                </a:cubicBezTo>
                <a:cubicBezTo>
                  <a:pt x="72" y="141"/>
                  <a:pt x="11" y="175"/>
                  <a:pt x="0" y="186"/>
                </a:cubicBezTo>
              </a:path>
            </a:pathLst>
          </a:custGeom>
          <a:noFill/>
          <a:ln w="31750" cap="sq" cmpd="sng">
            <a:solidFill>
              <a:srgbClr val="000000"/>
            </a:solidFill>
            <a:prstDash val="solid"/>
            <a:round/>
            <a:headEnd type="none" w="sm" len="sm"/>
            <a:tailEnd type="none" w="sm" len="sm"/>
          </a:ln>
        </p:spPr>
        <p:txBody>
          <a:bodyPr wrap="none" anchor="ctr"/>
          <a:lstStyle/>
          <a:p>
            <a:endParaRPr lang="en-US"/>
          </a:p>
        </p:txBody>
      </p:sp>
      <p:sp>
        <p:nvSpPr>
          <p:cNvPr id="45146" name="Freeform 301"/>
          <p:cNvSpPr>
            <a:spLocks/>
          </p:cNvSpPr>
          <p:nvPr/>
        </p:nvSpPr>
        <p:spPr bwMode="auto">
          <a:xfrm>
            <a:off x="5992813" y="1806575"/>
            <a:ext cx="82550" cy="96838"/>
          </a:xfrm>
          <a:custGeom>
            <a:avLst/>
            <a:gdLst>
              <a:gd name="T0" fmla="*/ 2147483647 w 84"/>
              <a:gd name="T1" fmla="*/ 0 h 186"/>
              <a:gd name="T2" fmla="*/ 2147483647 w 84"/>
              <a:gd name="T3" fmla="*/ 2147483647 h 186"/>
              <a:gd name="T4" fmla="*/ 2147483647 w 84"/>
              <a:gd name="T5" fmla="*/ 2147483647 h 186"/>
              <a:gd name="T6" fmla="*/ 0 w 84"/>
              <a:gd name="T7" fmla="*/ 2147483647 h 186"/>
              <a:gd name="T8" fmla="*/ 0 60000 65536"/>
              <a:gd name="T9" fmla="*/ 0 60000 65536"/>
              <a:gd name="T10" fmla="*/ 0 60000 65536"/>
              <a:gd name="T11" fmla="*/ 0 60000 65536"/>
              <a:gd name="T12" fmla="*/ 0 w 84"/>
              <a:gd name="T13" fmla="*/ 0 h 186"/>
              <a:gd name="T14" fmla="*/ 84 w 84"/>
              <a:gd name="T15" fmla="*/ 186 h 186"/>
            </a:gdLst>
            <a:ahLst/>
            <a:cxnLst>
              <a:cxn ang="T8">
                <a:pos x="T0" y="T1"/>
              </a:cxn>
              <a:cxn ang="T9">
                <a:pos x="T2" y="T3"/>
              </a:cxn>
              <a:cxn ang="T10">
                <a:pos x="T4" y="T5"/>
              </a:cxn>
              <a:cxn ang="T11">
                <a:pos x="T6" y="T7"/>
              </a:cxn>
            </a:cxnLst>
            <a:rect l="T12" t="T13" r="T14" b="T15"/>
            <a:pathLst>
              <a:path w="84" h="186">
                <a:moveTo>
                  <a:pt x="84" y="0"/>
                </a:moveTo>
                <a:cubicBezTo>
                  <a:pt x="60" y="20"/>
                  <a:pt x="37" y="40"/>
                  <a:pt x="36" y="60"/>
                </a:cubicBezTo>
                <a:cubicBezTo>
                  <a:pt x="35" y="80"/>
                  <a:pt x="84" y="99"/>
                  <a:pt x="78" y="120"/>
                </a:cubicBezTo>
                <a:cubicBezTo>
                  <a:pt x="72" y="141"/>
                  <a:pt x="11" y="175"/>
                  <a:pt x="0" y="186"/>
                </a:cubicBezTo>
              </a:path>
            </a:pathLst>
          </a:custGeom>
          <a:noFill/>
          <a:ln w="31750" cap="sq" cmpd="sng">
            <a:solidFill>
              <a:srgbClr val="000000"/>
            </a:solidFill>
            <a:prstDash val="solid"/>
            <a:round/>
            <a:headEnd type="none" w="sm" len="sm"/>
            <a:tailEnd type="none" w="sm" len="sm"/>
          </a:ln>
        </p:spPr>
        <p:txBody>
          <a:bodyPr wrap="none" anchor="ctr"/>
          <a:lstStyle/>
          <a:p>
            <a:endParaRPr lang="en-US"/>
          </a:p>
        </p:txBody>
      </p:sp>
      <p:sp>
        <p:nvSpPr>
          <p:cNvPr id="45147" name="Line 302"/>
          <p:cNvSpPr>
            <a:spLocks noChangeShapeType="1"/>
          </p:cNvSpPr>
          <p:nvPr/>
        </p:nvSpPr>
        <p:spPr bwMode="auto">
          <a:xfrm>
            <a:off x="6070600" y="1857375"/>
            <a:ext cx="779463" cy="0"/>
          </a:xfrm>
          <a:prstGeom prst="line">
            <a:avLst/>
          </a:prstGeom>
          <a:noFill/>
          <a:ln w="42926" cap="sq">
            <a:solidFill>
              <a:srgbClr val="000000"/>
            </a:solidFill>
            <a:round/>
            <a:headEnd type="none" w="sm" len="sm"/>
            <a:tailEnd type="none" w="sm" len="sm"/>
          </a:ln>
        </p:spPr>
        <p:txBody>
          <a:bodyPr wrap="none" anchor="ctr"/>
          <a:lstStyle/>
          <a:p>
            <a:endParaRPr lang="en-US"/>
          </a:p>
        </p:txBody>
      </p:sp>
      <p:sp>
        <p:nvSpPr>
          <p:cNvPr id="45148" name="Text Box 303"/>
          <p:cNvSpPr txBox="1">
            <a:spLocks noChangeArrowheads="1"/>
          </p:cNvSpPr>
          <p:nvPr/>
        </p:nvSpPr>
        <p:spPr bwMode="auto">
          <a:xfrm>
            <a:off x="2497138" y="1666875"/>
            <a:ext cx="1958975" cy="215900"/>
          </a:xfrm>
          <a:prstGeom prst="rect">
            <a:avLst/>
          </a:prstGeom>
          <a:noFill/>
          <a:ln w="12700" cap="sq">
            <a:noFill/>
            <a:miter lim="800000"/>
            <a:headEnd type="none" w="sm" len="sm"/>
            <a:tailEnd type="none" w="sm" len="sm"/>
          </a:ln>
        </p:spPr>
        <p:txBody>
          <a:bodyPr wrap="none" lIns="82058" tIns="41029" rIns="82058" bIns="41029">
            <a:spAutoFit/>
          </a:bodyPr>
          <a:lstStyle/>
          <a:p>
            <a:pPr defTabSz="820738"/>
            <a:r>
              <a:rPr lang="en-US" sz="900">
                <a:solidFill>
                  <a:srgbClr val="000000"/>
                </a:solidFill>
                <a:latin typeface="Albertus" pitchFamily="34" charset="0"/>
              </a:rPr>
              <a:t>OFFSITE POWER SOURCE NO.1</a:t>
            </a:r>
          </a:p>
        </p:txBody>
      </p:sp>
      <p:sp>
        <p:nvSpPr>
          <p:cNvPr id="45149" name="Text Box 304"/>
          <p:cNvSpPr txBox="1">
            <a:spLocks noChangeArrowheads="1"/>
          </p:cNvSpPr>
          <p:nvPr/>
        </p:nvSpPr>
        <p:spPr bwMode="auto">
          <a:xfrm>
            <a:off x="6202363" y="1666875"/>
            <a:ext cx="517525" cy="215900"/>
          </a:xfrm>
          <a:prstGeom prst="rect">
            <a:avLst/>
          </a:prstGeom>
          <a:noFill/>
          <a:ln w="12700" cap="sq">
            <a:noFill/>
            <a:miter lim="800000"/>
            <a:headEnd type="none" w="sm" len="sm"/>
            <a:tailEnd type="none" w="sm" len="sm"/>
          </a:ln>
        </p:spPr>
        <p:txBody>
          <a:bodyPr wrap="none" lIns="82058" tIns="41029" rIns="82058" bIns="41029">
            <a:spAutoFit/>
          </a:bodyPr>
          <a:lstStyle/>
          <a:p>
            <a:pPr defTabSz="820738"/>
            <a:r>
              <a:rPr lang="en-US" sz="900">
                <a:solidFill>
                  <a:srgbClr val="000000"/>
                </a:solidFill>
                <a:latin typeface="Albertus" pitchFamily="34" charset="0"/>
              </a:rPr>
              <a:t>NO. 2</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Oval 2"/>
          <p:cNvSpPr>
            <a:spLocks noChangeArrowheads="1"/>
          </p:cNvSpPr>
          <p:nvPr/>
        </p:nvSpPr>
        <p:spPr bwMode="auto">
          <a:xfrm>
            <a:off x="3394075" y="3236913"/>
            <a:ext cx="2681288" cy="588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274435" name="Rectangle 3"/>
          <p:cNvSpPr>
            <a:spLocks noRot="1" noChangeArrowheads="1"/>
          </p:cNvSpPr>
          <p:nvPr/>
        </p:nvSpPr>
        <p:spPr bwMode="auto">
          <a:xfrm>
            <a:off x="301625" y="274638"/>
            <a:ext cx="8510588" cy="1325562"/>
          </a:xfrm>
          <a:prstGeom prst="rect">
            <a:avLst/>
          </a:prstGeom>
          <a:noFill/>
          <a:ln w="9525">
            <a:noFill/>
            <a:miter lim="800000"/>
            <a:headEnd/>
            <a:tailEnd/>
          </a:ln>
          <a:effectLst>
            <a:outerShdw dist="107763" dir="8100000" algn="ctr" rotWithShape="0">
              <a:schemeClr val="bg2">
                <a:alpha val="50000"/>
              </a:schemeClr>
            </a:outerShdw>
          </a:effectLst>
        </p:spPr>
        <p:txBody>
          <a:bodyPr anchor="ctr"/>
          <a:lstStyle/>
          <a:p>
            <a:pPr eaLnBrk="1" hangingPunct="1">
              <a:defRPr/>
            </a:pPr>
            <a:r>
              <a:rPr lang="en-US" sz="4400" b="1" i="1">
                <a:solidFill>
                  <a:schemeClr val="accent1"/>
                </a:solidFill>
                <a:latin typeface="Arial" pitchFamily="34" charset="0"/>
              </a:rPr>
              <a:t>In-Plant Distribution</a:t>
            </a:r>
          </a:p>
        </p:txBody>
      </p:sp>
      <p:sp>
        <p:nvSpPr>
          <p:cNvPr id="46084" name="Text Box 4"/>
          <p:cNvSpPr txBox="1">
            <a:spLocks noChangeArrowheads="1"/>
          </p:cNvSpPr>
          <p:nvPr/>
        </p:nvSpPr>
        <p:spPr bwMode="auto">
          <a:xfrm>
            <a:off x="3829050" y="1890713"/>
            <a:ext cx="1809750" cy="457200"/>
          </a:xfrm>
          <a:prstGeom prst="rect">
            <a:avLst/>
          </a:prstGeom>
          <a:noFill/>
          <a:ln w="9525">
            <a:noFill/>
            <a:miter lim="800000"/>
            <a:headEnd/>
            <a:tailEnd/>
          </a:ln>
        </p:spPr>
        <p:txBody>
          <a:bodyPr wrap="none">
            <a:spAutoFit/>
          </a:bodyPr>
          <a:lstStyle/>
          <a:p>
            <a:r>
              <a:rPr lang="en-US" sz="2400" b="1"/>
              <a:t>Switchyard</a:t>
            </a:r>
          </a:p>
        </p:txBody>
      </p:sp>
      <p:sp>
        <p:nvSpPr>
          <p:cNvPr id="46085" name="Text Box 5"/>
          <p:cNvSpPr txBox="1">
            <a:spLocks noChangeArrowheads="1"/>
          </p:cNvSpPr>
          <p:nvPr/>
        </p:nvSpPr>
        <p:spPr bwMode="auto">
          <a:xfrm>
            <a:off x="4154488" y="2603500"/>
            <a:ext cx="1150937" cy="457200"/>
          </a:xfrm>
          <a:prstGeom prst="rect">
            <a:avLst/>
          </a:prstGeom>
          <a:noFill/>
          <a:ln w="9525">
            <a:noFill/>
            <a:miter lim="800000"/>
            <a:headEnd/>
            <a:tailEnd/>
          </a:ln>
        </p:spPr>
        <p:txBody>
          <a:bodyPr wrap="none">
            <a:spAutoFit/>
          </a:bodyPr>
          <a:lstStyle/>
          <a:p>
            <a:r>
              <a:rPr lang="en-US" sz="2400" b="1"/>
              <a:t>13.8kV</a:t>
            </a:r>
          </a:p>
        </p:txBody>
      </p:sp>
      <p:sp>
        <p:nvSpPr>
          <p:cNvPr id="46086" name="Text Box 6"/>
          <p:cNvSpPr txBox="1">
            <a:spLocks noChangeArrowheads="1"/>
          </p:cNvSpPr>
          <p:nvPr/>
        </p:nvSpPr>
        <p:spPr bwMode="auto">
          <a:xfrm>
            <a:off x="4146550" y="3328988"/>
            <a:ext cx="1150938" cy="457200"/>
          </a:xfrm>
          <a:prstGeom prst="rect">
            <a:avLst/>
          </a:prstGeom>
          <a:noFill/>
          <a:ln w="9525">
            <a:noFill/>
            <a:miter lim="800000"/>
            <a:headEnd/>
            <a:tailEnd/>
          </a:ln>
        </p:spPr>
        <p:txBody>
          <a:bodyPr wrap="none">
            <a:spAutoFit/>
          </a:bodyPr>
          <a:lstStyle/>
          <a:p>
            <a:r>
              <a:rPr lang="en-US" sz="2400" b="1"/>
              <a:t>4.16kV</a:t>
            </a:r>
          </a:p>
        </p:txBody>
      </p:sp>
      <p:sp>
        <p:nvSpPr>
          <p:cNvPr id="46087" name="Text Box 7"/>
          <p:cNvSpPr txBox="1">
            <a:spLocks noChangeArrowheads="1"/>
          </p:cNvSpPr>
          <p:nvPr/>
        </p:nvSpPr>
        <p:spPr bwMode="auto">
          <a:xfrm>
            <a:off x="4283075" y="4044950"/>
            <a:ext cx="896938" cy="457200"/>
          </a:xfrm>
          <a:prstGeom prst="rect">
            <a:avLst/>
          </a:prstGeom>
          <a:noFill/>
          <a:ln w="9525">
            <a:noFill/>
            <a:miter lim="800000"/>
            <a:headEnd/>
            <a:tailEnd/>
          </a:ln>
        </p:spPr>
        <p:txBody>
          <a:bodyPr wrap="none">
            <a:spAutoFit/>
          </a:bodyPr>
          <a:lstStyle/>
          <a:p>
            <a:r>
              <a:rPr lang="en-US" sz="2400" b="1"/>
              <a:t>480V</a:t>
            </a:r>
          </a:p>
        </p:txBody>
      </p:sp>
      <p:sp>
        <p:nvSpPr>
          <p:cNvPr id="46088" name="Text Box 8"/>
          <p:cNvSpPr txBox="1">
            <a:spLocks noChangeArrowheads="1"/>
          </p:cNvSpPr>
          <p:nvPr/>
        </p:nvSpPr>
        <p:spPr bwMode="auto">
          <a:xfrm>
            <a:off x="4098925" y="4762500"/>
            <a:ext cx="1338263" cy="457200"/>
          </a:xfrm>
          <a:prstGeom prst="rect">
            <a:avLst/>
          </a:prstGeom>
          <a:noFill/>
          <a:ln w="9525">
            <a:noFill/>
            <a:miter lim="800000"/>
            <a:headEnd/>
            <a:tailEnd/>
          </a:ln>
        </p:spPr>
        <p:txBody>
          <a:bodyPr wrap="none">
            <a:spAutoFit/>
          </a:bodyPr>
          <a:lstStyle/>
          <a:p>
            <a:r>
              <a:rPr lang="en-US" sz="2400" b="1"/>
              <a:t>125VDC</a:t>
            </a:r>
          </a:p>
        </p:txBody>
      </p:sp>
      <p:sp>
        <p:nvSpPr>
          <p:cNvPr id="46089" name="Text Box 9"/>
          <p:cNvSpPr txBox="1">
            <a:spLocks noChangeArrowheads="1"/>
          </p:cNvSpPr>
          <p:nvPr/>
        </p:nvSpPr>
        <p:spPr bwMode="auto">
          <a:xfrm>
            <a:off x="4114800" y="5497513"/>
            <a:ext cx="1338263" cy="457200"/>
          </a:xfrm>
          <a:prstGeom prst="rect">
            <a:avLst/>
          </a:prstGeom>
          <a:noFill/>
          <a:ln w="9525">
            <a:noFill/>
            <a:miter lim="800000"/>
            <a:headEnd/>
            <a:tailEnd/>
          </a:ln>
        </p:spPr>
        <p:txBody>
          <a:bodyPr wrap="none">
            <a:spAutoFit/>
          </a:bodyPr>
          <a:lstStyle/>
          <a:p>
            <a:r>
              <a:rPr lang="en-US" sz="2400" b="1"/>
              <a:t>120VAC</a:t>
            </a:r>
          </a:p>
        </p:txBody>
      </p:sp>
      <p:sp>
        <p:nvSpPr>
          <p:cNvPr id="46090" name="Line 10"/>
          <p:cNvSpPr>
            <a:spLocks noChangeShapeType="1"/>
          </p:cNvSpPr>
          <p:nvPr/>
        </p:nvSpPr>
        <p:spPr bwMode="auto">
          <a:xfrm>
            <a:off x="4724400" y="3670300"/>
            <a:ext cx="1588" cy="433388"/>
          </a:xfrm>
          <a:prstGeom prst="line">
            <a:avLst/>
          </a:prstGeom>
          <a:noFill/>
          <a:ln w="38100">
            <a:solidFill>
              <a:schemeClr val="tx1"/>
            </a:solidFill>
            <a:round/>
            <a:headEnd/>
            <a:tailEnd type="triangle" w="med" len="med"/>
          </a:ln>
        </p:spPr>
        <p:txBody>
          <a:bodyPr/>
          <a:lstStyle/>
          <a:p>
            <a:endParaRPr lang="en-US"/>
          </a:p>
        </p:txBody>
      </p:sp>
      <p:sp>
        <p:nvSpPr>
          <p:cNvPr id="46091" name="Line 11"/>
          <p:cNvSpPr>
            <a:spLocks noChangeShapeType="1"/>
          </p:cNvSpPr>
          <p:nvPr/>
        </p:nvSpPr>
        <p:spPr bwMode="auto">
          <a:xfrm>
            <a:off x="4733925" y="4378325"/>
            <a:ext cx="1588" cy="433388"/>
          </a:xfrm>
          <a:prstGeom prst="line">
            <a:avLst/>
          </a:prstGeom>
          <a:noFill/>
          <a:ln w="38100">
            <a:solidFill>
              <a:schemeClr val="tx1"/>
            </a:solidFill>
            <a:round/>
            <a:headEnd/>
            <a:tailEnd type="triangle" w="med" len="med"/>
          </a:ln>
        </p:spPr>
        <p:txBody>
          <a:bodyPr/>
          <a:lstStyle/>
          <a:p>
            <a:endParaRPr lang="en-US"/>
          </a:p>
        </p:txBody>
      </p:sp>
      <p:sp>
        <p:nvSpPr>
          <p:cNvPr id="46092" name="Line 12"/>
          <p:cNvSpPr>
            <a:spLocks noChangeShapeType="1"/>
          </p:cNvSpPr>
          <p:nvPr/>
        </p:nvSpPr>
        <p:spPr bwMode="auto">
          <a:xfrm>
            <a:off x="4727575" y="5133975"/>
            <a:ext cx="1588" cy="433388"/>
          </a:xfrm>
          <a:prstGeom prst="line">
            <a:avLst/>
          </a:prstGeom>
          <a:noFill/>
          <a:ln w="38100">
            <a:solidFill>
              <a:schemeClr val="tx1"/>
            </a:solidFill>
            <a:round/>
            <a:headEnd/>
            <a:tailEnd type="triangle" w="med" len="med"/>
          </a:ln>
        </p:spPr>
        <p:txBody>
          <a:bodyPr/>
          <a:lstStyle/>
          <a:p>
            <a:endParaRPr lang="en-US"/>
          </a:p>
        </p:txBody>
      </p:sp>
      <p:sp>
        <p:nvSpPr>
          <p:cNvPr id="46093" name="Line 13"/>
          <p:cNvSpPr>
            <a:spLocks noChangeShapeType="1"/>
          </p:cNvSpPr>
          <p:nvPr/>
        </p:nvSpPr>
        <p:spPr bwMode="auto">
          <a:xfrm>
            <a:off x="4733925" y="2251075"/>
            <a:ext cx="1588" cy="433388"/>
          </a:xfrm>
          <a:prstGeom prst="line">
            <a:avLst/>
          </a:prstGeom>
          <a:noFill/>
          <a:ln w="38100">
            <a:solidFill>
              <a:schemeClr val="tx1"/>
            </a:solidFill>
            <a:round/>
            <a:headEnd/>
            <a:tailEnd type="triangle" w="med" len="med"/>
          </a:ln>
        </p:spPr>
        <p:txBody>
          <a:bodyPr/>
          <a:lstStyle/>
          <a:p>
            <a:endParaRPr lang="en-US"/>
          </a:p>
        </p:txBody>
      </p:sp>
      <p:sp>
        <p:nvSpPr>
          <p:cNvPr id="46094" name="Line 14"/>
          <p:cNvSpPr>
            <a:spLocks noChangeShapeType="1"/>
          </p:cNvSpPr>
          <p:nvPr/>
        </p:nvSpPr>
        <p:spPr bwMode="auto">
          <a:xfrm>
            <a:off x="4733925" y="2997200"/>
            <a:ext cx="1588" cy="433388"/>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4434"/>
                                        </p:tgtEl>
                                        <p:attrNameLst>
                                          <p:attrName>style.visibility</p:attrName>
                                        </p:attrNameLst>
                                      </p:cBhvr>
                                      <p:to>
                                        <p:strVal val="visible"/>
                                      </p:to>
                                    </p:set>
                                    <p:anim calcmode="lin" valueType="num">
                                      <p:cBhvr>
                                        <p:cTn id="7" dur="1000" fill="hold"/>
                                        <p:tgtEl>
                                          <p:spTgt spid="274434"/>
                                        </p:tgtEl>
                                        <p:attrNameLst>
                                          <p:attrName>ppt_w</p:attrName>
                                        </p:attrNameLst>
                                      </p:cBhvr>
                                      <p:tavLst>
                                        <p:tav tm="0">
                                          <p:val>
                                            <p:strVal val="#ppt_w*0.70"/>
                                          </p:val>
                                        </p:tav>
                                        <p:tav tm="100000">
                                          <p:val>
                                            <p:strVal val="#ppt_w"/>
                                          </p:val>
                                        </p:tav>
                                      </p:tavLst>
                                    </p:anim>
                                    <p:anim calcmode="lin" valueType="num">
                                      <p:cBhvr>
                                        <p:cTn id="8" dur="1000" fill="hold"/>
                                        <p:tgtEl>
                                          <p:spTgt spid="274434"/>
                                        </p:tgtEl>
                                        <p:attrNameLst>
                                          <p:attrName>ppt_h</p:attrName>
                                        </p:attrNameLst>
                                      </p:cBhvr>
                                      <p:tavLst>
                                        <p:tav tm="0">
                                          <p:val>
                                            <p:strVal val="#ppt_h"/>
                                          </p:val>
                                        </p:tav>
                                        <p:tav tm="100000">
                                          <p:val>
                                            <p:strVal val="#ppt_h"/>
                                          </p:val>
                                        </p:tav>
                                      </p:tavLst>
                                    </p:anim>
                                    <p:animEffect transition="in" filter="fade">
                                      <p:cBhvr>
                                        <p:cTn id="9" dur="1000"/>
                                        <p:tgtEl>
                                          <p:spTgt spid="274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Line 2"/>
          <p:cNvSpPr>
            <a:spLocks noChangeShapeType="1"/>
          </p:cNvSpPr>
          <p:nvPr/>
        </p:nvSpPr>
        <p:spPr bwMode="auto">
          <a:xfrm flipV="1">
            <a:off x="2312988" y="3613150"/>
            <a:ext cx="744537" cy="1588"/>
          </a:xfrm>
          <a:prstGeom prst="line">
            <a:avLst/>
          </a:prstGeom>
          <a:noFill/>
          <a:ln w="31369">
            <a:solidFill>
              <a:srgbClr val="000000"/>
            </a:solidFill>
            <a:round/>
            <a:headEnd/>
            <a:tailEnd/>
          </a:ln>
        </p:spPr>
        <p:txBody>
          <a:bodyPr wrap="none" anchor="ctr"/>
          <a:lstStyle/>
          <a:p>
            <a:endParaRPr lang="en-US"/>
          </a:p>
        </p:txBody>
      </p:sp>
      <p:sp>
        <p:nvSpPr>
          <p:cNvPr id="47107" name="Freeform 3"/>
          <p:cNvSpPr>
            <a:spLocks noChangeArrowheads="1"/>
          </p:cNvSpPr>
          <p:nvPr/>
        </p:nvSpPr>
        <p:spPr bwMode="auto">
          <a:xfrm>
            <a:off x="5505450" y="3622675"/>
            <a:ext cx="755650" cy="1588"/>
          </a:xfrm>
          <a:custGeom>
            <a:avLst/>
            <a:gdLst>
              <a:gd name="T0" fmla="*/ 0 w 523"/>
              <a:gd name="T1" fmla="*/ 2147483647 h 1"/>
              <a:gd name="T2" fmla="*/ 2147483647 w 523"/>
              <a:gd name="T3" fmla="*/ 0 h 1"/>
              <a:gd name="T4" fmla="*/ 0 60000 65536"/>
              <a:gd name="T5" fmla="*/ 0 60000 65536"/>
              <a:gd name="T6" fmla="*/ 0 w 523"/>
              <a:gd name="T7" fmla="*/ 0 h 1"/>
              <a:gd name="T8" fmla="*/ 523 w 523"/>
              <a:gd name="T9" fmla="*/ 1 h 1"/>
            </a:gdLst>
            <a:ahLst/>
            <a:cxnLst>
              <a:cxn ang="T4">
                <a:pos x="T0" y="T1"/>
              </a:cxn>
              <a:cxn ang="T5">
                <a:pos x="T2" y="T3"/>
              </a:cxn>
            </a:cxnLst>
            <a:rect l="T6" t="T7" r="T8" b="T9"/>
            <a:pathLst>
              <a:path w="523" h="1">
                <a:moveTo>
                  <a:pt x="0" y="1"/>
                </a:moveTo>
                <a:lnTo>
                  <a:pt x="523" y="0"/>
                </a:lnTo>
              </a:path>
            </a:pathLst>
          </a:custGeom>
          <a:noFill/>
          <a:ln w="31432">
            <a:solidFill>
              <a:srgbClr val="2F2F2F"/>
            </a:solidFill>
            <a:round/>
            <a:headEnd/>
            <a:tailEnd/>
          </a:ln>
        </p:spPr>
        <p:txBody>
          <a:bodyPr wrap="none" anchor="ctr"/>
          <a:lstStyle/>
          <a:p>
            <a:endParaRPr lang="en-US"/>
          </a:p>
        </p:txBody>
      </p:sp>
      <p:sp>
        <p:nvSpPr>
          <p:cNvPr id="47108" name="Line 4"/>
          <p:cNvSpPr>
            <a:spLocks noChangeShapeType="1"/>
          </p:cNvSpPr>
          <p:nvPr/>
        </p:nvSpPr>
        <p:spPr bwMode="auto">
          <a:xfrm>
            <a:off x="4932363" y="2992438"/>
            <a:ext cx="0" cy="239712"/>
          </a:xfrm>
          <a:prstGeom prst="line">
            <a:avLst/>
          </a:prstGeom>
          <a:noFill/>
          <a:ln w="28448">
            <a:solidFill>
              <a:srgbClr val="A16252"/>
            </a:solidFill>
            <a:round/>
            <a:headEnd/>
            <a:tailEnd/>
          </a:ln>
        </p:spPr>
        <p:txBody>
          <a:bodyPr wrap="none" anchor="ctr"/>
          <a:lstStyle/>
          <a:p>
            <a:endParaRPr lang="en-US"/>
          </a:p>
        </p:txBody>
      </p:sp>
      <p:sp>
        <p:nvSpPr>
          <p:cNvPr id="47109" name="Line 5"/>
          <p:cNvSpPr>
            <a:spLocks noChangeShapeType="1"/>
          </p:cNvSpPr>
          <p:nvPr/>
        </p:nvSpPr>
        <p:spPr bwMode="auto">
          <a:xfrm>
            <a:off x="8034338" y="1092200"/>
            <a:ext cx="0" cy="465138"/>
          </a:xfrm>
          <a:prstGeom prst="line">
            <a:avLst/>
          </a:prstGeom>
          <a:noFill/>
          <a:ln w="28448">
            <a:solidFill>
              <a:srgbClr val="33CCCC"/>
            </a:solidFill>
            <a:round/>
            <a:headEnd/>
            <a:tailEnd/>
          </a:ln>
        </p:spPr>
        <p:txBody>
          <a:bodyPr wrap="none" anchor="ctr"/>
          <a:lstStyle/>
          <a:p>
            <a:endParaRPr lang="en-US"/>
          </a:p>
        </p:txBody>
      </p:sp>
      <p:grpSp>
        <p:nvGrpSpPr>
          <p:cNvPr id="47110" name="Group 6"/>
          <p:cNvGrpSpPr>
            <a:grpSpLocks/>
          </p:cNvGrpSpPr>
          <p:nvPr/>
        </p:nvGrpSpPr>
        <p:grpSpPr bwMode="auto">
          <a:xfrm>
            <a:off x="2259013" y="3322638"/>
            <a:ext cx="184150" cy="150812"/>
            <a:chOff x="1565" y="2372"/>
            <a:chExt cx="128" cy="108"/>
          </a:xfrm>
        </p:grpSpPr>
        <p:sp>
          <p:nvSpPr>
            <p:cNvPr id="47578" name="Oval 7"/>
            <p:cNvSpPr>
              <a:spLocks noChangeArrowheads="1"/>
            </p:cNvSpPr>
            <p:nvPr/>
          </p:nvSpPr>
          <p:spPr bwMode="auto">
            <a:xfrm>
              <a:off x="1611" y="2378"/>
              <a:ext cx="82" cy="102"/>
            </a:xfrm>
            <a:prstGeom prst="ellipse">
              <a:avLst/>
            </a:prstGeom>
            <a:solidFill>
              <a:srgbClr val="FFFFFF"/>
            </a:solidFill>
            <a:ln w="18970">
              <a:solidFill>
                <a:srgbClr val="2F2F2F"/>
              </a:solidFill>
              <a:round/>
              <a:headEnd/>
              <a:tailEnd/>
            </a:ln>
          </p:spPr>
          <p:txBody>
            <a:bodyPr wrap="none" anchor="ctr"/>
            <a:lstStyle/>
            <a:p>
              <a:endParaRPr lang="en-US"/>
            </a:p>
          </p:txBody>
        </p:sp>
        <p:sp>
          <p:nvSpPr>
            <p:cNvPr id="47579" name="AutoShape 8"/>
            <p:cNvSpPr>
              <a:spLocks noChangeArrowheads="1"/>
            </p:cNvSpPr>
            <p:nvPr/>
          </p:nvSpPr>
          <p:spPr bwMode="auto">
            <a:xfrm flipV="1">
              <a:off x="1565" y="2372"/>
              <a:ext cx="92" cy="108"/>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grpSp>
      <p:grpSp>
        <p:nvGrpSpPr>
          <p:cNvPr id="47111" name="Group 9"/>
          <p:cNvGrpSpPr>
            <a:grpSpLocks/>
          </p:cNvGrpSpPr>
          <p:nvPr/>
        </p:nvGrpSpPr>
        <p:grpSpPr bwMode="auto">
          <a:xfrm>
            <a:off x="2873375" y="3314700"/>
            <a:ext cx="195263" cy="173038"/>
            <a:chOff x="1991" y="2366"/>
            <a:chExt cx="135" cy="124"/>
          </a:xfrm>
        </p:grpSpPr>
        <p:sp>
          <p:nvSpPr>
            <p:cNvPr id="47576" name="Oval 10"/>
            <p:cNvSpPr>
              <a:spLocks noChangeArrowheads="1"/>
            </p:cNvSpPr>
            <p:nvPr/>
          </p:nvSpPr>
          <p:spPr bwMode="auto">
            <a:xfrm>
              <a:off x="2045" y="2371"/>
              <a:ext cx="81" cy="103"/>
            </a:xfrm>
            <a:prstGeom prst="ellipse">
              <a:avLst/>
            </a:prstGeom>
            <a:solidFill>
              <a:srgbClr val="FFFFFF"/>
            </a:solidFill>
            <a:ln w="18970">
              <a:solidFill>
                <a:srgbClr val="2F2F2F"/>
              </a:solidFill>
              <a:round/>
              <a:headEnd/>
              <a:tailEnd/>
            </a:ln>
          </p:spPr>
          <p:txBody>
            <a:bodyPr wrap="none" anchor="ctr"/>
            <a:lstStyle/>
            <a:p>
              <a:endParaRPr lang="en-US"/>
            </a:p>
          </p:txBody>
        </p:sp>
        <p:sp>
          <p:nvSpPr>
            <p:cNvPr id="47577" name="AutoShape 11"/>
            <p:cNvSpPr>
              <a:spLocks noChangeArrowheads="1"/>
            </p:cNvSpPr>
            <p:nvPr/>
          </p:nvSpPr>
          <p:spPr bwMode="auto">
            <a:xfrm flipV="1">
              <a:off x="1991" y="2366"/>
              <a:ext cx="96" cy="124"/>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grpSp>
      <p:sp>
        <p:nvSpPr>
          <p:cNvPr id="47112" name="Oval 12"/>
          <p:cNvSpPr>
            <a:spLocks noChangeArrowheads="1"/>
          </p:cNvSpPr>
          <p:nvPr/>
        </p:nvSpPr>
        <p:spPr bwMode="auto">
          <a:xfrm>
            <a:off x="5527675" y="3352800"/>
            <a:ext cx="117475" cy="144463"/>
          </a:xfrm>
          <a:prstGeom prst="ellipse">
            <a:avLst/>
          </a:prstGeom>
          <a:solidFill>
            <a:srgbClr val="FFFFFF"/>
          </a:solidFill>
          <a:ln w="18970">
            <a:solidFill>
              <a:srgbClr val="2F2F2F"/>
            </a:solidFill>
            <a:round/>
            <a:headEnd/>
            <a:tailEnd/>
          </a:ln>
        </p:spPr>
        <p:txBody>
          <a:bodyPr wrap="none" anchor="ctr"/>
          <a:lstStyle/>
          <a:p>
            <a:endParaRPr lang="en-US"/>
          </a:p>
        </p:txBody>
      </p:sp>
      <p:sp>
        <p:nvSpPr>
          <p:cNvPr id="47113" name="AutoShape 13"/>
          <p:cNvSpPr>
            <a:spLocks noChangeArrowheads="1"/>
          </p:cNvSpPr>
          <p:nvPr/>
        </p:nvSpPr>
        <p:spPr bwMode="auto">
          <a:xfrm flipV="1">
            <a:off x="5461000" y="3346450"/>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14" name="Oval 14"/>
          <p:cNvSpPr>
            <a:spLocks noChangeArrowheads="1"/>
          </p:cNvSpPr>
          <p:nvPr/>
        </p:nvSpPr>
        <p:spPr bwMode="auto">
          <a:xfrm>
            <a:off x="7969250" y="1554163"/>
            <a:ext cx="119063" cy="144462"/>
          </a:xfrm>
          <a:prstGeom prst="ellipse">
            <a:avLst/>
          </a:prstGeom>
          <a:solidFill>
            <a:srgbClr val="FFFFFF"/>
          </a:solidFill>
          <a:ln w="18970">
            <a:solidFill>
              <a:srgbClr val="622100"/>
            </a:solidFill>
            <a:round/>
            <a:headEnd/>
            <a:tailEnd/>
          </a:ln>
        </p:spPr>
        <p:txBody>
          <a:bodyPr wrap="none" anchor="ctr"/>
          <a:lstStyle/>
          <a:p>
            <a:endParaRPr lang="en-US"/>
          </a:p>
        </p:txBody>
      </p:sp>
      <p:sp>
        <p:nvSpPr>
          <p:cNvPr id="47115" name="AutoShape 15"/>
          <p:cNvSpPr>
            <a:spLocks noChangeArrowheads="1"/>
          </p:cNvSpPr>
          <p:nvPr/>
        </p:nvSpPr>
        <p:spPr bwMode="auto">
          <a:xfrm flipV="1">
            <a:off x="7902575" y="1547813"/>
            <a:ext cx="133350" cy="150812"/>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16" name="Oval 16"/>
          <p:cNvSpPr>
            <a:spLocks noChangeArrowheads="1"/>
          </p:cNvSpPr>
          <p:nvPr/>
        </p:nvSpPr>
        <p:spPr bwMode="auto">
          <a:xfrm>
            <a:off x="7912100" y="1954213"/>
            <a:ext cx="68263" cy="127000"/>
          </a:xfrm>
          <a:prstGeom prst="ellipse">
            <a:avLst/>
          </a:prstGeom>
          <a:noFill/>
          <a:ln w="18970">
            <a:solidFill>
              <a:srgbClr val="622100"/>
            </a:solidFill>
            <a:round/>
            <a:headEnd/>
            <a:tailEnd/>
          </a:ln>
        </p:spPr>
        <p:txBody>
          <a:bodyPr wrap="none" anchor="ctr"/>
          <a:lstStyle/>
          <a:p>
            <a:endParaRPr lang="en-US"/>
          </a:p>
        </p:txBody>
      </p:sp>
      <p:sp>
        <p:nvSpPr>
          <p:cNvPr id="47117" name="Oval 17"/>
          <p:cNvSpPr>
            <a:spLocks noChangeArrowheads="1"/>
          </p:cNvSpPr>
          <p:nvPr/>
        </p:nvSpPr>
        <p:spPr bwMode="auto">
          <a:xfrm>
            <a:off x="7967663" y="1954213"/>
            <a:ext cx="69850" cy="127000"/>
          </a:xfrm>
          <a:prstGeom prst="ellipse">
            <a:avLst/>
          </a:prstGeom>
          <a:noFill/>
          <a:ln w="18970">
            <a:solidFill>
              <a:srgbClr val="622100"/>
            </a:solidFill>
            <a:round/>
            <a:headEnd/>
            <a:tailEnd/>
          </a:ln>
        </p:spPr>
        <p:txBody>
          <a:bodyPr wrap="none" anchor="ctr"/>
          <a:lstStyle/>
          <a:p>
            <a:endParaRPr lang="en-US"/>
          </a:p>
        </p:txBody>
      </p:sp>
      <p:sp>
        <p:nvSpPr>
          <p:cNvPr id="47118" name="Oval 18"/>
          <p:cNvSpPr>
            <a:spLocks noChangeArrowheads="1"/>
          </p:cNvSpPr>
          <p:nvPr/>
        </p:nvSpPr>
        <p:spPr bwMode="auto">
          <a:xfrm>
            <a:off x="8032750" y="1954213"/>
            <a:ext cx="68263" cy="127000"/>
          </a:xfrm>
          <a:prstGeom prst="ellipse">
            <a:avLst/>
          </a:prstGeom>
          <a:noFill/>
          <a:ln w="18970">
            <a:solidFill>
              <a:srgbClr val="622100"/>
            </a:solidFill>
            <a:round/>
            <a:headEnd/>
            <a:tailEnd/>
          </a:ln>
        </p:spPr>
        <p:txBody>
          <a:bodyPr wrap="none" anchor="ctr"/>
          <a:lstStyle/>
          <a:p>
            <a:endParaRPr lang="en-US"/>
          </a:p>
        </p:txBody>
      </p:sp>
      <p:sp>
        <p:nvSpPr>
          <p:cNvPr id="47119" name="Oval 19"/>
          <p:cNvSpPr>
            <a:spLocks noChangeArrowheads="1"/>
          </p:cNvSpPr>
          <p:nvPr/>
        </p:nvSpPr>
        <p:spPr bwMode="auto">
          <a:xfrm>
            <a:off x="8089900" y="1954213"/>
            <a:ext cx="69850" cy="127000"/>
          </a:xfrm>
          <a:prstGeom prst="ellipse">
            <a:avLst/>
          </a:prstGeom>
          <a:noFill/>
          <a:ln w="18970">
            <a:solidFill>
              <a:srgbClr val="622100"/>
            </a:solidFill>
            <a:round/>
            <a:headEnd/>
            <a:tailEnd/>
          </a:ln>
        </p:spPr>
        <p:txBody>
          <a:bodyPr wrap="none" anchor="ctr"/>
          <a:lstStyle/>
          <a:p>
            <a:endParaRPr lang="en-US"/>
          </a:p>
        </p:txBody>
      </p:sp>
      <p:sp>
        <p:nvSpPr>
          <p:cNvPr id="47120" name="Freeform 20"/>
          <p:cNvSpPr>
            <a:spLocks/>
          </p:cNvSpPr>
          <p:nvPr/>
        </p:nvSpPr>
        <p:spPr bwMode="auto">
          <a:xfrm>
            <a:off x="7893050" y="1990725"/>
            <a:ext cx="320675" cy="101600"/>
          </a:xfrm>
          <a:custGeom>
            <a:avLst/>
            <a:gdLst>
              <a:gd name="T0" fmla="*/ 0 w 222"/>
              <a:gd name="T1" fmla="*/ 0 h 73"/>
              <a:gd name="T2" fmla="*/ 0 w 222"/>
              <a:gd name="T3" fmla="*/ 2147483647 h 73"/>
              <a:gd name="T4" fmla="*/ 2147483647 w 222"/>
              <a:gd name="T5" fmla="*/ 2147483647 h 73"/>
              <a:gd name="T6" fmla="*/ 2147483647 w 222"/>
              <a:gd name="T7" fmla="*/ 0 h 73"/>
              <a:gd name="T8" fmla="*/ 0 w 222"/>
              <a:gd name="T9" fmla="*/ 0 h 73"/>
              <a:gd name="T10" fmla="*/ 0 60000 65536"/>
              <a:gd name="T11" fmla="*/ 0 60000 65536"/>
              <a:gd name="T12" fmla="*/ 0 60000 65536"/>
              <a:gd name="T13" fmla="*/ 0 60000 65536"/>
              <a:gd name="T14" fmla="*/ 0 60000 65536"/>
              <a:gd name="T15" fmla="*/ 0 w 222"/>
              <a:gd name="T16" fmla="*/ 0 h 73"/>
              <a:gd name="T17" fmla="*/ 222 w 222"/>
              <a:gd name="T18" fmla="*/ 73 h 73"/>
            </a:gdLst>
            <a:ahLst/>
            <a:cxnLst>
              <a:cxn ang="T10">
                <a:pos x="T0" y="T1"/>
              </a:cxn>
              <a:cxn ang="T11">
                <a:pos x="T2" y="T3"/>
              </a:cxn>
              <a:cxn ang="T12">
                <a:pos x="T4" y="T5"/>
              </a:cxn>
              <a:cxn ang="T13">
                <a:pos x="T6" y="T7"/>
              </a:cxn>
              <a:cxn ang="T14">
                <a:pos x="T8" y="T9"/>
              </a:cxn>
            </a:cxnLst>
            <a:rect l="T15" t="T16" r="T17" b="T18"/>
            <a:pathLst>
              <a:path w="222" h="73">
                <a:moveTo>
                  <a:pt x="0" y="0"/>
                </a:moveTo>
                <a:lnTo>
                  <a:pt x="0" y="72"/>
                </a:lnTo>
                <a:lnTo>
                  <a:pt x="221" y="72"/>
                </a:lnTo>
                <a:lnTo>
                  <a:pt x="221"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121" name="Oval 21"/>
          <p:cNvSpPr>
            <a:spLocks noChangeArrowheads="1"/>
          </p:cNvSpPr>
          <p:nvPr/>
        </p:nvSpPr>
        <p:spPr bwMode="auto">
          <a:xfrm>
            <a:off x="7912100" y="1800225"/>
            <a:ext cx="66675" cy="127000"/>
          </a:xfrm>
          <a:prstGeom prst="ellipse">
            <a:avLst/>
          </a:prstGeom>
          <a:noFill/>
          <a:ln w="18970">
            <a:solidFill>
              <a:srgbClr val="622100"/>
            </a:solidFill>
            <a:round/>
            <a:headEnd/>
            <a:tailEnd/>
          </a:ln>
        </p:spPr>
        <p:txBody>
          <a:bodyPr wrap="none" anchor="ctr"/>
          <a:lstStyle/>
          <a:p>
            <a:endParaRPr lang="en-US"/>
          </a:p>
        </p:txBody>
      </p:sp>
      <p:sp>
        <p:nvSpPr>
          <p:cNvPr id="47122" name="Oval 22"/>
          <p:cNvSpPr>
            <a:spLocks noChangeArrowheads="1"/>
          </p:cNvSpPr>
          <p:nvPr/>
        </p:nvSpPr>
        <p:spPr bwMode="auto">
          <a:xfrm>
            <a:off x="7966075" y="1800225"/>
            <a:ext cx="69850" cy="127000"/>
          </a:xfrm>
          <a:prstGeom prst="ellipse">
            <a:avLst/>
          </a:prstGeom>
          <a:noFill/>
          <a:ln w="18970">
            <a:solidFill>
              <a:srgbClr val="622100"/>
            </a:solidFill>
            <a:round/>
            <a:headEnd/>
            <a:tailEnd/>
          </a:ln>
        </p:spPr>
        <p:txBody>
          <a:bodyPr wrap="none" anchor="ctr"/>
          <a:lstStyle/>
          <a:p>
            <a:endParaRPr lang="en-US"/>
          </a:p>
        </p:txBody>
      </p:sp>
      <p:sp>
        <p:nvSpPr>
          <p:cNvPr id="47123" name="Oval 23"/>
          <p:cNvSpPr>
            <a:spLocks noChangeArrowheads="1"/>
          </p:cNvSpPr>
          <p:nvPr/>
        </p:nvSpPr>
        <p:spPr bwMode="auto">
          <a:xfrm>
            <a:off x="8031163" y="1800225"/>
            <a:ext cx="68262" cy="127000"/>
          </a:xfrm>
          <a:prstGeom prst="ellipse">
            <a:avLst/>
          </a:prstGeom>
          <a:noFill/>
          <a:ln w="18970">
            <a:solidFill>
              <a:srgbClr val="622100"/>
            </a:solidFill>
            <a:round/>
            <a:headEnd/>
            <a:tailEnd/>
          </a:ln>
        </p:spPr>
        <p:txBody>
          <a:bodyPr wrap="none" anchor="ctr"/>
          <a:lstStyle/>
          <a:p>
            <a:endParaRPr lang="en-US"/>
          </a:p>
        </p:txBody>
      </p:sp>
      <p:sp>
        <p:nvSpPr>
          <p:cNvPr id="47124" name="Oval 24"/>
          <p:cNvSpPr>
            <a:spLocks noChangeArrowheads="1"/>
          </p:cNvSpPr>
          <p:nvPr/>
        </p:nvSpPr>
        <p:spPr bwMode="auto">
          <a:xfrm>
            <a:off x="8088313" y="1800225"/>
            <a:ext cx="69850" cy="127000"/>
          </a:xfrm>
          <a:prstGeom prst="ellipse">
            <a:avLst/>
          </a:prstGeom>
          <a:noFill/>
          <a:ln w="18970">
            <a:solidFill>
              <a:srgbClr val="622100"/>
            </a:solidFill>
            <a:round/>
            <a:headEnd/>
            <a:tailEnd/>
          </a:ln>
        </p:spPr>
        <p:txBody>
          <a:bodyPr wrap="none" anchor="ctr"/>
          <a:lstStyle/>
          <a:p>
            <a:endParaRPr lang="en-US"/>
          </a:p>
        </p:txBody>
      </p:sp>
      <p:sp>
        <p:nvSpPr>
          <p:cNvPr id="47125" name="Freeform 25"/>
          <p:cNvSpPr>
            <a:spLocks/>
          </p:cNvSpPr>
          <p:nvPr/>
        </p:nvSpPr>
        <p:spPr bwMode="auto">
          <a:xfrm>
            <a:off x="7900988" y="1792288"/>
            <a:ext cx="320675" cy="100012"/>
          </a:xfrm>
          <a:custGeom>
            <a:avLst/>
            <a:gdLst>
              <a:gd name="T0" fmla="*/ 2147483647 w 222"/>
              <a:gd name="T1" fmla="*/ 2147483647 h 72"/>
              <a:gd name="T2" fmla="*/ 2147483647 w 222"/>
              <a:gd name="T3" fmla="*/ 0 h 72"/>
              <a:gd name="T4" fmla="*/ 0 w 222"/>
              <a:gd name="T5" fmla="*/ 0 h 72"/>
              <a:gd name="T6" fmla="*/ 0 w 222"/>
              <a:gd name="T7" fmla="*/ 2147483647 h 72"/>
              <a:gd name="T8" fmla="*/ 2147483647 w 222"/>
              <a:gd name="T9" fmla="*/ 2147483647 h 72"/>
              <a:gd name="T10" fmla="*/ 0 60000 65536"/>
              <a:gd name="T11" fmla="*/ 0 60000 65536"/>
              <a:gd name="T12" fmla="*/ 0 60000 65536"/>
              <a:gd name="T13" fmla="*/ 0 60000 65536"/>
              <a:gd name="T14" fmla="*/ 0 60000 65536"/>
              <a:gd name="T15" fmla="*/ 0 w 222"/>
              <a:gd name="T16" fmla="*/ 0 h 72"/>
              <a:gd name="T17" fmla="*/ 222 w 222"/>
              <a:gd name="T18" fmla="*/ 72 h 72"/>
            </a:gdLst>
            <a:ahLst/>
            <a:cxnLst>
              <a:cxn ang="T10">
                <a:pos x="T0" y="T1"/>
              </a:cxn>
              <a:cxn ang="T11">
                <a:pos x="T2" y="T3"/>
              </a:cxn>
              <a:cxn ang="T12">
                <a:pos x="T4" y="T5"/>
              </a:cxn>
              <a:cxn ang="T13">
                <a:pos x="T6" y="T7"/>
              </a:cxn>
              <a:cxn ang="T14">
                <a:pos x="T8" y="T9"/>
              </a:cxn>
            </a:cxnLst>
            <a:rect l="T15" t="T16" r="T17" b="T18"/>
            <a:pathLst>
              <a:path w="222" h="72">
                <a:moveTo>
                  <a:pt x="221" y="71"/>
                </a:moveTo>
                <a:lnTo>
                  <a:pt x="221" y="0"/>
                </a:lnTo>
                <a:lnTo>
                  <a:pt x="0" y="0"/>
                </a:lnTo>
                <a:lnTo>
                  <a:pt x="0" y="71"/>
                </a:lnTo>
                <a:lnTo>
                  <a:pt x="221" y="71"/>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126" name="Oval 26"/>
          <p:cNvSpPr>
            <a:spLocks noChangeArrowheads="1"/>
          </p:cNvSpPr>
          <p:nvPr/>
        </p:nvSpPr>
        <p:spPr bwMode="auto">
          <a:xfrm>
            <a:off x="7993063" y="2301875"/>
            <a:ext cx="115887" cy="144463"/>
          </a:xfrm>
          <a:prstGeom prst="ellipse">
            <a:avLst/>
          </a:prstGeom>
          <a:solidFill>
            <a:srgbClr val="FFFFFF"/>
          </a:solidFill>
          <a:ln w="18970">
            <a:solidFill>
              <a:srgbClr val="622100"/>
            </a:solidFill>
            <a:round/>
            <a:headEnd/>
            <a:tailEnd/>
          </a:ln>
        </p:spPr>
        <p:txBody>
          <a:bodyPr wrap="none" anchor="ctr"/>
          <a:lstStyle/>
          <a:p>
            <a:endParaRPr lang="en-US"/>
          </a:p>
        </p:txBody>
      </p:sp>
      <p:sp>
        <p:nvSpPr>
          <p:cNvPr id="47127" name="AutoShape 27"/>
          <p:cNvSpPr>
            <a:spLocks noChangeArrowheads="1"/>
          </p:cNvSpPr>
          <p:nvPr/>
        </p:nvSpPr>
        <p:spPr bwMode="auto">
          <a:xfrm flipV="1">
            <a:off x="7931150" y="2300288"/>
            <a:ext cx="133350" cy="150812"/>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28" name="Oval 28"/>
          <p:cNvSpPr>
            <a:spLocks noChangeArrowheads="1"/>
          </p:cNvSpPr>
          <p:nvPr/>
        </p:nvSpPr>
        <p:spPr bwMode="auto">
          <a:xfrm>
            <a:off x="4579938" y="5210175"/>
            <a:ext cx="117475" cy="144463"/>
          </a:xfrm>
          <a:prstGeom prst="ellipse">
            <a:avLst/>
          </a:prstGeom>
          <a:solidFill>
            <a:srgbClr val="FFFFFF"/>
          </a:solidFill>
          <a:ln w="18970">
            <a:solidFill>
              <a:srgbClr val="A16252"/>
            </a:solidFill>
            <a:round/>
            <a:headEnd/>
            <a:tailEnd/>
          </a:ln>
        </p:spPr>
        <p:txBody>
          <a:bodyPr wrap="none" anchor="ctr"/>
          <a:lstStyle/>
          <a:p>
            <a:endParaRPr lang="en-US"/>
          </a:p>
        </p:txBody>
      </p:sp>
      <p:sp>
        <p:nvSpPr>
          <p:cNvPr id="47129" name="AutoShape 29"/>
          <p:cNvSpPr>
            <a:spLocks noChangeArrowheads="1"/>
          </p:cNvSpPr>
          <p:nvPr/>
        </p:nvSpPr>
        <p:spPr bwMode="auto">
          <a:xfrm flipV="1">
            <a:off x="4525963" y="5203825"/>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30" name="Oval 30"/>
          <p:cNvSpPr>
            <a:spLocks noChangeArrowheads="1"/>
          </p:cNvSpPr>
          <p:nvPr/>
        </p:nvSpPr>
        <p:spPr bwMode="auto">
          <a:xfrm>
            <a:off x="3871913" y="5211763"/>
            <a:ext cx="119062" cy="142875"/>
          </a:xfrm>
          <a:prstGeom prst="ellipse">
            <a:avLst/>
          </a:prstGeom>
          <a:solidFill>
            <a:srgbClr val="FFFFFF"/>
          </a:solidFill>
          <a:ln w="18923">
            <a:solidFill>
              <a:srgbClr val="000000"/>
            </a:solidFill>
            <a:round/>
            <a:headEnd/>
            <a:tailEnd/>
          </a:ln>
        </p:spPr>
        <p:txBody>
          <a:bodyPr wrap="none" anchor="ctr"/>
          <a:lstStyle/>
          <a:p>
            <a:endParaRPr lang="en-US"/>
          </a:p>
        </p:txBody>
      </p:sp>
      <p:sp>
        <p:nvSpPr>
          <p:cNvPr id="47131" name="AutoShape 31"/>
          <p:cNvSpPr>
            <a:spLocks noChangeArrowheads="1"/>
          </p:cNvSpPr>
          <p:nvPr/>
        </p:nvSpPr>
        <p:spPr bwMode="auto">
          <a:xfrm flipV="1">
            <a:off x="3805238" y="5203825"/>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32" name="Oval 32"/>
          <p:cNvSpPr>
            <a:spLocks noChangeArrowheads="1"/>
          </p:cNvSpPr>
          <p:nvPr/>
        </p:nvSpPr>
        <p:spPr bwMode="auto">
          <a:xfrm>
            <a:off x="3425825" y="5210175"/>
            <a:ext cx="119063" cy="144463"/>
          </a:xfrm>
          <a:prstGeom prst="ellipse">
            <a:avLst/>
          </a:prstGeom>
          <a:solidFill>
            <a:srgbClr val="FFFFFF"/>
          </a:solidFill>
          <a:ln w="18923">
            <a:solidFill>
              <a:srgbClr val="000000"/>
            </a:solidFill>
            <a:round/>
            <a:headEnd/>
            <a:tailEnd/>
          </a:ln>
        </p:spPr>
        <p:txBody>
          <a:bodyPr wrap="none" anchor="ctr"/>
          <a:lstStyle/>
          <a:p>
            <a:endParaRPr lang="en-US"/>
          </a:p>
        </p:txBody>
      </p:sp>
      <p:sp>
        <p:nvSpPr>
          <p:cNvPr id="47133" name="AutoShape 33"/>
          <p:cNvSpPr>
            <a:spLocks noChangeArrowheads="1"/>
          </p:cNvSpPr>
          <p:nvPr/>
        </p:nvSpPr>
        <p:spPr bwMode="auto">
          <a:xfrm flipV="1">
            <a:off x="3359150" y="5203825"/>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34" name="Oval 34"/>
          <p:cNvSpPr>
            <a:spLocks noChangeArrowheads="1"/>
          </p:cNvSpPr>
          <p:nvPr/>
        </p:nvSpPr>
        <p:spPr bwMode="auto">
          <a:xfrm>
            <a:off x="2803525" y="5210175"/>
            <a:ext cx="117475" cy="144463"/>
          </a:xfrm>
          <a:prstGeom prst="ellipse">
            <a:avLst/>
          </a:prstGeom>
          <a:solidFill>
            <a:srgbClr val="FFFFFF"/>
          </a:solidFill>
          <a:ln w="18970">
            <a:solidFill>
              <a:srgbClr val="A16252"/>
            </a:solidFill>
            <a:round/>
            <a:headEnd/>
            <a:tailEnd/>
          </a:ln>
        </p:spPr>
        <p:txBody>
          <a:bodyPr wrap="none" anchor="ctr"/>
          <a:lstStyle/>
          <a:p>
            <a:endParaRPr lang="en-US"/>
          </a:p>
        </p:txBody>
      </p:sp>
      <p:sp>
        <p:nvSpPr>
          <p:cNvPr id="47135" name="AutoShape 35"/>
          <p:cNvSpPr>
            <a:spLocks noChangeArrowheads="1"/>
          </p:cNvSpPr>
          <p:nvPr/>
        </p:nvSpPr>
        <p:spPr bwMode="auto">
          <a:xfrm flipV="1">
            <a:off x="2738438" y="5203825"/>
            <a:ext cx="131762"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36" name="Freeform 36"/>
          <p:cNvSpPr>
            <a:spLocks noChangeArrowheads="1"/>
          </p:cNvSpPr>
          <p:nvPr/>
        </p:nvSpPr>
        <p:spPr bwMode="auto">
          <a:xfrm>
            <a:off x="3843338" y="5487988"/>
            <a:ext cx="876300" cy="4762"/>
          </a:xfrm>
          <a:custGeom>
            <a:avLst/>
            <a:gdLst>
              <a:gd name="T0" fmla="*/ 0 w 607"/>
              <a:gd name="T1" fmla="*/ 2147483647 h 3"/>
              <a:gd name="T2" fmla="*/ 2147483647 w 607"/>
              <a:gd name="T3" fmla="*/ 0 h 3"/>
              <a:gd name="T4" fmla="*/ 0 60000 65536"/>
              <a:gd name="T5" fmla="*/ 0 60000 65536"/>
              <a:gd name="T6" fmla="*/ 0 w 607"/>
              <a:gd name="T7" fmla="*/ 0 h 3"/>
              <a:gd name="T8" fmla="*/ 607 w 607"/>
              <a:gd name="T9" fmla="*/ 3 h 3"/>
            </a:gdLst>
            <a:ahLst/>
            <a:cxnLst>
              <a:cxn ang="T4">
                <a:pos x="T0" y="T1"/>
              </a:cxn>
              <a:cxn ang="T5">
                <a:pos x="T2" y="T3"/>
              </a:cxn>
            </a:cxnLst>
            <a:rect l="T6" t="T7" r="T8" b="T9"/>
            <a:pathLst>
              <a:path w="607" h="3">
                <a:moveTo>
                  <a:pt x="0" y="3"/>
                </a:moveTo>
                <a:lnTo>
                  <a:pt x="607" y="0"/>
                </a:lnTo>
              </a:path>
            </a:pathLst>
          </a:custGeom>
          <a:noFill/>
          <a:ln w="44069">
            <a:solidFill>
              <a:srgbClr val="000000"/>
            </a:solidFill>
            <a:round/>
            <a:headEnd/>
            <a:tailEnd/>
          </a:ln>
        </p:spPr>
        <p:txBody>
          <a:bodyPr wrap="none" anchor="ctr"/>
          <a:lstStyle/>
          <a:p>
            <a:endParaRPr lang="en-US"/>
          </a:p>
        </p:txBody>
      </p:sp>
      <p:sp>
        <p:nvSpPr>
          <p:cNvPr id="47137" name="Line 37"/>
          <p:cNvSpPr>
            <a:spLocks noChangeShapeType="1"/>
          </p:cNvSpPr>
          <p:nvPr/>
        </p:nvSpPr>
        <p:spPr bwMode="auto">
          <a:xfrm flipV="1">
            <a:off x="2722563" y="5491163"/>
            <a:ext cx="860425" cy="1587"/>
          </a:xfrm>
          <a:prstGeom prst="line">
            <a:avLst/>
          </a:prstGeom>
          <a:noFill/>
          <a:ln w="44069">
            <a:solidFill>
              <a:srgbClr val="000000"/>
            </a:solidFill>
            <a:round/>
            <a:headEnd/>
            <a:tailEnd/>
          </a:ln>
        </p:spPr>
        <p:txBody>
          <a:bodyPr wrap="none" anchor="ctr"/>
          <a:lstStyle/>
          <a:p>
            <a:endParaRPr lang="en-US"/>
          </a:p>
        </p:txBody>
      </p:sp>
      <p:sp>
        <p:nvSpPr>
          <p:cNvPr id="47138" name="Rectangle 38"/>
          <p:cNvSpPr>
            <a:spLocks noChangeArrowheads="1"/>
          </p:cNvSpPr>
          <p:nvPr/>
        </p:nvSpPr>
        <p:spPr bwMode="auto">
          <a:xfrm>
            <a:off x="2822575" y="5556250"/>
            <a:ext cx="877888" cy="215900"/>
          </a:xfrm>
          <a:prstGeom prst="rect">
            <a:avLst/>
          </a:prstGeom>
          <a:noFill/>
          <a:ln w="9525">
            <a:noFill/>
            <a:miter lim="800000"/>
            <a:headEnd/>
            <a:tailEnd/>
          </a:ln>
        </p:spPr>
        <p:txBody>
          <a:bodyPr lIns="0" tIns="0" rIns="0" bIns="0"/>
          <a:lstStyle/>
          <a:p>
            <a:pPr defTabSz="427038" eaLnBrk="1" hangingPunct="1">
              <a:buClr>
                <a:srgbClr val="000000"/>
              </a:buClr>
              <a:buSzPct val="90000"/>
              <a:buFont typeface="Monotype Sorts" pitchFamily="2" charset="2"/>
              <a:buNone/>
            </a:pPr>
            <a:r>
              <a:rPr lang="en-US" sz="900" b="1">
                <a:solidFill>
                  <a:schemeClr val="bg2"/>
                </a:solidFill>
                <a:latin typeface="Albertus" pitchFamily="34" charset="0"/>
              </a:rPr>
              <a:t>4.16KV BUS</a:t>
            </a:r>
          </a:p>
          <a:p>
            <a:pPr defTabSz="427038" eaLnBrk="1" hangingPunct="1">
              <a:buClr>
                <a:srgbClr val="000000"/>
              </a:buClr>
              <a:buSzPct val="90000"/>
              <a:buFont typeface="Monotype Sorts" pitchFamily="2" charset="2"/>
              <a:buNone/>
            </a:pPr>
            <a:r>
              <a:rPr lang="en-US" sz="900" b="1">
                <a:solidFill>
                  <a:schemeClr val="bg2"/>
                </a:solidFill>
                <a:latin typeface="Albertus" pitchFamily="34" charset="0"/>
              </a:rPr>
              <a:t>    1NA05</a:t>
            </a:r>
            <a:endParaRPr lang="en-US" sz="900">
              <a:solidFill>
                <a:schemeClr val="bg2"/>
              </a:solidFill>
              <a:latin typeface="Albertus" pitchFamily="34" charset="0"/>
            </a:endParaRPr>
          </a:p>
        </p:txBody>
      </p:sp>
      <p:sp>
        <p:nvSpPr>
          <p:cNvPr id="47139" name="Text Box 39"/>
          <p:cNvSpPr txBox="1">
            <a:spLocks noChangeArrowheads="1"/>
          </p:cNvSpPr>
          <p:nvPr/>
        </p:nvSpPr>
        <p:spPr bwMode="auto">
          <a:xfrm>
            <a:off x="2344738" y="3676650"/>
            <a:ext cx="947737" cy="17462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chemeClr val="bg2"/>
                </a:solidFill>
                <a:latin typeface="Albertus" pitchFamily="34" charset="0"/>
              </a:rPr>
              <a:t>13.8KV BUS </a:t>
            </a:r>
          </a:p>
          <a:p>
            <a:pPr defTabSz="382588">
              <a:buClr>
                <a:srgbClr val="000000"/>
              </a:buClr>
              <a:buSzPct val="90000"/>
              <a:buFont typeface="Monotype Sorts" pitchFamily="2" charset="2"/>
              <a:buNone/>
            </a:pPr>
            <a:r>
              <a:rPr lang="en-US" sz="900" b="1">
                <a:solidFill>
                  <a:schemeClr val="bg2"/>
                </a:solidFill>
                <a:latin typeface="Albertus" pitchFamily="34" charset="0"/>
              </a:rPr>
              <a:t>     1NAA</a:t>
            </a:r>
            <a:endParaRPr lang="en-US" sz="900">
              <a:solidFill>
                <a:schemeClr val="bg2"/>
              </a:solidFill>
              <a:latin typeface="Albertus" pitchFamily="34" charset="0"/>
            </a:endParaRPr>
          </a:p>
        </p:txBody>
      </p:sp>
      <p:sp>
        <p:nvSpPr>
          <p:cNvPr id="47140" name="Line 40"/>
          <p:cNvSpPr>
            <a:spLocks noChangeShapeType="1"/>
          </p:cNvSpPr>
          <p:nvPr/>
        </p:nvSpPr>
        <p:spPr bwMode="auto">
          <a:xfrm>
            <a:off x="5557838" y="2762250"/>
            <a:ext cx="2476500" cy="0"/>
          </a:xfrm>
          <a:prstGeom prst="line">
            <a:avLst/>
          </a:prstGeom>
          <a:noFill/>
          <a:ln w="28448">
            <a:solidFill>
              <a:srgbClr val="33CCCC"/>
            </a:solidFill>
            <a:round/>
            <a:headEnd/>
            <a:tailEnd/>
          </a:ln>
        </p:spPr>
        <p:txBody>
          <a:bodyPr wrap="none" anchor="ctr"/>
          <a:lstStyle/>
          <a:p>
            <a:endParaRPr lang="en-US"/>
          </a:p>
        </p:txBody>
      </p:sp>
      <p:sp>
        <p:nvSpPr>
          <p:cNvPr id="47141" name="Line 41"/>
          <p:cNvSpPr>
            <a:spLocks noChangeShapeType="1"/>
          </p:cNvSpPr>
          <p:nvPr/>
        </p:nvSpPr>
        <p:spPr bwMode="auto">
          <a:xfrm flipH="1">
            <a:off x="8034338" y="2408238"/>
            <a:ext cx="1587" cy="349250"/>
          </a:xfrm>
          <a:prstGeom prst="line">
            <a:avLst/>
          </a:prstGeom>
          <a:noFill/>
          <a:ln w="28448">
            <a:solidFill>
              <a:srgbClr val="33CCCC"/>
            </a:solidFill>
            <a:round/>
            <a:headEnd/>
            <a:tailEnd/>
          </a:ln>
        </p:spPr>
        <p:txBody>
          <a:bodyPr wrap="none" anchor="ctr"/>
          <a:lstStyle/>
          <a:p>
            <a:endParaRPr lang="en-US"/>
          </a:p>
        </p:txBody>
      </p:sp>
      <p:sp>
        <p:nvSpPr>
          <p:cNvPr id="47142" name="Line 42"/>
          <p:cNvSpPr>
            <a:spLocks noChangeShapeType="1"/>
          </p:cNvSpPr>
          <p:nvPr/>
        </p:nvSpPr>
        <p:spPr bwMode="auto">
          <a:xfrm>
            <a:off x="8032750" y="1693863"/>
            <a:ext cx="0" cy="204787"/>
          </a:xfrm>
          <a:prstGeom prst="line">
            <a:avLst/>
          </a:prstGeom>
          <a:noFill/>
          <a:ln w="28448">
            <a:solidFill>
              <a:srgbClr val="33CCCC"/>
            </a:solidFill>
            <a:round/>
            <a:headEnd/>
            <a:tailEnd/>
          </a:ln>
        </p:spPr>
        <p:txBody>
          <a:bodyPr wrap="none" anchor="ctr"/>
          <a:lstStyle/>
          <a:p>
            <a:endParaRPr lang="en-US"/>
          </a:p>
        </p:txBody>
      </p:sp>
      <p:sp>
        <p:nvSpPr>
          <p:cNvPr id="47143" name="AutoShape 43"/>
          <p:cNvSpPr>
            <a:spLocks noChangeArrowheads="1"/>
          </p:cNvSpPr>
          <p:nvPr/>
        </p:nvSpPr>
        <p:spPr bwMode="auto">
          <a:xfrm flipV="1">
            <a:off x="7761288" y="858838"/>
            <a:ext cx="533400" cy="228600"/>
          </a:xfrm>
          <a:prstGeom prst="roundRect">
            <a:avLst>
              <a:gd name="adj" fmla="val 0"/>
            </a:avLst>
          </a:prstGeom>
          <a:solidFill>
            <a:srgbClr val="FFFFFF"/>
          </a:solidFill>
          <a:ln w="28448">
            <a:solidFill>
              <a:srgbClr val="CC3300"/>
            </a:solidFill>
            <a:round/>
            <a:headEnd/>
            <a:tailEnd/>
          </a:ln>
        </p:spPr>
        <p:txBody>
          <a:bodyPr wrap="none" anchor="ctr"/>
          <a:lstStyle/>
          <a:p>
            <a:endParaRPr lang="en-US"/>
          </a:p>
        </p:txBody>
      </p:sp>
      <p:sp>
        <p:nvSpPr>
          <p:cNvPr id="47144" name="Text Box 44"/>
          <p:cNvSpPr txBox="1">
            <a:spLocks noChangeArrowheads="1"/>
          </p:cNvSpPr>
          <p:nvPr/>
        </p:nvSpPr>
        <p:spPr bwMode="auto">
          <a:xfrm>
            <a:off x="7791450" y="908050"/>
            <a:ext cx="598488" cy="2016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WILSON</a:t>
            </a:r>
            <a:endParaRPr lang="en-US" sz="900">
              <a:latin typeface="Albertus" pitchFamily="34" charset="0"/>
            </a:endParaRPr>
          </a:p>
        </p:txBody>
      </p:sp>
      <p:sp>
        <p:nvSpPr>
          <p:cNvPr id="47145" name="Line 45"/>
          <p:cNvSpPr>
            <a:spLocks noChangeShapeType="1"/>
          </p:cNvSpPr>
          <p:nvPr/>
        </p:nvSpPr>
        <p:spPr bwMode="auto">
          <a:xfrm>
            <a:off x="8039100" y="1143000"/>
            <a:ext cx="0" cy="88900"/>
          </a:xfrm>
          <a:prstGeom prst="line">
            <a:avLst/>
          </a:prstGeom>
          <a:noFill/>
          <a:ln w="9485">
            <a:solidFill>
              <a:srgbClr val="33CCCC"/>
            </a:solidFill>
            <a:round/>
            <a:headEnd/>
            <a:tailEnd type="triangle" w="med" len="med"/>
          </a:ln>
        </p:spPr>
        <p:txBody>
          <a:bodyPr wrap="none" anchor="ctr"/>
          <a:lstStyle/>
          <a:p>
            <a:endParaRPr lang="en-US"/>
          </a:p>
        </p:txBody>
      </p:sp>
      <p:sp>
        <p:nvSpPr>
          <p:cNvPr id="47146" name="Line 46"/>
          <p:cNvSpPr>
            <a:spLocks noChangeShapeType="1"/>
          </p:cNvSpPr>
          <p:nvPr/>
        </p:nvSpPr>
        <p:spPr bwMode="auto">
          <a:xfrm>
            <a:off x="8034338" y="2547938"/>
            <a:ext cx="0" cy="88900"/>
          </a:xfrm>
          <a:prstGeom prst="line">
            <a:avLst/>
          </a:prstGeom>
          <a:noFill/>
          <a:ln w="9525">
            <a:solidFill>
              <a:srgbClr val="33CCCC"/>
            </a:solidFill>
            <a:round/>
            <a:headEnd/>
            <a:tailEnd type="triangle" w="med" len="med"/>
          </a:ln>
        </p:spPr>
        <p:txBody>
          <a:bodyPr wrap="none" anchor="ctr"/>
          <a:lstStyle/>
          <a:p>
            <a:endParaRPr lang="en-US"/>
          </a:p>
        </p:txBody>
      </p:sp>
      <p:sp>
        <p:nvSpPr>
          <p:cNvPr id="47147" name="Text Box 47"/>
          <p:cNvSpPr txBox="1">
            <a:spLocks noChangeArrowheads="1"/>
          </p:cNvSpPr>
          <p:nvPr/>
        </p:nvSpPr>
        <p:spPr bwMode="auto">
          <a:xfrm>
            <a:off x="7578725" y="1398588"/>
            <a:ext cx="447675" cy="619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(UNDERGROUND)</a:t>
            </a:r>
            <a:endParaRPr lang="en-US" sz="2200">
              <a:latin typeface="Times New Roman" pitchFamily="18" charset="0"/>
            </a:endParaRPr>
          </a:p>
        </p:txBody>
      </p:sp>
      <p:sp>
        <p:nvSpPr>
          <p:cNvPr id="47148" name="Text Box 48"/>
          <p:cNvSpPr txBox="1">
            <a:spLocks noChangeArrowheads="1"/>
          </p:cNvSpPr>
          <p:nvPr/>
        </p:nvSpPr>
        <p:spPr bwMode="auto">
          <a:xfrm>
            <a:off x="8213725" y="1884363"/>
            <a:ext cx="271463" cy="1968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SAT</a:t>
            </a:r>
            <a:endParaRPr lang="en-US" sz="900">
              <a:latin typeface="Albertus" pitchFamily="34" charset="0"/>
            </a:endParaRPr>
          </a:p>
        </p:txBody>
      </p:sp>
      <p:sp>
        <p:nvSpPr>
          <p:cNvPr id="47149" name="Text Box 49"/>
          <p:cNvSpPr txBox="1">
            <a:spLocks noChangeArrowheads="1"/>
          </p:cNvSpPr>
          <p:nvPr/>
        </p:nvSpPr>
        <p:spPr bwMode="auto">
          <a:xfrm>
            <a:off x="8104188" y="1557338"/>
            <a:ext cx="904875" cy="2524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13.8 KV SWGR</a:t>
            </a:r>
          </a:p>
          <a:p>
            <a:pPr defTabSz="382588">
              <a:buClr>
                <a:srgbClr val="000000"/>
              </a:buClr>
              <a:buSzPct val="90000"/>
              <a:buFont typeface="Monotype Sorts" pitchFamily="2" charset="2"/>
              <a:buNone/>
            </a:pPr>
            <a:r>
              <a:rPr lang="en-US" sz="700" b="1">
                <a:solidFill>
                  <a:srgbClr val="000000"/>
                </a:solidFill>
                <a:latin typeface="Albertus" pitchFamily="34" charset="0"/>
              </a:rPr>
              <a:t>        ANAA</a:t>
            </a:r>
            <a:endParaRPr lang="en-US" sz="700">
              <a:latin typeface="Albertus" pitchFamily="34" charset="0"/>
            </a:endParaRPr>
          </a:p>
        </p:txBody>
      </p:sp>
      <p:sp>
        <p:nvSpPr>
          <p:cNvPr id="47150" name="Text Box 50"/>
          <p:cNvSpPr txBox="1">
            <a:spLocks noChangeArrowheads="1"/>
          </p:cNvSpPr>
          <p:nvPr/>
        </p:nvSpPr>
        <p:spPr bwMode="auto">
          <a:xfrm>
            <a:off x="8137525" y="2295525"/>
            <a:ext cx="825500" cy="3032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4.16 KV SWGR</a:t>
            </a:r>
          </a:p>
          <a:p>
            <a:pPr defTabSz="382588">
              <a:buClr>
                <a:srgbClr val="000000"/>
              </a:buClr>
              <a:buSzPct val="90000"/>
              <a:buFont typeface="Monotype Sorts" pitchFamily="2" charset="2"/>
              <a:buNone/>
            </a:pPr>
            <a:r>
              <a:rPr lang="en-US" sz="700" b="1">
                <a:solidFill>
                  <a:srgbClr val="000000"/>
                </a:solidFill>
                <a:latin typeface="Albertus" pitchFamily="34" charset="0"/>
              </a:rPr>
              <a:t>      ANA04</a:t>
            </a:r>
            <a:endParaRPr lang="en-US" sz="700">
              <a:latin typeface="Albertus" pitchFamily="34" charset="0"/>
            </a:endParaRPr>
          </a:p>
        </p:txBody>
      </p:sp>
      <p:sp>
        <p:nvSpPr>
          <p:cNvPr id="47151" name="Text Box 51"/>
          <p:cNvSpPr txBox="1">
            <a:spLocks noChangeArrowheads="1"/>
          </p:cNvSpPr>
          <p:nvPr/>
        </p:nvSpPr>
        <p:spPr bwMode="auto">
          <a:xfrm>
            <a:off x="7599363" y="1243013"/>
            <a:ext cx="419100" cy="16827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13.8 KV VOGTLE</a:t>
            </a:r>
          </a:p>
          <a:p>
            <a:pPr defTabSz="382588">
              <a:buClr>
                <a:srgbClr val="000000"/>
              </a:buClr>
              <a:buSzPct val="90000"/>
              <a:buFont typeface="Monotype Sorts" pitchFamily="2" charset="2"/>
              <a:buNone/>
            </a:pPr>
            <a:r>
              <a:rPr lang="en-US" sz="400" b="1">
                <a:solidFill>
                  <a:srgbClr val="000000"/>
                </a:solidFill>
              </a:rPr>
              <a:t>OFFSITE POWER</a:t>
            </a:r>
          </a:p>
          <a:p>
            <a:pPr defTabSz="382588">
              <a:buClr>
                <a:srgbClr val="000000"/>
              </a:buClr>
              <a:buSzPct val="90000"/>
              <a:buFont typeface="Monotype Sorts" pitchFamily="2" charset="2"/>
              <a:buNone/>
            </a:pPr>
            <a:r>
              <a:rPr lang="en-US" sz="400" b="1">
                <a:solidFill>
                  <a:srgbClr val="000000"/>
                </a:solidFill>
              </a:rPr>
              <a:t> SOURCE NO. 3</a:t>
            </a:r>
            <a:endParaRPr lang="en-US" sz="2200">
              <a:latin typeface="Times New Roman" pitchFamily="18" charset="0"/>
            </a:endParaRPr>
          </a:p>
        </p:txBody>
      </p:sp>
      <p:sp>
        <p:nvSpPr>
          <p:cNvPr id="47152" name="Text Box 52"/>
          <p:cNvSpPr txBox="1">
            <a:spLocks noChangeArrowheads="1"/>
          </p:cNvSpPr>
          <p:nvPr/>
        </p:nvSpPr>
        <p:spPr bwMode="auto">
          <a:xfrm>
            <a:off x="1243013" y="3832225"/>
            <a:ext cx="747712" cy="3984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600" b="1">
                <a:solidFill>
                  <a:srgbClr val="000000"/>
                </a:solidFill>
              </a:rPr>
              <a:t> </a:t>
            </a:r>
            <a:r>
              <a:rPr lang="en-US" sz="400" b="1">
                <a:solidFill>
                  <a:srgbClr val="000000"/>
                </a:solidFill>
              </a:rPr>
              <a:t>        </a:t>
            </a:r>
            <a:r>
              <a:rPr lang="en-US" sz="900" b="1">
                <a:solidFill>
                  <a:srgbClr val="000000"/>
                </a:solidFill>
              </a:rPr>
              <a:t>DIESEL</a:t>
            </a:r>
          </a:p>
          <a:p>
            <a:pPr defTabSz="382588">
              <a:buClr>
                <a:srgbClr val="000000"/>
              </a:buClr>
              <a:buSzPct val="90000"/>
              <a:buFont typeface="Monotype Sorts" pitchFamily="2" charset="2"/>
              <a:buNone/>
            </a:pPr>
            <a:r>
              <a:rPr lang="en-US" sz="900" b="1">
                <a:solidFill>
                  <a:srgbClr val="000000"/>
                </a:solidFill>
              </a:rPr>
              <a:t>GENERATOR</a:t>
            </a:r>
          </a:p>
          <a:p>
            <a:pPr defTabSz="382588">
              <a:buClr>
                <a:srgbClr val="000000"/>
              </a:buClr>
              <a:buSzPct val="90000"/>
              <a:buFont typeface="Monotype Sorts" pitchFamily="2" charset="2"/>
              <a:buNone/>
            </a:pPr>
            <a:r>
              <a:rPr lang="en-US" sz="900" b="1">
                <a:solidFill>
                  <a:srgbClr val="000000"/>
                </a:solidFill>
              </a:rPr>
              <a:t>         1A</a:t>
            </a:r>
            <a:endParaRPr lang="en-US" sz="2200">
              <a:latin typeface="Times New Roman" pitchFamily="18" charset="0"/>
            </a:endParaRPr>
          </a:p>
        </p:txBody>
      </p:sp>
      <p:sp>
        <p:nvSpPr>
          <p:cNvPr id="47153" name="Text Box 53"/>
          <p:cNvSpPr txBox="1">
            <a:spLocks noChangeArrowheads="1"/>
          </p:cNvSpPr>
          <p:nvPr/>
        </p:nvSpPr>
        <p:spPr bwMode="auto">
          <a:xfrm>
            <a:off x="1617663" y="5562600"/>
            <a:ext cx="877887" cy="2159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993300"/>
                </a:solidFill>
                <a:latin typeface="Albertus" pitchFamily="34" charset="0"/>
              </a:rPr>
              <a:t>4.16KV BUS</a:t>
            </a:r>
          </a:p>
          <a:p>
            <a:pPr defTabSz="382588">
              <a:buClr>
                <a:srgbClr val="000000"/>
              </a:buClr>
              <a:buSzPct val="90000"/>
              <a:buFont typeface="Monotype Sorts" pitchFamily="2" charset="2"/>
              <a:buNone/>
            </a:pPr>
            <a:r>
              <a:rPr lang="en-US" sz="900" b="1">
                <a:solidFill>
                  <a:srgbClr val="993300"/>
                </a:solidFill>
                <a:latin typeface="Albertus" pitchFamily="34" charset="0"/>
              </a:rPr>
              <a:t>   1AA02</a:t>
            </a:r>
            <a:endParaRPr lang="en-US" sz="900">
              <a:solidFill>
                <a:srgbClr val="993300"/>
              </a:solidFill>
              <a:latin typeface="Albertus" pitchFamily="34" charset="0"/>
            </a:endParaRPr>
          </a:p>
        </p:txBody>
      </p:sp>
      <p:sp>
        <p:nvSpPr>
          <p:cNvPr id="47154" name="Line 54"/>
          <p:cNvSpPr>
            <a:spLocks noChangeShapeType="1"/>
          </p:cNvSpPr>
          <p:nvPr/>
        </p:nvSpPr>
        <p:spPr bwMode="auto">
          <a:xfrm>
            <a:off x="2820988" y="5310188"/>
            <a:ext cx="0" cy="176212"/>
          </a:xfrm>
          <a:prstGeom prst="line">
            <a:avLst/>
          </a:prstGeom>
          <a:noFill/>
          <a:ln w="28448">
            <a:solidFill>
              <a:srgbClr val="A16252"/>
            </a:solidFill>
            <a:round/>
            <a:headEnd/>
            <a:tailEnd/>
          </a:ln>
        </p:spPr>
        <p:txBody>
          <a:bodyPr wrap="none" anchor="ctr"/>
          <a:lstStyle/>
          <a:p>
            <a:endParaRPr lang="en-US"/>
          </a:p>
        </p:txBody>
      </p:sp>
      <p:sp>
        <p:nvSpPr>
          <p:cNvPr id="47155" name="Freeform 55"/>
          <p:cNvSpPr>
            <a:spLocks noChangeArrowheads="1"/>
          </p:cNvSpPr>
          <p:nvPr/>
        </p:nvSpPr>
        <p:spPr bwMode="auto">
          <a:xfrm>
            <a:off x="3486150" y="5351463"/>
            <a:ext cx="3175" cy="133350"/>
          </a:xfrm>
          <a:custGeom>
            <a:avLst/>
            <a:gdLst>
              <a:gd name="T0" fmla="*/ 2147483647 w 2"/>
              <a:gd name="T1" fmla="*/ 0 h 96"/>
              <a:gd name="T2" fmla="*/ 0 w 2"/>
              <a:gd name="T3" fmla="*/ 2147483647 h 96"/>
              <a:gd name="T4" fmla="*/ 0 60000 65536"/>
              <a:gd name="T5" fmla="*/ 0 60000 65536"/>
              <a:gd name="T6" fmla="*/ 0 w 2"/>
              <a:gd name="T7" fmla="*/ 0 h 96"/>
              <a:gd name="T8" fmla="*/ 2 w 2"/>
              <a:gd name="T9" fmla="*/ 96 h 96"/>
            </a:gdLst>
            <a:ahLst/>
            <a:cxnLst>
              <a:cxn ang="T4">
                <a:pos x="T0" y="T1"/>
              </a:cxn>
              <a:cxn ang="T5">
                <a:pos x="T2" y="T3"/>
              </a:cxn>
            </a:cxnLst>
            <a:rect l="T6" t="T7" r="T8" b="T9"/>
            <a:pathLst>
              <a:path w="2" h="96">
                <a:moveTo>
                  <a:pt x="2" y="0"/>
                </a:moveTo>
                <a:lnTo>
                  <a:pt x="0" y="96"/>
                </a:lnTo>
              </a:path>
            </a:pathLst>
          </a:custGeom>
          <a:noFill/>
          <a:ln w="28448">
            <a:solidFill>
              <a:srgbClr val="000000"/>
            </a:solidFill>
            <a:round/>
            <a:headEnd/>
            <a:tailEnd/>
          </a:ln>
        </p:spPr>
        <p:txBody>
          <a:bodyPr wrap="none" anchor="ctr"/>
          <a:lstStyle/>
          <a:p>
            <a:endParaRPr lang="en-US"/>
          </a:p>
        </p:txBody>
      </p:sp>
      <p:sp>
        <p:nvSpPr>
          <p:cNvPr id="47156" name="Line 56"/>
          <p:cNvSpPr>
            <a:spLocks noChangeShapeType="1"/>
          </p:cNvSpPr>
          <p:nvPr/>
        </p:nvSpPr>
        <p:spPr bwMode="auto">
          <a:xfrm>
            <a:off x="2820988" y="5105400"/>
            <a:ext cx="3175" cy="128588"/>
          </a:xfrm>
          <a:prstGeom prst="line">
            <a:avLst/>
          </a:prstGeom>
          <a:noFill/>
          <a:ln w="28448">
            <a:solidFill>
              <a:srgbClr val="A16252"/>
            </a:solidFill>
            <a:round/>
            <a:headEnd/>
            <a:tailEnd/>
          </a:ln>
        </p:spPr>
        <p:txBody>
          <a:bodyPr wrap="none" anchor="ctr"/>
          <a:lstStyle/>
          <a:p>
            <a:endParaRPr lang="en-US"/>
          </a:p>
        </p:txBody>
      </p:sp>
      <p:sp>
        <p:nvSpPr>
          <p:cNvPr id="47157" name="Line 57"/>
          <p:cNvSpPr>
            <a:spLocks noChangeShapeType="1"/>
          </p:cNvSpPr>
          <p:nvPr/>
        </p:nvSpPr>
        <p:spPr bwMode="auto">
          <a:xfrm>
            <a:off x="3489325" y="5065713"/>
            <a:ext cx="1588" cy="149225"/>
          </a:xfrm>
          <a:prstGeom prst="line">
            <a:avLst/>
          </a:prstGeom>
          <a:noFill/>
          <a:ln w="28448">
            <a:solidFill>
              <a:srgbClr val="000000"/>
            </a:solidFill>
            <a:round/>
            <a:headEnd/>
            <a:tailEnd/>
          </a:ln>
        </p:spPr>
        <p:txBody>
          <a:bodyPr wrap="none" anchor="ctr"/>
          <a:lstStyle/>
          <a:p>
            <a:endParaRPr lang="en-US"/>
          </a:p>
        </p:txBody>
      </p:sp>
      <p:sp>
        <p:nvSpPr>
          <p:cNvPr id="47158" name="Freeform 58"/>
          <p:cNvSpPr>
            <a:spLocks noChangeArrowheads="1"/>
          </p:cNvSpPr>
          <p:nvPr/>
        </p:nvSpPr>
        <p:spPr bwMode="auto">
          <a:xfrm>
            <a:off x="1974850" y="4695825"/>
            <a:ext cx="5446713" cy="1588"/>
          </a:xfrm>
          <a:custGeom>
            <a:avLst/>
            <a:gdLst>
              <a:gd name="T0" fmla="*/ 0 w 3775"/>
              <a:gd name="T1" fmla="*/ 0 h 2"/>
              <a:gd name="T2" fmla="*/ 2147483647 w 3775"/>
              <a:gd name="T3" fmla="*/ 2147483647 h 2"/>
              <a:gd name="T4" fmla="*/ 0 60000 65536"/>
              <a:gd name="T5" fmla="*/ 0 60000 65536"/>
              <a:gd name="T6" fmla="*/ 0 w 3775"/>
              <a:gd name="T7" fmla="*/ 0 h 2"/>
              <a:gd name="T8" fmla="*/ 3775 w 3775"/>
              <a:gd name="T9" fmla="*/ 2 h 2"/>
            </a:gdLst>
            <a:ahLst/>
            <a:cxnLst>
              <a:cxn ang="T4">
                <a:pos x="T0" y="T1"/>
              </a:cxn>
              <a:cxn ang="T5">
                <a:pos x="T2" y="T3"/>
              </a:cxn>
            </a:cxnLst>
            <a:rect l="T6" t="T7" r="T8" b="T9"/>
            <a:pathLst>
              <a:path w="3775" h="2">
                <a:moveTo>
                  <a:pt x="0" y="0"/>
                </a:moveTo>
                <a:lnTo>
                  <a:pt x="3775" y="2"/>
                </a:lnTo>
              </a:path>
            </a:pathLst>
          </a:custGeom>
          <a:noFill/>
          <a:ln w="28448">
            <a:solidFill>
              <a:srgbClr val="A16252"/>
            </a:solidFill>
            <a:round/>
            <a:headEnd/>
            <a:tailEnd/>
          </a:ln>
        </p:spPr>
        <p:txBody>
          <a:bodyPr wrap="none" anchor="ctr"/>
          <a:lstStyle/>
          <a:p>
            <a:endParaRPr lang="en-US"/>
          </a:p>
        </p:txBody>
      </p:sp>
      <p:sp>
        <p:nvSpPr>
          <p:cNvPr id="47159" name="Line 59"/>
          <p:cNvSpPr>
            <a:spLocks noChangeShapeType="1"/>
          </p:cNvSpPr>
          <p:nvPr/>
        </p:nvSpPr>
        <p:spPr bwMode="auto">
          <a:xfrm>
            <a:off x="2319338" y="4892675"/>
            <a:ext cx="4721225" cy="0"/>
          </a:xfrm>
          <a:prstGeom prst="line">
            <a:avLst/>
          </a:prstGeom>
          <a:noFill/>
          <a:ln w="28448">
            <a:solidFill>
              <a:srgbClr val="008000"/>
            </a:solidFill>
            <a:round/>
            <a:headEnd/>
            <a:tailEnd/>
          </a:ln>
        </p:spPr>
        <p:txBody>
          <a:bodyPr wrap="none" anchor="ctr"/>
          <a:lstStyle/>
          <a:p>
            <a:endParaRPr lang="en-US"/>
          </a:p>
        </p:txBody>
      </p:sp>
      <p:sp>
        <p:nvSpPr>
          <p:cNvPr id="47160" name="Line 60"/>
          <p:cNvSpPr>
            <a:spLocks noChangeShapeType="1"/>
          </p:cNvSpPr>
          <p:nvPr/>
        </p:nvSpPr>
        <p:spPr bwMode="auto">
          <a:xfrm>
            <a:off x="2822575" y="4719638"/>
            <a:ext cx="0" cy="136525"/>
          </a:xfrm>
          <a:prstGeom prst="line">
            <a:avLst/>
          </a:prstGeom>
          <a:noFill/>
          <a:ln w="28448">
            <a:solidFill>
              <a:srgbClr val="A16252"/>
            </a:solidFill>
            <a:round/>
            <a:headEnd/>
            <a:tailEnd/>
          </a:ln>
        </p:spPr>
        <p:txBody>
          <a:bodyPr wrap="none" anchor="ctr"/>
          <a:lstStyle/>
          <a:p>
            <a:endParaRPr lang="en-US"/>
          </a:p>
        </p:txBody>
      </p:sp>
      <p:sp>
        <p:nvSpPr>
          <p:cNvPr id="47161" name="Line 61"/>
          <p:cNvSpPr>
            <a:spLocks noChangeShapeType="1"/>
          </p:cNvSpPr>
          <p:nvPr/>
        </p:nvSpPr>
        <p:spPr bwMode="auto">
          <a:xfrm flipH="1">
            <a:off x="2320925" y="5065713"/>
            <a:ext cx="1620838" cy="1587"/>
          </a:xfrm>
          <a:prstGeom prst="line">
            <a:avLst/>
          </a:prstGeom>
          <a:noFill/>
          <a:ln w="28448">
            <a:solidFill>
              <a:srgbClr val="000000"/>
            </a:solidFill>
            <a:round/>
            <a:headEnd/>
            <a:tailEnd/>
          </a:ln>
        </p:spPr>
        <p:txBody>
          <a:bodyPr wrap="none" anchor="ctr"/>
          <a:lstStyle/>
          <a:p>
            <a:endParaRPr lang="en-US"/>
          </a:p>
        </p:txBody>
      </p:sp>
      <p:sp>
        <p:nvSpPr>
          <p:cNvPr id="47162" name="Line 62"/>
          <p:cNvSpPr>
            <a:spLocks noChangeShapeType="1"/>
          </p:cNvSpPr>
          <p:nvPr/>
        </p:nvSpPr>
        <p:spPr bwMode="auto">
          <a:xfrm>
            <a:off x="2822575" y="4922838"/>
            <a:ext cx="0" cy="119062"/>
          </a:xfrm>
          <a:prstGeom prst="line">
            <a:avLst/>
          </a:prstGeom>
          <a:noFill/>
          <a:ln w="28448">
            <a:solidFill>
              <a:srgbClr val="A16252"/>
            </a:solidFill>
            <a:round/>
            <a:headEnd/>
            <a:tailEnd/>
          </a:ln>
        </p:spPr>
        <p:txBody>
          <a:bodyPr wrap="none" anchor="ctr"/>
          <a:lstStyle/>
          <a:p>
            <a:endParaRPr lang="en-US"/>
          </a:p>
        </p:txBody>
      </p:sp>
      <p:sp>
        <p:nvSpPr>
          <p:cNvPr id="47163" name="Oval 63"/>
          <p:cNvSpPr>
            <a:spLocks noChangeArrowheads="1"/>
          </p:cNvSpPr>
          <p:nvPr/>
        </p:nvSpPr>
        <p:spPr bwMode="auto">
          <a:xfrm>
            <a:off x="2809875" y="4689475"/>
            <a:ext cx="23813"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164" name="Oval 64"/>
          <p:cNvSpPr>
            <a:spLocks noChangeArrowheads="1"/>
          </p:cNvSpPr>
          <p:nvPr/>
        </p:nvSpPr>
        <p:spPr bwMode="auto">
          <a:xfrm>
            <a:off x="3476625" y="5060950"/>
            <a:ext cx="23813"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165" name="Line 65"/>
          <p:cNvSpPr>
            <a:spLocks noChangeShapeType="1"/>
          </p:cNvSpPr>
          <p:nvPr/>
        </p:nvSpPr>
        <p:spPr bwMode="auto">
          <a:xfrm>
            <a:off x="3933825" y="5349875"/>
            <a:ext cx="0" cy="138113"/>
          </a:xfrm>
          <a:prstGeom prst="line">
            <a:avLst/>
          </a:prstGeom>
          <a:noFill/>
          <a:ln w="28448">
            <a:solidFill>
              <a:srgbClr val="000000"/>
            </a:solidFill>
            <a:round/>
            <a:headEnd/>
            <a:tailEnd/>
          </a:ln>
        </p:spPr>
        <p:txBody>
          <a:bodyPr wrap="none" anchor="ctr"/>
          <a:lstStyle/>
          <a:p>
            <a:endParaRPr lang="en-US"/>
          </a:p>
        </p:txBody>
      </p:sp>
      <p:sp>
        <p:nvSpPr>
          <p:cNvPr id="47166" name="Line 66"/>
          <p:cNvSpPr>
            <a:spLocks noChangeShapeType="1"/>
          </p:cNvSpPr>
          <p:nvPr/>
        </p:nvSpPr>
        <p:spPr bwMode="auto">
          <a:xfrm>
            <a:off x="4621213" y="5310188"/>
            <a:ext cx="0" cy="176212"/>
          </a:xfrm>
          <a:prstGeom prst="line">
            <a:avLst/>
          </a:prstGeom>
          <a:noFill/>
          <a:ln w="28448">
            <a:solidFill>
              <a:srgbClr val="A16252"/>
            </a:solidFill>
            <a:round/>
            <a:headEnd/>
            <a:tailEnd/>
          </a:ln>
        </p:spPr>
        <p:txBody>
          <a:bodyPr wrap="none" anchor="ctr"/>
          <a:lstStyle/>
          <a:p>
            <a:endParaRPr lang="en-US"/>
          </a:p>
        </p:txBody>
      </p:sp>
      <p:sp>
        <p:nvSpPr>
          <p:cNvPr id="47167" name="Oval 67"/>
          <p:cNvSpPr>
            <a:spLocks noChangeArrowheads="1"/>
          </p:cNvSpPr>
          <p:nvPr/>
        </p:nvSpPr>
        <p:spPr bwMode="auto">
          <a:xfrm>
            <a:off x="3925888" y="5480050"/>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168" name="Oval 68"/>
          <p:cNvSpPr>
            <a:spLocks noChangeArrowheads="1"/>
          </p:cNvSpPr>
          <p:nvPr/>
        </p:nvSpPr>
        <p:spPr bwMode="auto">
          <a:xfrm>
            <a:off x="4610100" y="5478463"/>
            <a:ext cx="23813"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169" name="Line 69"/>
          <p:cNvSpPr>
            <a:spLocks noChangeShapeType="1"/>
          </p:cNvSpPr>
          <p:nvPr/>
        </p:nvSpPr>
        <p:spPr bwMode="auto">
          <a:xfrm>
            <a:off x="3933825" y="5067300"/>
            <a:ext cx="1588" cy="147638"/>
          </a:xfrm>
          <a:prstGeom prst="line">
            <a:avLst/>
          </a:prstGeom>
          <a:noFill/>
          <a:ln w="28448">
            <a:solidFill>
              <a:srgbClr val="000000"/>
            </a:solidFill>
            <a:round/>
            <a:headEnd/>
            <a:tailEnd/>
          </a:ln>
        </p:spPr>
        <p:txBody>
          <a:bodyPr wrap="none" anchor="ctr"/>
          <a:lstStyle/>
          <a:p>
            <a:endParaRPr lang="en-US"/>
          </a:p>
        </p:txBody>
      </p:sp>
      <p:sp>
        <p:nvSpPr>
          <p:cNvPr id="47170" name="Freeform 70"/>
          <p:cNvSpPr>
            <a:spLocks noChangeArrowheads="1"/>
          </p:cNvSpPr>
          <p:nvPr/>
        </p:nvSpPr>
        <p:spPr bwMode="auto">
          <a:xfrm>
            <a:off x="4624388" y="5087938"/>
            <a:ext cx="3175" cy="147637"/>
          </a:xfrm>
          <a:custGeom>
            <a:avLst/>
            <a:gdLst>
              <a:gd name="T0" fmla="*/ 2147483647 w 3"/>
              <a:gd name="T1" fmla="*/ 0 h 106"/>
              <a:gd name="T2" fmla="*/ 0 w 3"/>
              <a:gd name="T3" fmla="*/ 2147483647 h 106"/>
              <a:gd name="T4" fmla="*/ 0 60000 65536"/>
              <a:gd name="T5" fmla="*/ 0 60000 65536"/>
              <a:gd name="T6" fmla="*/ 0 w 3"/>
              <a:gd name="T7" fmla="*/ 0 h 106"/>
              <a:gd name="T8" fmla="*/ 3 w 3"/>
              <a:gd name="T9" fmla="*/ 106 h 106"/>
            </a:gdLst>
            <a:ahLst/>
            <a:cxnLst>
              <a:cxn ang="T4">
                <a:pos x="T0" y="T1"/>
              </a:cxn>
              <a:cxn ang="T5">
                <a:pos x="T2" y="T3"/>
              </a:cxn>
            </a:cxnLst>
            <a:rect l="T6" t="T7" r="T8" b="T9"/>
            <a:pathLst>
              <a:path w="3" h="106">
                <a:moveTo>
                  <a:pt x="3" y="0"/>
                </a:moveTo>
                <a:lnTo>
                  <a:pt x="0" y="106"/>
                </a:lnTo>
              </a:path>
            </a:pathLst>
          </a:custGeom>
          <a:noFill/>
          <a:ln w="28448">
            <a:solidFill>
              <a:srgbClr val="A16252"/>
            </a:solidFill>
            <a:round/>
            <a:headEnd/>
            <a:tailEnd/>
          </a:ln>
        </p:spPr>
        <p:txBody>
          <a:bodyPr wrap="none" anchor="ctr"/>
          <a:lstStyle/>
          <a:p>
            <a:endParaRPr lang="en-US"/>
          </a:p>
        </p:txBody>
      </p:sp>
      <p:sp>
        <p:nvSpPr>
          <p:cNvPr id="47171" name="Line 71"/>
          <p:cNvSpPr>
            <a:spLocks noChangeShapeType="1"/>
          </p:cNvSpPr>
          <p:nvPr/>
        </p:nvSpPr>
        <p:spPr bwMode="auto">
          <a:xfrm>
            <a:off x="4627563" y="4935538"/>
            <a:ext cx="0" cy="82550"/>
          </a:xfrm>
          <a:prstGeom prst="line">
            <a:avLst/>
          </a:prstGeom>
          <a:noFill/>
          <a:ln w="28448">
            <a:solidFill>
              <a:srgbClr val="A16252"/>
            </a:solidFill>
            <a:round/>
            <a:headEnd/>
            <a:tailEnd/>
          </a:ln>
        </p:spPr>
        <p:txBody>
          <a:bodyPr wrap="none" anchor="ctr"/>
          <a:lstStyle/>
          <a:p>
            <a:endParaRPr lang="en-US"/>
          </a:p>
        </p:txBody>
      </p:sp>
      <p:sp>
        <p:nvSpPr>
          <p:cNvPr id="47172" name="Line 72"/>
          <p:cNvSpPr>
            <a:spLocks noChangeShapeType="1"/>
          </p:cNvSpPr>
          <p:nvPr/>
        </p:nvSpPr>
        <p:spPr bwMode="auto">
          <a:xfrm>
            <a:off x="4627563" y="4692650"/>
            <a:ext cx="0" cy="176213"/>
          </a:xfrm>
          <a:prstGeom prst="line">
            <a:avLst/>
          </a:prstGeom>
          <a:noFill/>
          <a:ln w="28448">
            <a:solidFill>
              <a:srgbClr val="A16252"/>
            </a:solidFill>
            <a:round/>
            <a:headEnd/>
            <a:tailEnd/>
          </a:ln>
        </p:spPr>
        <p:txBody>
          <a:bodyPr wrap="none" anchor="ctr"/>
          <a:lstStyle/>
          <a:p>
            <a:endParaRPr lang="en-US"/>
          </a:p>
        </p:txBody>
      </p:sp>
      <p:sp>
        <p:nvSpPr>
          <p:cNvPr id="47173" name="Oval 73"/>
          <p:cNvSpPr>
            <a:spLocks noChangeArrowheads="1"/>
          </p:cNvSpPr>
          <p:nvPr/>
        </p:nvSpPr>
        <p:spPr bwMode="auto">
          <a:xfrm>
            <a:off x="4602163" y="4681538"/>
            <a:ext cx="33337" cy="23812"/>
          </a:xfrm>
          <a:prstGeom prst="ellipse">
            <a:avLst/>
          </a:prstGeom>
          <a:solidFill>
            <a:srgbClr val="000000"/>
          </a:solidFill>
          <a:ln w="31369">
            <a:solidFill>
              <a:srgbClr val="000000"/>
            </a:solidFill>
            <a:round/>
            <a:headEnd/>
            <a:tailEnd/>
          </a:ln>
        </p:spPr>
        <p:txBody>
          <a:bodyPr wrap="none" anchor="ctr"/>
          <a:lstStyle/>
          <a:p>
            <a:endParaRPr lang="en-US"/>
          </a:p>
        </p:txBody>
      </p:sp>
      <p:sp>
        <p:nvSpPr>
          <p:cNvPr id="47174" name="Freeform 74"/>
          <p:cNvSpPr>
            <a:spLocks noChangeArrowheads="1"/>
          </p:cNvSpPr>
          <p:nvPr/>
        </p:nvSpPr>
        <p:spPr bwMode="auto">
          <a:xfrm>
            <a:off x="4075113" y="4924425"/>
            <a:ext cx="3175" cy="134938"/>
          </a:xfrm>
          <a:custGeom>
            <a:avLst/>
            <a:gdLst>
              <a:gd name="T0" fmla="*/ 2147483647 w 2"/>
              <a:gd name="T1" fmla="*/ 0 h 96"/>
              <a:gd name="T2" fmla="*/ 0 w 2"/>
              <a:gd name="T3" fmla="*/ 2147483647 h 96"/>
              <a:gd name="T4" fmla="*/ 0 60000 65536"/>
              <a:gd name="T5" fmla="*/ 0 60000 65536"/>
              <a:gd name="T6" fmla="*/ 0 w 2"/>
              <a:gd name="T7" fmla="*/ 0 h 96"/>
              <a:gd name="T8" fmla="*/ 2 w 2"/>
              <a:gd name="T9" fmla="*/ 96 h 96"/>
            </a:gdLst>
            <a:ahLst/>
            <a:cxnLst>
              <a:cxn ang="T4">
                <a:pos x="T0" y="T1"/>
              </a:cxn>
              <a:cxn ang="T5">
                <a:pos x="T2" y="T3"/>
              </a:cxn>
            </a:cxnLst>
            <a:rect l="T6" t="T7" r="T8" b="T9"/>
            <a:pathLst>
              <a:path w="2" h="96">
                <a:moveTo>
                  <a:pt x="2" y="0"/>
                </a:moveTo>
                <a:lnTo>
                  <a:pt x="0" y="96"/>
                </a:lnTo>
              </a:path>
            </a:pathLst>
          </a:custGeom>
          <a:noFill/>
          <a:ln w="28448">
            <a:solidFill>
              <a:srgbClr val="4F4F4F"/>
            </a:solidFill>
            <a:round/>
            <a:headEnd/>
            <a:tailEnd/>
          </a:ln>
        </p:spPr>
        <p:txBody>
          <a:bodyPr wrap="none" anchor="ctr"/>
          <a:lstStyle/>
          <a:p>
            <a:endParaRPr lang="en-US"/>
          </a:p>
        </p:txBody>
      </p:sp>
      <p:sp>
        <p:nvSpPr>
          <p:cNvPr id="47175" name="Freeform 75"/>
          <p:cNvSpPr>
            <a:spLocks noChangeArrowheads="1"/>
          </p:cNvSpPr>
          <p:nvPr/>
        </p:nvSpPr>
        <p:spPr bwMode="auto">
          <a:xfrm>
            <a:off x="4070350" y="5059363"/>
            <a:ext cx="1704975" cy="1587"/>
          </a:xfrm>
          <a:custGeom>
            <a:avLst/>
            <a:gdLst>
              <a:gd name="T0" fmla="*/ 0 w 1182"/>
              <a:gd name="T1" fmla="*/ 0 h 1"/>
              <a:gd name="T2" fmla="*/ 2147483647 w 1182"/>
              <a:gd name="T3" fmla="*/ 0 h 1"/>
              <a:gd name="T4" fmla="*/ 0 60000 65536"/>
              <a:gd name="T5" fmla="*/ 0 60000 65536"/>
              <a:gd name="T6" fmla="*/ 0 w 1182"/>
              <a:gd name="T7" fmla="*/ 0 h 1"/>
              <a:gd name="T8" fmla="*/ 1182 w 1182"/>
              <a:gd name="T9" fmla="*/ 1 h 1"/>
            </a:gdLst>
            <a:ahLst/>
            <a:cxnLst>
              <a:cxn ang="T4">
                <a:pos x="T0" y="T1"/>
              </a:cxn>
              <a:cxn ang="T5">
                <a:pos x="T2" y="T3"/>
              </a:cxn>
            </a:cxnLst>
            <a:rect l="T6" t="T7" r="T8" b="T9"/>
            <a:pathLst>
              <a:path w="1182" h="1">
                <a:moveTo>
                  <a:pt x="0" y="0"/>
                </a:moveTo>
                <a:lnTo>
                  <a:pt x="1182" y="0"/>
                </a:lnTo>
              </a:path>
            </a:pathLst>
          </a:custGeom>
          <a:noFill/>
          <a:ln w="28448">
            <a:solidFill>
              <a:srgbClr val="4F4F4F"/>
            </a:solidFill>
            <a:round/>
            <a:headEnd/>
            <a:tailEnd/>
          </a:ln>
        </p:spPr>
        <p:txBody>
          <a:bodyPr wrap="none" anchor="ctr"/>
          <a:lstStyle/>
          <a:p>
            <a:endParaRPr lang="en-US"/>
          </a:p>
        </p:txBody>
      </p:sp>
      <p:sp>
        <p:nvSpPr>
          <p:cNvPr id="47176" name="Freeform 76"/>
          <p:cNvSpPr>
            <a:spLocks noChangeArrowheads="1"/>
          </p:cNvSpPr>
          <p:nvPr/>
        </p:nvSpPr>
        <p:spPr bwMode="auto">
          <a:xfrm>
            <a:off x="4076700" y="4729163"/>
            <a:ext cx="1588" cy="136525"/>
          </a:xfrm>
          <a:custGeom>
            <a:avLst/>
            <a:gdLst>
              <a:gd name="T0" fmla="*/ 0 w 1"/>
              <a:gd name="T1" fmla="*/ 0 h 98"/>
              <a:gd name="T2" fmla="*/ 0 w 1"/>
              <a:gd name="T3" fmla="*/ 2147483647 h 98"/>
              <a:gd name="T4" fmla="*/ 0 60000 65536"/>
              <a:gd name="T5" fmla="*/ 0 60000 65536"/>
              <a:gd name="T6" fmla="*/ 0 w 1"/>
              <a:gd name="T7" fmla="*/ 0 h 98"/>
              <a:gd name="T8" fmla="*/ 1 w 1"/>
              <a:gd name="T9" fmla="*/ 98 h 98"/>
            </a:gdLst>
            <a:ahLst/>
            <a:cxnLst>
              <a:cxn ang="T4">
                <a:pos x="T0" y="T1"/>
              </a:cxn>
              <a:cxn ang="T5">
                <a:pos x="T2" y="T3"/>
              </a:cxn>
            </a:cxnLst>
            <a:rect l="T6" t="T7" r="T8" b="T9"/>
            <a:pathLst>
              <a:path w="1" h="98">
                <a:moveTo>
                  <a:pt x="0" y="0"/>
                </a:moveTo>
                <a:lnTo>
                  <a:pt x="0" y="98"/>
                </a:lnTo>
              </a:path>
            </a:pathLst>
          </a:custGeom>
          <a:noFill/>
          <a:ln w="28448">
            <a:solidFill>
              <a:srgbClr val="4F4F4F"/>
            </a:solidFill>
            <a:round/>
            <a:headEnd/>
            <a:tailEnd/>
          </a:ln>
        </p:spPr>
        <p:txBody>
          <a:bodyPr wrap="none" anchor="ctr"/>
          <a:lstStyle/>
          <a:p>
            <a:endParaRPr lang="en-US"/>
          </a:p>
        </p:txBody>
      </p:sp>
      <p:sp>
        <p:nvSpPr>
          <p:cNvPr id="47177" name="Oval 77"/>
          <p:cNvSpPr>
            <a:spLocks noChangeArrowheads="1"/>
          </p:cNvSpPr>
          <p:nvPr/>
        </p:nvSpPr>
        <p:spPr bwMode="auto">
          <a:xfrm>
            <a:off x="2281238" y="5207000"/>
            <a:ext cx="119062" cy="144463"/>
          </a:xfrm>
          <a:prstGeom prst="ellipse">
            <a:avLst/>
          </a:prstGeom>
          <a:solidFill>
            <a:srgbClr val="FFFFFF"/>
          </a:solidFill>
          <a:ln w="18923">
            <a:solidFill>
              <a:srgbClr val="008000"/>
            </a:solidFill>
            <a:round/>
            <a:headEnd/>
            <a:tailEnd/>
          </a:ln>
        </p:spPr>
        <p:txBody>
          <a:bodyPr wrap="none" anchor="ctr"/>
          <a:lstStyle/>
          <a:p>
            <a:endParaRPr lang="en-US"/>
          </a:p>
        </p:txBody>
      </p:sp>
      <p:sp>
        <p:nvSpPr>
          <p:cNvPr id="47178" name="AutoShape 78"/>
          <p:cNvSpPr>
            <a:spLocks noChangeArrowheads="1"/>
          </p:cNvSpPr>
          <p:nvPr/>
        </p:nvSpPr>
        <p:spPr bwMode="auto">
          <a:xfrm flipV="1">
            <a:off x="2216150" y="5199063"/>
            <a:ext cx="133350"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79" name="Oval 79"/>
          <p:cNvSpPr>
            <a:spLocks noChangeArrowheads="1"/>
          </p:cNvSpPr>
          <p:nvPr/>
        </p:nvSpPr>
        <p:spPr bwMode="auto">
          <a:xfrm>
            <a:off x="1924050" y="5207000"/>
            <a:ext cx="115888" cy="144463"/>
          </a:xfrm>
          <a:prstGeom prst="ellipse">
            <a:avLst/>
          </a:prstGeom>
          <a:solidFill>
            <a:srgbClr val="FFFFFF"/>
          </a:solidFill>
          <a:ln w="18970">
            <a:solidFill>
              <a:srgbClr val="A16252"/>
            </a:solidFill>
            <a:round/>
            <a:headEnd/>
            <a:tailEnd/>
          </a:ln>
        </p:spPr>
        <p:txBody>
          <a:bodyPr wrap="none" anchor="ctr"/>
          <a:lstStyle/>
          <a:p>
            <a:endParaRPr lang="en-US"/>
          </a:p>
        </p:txBody>
      </p:sp>
      <p:sp>
        <p:nvSpPr>
          <p:cNvPr id="47180" name="AutoShape 80"/>
          <p:cNvSpPr>
            <a:spLocks noChangeArrowheads="1"/>
          </p:cNvSpPr>
          <p:nvPr/>
        </p:nvSpPr>
        <p:spPr bwMode="auto">
          <a:xfrm flipV="1">
            <a:off x="1857375" y="5199063"/>
            <a:ext cx="133350"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81" name="Oval 81"/>
          <p:cNvSpPr>
            <a:spLocks noChangeArrowheads="1"/>
          </p:cNvSpPr>
          <p:nvPr/>
        </p:nvSpPr>
        <p:spPr bwMode="auto">
          <a:xfrm>
            <a:off x="1566863" y="5202238"/>
            <a:ext cx="119062" cy="142875"/>
          </a:xfrm>
          <a:prstGeom prst="ellipse">
            <a:avLst/>
          </a:prstGeom>
          <a:solidFill>
            <a:srgbClr val="FFFFFF"/>
          </a:solidFill>
          <a:ln w="18970">
            <a:solidFill>
              <a:srgbClr val="A16252"/>
            </a:solidFill>
            <a:round/>
            <a:headEnd/>
            <a:tailEnd/>
          </a:ln>
        </p:spPr>
        <p:txBody>
          <a:bodyPr wrap="none" anchor="ctr"/>
          <a:lstStyle/>
          <a:p>
            <a:endParaRPr lang="en-US"/>
          </a:p>
        </p:txBody>
      </p:sp>
      <p:sp>
        <p:nvSpPr>
          <p:cNvPr id="47182" name="AutoShape 82"/>
          <p:cNvSpPr>
            <a:spLocks noChangeArrowheads="1"/>
          </p:cNvSpPr>
          <p:nvPr/>
        </p:nvSpPr>
        <p:spPr bwMode="auto">
          <a:xfrm flipV="1">
            <a:off x="1500188" y="5194300"/>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183" name="Oval 83"/>
          <p:cNvSpPr>
            <a:spLocks noChangeArrowheads="1"/>
          </p:cNvSpPr>
          <p:nvPr/>
        </p:nvSpPr>
        <p:spPr bwMode="auto">
          <a:xfrm>
            <a:off x="1595438" y="5478463"/>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184" name="Line 84"/>
          <p:cNvSpPr>
            <a:spLocks noChangeShapeType="1"/>
          </p:cNvSpPr>
          <p:nvPr/>
        </p:nvSpPr>
        <p:spPr bwMode="auto">
          <a:xfrm flipH="1">
            <a:off x="1541463" y="5486400"/>
            <a:ext cx="841375" cy="0"/>
          </a:xfrm>
          <a:prstGeom prst="line">
            <a:avLst/>
          </a:prstGeom>
          <a:noFill/>
          <a:ln w="44069">
            <a:solidFill>
              <a:srgbClr val="A16252"/>
            </a:solidFill>
            <a:round/>
            <a:headEnd/>
            <a:tailEnd/>
          </a:ln>
        </p:spPr>
        <p:txBody>
          <a:bodyPr wrap="none" anchor="ctr"/>
          <a:lstStyle/>
          <a:p>
            <a:endParaRPr lang="en-US"/>
          </a:p>
        </p:txBody>
      </p:sp>
      <p:sp>
        <p:nvSpPr>
          <p:cNvPr id="47185" name="Freeform 85"/>
          <p:cNvSpPr>
            <a:spLocks noChangeArrowheads="1"/>
          </p:cNvSpPr>
          <p:nvPr/>
        </p:nvSpPr>
        <p:spPr bwMode="auto">
          <a:xfrm>
            <a:off x="2320925" y="5094288"/>
            <a:ext cx="1588" cy="138112"/>
          </a:xfrm>
          <a:custGeom>
            <a:avLst/>
            <a:gdLst>
              <a:gd name="T0" fmla="*/ 2147483647 w 1"/>
              <a:gd name="T1" fmla="*/ 0 h 101"/>
              <a:gd name="T2" fmla="*/ 0 w 1"/>
              <a:gd name="T3" fmla="*/ 2147483647 h 101"/>
              <a:gd name="T4" fmla="*/ 0 60000 65536"/>
              <a:gd name="T5" fmla="*/ 0 60000 65536"/>
              <a:gd name="T6" fmla="*/ 0 w 1"/>
              <a:gd name="T7" fmla="*/ 0 h 101"/>
              <a:gd name="T8" fmla="*/ 1 w 1"/>
              <a:gd name="T9" fmla="*/ 101 h 101"/>
            </a:gdLst>
            <a:ahLst/>
            <a:cxnLst>
              <a:cxn ang="T4">
                <a:pos x="T0" y="T1"/>
              </a:cxn>
              <a:cxn ang="T5">
                <a:pos x="T2" y="T3"/>
              </a:cxn>
            </a:cxnLst>
            <a:rect l="T6" t="T7" r="T8" b="T9"/>
            <a:pathLst>
              <a:path w="1" h="101">
                <a:moveTo>
                  <a:pt x="1" y="0"/>
                </a:moveTo>
                <a:lnTo>
                  <a:pt x="0" y="101"/>
                </a:lnTo>
              </a:path>
            </a:pathLst>
          </a:custGeom>
          <a:noFill/>
          <a:ln w="28448">
            <a:solidFill>
              <a:srgbClr val="008000"/>
            </a:solidFill>
            <a:round/>
            <a:headEnd/>
            <a:tailEnd/>
          </a:ln>
        </p:spPr>
        <p:txBody>
          <a:bodyPr wrap="none" anchor="ctr"/>
          <a:lstStyle/>
          <a:p>
            <a:endParaRPr lang="en-US"/>
          </a:p>
        </p:txBody>
      </p:sp>
      <p:sp>
        <p:nvSpPr>
          <p:cNvPr id="47186" name="Line 86"/>
          <p:cNvSpPr>
            <a:spLocks noChangeShapeType="1"/>
          </p:cNvSpPr>
          <p:nvPr/>
        </p:nvSpPr>
        <p:spPr bwMode="auto">
          <a:xfrm flipH="1">
            <a:off x="1985963" y="4700588"/>
            <a:ext cx="1587" cy="508000"/>
          </a:xfrm>
          <a:prstGeom prst="line">
            <a:avLst/>
          </a:prstGeom>
          <a:noFill/>
          <a:ln w="28448">
            <a:solidFill>
              <a:srgbClr val="A16252"/>
            </a:solidFill>
            <a:round/>
            <a:headEnd/>
            <a:tailEnd/>
          </a:ln>
        </p:spPr>
        <p:txBody>
          <a:bodyPr wrap="none" anchor="ctr"/>
          <a:lstStyle/>
          <a:p>
            <a:endParaRPr lang="en-US"/>
          </a:p>
        </p:txBody>
      </p:sp>
      <p:sp>
        <p:nvSpPr>
          <p:cNvPr id="47187" name="Oval 87"/>
          <p:cNvSpPr>
            <a:spLocks noChangeArrowheads="1"/>
          </p:cNvSpPr>
          <p:nvPr/>
        </p:nvSpPr>
        <p:spPr bwMode="auto">
          <a:xfrm>
            <a:off x="1404938" y="4244975"/>
            <a:ext cx="411162" cy="377825"/>
          </a:xfrm>
          <a:prstGeom prst="ellipse">
            <a:avLst/>
          </a:prstGeom>
          <a:solidFill>
            <a:srgbClr val="FFFFFF"/>
          </a:solidFill>
          <a:ln w="18970">
            <a:solidFill>
              <a:srgbClr val="A16252"/>
            </a:solidFill>
            <a:round/>
            <a:headEnd/>
            <a:tailEnd/>
          </a:ln>
        </p:spPr>
        <p:txBody>
          <a:bodyPr wrap="none" anchor="ctr"/>
          <a:lstStyle/>
          <a:p>
            <a:endParaRPr lang="en-US"/>
          </a:p>
        </p:txBody>
      </p:sp>
      <p:sp>
        <p:nvSpPr>
          <p:cNvPr id="47188" name="Freeform 88"/>
          <p:cNvSpPr>
            <a:spLocks noChangeArrowheads="1"/>
          </p:cNvSpPr>
          <p:nvPr/>
        </p:nvSpPr>
        <p:spPr bwMode="auto">
          <a:xfrm>
            <a:off x="1612900" y="4254500"/>
            <a:ext cx="3175" cy="171450"/>
          </a:xfrm>
          <a:custGeom>
            <a:avLst/>
            <a:gdLst>
              <a:gd name="T0" fmla="*/ 0 w 2"/>
              <a:gd name="T1" fmla="*/ 0 h 123"/>
              <a:gd name="T2" fmla="*/ 2147483647 w 2"/>
              <a:gd name="T3" fmla="*/ 2147483647 h 123"/>
              <a:gd name="T4" fmla="*/ 0 60000 65536"/>
              <a:gd name="T5" fmla="*/ 0 60000 65536"/>
              <a:gd name="T6" fmla="*/ 0 w 2"/>
              <a:gd name="T7" fmla="*/ 0 h 123"/>
              <a:gd name="T8" fmla="*/ 2 w 2"/>
              <a:gd name="T9" fmla="*/ 123 h 123"/>
            </a:gdLst>
            <a:ahLst/>
            <a:cxnLst>
              <a:cxn ang="T4">
                <a:pos x="T0" y="T1"/>
              </a:cxn>
              <a:cxn ang="T5">
                <a:pos x="T2" y="T3"/>
              </a:cxn>
            </a:cxnLst>
            <a:rect l="T6" t="T7" r="T8" b="T9"/>
            <a:pathLst>
              <a:path w="2" h="123">
                <a:moveTo>
                  <a:pt x="0" y="0"/>
                </a:moveTo>
                <a:lnTo>
                  <a:pt x="2" y="123"/>
                </a:lnTo>
              </a:path>
            </a:pathLst>
          </a:custGeom>
          <a:noFill/>
          <a:ln w="18970">
            <a:solidFill>
              <a:srgbClr val="A16252"/>
            </a:solidFill>
            <a:round/>
            <a:headEnd/>
            <a:tailEnd/>
          </a:ln>
        </p:spPr>
        <p:txBody>
          <a:bodyPr wrap="none" anchor="ctr"/>
          <a:lstStyle/>
          <a:p>
            <a:endParaRPr lang="en-US"/>
          </a:p>
        </p:txBody>
      </p:sp>
      <p:sp>
        <p:nvSpPr>
          <p:cNvPr id="47189" name="Line 89"/>
          <p:cNvSpPr>
            <a:spLocks noChangeShapeType="1"/>
          </p:cNvSpPr>
          <p:nvPr/>
        </p:nvSpPr>
        <p:spPr bwMode="auto">
          <a:xfrm flipH="1">
            <a:off x="1446213" y="4418013"/>
            <a:ext cx="166687" cy="117475"/>
          </a:xfrm>
          <a:prstGeom prst="line">
            <a:avLst/>
          </a:prstGeom>
          <a:noFill/>
          <a:ln w="18970">
            <a:solidFill>
              <a:srgbClr val="A16252"/>
            </a:solidFill>
            <a:round/>
            <a:headEnd/>
            <a:tailEnd/>
          </a:ln>
        </p:spPr>
        <p:txBody>
          <a:bodyPr wrap="none" anchor="ctr"/>
          <a:lstStyle/>
          <a:p>
            <a:endParaRPr lang="en-US"/>
          </a:p>
        </p:txBody>
      </p:sp>
      <p:sp>
        <p:nvSpPr>
          <p:cNvPr id="47190" name="Line 90"/>
          <p:cNvSpPr>
            <a:spLocks noChangeShapeType="1"/>
          </p:cNvSpPr>
          <p:nvPr/>
        </p:nvSpPr>
        <p:spPr bwMode="auto">
          <a:xfrm flipH="1" flipV="1">
            <a:off x="1622425" y="4424363"/>
            <a:ext cx="157163" cy="103187"/>
          </a:xfrm>
          <a:prstGeom prst="line">
            <a:avLst/>
          </a:prstGeom>
          <a:noFill/>
          <a:ln w="18970">
            <a:solidFill>
              <a:srgbClr val="A16252"/>
            </a:solidFill>
            <a:round/>
            <a:headEnd/>
            <a:tailEnd/>
          </a:ln>
        </p:spPr>
        <p:txBody>
          <a:bodyPr wrap="none" anchor="ctr"/>
          <a:lstStyle/>
          <a:p>
            <a:endParaRPr lang="en-US"/>
          </a:p>
        </p:txBody>
      </p:sp>
      <p:sp>
        <p:nvSpPr>
          <p:cNvPr id="47191" name="Line 91"/>
          <p:cNvSpPr>
            <a:spLocks noChangeShapeType="1"/>
          </p:cNvSpPr>
          <p:nvPr/>
        </p:nvSpPr>
        <p:spPr bwMode="auto">
          <a:xfrm>
            <a:off x="1604963" y="4619625"/>
            <a:ext cx="0" cy="617538"/>
          </a:xfrm>
          <a:prstGeom prst="line">
            <a:avLst/>
          </a:prstGeom>
          <a:noFill/>
          <a:ln w="28448">
            <a:solidFill>
              <a:srgbClr val="A16252"/>
            </a:solidFill>
            <a:round/>
            <a:headEnd/>
            <a:tailEnd/>
          </a:ln>
        </p:spPr>
        <p:txBody>
          <a:bodyPr wrap="none" anchor="ctr"/>
          <a:lstStyle/>
          <a:p>
            <a:endParaRPr lang="en-US"/>
          </a:p>
        </p:txBody>
      </p:sp>
      <p:sp>
        <p:nvSpPr>
          <p:cNvPr id="47192" name="Line 92"/>
          <p:cNvSpPr>
            <a:spLocks noChangeShapeType="1"/>
          </p:cNvSpPr>
          <p:nvPr/>
        </p:nvSpPr>
        <p:spPr bwMode="auto">
          <a:xfrm>
            <a:off x="1604963" y="5314950"/>
            <a:ext cx="0" cy="179388"/>
          </a:xfrm>
          <a:prstGeom prst="line">
            <a:avLst/>
          </a:prstGeom>
          <a:noFill/>
          <a:ln w="28448">
            <a:solidFill>
              <a:srgbClr val="A16252"/>
            </a:solidFill>
            <a:round/>
            <a:headEnd/>
            <a:tailEnd/>
          </a:ln>
        </p:spPr>
        <p:txBody>
          <a:bodyPr wrap="none" anchor="ctr"/>
          <a:lstStyle/>
          <a:p>
            <a:endParaRPr lang="en-US"/>
          </a:p>
        </p:txBody>
      </p:sp>
      <p:sp>
        <p:nvSpPr>
          <p:cNvPr id="47193" name="Line 93"/>
          <p:cNvSpPr>
            <a:spLocks noChangeShapeType="1"/>
          </p:cNvSpPr>
          <p:nvPr/>
        </p:nvSpPr>
        <p:spPr bwMode="auto">
          <a:xfrm>
            <a:off x="1989138" y="5346700"/>
            <a:ext cx="0" cy="144463"/>
          </a:xfrm>
          <a:prstGeom prst="line">
            <a:avLst/>
          </a:prstGeom>
          <a:noFill/>
          <a:ln w="28448">
            <a:solidFill>
              <a:srgbClr val="A16252"/>
            </a:solidFill>
            <a:round/>
            <a:headEnd/>
            <a:tailEnd/>
          </a:ln>
        </p:spPr>
        <p:txBody>
          <a:bodyPr wrap="none" anchor="ctr"/>
          <a:lstStyle/>
          <a:p>
            <a:endParaRPr lang="en-US"/>
          </a:p>
        </p:txBody>
      </p:sp>
      <p:sp>
        <p:nvSpPr>
          <p:cNvPr id="47194" name="Freeform 94"/>
          <p:cNvSpPr>
            <a:spLocks noChangeArrowheads="1"/>
          </p:cNvSpPr>
          <p:nvPr/>
        </p:nvSpPr>
        <p:spPr bwMode="auto">
          <a:xfrm>
            <a:off x="2317750" y="5327650"/>
            <a:ext cx="3175" cy="177800"/>
          </a:xfrm>
          <a:custGeom>
            <a:avLst/>
            <a:gdLst>
              <a:gd name="T0" fmla="*/ 2147483647 w 2"/>
              <a:gd name="T1" fmla="*/ 0 h 126"/>
              <a:gd name="T2" fmla="*/ 0 w 2"/>
              <a:gd name="T3" fmla="*/ 2147483647 h 126"/>
              <a:gd name="T4" fmla="*/ 0 60000 65536"/>
              <a:gd name="T5" fmla="*/ 0 60000 65536"/>
              <a:gd name="T6" fmla="*/ 0 w 2"/>
              <a:gd name="T7" fmla="*/ 0 h 126"/>
              <a:gd name="T8" fmla="*/ 2 w 2"/>
              <a:gd name="T9" fmla="*/ 126 h 126"/>
            </a:gdLst>
            <a:ahLst/>
            <a:cxnLst>
              <a:cxn ang="T4">
                <a:pos x="T0" y="T1"/>
              </a:cxn>
              <a:cxn ang="T5">
                <a:pos x="T2" y="T3"/>
              </a:cxn>
            </a:cxnLst>
            <a:rect l="T6" t="T7" r="T8" b="T9"/>
            <a:pathLst>
              <a:path w="2" h="126">
                <a:moveTo>
                  <a:pt x="2" y="0"/>
                </a:moveTo>
                <a:lnTo>
                  <a:pt x="0" y="126"/>
                </a:lnTo>
              </a:path>
            </a:pathLst>
          </a:custGeom>
          <a:noFill/>
          <a:ln w="28448">
            <a:solidFill>
              <a:srgbClr val="008000"/>
            </a:solidFill>
            <a:round/>
            <a:headEnd/>
            <a:tailEnd/>
          </a:ln>
        </p:spPr>
        <p:txBody>
          <a:bodyPr wrap="none" anchor="ctr"/>
          <a:lstStyle/>
          <a:p>
            <a:endParaRPr lang="en-US"/>
          </a:p>
        </p:txBody>
      </p:sp>
      <p:sp>
        <p:nvSpPr>
          <p:cNvPr id="47195" name="Oval 95"/>
          <p:cNvSpPr>
            <a:spLocks noChangeArrowheads="1"/>
          </p:cNvSpPr>
          <p:nvPr/>
        </p:nvSpPr>
        <p:spPr bwMode="auto">
          <a:xfrm>
            <a:off x="2290763"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196" name="Text Box 96"/>
          <p:cNvSpPr txBox="1">
            <a:spLocks noChangeArrowheads="1"/>
          </p:cNvSpPr>
          <p:nvPr/>
        </p:nvSpPr>
        <p:spPr bwMode="auto">
          <a:xfrm>
            <a:off x="5511800" y="3667125"/>
            <a:ext cx="893763" cy="28257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FF6600"/>
                </a:solidFill>
                <a:latin typeface="Albertus" pitchFamily="34" charset="0"/>
              </a:rPr>
              <a:t>13.8KV BUS</a:t>
            </a:r>
          </a:p>
          <a:p>
            <a:pPr defTabSz="382588">
              <a:buClr>
                <a:srgbClr val="000000"/>
              </a:buClr>
              <a:buSzPct val="90000"/>
              <a:buFont typeface="Monotype Sorts" pitchFamily="2" charset="2"/>
              <a:buNone/>
            </a:pPr>
            <a:r>
              <a:rPr lang="en-US" sz="900" b="1">
                <a:solidFill>
                  <a:srgbClr val="FF6600"/>
                </a:solidFill>
                <a:latin typeface="Albertus" pitchFamily="34" charset="0"/>
              </a:rPr>
              <a:t>     1NAB</a:t>
            </a:r>
            <a:endParaRPr lang="en-US" sz="900">
              <a:solidFill>
                <a:srgbClr val="FF6600"/>
              </a:solidFill>
              <a:latin typeface="Albertus" pitchFamily="34" charset="0"/>
            </a:endParaRPr>
          </a:p>
        </p:txBody>
      </p:sp>
      <p:sp>
        <p:nvSpPr>
          <p:cNvPr id="47197" name="Text Box 97"/>
          <p:cNvSpPr txBox="1">
            <a:spLocks noChangeArrowheads="1"/>
          </p:cNvSpPr>
          <p:nvPr/>
        </p:nvSpPr>
        <p:spPr bwMode="auto">
          <a:xfrm>
            <a:off x="3933825" y="5565775"/>
            <a:ext cx="877888" cy="2143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chemeClr val="bg2"/>
                </a:solidFill>
                <a:latin typeface="Albertus" pitchFamily="34" charset="0"/>
              </a:rPr>
              <a:t>4.16KV BUS</a:t>
            </a:r>
          </a:p>
          <a:p>
            <a:pPr defTabSz="382588">
              <a:buClr>
                <a:srgbClr val="000000"/>
              </a:buClr>
              <a:buSzPct val="90000"/>
              <a:buFont typeface="Monotype Sorts" pitchFamily="2" charset="2"/>
              <a:buNone/>
            </a:pPr>
            <a:r>
              <a:rPr lang="en-US" sz="900" b="1">
                <a:solidFill>
                  <a:schemeClr val="bg2"/>
                </a:solidFill>
                <a:latin typeface="Albertus" pitchFamily="34" charset="0"/>
              </a:rPr>
              <a:t>    1NA01</a:t>
            </a:r>
            <a:endParaRPr lang="en-US" sz="900">
              <a:latin typeface="Albertus" pitchFamily="34" charset="0"/>
            </a:endParaRPr>
          </a:p>
        </p:txBody>
      </p:sp>
      <p:sp>
        <p:nvSpPr>
          <p:cNvPr id="47198" name="Freeform 98"/>
          <p:cNvSpPr>
            <a:spLocks noChangeArrowheads="1"/>
          </p:cNvSpPr>
          <p:nvPr/>
        </p:nvSpPr>
        <p:spPr bwMode="auto">
          <a:xfrm>
            <a:off x="4076700" y="4192588"/>
            <a:ext cx="1588" cy="471487"/>
          </a:xfrm>
          <a:custGeom>
            <a:avLst/>
            <a:gdLst>
              <a:gd name="T0" fmla="*/ 0 w 1"/>
              <a:gd name="T1" fmla="*/ 0 h 337"/>
              <a:gd name="T2" fmla="*/ 0 w 1"/>
              <a:gd name="T3" fmla="*/ 2147483647 h 337"/>
              <a:gd name="T4" fmla="*/ 0 60000 65536"/>
              <a:gd name="T5" fmla="*/ 0 60000 65536"/>
              <a:gd name="T6" fmla="*/ 0 w 1"/>
              <a:gd name="T7" fmla="*/ 0 h 337"/>
              <a:gd name="T8" fmla="*/ 1 w 1"/>
              <a:gd name="T9" fmla="*/ 337 h 337"/>
            </a:gdLst>
            <a:ahLst/>
            <a:cxnLst>
              <a:cxn ang="T4">
                <a:pos x="T0" y="T1"/>
              </a:cxn>
              <a:cxn ang="T5">
                <a:pos x="T2" y="T3"/>
              </a:cxn>
            </a:cxnLst>
            <a:rect l="T6" t="T7" r="T8" b="T9"/>
            <a:pathLst>
              <a:path w="1" h="337">
                <a:moveTo>
                  <a:pt x="0" y="0"/>
                </a:moveTo>
                <a:lnTo>
                  <a:pt x="0" y="337"/>
                </a:lnTo>
              </a:path>
            </a:pathLst>
          </a:custGeom>
          <a:noFill/>
          <a:ln w="28448">
            <a:solidFill>
              <a:srgbClr val="4F4F4F"/>
            </a:solidFill>
            <a:round/>
            <a:headEnd/>
            <a:tailEnd/>
          </a:ln>
        </p:spPr>
        <p:txBody>
          <a:bodyPr wrap="none" anchor="ctr"/>
          <a:lstStyle/>
          <a:p>
            <a:endParaRPr lang="en-US"/>
          </a:p>
        </p:txBody>
      </p:sp>
      <p:sp>
        <p:nvSpPr>
          <p:cNvPr id="47199" name="Oval 99"/>
          <p:cNvSpPr>
            <a:spLocks noChangeArrowheads="1"/>
          </p:cNvSpPr>
          <p:nvPr/>
        </p:nvSpPr>
        <p:spPr bwMode="auto">
          <a:xfrm>
            <a:off x="8023225" y="1685925"/>
            <a:ext cx="22225"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200" name="Oval 100"/>
          <p:cNvSpPr>
            <a:spLocks noChangeArrowheads="1"/>
          </p:cNvSpPr>
          <p:nvPr/>
        </p:nvSpPr>
        <p:spPr bwMode="auto">
          <a:xfrm>
            <a:off x="8024813" y="1546225"/>
            <a:ext cx="22225"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201" name="Freeform 101"/>
          <p:cNvSpPr>
            <a:spLocks noChangeArrowheads="1"/>
          </p:cNvSpPr>
          <p:nvPr/>
        </p:nvSpPr>
        <p:spPr bwMode="auto">
          <a:xfrm>
            <a:off x="2984500" y="3109913"/>
            <a:ext cx="3175" cy="241300"/>
          </a:xfrm>
          <a:custGeom>
            <a:avLst/>
            <a:gdLst>
              <a:gd name="T0" fmla="*/ 2147483647 w 2"/>
              <a:gd name="T1" fmla="*/ 0 h 172"/>
              <a:gd name="T2" fmla="*/ 0 w 2"/>
              <a:gd name="T3" fmla="*/ 2147483647 h 172"/>
              <a:gd name="T4" fmla="*/ 0 60000 65536"/>
              <a:gd name="T5" fmla="*/ 0 60000 65536"/>
              <a:gd name="T6" fmla="*/ 0 w 2"/>
              <a:gd name="T7" fmla="*/ 0 h 172"/>
              <a:gd name="T8" fmla="*/ 2 w 2"/>
              <a:gd name="T9" fmla="*/ 172 h 172"/>
            </a:gdLst>
            <a:ahLst/>
            <a:cxnLst>
              <a:cxn ang="T4">
                <a:pos x="T0" y="T1"/>
              </a:cxn>
              <a:cxn ang="T5">
                <a:pos x="T2" y="T3"/>
              </a:cxn>
            </a:cxnLst>
            <a:rect l="T6" t="T7" r="T8" b="T9"/>
            <a:pathLst>
              <a:path w="2" h="172">
                <a:moveTo>
                  <a:pt x="2" y="0"/>
                </a:moveTo>
                <a:lnTo>
                  <a:pt x="0" y="172"/>
                </a:lnTo>
              </a:path>
            </a:pathLst>
          </a:custGeom>
          <a:noFill/>
          <a:ln w="28448">
            <a:solidFill>
              <a:srgbClr val="2F2F2F"/>
            </a:solidFill>
            <a:round/>
            <a:headEnd/>
            <a:tailEnd/>
          </a:ln>
        </p:spPr>
        <p:txBody>
          <a:bodyPr wrap="none" anchor="ctr"/>
          <a:lstStyle/>
          <a:p>
            <a:endParaRPr lang="en-US"/>
          </a:p>
        </p:txBody>
      </p:sp>
      <p:sp>
        <p:nvSpPr>
          <p:cNvPr id="47202" name="Line 102"/>
          <p:cNvSpPr>
            <a:spLocks noChangeShapeType="1"/>
          </p:cNvSpPr>
          <p:nvPr/>
        </p:nvSpPr>
        <p:spPr bwMode="auto">
          <a:xfrm>
            <a:off x="5222875" y="2762250"/>
            <a:ext cx="341313" cy="0"/>
          </a:xfrm>
          <a:prstGeom prst="line">
            <a:avLst/>
          </a:prstGeom>
          <a:noFill/>
          <a:ln w="28448">
            <a:solidFill>
              <a:srgbClr val="33CCCC"/>
            </a:solidFill>
            <a:round/>
            <a:headEnd/>
            <a:tailEnd/>
          </a:ln>
        </p:spPr>
        <p:txBody>
          <a:bodyPr wrap="none" anchor="ctr"/>
          <a:lstStyle/>
          <a:p>
            <a:endParaRPr lang="en-US"/>
          </a:p>
        </p:txBody>
      </p:sp>
      <p:sp>
        <p:nvSpPr>
          <p:cNvPr id="47203" name="Line 103"/>
          <p:cNvSpPr>
            <a:spLocks noChangeShapeType="1"/>
          </p:cNvSpPr>
          <p:nvPr/>
        </p:nvSpPr>
        <p:spPr bwMode="auto">
          <a:xfrm>
            <a:off x="2990850" y="3444875"/>
            <a:ext cx="0" cy="160338"/>
          </a:xfrm>
          <a:prstGeom prst="line">
            <a:avLst/>
          </a:prstGeom>
          <a:noFill/>
          <a:ln w="28448">
            <a:solidFill>
              <a:srgbClr val="2F2F2F"/>
            </a:solidFill>
            <a:round/>
            <a:headEnd/>
            <a:tailEnd/>
          </a:ln>
        </p:spPr>
        <p:txBody>
          <a:bodyPr wrap="none" anchor="ctr"/>
          <a:lstStyle/>
          <a:p>
            <a:endParaRPr lang="en-US"/>
          </a:p>
        </p:txBody>
      </p:sp>
      <p:sp>
        <p:nvSpPr>
          <p:cNvPr id="47204" name="Line 104"/>
          <p:cNvSpPr>
            <a:spLocks noChangeShapeType="1"/>
          </p:cNvSpPr>
          <p:nvPr/>
        </p:nvSpPr>
        <p:spPr bwMode="auto">
          <a:xfrm>
            <a:off x="2384425" y="3465513"/>
            <a:ext cx="0" cy="141287"/>
          </a:xfrm>
          <a:prstGeom prst="line">
            <a:avLst/>
          </a:prstGeom>
          <a:noFill/>
          <a:ln w="28448">
            <a:solidFill>
              <a:srgbClr val="2F2F2F"/>
            </a:solidFill>
            <a:round/>
            <a:headEnd/>
            <a:tailEnd/>
          </a:ln>
        </p:spPr>
        <p:txBody>
          <a:bodyPr wrap="none" anchor="ctr"/>
          <a:lstStyle/>
          <a:p>
            <a:endParaRPr lang="en-US"/>
          </a:p>
        </p:txBody>
      </p:sp>
      <p:sp>
        <p:nvSpPr>
          <p:cNvPr id="47205" name="Freeform 105"/>
          <p:cNvSpPr>
            <a:spLocks noChangeArrowheads="1"/>
          </p:cNvSpPr>
          <p:nvPr/>
        </p:nvSpPr>
        <p:spPr bwMode="auto">
          <a:xfrm>
            <a:off x="3702050" y="3114675"/>
            <a:ext cx="973138" cy="1588"/>
          </a:xfrm>
          <a:custGeom>
            <a:avLst/>
            <a:gdLst>
              <a:gd name="T0" fmla="*/ 2147483647 w 675"/>
              <a:gd name="T1" fmla="*/ 0 h 1"/>
              <a:gd name="T2" fmla="*/ 0 w 675"/>
              <a:gd name="T3" fmla="*/ 2147483647 h 1"/>
              <a:gd name="T4" fmla="*/ 0 60000 65536"/>
              <a:gd name="T5" fmla="*/ 0 60000 65536"/>
              <a:gd name="T6" fmla="*/ 0 w 675"/>
              <a:gd name="T7" fmla="*/ 0 h 1"/>
              <a:gd name="T8" fmla="*/ 675 w 675"/>
              <a:gd name="T9" fmla="*/ 1 h 1"/>
            </a:gdLst>
            <a:ahLst/>
            <a:cxnLst>
              <a:cxn ang="T4">
                <a:pos x="T0" y="T1"/>
              </a:cxn>
              <a:cxn ang="T5">
                <a:pos x="T2" y="T3"/>
              </a:cxn>
            </a:cxnLst>
            <a:rect l="T6" t="T7" r="T8" b="T9"/>
            <a:pathLst>
              <a:path w="675" h="1">
                <a:moveTo>
                  <a:pt x="675" y="0"/>
                </a:moveTo>
                <a:lnTo>
                  <a:pt x="0" y="1"/>
                </a:lnTo>
              </a:path>
            </a:pathLst>
          </a:custGeom>
          <a:noFill/>
          <a:ln w="28448">
            <a:solidFill>
              <a:srgbClr val="2F2F2F"/>
            </a:solidFill>
            <a:round/>
            <a:headEnd/>
            <a:tailEnd/>
          </a:ln>
        </p:spPr>
        <p:txBody>
          <a:bodyPr wrap="none" anchor="ctr"/>
          <a:lstStyle/>
          <a:p>
            <a:endParaRPr lang="en-US"/>
          </a:p>
        </p:txBody>
      </p:sp>
      <p:sp>
        <p:nvSpPr>
          <p:cNvPr id="47206" name="Oval 106"/>
          <p:cNvSpPr>
            <a:spLocks noChangeArrowheads="1"/>
          </p:cNvSpPr>
          <p:nvPr/>
        </p:nvSpPr>
        <p:spPr bwMode="auto">
          <a:xfrm>
            <a:off x="2116138" y="2033588"/>
            <a:ext cx="68262" cy="136525"/>
          </a:xfrm>
          <a:prstGeom prst="ellipse">
            <a:avLst/>
          </a:prstGeom>
          <a:noFill/>
          <a:ln w="18970">
            <a:solidFill>
              <a:srgbClr val="000000"/>
            </a:solidFill>
            <a:round/>
            <a:headEnd/>
            <a:tailEnd/>
          </a:ln>
        </p:spPr>
        <p:txBody>
          <a:bodyPr wrap="none" anchor="ctr"/>
          <a:lstStyle/>
          <a:p>
            <a:endParaRPr lang="en-US"/>
          </a:p>
        </p:txBody>
      </p:sp>
      <p:sp>
        <p:nvSpPr>
          <p:cNvPr id="47207" name="Oval 107"/>
          <p:cNvSpPr>
            <a:spLocks noChangeArrowheads="1"/>
          </p:cNvSpPr>
          <p:nvPr/>
        </p:nvSpPr>
        <p:spPr bwMode="auto">
          <a:xfrm>
            <a:off x="2171700" y="2033588"/>
            <a:ext cx="69850" cy="136525"/>
          </a:xfrm>
          <a:prstGeom prst="ellipse">
            <a:avLst/>
          </a:prstGeom>
          <a:noFill/>
          <a:ln w="18970">
            <a:solidFill>
              <a:srgbClr val="000000"/>
            </a:solidFill>
            <a:round/>
            <a:headEnd/>
            <a:tailEnd/>
          </a:ln>
        </p:spPr>
        <p:txBody>
          <a:bodyPr wrap="none" anchor="ctr"/>
          <a:lstStyle/>
          <a:p>
            <a:endParaRPr lang="en-US"/>
          </a:p>
        </p:txBody>
      </p:sp>
      <p:sp>
        <p:nvSpPr>
          <p:cNvPr id="47208" name="Oval 108"/>
          <p:cNvSpPr>
            <a:spLocks noChangeArrowheads="1"/>
          </p:cNvSpPr>
          <p:nvPr/>
        </p:nvSpPr>
        <p:spPr bwMode="auto">
          <a:xfrm>
            <a:off x="2238375" y="2033588"/>
            <a:ext cx="68263" cy="136525"/>
          </a:xfrm>
          <a:prstGeom prst="ellipse">
            <a:avLst/>
          </a:prstGeom>
          <a:noFill/>
          <a:ln w="18970">
            <a:solidFill>
              <a:srgbClr val="000000"/>
            </a:solidFill>
            <a:round/>
            <a:headEnd/>
            <a:tailEnd/>
          </a:ln>
        </p:spPr>
        <p:txBody>
          <a:bodyPr wrap="none" anchor="ctr"/>
          <a:lstStyle/>
          <a:p>
            <a:endParaRPr lang="en-US"/>
          </a:p>
        </p:txBody>
      </p:sp>
      <p:sp>
        <p:nvSpPr>
          <p:cNvPr id="47209" name="Oval 109"/>
          <p:cNvSpPr>
            <a:spLocks noChangeArrowheads="1"/>
          </p:cNvSpPr>
          <p:nvPr/>
        </p:nvSpPr>
        <p:spPr bwMode="auto">
          <a:xfrm>
            <a:off x="2297113" y="2033588"/>
            <a:ext cx="71437" cy="136525"/>
          </a:xfrm>
          <a:prstGeom prst="ellipse">
            <a:avLst/>
          </a:prstGeom>
          <a:noFill/>
          <a:ln w="18970">
            <a:solidFill>
              <a:srgbClr val="000000"/>
            </a:solidFill>
            <a:round/>
            <a:headEnd/>
            <a:tailEnd/>
          </a:ln>
        </p:spPr>
        <p:txBody>
          <a:bodyPr wrap="none" anchor="ctr"/>
          <a:lstStyle/>
          <a:p>
            <a:endParaRPr lang="en-US"/>
          </a:p>
        </p:txBody>
      </p:sp>
      <p:sp>
        <p:nvSpPr>
          <p:cNvPr id="47210" name="Freeform 110"/>
          <p:cNvSpPr>
            <a:spLocks/>
          </p:cNvSpPr>
          <p:nvPr/>
        </p:nvSpPr>
        <p:spPr bwMode="auto">
          <a:xfrm>
            <a:off x="2105025" y="2025650"/>
            <a:ext cx="328613" cy="107950"/>
          </a:xfrm>
          <a:custGeom>
            <a:avLst/>
            <a:gdLst>
              <a:gd name="T0" fmla="*/ 2147483647 w 227"/>
              <a:gd name="T1" fmla="*/ 2147483647 h 77"/>
              <a:gd name="T2" fmla="*/ 2147483647 w 227"/>
              <a:gd name="T3" fmla="*/ 0 h 77"/>
              <a:gd name="T4" fmla="*/ 0 w 227"/>
              <a:gd name="T5" fmla="*/ 0 h 77"/>
              <a:gd name="T6" fmla="*/ 0 w 227"/>
              <a:gd name="T7" fmla="*/ 2147483647 h 77"/>
              <a:gd name="T8" fmla="*/ 2147483647 w 227"/>
              <a:gd name="T9" fmla="*/ 2147483647 h 77"/>
              <a:gd name="T10" fmla="*/ 0 60000 65536"/>
              <a:gd name="T11" fmla="*/ 0 60000 65536"/>
              <a:gd name="T12" fmla="*/ 0 60000 65536"/>
              <a:gd name="T13" fmla="*/ 0 60000 65536"/>
              <a:gd name="T14" fmla="*/ 0 60000 65536"/>
              <a:gd name="T15" fmla="*/ 0 w 227"/>
              <a:gd name="T16" fmla="*/ 0 h 77"/>
              <a:gd name="T17" fmla="*/ 227 w 227"/>
              <a:gd name="T18" fmla="*/ 77 h 77"/>
            </a:gdLst>
            <a:ahLst/>
            <a:cxnLst>
              <a:cxn ang="T10">
                <a:pos x="T0" y="T1"/>
              </a:cxn>
              <a:cxn ang="T11">
                <a:pos x="T2" y="T3"/>
              </a:cxn>
              <a:cxn ang="T12">
                <a:pos x="T4" y="T5"/>
              </a:cxn>
              <a:cxn ang="T13">
                <a:pos x="T6" y="T7"/>
              </a:cxn>
              <a:cxn ang="T14">
                <a:pos x="T8" y="T9"/>
              </a:cxn>
            </a:cxnLst>
            <a:rect l="T15" t="T16" r="T17" b="T18"/>
            <a:pathLst>
              <a:path w="227" h="77">
                <a:moveTo>
                  <a:pt x="226" y="76"/>
                </a:moveTo>
                <a:lnTo>
                  <a:pt x="226" y="0"/>
                </a:lnTo>
                <a:lnTo>
                  <a:pt x="0" y="0"/>
                </a:lnTo>
                <a:lnTo>
                  <a:pt x="0" y="76"/>
                </a:lnTo>
                <a:lnTo>
                  <a:pt x="226" y="76"/>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47211" name="Oval 111"/>
          <p:cNvSpPr>
            <a:spLocks noChangeArrowheads="1"/>
          </p:cNvSpPr>
          <p:nvPr/>
        </p:nvSpPr>
        <p:spPr bwMode="auto">
          <a:xfrm>
            <a:off x="2055813" y="2192338"/>
            <a:ext cx="69850" cy="134937"/>
          </a:xfrm>
          <a:prstGeom prst="ellipse">
            <a:avLst/>
          </a:prstGeom>
          <a:noFill/>
          <a:ln w="18970">
            <a:solidFill>
              <a:srgbClr val="000000"/>
            </a:solidFill>
            <a:round/>
            <a:headEnd/>
            <a:tailEnd/>
          </a:ln>
        </p:spPr>
        <p:txBody>
          <a:bodyPr wrap="none" anchor="ctr"/>
          <a:lstStyle/>
          <a:p>
            <a:endParaRPr lang="en-US"/>
          </a:p>
        </p:txBody>
      </p:sp>
      <p:sp>
        <p:nvSpPr>
          <p:cNvPr id="47212" name="Oval 112"/>
          <p:cNvSpPr>
            <a:spLocks noChangeArrowheads="1"/>
          </p:cNvSpPr>
          <p:nvPr/>
        </p:nvSpPr>
        <p:spPr bwMode="auto">
          <a:xfrm>
            <a:off x="2112963" y="2192338"/>
            <a:ext cx="69850" cy="134937"/>
          </a:xfrm>
          <a:prstGeom prst="ellipse">
            <a:avLst/>
          </a:prstGeom>
          <a:noFill/>
          <a:ln w="18970">
            <a:solidFill>
              <a:srgbClr val="000000"/>
            </a:solidFill>
            <a:round/>
            <a:headEnd/>
            <a:tailEnd/>
          </a:ln>
        </p:spPr>
        <p:txBody>
          <a:bodyPr wrap="none" anchor="ctr"/>
          <a:lstStyle/>
          <a:p>
            <a:endParaRPr lang="en-US"/>
          </a:p>
        </p:txBody>
      </p:sp>
      <p:sp>
        <p:nvSpPr>
          <p:cNvPr id="47213" name="Oval 113"/>
          <p:cNvSpPr>
            <a:spLocks noChangeArrowheads="1"/>
          </p:cNvSpPr>
          <p:nvPr/>
        </p:nvSpPr>
        <p:spPr bwMode="auto">
          <a:xfrm>
            <a:off x="2312988" y="2192338"/>
            <a:ext cx="69850" cy="134937"/>
          </a:xfrm>
          <a:prstGeom prst="ellipse">
            <a:avLst/>
          </a:prstGeom>
          <a:noFill/>
          <a:ln w="18970">
            <a:solidFill>
              <a:srgbClr val="000000"/>
            </a:solidFill>
            <a:round/>
            <a:headEnd/>
            <a:tailEnd/>
          </a:ln>
        </p:spPr>
        <p:txBody>
          <a:bodyPr wrap="none" anchor="ctr"/>
          <a:lstStyle/>
          <a:p>
            <a:endParaRPr lang="en-US"/>
          </a:p>
        </p:txBody>
      </p:sp>
      <p:sp>
        <p:nvSpPr>
          <p:cNvPr id="47214" name="Oval 114"/>
          <p:cNvSpPr>
            <a:spLocks noChangeArrowheads="1"/>
          </p:cNvSpPr>
          <p:nvPr/>
        </p:nvSpPr>
        <p:spPr bwMode="auto">
          <a:xfrm>
            <a:off x="2373313" y="2192338"/>
            <a:ext cx="69850" cy="134937"/>
          </a:xfrm>
          <a:prstGeom prst="ellipse">
            <a:avLst/>
          </a:prstGeom>
          <a:noFill/>
          <a:ln w="18970">
            <a:solidFill>
              <a:srgbClr val="000000"/>
            </a:solidFill>
            <a:round/>
            <a:headEnd/>
            <a:tailEnd/>
          </a:ln>
        </p:spPr>
        <p:txBody>
          <a:bodyPr wrap="none" anchor="ctr"/>
          <a:lstStyle/>
          <a:p>
            <a:endParaRPr lang="en-US"/>
          </a:p>
        </p:txBody>
      </p:sp>
      <p:sp>
        <p:nvSpPr>
          <p:cNvPr id="47215" name="Freeform 115"/>
          <p:cNvSpPr>
            <a:spLocks/>
          </p:cNvSpPr>
          <p:nvPr/>
        </p:nvSpPr>
        <p:spPr bwMode="auto">
          <a:xfrm>
            <a:off x="2039938" y="2241550"/>
            <a:ext cx="430212" cy="139700"/>
          </a:xfrm>
          <a:custGeom>
            <a:avLst/>
            <a:gdLst>
              <a:gd name="T0" fmla="*/ 0 w 298"/>
              <a:gd name="T1" fmla="*/ 0 h 100"/>
              <a:gd name="T2" fmla="*/ 0 w 298"/>
              <a:gd name="T3" fmla="*/ 2147483647 h 100"/>
              <a:gd name="T4" fmla="*/ 2147483647 w 298"/>
              <a:gd name="T5" fmla="*/ 2147483647 h 100"/>
              <a:gd name="T6" fmla="*/ 2147483647 w 298"/>
              <a:gd name="T7" fmla="*/ 0 h 100"/>
              <a:gd name="T8" fmla="*/ 0 w 298"/>
              <a:gd name="T9" fmla="*/ 0 h 100"/>
              <a:gd name="T10" fmla="*/ 0 60000 65536"/>
              <a:gd name="T11" fmla="*/ 0 60000 65536"/>
              <a:gd name="T12" fmla="*/ 0 60000 65536"/>
              <a:gd name="T13" fmla="*/ 0 60000 65536"/>
              <a:gd name="T14" fmla="*/ 0 60000 65536"/>
              <a:gd name="T15" fmla="*/ 0 w 298"/>
              <a:gd name="T16" fmla="*/ 0 h 100"/>
              <a:gd name="T17" fmla="*/ 298 w 298"/>
              <a:gd name="T18" fmla="*/ 100 h 100"/>
            </a:gdLst>
            <a:ahLst/>
            <a:cxnLst>
              <a:cxn ang="T10">
                <a:pos x="T0" y="T1"/>
              </a:cxn>
              <a:cxn ang="T11">
                <a:pos x="T2" y="T3"/>
              </a:cxn>
              <a:cxn ang="T12">
                <a:pos x="T4" y="T5"/>
              </a:cxn>
              <a:cxn ang="T13">
                <a:pos x="T6" y="T7"/>
              </a:cxn>
              <a:cxn ang="T14">
                <a:pos x="T8" y="T9"/>
              </a:cxn>
            </a:cxnLst>
            <a:rect l="T15" t="T16" r="T17" b="T18"/>
            <a:pathLst>
              <a:path w="298" h="100">
                <a:moveTo>
                  <a:pt x="0" y="0"/>
                </a:moveTo>
                <a:lnTo>
                  <a:pt x="0" y="99"/>
                </a:lnTo>
                <a:lnTo>
                  <a:pt x="297" y="99"/>
                </a:lnTo>
                <a:lnTo>
                  <a:pt x="297"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216" name="AutoShape 116"/>
          <p:cNvSpPr>
            <a:spLocks noChangeArrowheads="1"/>
          </p:cNvSpPr>
          <p:nvPr/>
        </p:nvSpPr>
        <p:spPr bwMode="auto">
          <a:xfrm flipV="1">
            <a:off x="2033588" y="2325688"/>
            <a:ext cx="52387"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217" name="Line 117"/>
          <p:cNvSpPr>
            <a:spLocks noChangeShapeType="1"/>
          </p:cNvSpPr>
          <p:nvPr/>
        </p:nvSpPr>
        <p:spPr bwMode="auto">
          <a:xfrm>
            <a:off x="2058988" y="2238375"/>
            <a:ext cx="0" cy="80963"/>
          </a:xfrm>
          <a:prstGeom prst="line">
            <a:avLst/>
          </a:prstGeom>
          <a:noFill/>
          <a:ln w="18970">
            <a:solidFill>
              <a:srgbClr val="000000"/>
            </a:solidFill>
            <a:round/>
            <a:headEnd/>
            <a:tailEnd/>
          </a:ln>
        </p:spPr>
        <p:txBody>
          <a:bodyPr wrap="none" anchor="ctr"/>
          <a:lstStyle/>
          <a:p>
            <a:endParaRPr lang="en-US"/>
          </a:p>
        </p:txBody>
      </p:sp>
      <p:sp>
        <p:nvSpPr>
          <p:cNvPr id="47218" name="Line 118"/>
          <p:cNvSpPr>
            <a:spLocks noChangeShapeType="1"/>
          </p:cNvSpPr>
          <p:nvPr/>
        </p:nvSpPr>
        <p:spPr bwMode="auto">
          <a:xfrm>
            <a:off x="2060575" y="2420938"/>
            <a:ext cx="0" cy="61912"/>
          </a:xfrm>
          <a:prstGeom prst="line">
            <a:avLst/>
          </a:prstGeom>
          <a:noFill/>
          <a:ln w="18970">
            <a:solidFill>
              <a:srgbClr val="000000"/>
            </a:solidFill>
            <a:round/>
            <a:headEnd/>
            <a:tailEnd/>
          </a:ln>
        </p:spPr>
        <p:txBody>
          <a:bodyPr wrap="none" anchor="ctr"/>
          <a:lstStyle/>
          <a:p>
            <a:endParaRPr lang="en-US"/>
          </a:p>
        </p:txBody>
      </p:sp>
      <p:sp>
        <p:nvSpPr>
          <p:cNvPr id="47219" name="Line 119"/>
          <p:cNvSpPr>
            <a:spLocks noChangeShapeType="1"/>
          </p:cNvSpPr>
          <p:nvPr/>
        </p:nvSpPr>
        <p:spPr bwMode="auto">
          <a:xfrm flipH="1">
            <a:off x="2014538" y="2490788"/>
            <a:ext cx="88900" cy="0"/>
          </a:xfrm>
          <a:prstGeom prst="line">
            <a:avLst/>
          </a:prstGeom>
          <a:noFill/>
          <a:ln w="18970">
            <a:solidFill>
              <a:srgbClr val="000000"/>
            </a:solidFill>
            <a:round/>
            <a:headEnd/>
            <a:tailEnd/>
          </a:ln>
        </p:spPr>
        <p:txBody>
          <a:bodyPr wrap="none" anchor="ctr"/>
          <a:lstStyle/>
          <a:p>
            <a:endParaRPr lang="en-US"/>
          </a:p>
        </p:txBody>
      </p:sp>
      <p:sp>
        <p:nvSpPr>
          <p:cNvPr id="47220" name="Line 120"/>
          <p:cNvSpPr>
            <a:spLocks noChangeShapeType="1"/>
          </p:cNvSpPr>
          <p:nvPr/>
        </p:nvSpPr>
        <p:spPr bwMode="auto">
          <a:xfrm flipH="1">
            <a:off x="2033588" y="2516188"/>
            <a:ext cx="53975" cy="0"/>
          </a:xfrm>
          <a:prstGeom prst="line">
            <a:avLst/>
          </a:prstGeom>
          <a:noFill/>
          <a:ln w="18970">
            <a:solidFill>
              <a:srgbClr val="000000"/>
            </a:solidFill>
            <a:round/>
            <a:headEnd/>
            <a:tailEnd/>
          </a:ln>
        </p:spPr>
        <p:txBody>
          <a:bodyPr wrap="none" anchor="ctr"/>
          <a:lstStyle/>
          <a:p>
            <a:endParaRPr lang="en-US"/>
          </a:p>
        </p:txBody>
      </p:sp>
      <p:sp>
        <p:nvSpPr>
          <p:cNvPr id="47221" name="Line 121"/>
          <p:cNvSpPr>
            <a:spLocks noChangeShapeType="1"/>
          </p:cNvSpPr>
          <p:nvPr/>
        </p:nvSpPr>
        <p:spPr bwMode="auto">
          <a:xfrm flipH="1">
            <a:off x="2047875" y="2536825"/>
            <a:ext cx="22225" cy="0"/>
          </a:xfrm>
          <a:prstGeom prst="line">
            <a:avLst/>
          </a:prstGeom>
          <a:noFill/>
          <a:ln w="18970">
            <a:solidFill>
              <a:srgbClr val="000000"/>
            </a:solidFill>
            <a:round/>
            <a:headEnd/>
            <a:tailEnd/>
          </a:ln>
        </p:spPr>
        <p:txBody>
          <a:bodyPr wrap="none" anchor="ctr"/>
          <a:lstStyle/>
          <a:p>
            <a:endParaRPr lang="en-US"/>
          </a:p>
        </p:txBody>
      </p:sp>
      <p:sp>
        <p:nvSpPr>
          <p:cNvPr id="47222" name="Line 122"/>
          <p:cNvSpPr>
            <a:spLocks noChangeShapeType="1"/>
          </p:cNvSpPr>
          <p:nvPr/>
        </p:nvSpPr>
        <p:spPr bwMode="auto">
          <a:xfrm>
            <a:off x="2119313" y="2236788"/>
            <a:ext cx="0" cy="2435225"/>
          </a:xfrm>
          <a:prstGeom prst="line">
            <a:avLst/>
          </a:prstGeom>
          <a:noFill/>
          <a:ln w="28448">
            <a:solidFill>
              <a:srgbClr val="000000"/>
            </a:solidFill>
            <a:round/>
            <a:headEnd/>
            <a:tailEnd/>
          </a:ln>
        </p:spPr>
        <p:txBody>
          <a:bodyPr wrap="none" anchor="ctr"/>
          <a:lstStyle/>
          <a:p>
            <a:endParaRPr lang="en-US"/>
          </a:p>
        </p:txBody>
      </p:sp>
      <p:sp>
        <p:nvSpPr>
          <p:cNvPr id="47223" name="AutoShape 123"/>
          <p:cNvSpPr>
            <a:spLocks noChangeArrowheads="1"/>
          </p:cNvSpPr>
          <p:nvPr/>
        </p:nvSpPr>
        <p:spPr bwMode="auto">
          <a:xfrm flipV="1">
            <a:off x="2293938" y="2322513"/>
            <a:ext cx="49212" cy="93662"/>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224" name="Line 124"/>
          <p:cNvSpPr>
            <a:spLocks noChangeShapeType="1"/>
          </p:cNvSpPr>
          <p:nvPr/>
        </p:nvSpPr>
        <p:spPr bwMode="auto">
          <a:xfrm>
            <a:off x="2317750" y="2238375"/>
            <a:ext cx="0" cy="77788"/>
          </a:xfrm>
          <a:prstGeom prst="line">
            <a:avLst/>
          </a:prstGeom>
          <a:noFill/>
          <a:ln w="18970">
            <a:solidFill>
              <a:srgbClr val="000000"/>
            </a:solidFill>
            <a:round/>
            <a:headEnd/>
            <a:tailEnd/>
          </a:ln>
        </p:spPr>
        <p:txBody>
          <a:bodyPr wrap="none" anchor="ctr"/>
          <a:lstStyle/>
          <a:p>
            <a:endParaRPr lang="en-US"/>
          </a:p>
        </p:txBody>
      </p:sp>
      <p:sp>
        <p:nvSpPr>
          <p:cNvPr id="47225" name="Line 125"/>
          <p:cNvSpPr>
            <a:spLocks noChangeShapeType="1"/>
          </p:cNvSpPr>
          <p:nvPr/>
        </p:nvSpPr>
        <p:spPr bwMode="auto">
          <a:xfrm>
            <a:off x="2316163" y="2414588"/>
            <a:ext cx="0" cy="65087"/>
          </a:xfrm>
          <a:prstGeom prst="line">
            <a:avLst/>
          </a:prstGeom>
          <a:noFill/>
          <a:ln w="18970">
            <a:solidFill>
              <a:srgbClr val="000000"/>
            </a:solidFill>
            <a:round/>
            <a:headEnd/>
            <a:tailEnd/>
          </a:ln>
        </p:spPr>
        <p:txBody>
          <a:bodyPr wrap="none" anchor="ctr"/>
          <a:lstStyle/>
          <a:p>
            <a:endParaRPr lang="en-US"/>
          </a:p>
        </p:txBody>
      </p:sp>
      <p:sp>
        <p:nvSpPr>
          <p:cNvPr id="47226" name="Line 126"/>
          <p:cNvSpPr>
            <a:spLocks noChangeShapeType="1"/>
          </p:cNvSpPr>
          <p:nvPr/>
        </p:nvSpPr>
        <p:spPr bwMode="auto">
          <a:xfrm flipH="1">
            <a:off x="2273300" y="2486025"/>
            <a:ext cx="88900" cy="0"/>
          </a:xfrm>
          <a:prstGeom prst="line">
            <a:avLst/>
          </a:prstGeom>
          <a:noFill/>
          <a:ln w="18970">
            <a:solidFill>
              <a:srgbClr val="000000"/>
            </a:solidFill>
            <a:round/>
            <a:headEnd/>
            <a:tailEnd/>
          </a:ln>
        </p:spPr>
        <p:txBody>
          <a:bodyPr wrap="none" anchor="ctr"/>
          <a:lstStyle/>
          <a:p>
            <a:endParaRPr lang="en-US"/>
          </a:p>
        </p:txBody>
      </p:sp>
      <p:sp>
        <p:nvSpPr>
          <p:cNvPr id="47227" name="Line 127"/>
          <p:cNvSpPr>
            <a:spLocks noChangeShapeType="1"/>
          </p:cNvSpPr>
          <p:nvPr/>
        </p:nvSpPr>
        <p:spPr bwMode="auto">
          <a:xfrm flipH="1">
            <a:off x="2293938" y="2511425"/>
            <a:ext cx="50800" cy="0"/>
          </a:xfrm>
          <a:prstGeom prst="line">
            <a:avLst/>
          </a:prstGeom>
          <a:noFill/>
          <a:ln w="18970">
            <a:solidFill>
              <a:srgbClr val="000000"/>
            </a:solidFill>
            <a:round/>
            <a:headEnd/>
            <a:tailEnd/>
          </a:ln>
        </p:spPr>
        <p:txBody>
          <a:bodyPr wrap="none" anchor="ctr"/>
          <a:lstStyle/>
          <a:p>
            <a:endParaRPr lang="en-US"/>
          </a:p>
        </p:txBody>
      </p:sp>
      <p:sp>
        <p:nvSpPr>
          <p:cNvPr id="47228" name="Line 128"/>
          <p:cNvSpPr>
            <a:spLocks noChangeShapeType="1"/>
          </p:cNvSpPr>
          <p:nvPr/>
        </p:nvSpPr>
        <p:spPr bwMode="auto">
          <a:xfrm flipH="1">
            <a:off x="2306638" y="2541588"/>
            <a:ext cx="22225" cy="0"/>
          </a:xfrm>
          <a:prstGeom prst="line">
            <a:avLst/>
          </a:prstGeom>
          <a:noFill/>
          <a:ln w="18970">
            <a:solidFill>
              <a:srgbClr val="000000"/>
            </a:solidFill>
            <a:round/>
            <a:headEnd/>
            <a:tailEnd/>
          </a:ln>
        </p:spPr>
        <p:txBody>
          <a:bodyPr wrap="none" anchor="ctr"/>
          <a:lstStyle/>
          <a:p>
            <a:endParaRPr lang="en-US"/>
          </a:p>
        </p:txBody>
      </p:sp>
      <p:sp>
        <p:nvSpPr>
          <p:cNvPr id="47229" name="Line 129"/>
          <p:cNvSpPr>
            <a:spLocks noChangeShapeType="1"/>
          </p:cNvSpPr>
          <p:nvPr/>
        </p:nvSpPr>
        <p:spPr bwMode="auto">
          <a:xfrm>
            <a:off x="2378075" y="2238375"/>
            <a:ext cx="0" cy="523875"/>
          </a:xfrm>
          <a:prstGeom prst="line">
            <a:avLst/>
          </a:prstGeom>
          <a:noFill/>
          <a:ln w="28448">
            <a:solidFill>
              <a:srgbClr val="2F2F2F"/>
            </a:solidFill>
            <a:round/>
            <a:headEnd/>
            <a:tailEnd/>
          </a:ln>
        </p:spPr>
        <p:txBody>
          <a:bodyPr wrap="none" anchor="ctr"/>
          <a:lstStyle/>
          <a:p>
            <a:endParaRPr lang="en-US"/>
          </a:p>
        </p:txBody>
      </p:sp>
      <p:sp>
        <p:nvSpPr>
          <p:cNvPr id="47230" name="Line 130"/>
          <p:cNvSpPr>
            <a:spLocks noChangeShapeType="1"/>
          </p:cNvSpPr>
          <p:nvPr/>
        </p:nvSpPr>
        <p:spPr bwMode="auto">
          <a:xfrm>
            <a:off x="2378075" y="2760663"/>
            <a:ext cx="1588" cy="558800"/>
          </a:xfrm>
          <a:prstGeom prst="line">
            <a:avLst/>
          </a:prstGeom>
          <a:noFill/>
          <a:ln w="28448">
            <a:solidFill>
              <a:srgbClr val="2F2F2F"/>
            </a:solidFill>
            <a:round/>
            <a:headEnd/>
            <a:tailEnd/>
          </a:ln>
        </p:spPr>
        <p:txBody>
          <a:bodyPr wrap="none" anchor="ctr"/>
          <a:lstStyle/>
          <a:p>
            <a:endParaRPr lang="en-US"/>
          </a:p>
        </p:txBody>
      </p:sp>
      <p:sp>
        <p:nvSpPr>
          <p:cNvPr id="47231" name="Line 131"/>
          <p:cNvSpPr>
            <a:spLocks noChangeShapeType="1"/>
          </p:cNvSpPr>
          <p:nvPr/>
        </p:nvSpPr>
        <p:spPr bwMode="auto">
          <a:xfrm flipH="1">
            <a:off x="3430588" y="3114675"/>
            <a:ext cx="207962" cy="0"/>
          </a:xfrm>
          <a:prstGeom prst="line">
            <a:avLst/>
          </a:prstGeom>
          <a:noFill/>
          <a:ln w="28448">
            <a:solidFill>
              <a:srgbClr val="2F2F2F"/>
            </a:solidFill>
            <a:round/>
            <a:headEnd/>
            <a:tailEnd/>
          </a:ln>
        </p:spPr>
        <p:txBody>
          <a:bodyPr wrap="none" anchor="ctr"/>
          <a:lstStyle/>
          <a:p>
            <a:endParaRPr lang="en-US"/>
          </a:p>
        </p:txBody>
      </p:sp>
      <p:sp>
        <p:nvSpPr>
          <p:cNvPr id="47232" name="Line 132"/>
          <p:cNvSpPr>
            <a:spLocks noChangeShapeType="1"/>
          </p:cNvSpPr>
          <p:nvPr/>
        </p:nvSpPr>
        <p:spPr bwMode="auto">
          <a:xfrm flipH="1">
            <a:off x="2994025" y="3114675"/>
            <a:ext cx="365125" cy="0"/>
          </a:xfrm>
          <a:prstGeom prst="line">
            <a:avLst/>
          </a:prstGeom>
          <a:noFill/>
          <a:ln w="28448">
            <a:solidFill>
              <a:srgbClr val="2F2F2F"/>
            </a:solidFill>
            <a:round/>
            <a:headEnd/>
            <a:tailEnd/>
          </a:ln>
        </p:spPr>
        <p:txBody>
          <a:bodyPr wrap="none" anchor="ctr"/>
          <a:lstStyle/>
          <a:p>
            <a:endParaRPr lang="en-US"/>
          </a:p>
        </p:txBody>
      </p:sp>
      <p:sp>
        <p:nvSpPr>
          <p:cNvPr id="47233" name="Line 133"/>
          <p:cNvSpPr>
            <a:spLocks noChangeShapeType="1"/>
          </p:cNvSpPr>
          <p:nvPr/>
        </p:nvSpPr>
        <p:spPr bwMode="auto">
          <a:xfrm>
            <a:off x="3708400" y="3257550"/>
            <a:ext cx="1887538" cy="0"/>
          </a:xfrm>
          <a:prstGeom prst="line">
            <a:avLst/>
          </a:prstGeom>
          <a:noFill/>
          <a:ln w="28448">
            <a:solidFill>
              <a:srgbClr val="2F2F2F"/>
            </a:solidFill>
            <a:round/>
            <a:headEnd/>
            <a:tailEnd/>
          </a:ln>
        </p:spPr>
        <p:txBody>
          <a:bodyPr wrap="none" anchor="ctr"/>
          <a:lstStyle/>
          <a:p>
            <a:endParaRPr lang="en-US"/>
          </a:p>
        </p:txBody>
      </p:sp>
      <p:sp>
        <p:nvSpPr>
          <p:cNvPr id="47234" name="Freeform 134"/>
          <p:cNvSpPr>
            <a:spLocks noChangeArrowheads="1"/>
          </p:cNvSpPr>
          <p:nvPr/>
        </p:nvSpPr>
        <p:spPr bwMode="auto">
          <a:xfrm>
            <a:off x="3386138" y="3257550"/>
            <a:ext cx="241300" cy="3175"/>
          </a:xfrm>
          <a:custGeom>
            <a:avLst/>
            <a:gdLst>
              <a:gd name="T0" fmla="*/ 2147483647 w 180"/>
              <a:gd name="T1" fmla="*/ 2147483647 h 2"/>
              <a:gd name="T2" fmla="*/ 0 w 180"/>
              <a:gd name="T3" fmla="*/ 0 h 2"/>
              <a:gd name="T4" fmla="*/ 0 60000 65536"/>
              <a:gd name="T5" fmla="*/ 0 60000 65536"/>
              <a:gd name="T6" fmla="*/ 0 w 180"/>
              <a:gd name="T7" fmla="*/ 0 h 2"/>
              <a:gd name="T8" fmla="*/ 180 w 180"/>
              <a:gd name="T9" fmla="*/ 2 h 2"/>
            </a:gdLst>
            <a:ahLst/>
            <a:cxnLst>
              <a:cxn ang="T4">
                <a:pos x="T0" y="T1"/>
              </a:cxn>
              <a:cxn ang="T5">
                <a:pos x="T2" y="T3"/>
              </a:cxn>
            </a:cxnLst>
            <a:rect l="T6" t="T7" r="T8" b="T9"/>
            <a:pathLst>
              <a:path w="180" h="2">
                <a:moveTo>
                  <a:pt x="180" y="2"/>
                </a:moveTo>
                <a:lnTo>
                  <a:pt x="0" y="0"/>
                </a:lnTo>
              </a:path>
            </a:pathLst>
          </a:custGeom>
          <a:noFill/>
          <a:ln w="28448">
            <a:solidFill>
              <a:srgbClr val="2F2F2F"/>
            </a:solidFill>
            <a:round/>
            <a:headEnd/>
            <a:tailEnd/>
          </a:ln>
        </p:spPr>
        <p:txBody>
          <a:bodyPr wrap="none" anchor="ctr"/>
          <a:lstStyle/>
          <a:p>
            <a:endParaRPr lang="en-US"/>
          </a:p>
        </p:txBody>
      </p:sp>
      <p:sp>
        <p:nvSpPr>
          <p:cNvPr id="47235" name="Freeform 135"/>
          <p:cNvSpPr>
            <a:spLocks noChangeArrowheads="1"/>
          </p:cNvSpPr>
          <p:nvPr/>
        </p:nvSpPr>
        <p:spPr bwMode="auto">
          <a:xfrm>
            <a:off x="3654425" y="4191000"/>
            <a:ext cx="434975" cy="1588"/>
          </a:xfrm>
          <a:custGeom>
            <a:avLst/>
            <a:gdLst>
              <a:gd name="T0" fmla="*/ 0 w 302"/>
              <a:gd name="T1" fmla="*/ 0 h 1"/>
              <a:gd name="T2" fmla="*/ 2147483647 w 302"/>
              <a:gd name="T3" fmla="*/ 2147483647 h 1"/>
              <a:gd name="T4" fmla="*/ 0 60000 65536"/>
              <a:gd name="T5" fmla="*/ 0 60000 65536"/>
              <a:gd name="T6" fmla="*/ 0 w 302"/>
              <a:gd name="T7" fmla="*/ 0 h 1"/>
              <a:gd name="T8" fmla="*/ 302 w 302"/>
              <a:gd name="T9" fmla="*/ 1 h 1"/>
            </a:gdLst>
            <a:ahLst/>
            <a:cxnLst>
              <a:cxn ang="T4">
                <a:pos x="T0" y="T1"/>
              </a:cxn>
              <a:cxn ang="T5">
                <a:pos x="T2" y="T3"/>
              </a:cxn>
            </a:cxnLst>
            <a:rect l="T6" t="T7" r="T8" b="T9"/>
            <a:pathLst>
              <a:path w="302" h="1">
                <a:moveTo>
                  <a:pt x="0" y="0"/>
                </a:moveTo>
                <a:lnTo>
                  <a:pt x="302" y="1"/>
                </a:lnTo>
              </a:path>
            </a:pathLst>
          </a:custGeom>
          <a:noFill/>
          <a:ln w="28448">
            <a:solidFill>
              <a:srgbClr val="4F4F4F"/>
            </a:solidFill>
            <a:round/>
            <a:headEnd/>
            <a:tailEnd/>
          </a:ln>
        </p:spPr>
        <p:txBody>
          <a:bodyPr wrap="none" anchor="ctr"/>
          <a:lstStyle/>
          <a:p>
            <a:endParaRPr lang="en-US"/>
          </a:p>
        </p:txBody>
      </p:sp>
      <p:sp>
        <p:nvSpPr>
          <p:cNvPr id="47236" name="Line 136"/>
          <p:cNvSpPr>
            <a:spLocks noChangeShapeType="1"/>
          </p:cNvSpPr>
          <p:nvPr/>
        </p:nvSpPr>
        <p:spPr bwMode="auto">
          <a:xfrm>
            <a:off x="2119313" y="4737100"/>
            <a:ext cx="0" cy="322263"/>
          </a:xfrm>
          <a:prstGeom prst="line">
            <a:avLst/>
          </a:prstGeom>
          <a:noFill/>
          <a:ln w="28448">
            <a:solidFill>
              <a:srgbClr val="000000"/>
            </a:solidFill>
            <a:round/>
            <a:headEnd/>
            <a:tailEnd/>
          </a:ln>
        </p:spPr>
        <p:txBody>
          <a:bodyPr wrap="none" anchor="ctr"/>
          <a:lstStyle/>
          <a:p>
            <a:endParaRPr lang="en-US"/>
          </a:p>
        </p:txBody>
      </p:sp>
      <p:sp>
        <p:nvSpPr>
          <p:cNvPr id="47237" name="Freeform 137"/>
          <p:cNvSpPr>
            <a:spLocks noChangeArrowheads="1"/>
          </p:cNvSpPr>
          <p:nvPr/>
        </p:nvSpPr>
        <p:spPr bwMode="auto">
          <a:xfrm>
            <a:off x="2117725" y="5065713"/>
            <a:ext cx="211138" cy="0"/>
          </a:xfrm>
          <a:custGeom>
            <a:avLst/>
            <a:gdLst>
              <a:gd name="T0" fmla="*/ 0 w 147"/>
              <a:gd name="T1" fmla="*/ 0 h 1"/>
              <a:gd name="T2" fmla="*/ 2147483647 w 147"/>
              <a:gd name="T3" fmla="*/ 0 h 1"/>
              <a:gd name="T4" fmla="*/ 0 60000 65536"/>
              <a:gd name="T5" fmla="*/ 0 60000 65536"/>
              <a:gd name="T6" fmla="*/ 0 w 147"/>
              <a:gd name="T7" fmla="*/ 0 h 1"/>
              <a:gd name="T8" fmla="*/ 147 w 147"/>
              <a:gd name="T9" fmla="*/ 0 h 1"/>
            </a:gdLst>
            <a:ahLst/>
            <a:cxnLst>
              <a:cxn ang="T4">
                <a:pos x="T0" y="T1"/>
              </a:cxn>
              <a:cxn ang="T5">
                <a:pos x="T2" y="T3"/>
              </a:cxn>
            </a:cxnLst>
            <a:rect l="T6" t="T7" r="T8" b="T9"/>
            <a:pathLst>
              <a:path w="147" h="1">
                <a:moveTo>
                  <a:pt x="0" y="1"/>
                </a:moveTo>
                <a:lnTo>
                  <a:pt x="147" y="0"/>
                </a:lnTo>
              </a:path>
            </a:pathLst>
          </a:custGeom>
          <a:noFill/>
          <a:ln w="28448">
            <a:solidFill>
              <a:srgbClr val="000000"/>
            </a:solidFill>
            <a:round/>
            <a:headEnd/>
            <a:tailEnd/>
          </a:ln>
        </p:spPr>
        <p:txBody>
          <a:bodyPr wrap="none" anchor="ctr"/>
          <a:lstStyle/>
          <a:p>
            <a:endParaRPr lang="en-US"/>
          </a:p>
        </p:txBody>
      </p:sp>
      <p:sp>
        <p:nvSpPr>
          <p:cNvPr id="47238" name="Freeform 138"/>
          <p:cNvSpPr>
            <a:spLocks noChangeArrowheads="1"/>
          </p:cNvSpPr>
          <p:nvPr/>
        </p:nvSpPr>
        <p:spPr bwMode="auto">
          <a:xfrm>
            <a:off x="2320925" y="4895850"/>
            <a:ext cx="3175" cy="138113"/>
          </a:xfrm>
          <a:custGeom>
            <a:avLst/>
            <a:gdLst>
              <a:gd name="T0" fmla="*/ 2147483647 w 2"/>
              <a:gd name="T1" fmla="*/ 0 h 99"/>
              <a:gd name="T2" fmla="*/ 0 w 2"/>
              <a:gd name="T3" fmla="*/ 2147483647 h 99"/>
              <a:gd name="T4" fmla="*/ 0 60000 65536"/>
              <a:gd name="T5" fmla="*/ 0 60000 65536"/>
              <a:gd name="T6" fmla="*/ 0 w 2"/>
              <a:gd name="T7" fmla="*/ 0 h 99"/>
              <a:gd name="T8" fmla="*/ 2 w 2"/>
              <a:gd name="T9" fmla="*/ 99 h 99"/>
            </a:gdLst>
            <a:ahLst/>
            <a:cxnLst>
              <a:cxn ang="T4">
                <a:pos x="T0" y="T1"/>
              </a:cxn>
              <a:cxn ang="T5">
                <a:pos x="T2" y="T3"/>
              </a:cxn>
            </a:cxnLst>
            <a:rect l="T6" t="T7" r="T8" b="T9"/>
            <a:pathLst>
              <a:path w="2" h="99">
                <a:moveTo>
                  <a:pt x="2" y="0"/>
                </a:moveTo>
                <a:lnTo>
                  <a:pt x="0" y="99"/>
                </a:lnTo>
              </a:path>
            </a:pathLst>
          </a:custGeom>
          <a:noFill/>
          <a:ln w="28448">
            <a:solidFill>
              <a:srgbClr val="008000"/>
            </a:solidFill>
            <a:round/>
            <a:headEnd/>
            <a:tailEnd/>
          </a:ln>
        </p:spPr>
        <p:txBody>
          <a:bodyPr wrap="none" anchor="ctr"/>
          <a:lstStyle/>
          <a:p>
            <a:endParaRPr lang="en-US"/>
          </a:p>
        </p:txBody>
      </p:sp>
      <p:sp>
        <p:nvSpPr>
          <p:cNvPr id="47239" name="Line 139"/>
          <p:cNvSpPr>
            <a:spLocks noChangeShapeType="1"/>
          </p:cNvSpPr>
          <p:nvPr/>
        </p:nvSpPr>
        <p:spPr bwMode="auto">
          <a:xfrm>
            <a:off x="2239963" y="1908175"/>
            <a:ext cx="0" cy="228600"/>
          </a:xfrm>
          <a:prstGeom prst="line">
            <a:avLst/>
          </a:prstGeom>
          <a:noFill/>
          <a:ln w="28448">
            <a:solidFill>
              <a:srgbClr val="000000"/>
            </a:solidFill>
            <a:round/>
            <a:headEnd/>
            <a:tailEnd/>
          </a:ln>
        </p:spPr>
        <p:txBody>
          <a:bodyPr wrap="none" anchor="ctr"/>
          <a:lstStyle/>
          <a:p>
            <a:endParaRPr lang="en-US"/>
          </a:p>
        </p:txBody>
      </p:sp>
      <p:sp>
        <p:nvSpPr>
          <p:cNvPr id="47240" name="Oval 140"/>
          <p:cNvSpPr>
            <a:spLocks noChangeArrowheads="1"/>
          </p:cNvSpPr>
          <p:nvPr/>
        </p:nvSpPr>
        <p:spPr bwMode="auto">
          <a:xfrm>
            <a:off x="1333500" y="1625600"/>
            <a:ext cx="69850" cy="125413"/>
          </a:xfrm>
          <a:prstGeom prst="ellipse">
            <a:avLst/>
          </a:prstGeom>
          <a:noFill/>
          <a:ln w="18970">
            <a:solidFill>
              <a:srgbClr val="000000"/>
            </a:solidFill>
            <a:round/>
            <a:headEnd/>
            <a:tailEnd/>
          </a:ln>
        </p:spPr>
        <p:txBody>
          <a:bodyPr wrap="none" anchor="ctr"/>
          <a:lstStyle/>
          <a:p>
            <a:endParaRPr lang="en-US"/>
          </a:p>
        </p:txBody>
      </p:sp>
      <p:sp>
        <p:nvSpPr>
          <p:cNvPr id="47241" name="Oval 141"/>
          <p:cNvSpPr>
            <a:spLocks noChangeArrowheads="1"/>
          </p:cNvSpPr>
          <p:nvPr/>
        </p:nvSpPr>
        <p:spPr bwMode="auto">
          <a:xfrm>
            <a:off x="1390650" y="1625600"/>
            <a:ext cx="68263" cy="125413"/>
          </a:xfrm>
          <a:prstGeom prst="ellipse">
            <a:avLst/>
          </a:prstGeom>
          <a:noFill/>
          <a:ln w="18970">
            <a:solidFill>
              <a:srgbClr val="000000"/>
            </a:solidFill>
            <a:round/>
            <a:headEnd/>
            <a:tailEnd/>
          </a:ln>
        </p:spPr>
        <p:txBody>
          <a:bodyPr wrap="none" anchor="ctr"/>
          <a:lstStyle/>
          <a:p>
            <a:endParaRPr lang="en-US"/>
          </a:p>
        </p:txBody>
      </p:sp>
      <p:sp>
        <p:nvSpPr>
          <p:cNvPr id="47242" name="Oval 142"/>
          <p:cNvSpPr>
            <a:spLocks noChangeArrowheads="1"/>
          </p:cNvSpPr>
          <p:nvPr/>
        </p:nvSpPr>
        <p:spPr bwMode="auto">
          <a:xfrm>
            <a:off x="1454150" y="1625600"/>
            <a:ext cx="68263" cy="125413"/>
          </a:xfrm>
          <a:prstGeom prst="ellipse">
            <a:avLst/>
          </a:prstGeom>
          <a:noFill/>
          <a:ln w="18970">
            <a:solidFill>
              <a:srgbClr val="000000"/>
            </a:solidFill>
            <a:round/>
            <a:headEnd/>
            <a:tailEnd/>
          </a:ln>
        </p:spPr>
        <p:txBody>
          <a:bodyPr wrap="none" anchor="ctr"/>
          <a:lstStyle/>
          <a:p>
            <a:endParaRPr lang="en-US"/>
          </a:p>
        </p:txBody>
      </p:sp>
      <p:sp>
        <p:nvSpPr>
          <p:cNvPr id="47243" name="Oval 143"/>
          <p:cNvSpPr>
            <a:spLocks noChangeArrowheads="1"/>
          </p:cNvSpPr>
          <p:nvPr/>
        </p:nvSpPr>
        <p:spPr bwMode="auto">
          <a:xfrm>
            <a:off x="1512888" y="1625600"/>
            <a:ext cx="69850" cy="125413"/>
          </a:xfrm>
          <a:prstGeom prst="ellipse">
            <a:avLst/>
          </a:prstGeom>
          <a:noFill/>
          <a:ln w="18970">
            <a:solidFill>
              <a:srgbClr val="000000"/>
            </a:solidFill>
            <a:round/>
            <a:headEnd/>
            <a:tailEnd/>
          </a:ln>
        </p:spPr>
        <p:txBody>
          <a:bodyPr wrap="none" anchor="ctr"/>
          <a:lstStyle/>
          <a:p>
            <a:endParaRPr lang="en-US"/>
          </a:p>
        </p:txBody>
      </p:sp>
      <p:sp>
        <p:nvSpPr>
          <p:cNvPr id="47244" name="Freeform 144"/>
          <p:cNvSpPr>
            <a:spLocks/>
          </p:cNvSpPr>
          <p:nvPr/>
        </p:nvSpPr>
        <p:spPr bwMode="auto">
          <a:xfrm>
            <a:off x="1325563" y="1660525"/>
            <a:ext cx="320675" cy="101600"/>
          </a:xfrm>
          <a:custGeom>
            <a:avLst/>
            <a:gdLst>
              <a:gd name="T0" fmla="*/ 0 w 222"/>
              <a:gd name="T1" fmla="*/ 0 h 72"/>
              <a:gd name="T2" fmla="*/ 0 w 222"/>
              <a:gd name="T3" fmla="*/ 2147483647 h 72"/>
              <a:gd name="T4" fmla="*/ 2147483647 w 222"/>
              <a:gd name="T5" fmla="*/ 2147483647 h 72"/>
              <a:gd name="T6" fmla="*/ 2147483647 w 222"/>
              <a:gd name="T7" fmla="*/ 0 h 72"/>
              <a:gd name="T8" fmla="*/ 0 w 222"/>
              <a:gd name="T9" fmla="*/ 0 h 72"/>
              <a:gd name="T10" fmla="*/ 0 60000 65536"/>
              <a:gd name="T11" fmla="*/ 0 60000 65536"/>
              <a:gd name="T12" fmla="*/ 0 60000 65536"/>
              <a:gd name="T13" fmla="*/ 0 60000 65536"/>
              <a:gd name="T14" fmla="*/ 0 60000 65536"/>
              <a:gd name="T15" fmla="*/ 0 w 222"/>
              <a:gd name="T16" fmla="*/ 0 h 72"/>
              <a:gd name="T17" fmla="*/ 222 w 222"/>
              <a:gd name="T18" fmla="*/ 72 h 72"/>
            </a:gdLst>
            <a:ahLst/>
            <a:cxnLst>
              <a:cxn ang="T10">
                <a:pos x="T0" y="T1"/>
              </a:cxn>
              <a:cxn ang="T11">
                <a:pos x="T2" y="T3"/>
              </a:cxn>
              <a:cxn ang="T12">
                <a:pos x="T4" y="T5"/>
              </a:cxn>
              <a:cxn ang="T13">
                <a:pos x="T6" y="T7"/>
              </a:cxn>
              <a:cxn ang="T14">
                <a:pos x="T8" y="T9"/>
              </a:cxn>
            </a:cxnLst>
            <a:rect l="T15" t="T16" r="T17" b="T18"/>
            <a:pathLst>
              <a:path w="222" h="72">
                <a:moveTo>
                  <a:pt x="0" y="0"/>
                </a:moveTo>
                <a:lnTo>
                  <a:pt x="0" y="71"/>
                </a:lnTo>
                <a:lnTo>
                  <a:pt x="221" y="71"/>
                </a:lnTo>
                <a:lnTo>
                  <a:pt x="221"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245" name="Oval 145"/>
          <p:cNvSpPr>
            <a:spLocks noChangeArrowheads="1"/>
          </p:cNvSpPr>
          <p:nvPr/>
        </p:nvSpPr>
        <p:spPr bwMode="auto">
          <a:xfrm>
            <a:off x="1333500" y="1463675"/>
            <a:ext cx="68263" cy="127000"/>
          </a:xfrm>
          <a:prstGeom prst="ellipse">
            <a:avLst/>
          </a:prstGeom>
          <a:noFill/>
          <a:ln w="18970">
            <a:solidFill>
              <a:srgbClr val="000000"/>
            </a:solidFill>
            <a:round/>
            <a:headEnd/>
            <a:tailEnd/>
          </a:ln>
        </p:spPr>
        <p:txBody>
          <a:bodyPr wrap="none" anchor="ctr"/>
          <a:lstStyle/>
          <a:p>
            <a:endParaRPr lang="en-US"/>
          </a:p>
        </p:txBody>
      </p:sp>
      <p:sp>
        <p:nvSpPr>
          <p:cNvPr id="47246" name="Oval 146"/>
          <p:cNvSpPr>
            <a:spLocks noChangeArrowheads="1"/>
          </p:cNvSpPr>
          <p:nvPr/>
        </p:nvSpPr>
        <p:spPr bwMode="auto">
          <a:xfrm>
            <a:off x="1389063" y="1463675"/>
            <a:ext cx="68262" cy="127000"/>
          </a:xfrm>
          <a:prstGeom prst="ellipse">
            <a:avLst/>
          </a:prstGeom>
          <a:noFill/>
          <a:ln w="18970">
            <a:solidFill>
              <a:srgbClr val="000000"/>
            </a:solidFill>
            <a:round/>
            <a:headEnd/>
            <a:tailEnd/>
          </a:ln>
        </p:spPr>
        <p:txBody>
          <a:bodyPr wrap="none" anchor="ctr"/>
          <a:lstStyle/>
          <a:p>
            <a:endParaRPr lang="en-US"/>
          </a:p>
        </p:txBody>
      </p:sp>
      <p:sp>
        <p:nvSpPr>
          <p:cNvPr id="47247" name="Oval 147"/>
          <p:cNvSpPr>
            <a:spLocks noChangeArrowheads="1"/>
          </p:cNvSpPr>
          <p:nvPr/>
        </p:nvSpPr>
        <p:spPr bwMode="auto">
          <a:xfrm>
            <a:off x="1454150" y="1463675"/>
            <a:ext cx="66675" cy="127000"/>
          </a:xfrm>
          <a:prstGeom prst="ellipse">
            <a:avLst/>
          </a:prstGeom>
          <a:noFill/>
          <a:ln w="18970">
            <a:solidFill>
              <a:srgbClr val="000000"/>
            </a:solidFill>
            <a:round/>
            <a:headEnd/>
            <a:tailEnd/>
          </a:ln>
        </p:spPr>
        <p:txBody>
          <a:bodyPr wrap="none" anchor="ctr"/>
          <a:lstStyle/>
          <a:p>
            <a:endParaRPr lang="en-US"/>
          </a:p>
        </p:txBody>
      </p:sp>
      <p:sp>
        <p:nvSpPr>
          <p:cNvPr id="47248" name="Oval 148"/>
          <p:cNvSpPr>
            <a:spLocks noChangeArrowheads="1"/>
          </p:cNvSpPr>
          <p:nvPr/>
        </p:nvSpPr>
        <p:spPr bwMode="auto">
          <a:xfrm>
            <a:off x="1512888" y="1463675"/>
            <a:ext cx="68262" cy="127000"/>
          </a:xfrm>
          <a:prstGeom prst="ellipse">
            <a:avLst/>
          </a:prstGeom>
          <a:noFill/>
          <a:ln w="18970">
            <a:solidFill>
              <a:srgbClr val="000000"/>
            </a:solidFill>
            <a:round/>
            <a:headEnd/>
            <a:tailEnd/>
          </a:ln>
        </p:spPr>
        <p:txBody>
          <a:bodyPr wrap="none" anchor="ctr"/>
          <a:lstStyle/>
          <a:p>
            <a:endParaRPr lang="en-US"/>
          </a:p>
        </p:txBody>
      </p:sp>
      <p:sp>
        <p:nvSpPr>
          <p:cNvPr id="47249" name="Freeform 149"/>
          <p:cNvSpPr>
            <a:spLocks/>
          </p:cNvSpPr>
          <p:nvPr/>
        </p:nvSpPr>
        <p:spPr bwMode="auto">
          <a:xfrm>
            <a:off x="1325563" y="1455738"/>
            <a:ext cx="319087" cy="100012"/>
          </a:xfrm>
          <a:custGeom>
            <a:avLst/>
            <a:gdLst>
              <a:gd name="T0" fmla="*/ 2147483647 w 222"/>
              <a:gd name="T1" fmla="*/ 2147483647 h 72"/>
              <a:gd name="T2" fmla="*/ 2147483647 w 222"/>
              <a:gd name="T3" fmla="*/ 0 h 72"/>
              <a:gd name="T4" fmla="*/ 0 w 222"/>
              <a:gd name="T5" fmla="*/ 0 h 72"/>
              <a:gd name="T6" fmla="*/ 0 w 222"/>
              <a:gd name="T7" fmla="*/ 2147483647 h 72"/>
              <a:gd name="T8" fmla="*/ 2147483647 w 222"/>
              <a:gd name="T9" fmla="*/ 2147483647 h 72"/>
              <a:gd name="T10" fmla="*/ 0 60000 65536"/>
              <a:gd name="T11" fmla="*/ 0 60000 65536"/>
              <a:gd name="T12" fmla="*/ 0 60000 65536"/>
              <a:gd name="T13" fmla="*/ 0 60000 65536"/>
              <a:gd name="T14" fmla="*/ 0 60000 65536"/>
              <a:gd name="T15" fmla="*/ 0 w 222"/>
              <a:gd name="T16" fmla="*/ 0 h 72"/>
              <a:gd name="T17" fmla="*/ 222 w 222"/>
              <a:gd name="T18" fmla="*/ 72 h 72"/>
            </a:gdLst>
            <a:ahLst/>
            <a:cxnLst>
              <a:cxn ang="T10">
                <a:pos x="T0" y="T1"/>
              </a:cxn>
              <a:cxn ang="T11">
                <a:pos x="T2" y="T3"/>
              </a:cxn>
              <a:cxn ang="T12">
                <a:pos x="T4" y="T5"/>
              </a:cxn>
              <a:cxn ang="T13">
                <a:pos x="T6" y="T7"/>
              </a:cxn>
              <a:cxn ang="T14">
                <a:pos x="T8" y="T9"/>
              </a:cxn>
            </a:cxnLst>
            <a:rect l="T15" t="T16" r="T17" b="T18"/>
            <a:pathLst>
              <a:path w="222" h="72">
                <a:moveTo>
                  <a:pt x="221" y="71"/>
                </a:moveTo>
                <a:lnTo>
                  <a:pt x="221" y="0"/>
                </a:lnTo>
                <a:lnTo>
                  <a:pt x="0" y="0"/>
                </a:lnTo>
                <a:lnTo>
                  <a:pt x="0" y="71"/>
                </a:lnTo>
                <a:lnTo>
                  <a:pt x="221" y="71"/>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250" name="Oval 150"/>
          <p:cNvSpPr>
            <a:spLocks noChangeArrowheads="1"/>
          </p:cNvSpPr>
          <p:nvPr/>
        </p:nvSpPr>
        <p:spPr bwMode="auto">
          <a:xfrm>
            <a:off x="1246188" y="2247900"/>
            <a:ext cx="411162" cy="377825"/>
          </a:xfrm>
          <a:prstGeom prst="ellipse">
            <a:avLst/>
          </a:prstGeom>
          <a:solidFill>
            <a:srgbClr val="FFFFFF"/>
          </a:solidFill>
          <a:ln w="18970">
            <a:solidFill>
              <a:srgbClr val="000000"/>
            </a:solidFill>
            <a:round/>
            <a:headEnd/>
            <a:tailEnd/>
          </a:ln>
        </p:spPr>
        <p:txBody>
          <a:bodyPr wrap="none" anchor="ctr"/>
          <a:lstStyle/>
          <a:p>
            <a:endParaRPr lang="en-US"/>
          </a:p>
        </p:txBody>
      </p:sp>
      <p:sp>
        <p:nvSpPr>
          <p:cNvPr id="47251" name="Line 151"/>
          <p:cNvSpPr>
            <a:spLocks noChangeShapeType="1"/>
          </p:cNvSpPr>
          <p:nvPr/>
        </p:nvSpPr>
        <p:spPr bwMode="auto">
          <a:xfrm>
            <a:off x="1454150" y="2255838"/>
            <a:ext cx="0" cy="157162"/>
          </a:xfrm>
          <a:prstGeom prst="line">
            <a:avLst/>
          </a:prstGeom>
          <a:noFill/>
          <a:ln w="18970">
            <a:solidFill>
              <a:srgbClr val="000000"/>
            </a:solidFill>
            <a:round/>
            <a:headEnd/>
            <a:tailEnd/>
          </a:ln>
        </p:spPr>
        <p:txBody>
          <a:bodyPr wrap="none" anchor="ctr"/>
          <a:lstStyle/>
          <a:p>
            <a:endParaRPr lang="en-US"/>
          </a:p>
        </p:txBody>
      </p:sp>
      <p:sp>
        <p:nvSpPr>
          <p:cNvPr id="47252" name="Line 152"/>
          <p:cNvSpPr>
            <a:spLocks noChangeShapeType="1"/>
          </p:cNvSpPr>
          <p:nvPr/>
        </p:nvSpPr>
        <p:spPr bwMode="auto">
          <a:xfrm flipH="1">
            <a:off x="1287463" y="2420938"/>
            <a:ext cx="166687" cy="117475"/>
          </a:xfrm>
          <a:prstGeom prst="line">
            <a:avLst/>
          </a:prstGeom>
          <a:noFill/>
          <a:ln w="18970">
            <a:solidFill>
              <a:srgbClr val="000000"/>
            </a:solidFill>
            <a:round/>
            <a:headEnd/>
            <a:tailEnd/>
          </a:ln>
        </p:spPr>
        <p:txBody>
          <a:bodyPr wrap="none" anchor="ctr"/>
          <a:lstStyle/>
          <a:p>
            <a:endParaRPr lang="en-US"/>
          </a:p>
        </p:txBody>
      </p:sp>
      <p:sp>
        <p:nvSpPr>
          <p:cNvPr id="47253" name="Line 153"/>
          <p:cNvSpPr>
            <a:spLocks noChangeShapeType="1"/>
          </p:cNvSpPr>
          <p:nvPr/>
        </p:nvSpPr>
        <p:spPr bwMode="auto">
          <a:xfrm flipH="1" flipV="1">
            <a:off x="1452563" y="2422525"/>
            <a:ext cx="168275" cy="107950"/>
          </a:xfrm>
          <a:prstGeom prst="line">
            <a:avLst/>
          </a:prstGeom>
          <a:noFill/>
          <a:ln w="18970">
            <a:solidFill>
              <a:srgbClr val="000000"/>
            </a:solidFill>
            <a:round/>
            <a:headEnd/>
            <a:tailEnd/>
          </a:ln>
        </p:spPr>
        <p:txBody>
          <a:bodyPr wrap="none" anchor="ctr"/>
          <a:lstStyle/>
          <a:p>
            <a:endParaRPr lang="en-US"/>
          </a:p>
        </p:txBody>
      </p:sp>
      <p:sp>
        <p:nvSpPr>
          <p:cNvPr id="47254" name="Freeform 154"/>
          <p:cNvSpPr>
            <a:spLocks noChangeArrowheads="1"/>
          </p:cNvSpPr>
          <p:nvPr/>
        </p:nvSpPr>
        <p:spPr bwMode="auto">
          <a:xfrm>
            <a:off x="1452563" y="1647825"/>
            <a:ext cx="1587" cy="601663"/>
          </a:xfrm>
          <a:custGeom>
            <a:avLst/>
            <a:gdLst>
              <a:gd name="T0" fmla="*/ 0 w 1"/>
              <a:gd name="T1" fmla="*/ 2147483647 h 430"/>
              <a:gd name="T2" fmla="*/ 2147483647 w 1"/>
              <a:gd name="T3" fmla="*/ 0 h 430"/>
              <a:gd name="T4" fmla="*/ 0 60000 65536"/>
              <a:gd name="T5" fmla="*/ 0 60000 65536"/>
              <a:gd name="T6" fmla="*/ 0 w 1"/>
              <a:gd name="T7" fmla="*/ 0 h 430"/>
              <a:gd name="T8" fmla="*/ 1 w 1"/>
              <a:gd name="T9" fmla="*/ 430 h 430"/>
            </a:gdLst>
            <a:ahLst/>
            <a:cxnLst>
              <a:cxn ang="T4">
                <a:pos x="T0" y="T1"/>
              </a:cxn>
              <a:cxn ang="T5">
                <a:pos x="T2" y="T3"/>
              </a:cxn>
            </a:cxnLst>
            <a:rect l="T6" t="T7" r="T8" b="T9"/>
            <a:pathLst>
              <a:path w="1" h="430">
                <a:moveTo>
                  <a:pt x="0" y="430"/>
                </a:moveTo>
                <a:lnTo>
                  <a:pt x="1" y="0"/>
                </a:lnTo>
              </a:path>
            </a:pathLst>
          </a:custGeom>
          <a:noFill/>
          <a:ln w="18970">
            <a:solidFill>
              <a:srgbClr val="000000"/>
            </a:solidFill>
            <a:round/>
            <a:headEnd/>
            <a:tailEnd/>
          </a:ln>
        </p:spPr>
        <p:txBody>
          <a:bodyPr wrap="none" anchor="ctr"/>
          <a:lstStyle/>
          <a:p>
            <a:endParaRPr lang="en-US"/>
          </a:p>
        </p:txBody>
      </p:sp>
      <p:sp>
        <p:nvSpPr>
          <p:cNvPr id="47255" name="Freeform 155"/>
          <p:cNvSpPr>
            <a:spLocks noChangeArrowheads="1"/>
          </p:cNvSpPr>
          <p:nvPr/>
        </p:nvSpPr>
        <p:spPr bwMode="auto">
          <a:xfrm>
            <a:off x="1454150" y="1414463"/>
            <a:ext cx="3175" cy="153987"/>
          </a:xfrm>
          <a:custGeom>
            <a:avLst/>
            <a:gdLst>
              <a:gd name="T0" fmla="*/ 2147483647 w 2"/>
              <a:gd name="T1" fmla="*/ 0 h 110"/>
              <a:gd name="T2" fmla="*/ 0 w 2"/>
              <a:gd name="T3" fmla="*/ 2147483647 h 110"/>
              <a:gd name="T4" fmla="*/ 0 60000 65536"/>
              <a:gd name="T5" fmla="*/ 0 60000 65536"/>
              <a:gd name="T6" fmla="*/ 0 w 2"/>
              <a:gd name="T7" fmla="*/ 0 h 110"/>
              <a:gd name="T8" fmla="*/ 2 w 2"/>
              <a:gd name="T9" fmla="*/ 110 h 110"/>
            </a:gdLst>
            <a:ahLst/>
            <a:cxnLst>
              <a:cxn ang="T4">
                <a:pos x="T0" y="T1"/>
              </a:cxn>
              <a:cxn ang="T5">
                <a:pos x="T2" y="T3"/>
              </a:cxn>
            </a:cxnLst>
            <a:rect l="T6" t="T7" r="T8" b="T9"/>
            <a:pathLst>
              <a:path w="2" h="110">
                <a:moveTo>
                  <a:pt x="2" y="0"/>
                </a:moveTo>
                <a:lnTo>
                  <a:pt x="0" y="110"/>
                </a:lnTo>
              </a:path>
            </a:pathLst>
          </a:custGeom>
          <a:noFill/>
          <a:ln w="18970">
            <a:solidFill>
              <a:srgbClr val="000000"/>
            </a:solidFill>
            <a:round/>
            <a:headEnd/>
            <a:tailEnd/>
          </a:ln>
        </p:spPr>
        <p:txBody>
          <a:bodyPr wrap="none" anchor="ctr"/>
          <a:lstStyle/>
          <a:p>
            <a:endParaRPr lang="en-US"/>
          </a:p>
        </p:txBody>
      </p:sp>
      <p:sp>
        <p:nvSpPr>
          <p:cNvPr id="47256" name="Line 156"/>
          <p:cNvSpPr>
            <a:spLocks noChangeShapeType="1"/>
          </p:cNvSpPr>
          <p:nvPr/>
        </p:nvSpPr>
        <p:spPr bwMode="auto">
          <a:xfrm>
            <a:off x="1457325" y="1906588"/>
            <a:ext cx="2051050" cy="0"/>
          </a:xfrm>
          <a:prstGeom prst="line">
            <a:avLst/>
          </a:prstGeom>
          <a:noFill/>
          <a:ln w="28448">
            <a:solidFill>
              <a:srgbClr val="000000"/>
            </a:solidFill>
            <a:round/>
            <a:headEnd/>
            <a:tailEnd/>
          </a:ln>
        </p:spPr>
        <p:txBody>
          <a:bodyPr wrap="none" anchor="ctr"/>
          <a:lstStyle/>
          <a:p>
            <a:endParaRPr lang="en-US"/>
          </a:p>
        </p:txBody>
      </p:sp>
      <p:sp>
        <p:nvSpPr>
          <p:cNvPr id="47257" name="Oval 157"/>
          <p:cNvSpPr>
            <a:spLocks noChangeArrowheads="1"/>
          </p:cNvSpPr>
          <p:nvPr/>
        </p:nvSpPr>
        <p:spPr bwMode="auto">
          <a:xfrm>
            <a:off x="2230438" y="1893888"/>
            <a:ext cx="23812" cy="17462"/>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258" name="Oval 158"/>
          <p:cNvSpPr>
            <a:spLocks noChangeArrowheads="1"/>
          </p:cNvSpPr>
          <p:nvPr/>
        </p:nvSpPr>
        <p:spPr bwMode="auto">
          <a:xfrm>
            <a:off x="1443038" y="1897063"/>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259" name="Line 159"/>
          <p:cNvSpPr>
            <a:spLocks noChangeShapeType="1"/>
          </p:cNvSpPr>
          <p:nvPr/>
        </p:nvSpPr>
        <p:spPr bwMode="auto">
          <a:xfrm>
            <a:off x="788988" y="831850"/>
            <a:ext cx="5797550" cy="0"/>
          </a:xfrm>
          <a:prstGeom prst="line">
            <a:avLst/>
          </a:prstGeom>
          <a:noFill/>
          <a:ln w="28448">
            <a:solidFill>
              <a:srgbClr val="000000"/>
            </a:solidFill>
            <a:round/>
            <a:headEnd/>
            <a:tailEnd/>
          </a:ln>
        </p:spPr>
        <p:txBody>
          <a:bodyPr wrap="none" anchor="ctr"/>
          <a:lstStyle/>
          <a:p>
            <a:endParaRPr lang="en-US"/>
          </a:p>
        </p:txBody>
      </p:sp>
      <p:sp>
        <p:nvSpPr>
          <p:cNvPr id="47260" name="Line 160"/>
          <p:cNvSpPr>
            <a:spLocks noChangeShapeType="1"/>
          </p:cNvSpPr>
          <p:nvPr/>
        </p:nvSpPr>
        <p:spPr bwMode="auto">
          <a:xfrm>
            <a:off x="792163" y="1392238"/>
            <a:ext cx="5786437" cy="0"/>
          </a:xfrm>
          <a:prstGeom prst="line">
            <a:avLst/>
          </a:prstGeom>
          <a:noFill/>
          <a:ln w="28448">
            <a:solidFill>
              <a:srgbClr val="000000"/>
            </a:solidFill>
            <a:round/>
            <a:headEnd/>
            <a:tailEnd/>
          </a:ln>
        </p:spPr>
        <p:txBody>
          <a:bodyPr wrap="none" anchor="ctr"/>
          <a:lstStyle/>
          <a:p>
            <a:endParaRPr lang="en-US"/>
          </a:p>
        </p:txBody>
      </p:sp>
      <p:sp>
        <p:nvSpPr>
          <p:cNvPr id="47261" name="Line 161"/>
          <p:cNvSpPr>
            <a:spLocks noChangeShapeType="1"/>
          </p:cNvSpPr>
          <p:nvPr/>
        </p:nvSpPr>
        <p:spPr bwMode="auto">
          <a:xfrm>
            <a:off x="1454150" y="1193800"/>
            <a:ext cx="0" cy="38100"/>
          </a:xfrm>
          <a:prstGeom prst="line">
            <a:avLst/>
          </a:prstGeom>
          <a:noFill/>
          <a:ln w="18970">
            <a:solidFill>
              <a:srgbClr val="000000"/>
            </a:solidFill>
            <a:round/>
            <a:headEnd/>
            <a:tailEnd/>
          </a:ln>
        </p:spPr>
        <p:txBody>
          <a:bodyPr wrap="none" anchor="ctr"/>
          <a:lstStyle/>
          <a:p>
            <a:endParaRPr lang="en-US"/>
          </a:p>
        </p:txBody>
      </p:sp>
      <p:sp>
        <p:nvSpPr>
          <p:cNvPr id="47262" name="Line 162"/>
          <p:cNvSpPr>
            <a:spLocks noChangeShapeType="1"/>
          </p:cNvSpPr>
          <p:nvPr/>
        </p:nvSpPr>
        <p:spPr bwMode="auto">
          <a:xfrm flipH="1">
            <a:off x="1460500" y="1254125"/>
            <a:ext cx="49213" cy="58738"/>
          </a:xfrm>
          <a:prstGeom prst="line">
            <a:avLst/>
          </a:prstGeom>
          <a:noFill/>
          <a:ln w="19050">
            <a:solidFill>
              <a:srgbClr val="000000"/>
            </a:solidFill>
            <a:round/>
            <a:headEnd/>
            <a:tailEnd/>
          </a:ln>
        </p:spPr>
        <p:txBody>
          <a:bodyPr wrap="none" anchor="ctr"/>
          <a:lstStyle/>
          <a:p>
            <a:endParaRPr lang="en-US"/>
          </a:p>
        </p:txBody>
      </p:sp>
      <p:sp>
        <p:nvSpPr>
          <p:cNvPr id="47263" name="Oval 163"/>
          <p:cNvSpPr>
            <a:spLocks noChangeArrowheads="1"/>
          </p:cNvSpPr>
          <p:nvPr/>
        </p:nvSpPr>
        <p:spPr bwMode="auto">
          <a:xfrm>
            <a:off x="1446213" y="1293813"/>
            <a:ext cx="22225" cy="2540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264" name="Line 164"/>
          <p:cNvSpPr>
            <a:spLocks noChangeShapeType="1"/>
          </p:cNvSpPr>
          <p:nvPr/>
        </p:nvSpPr>
        <p:spPr bwMode="auto">
          <a:xfrm>
            <a:off x="1455738" y="1320800"/>
            <a:ext cx="0" cy="50800"/>
          </a:xfrm>
          <a:prstGeom prst="line">
            <a:avLst/>
          </a:prstGeom>
          <a:noFill/>
          <a:ln w="18970">
            <a:solidFill>
              <a:srgbClr val="000000"/>
            </a:solidFill>
            <a:round/>
            <a:headEnd/>
            <a:tailEnd/>
          </a:ln>
        </p:spPr>
        <p:txBody>
          <a:bodyPr wrap="none" anchor="ctr"/>
          <a:lstStyle/>
          <a:p>
            <a:endParaRPr lang="en-US"/>
          </a:p>
        </p:txBody>
      </p:sp>
      <p:sp>
        <p:nvSpPr>
          <p:cNvPr id="47265" name="Oval 165"/>
          <p:cNvSpPr>
            <a:spLocks noChangeArrowheads="1"/>
          </p:cNvSpPr>
          <p:nvPr/>
        </p:nvSpPr>
        <p:spPr bwMode="auto">
          <a:xfrm>
            <a:off x="1443038" y="1228725"/>
            <a:ext cx="26987" cy="206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266" name="Line 166"/>
          <p:cNvSpPr>
            <a:spLocks noChangeShapeType="1"/>
          </p:cNvSpPr>
          <p:nvPr/>
        </p:nvSpPr>
        <p:spPr bwMode="auto">
          <a:xfrm>
            <a:off x="6589713" y="803275"/>
            <a:ext cx="0" cy="65088"/>
          </a:xfrm>
          <a:prstGeom prst="line">
            <a:avLst/>
          </a:prstGeom>
          <a:noFill/>
          <a:ln w="18923">
            <a:solidFill>
              <a:srgbClr val="000000"/>
            </a:solidFill>
            <a:round/>
            <a:headEnd/>
            <a:tailEnd/>
          </a:ln>
        </p:spPr>
        <p:txBody>
          <a:bodyPr wrap="none" anchor="ctr"/>
          <a:lstStyle/>
          <a:p>
            <a:endParaRPr lang="en-US"/>
          </a:p>
        </p:txBody>
      </p:sp>
      <p:sp>
        <p:nvSpPr>
          <p:cNvPr id="47267" name="Line 167"/>
          <p:cNvSpPr>
            <a:spLocks noChangeShapeType="1"/>
          </p:cNvSpPr>
          <p:nvPr/>
        </p:nvSpPr>
        <p:spPr bwMode="auto">
          <a:xfrm>
            <a:off x="6581775" y="1371600"/>
            <a:ext cx="0" cy="63500"/>
          </a:xfrm>
          <a:prstGeom prst="line">
            <a:avLst/>
          </a:prstGeom>
          <a:noFill/>
          <a:ln w="18923">
            <a:solidFill>
              <a:srgbClr val="000000"/>
            </a:solidFill>
            <a:round/>
            <a:headEnd/>
            <a:tailEnd/>
          </a:ln>
        </p:spPr>
        <p:txBody>
          <a:bodyPr wrap="none" anchor="ctr"/>
          <a:lstStyle/>
          <a:p>
            <a:endParaRPr lang="en-US"/>
          </a:p>
        </p:txBody>
      </p:sp>
      <p:sp>
        <p:nvSpPr>
          <p:cNvPr id="47268" name="AutoShape 168"/>
          <p:cNvSpPr>
            <a:spLocks noChangeArrowheads="1"/>
          </p:cNvSpPr>
          <p:nvPr/>
        </p:nvSpPr>
        <p:spPr bwMode="auto">
          <a:xfrm flipV="1">
            <a:off x="868363" y="1068388"/>
            <a:ext cx="250825"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269" name="AutoShape 169"/>
          <p:cNvSpPr>
            <a:spLocks noChangeArrowheads="1"/>
          </p:cNvSpPr>
          <p:nvPr/>
        </p:nvSpPr>
        <p:spPr bwMode="auto">
          <a:xfrm flipV="1">
            <a:off x="873125" y="1246188"/>
            <a:ext cx="249238"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nvGrpSpPr>
          <p:cNvPr id="47270" name="Group 170"/>
          <p:cNvGrpSpPr>
            <a:grpSpLocks/>
          </p:cNvGrpSpPr>
          <p:nvPr/>
        </p:nvGrpSpPr>
        <p:grpSpPr bwMode="auto">
          <a:xfrm>
            <a:off x="873125" y="893763"/>
            <a:ext cx="303213" cy="82550"/>
            <a:chOff x="605" y="638"/>
            <a:chExt cx="210" cy="59"/>
          </a:xfrm>
        </p:grpSpPr>
        <p:sp>
          <p:nvSpPr>
            <p:cNvPr id="47573" name="AutoShape 171"/>
            <p:cNvSpPr>
              <a:spLocks noChangeArrowheads="1"/>
            </p:cNvSpPr>
            <p:nvPr/>
          </p:nvSpPr>
          <p:spPr bwMode="auto">
            <a:xfrm flipV="1">
              <a:off x="605" y="638"/>
              <a:ext cx="172" cy="59"/>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574" name="Line 172"/>
            <p:cNvSpPr>
              <a:spLocks noChangeShapeType="1"/>
            </p:cNvSpPr>
            <p:nvPr/>
          </p:nvSpPr>
          <p:spPr bwMode="auto">
            <a:xfrm>
              <a:off x="776" y="668"/>
              <a:ext cx="20" cy="0"/>
            </a:xfrm>
            <a:prstGeom prst="line">
              <a:avLst/>
            </a:prstGeom>
            <a:noFill/>
            <a:ln w="18970">
              <a:solidFill>
                <a:srgbClr val="000000"/>
              </a:solidFill>
              <a:round/>
              <a:headEnd/>
              <a:tailEnd/>
            </a:ln>
          </p:spPr>
          <p:txBody>
            <a:bodyPr wrap="none" anchor="ctr"/>
            <a:lstStyle/>
            <a:p>
              <a:endParaRPr lang="en-US"/>
            </a:p>
          </p:txBody>
        </p:sp>
        <p:sp>
          <p:nvSpPr>
            <p:cNvPr id="47575" name="AutoShape 173"/>
            <p:cNvSpPr>
              <a:spLocks noChangeArrowheads="1"/>
            </p:cNvSpPr>
            <p:nvPr/>
          </p:nvSpPr>
          <p:spPr bwMode="auto">
            <a:xfrm flipV="1">
              <a:off x="796" y="645"/>
              <a:ext cx="19" cy="46"/>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sp>
        <p:nvSpPr>
          <p:cNvPr id="47271" name="Freeform 174"/>
          <p:cNvSpPr>
            <a:spLocks noChangeArrowheads="1"/>
          </p:cNvSpPr>
          <p:nvPr/>
        </p:nvSpPr>
        <p:spPr bwMode="auto">
          <a:xfrm>
            <a:off x="992188" y="974725"/>
            <a:ext cx="3175" cy="95250"/>
          </a:xfrm>
          <a:custGeom>
            <a:avLst/>
            <a:gdLst>
              <a:gd name="T0" fmla="*/ 2147483647 w 2"/>
              <a:gd name="T1" fmla="*/ 0 h 68"/>
              <a:gd name="T2" fmla="*/ 0 w 2"/>
              <a:gd name="T3" fmla="*/ 2147483647 h 68"/>
              <a:gd name="T4" fmla="*/ 0 60000 65536"/>
              <a:gd name="T5" fmla="*/ 0 60000 65536"/>
              <a:gd name="T6" fmla="*/ 0 w 2"/>
              <a:gd name="T7" fmla="*/ 0 h 68"/>
              <a:gd name="T8" fmla="*/ 2 w 2"/>
              <a:gd name="T9" fmla="*/ 68 h 68"/>
            </a:gdLst>
            <a:ahLst/>
            <a:cxnLst>
              <a:cxn ang="T4">
                <a:pos x="T0" y="T1"/>
              </a:cxn>
              <a:cxn ang="T5">
                <a:pos x="T2" y="T3"/>
              </a:cxn>
            </a:cxnLst>
            <a:rect l="T6" t="T7" r="T8" b="T9"/>
            <a:pathLst>
              <a:path w="2" h="68">
                <a:moveTo>
                  <a:pt x="2" y="0"/>
                </a:moveTo>
                <a:lnTo>
                  <a:pt x="0" y="68"/>
                </a:lnTo>
              </a:path>
            </a:pathLst>
          </a:custGeom>
          <a:noFill/>
          <a:ln w="18970">
            <a:solidFill>
              <a:srgbClr val="000000"/>
            </a:solidFill>
            <a:round/>
            <a:headEnd/>
            <a:tailEnd/>
          </a:ln>
        </p:spPr>
        <p:txBody>
          <a:bodyPr wrap="none" anchor="ctr"/>
          <a:lstStyle/>
          <a:p>
            <a:endParaRPr lang="en-US"/>
          </a:p>
        </p:txBody>
      </p:sp>
      <p:sp>
        <p:nvSpPr>
          <p:cNvPr id="47272" name="Line 175"/>
          <p:cNvSpPr>
            <a:spLocks noChangeShapeType="1"/>
          </p:cNvSpPr>
          <p:nvPr/>
        </p:nvSpPr>
        <p:spPr bwMode="auto">
          <a:xfrm>
            <a:off x="992188" y="1160463"/>
            <a:ext cx="0" cy="79375"/>
          </a:xfrm>
          <a:prstGeom prst="line">
            <a:avLst/>
          </a:prstGeom>
          <a:noFill/>
          <a:ln w="18970">
            <a:solidFill>
              <a:srgbClr val="000000"/>
            </a:solidFill>
            <a:round/>
            <a:headEnd/>
            <a:tailEnd/>
          </a:ln>
        </p:spPr>
        <p:txBody>
          <a:bodyPr wrap="none" anchor="ctr"/>
          <a:lstStyle/>
          <a:p>
            <a:endParaRPr lang="en-US"/>
          </a:p>
        </p:txBody>
      </p:sp>
      <p:sp>
        <p:nvSpPr>
          <p:cNvPr id="47273" name="Line 176"/>
          <p:cNvSpPr>
            <a:spLocks noChangeShapeType="1"/>
          </p:cNvSpPr>
          <p:nvPr/>
        </p:nvSpPr>
        <p:spPr bwMode="auto">
          <a:xfrm>
            <a:off x="996950" y="1336675"/>
            <a:ext cx="1588" cy="50800"/>
          </a:xfrm>
          <a:prstGeom prst="line">
            <a:avLst/>
          </a:prstGeom>
          <a:noFill/>
          <a:ln w="18970">
            <a:solidFill>
              <a:srgbClr val="000000"/>
            </a:solidFill>
            <a:round/>
            <a:headEnd/>
            <a:tailEnd/>
          </a:ln>
        </p:spPr>
        <p:txBody>
          <a:bodyPr wrap="none" anchor="ctr"/>
          <a:lstStyle/>
          <a:p>
            <a:endParaRPr lang="en-US"/>
          </a:p>
        </p:txBody>
      </p:sp>
      <p:sp>
        <p:nvSpPr>
          <p:cNvPr id="47274" name="Line 177"/>
          <p:cNvSpPr>
            <a:spLocks noChangeShapeType="1"/>
          </p:cNvSpPr>
          <p:nvPr/>
        </p:nvSpPr>
        <p:spPr bwMode="auto">
          <a:xfrm>
            <a:off x="992188" y="831850"/>
            <a:ext cx="0" cy="55563"/>
          </a:xfrm>
          <a:prstGeom prst="line">
            <a:avLst/>
          </a:prstGeom>
          <a:noFill/>
          <a:ln w="18970">
            <a:solidFill>
              <a:srgbClr val="000000"/>
            </a:solidFill>
            <a:round/>
            <a:headEnd/>
            <a:tailEnd/>
          </a:ln>
        </p:spPr>
        <p:txBody>
          <a:bodyPr wrap="none" anchor="ctr"/>
          <a:lstStyle/>
          <a:p>
            <a:endParaRPr lang="en-US"/>
          </a:p>
        </p:txBody>
      </p:sp>
      <p:sp>
        <p:nvSpPr>
          <p:cNvPr id="47275" name="Line 178"/>
          <p:cNvSpPr>
            <a:spLocks noChangeShapeType="1"/>
          </p:cNvSpPr>
          <p:nvPr/>
        </p:nvSpPr>
        <p:spPr bwMode="auto">
          <a:xfrm>
            <a:off x="1001713" y="1193800"/>
            <a:ext cx="446087" cy="0"/>
          </a:xfrm>
          <a:prstGeom prst="line">
            <a:avLst/>
          </a:prstGeom>
          <a:noFill/>
          <a:ln w="18970">
            <a:solidFill>
              <a:srgbClr val="000000"/>
            </a:solidFill>
            <a:round/>
            <a:headEnd/>
            <a:tailEnd/>
          </a:ln>
        </p:spPr>
        <p:txBody>
          <a:bodyPr wrap="none" anchor="ctr"/>
          <a:lstStyle/>
          <a:p>
            <a:endParaRPr lang="en-US"/>
          </a:p>
        </p:txBody>
      </p:sp>
      <p:sp>
        <p:nvSpPr>
          <p:cNvPr id="47276" name="Text Box 179"/>
          <p:cNvSpPr txBox="1">
            <a:spLocks noChangeArrowheads="1"/>
          </p:cNvSpPr>
          <p:nvPr/>
        </p:nvSpPr>
        <p:spPr bwMode="auto">
          <a:xfrm>
            <a:off x="906463" y="901700"/>
            <a:ext cx="179387"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161910</a:t>
            </a:r>
            <a:endParaRPr lang="en-US" sz="2200">
              <a:latin typeface="Times New Roman" pitchFamily="18" charset="0"/>
            </a:endParaRPr>
          </a:p>
        </p:txBody>
      </p:sp>
      <p:sp>
        <p:nvSpPr>
          <p:cNvPr id="47277" name="Text Box 180"/>
          <p:cNvSpPr txBox="1">
            <a:spLocks noChangeArrowheads="1"/>
          </p:cNvSpPr>
          <p:nvPr/>
        </p:nvSpPr>
        <p:spPr bwMode="auto">
          <a:xfrm>
            <a:off x="920750" y="1085850"/>
            <a:ext cx="179388"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161810</a:t>
            </a:r>
            <a:endParaRPr lang="en-US" sz="2200">
              <a:latin typeface="Times New Roman" pitchFamily="18" charset="0"/>
            </a:endParaRPr>
          </a:p>
        </p:txBody>
      </p:sp>
      <p:sp>
        <p:nvSpPr>
          <p:cNvPr id="47278" name="Text Box 181"/>
          <p:cNvSpPr txBox="1">
            <a:spLocks noChangeArrowheads="1"/>
          </p:cNvSpPr>
          <p:nvPr/>
        </p:nvSpPr>
        <p:spPr bwMode="auto">
          <a:xfrm>
            <a:off x="915988" y="1262063"/>
            <a:ext cx="179387"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161710</a:t>
            </a:r>
            <a:endParaRPr lang="en-US" sz="2200">
              <a:latin typeface="Times New Roman" pitchFamily="18" charset="0"/>
            </a:endParaRPr>
          </a:p>
        </p:txBody>
      </p:sp>
      <p:sp>
        <p:nvSpPr>
          <p:cNvPr id="47279" name="Oval 182"/>
          <p:cNvSpPr>
            <a:spLocks noChangeArrowheads="1"/>
          </p:cNvSpPr>
          <p:nvPr/>
        </p:nvSpPr>
        <p:spPr bwMode="auto">
          <a:xfrm>
            <a:off x="3400425" y="2041525"/>
            <a:ext cx="69850" cy="136525"/>
          </a:xfrm>
          <a:prstGeom prst="ellipse">
            <a:avLst/>
          </a:prstGeom>
          <a:noFill/>
          <a:ln w="18970">
            <a:solidFill>
              <a:srgbClr val="000000"/>
            </a:solidFill>
            <a:round/>
            <a:headEnd/>
            <a:tailEnd/>
          </a:ln>
        </p:spPr>
        <p:txBody>
          <a:bodyPr wrap="none" anchor="ctr"/>
          <a:lstStyle/>
          <a:p>
            <a:endParaRPr lang="en-US"/>
          </a:p>
        </p:txBody>
      </p:sp>
      <p:sp>
        <p:nvSpPr>
          <p:cNvPr id="47280" name="Oval 183"/>
          <p:cNvSpPr>
            <a:spLocks noChangeArrowheads="1"/>
          </p:cNvSpPr>
          <p:nvPr/>
        </p:nvSpPr>
        <p:spPr bwMode="auto">
          <a:xfrm>
            <a:off x="3457575" y="2041525"/>
            <a:ext cx="68263" cy="136525"/>
          </a:xfrm>
          <a:prstGeom prst="ellipse">
            <a:avLst/>
          </a:prstGeom>
          <a:noFill/>
          <a:ln w="18970">
            <a:solidFill>
              <a:srgbClr val="000000"/>
            </a:solidFill>
            <a:round/>
            <a:headEnd/>
            <a:tailEnd/>
          </a:ln>
        </p:spPr>
        <p:txBody>
          <a:bodyPr wrap="none" anchor="ctr"/>
          <a:lstStyle/>
          <a:p>
            <a:endParaRPr lang="en-US"/>
          </a:p>
        </p:txBody>
      </p:sp>
      <p:sp>
        <p:nvSpPr>
          <p:cNvPr id="47281" name="Oval 184"/>
          <p:cNvSpPr>
            <a:spLocks noChangeArrowheads="1"/>
          </p:cNvSpPr>
          <p:nvPr/>
        </p:nvSpPr>
        <p:spPr bwMode="auto">
          <a:xfrm>
            <a:off x="3522663" y="2041525"/>
            <a:ext cx="68262" cy="136525"/>
          </a:xfrm>
          <a:prstGeom prst="ellipse">
            <a:avLst/>
          </a:prstGeom>
          <a:noFill/>
          <a:ln w="18970">
            <a:solidFill>
              <a:srgbClr val="000000"/>
            </a:solidFill>
            <a:round/>
            <a:headEnd/>
            <a:tailEnd/>
          </a:ln>
        </p:spPr>
        <p:txBody>
          <a:bodyPr wrap="none" anchor="ctr"/>
          <a:lstStyle/>
          <a:p>
            <a:endParaRPr lang="en-US"/>
          </a:p>
        </p:txBody>
      </p:sp>
      <p:sp>
        <p:nvSpPr>
          <p:cNvPr id="47282" name="Oval 185"/>
          <p:cNvSpPr>
            <a:spLocks noChangeArrowheads="1"/>
          </p:cNvSpPr>
          <p:nvPr/>
        </p:nvSpPr>
        <p:spPr bwMode="auto">
          <a:xfrm>
            <a:off x="3581400" y="2041525"/>
            <a:ext cx="71438" cy="136525"/>
          </a:xfrm>
          <a:prstGeom prst="ellipse">
            <a:avLst/>
          </a:prstGeom>
          <a:noFill/>
          <a:ln w="18970">
            <a:solidFill>
              <a:srgbClr val="000000"/>
            </a:solidFill>
            <a:round/>
            <a:headEnd/>
            <a:tailEnd/>
          </a:ln>
        </p:spPr>
        <p:txBody>
          <a:bodyPr wrap="none" anchor="ctr"/>
          <a:lstStyle/>
          <a:p>
            <a:endParaRPr lang="en-US"/>
          </a:p>
        </p:txBody>
      </p:sp>
      <p:sp>
        <p:nvSpPr>
          <p:cNvPr id="47283" name="Freeform 186"/>
          <p:cNvSpPr>
            <a:spLocks/>
          </p:cNvSpPr>
          <p:nvPr/>
        </p:nvSpPr>
        <p:spPr bwMode="auto">
          <a:xfrm>
            <a:off x="3390900" y="2033588"/>
            <a:ext cx="327025" cy="107950"/>
          </a:xfrm>
          <a:custGeom>
            <a:avLst/>
            <a:gdLst>
              <a:gd name="T0" fmla="*/ 2147483647 w 226"/>
              <a:gd name="T1" fmla="*/ 2147483647 h 77"/>
              <a:gd name="T2" fmla="*/ 2147483647 w 226"/>
              <a:gd name="T3" fmla="*/ 0 h 77"/>
              <a:gd name="T4" fmla="*/ 0 w 226"/>
              <a:gd name="T5" fmla="*/ 0 h 77"/>
              <a:gd name="T6" fmla="*/ 0 w 226"/>
              <a:gd name="T7" fmla="*/ 2147483647 h 77"/>
              <a:gd name="T8" fmla="*/ 2147483647 w 226"/>
              <a:gd name="T9" fmla="*/ 2147483647 h 77"/>
              <a:gd name="T10" fmla="*/ 0 60000 65536"/>
              <a:gd name="T11" fmla="*/ 0 60000 65536"/>
              <a:gd name="T12" fmla="*/ 0 60000 65536"/>
              <a:gd name="T13" fmla="*/ 0 60000 65536"/>
              <a:gd name="T14" fmla="*/ 0 60000 65536"/>
              <a:gd name="T15" fmla="*/ 0 w 226"/>
              <a:gd name="T16" fmla="*/ 0 h 77"/>
              <a:gd name="T17" fmla="*/ 226 w 226"/>
              <a:gd name="T18" fmla="*/ 77 h 77"/>
            </a:gdLst>
            <a:ahLst/>
            <a:cxnLst>
              <a:cxn ang="T10">
                <a:pos x="T0" y="T1"/>
              </a:cxn>
              <a:cxn ang="T11">
                <a:pos x="T2" y="T3"/>
              </a:cxn>
              <a:cxn ang="T12">
                <a:pos x="T4" y="T5"/>
              </a:cxn>
              <a:cxn ang="T13">
                <a:pos x="T6" y="T7"/>
              </a:cxn>
              <a:cxn ang="T14">
                <a:pos x="T8" y="T9"/>
              </a:cxn>
            </a:cxnLst>
            <a:rect l="T15" t="T16" r="T17" b="T18"/>
            <a:pathLst>
              <a:path w="226" h="77">
                <a:moveTo>
                  <a:pt x="225" y="76"/>
                </a:moveTo>
                <a:lnTo>
                  <a:pt x="225" y="0"/>
                </a:lnTo>
                <a:lnTo>
                  <a:pt x="0" y="0"/>
                </a:lnTo>
                <a:lnTo>
                  <a:pt x="0" y="76"/>
                </a:lnTo>
                <a:lnTo>
                  <a:pt x="225" y="76"/>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47284" name="Oval 187"/>
          <p:cNvSpPr>
            <a:spLocks noChangeArrowheads="1"/>
          </p:cNvSpPr>
          <p:nvPr/>
        </p:nvSpPr>
        <p:spPr bwMode="auto">
          <a:xfrm>
            <a:off x="3328988" y="2200275"/>
            <a:ext cx="69850" cy="134938"/>
          </a:xfrm>
          <a:prstGeom prst="ellipse">
            <a:avLst/>
          </a:prstGeom>
          <a:noFill/>
          <a:ln w="18970">
            <a:solidFill>
              <a:srgbClr val="000000"/>
            </a:solidFill>
            <a:round/>
            <a:headEnd/>
            <a:tailEnd/>
          </a:ln>
        </p:spPr>
        <p:txBody>
          <a:bodyPr wrap="none" anchor="ctr"/>
          <a:lstStyle/>
          <a:p>
            <a:endParaRPr lang="en-US"/>
          </a:p>
        </p:txBody>
      </p:sp>
      <p:sp>
        <p:nvSpPr>
          <p:cNvPr id="47285" name="Oval 188"/>
          <p:cNvSpPr>
            <a:spLocks noChangeArrowheads="1"/>
          </p:cNvSpPr>
          <p:nvPr/>
        </p:nvSpPr>
        <p:spPr bwMode="auto">
          <a:xfrm>
            <a:off x="3387725" y="2200275"/>
            <a:ext cx="68263" cy="134938"/>
          </a:xfrm>
          <a:prstGeom prst="ellipse">
            <a:avLst/>
          </a:prstGeom>
          <a:noFill/>
          <a:ln w="18970">
            <a:solidFill>
              <a:srgbClr val="000000"/>
            </a:solidFill>
            <a:round/>
            <a:headEnd/>
            <a:tailEnd/>
          </a:ln>
        </p:spPr>
        <p:txBody>
          <a:bodyPr wrap="none" anchor="ctr"/>
          <a:lstStyle/>
          <a:p>
            <a:endParaRPr lang="en-US"/>
          </a:p>
        </p:txBody>
      </p:sp>
      <p:sp>
        <p:nvSpPr>
          <p:cNvPr id="47286" name="Oval 189"/>
          <p:cNvSpPr>
            <a:spLocks noChangeArrowheads="1"/>
          </p:cNvSpPr>
          <p:nvPr/>
        </p:nvSpPr>
        <p:spPr bwMode="auto">
          <a:xfrm>
            <a:off x="3598863" y="2200275"/>
            <a:ext cx="68262" cy="134938"/>
          </a:xfrm>
          <a:prstGeom prst="ellipse">
            <a:avLst/>
          </a:prstGeom>
          <a:noFill/>
          <a:ln w="18970">
            <a:solidFill>
              <a:srgbClr val="000000"/>
            </a:solidFill>
            <a:round/>
            <a:headEnd/>
            <a:tailEnd/>
          </a:ln>
        </p:spPr>
        <p:txBody>
          <a:bodyPr wrap="none" anchor="ctr"/>
          <a:lstStyle/>
          <a:p>
            <a:endParaRPr lang="en-US"/>
          </a:p>
        </p:txBody>
      </p:sp>
      <p:sp>
        <p:nvSpPr>
          <p:cNvPr id="47287" name="Oval 190"/>
          <p:cNvSpPr>
            <a:spLocks noChangeArrowheads="1"/>
          </p:cNvSpPr>
          <p:nvPr/>
        </p:nvSpPr>
        <p:spPr bwMode="auto">
          <a:xfrm>
            <a:off x="3657600" y="2200275"/>
            <a:ext cx="71438" cy="134938"/>
          </a:xfrm>
          <a:prstGeom prst="ellipse">
            <a:avLst/>
          </a:prstGeom>
          <a:noFill/>
          <a:ln w="18970">
            <a:solidFill>
              <a:srgbClr val="000000"/>
            </a:solidFill>
            <a:round/>
            <a:headEnd/>
            <a:tailEnd/>
          </a:ln>
        </p:spPr>
        <p:txBody>
          <a:bodyPr wrap="none" anchor="ctr"/>
          <a:lstStyle/>
          <a:p>
            <a:endParaRPr lang="en-US"/>
          </a:p>
        </p:txBody>
      </p:sp>
      <p:sp>
        <p:nvSpPr>
          <p:cNvPr id="47288" name="Freeform 191"/>
          <p:cNvSpPr>
            <a:spLocks/>
          </p:cNvSpPr>
          <p:nvPr/>
        </p:nvSpPr>
        <p:spPr bwMode="auto">
          <a:xfrm>
            <a:off x="3317875" y="2244725"/>
            <a:ext cx="430213" cy="139700"/>
          </a:xfrm>
          <a:custGeom>
            <a:avLst/>
            <a:gdLst>
              <a:gd name="T0" fmla="*/ 0 w 298"/>
              <a:gd name="T1" fmla="*/ 0 h 100"/>
              <a:gd name="T2" fmla="*/ 0 w 298"/>
              <a:gd name="T3" fmla="*/ 2147483647 h 100"/>
              <a:gd name="T4" fmla="*/ 2147483647 w 298"/>
              <a:gd name="T5" fmla="*/ 2147483647 h 100"/>
              <a:gd name="T6" fmla="*/ 2147483647 w 298"/>
              <a:gd name="T7" fmla="*/ 0 h 100"/>
              <a:gd name="T8" fmla="*/ 0 w 298"/>
              <a:gd name="T9" fmla="*/ 0 h 100"/>
              <a:gd name="T10" fmla="*/ 0 60000 65536"/>
              <a:gd name="T11" fmla="*/ 0 60000 65536"/>
              <a:gd name="T12" fmla="*/ 0 60000 65536"/>
              <a:gd name="T13" fmla="*/ 0 60000 65536"/>
              <a:gd name="T14" fmla="*/ 0 60000 65536"/>
              <a:gd name="T15" fmla="*/ 0 w 298"/>
              <a:gd name="T16" fmla="*/ 0 h 100"/>
              <a:gd name="T17" fmla="*/ 298 w 298"/>
              <a:gd name="T18" fmla="*/ 100 h 100"/>
            </a:gdLst>
            <a:ahLst/>
            <a:cxnLst>
              <a:cxn ang="T10">
                <a:pos x="T0" y="T1"/>
              </a:cxn>
              <a:cxn ang="T11">
                <a:pos x="T2" y="T3"/>
              </a:cxn>
              <a:cxn ang="T12">
                <a:pos x="T4" y="T5"/>
              </a:cxn>
              <a:cxn ang="T13">
                <a:pos x="T6" y="T7"/>
              </a:cxn>
              <a:cxn ang="T14">
                <a:pos x="T8" y="T9"/>
              </a:cxn>
            </a:cxnLst>
            <a:rect l="T15" t="T16" r="T17" b="T18"/>
            <a:pathLst>
              <a:path w="298" h="100">
                <a:moveTo>
                  <a:pt x="0" y="0"/>
                </a:moveTo>
                <a:lnTo>
                  <a:pt x="0" y="99"/>
                </a:lnTo>
                <a:lnTo>
                  <a:pt x="297" y="99"/>
                </a:lnTo>
                <a:lnTo>
                  <a:pt x="297"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289" name="AutoShape 192"/>
          <p:cNvSpPr>
            <a:spLocks noChangeArrowheads="1"/>
          </p:cNvSpPr>
          <p:nvPr/>
        </p:nvSpPr>
        <p:spPr bwMode="auto">
          <a:xfrm flipV="1">
            <a:off x="3314700" y="2333625"/>
            <a:ext cx="52388"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290" name="Line 193"/>
          <p:cNvSpPr>
            <a:spLocks noChangeShapeType="1"/>
          </p:cNvSpPr>
          <p:nvPr/>
        </p:nvSpPr>
        <p:spPr bwMode="auto">
          <a:xfrm>
            <a:off x="3341688" y="2424113"/>
            <a:ext cx="0" cy="66675"/>
          </a:xfrm>
          <a:prstGeom prst="line">
            <a:avLst/>
          </a:prstGeom>
          <a:noFill/>
          <a:ln w="18970">
            <a:solidFill>
              <a:srgbClr val="000000"/>
            </a:solidFill>
            <a:round/>
            <a:headEnd/>
            <a:tailEnd/>
          </a:ln>
        </p:spPr>
        <p:txBody>
          <a:bodyPr wrap="none" anchor="ctr"/>
          <a:lstStyle/>
          <a:p>
            <a:endParaRPr lang="en-US"/>
          </a:p>
        </p:txBody>
      </p:sp>
      <p:sp>
        <p:nvSpPr>
          <p:cNvPr id="47291" name="Line 194"/>
          <p:cNvSpPr>
            <a:spLocks noChangeShapeType="1"/>
          </p:cNvSpPr>
          <p:nvPr/>
        </p:nvSpPr>
        <p:spPr bwMode="auto">
          <a:xfrm flipH="1">
            <a:off x="3295650" y="2498725"/>
            <a:ext cx="90488" cy="0"/>
          </a:xfrm>
          <a:prstGeom prst="line">
            <a:avLst/>
          </a:prstGeom>
          <a:noFill/>
          <a:ln w="18970">
            <a:solidFill>
              <a:srgbClr val="000000"/>
            </a:solidFill>
            <a:round/>
            <a:headEnd/>
            <a:tailEnd/>
          </a:ln>
        </p:spPr>
        <p:txBody>
          <a:bodyPr wrap="none" anchor="ctr"/>
          <a:lstStyle/>
          <a:p>
            <a:endParaRPr lang="en-US"/>
          </a:p>
        </p:txBody>
      </p:sp>
      <p:sp>
        <p:nvSpPr>
          <p:cNvPr id="47292" name="Line 195"/>
          <p:cNvSpPr>
            <a:spLocks noChangeShapeType="1"/>
          </p:cNvSpPr>
          <p:nvPr/>
        </p:nvSpPr>
        <p:spPr bwMode="auto">
          <a:xfrm flipH="1">
            <a:off x="3314700" y="2524125"/>
            <a:ext cx="53975" cy="0"/>
          </a:xfrm>
          <a:prstGeom prst="line">
            <a:avLst/>
          </a:prstGeom>
          <a:noFill/>
          <a:ln w="18970">
            <a:solidFill>
              <a:srgbClr val="000000"/>
            </a:solidFill>
            <a:round/>
            <a:headEnd/>
            <a:tailEnd/>
          </a:ln>
        </p:spPr>
        <p:txBody>
          <a:bodyPr wrap="none" anchor="ctr"/>
          <a:lstStyle/>
          <a:p>
            <a:endParaRPr lang="en-US"/>
          </a:p>
        </p:txBody>
      </p:sp>
      <p:sp>
        <p:nvSpPr>
          <p:cNvPr id="47293" name="Line 196"/>
          <p:cNvSpPr>
            <a:spLocks noChangeShapeType="1"/>
          </p:cNvSpPr>
          <p:nvPr/>
        </p:nvSpPr>
        <p:spPr bwMode="auto">
          <a:xfrm flipH="1">
            <a:off x="3328988" y="2544763"/>
            <a:ext cx="22225" cy="0"/>
          </a:xfrm>
          <a:prstGeom prst="line">
            <a:avLst/>
          </a:prstGeom>
          <a:noFill/>
          <a:ln w="18970">
            <a:solidFill>
              <a:srgbClr val="000000"/>
            </a:solidFill>
            <a:round/>
            <a:headEnd/>
            <a:tailEnd/>
          </a:ln>
        </p:spPr>
        <p:txBody>
          <a:bodyPr wrap="none" anchor="ctr"/>
          <a:lstStyle/>
          <a:p>
            <a:endParaRPr lang="en-US"/>
          </a:p>
        </p:txBody>
      </p:sp>
      <p:sp>
        <p:nvSpPr>
          <p:cNvPr id="47294" name="AutoShape 197"/>
          <p:cNvSpPr>
            <a:spLocks noChangeArrowheads="1"/>
          </p:cNvSpPr>
          <p:nvPr/>
        </p:nvSpPr>
        <p:spPr bwMode="auto">
          <a:xfrm flipV="1">
            <a:off x="3578225" y="2328863"/>
            <a:ext cx="49213"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295" name="Line 198"/>
          <p:cNvSpPr>
            <a:spLocks noChangeShapeType="1"/>
          </p:cNvSpPr>
          <p:nvPr/>
        </p:nvSpPr>
        <p:spPr bwMode="auto">
          <a:xfrm>
            <a:off x="3602038" y="2425700"/>
            <a:ext cx="0" cy="60325"/>
          </a:xfrm>
          <a:prstGeom prst="line">
            <a:avLst/>
          </a:prstGeom>
          <a:noFill/>
          <a:ln w="18970">
            <a:solidFill>
              <a:srgbClr val="000000"/>
            </a:solidFill>
            <a:round/>
            <a:headEnd/>
            <a:tailEnd/>
          </a:ln>
        </p:spPr>
        <p:txBody>
          <a:bodyPr wrap="none" anchor="ctr"/>
          <a:lstStyle/>
          <a:p>
            <a:endParaRPr lang="en-US"/>
          </a:p>
        </p:txBody>
      </p:sp>
      <p:sp>
        <p:nvSpPr>
          <p:cNvPr id="47296" name="Line 199"/>
          <p:cNvSpPr>
            <a:spLocks noChangeShapeType="1"/>
          </p:cNvSpPr>
          <p:nvPr/>
        </p:nvSpPr>
        <p:spPr bwMode="auto">
          <a:xfrm flipH="1">
            <a:off x="3557588" y="2493963"/>
            <a:ext cx="90487" cy="0"/>
          </a:xfrm>
          <a:prstGeom prst="line">
            <a:avLst/>
          </a:prstGeom>
          <a:noFill/>
          <a:ln w="18970">
            <a:solidFill>
              <a:srgbClr val="000000"/>
            </a:solidFill>
            <a:round/>
            <a:headEnd/>
            <a:tailEnd/>
          </a:ln>
        </p:spPr>
        <p:txBody>
          <a:bodyPr wrap="none" anchor="ctr"/>
          <a:lstStyle/>
          <a:p>
            <a:endParaRPr lang="en-US"/>
          </a:p>
        </p:txBody>
      </p:sp>
      <p:sp>
        <p:nvSpPr>
          <p:cNvPr id="47297" name="Line 200"/>
          <p:cNvSpPr>
            <a:spLocks noChangeShapeType="1"/>
          </p:cNvSpPr>
          <p:nvPr/>
        </p:nvSpPr>
        <p:spPr bwMode="auto">
          <a:xfrm flipH="1">
            <a:off x="3578225" y="2519363"/>
            <a:ext cx="52388" cy="0"/>
          </a:xfrm>
          <a:prstGeom prst="line">
            <a:avLst/>
          </a:prstGeom>
          <a:noFill/>
          <a:ln w="18970">
            <a:solidFill>
              <a:srgbClr val="000000"/>
            </a:solidFill>
            <a:round/>
            <a:headEnd/>
            <a:tailEnd/>
          </a:ln>
        </p:spPr>
        <p:txBody>
          <a:bodyPr wrap="none" anchor="ctr"/>
          <a:lstStyle/>
          <a:p>
            <a:endParaRPr lang="en-US"/>
          </a:p>
        </p:txBody>
      </p:sp>
      <p:sp>
        <p:nvSpPr>
          <p:cNvPr id="47298" name="Line 201"/>
          <p:cNvSpPr>
            <a:spLocks noChangeShapeType="1"/>
          </p:cNvSpPr>
          <p:nvPr/>
        </p:nvSpPr>
        <p:spPr bwMode="auto">
          <a:xfrm flipH="1">
            <a:off x="3590925" y="2549525"/>
            <a:ext cx="23813" cy="0"/>
          </a:xfrm>
          <a:prstGeom prst="line">
            <a:avLst/>
          </a:prstGeom>
          <a:noFill/>
          <a:ln w="18970">
            <a:solidFill>
              <a:srgbClr val="000000"/>
            </a:solidFill>
            <a:round/>
            <a:headEnd/>
            <a:tailEnd/>
          </a:ln>
        </p:spPr>
        <p:txBody>
          <a:bodyPr wrap="none" anchor="ctr"/>
          <a:lstStyle/>
          <a:p>
            <a:endParaRPr lang="en-US"/>
          </a:p>
        </p:txBody>
      </p:sp>
      <p:sp>
        <p:nvSpPr>
          <p:cNvPr id="47299" name="Line 202"/>
          <p:cNvSpPr>
            <a:spLocks noChangeShapeType="1"/>
          </p:cNvSpPr>
          <p:nvPr/>
        </p:nvSpPr>
        <p:spPr bwMode="auto">
          <a:xfrm>
            <a:off x="3662363" y="2246313"/>
            <a:ext cx="0" cy="461962"/>
          </a:xfrm>
          <a:prstGeom prst="line">
            <a:avLst/>
          </a:prstGeom>
          <a:noFill/>
          <a:ln w="28448">
            <a:solidFill>
              <a:srgbClr val="4F4F4F"/>
            </a:solidFill>
            <a:round/>
            <a:headEnd/>
            <a:tailEnd/>
          </a:ln>
        </p:spPr>
        <p:txBody>
          <a:bodyPr wrap="none" anchor="ctr"/>
          <a:lstStyle/>
          <a:p>
            <a:endParaRPr lang="en-US"/>
          </a:p>
        </p:txBody>
      </p:sp>
      <p:sp>
        <p:nvSpPr>
          <p:cNvPr id="47300" name="Line 203"/>
          <p:cNvSpPr>
            <a:spLocks noChangeShapeType="1"/>
          </p:cNvSpPr>
          <p:nvPr/>
        </p:nvSpPr>
        <p:spPr bwMode="auto">
          <a:xfrm>
            <a:off x="3525838" y="1911350"/>
            <a:ext cx="0" cy="244475"/>
          </a:xfrm>
          <a:prstGeom prst="line">
            <a:avLst/>
          </a:prstGeom>
          <a:noFill/>
          <a:ln w="28448">
            <a:solidFill>
              <a:srgbClr val="000000"/>
            </a:solidFill>
            <a:round/>
            <a:headEnd/>
            <a:tailEnd/>
          </a:ln>
        </p:spPr>
        <p:txBody>
          <a:bodyPr wrap="none" anchor="ctr"/>
          <a:lstStyle/>
          <a:p>
            <a:endParaRPr lang="en-US"/>
          </a:p>
        </p:txBody>
      </p:sp>
      <p:sp>
        <p:nvSpPr>
          <p:cNvPr id="47301" name="Oval 204"/>
          <p:cNvSpPr>
            <a:spLocks noChangeArrowheads="1"/>
          </p:cNvSpPr>
          <p:nvPr/>
        </p:nvSpPr>
        <p:spPr bwMode="auto">
          <a:xfrm>
            <a:off x="3509963" y="1895475"/>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302" name="AutoShape 205"/>
          <p:cNvSpPr>
            <a:spLocks noChangeArrowheads="1"/>
          </p:cNvSpPr>
          <p:nvPr/>
        </p:nvSpPr>
        <p:spPr bwMode="auto">
          <a:xfrm flipV="1">
            <a:off x="4265613" y="1073150"/>
            <a:ext cx="249237" cy="80963"/>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303" name="AutoShape 206"/>
          <p:cNvSpPr>
            <a:spLocks noChangeArrowheads="1"/>
          </p:cNvSpPr>
          <p:nvPr/>
        </p:nvSpPr>
        <p:spPr bwMode="auto">
          <a:xfrm flipV="1">
            <a:off x="4270375" y="895350"/>
            <a:ext cx="249238"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nvGrpSpPr>
          <p:cNvPr id="47304" name="Group 207"/>
          <p:cNvGrpSpPr>
            <a:grpSpLocks/>
          </p:cNvGrpSpPr>
          <p:nvPr/>
        </p:nvGrpSpPr>
        <p:grpSpPr bwMode="auto">
          <a:xfrm>
            <a:off x="4262438" y="1246188"/>
            <a:ext cx="301625" cy="82550"/>
            <a:chOff x="2953" y="890"/>
            <a:chExt cx="210" cy="59"/>
          </a:xfrm>
        </p:grpSpPr>
        <p:sp>
          <p:nvSpPr>
            <p:cNvPr id="47570" name="AutoShape 208"/>
            <p:cNvSpPr>
              <a:spLocks noChangeArrowheads="1"/>
            </p:cNvSpPr>
            <p:nvPr/>
          </p:nvSpPr>
          <p:spPr bwMode="auto">
            <a:xfrm flipV="1">
              <a:off x="2953" y="890"/>
              <a:ext cx="173" cy="59"/>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571" name="Line 209"/>
            <p:cNvSpPr>
              <a:spLocks noChangeShapeType="1"/>
            </p:cNvSpPr>
            <p:nvPr/>
          </p:nvSpPr>
          <p:spPr bwMode="auto">
            <a:xfrm>
              <a:off x="3124" y="920"/>
              <a:ext cx="20" cy="0"/>
            </a:xfrm>
            <a:prstGeom prst="line">
              <a:avLst/>
            </a:prstGeom>
            <a:noFill/>
            <a:ln w="18970">
              <a:solidFill>
                <a:srgbClr val="000000"/>
              </a:solidFill>
              <a:round/>
              <a:headEnd/>
              <a:tailEnd/>
            </a:ln>
          </p:spPr>
          <p:txBody>
            <a:bodyPr wrap="none" anchor="ctr"/>
            <a:lstStyle/>
            <a:p>
              <a:endParaRPr lang="en-US"/>
            </a:p>
          </p:txBody>
        </p:sp>
        <p:sp>
          <p:nvSpPr>
            <p:cNvPr id="47572" name="AutoShape 210"/>
            <p:cNvSpPr>
              <a:spLocks noChangeArrowheads="1"/>
            </p:cNvSpPr>
            <p:nvPr/>
          </p:nvSpPr>
          <p:spPr bwMode="auto">
            <a:xfrm flipV="1">
              <a:off x="3144" y="897"/>
              <a:ext cx="19" cy="46"/>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sp>
        <p:nvSpPr>
          <p:cNvPr id="47305" name="Text Box 211"/>
          <p:cNvSpPr txBox="1">
            <a:spLocks noChangeArrowheads="1"/>
          </p:cNvSpPr>
          <p:nvPr/>
        </p:nvSpPr>
        <p:spPr bwMode="auto">
          <a:xfrm>
            <a:off x="2709863" y="688975"/>
            <a:ext cx="1039812" cy="2016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230 KV BUS 2</a:t>
            </a:r>
            <a:endParaRPr lang="en-US" sz="900">
              <a:latin typeface="Albertus" pitchFamily="34" charset="0"/>
            </a:endParaRPr>
          </a:p>
        </p:txBody>
      </p:sp>
      <p:sp>
        <p:nvSpPr>
          <p:cNvPr id="47306" name="Text Box 212"/>
          <p:cNvSpPr txBox="1">
            <a:spLocks noChangeArrowheads="1"/>
          </p:cNvSpPr>
          <p:nvPr/>
        </p:nvSpPr>
        <p:spPr bwMode="auto">
          <a:xfrm>
            <a:off x="2701925" y="1249363"/>
            <a:ext cx="1112838" cy="207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230 KV BUS 1</a:t>
            </a:r>
            <a:endParaRPr lang="en-US" sz="900">
              <a:latin typeface="Albertus" pitchFamily="34" charset="0"/>
            </a:endParaRPr>
          </a:p>
        </p:txBody>
      </p:sp>
      <p:sp>
        <p:nvSpPr>
          <p:cNvPr id="47307" name="Line 213"/>
          <p:cNvSpPr>
            <a:spLocks noChangeShapeType="1"/>
          </p:cNvSpPr>
          <p:nvPr/>
        </p:nvSpPr>
        <p:spPr bwMode="auto">
          <a:xfrm>
            <a:off x="4791075" y="1682750"/>
            <a:ext cx="184150" cy="0"/>
          </a:xfrm>
          <a:prstGeom prst="line">
            <a:avLst/>
          </a:prstGeom>
          <a:noFill/>
          <a:ln w="18970">
            <a:solidFill>
              <a:srgbClr val="000000"/>
            </a:solidFill>
            <a:round/>
            <a:headEnd/>
            <a:tailEnd/>
          </a:ln>
        </p:spPr>
        <p:txBody>
          <a:bodyPr wrap="none" anchor="ctr"/>
          <a:lstStyle/>
          <a:p>
            <a:endParaRPr lang="en-US"/>
          </a:p>
        </p:txBody>
      </p:sp>
      <p:sp>
        <p:nvSpPr>
          <p:cNvPr id="47308" name="Text Box 214"/>
          <p:cNvSpPr txBox="1">
            <a:spLocks noChangeArrowheads="1"/>
          </p:cNvSpPr>
          <p:nvPr/>
        </p:nvSpPr>
        <p:spPr bwMode="auto">
          <a:xfrm>
            <a:off x="4686300" y="2894013"/>
            <a:ext cx="280988" cy="1127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A4211</a:t>
            </a:r>
            <a:endParaRPr lang="en-US" sz="500">
              <a:latin typeface="Times New Roman" pitchFamily="18" charset="0"/>
            </a:endParaRPr>
          </a:p>
        </p:txBody>
      </p:sp>
      <p:sp>
        <p:nvSpPr>
          <p:cNvPr id="47309" name="Text Box 215"/>
          <p:cNvSpPr txBox="1">
            <a:spLocks noChangeArrowheads="1"/>
          </p:cNvSpPr>
          <p:nvPr/>
        </p:nvSpPr>
        <p:spPr bwMode="auto">
          <a:xfrm>
            <a:off x="5294313" y="2897188"/>
            <a:ext cx="241300" cy="1000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A4213</a:t>
            </a:r>
            <a:endParaRPr lang="en-US" sz="2200">
              <a:latin typeface="Times New Roman" pitchFamily="18" charset="0"/>
            </a:endParaRPr>
          </a:p>
        </p:txBody>
      </p:sp>
      <p:sp>
        <p:nvSpPr>
          <p:cNvPr id="47310" name="Oval 216"/>
          <p:cNvSpPr>
            <a:spLocks noChangeArrowheads="1"/>
          </p:cNvSpPr>
          <p:nvPr/>
        </p:nvSpPr>
        <p:spPr bwMode="auto">
          <a:xfrm>
            <a:off x="4665663" y="2038350"/>
            <a:ext cx="69850" cy="134938"/>
          </a:xfrm>
          <a:prstGeom prst="ellipse">
            <a:avLst/>
          </a:prstGeom>
          <a:noFill/>
          <a:ln w="18970">
            <a:solidFill>
              <a:srgbClr val="000000"/>
            </a:solidFill>
            <a:round/>
            <a:headEnd/>
            <a:tailEnd/>
          </a:ln>
        </p:spPr>
        <p:txBody>
          <a:bodyPr wrap="none" anchor="ctr"/>
          <a:lstStyle/>
          <a:p>
            <a:endParaRPr lang="en-US"/>
          </a:p>
        </p:txBody>
      </p:sp>
      <p:sp>
        <p:nvSpPr>
          <p:cNvPr id="47311" name="Oval 217"/>
          <p:cNvSpPr>
            <a:spLocks noChangeArrowheads="1"/>
          </p:cNvSpPr>
          <p:nvPr/>
        </p:nvSpPr>
        <p:spPr bwMode="auto">
          <a:xfrm>
            <a:off x="4722813" y="2038350"/>
            <a:ext cx="68262" cy="134938"/>
          </a:xfrm>
          <a:prstGeom prst="ellipse">
            <a:avLst/>
          </a:prstGeom>
          <a:noFill/>
          <a:ln w="18970">
            <a:solidFill>
              <a:srgbClr val="000000"/>
            </a:solidFill>
            <a:round/>
            <a:headEnd/>
            <a:tailEnd/>
          </a:ln>
        </p:spPr>
        <p:txBody>
          <a:bodyPr wrap="none" anchor="ctr"/>
          <a:lstStyle/>
          <a:p>
            <a:endParaRPr lang="en-US"/>
          </a:p>
        </p:txBody>
      </p:sp>
      <p:sp>
        <p:nvSpPr>
          <p:cNvPr id="47312" name="Oval 218"/>
          <p:cNvSpPr>
            <a:spLocks noChangeArrowheads="1"/>
          </p:cNvSpPr>
          <p:nvPr/>
        </p:nvSpPr>
        <p:spPr bwMode="auto">
          <a:xfrm>
            <a:off x="4787900" y="2038350"/>
            <a:ext cx="69850" cy="134938"/>
          </a:xfrm>
          <a:prstGeom prst="ellipse">
            <a:avLst/>
          </a:prstGeom>
          <a:noFill/>
          <a:ln w="18970">
            <a:solidFill>
              <a:srgbClr val="000000"/>
            </a:solidFill>
            <a:round/>
            <a:headEnd/>
            <a:tailEnd/>
          </a:ln>
        </p:spPr>
        <p:txBody>
          <a:bodyPr wrap="none" anchor="ctr"/>
          <a:lstStyle/>
          <a:p>
            <a:endParaRPr lang="en-US"/>
          </a:p>
        </p:txBody>
      </p:sp>
      <p:sp>
        <p:nvSpPr>
          <p:cNvPr id="47313" name="Oval 219"/>
          <p:cNvSpPr>
            <a:spLocks noChangeArrowheads="1"/>
          </p:cNvSpPr>
          <p:nvPr/>
        </p:nvSpPr>
        <p:spPr bwMode="auto">
          <a:xfrm>
            <a:off x="4848225" y="2038350"/>
            <a:ext cx="69850" cy="134938"/>
          </a:xfrm>
          <a:prstGeom prst="ellipse">
            <a:avLst/>
          </a:prstGeom>
          <a:noFill/>
          <a:ln w="18970">
            <a:solidFill>
              <a:srgbClr val="000000"/>
            </a:solidFill>
            <a:round/>
            <a:headEnd/>
            <a:tailEnd/>
          </a:ln>
        </p:spPr>
        <p:txBody>
          <a:bodyPr wrap="none" anchor="ctr"/>
          <a:lstStyle/>
          <a:p>
            <a:endParaRPr lang="en-US"/>
          </a:p>
        </p:txBody>
      </p:sp>
      <p:sp>
        <p:nvSpPr>
          <p:cNvPr id="47314" name="Freeform 220"/>
          <p:cNvSpPr>
            <a:spLocks/>
          </p:cNvSpPr>
          <p:nvPr/>
        </p:nvSpPr>
        <p:spPr bwMode="auto">
          <a:xfrm>
            <a:off x="4656138" y="2028825"/>
            <a:ext cx="327025" cy="107950"/>
          </a:xfrm>
          <a:custGeom>
            <a:avLst/>
            <a:gdLst>
              <a:gd name="T0" fmla="*/ 2147483647 w 227"/>
              <a:gd name="T1" fmla="*/ 2147483647 h 77"/>
              <a:gd name="T2" fmla="*/ 2147483647 w 227"/>
              <a:gd name="T3" fmla="*/ 0 h 77"/>
              <a:gd name="T4" fmla="*/ 0 w 227"/>
              <a:gd name="T5" fmla="*/ 0 h 77"/>
              <a:gd name="T6" fmla="*/ 0 w 227"/>
              <a:gd name="T7" fmla="*/ 2147483647 h 77"/>
              <a:gd name="T8" fmla="*/ 2147483647 w 227"/>
              <a:gd name="T9" fmla="*/ 2147483647 h 77"/>
              <a:gd name="T10" fmla="*/ 0 60000 65536"/>
              <a:gd name="T11" fmla="*/ 0 60000 65536"/>
              <a:gd name="T12" fmla="*/ 0 60000 65536"/>
              <a:gd name="T13" fmla="*/ 0 60000 65536"/>
              <a:gd name="T14" fmla="*/ 0 60000 65536"/>
              <a:gd name="T15" fmla="*/ 0 w 227"/>
              <a:gd name="T16" fmla="*/ 0 h 77"/>
              <a:gd name="T17" fmla="*/ 227 w 227"/>
              <a:gd name="T18" fmla="*/ 77 h 77"/>
            </a:gdLst>
            <a:ahLst/>
            <a:cxnLst>
              <a:cxn ang="T10">
                <a:pos x="T0" y="T1"/>
              </a:cxn>
              <a:cxn ang="T11">
                <a:pos x="T2" y="T3"/>
              </a:cxn>
              <a:cxn ang="T12">
                <a:pos x="T4" y="T5"/>
              </a:cxn>
              <a:cxn ang="T13">
                <a:pos x="T6" y="T7"/>
              </a:cxn>
              <a:cxn ang="T14">
                <a:pos x="T8" y="T9"/>
              </a:cxn>
            </a:cxnLst>
            <a:rect l="T15" t="T16" r="T17" b="T18"/>
            <a:pathLst>
              <a:path w="227" h="77">
                <a:moveTo>
                  <a:pt x="226" y="76"/>
                </a:moveTo>
                <a:lnTo>
                  <a:pt x="226" y="0"/>
                </a:lnTo>
                <a:lnTo>
                  <a:pt x="0" y="0"/>
                </a:lnTo>
                <a:lnTo>
                  <a:pt x="0" y="76"/>
                </a:lnTo>
                <a:lnTo>
                  <a:pt x="226" y="76"/>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47315" name="Oval 221"/>
          <p:cNvSpPr>
            <a:spLocks noChangeArrowheads="1"/>
          </p:cNvSpPr>
          <p:nvPr/>
        </p:nvSpPr>
        <p:spPr bwMode="auto">
          <a:xfrm>
            <a:off x="4595813" y="2195513"/>
            <a:ext cx="68262" cy="134937"/>
          </a:xfrm>
          <a:prstGeom prst="ellipse">
            <a:avLst/>
          </a:prstGeom>
          <a:noFill/>
          <a:ln w="18970">
            <a:solidFill>
              <a:srgbClr val="000000"/>
            </a:solidFill>
            <a:round/>
            <a:headEnd/>
            <a:tailEnd/>
          </a:ln>
        </p:spPr>
        <p:txBody>
          <a:bodyPr wrap="none" anchor="ctr"/>
          <a:lstStyle/>
          <a:p>
            <a:endParaRPr lang="en-US"/>
          </a:p>
        </p:txBody>
      </p:sp>
      <p:sp>
        <p:nvSpPr>
          <p:cNvPr id="47316" name="Oval 222"/>
          <p:cNvSpPr>
            <a:spLocks noChangeArrowheads="1"/>
          </p:cNvSpPr>
          <p:nvPr/>
        </p:nvSpPr>
        <p:spPr bwMode="auto">
          <a:xfrm>
            <a:off x="4651375" y="2195513"/>
            <a:ext cx="71438" cy="134937"/>
          </a:xfrm>
          <a:prstGeom prst="ellipse">
            <a:avLst/>
          </a:prstGeom>
          <a:noFill/>
          <a:ln w="18970">
            <a:solidFill>
              <a:srgbClr val="000000"/>
            </a:solidFill>
            <a:round/>
            <a:headEnd/>
            <a:tailEnd/>
          </a:ln>
        </p:spPr>
        <p:txBody>
          <a:bodyPr wrap="none" anchor="ctr"/>
          <a:lstStyle/>
          <a:p>
            <a:endParaRPr lang="en-US"/>
          </a:p>
        </p:txBody>
      </p:sp>
      <p:sp>
        <p:nvSpPr>
          <p:cNvPr id="47317" name="Oval 223"/>
          <p:cNvSpPr>
            <a:spLocks noChangeArrowheads="1"/>
          </p:cNvSpPr>
          <p:nvPr/>
        </p:nvSpPr>
        <p:spPr bwMode="auto">
          <a:xfrm>
            <a:off x="4868863" y="2195513"/>
            <a:ext cx="69850" cy="134937"/>
          </a:xfrm>
          <a:prstGeom prst="ellipse">
            <a:avLst/>
          </a:prstGeom>
          <a:noFill/>
          <a:ln w="18970">
            <a:solidFill>
              <a:srgbClr val="000000"/>
            </a:solidFill>
            <a:round/>
            <a:headEnd/>
            <a:tailEnd/>
          </a:ln>
        </p:spPr>
        <p:txBody>
          <a:bodyPr wrap="none" anchor="ctr"/>
          <a:lstStyle/>
          <a:p>
            <a:endParaRPr lang="en-US"/>
          </a:p>
        </p:txBody>
      </p:sp>
      <p:sp>
        <p:nvSpPr>
          <p:cNvPr id="47318" name="Oval 224"/>
          <p:cNvSpPr>
            <a:spLocks noChangeArrowheads="1"/>
          </p:cNvSpPr>
          <p:nvPr/>
        </p:nvSpPr>
        <p:spPr bwMode="auto">
          <a:xfrm>
            <a:off x="4929188" y="2195513"/>
            <a:ext cx="69850" cy="134937"/>
          </a:xfrm>
          <a:prstGeom prst="ellipse">
            <a:avLst/>
          </a:prstGeom>
          <a:noFill/>
          <a:ln w="18970">
            <a:solidFill>
              <a:srgbClr val="000000"/>
            </a:solidFill>
            <a:round/>
            <a:headEnd/>
            <a:tailEnd/>
          </a:ln>
        </p:spPr>
        <p:txBody>
          <a:bodyPr wrap="none" anchor="ctr"/>
          <a:lstStyle/>
          <a:p>
            <a:endParaRPr lang="en-US"/>
          </a:p>
        </p:txBody>
      </p:sp>
      <p:sp>
        <p:nvSpPr>
          <p:cNvPr id="47319" name="Freeform 225"/>
          <p:cNvSpPr>
            <a:spLocks/>
          </p:cNvSpPr>
          <p:nvPr/>
        </p:nvSpPr>
        <p:spPr bwMode="auto">
          <a:xfrm>
            <a:off x="4592638" y="2238375"/>
            <a:ext cx="428625" cy="139700"/>
          </a:xfrm>
          <a:custGeom>
            <a:avLst/>
            <a:gdLst>
              <a:gd name="T0" fmla="*/ 0 w 297"/>
              <a:gd name="T1" fmla="*/ 0 h 100"/>
              <a:gd name="T2" fmla="*/ 0 w 297"/>
              <a:gd name="T3" fmla="*/ 2147483647 h 100"/>
              <a:gd name="T4" fmla="*/ 2147483647 w 297"/>
              <a:gd name="T5" fmla="*/ 2147483647 h 100"/>
              <a:gd name="T6" fmla="*/ 2147483647 w 297"/>
              <a:gd name="T7" fmla="*/ 0 h 100"/>
              <a:gd name="T8" fmla="*/ 0 w 297"/>
              <a:gd name="T9" fmla="*/ 0 h 100"/>
              <a:gd name="T10" fmla="*/ 0 60000 65536"/>
              <a:gd name="T11" fmla="*/ 0 60000 65536"/>
              <a:gd name="T12" fmla="*/ 0 60000 65536"/>
              <a:gd name="T13" fmla="*/ 0 60000 65536"/>
              <a:gd name="T14" fmla="*/ 0 60000 65536"/>
              <a:gd name="T15" fmla="*/ 0 w 297"/>
              <a:gd name="T16" fmla="*/ 0 h 100"/>
              <a:gd name="T17" fmla="*/ 297 w 297"/>
              <a:gd name="T18" fmla="*/ 100 h 100"/>
            </a:gdLst>
            <a:ahLst/>
            <a:cxnLst>
              <a:cxn ang="T10">
                <a:pos x="T0" y="T1"/>
              </a:cxn>
              <a:cxn ang="T11">
                <a:pos x="T2" y="T3"/>
              </a:cxn>
              <a:cxn ang="T12">
                <a:pos x="T4" y="T5"/>
              </a:cxn>
              <a:cxn ang="T13">
                <a:pos x="T6" y="T7"/>
              </a:cxn>
              <a:cxn ang="T14">
                <a:pos x="T8" y="T9"/>
              </a:cxn>
            </a:cxnLst>
            <a:rect l="T15" t="T16" r="T17" b="T18"/>
            <a:pathLst>
              <a:path w="297" h="100">
                <a:moveTo>
                  <a:pt x="0" y="0"/>
                </a:moveTo>
                <a:lnTo>
                  <a:pt x="0" y="99"/>
                </a:lnTo>
                <a:lnTo>
                  <a:pt x="296" y="99"/>
                </a:lnTo>
                <a:lnTo>
                  <a:pt x="296"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320" name="AutoShape 226"/>
          <p:cNvSpPr>
            <a:spLocks noChangeArrowheads="1"/>
          </p:cNvSpPr>
          <p:nvPr/>
        </p:nvSpPr>
        <p:spPr bwMode="auto">
          <a:xfrm flipV="1">
            <a:off x="4579938" y="2320925"/>
            <a:ext cx="52387"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321" name="Line 227"/>
          <p:cNvSpPr>
            <a:spLocks noChangeShapeType="1"/>
          </p:cNvSpPr>
          <p:nvPr/>
        </p:nvSpPr>
        <p:spPr bwMode="auto">
          <a:xfrm>
            <a:off x="4605338" y="2420938"/>
            <a:ext cx="0" cy="63500"/>
          </a:xfrm>
          <a:prstGeom prst="line">
            <a:avLst/>
          </a:prstGeom>
          <a:noFill/>
          <a:ln w="18970">
            <a:solidFill>
              <a:srgbClr val="000000"/>
            </a:solidFill>
            <a:round/>
            <a:headEnd/>
            <a:tailEnd/>
          </a:ln>
        </p:spPr>
        <p:txBody>
          <a:bodyPr wrap="none" anchor="ctr"/>
          <a:lstStyle/>
          <a:p>
            <a:endParaRPr lang="en-US"/>
          </a:p>
        </p:txBody>
      </p:sp>
      <p:sp>
        <p:nvSpPr>
          <p:cNvPr id="47322" name="Line 228"/>
          <p:cNvSpPr>
            <a:spLocks noChangeShapeType="1"/>
          </p:cNvSpPr>
          <p:nvPr/>
        </p:nvSpPr>
        <p:spPr bwMode="auto">
          <a:xfrm flipH="1">
            <a:off x="4562475" y="2493963"/>
            <a:ext cx="88900" cy="0"/>
          </a:xfrm>
          <a:prstGeom prst="line">
            <a:avLst/>
          </a:prstGeom>
          <a:noFill/>
          <a:ln w="18970">
            <a:solidFill>
              <a:srgbClr val="000000"/>
            </a:solidFill>
            <a:round/>
            <a:headEnd/>
            <a:tailEnd/>
          </a:ln>
        </p:spPr>
        <p:txBody>
          <a:bodyPr wrap="none" anchor="ctr"/>
          <a:lstStyle/>
          <a:p>
            <a:endParaRPr lang="en-US"/>
          </a:p>
        </p:txBody>
      </p:sp>
      <p:sp>
        <p:nvSpPr>
          <p:cNvPr id="47323" name="Line 229"/>
          <p:cNvSpPr>
            <a:spLocks noChangeShapeType="1"/>
          </p:cNvSpPr>
          <p:nvPr/>
        </p:nvSpPr>
        <p:spPr bwMode="auto">
          <a:xfrm flipH="1">
            <a:off x="4579938" y="2517775"/>
            <a:ext cx="53975" cy="0"/>
          </a:xfrm>
          <a:prstGeom prst="line">
            <a:avLst/>
          </a:prstGeom>
          <a:noFill/>
          <a:ln w="18970">
            <a:solidFill>
              <a:srgbClr val="000000"/>
            </a:solidFill>
            <a:round/>
            <a:headEnd/>
            <a:tailEnd/>
          </a:ln>
        </p:spPr>
        <p:txBody>
          <a:bodyPr wrap="none" anchor="ctr"/>
          <a:lstStyle/>
          <a:p>
            <a:endParaRPr lang="en-US"/>
          </a:p>
        </p:txBody>
      </p:sp>
      <p:sp>
        <p:nvSpPr>
          <p:cNvPr id="47324" name="Line 230"/>
          <p:cNvSpPr>
            <a:spLocks noChangeShapeType="1"/>
          </p:cNvSpPr>
          <p:nvPr/>
        </p:nvSpPr>
        <p:spPr bwMode="auto">
          <a:xfrm flipH="1">
            <a:off x="4595813" y="2547938"/>
            <a:ext cx="20637" cy="0"/>
          </a:xfrm>
          <a:prstGeom prst="line">
            <a:avLst/>
          </a:prstGeom>
          <a:noFill/>
          <a:ln w="18970">
            <a:solidFill>
              <a:srgbClr val="000000"/>
            </a:solidFill>
            <a:round/>
            <a:headEnd/>
            <a:tailEnd/>
          </a:ln>
        </p:spPr>
        <p:txBody>
          <a:bodyPr wrap="none" anchor="ctr"/>
          <a:lstStyle/>
          <a:p>
            <a:endParaRPr lang="en-US"/>
          </a:p>
        </p:txBody>
      </p:sp>
      <p:sp>
        <p:nvSpPr>
          <p:cNvPr id="47325" name="AutoShape 231"/>
          <p:cNvSpPr>
            <a:spLocks noChangeArrowheads="1"/>
          </p:cNvSpPr>
          <p:nvPr/>
        </p:nvSpPr>
        <p:spPr bwMode="auto">
          <a:xfrm flipV="1">
            <a:off x="4849813" y="2325688"/>
            <a:ext cx="49212"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326" name="Line 232"/>
          <p:cNvSpPr>
            <a:spLocks noChangeShapeType="1"/>
          </p:cNvSpPr>
          <p:nvPr/>
        </p:nvSpPr>
        <p:spPr bwMode="auto">
          <a:xfrm>
            <a:off x="4873625" y="2238375"/>
            <a:ext cx="0" cy="80963"/>
          </a:xfrm>
          <a:prstGeom prst="line">
            <a:avLst/>
          </a:prstGeom>
          <a:noFill/>
          <a:ln w="18970">
            <a:solidFill>
              <a:srgbClr val="000000"/>
            </a:solidFill>
            <a:round/>
            <a:headEnd/>
            <a:tailEnd/>
          </a:ln>
        </p:spPr>
        <p:txBody>
          <a:bodyPr wrap="none" anchor="ctr"/>
          <a:lstStyle/>
          <a:p>
            <a:endParaRPr lang="en-US"/>
          </a:p>
        </p:txBody>
      </p:sp>
      <p:sp>
        <p:nvSpPr>
          <p:cNvPr id="47327" name="Line 233"/>
          <p:cNvSpPr>
            <a:spLocks noChangeShapeType="1"/>
          </p:cNvSpPr>
          <p:nvPr/>
        </p:nvSpPr>
        <p:spPr bwMode="auto">
          <a:xfrm>
            <a:off x="4872038" y="2416175"/>
            <a:ext cx="0" cy="66675"/>
          </a:xfrm>
          <a:prstGeom prst="line">
            <a:avLst/>
          </a:prstGeom>
          <a:noFill/>
          <a:ln w="18970">
            <a:solidFill>
              <a:srgbClr val="000000"/>
            </a:solidFill>
            <a:round/>
            <a:headEnd/>
            <a:tailEnd/>
          </a:ln>
        </p:spPr>
        <p:txBody>
          <a:bodyPr wrap="none" anchor="ctr"/>
          <a:lstStyle/>
          <a:p>
            <a:endParaRPr lang="en-US"/>
          </a:p>
        </p:txBody>
      </p:sp>
      <p:sp>
        <p:nvSpPr>
          <p:cNvPr id="47328" name="Line 234"/>
          <p:cNvSpPr>
            <a:spLocks noChangeShapeType="1"/>
          </p:cNvSpPr>
          <p:nvPr/>
        </p:nvSpPr>
        <p:spPr bwMode="auto">
          <a:xfrm flipH="1">
            <a:off x="4829175" y="2490788"/>
            <a:ext cx="88900" cy="0"/>
          </a:xfrm>
          <a:prstGeom prst="line">
            <a:avLst/>
          </a:prstGeom>
          <a:noFill/>
          <a:ln w="18970">
            <a:solidFill>
              <a:srgbClr val="000000"/>
            </a:solidFill>
            <a:round/>
            <a:headEnd/>
            <a:tailEnd/>
          </a:ln>
        </p:spPr>
        <p:txBody>
          <a:bodyPr wrap="none" anchor="ctr"/>
          <a:lstStyle/>
          <a:p>
            <a:endParaRPr lang="en-US"/>
          </a:p>
        </p:txBody>
      </p:sp>
      <p:sp>
        <p:nvSpPr>
          <p:cNvPr id="47329" name="Line 235"/>
          <p:cNvSpPr>
            <a:spLocks noChangeShapeType="1"/>
          </p:cNvSpPr>
          <p:nvPr/>
        </p:nvSpPr>
        <p:spPr bwMode="auto">
          <a:xfrm flipH="1">
            <a:off x="4849813" y="2514600"/>
            <a:ext cx="50800" cy="0"/>
          </a:xfrm>
          <a:prstGeom prst="line">
            <a:avLst/>
          </a:prstGeom>
          <a:noFill/>
          <a:ln w="18970">
            <a:solidFill>
              <a:srgbClr val="000000"/>
            </a:solidFill>
            <a:round/>
            <a:headEnd/>
            <a:tailEnd/>
          </a:ln>
        </p:spPr>
        <p:txBody>
          <a:bodyPr wrap="none" anchor="ctr"/>
          <a:lstStyle/>
          <a:p>
            <a:endParaRPr lang="en-US"/>
          </a:p>
        </p:txBody>
      </p:sp>
      <p:sp>
        <p:nvSpPr>
          <p:cNvPr id="47330" name="Line 236"/>
          <p:cNvSpPr>
            <a:spLocks noChangeShapeType="1"/>
          </p:cNvSpPr>
          <p:nvPr/>
        </p:nvSpPr>
        <p:spPr bwMode="auto">
          <a:xfrm flipH="1">
            <a:off x="4862513" y="2535238"/>
            <a:ext cx="22225" cy="0"/>
          </a:xfrm>
          <a:prstGeom prst="line">
            <a:avLst/>
          </a:prstGeom>
          <a:noFill/>
          <a:ln w="18970">
            <a:solidFill>
              <a:srgbClr val="000000"/>
            </a:solidFill>
            <a:round/>
            <a:headEnd/>
            <a:tailEnd/>
          </a:ln>
        </p:spPr>
        <p:txBody>
          <a:bodyPr wrap="none" anchor="ctr"/>
          <a:lstStyle/>
          <a:p>
            <a:endParaRPr lang="en-US"/>
          </a:p>
        </p:txBody>
      </p:sp>
      <p:sp>
        <p:nvSpPr>
          <p:cNvPr id="47331" name="Line 237"/>
          <p:cNvSpPr>
            <a:spLocks noChangeShapeType="1"/>
          </p:cNvSpPr>
          <p:nvPr/>
        </p:nvSpPr>
        <p:spPr bwMode="auto">
          <a:xfrm flipV="1">
            <a:off x="4543425" y="2092325"/>
            <a:ext cx="0" cy="88900"/>
          </a:xfrm>
          <a:prstGeom prst="line">
            <a:avLst/>
          </a:prstGeom>
          <a:noFill/>
          <a:ln w="18970">
            <a:solidFill>
              <a:srgbClr val="000000"/>
            </a:solidFill>
            <a:round/>
            <a:headEnd/>
            <a:tailEnd/>
          </a:ln>
        </p:spPr>
        <p:txBody>
          <a:bodyPr wrap="none" anchor="ctr"/>
          <a:lstStyle/>
          <a:p>
            <a:endParaRPr lang="en-US"/>
          </a:p>
        </p:txBody>
      </p:sp>
      <p:sp>
        <p:nvSpPr>
          <p:cNvPr id="47332" name="Line 238"/>
          <p:cNvSpPr>
            <a:spLocks noChangeShapeType="1"/>
          </p:cNvSpPr>
          <p:nvPr/>
        </p:nvSpPr>
        <p:spPr bwMode="auto">
          <a:xfrm flipV="1">
            <a:off x="4519613" y="2112963"/>
            <a:ext cx="0" cy="50800"/>
          </a:xfrm>
          <a:prstGeom prst="line">
            <a:avLst/>
          </a:prstGeom>
          <a:noFill/>
          <a:ln w="18970">
            <a:solidFill>
              <a:srgbClr val="000000"/>
            </a:solidFill>
            <a:round/>
            <a:headEnd/>
            <a:tailEnd/>
          </a:ln>
        </p:spPr>
        <p:txBody>
          <a:bodyPr wrap="none" anchor="ctr"/>
          <a:lstStyle/>
          <a:p>
            <a:endParaRPr lang="en-US"/>
          </a:p>
        </p:txBody>
      </p:sp>
      <p:sp>
        <p:nvSpPr>
          <p:cNvPr id="47333" name="Line 239"/>
          <p:cNvSpPr>
            <a:spLocks noChangeShapeType="1"/>
          </p:cNvSpPr>
          <p:nvPr/>
        </p:nvSpPr>
        <p:spPr bwMode="auto">
          <a:xfrm flipV="1">
            <a:off x="4494213" y="2125663"/>
            <a:ext cx="0" cy="22225"/>
          </a:xfrm>
          <a:prstGeom prst="line">
            <a:avLst/>
          </a:prstGeom>
          <a:noFill/>
          <a:ln w="18970">
            <a:solidFill>
              <a:srgbClr val="000000"/>
            </a:solidFill>
            <a:round/>
            <a:headEnd/>
            <a:tailEnd/>
          </a:ln>
        </p:spPr>
        <p:txBody>
          <a:bodyPr wrap="none" anchor="ctr"/>
          <a:lstStyle/>
          <a:p>
            <a:endParaRPr lang="en-US"/>
          </a:p>
        </p:txBody>
      </p:sp>
      <p:sp>
        <p:nvSpPr>
          <p:cNvPr id="47334" name="Line 240"/>
          <p:cNvSpPr>
            <a:spLocks noChangeShapeType="1"/>
          </p:cNvSpPr>
          <p:nvPr/>
        </p:nvSpPr>
        <p:spPr bwMode="auto">
          <a:xfrm flipH="1">
            <a:off x="4552950" y="2139950"/>
            <a:ext cx="106363" cy="0"/>
          </a:xfrm>
          <a:prstGeom prst="line">
            <a:avLst/>
          </a:prstGeom>
          <a:noFill/>
          <a:ln w="18970">
            <a:solidFill>
              <a:srgbClr val="000000"/>
            </a:solidFill>
            <a:round/>
            <a:headEnd/>
            <a:tailEnd/>
          </a:ln>
        </p:spPr>
        <p:txBody>
          <a:bodyPr wrap="none" anchor="ctr"/>
          <a:lstStyle/>
          <a:p>
            <a:endParaRPr lang="en-US"/>
          </a:p>
        </p:txBody>
      </p:sp>
      <p:sp>
        <p:nvSpPr>
          <p:cNvPr id="47335" name="Text Box 241"/>
          <p:cNvSpPr txBox="1">
            <a:spLocks noChangeArrowheads="1"/>
          </p:cNvSpPr>
          <p:nvPr/>
        </p:nvSpPr>
        <p:spPr bwMode="auto">
          <a:xfrm>
            <a:off x="4516438" y="1963738"/>
            <a:ext cx="757237" cy="1476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993300"/>
                </a:solidFill>
                <a:latin typeface="Albertus" pitchFamily="34" charset="0"/>
              </a:rPr>
              <a:t>RAT 1NXRA</a:t>
            </a:r>
            <a:endParaRPr lang="en-US" sz="900">
              <a:latin typeface="Albertus" pitchFamily="34" charset="0"/>
            </a:endParaRPr>
          </a:p>
        </p:txBody>
      </p:sp>
      <p:sp>
        <p:nvSpPr>
          <p:cNvPr id="47336" name="Freeform 242"/>
          <p:cNvSpPr>
            <a:spLocks noChangeArrowheads="1"/>
          </p:cNvSpPr>
          <p:nvPr/>
        </p:nvSpPr>
        <p:spPr bwMode="auto">
          <a:xfrm>
            <a:off x="4791075" y="1893888"/>
            <a:ext cx="190500" cy="3175"/>
          </a:xfrm>
          <a:custGeom>
            <a:avLst/>
            <a:gdLst>
              <a:gd name="T0" fmla="*/ 0 w 132"/>
              <a:gd name="T1" fmla="*/ 2147483647 h 2"/>
              <a:gd name="T2" fmla="*/ 2147483647 w 132"/>
              <a:gd name="T3" fmla="*/ 0 h 2"/>
              <a:gd name="T4" fmla="*/ 0 60000 65536"/>
              <a:gd name="T5" fmla="*/ 0 60000 65536"/>
              <a:gd name="T6" fmla="*/ 0 w 132"/>
              <a:gd name="T7" fmla="*/ 0 h 2"/>
              <a:gd name="T8" fmla="*/ 132 w 132"/>
              <a:gd name="T9" fmla="*/ 2 h 2"/>
            </a:gdLst>
            <a:ahLst/>
            <a:cxnLst>
              <a:cxn ang="T4">
                <a:pos x="T0" y="T1"/>
              </a:cxn>
              <a:cxn ang="T5">
                <a:pos x="T2" y="T3"/>
              </a:cxn>
            </a:cxnLst>
            <a:rect l="T6" t="T7" r="T8" b="T9"/>
            <a:pathLst>
              <a:path w="132" h="2">
                <a:moveTo>
                  <a:pt x="0" y="2"/>
                </a:moveTo>
                <a:lnTo>
                  <a:pt x="132" y="0"/>
                </a:lnTo>
              </a:path>
            </a:pathLst>
          </a:custGeom>
          <a:noFill/>
          <a:ln w="18970">
            <a:solidFill>
              <a:srgbClr val="000000"/>
            </a:solidFill>
            <a:round/>
            <a:headEnd/>
            <a:tailEnd/>
          </a:ln>
        </p:spPr>
        <p:txBody>
          <a:bodyPr wrap="none" anchor="ctr"/>
          <a:lstStyle/>
          <a:p>
            <a:endParaRPr lang="en-US"/>
          </a:p>
        </p:txBody>
      </p:sp>
      <p:sp>
        <p:nvSpPr>
          <p:cNvPr id="47337" name="Oval 243"/>
          <p:cNvSpPr>
            <a:spLocks noChangeArrowheads="1"/>
          </p:cNvSpPr>
          <p:nvPr/>
        </p:nvSpPr>
        <p:spPr bwMode="auto">
          <a:xfrm>
            <a:off x="4965700" y="1747838"/>
            <a:ext cx="23813"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38" name="Line 244"/>
          <p:cNvSpPr>
            <a:spLocks noChangeShapeType="1"/>
          </p:cNvSpPr>
          <p:nvPr/>
        </p:nvSpPr>
        <p:spPr bwMode="auto">
          <a:xfrm>
            <a:off x="4975225" y="1684338"/>
            <a:ext cx="0" cy="61912"/>
          </a:xfrm>
          <a:prstGeom prst="line">
            <a:avLst/>
          </a:prstGeom>
          <a:noFill/>
          <a:ln w="18970">
            <a:solidFill>
              <a:srgbClr val="000000"/>
            </a:solidFill>
            <a:round/>
            <a:headEnd/>
            <a:tailEnd/>
          </a:ln>
        </p:spPr>
        <p:txBody>
          <a:bodyPr wrap="none" anchor="ctr"/>
          <a:lstStyle/>
          <a:p>
            <a:endParaRPr lang="en-US"/>
          </a:p>
        </p:txBody>
      </p:sp>
      <p:sp>
        <p:nvSpPr>
          <p:cNvPr id="47339" name="Line 245"/>
          <p:cNvSpPr>
            <a:spLocks noChangeShapeType="1"/>
          </p:cNvSpPr>
          <p:nvPr/>
        </p:nvSpPr>
        <p:spPr bwMode="auto">
          <a:xfrm flipH="1">
            <a:off x="4976813" y="1768475"/>
            <a:ext cx="49212" cy="58738"/>
          </a:xfrm>
          <a:prstGeom prst="line">
            <a:avLst/>
          </a:prstGeom>
          <a:noFill/>
          <a:ln w="19050">
            <a:solidFill>
              <a:srgbClr val="000000"/>
            </a:solidFill>
            <a:round/>
            <a:headEnd/>
            <a:tailEnd/>
          </a:ln>
        </p:spPr>
        <p:txBody>
          <a:bodyPr wrap="none" anchor="ctr"/>
          <a:lstStyle/>
          <a:p>
            <a:endParaRPr lang="en-US"/>
          </a:p>
        </p:txBody>
      </p:sp>
      <p:sp>
        <p:nvSpPr>
          <p:cNvPr id="47340" name="Oval 246"/>
          <p:cNvSpPr>
            <a:spLocks noChangeArrowheads="1"/>
          </p:cNvSpPr>
          <p:nvPr/>
        </p:nvSpPr>
        <p:spPr bwMode="auto">
          <a:xfrm>
            <a:off x="4962525" y="1809750"/>
            <a:ext cx="22225" cy="23813"/>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41" name="Freeform 247"/>
          <p:cNvSpPr>
            <a:spLocks noChangeArrowheads="1"/>
          </p:cNvSpPr>
          <p:nvPr/>
        </p:nvSpPr>
        <p:spPr bwMode="auto">
          <a:xfrm>
            <a:off x="4976813" y="1839913"/>
            <a:ext cx="1587" cy="58737"/>
          </a:xfrm>
          <a:custGeom>
            <a:avLst/>
            <a:gdLst>
              <a:gd name="T0" fmla="*/ 2147483647 w 2"/>
              <a:gd name="T1" fmla="*/ 0 h 43"/>
              <a:gd name="T2" fmla="*/ 0 w 2"/>
              <a:gd name="T3" fmla="*/ 2147483647 h 43"/>
              <a:gd name="T4" fmla="*/ 0 60000 65536"/>
              <a:gd name="T5" fmla="*/ 0 60000 65536"/>
              <a:gd name="T6" fmla="*/ 0 w 2"/>
              <a:gd name="T7" fmla="*/ 0 h 43"/>
              <a:gd name="T8" fmla="*/ 2 w 2"/>
              <a:gd name="T9" fmla="*/ 43 h 43"/>
            </a:gdLst>
            <a:ahLst/>
            <a:cxnLst>
              <a:cxn ang="T4">
                <a:pos x="T0" y="T1"/>
              </a:cxn>
              <a:cxn ang="T5">
                <a:pos x="T2" y="T3"/>
              </a:cxn>
            </a:cxnLst>
            <a:rect l="T6" t="T7" r="T8" b="T9"/>
            <a:pathLst>
              <a:path w="2" h="43">
                <a:moveTo>
                  <a:pt x="2" y="0"/>
                </a:moveTo>
                <a:lnTo>
                  <a:pt x="0" y="43"/>
                </a:lnTo>
              </a:path>
            </a:pathLst>
          </a:custGeom>
          <a:noFill/>
          <a:ln w="18970">
            <a:solidFill>
              <a:srgbClr val="000000"/>
            </a:solidFill>
            <a:round/>
            <a:headEnd/>
            <a:tailEnd/>
          </a:ln>
        </p:spPr>
        <p:txBody>
          <a:bodyPr wrap="none" anchor="ctr"/>
          <a:lstStyle/>
          <a:p>
            <a:endParaRPr lang="en-US"/>
          </a:p>
        </p:txBody>
      </p:sp>
      <p:grpSp>
        <p:nvGrpSpPr>
          <p:cNvPr id="47342" name="Group 248"/>
          <p:cNvGrpSpPr>
            <a:grpSpLocks/>
          </p:cNvGrpSpPr>
          <p:nvPr/>
        </p:nvGrpSpPr>
        <p:grpSpPr bwMode="auto">
          <a:xfrm>
            <a:off x="4643438" y="1760538"/>
            <a:ext cx="161925" cy="66675"/>
            <a:chOff x="3218" y="1257"/>
            <a:chExt cx="112" cy="47"/>
          </a:xfrm>
        </p:grpSpPr>
        <p:sp>
          <p:nvSpPr>
            <p:cNvPr id="47568" name="Oval 249"/>
            <p:cNvSpPr>
              <a:spLocks noChangeArrowheads="1"/>
            </p:cNvSpPr>
            <p:nvPr/>
          </p:nvSpPr>
          <p:spPr bwMode="auto">
            <a:xfrm>
              <a:off x="3218" y="1257"/>
              <a:ext cx="47" cy="47"/>
            </a:xfrm>
            <a:prstGeom prst="ellipse">
              <a:avLst/>
            </a:prstGeom>
            <a:solidFill>
              <a:srgbClr val="FFFFFF"/>
            </a:solidFill>
            <a:ln w="19050">
              <a:solidFill>
                <a:srgbClr val="000000"/>
              </a:solidFill>
              <a:round/>
              <a:headEnd/>
              <a:tailEnd/>
            </a:ln>
          </p:spPr>
          <p:txBody>
            <a:bodyPr wrap="none" anchor="ctr"/>
            <a:lstStyle/>
            <a:p>
              <a:endParaRPr lang="en-US"/>
            </a:p>
          </p:txBody>
        </p:sp>
        <p:sp>
          <p:nvSpPr>
            <p:cNvPr id="47569" name="Freeform 250"/>
            <p:cNvSpPr>
              <a:spLocks noChangeArrowheads="1"/>
            </p:cNvSpPr>
            <p:nvPr/>
          </p:nvSpPr>
          <p:spPr bwMode="auto">
            <a:xfrm>
              <a:off x="3268" y="1278"/>
              <a:ext cx="62" cy="2"/>
            </a:xfrm>
            <a:custGeom>
              <a:avLst/>
              <a:gdLst>
                <a:gd name="T0" fmla="*/ 62 w 62"/>
                <a:gd name="T1" fmla="*/ 0 h 2"/>
                <a:gd name="T2" fmla="*/ 0 w 62"/>
                <a:gd name="T3" fmla="*/ 2 h 2"/>
                <a:gd name="T4" fmla="*/ 0 60000 65536"/>
                <a:gd name="T5" fmla="*/ 0 60000 65536"/>
                <a:gd name="T6" fmla="*/ 0 w 62"/>
                <a:gd name="T7" fmla="*/ 0 h 2"/>
                <a:gd name="T8" fmla="*/ 62 w 62"/>
                <a:gd name="T9" fmla="*/ 2 h 2"/>
              </a:gdLst>
              <a:ahLst/>
              <a:cxnLst>
                <a:cxn ang="T4">
                  <a:pos x="T0" y="T1"/>
                </a:cxn>
                <a:cxn ang="T5">
                  <a:pos x="T2" y="T3"/>
                </a:cxn>
              </a:cxnLst>
              <a:rect l="T6" t="T7" r="T8" b="T9"/>
              <a:pathLst>
                <a:path w="62" h="2">
                  <a:moveTo>
                    <a:pt x="62" y="0"/>
                  </a:moveTo>
                  <a:lnTo>
                    <a:pt x="0" y="2"/>
                  </a:lnTo>
                </a:path>
              </a:pathLst>
            </a:custGeom>
            <a:noFill/>
            <a:ln w="19050">
              <a:solidFill>
                <a:srgbClr val="000000"/>
              </a:solidFill>
              <a:round/>
              <a:headEnd/>
              <a:tailEnd/>
            </a:ln>
          </p:spPr>
          <p:txBody>
            <a:bodyPr wrap="none" anchor="ctr"/>
            <a:lstStyle/>
            <a:p>
              <a:endParaRPr lang="en-US"/>
            </a:p>
          </p:txBody>
        </p:sp>
      </p:grpSp>
      <p:sp>
        <p:nvSpPr>
          <p:cNvPr id="47343" name="Line 251"/>
          <p:cNvSpPr>
            <a:spLocks noChangeShapeType="1"/>
          </p:cNvSpPr>
          <p:nvPr/>
        </p:nvSpPr>
        <p:spPr bwMode="auto">
          <a:xfrm rot="19484344" flipH="1">
            <a:off x="4786313" y="1771650"/>
            <a:ext cx="38100" cy="49213"/>
          </a:xfrm>
          <a:prstGeom prst="line">
            <a:avLst/>
          </a:prstGeom>
          <a:noFill/>
          <a:ln w="19050">
            <a:solidFill>
              <a:srgbClr val="000000"/>
            </a:solidFill>
            <a:round/>
            <a:headEnd/>
            <a:tailEnd/>
          </a:ln>
        </p:spPr>
        <p:txBody>
          <a:bodyPr wrap="none" anchor="ctr"/>
          <a:lstStyle/>
          <a:p>
            <a:endParaRPr lang="en-US"/>
          </a:p>
        </p:txBody>
      </p:sp>
      <p:sp>
        <p:nvSpPr>
          <p:cNvPr id="47344" name="Oval 252"/>
          <p:cNvSpPr>
            <a:spLocks noChangeArrowheads="1"/>
          </p:cNvSpPr>
          <p:nvPr/>
        </p:nvSpPr>
        <p:spPr bwMode="auto">
          <a:xfrm>
            <a:off x="4776788" y="1749425"/>
            <a:ext cx="26987"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45" name="Freeform 253"/>
          <p:cNvSpPr>
            <a:spLocks noChangeArrowheads="1"/>
          </p:cNvSpPr>
          <p:nvPr/>
        </p:nvSpPr>
        <p:spPr bwMode="auto">
          <a:xfrm>
            <a:off x="4786313" y="1414463"/>
            <a:ext cx="1587" cy="350837"/>
          </a:xfrm>
          <a:custGeom>
            <a:avLst/>
            <a:gdLst>
              <a:gd name="T0" fmla="*/ 2147483647 w 2"/>
              <a:gd name="T1" fmla="*/ 0 h 250"/>
              <a:gd name="T2" fmla="*/ 0 w 2"/>
              <a:gd name="T3" fmla="*/ 2147483647 h 250"/>
              <a:gd name="T4" fmla="*/ 0 60000 65536"/>
              <a:gd name="T5" fmla="*/ 0 60000 65536"/>
              <a:gd name="T6" fmla="*/ 0 w 2"/>
              <a:gd name="T7" fmla="*/ 0 h 250"/>
              <a:gd name="T8" fmla="*/ 2 w 2"/>
              <a:gd name="T9" fmla="*/ 250 h 250"/>
            </a:gdLst>
            <a:ahLst/>
            <a:cxnLst>
              <a:cxn ang="T4">
                <a:pos x="T0" y="T1"/>
              </a:cxn>
              <a:cxn ang="T5">
                <a:pos x="T2" y="T3"/>
              </a:cxn>
            </a:cxnLst>
            <a:rect l="T6" t="T7" r="T8" b="T9"/>
            <a:pathLst>
              <a:path w="2" h="250">
                <a:moveTo>
                  <a:pt x="2" y="0"/>
                </a:moveTo>
                <a:lnTo>
                  <a:pt x="0" y="250"/>
                </a:lnTo>
              </a:path>
            </a:pathLst>
          </a:custGeom>
          <a:noFill/>
          <a:ln w="18970">
            <a:solidFill>
              <a:srgbClr val="000000"/>
            </a:solidFill>
            <a:round/>
            <a:headEnd/>
            <a:tailEnd/>
          </a:ln>
        </p:spPr>
        <p:txBody>
          <a:bodyPr wrap="none" anchor="ctr"/>
          <a:lstStyle/>
          <a:p>
            <a:endParaRPr lang="en-US"/>
          </a:p>
        </p:txBody>
      </p:sp>
      <p:sp>
        <p:nvSpPr>
          <p:cNvPr id="47346" name="Freeform 254"/>
          <p:cNvSpPr>
            <a:spLocks noChangeArrowheads="1"/>
          </p:cNvSpPr>
          <p:nvPr/>
        </p:nvSpPr>
        <p:spPr bwMode="auto">
          <a:xfrm>
            <a:off x="4786313" y="1833563"/>
            <a:ext cx="1587" cy="71437"/>
          </a:xfrm>
          <a:custGeom>
            <a:avLst/>
            <a:gdLst>
              <a:gd name="T0" fmla="*/ 2147483647 w 2"/>
              <a:gd name="T1" fmla="*/ 0 h 51"/>
              <a:gd name="T2" fmla="*/ 0 w 2"/>
              <a:gd name="T3" fmla="*/ 2147483647 h 51"/>
              <a:gd name="T4" fmla="*/ 0 60000 65536"/>
              <a:gd name="T5" fmla="*/ 0 60000 65536"/>
              <a:gd name="T6" fmla="*/ 0 w 2"/>
              <a:gd name="T7" fmla="*/ 0 h 51"/>
              <a:gd name="T8" fmla="*/ 2 w 2"/>
              <a:gd name="T9" fmla="*/ 51 h 51"/>
            </a:gdLst>
            <a:ahLst/>
            <a:cxnLst>
              <a:cxn ang="T4">
                <a:pos x="T0" y="T1"/>
              </a:cxn>
              <a:cxn ang="T5">
                <a:pos x="T2" y="T3"/>
              </a:cxn>
            </a:cxnLst>
            <a:rect l="T6" t="T7" r="T8" b="T9"/>
            <a:pathLst>
              <a:path w="2" h="51">
                <a:moveTo>
                  <a:pt x="2" y="0"/>
                </a:moveTo>
                <a:lnTo>
                  <a:pt x="0" y="51"/>
                </a:lnTo>
              </a:path>
            </a:pathLst>
          </a:custGeom>
          <a:noFill/>
          <a:ln w="18970">
            <a:solidFill>
              <a:srgbClr val="000000"/>
            </a:solidFill>
            <a:round/>
            <a:headEnd/>
            <a:tailEnd/>
          </a:ln>
        </p:spPr>
        <p:txBody>
          <a:bodyPr wrap="none" anchor="ctr"/>
          <a:lstStyle/>
          <a:p>
            <a:endParaRPr lang="en-US"/>
          </a:p>
        </p:txBody>
      </p:sp>
      <p:sp>
        <p:nvSpPr>
          <p:cNvPr id="47347" name="Oval 255"/>
          <p:cNvSpPr>
            <a:spLocks noChangeArrowheads="1"/>
          </p:cNvSpPr>
          <p:nvPr/>
        </p:nvSpPr>
        <p:spPr bwMode="auto">
          <a:xfrm>
            <a:off x="4772025" y="1882775"/>
            <a:ext cx="28575"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48" name="Oval 256"/>
          <p:cNvSpPr>
            <a:spLocks noChangeArrowheads="1"/>
          </p:cNvSpPr>
          <p:nvPr/>
        </p:nvSpPr>
        <p:spPr bwMode="auto">
          <a:xfrm>
            <a:off x="4775200" y="1671638"/>
            <a:ext cx="26988"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49" name="Freeform 257"/>
          <p:cNvSpPr>
            <a:spLocks noChangeArrowheads="1"/>
          </p:cNvSpPr>
          <p:nvPr/>
        </p:nvSpPr>
        <p:spPr bwMode="auto">
          <a:xfrm>
            <a:off x="4786313" y="1901825"/>
            <a:ext cx="1587" cy="238125"/>
          </a:xfrm>
          <a:custGeom>
            <a:avLst/>
            <a:gdLst>
              <a:gd name="T0" fmla="*/ 2147483647 w 2"/>
              <a:gd name="T1" fmla="*/ 0 h 170"/>
              <a:gd name="T2" fmla="*/ 0 w 2"/>
              <a:gd name="T3" fmla="*/ 2147483647 h 170"/>
              <a:gd name="T4" fmla="*/ 0 60000 65536"/>
              <a:gd name="T5" fmla="*/ 0 60000 65536"/>
              <a:gd name="T6" fmla="*/ 0 w 2"/>
              <a:gd name="T7" fmla="*/ 0 h 170"/>
              <a:gd name="T8" fmla="*/ 2 w 2"/>
              <a:gd name="T9" fmla="*/ 170 h 170"/>
            </a:gdLst>
            <a:ahLst/>
            <a:cxnLst>
              <a:cxn ang="T4">
                <a:pos x="T0" y="T1"/>
              </a:cxn>
              <a:cxn ang="T5">
                <a:pos x="T2" y="T3"/>
              </a:cxn>
            </a:cxnLst>
            <a:rect l="T6" t="T7" r="T8" b="T9"/>
            <a:pathLst>
              <a:path w="2" h="170">
                <a:moveTo>
                  <a:pt x="2" y="0"/>
                </a:moveTo>
                <a:lnTo>
                  <a:pt x="0" y="170"/>
                </a:lnTo>
              </a:path>
            </a:pathLst>
          </a:custGeom>
          <a:noFill/>
          <a:ln w="18970">
            <a:solidFill>
              <a:srgbClr val="000000"/>
            </a:solidFill>
            <a:round/>
            <a:headEnd/>
            <a:tailEnd/>
          </a:ln>
        </p:spPr>
        <p:txBody>
          <a:bodyPr wrap="none" anchor="ctr"/>
          <a:lstStyle/>
          <a:p>
            <a:endParaRPr lang="en-US"/>
          </a:p>
        </p:txBody>
      </p:sp>
      <p:sp>
        <p:nvSpPr>
          <p:cNvPr id="47350" name="Text Box 258"/>
          <p:cNvSpPr txBox="1">
            <a:spLocks noChangeArrowheads="1"/>
          </p:cNvSpPr>
          <p:nvPr/>
        </p:nvSpPr>
        <p:spPr bwMode="auto">
          <a:xfrm>
            <a:off x="5027613" y="1733550"/>
            <a:ext cx="627062" cy="1254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161715</a:t>
            </a:r>
            <a:endParaRPr lang="en-US" sz="900">
              <a:latin typeface="Albertus" pitchFamily="34" charset="0"/>
            </a:endParaRPr>
          </a:p>
        </p:txBody>
      </p:sp>
      <p:sp>
        <p:nvSpPr>
          <p:cNvPr id="47351" name="Text Box 259"/>
          <p:cNvSpPr txBox="1">
            <a:spLocks noChangeArrowheads="1"/>
          </p:cNvSpPr>
          <p:nvPr/>
        </p:nvSpPr>
        <p:spPr bwMode="auto">
          <a:xfrm>
            <a:off x="4159250" y="1730375"/>
            <a:ext cx="468313" cy="1381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161717</a:t>
            </a:r>
            <a:endParaRPr lang="en-US" sz="900">
              <a:latin typeface="Albertus" pitchFamily="34" charset="0"/>
            </a:endParaRPr>
          </a:p>
        </p:txBody>
      </p:sp>
      <p:sp>
        <p:nvSpPr>
          <p:cNvPr id="47352" name="Oval 260"/>
          <p:cNvSpPr>
            <a:spLocks noChangeArrowheads="1"/>
          </p:cNvSpPr>
          <p:nvPr/>
        </p:nvSpPr>
        <p:spPr bwMode="auto">
          <a:xfrm>
            <a:off x="4379913" y="1012825"/>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353" name="Freeform 261"/>
          <p:cNvSpPr>
            <a:spLocks noChangeArrowheads="1"/>
          </p:cNvSpPr>
          <p:nvPr/>
        </p:nvSpPr>
        <p:spPr bwMode="auto">
          <a:xfrm>
            <a:off x="4784725" y="1025525"/>
            <a:ext cx="1588" cy="206375"/>
          </a:xfrm>
          <a:custGeom>
            <a:avLst/>
            <a:gdLst>
              <a:gd name="T0" fmla="*/ 2147483647 w 1"/>
              <a:gd name="T1" fmla="*/ 0 h 148"/>
              <a:gd name="T2" fmla="*/ 0 w 1"/>
              <a:gd name="T3" fmla="*/ 2147483647 h 148"/>
              <a:gd name="T4" fmla="*/ 0 60000 65536"/>
              <a:gd name="T5" fmla="*/ 0 60000 65536"/>
              <a:gd name="T6" fmla="*/ 0 w 1"/>
              <a:gd name="T7" fmla="*/ 0 h 148"/>
              <a:gd name="T8" fmla="*/ 1 w 1"/>
              <a:gd name="T9" fmla="*/ 148 h 148"/>
            </a:gdLst>
            <a:ahLst/>
            <a:cxnLst>
              <a:cxn ang="T4">
                <a:pos x="T0" y="T1"/>
              </a:cxn>
              <a:cxn ang="T5">
                <a:pos x="T2" y="T3"/>
              </a:cxn>
            </a:cxnLst>
            <a:rect l="T6" t="T7" r="T8" b="T9"/>
            <a:pathLst>
              <a:path w="1" h="148">
                <a:moveTo>
                  <a:pt x="1" y="0"/>
                </a:moveTo>
                <a:lnTo>
                  <a:pt x="0" y="148"/>
                </a:lnTo>
              </a:path>
            </a:pathLst>
          </a:custGeom>
          <a:noFill/>
          <a:ln w="18970">
            <a:solidFill>
              <a:srgbClr val="000000"/>
            </a:solidFill>
            <a:round/>
            <a:headEnd/>
            <a:tailEnd/>
          </a:ln>
        </p:spPr>
        <p:txBody>
          <a:bodyPr wrap="none" anchor="ctr"/>
          <a:lstStyle/>
          <a:p>
            <a:endParaRPr lang="en-US"/>
          </a:p>
        </p:txBody>
      </p:sp>
      <p:sp>
        <p:nvSpPr>
          <p:cNvPr id="47354" name="Line 262"/>
          <p:cNvSpPr>
            <a:spLocks noChangeShapeType="1"/>
          </p:cNvSpPr>
          <p:nvPr/>
        </p:nvSpPr>
        <p:spPr bwMode="auto">
          <a:xfrm flipH="1">
            <a:off x="4786313" y="1241425"/>
            <a:ext cx="49212" cy="57150"/>
          </a:xfrm>
          <a:prstGeom prst="line">
            <a:avLst/>
          </a:prstGeom>
          <a:noFill/>
          <a:ln w="19050">
            <a:solidFill>
              <a:srgbClr val="000000"/>
            </a:solidFill>
            <a:round/>
            <a:headEnd/>
            <a:tailEnd/>
          </a:ln>
        </p:spPr>
        <p:txBody>
          <a:bodyPr wrap="none" anchor="ctr"/>
          <a:lstStyle/>
          <a:p>
            <a:endParaRPr lang="en-US"/>
          </a:p>
        </p:txBody>
      </p:sp>
      <p:sp>
        <p:nvSpPr>
          <p:cNvPr id="47355" name="Oval 263"/>
          <p:cNvSpPr>
            <a:spLocks noChangeArrowheads="1"/>
          </p:cNvSpPr>
          <p:nvPr/>
        </p:nvSpPr>
        <p:spPr bwMode="auto">
          <a:xfrm>
            <a:off x="4770438" y="1287463"/>
            <a:ext cx="23812" cy="23812"/>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56" name="Line 264"/>
          <p:cNvSpPr>
            <a:spLocks noChangeShapeType="1"/>
          </p:cNvSpPr>
          <p:nvPr/>
        </p:nvSpPr>
        <p:spPr bwMode="auto">
          <a:xfrm>
            <a:off x="4786313" y="1316038"/>
            <a:ext cx="0" cy="58737"/>
          </a:xfrm>
          <a:prstGeom prst="line">
            <a:avLst/>
          </a:prstGeom>
          <a:noFill/>
          <a:ln w="18970">
            <a:solidFill>
              <a:srgbClr val="000000"/>
            </a:solidFill>
            <a:round/>
            <a:headEnd/>
            <a:tailEnd/>
          </a:ln>
        </p:spPr>
        <p:txBody>
          <a:bodyPr wrap="none" anchor="ctr"/>
          <a:lstStyle/>
          <a:p>
            <a:endParaRPr lang="en-US"/>
          </a:p>
        </p:txBody>
      </p:sp>
      <p:sp>
        <p:nvSpPr>
          <p:cNvPr id="47357" name="Oval 265"/>
          <p:cNvSpPr>
            <a:spLocks noChangeArrowheads="1"/>
          </p:cNvSpPr>
          <p:nvPr/>
        </p:nvSpPr>
        <p:spPr bwMode="auto">
          <a:xfrm>
            <a:off x="4770438" y="1216025"/>
            <a:ext cx="25400" cy="206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58" name="Freeform 266"/>
          <p:cNvSpPr>
            <a:spLocks noChangeArrowheads="1"/>
          </p:cNvSpPr>
          <p:nvPr/>
        </p:nvSpPr>
        <p:spPr bwMode="auto">
          <a:xfrm>
            <a:off x="4391025" y="1025525"/>
            <a:ext cx="400050" cy="1588"/>
          </a:xfrm>
          <a:custGeom>
            <a:avLst/>
            <a:gdLst>
              <a:gd name="T0" fmla="*/ 0 w 277"/>
              <a:gd name="T1" fmla="*/ 0 h 1"/>
              <a:gd name="T2" fmla="*/ 2147483647 w 277"/>
              <a:gd name="T3" fmla="*/ 0 h 1"/>
              <a:gd name="T4" fmla="*/ 0 60000 65536"/>
              <a:gd name="T5" fmla="*/ 0 60000 65536"/>
              <a:gd name="T6" fmla="*/ 0 w 277"/>
              <a:gd name="T7" fmla="*/ 0 h 1"/>
              <a:gd name="T8" fmla="*/ 277 w 277"/>
              <a:gd name="T9" fmla="*/ 1 h 1"/>
            </a:gdLst>
            <a:ahLst/>
            <a:cxnLst>
              <a:cxn ang="T4">
                <a:pos x="T0" y="T1"/>
              </a:cxn>
              <a:cxn ang="T5">
                <a:pos x="T2" y="T3"/>
              </a:cxn>
            </a:cxnLst>
            <a:rect l="T6" t="T7" r="T8" b="T9"/>
            <a:pathLst>
              <a:path w="277" h="1">
                <a:moveTo>
                  <a:pt x="0" y="0"/>
                </a:moveTo>
                <a:lnTo>
                  <a:pt x="277" y="0"/>
                </a:lnTo>
              </a:path>
            </a:pathLst>
          </a:custGeom>
          <a:noFill/>
          <a:ln w="18970">
            <a:solidFill>
              <a:srgbClr val="000000"/>
            </a:solidFill>
            <a:round/>
            <a:headEnd/>
            <a:tailEnd/>
          </a:ln>
        </p:spPr>
        <p:txBody>
          <a:bodyPr wrap="none" anchor="ctr"/>
          <a:lstStyle/>
          <a:p>
            <a:endParaRPr lang="en-US"/>
          </a:p>
        </p:txBody>
      </p:sp>
      <p:sp>
        <p:nvSpPr>
          <p:cNvPr id="47359" name="Line 267"/>
          <p:cNvSpPr>
            <a:spLocks noChangeShapeType="1"/>
          </p:cNvSpPr>
          <p:nvPr/>
        </p:nvSpPr>
        <p:spPr bwMode="auto">
          <a:xfrm>
            <a:off x="4387850" y="976313"/>
            <a:ext cx="0" cy="88900"/>
          </a:xfrm>
          <a:prstGeom prst="line">
            <a:avLst/>
          </a:prstGeom>
          <a:noFill/>
          <a:ln w="18970">
            <a:solidFill>
              <a:srgbClr val="000000"/>
            </a:solidFill>
            <a:round/>
            <a:headEnd/>
            <a:tailEnd/>
          </a:ln>
        </p:spPr>
        <p:txBody>
          <a:bodyPr wrap="none" anchor="ctr"/>
          <a:lstStyle/>
          <a:p>
            <a:endParaRPr lang="en-US"/>
          </a:p>
        </p:txBody>
      </p:sp>
      <p:sp>
        <p:nvSpPr>
          <p:cNvPr id="47360" name="Line 268"/>
          <p:cNvSpPr>
            <a:spLocks noChangeShapeType="1"/>
          </p:cNvSpPr>
          <p:nvPr/>
        </p:nvSpPr>
        <p:spPr bwMode="auto">
          <a:xfrm>
            <a:off x="4389438" y="1152525"/>
            <a:ext cx="0" cy="88900"/>
          </a:xfrm>
          <a:prstGeom prst="line">
            <a:avLst/>
          </a:prstGeom>
          <a:noFill/>
          <a:ln w="18970">
            <a:solidFill>
              <a:srgbClr val="000000"/>
            </a:solidFill>
            <a:round/>
            <a:headEnd/>
            <a:tailEnd/>
          </a:ln>
        </p:spPr>
        <p:txBody>
          <a:bodyPr wrap="none" anchor="ctr"/>
          <a:lstStyle/>
          <a:p>
            <a:endParaRPr lang="en-US"/>
          </a:p>
        </p:txBody>
      </p:sp>
      <p:sp>
        <p:nvSpPr>
          <p:cNvPr id="47361" name="Line 269"/>
          <p:cNvSpPr>
            <a:spLocks noChangeShapeType="1"/>
          </p:cNvSpPr>
          <p:nvPr/>
        </p:nvSpPr>
        <p:spPr bwMode="auto">
          <a:xfrm>
            <a:off x="4389438" y="836613"/>
            <a:ext cx="0" cy="52387"/>
          </a:xfrm>
          <a:prstGeom prst="line">
            <a:avLst/>
          </a:prstGeom>
          <a:noFill/>
          <a:ln w="18970">
            <a:solidFill>
              <a:srgbClr val="000000"/>
            </a:solidFill>
            <a:round/>
            <a:headEnd/>
            <a:tailEnd/>
          </a:ln>
        </p:spPr>
        <p:txBody>
          <a:bodyPr wrap="none" anchor="ctr"/>
          <a:lstStyle/>
          <a:p>
            <a:endParaRPr lang="en-US"/>
          </a:p>
        </p:txBody>
      </p:sp>
      <p:sp>
        <p:nvSpPr>
          <p:cNvPr id="47362" name="Freeform 270"/>
          <p:cNvSpPr>
            <a:spLocks noChangeArrowheads="1"/>
          </p:cNvSpPr>
          <p:nvPr/>
        </p:nvSpPr>
        <p:spPr bwMode="auto">
          <a:xfrm>
            <a:off x="4387850" y="1333500"/>
            <a:ext cx="1588" cy="66675"/>
          </a:xfrm>
          <a:custGeom>
            <a:avLst/>
            <a:gdLst>
              <a:gd name="T0" fmla="*/ 2147483647 w 2"/>
              <a:gd name="T1" fmla="*/ 0 h 48"/>
              <a:gd name="T2" fmla="*/ 0 w 2"/>
              <a:gd name="T3" fmla="*/ 2147483647 h 48"/>
              <a:gd name="T4" fmla="*/ 0 60000 65536"/>
              <a:gd name="T5" fmla="*/ 0 60000 65536"/>
              <a:gd name="T6" fmla="*/ 0 w 2"/>
              <a:gd name="T7" fmla="*/ 0 h 48"/>
              <a:gd name="T8" fmla="*/ 2 w 2"/>
              <a:gd name="T9" fmla="*/ 48 h 48"/>
            </a:gdLst>
            <a:ahLst/>
            <a:cxnLst>
              <a:cxn ang="T4">
                <a:pos x="T0" y="T1"/>
              </a:cxn>
              <a:cxn ang="T5">
                <a:pos x="T2" y="T3"/>
              </a:cxn>
            </a:cxnLst>
            <a:rect l="T6" t="T7" r="T8" b="T9"/>
            <a:pathLst>
              <a:path w="2" h="48">
                <a:moveTo>
                  <a:pt x="2" y="0"/>
                </a:moveTo>
                <a:lnTo>
                  <a:pt x="0" y="48"/>
                </a:lnTo>
              </a:path>
            </a:pathLst>
          </a:custGeom>
          <a:noFill/>
          <a:ln w="18970">
            <a:solidFill>
              <a:srgbClr val="000000"/>
            </a:solidFill>
            <a:round/>
            <a:headEnd/>
            <a:tailEnd/>
          </a:ln>
        </p:spPr>
        <p:txBody>
          <a:bodyPr wrap="none" anchor="ctr"/>
          <a:lstStyle/>
          <a:p>
            <a:endParaRPr lang="en-US"/>
          </a:p>
        </p:txBody>
      </p:sp>
      <p:sp>
        <p:nvSpPr>
          <p:cNvPr id="47363" name="Text Box 271"/>
          <p:cNvSpPr txBox="1">
            <a:spLocks noChangeArrowheads="1"/>
          </p:cNvSpPr>
          <p:nvPr/>
        </p:nvSpPr>
        <p:spPr bwMode="auto">
          <a:xfrm>
            <a:off x="4310063" y="909638"/>
            <a:ext cx="179387" cy="619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161960</a:t>
            </a:r>
            <a:endParaRPr lang="en-US" sz="2200">
              <a:latin typeface="Times New Roman" pitchFamily="18" charset="0"/>
            </a:endParaRPr>
          </a:p>
        </p:txBody>
      </p:sp>
      <p:sp>
        <p:nvSpPr>
          <p:cNvPr id="47364" name="Text Box 272"/>
          <p:cNvSpPr txBox="1">
            <a:spLocks noChangeArrowheads="1"/>
          </p:cNvSpPr>
          <p:nvPr/>
        </p:nvSpPr>
        <p:spPr bwMode="auto">
          <a:xfrm>
            <a:off x="4311650" y="1087438"/>
            <a:ext cx="179388" cy="619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161860</a:t>
            </a:r>
            <a:endParaRPr lang="en-US" sz="2200">
              <a:latin typeface="Times New Roman" pitchFamily="18" charset="0"/>
            </a:endParaRPr>
          </a:p>
        </p:txBody>
      </p:sp>
      <p:sp>
        <p:nvSpPr>
          <p:cNvPr id="47365" name="Text Box 273"/>
          <p:cNvSpPr txBox="1">
            <a:spLocks noChangeArrowheads="1"/>
          </p:cNvSpPr>
          <p:nvPr/>
        </p:nvSpPr>
        <p:spPr bwMode="auto">
          <a:xfrm>
            <a:off x="4311650" y="1263650"/>
            <a:ext cx="179388"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161760</a:t>
            </a:r>
            <a:endParaRPr lang="en-US" sz="2200">
              <a:latin typeface="Times New Roman" pitchFamily="18" charset="0"/>
            </a:endParaRPr>
          </a:p>
        </p:txBody>
      </p:sp>
      <p:sp>
        <p:nvSpPr>
          <p:cNvPr id="47366" name="Text Box 274"/>
          <p:cNvSpPr txBox="1">
            <a:spLocks noChangeArrowheads="1"/>
          </p:cNvSpPr>
          <p:nvPr/>
        </p:nvSpPr>
        <p:spPr bwMode="auto">
          <a:xfrm>
            <a:off x="4849813" y="1209675"/>
            <a:ext cx="550862" cy="1222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161967</a:t>
            </a:r>
            <a:endParaRPr lang="en-US" sz="900">
              <a:latin typeface="Albertus" pitchFamily="34" charset="0"/>
            </a:endParaRPr>
          </a:p>
        </p:txBody>
      </p:sp>
      <p:sp>
        <p:nvSpPr>
          <p:cNvPr id="47367" name="Text Box 275"/>
          <p:cNvSpPr txBox="1">
            <a:spLocks noChangeArrowheads="1"/>
          </p:cNvSpPr>
          <p:nvPr/>
        </p:nvSpPr>
        <p:spPr bwMode="auto">
          <a:xfrm>
            <a:off x="3171825" y="1976438"/>
            <a:ext cx="817563" cy="1508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  </a:t>
            </a:r>
            <a:r>
              <a:rPr lang="en-US" sz="900" b="1">
                <a:solidFill>
                  <a:srgbClr val="FF6600"/>
                </a:solidFill>
                <a:latin typeface="Albertus" pitchFamily="34" charset="0"/>
              </a:rPr>
              <a:t>UAT 1NXAB</a:t>
            </a:r>
            <a:endParaRPr lang="en-US" sz="900">
              <a:latin typeface="Albertus" pitchFamily="34" charset="0"/>
            </a:endParaRPr>
          </a:p>
        </p:txBody>
      </p:sp>
      <p:sp>
        <p:nvSpPr>
          <p:cNvPr id="47368" name="Text Box 276"/>
          <p:cNvSpPr txBox="1">
            <a:spLocks noChangeArrowheads="1"/>
          </p:cNvSpPr>
          <p:nvPr/>
        </p:nvSpPr>
        <p:spPr bwMode="auto">
          <a:xfrm>
            <a:off x="1889125" y="1973263"/>
            <a:ext cx="833438" cy="1349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  </a:t>
            </a:r>
            <a:r>
              <a:rPr lang="en-US" sz="900" b="1">
                <a:solidFill>
                  <a:schemeClr val="bg2"/>
                </a:solidFill>
                <a:latin typeface="Albertus" pitchFamily="34" charset="0"/>
              </a:rPr>
              <a:t>UAT 1NXAA</a:t>
            </a:r>
            <a:endParaRPr lang="en-US" sz="900">
              <a:latin typeface="Albertus" pitchFamily="34" charset="0"/>
            </a:endParaRPr>
          </a:p>
        </p:txBody>
      </p:sp>
      <p:sp>
        <p:nvSpPr>
          <p:cNvPr id="47369" name="Text Box 277"/>
          <p:cNvSpPr txBox="1">
            <a:spLocks noChangeArrowheads="1"/>
          </p:cNvSpPr>
          <p:nvPr/>
        </p:nvSpPr>
        <p:spPr bwMode="auto">
          <a:xfrm>
            <a:off x="1163638" y="2652713"/>
            <a:ext cx="627062" cy="23018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993300"/>
                </a:solidFill>
                <a:latin typeface="Albertus" pitchFamily="34" charset="0"/>
              </a:rPr>
              <a:t>GENERATOR </a:t>
            </a:r>
          </a:p>
          <a:p>
            <a:pPr defTabSz="382588">
              <a:buClr>
                <a:srgbClr val="000000"/>
              </a:buClr>
              <a:buSzPct val="90000"/>
              <a:buFont typeface="Monotype Sorts" pitchFamily="2" charset="2"/>
              <a:buNone/>
            </a:pPr>
            <a:r>
              <a:rPr lang="en-US" sz="700" b="1">
                <a:solidFill>
                  <a:srgbClr val="993300"/>
                </a:solidFill>
                <a:latin typeface="Albertus" pitchFamily="34" charset="0"/>
              </a:rPr>
              <a:t>     UNIT 1</a:t>
            </a:r>
            <a:endParaRPr lang="en-US" sz="700">
              <a:solidFill>
                <a:srgbClr val="993300"/>
              </a:solidFill>
              <a:latin typeface="Albertus" pitchFamily="34" charset="0"/>
            </a:endParaRPr>
          </a:p>
        </p:txBody>
      </p:sp>
      <p:sp>
        <p:nvSpPr>
          <p:cNvPr id="47370" name="Oval 278"/>
          <p:cNvSpPr>
            <a:spLocks noChangeArrowheads="1"/>
          </p:cNvSpPr>
          <p:nvPr/>
        </p:nvSpPr>
        <p:spPr bwMode="auto">
          <a:xfrm>
            <a:off x="6135688" y="3340100"/>
            <a:ext cx="117475" cy="142875"/>
          </a:xfrm>
          <a:prstGeom prst="ellipse">
            <a:avLst/>
          </a:prstGeom>
          <a:solidFill>
            <a:srgbClr val="FFFFFF"/>
          </a:solidFill>
          <a:ln w="18970">
            <a:solidFill>
              <a:srgbClr val="2F2F2F"/>
            </a:solidFill>
            <a:round/>
            <a:headEnd/>
            <a:tailEnd/>
          </a:ln>
        </p:spPr>
        <p:txBody>
          <a:bodyPr wrap="none" anchor="ctr"/>
          <a:lstStyle/>
          <a:p>
            <a:endParaRPr lang="en-US"/>
          </a:p>
        </p:txBody>
      </p:sp>
      <p:sp>
        <p:nvSpPr>
          <p:cNvPr id="47371" name="AutoShape 279"/>
          <p:cNvSpPr>
            <a:spLocks noChangeArrowheads="1"/>
          </p:cNvSpPr>
          <p:nvPr/>
        </p:nvSpPr>
        <p:spPr bwMode="auto">
          <a:xfrm flipV="1">
            <a:off x="6064250" y="3341688"/>
            <a:ext cx="133350"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372" name="Oval 280"/>
          <p:cNvSpPr>
            <a:spLocks noChangeArrowheads="1"/>
          </p:cNvSpPr>
          <p:nvPr/>
        </p:nvSpPr>
        <p:spPr bwMode="auto">
          <a:xfrm>
            <a:off x="6273800" y="2003425"/>
            <a:ext cx="69850" cy="200025"/>
          </a:xfrm>
          <a:prstGeom prst="ellipse">
            <a:avLst/>
          </a:prstGeom>
          <a:noFill/>
          <a:ln w="18970">
            <a:solidFill>
              <a:srgbClr val="000000"/>
            </a:solidFill>
            <a:round/>
            <a:headEnd/>
            <a:tailEnd/>
          </a:ln>
        </p:spPr>
        <p:txBody>
          <a:bodyPr wrap="none" anchor="ctr"/>
          <a:lstStyle/>
          <a:p>
            <a:endParaRPr lang="en-US"/>
          </a:p>
        </p:txBody>
      </p:sp>
      <p:sp>
        <p:nvSpPr>
          <p:cNvPr id="47373" name="Oval 281"/>
          <p:cNvSpPr>
            <a:spLocks noChangeArrowheads="1"/>
          </p:cNvSpPr>
          <p:nvPr/>
        </p:nvSpPr>
        <p:spPr bwMode="auto">
          <a:xfrm>
            <a:off x="6373813" y="5214938"/>
            <a:ext cx="117475" cy="144462"/>
          </a:xfrm>
          <a:prstGeom prst="ellipse">
            <a:avLst/>
          </a:prstGeom>
          <a:solidFill>
            <a:srgbClr val="FFFFFF"/>
          </a:solidFill>
          <a:ln w="18970">
            <a:solidFill>
              <a:srgbClr val="4F4F4F"/>
            </a:solidFill>
            <a:round/>
            <a:headEnd/>
            <a:tailEnd/>
          </a:ln>
        </p:spPr>
        <p:txBody>
          <a:bodyPr wrap="none" anchor="ctr"/>
          <a:lstStyle/>
          <a:p>
            <a:endParaRPr lang="en-US"/>
          </a:p>
        </p:txBody>
      </p:sp>
      <p:sp>
        <p:nvSpPr>
          <p:cNvPr id="47374" name="AutoShape 282"/>
          <p:cNvSpPr>
            <a:spLocks noChangeArrowheads="1"/>
          </p:cNvSpPr>
          <p:nvPr/>
        </p:nvSpPr>
        <p:spPr bwMode="auto">
          <a:xfrm flipV="1">
            <a:off x="6307138" y="5213350"/>
            <a:ext cx="131762"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375" name="Oval 283"/>
          <p:cNvSpPr>
            <a:spLocks noChangeArrowheads="1"/>
          </p:cNvSpPr>
          <p:nvPr/>
        </p:nvSpPr>
        <p:spPr bwMode="auto">
          <a:xfrm>
            <a:off x="5707063" y="5211763"/>
            <a:ext cx="115887" cy="144462"/>
          </a:xfrm>
          <a:prstGeom prst="ellipse">
            <a:avLst/>
          </a:prstGeom>
          <a:solidFill>
            <a:srgbClr val="FFFFFF"/>
          </a:solidFill>
          <a:ln w="18970">
            <a:solidFill>
              <a:srgbClr val="4F4F4F"/>
            </a:solidFill>
            <a:round/>
            <a:headEnd/>
            <a:tailEnd/>
          </a:ln>
        </p:spPr>
        <p:txBody>
          <a:bodyPr wrap="none" anchor="ctr"/>
          <a:lstStyle/>
          <a:p>
            <a:endParaRPr lang="en-US"/>
          </a:p>
        </p:txBody>
      </p:sp>
      <p:sp>
        <p:nvSpPr>
          <p:cNvPr id="47376" name="AutoShape 284"/>
          <p:cNvSpPr>
            <a:spLocks noChangeArrowheads="1"/>
          </p:cNvSpPr>
          <p:nvPr/>
        </p:nvSpPr>
        <p:spPr bwMode="auto">
          <a:xfrm flipV="1">
            <a:off x="5640388" y="5205413"/>
            <a:ext cx="131762" cy="150812"/>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377" name="Text Box 285"/>
          <p:cNvSpPr txBox="1">
            <a:spLocks noChangeArrowheads="1"/>
          </p:cNvSpPr>
          <p:nvPr/>
        </p:nvSpPr>
        <p:spPr bwMode="auto">
          <a:xfrm>
            <a:off x="5738813" y="5564188"/>
            <a:ext cx="877887" cy="2159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FF6600"/>
                </a:solidFill>
                <a:latin typeface="Albertus" pitchFamily="34" charset="0"/>
              </a:rPr>
              <a:t>4.16KV BUS</a:t>
            </a:r>
          </a:p>
          <a:p>
            <a:pPr defTabSz="382588">
              <a:buClr>
                <a:srgbClr val="000000"/>
              </a:buClr>
              <a:buSzPct val="90000"/>
              <a:buFont typeface="Monotype Sorts" pitchFamily="2" charset="2"/>
              <a:buNone/>
            </a:pPr>
            <a:r>
              <a:rPr lang="en-US" sz="900" b="1">
                <a:solidFill>
                  <a:srgbClr val="FF6600"/>
                </a:solidFill>
                <a:latin typeface="Albertus" pitchFamily="34" charset="0"/>
              </a:rPr>
              <a:t>    1NA04</a:t>
            </a:r>
            <a:endParaRPr lang="en-US" sz="900">
              <a:solidFill>
                <a:srgbClr val="FF6600"/>
              </a:solidFill>
              <a:latin typeface="Albertus" pitchFamily="34" charset="0"/>
            </a:endParaRPr>
          </a:p>
        </p:txBody>
      </p:sp>
      <p:sp>
        <p:nvSpPr>
          <p:cNvPr id="47378" name="Line 286"/>
          <p:cNvSpPr>
            <a:spLocks noChangeShapeType="1"/>
          </p:cNvSpPr>
          <p:nvPr/>
        </p:nvSpPr>
        <p:spPr bwMode="auto">
          <a:xfrm>
            <a:off x="5586413" y="3259138"/>
            <a:ext cx="1587" cy="98425"/>
          </a:xfrm>
          <a:prstGeom prst="line">
            <a:avLst/>
          </a:prstGeom>
          <a:noFill/>
          <a:ln w="28448">
            <a:solidFill>
              <a:srgbClr val="2F2F2F"/>
            </a:solidFill>
            <a:round/>
            <a:headEnd/>
            <a:tailEnd/>
          </a:ln>
        </p:spPr>
        <p:txBody>
          <a:bodyPr wrap="none" anchor="ctr"/>
          <a:lstStyle/>
          <a:p>
            <a:endParaRPr lang="en-US"/>
          </a:p>
        </p:txBody>
      </p:sp>
      <p:sp>
        <p:nvSpPr>
          <p:cNvPr id="47379" name="Line 287"/>
          <p:cNvSpPr>
            <a:spLocks noChangeShapeType="1"/>
          </p:cNvSpPr>
          <p:nvPr/>
        </p:nvSpPr>
        <p:spPr bwMode="auto">
          <a:xfrm>
            <a:off x="6699250" y="2781300"/>
            <a:ext cx="0" cy="96838"/>
          </a:xfrm>
          <a:prstGeom prst="line">
            <a:avLst/>
          </a:prstGeom>
          <a:noFill/>
          <a:ln w="28448">
            <a:solidFill>
              <a:srgbClr val="33CCCC"/>
            </a:solidFill>
            <a:round/>
            <a:headEnd/>
            <a:tailEnd/>
          </a:ln>
        </p:spPr>
        <p:txBody>
          <a:bodyPr wrap="none" anchor="ctr"/>
          <a:lstStyle/>
          <a:p>
            <a:endParaRPr lang="en-US"/>
          </a:p>
        </p:txBody>
      </p:sp>
      <p:sp>
        <p:nvSpPr>
          <p:cNvPr id="47380" name="Text Box 288"/>
          <p:cNvSpPr txBox="1">
            <a:spLocks noChangeArrowheads="1"/>
          </p:cNvSpPr>
          <p:nvPr/>
        </p:nvSpPr>
        <p:spPr bwMode="auto">
          <a:xfrm>
            <a:off x="6175375" y="2897188"/>
            <a:ext cx="254000" cy="1000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A4221</a:t>
            </a:r>
            <a:endParaRPr lang="en-US" sz="500">
              <a:latin typeface="Albertus" pitchFamily="34" charset="0"/>
            </a:endParaRPr>
          </a:p>
        </p:txBody>
      </p:sp>
      <p:sp>
        <p:nvSpPr>
          <p:cNvPr id="47381" name="Oval 289"/>
          <p:cNvSpPr>
            <a:spLocks noChangeArrowheads="1"/>
          </p:cNvSpPr>
          <p:nvPr/>
        </p:nvSpPr>
        <p:spPr bwMode="auto">
          <a:xfrm>
            <a:off x="6402388" y="2959100"/>
            <a:ext cx="25400" cy="349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82" name="Line 290"/>
          <p:cNvSpPr>
            <a:spLocks noChangeShapeType="1"/>
          </p:cNvSpPr>
          <p:nvPr/>
        </p:nvSpPr>
        <p:spPr bwMode="auto">
          <a:xfrm>
            <a:off x="6413500" y="2994025"/>
            <a:ext cx="38100" cy="84138"/>
          </a:xfrm>
          <a:prstGeom prst="line">
            <a:avLst/>
          </a:prstGeom>
          <a:noFill/>
          <a:ln w="28448">
            <a:solidFill>
              <a:srgbClr val="33CCCC"/>
            </a:solidFill>
            <a:round/>
            <a:headEnd/>
            <a:tailEnd/>
          </a:ln>
        </p:spPr>
        <p:txBody>
          <a:bodyPr wrap="none" anchor="ctr"/>
          <a:lstStyle/>
          <a:p>
            <a:endParaRPr lang="en-US"/>
          </a:p>
        </p:txBody>
      </p:sp>
      <p:sp>
        <p:nvSpPr>
          <p:cNvPr id="47383" name="Line 291"/>
          <p:cNvSpPr>
            <a:spLocks noChangeShapeType="1"/>
          </p:cNvSpPr>
          <p:nvPr/>
        </p:nvSpPr>
        <p:spPr bwMode="auto">
          <a:xfrm flipH="1">
            <a:off x="6702425" y="2898775"/>
            <a:ext cx="52388" cy="87313"/>
          </a:xfrm>
          <a:prstGeom prst="line">
            <a:avLst/>
          </a:prstGeom>
          <a:noFill/>
          <a:ln w="19050">
            <a:solidFill>
              <a:srgbClr val="000000"/>
            </a:solidFill>
            <a:round/>
            <a:headEnd/>
            <a:tailEnd/>
          </a:ln>
        </p:spPr>
        <p:txBody>
          <a:bodyPr wrap="none" anchor="ctr"/>
          <a:lstStyle/>
          <a:p>
            <a:endParaRPr lang="en-US"/>
          </a:p>
        </p:txBody>
      </p:sp>
      <p:sp>
        <p:nvSpPr>
          <p:cNvPr id="47384" name="Oval 292"/>
          <p:cNvSpPr>
            <a:spLocks noChangeArrowheads="1"/>
          </p:cNvSpPr>
          <p:nvPr/>
        </p:nvSpPr>
        <p:spPr bwMode="auto">
          <a:xfrm>
            <a:off x="6691313" y="2867025"/>
            <a:ext cx="23812" cy="333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85" name="Oval 293"/>
          <p:cNvSpPr>
            <a:spLocks noChangeArrowheads="1"/>
          </p:cNvSpPr>
          <p:nvPr/>
        </p:nvSpPr>
        <p:spPr bwMode="auto">
          <a:xfrm>
            <a:off x="6691313" y="2960688"/>
            <a:ext cx="26987" cy="349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86" name="Line 294"/>
          <p:cNvSpPr>
            <a:spLocks noChangeShapeType="1"/>
          </p:cNvSpPr>
          <p:nvPr/>
        </p:nvSpPr>
        <p:spPr bwMode="auto">
          <a:xfrm>
            <a:off x="6704013" y="2998788"/>
            <a:ext cx="0" cy="79375"/>
          </a:xfrm>
          <a:prstGeom prst="line">
            <a:avLst/>
          </a:prstGeom>
          <a:noFill/>
          <a:ln w="28448">
            <a:solidFill>
              <a:srgbClr val="33CCCC"/>
            </a:solidFill>
            <a:round/>
            <a:headEnd/>
            <a:tailEnd/>
          </a:ln>
        </p:spPr>
        <p:txBody>
          <a:bodyPr wrap="none" anchor="ctr"/>
          <a:lstStyle/>
          <a:p>
            <a:endParaRPr lang="en-US"/>
          </a:p>
        </p:txBody>
      </p:sp>
      <p:sp>
        <p:nvSpPr>
          <p:cNvPr id="47387" name="Line 295"/>
          <p:cNvSpPr>
            <a:spLocks noChangeShapeType="1"/>
          </p:cNvSpPr>
          <p:nvPr/>
        </p:nvSpPr>
        <p:spPr bwMode="auto">
          <a:xfrm>
            <a:off x="6453188" y="3081338"/>
            <a:ext cx="250825" cy="0"/>
          </a:xfrm>
          <a:prstGeom prst="line">
            <a:avLst/>
          </a:prstGeom>
          <a:noFill/>
          <a:ln w="28448">
            <a:solidFill>
              <a:srgbClr val="33CCCC"/>
            </a:solidFill>
            <a:round/>
            <a:headEnd/>
            <a:tailEnd/>
          </a:ln>
        </p:spPr>
        <p:txBody>
          <a:bodyPr wrap="none" anchor="ctr"/>
          <a:lstStyle/>
          <a:p>
            <a:endParaRPr lang="en-US"/>
          </a:p>
        </p:txBody>
      </p:sp>
      <p:sp>
        <p:nvSpPr>
          <p:cNvPr id="47388" name="Line 296"/>
          <p:cNvSpPr>
            <a:spLocks noChangeShapeType="1"/>
          </p:cNvSpPr>
          <p:nvPr/>
        </p:nvSpPr>
        <p:spPr bwMode="auto">
          <a:xfrm>
            <a:off x="6400800" y="2886075"/>
            <a:ext cx="15875" cy="76200"/>
          </a:xfrm>
          <a:prstGeom prst="line">
            <a:avLst/>
          </a:prstGeom>
          <a:noFill/>
          <a:ln w="19050">
            <a:solidFill>
              <a:srgbClr val="000000"/>
            </a:solidFill>
            <a:round/>
            <a:headEnd/>
            <a:tailEnd/>
          </a:ln>
        </p:spPr>
        <p:txBody>
          <a:bodyPr wrap="none" anchor="ctr"/>
          <a:lstStyle/>
          <a:p>
            <a:endParaRPr lang="en-US"/>
          </a:p>
        </p:txBody>
      </p:sp>
      <p:sp>
        <p:nvSpPr>
          <p:cNvPr id="47389" name="Line 297"/>
          <p:cNvSpPr>
            <a:spLocks noChangeShapeType="1"/>
          </p:cNvSpPr>
          <p:nvPr/>
        </p:nvSpPr>
        <p:spPr bwMode="auto">
          <a:xfrm>
            <a:off x="6410325" y="2925763"/>
            <a:ext cx="325438" cy="0"/>
          </a:xfrm>
          <a:prstGeom prst="line">
            <a:avLst/>
          </a:prstGeom>
          <a:noFill/>
          <a:ln w="18923" cap="rnd">
            <a:solidFill>
              <a:srgbClr val="000000"/>
            </a:solidFill>
            <a:prstDash val="sysDot"/>
            <a:round/>
            <a:headEnd/>
            <a:tailEnd/>
          </a:ln>
        </p:spPr>
        <p:txBody>
          <a:bodyPr wrap="none" anchor="ctr"/>
          <a:lstStyle/>
          <a:p>
            <a:endParaRPr lang="en-US"/>
          </a:p>
        </p:txBody>
      </p:sp>
      <p:sp>
        <p:nvSpPr>
          <p:cNvPr id="47390" name="Oval 298"/>
          <p:cNvSpPr>
            <a:spLocks noChangeArrowheads="1"/>
          </p:cNvSpPr>
          <p:nvPr/>
        </p:nvSpPr>
        <p:spPr bwMode="auto">
          <a:xfrm>
            <a:off x="6684963" y="2752725"/>
            <a:ext cx="28575" cy="2857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391" name="Line 299"/>
          <p:cNvSpPr>
            <a:spLocks noChangeShapeType="1"/>
          </p:cNvSpPr>
          <p:nvPr/>
        </p:nvSpPr>
        <p:spPr bwMode="auto">
          <a:xfrm>
            <a:off x="6413500" y="2784475"/>
            <a:ext cx="0" cy="85725"/>
          </a:xfrm>
          <a:prstGeom prst="line">
            <a:avLst/>
          </a:prstGeom>
          <a:noFill/>
          <a:ln w="28448">
            <a:solidFill>
              <a:srgbClr val="4F4F4F"/>
            </a:solidFill>
            <a:round/>
            <a:headEnd/>
            <a:tailEnd/>
          </a:ln>
        </p:spPr>
        <p:txBody>
          <a:bodyPr wrap="none" anchor="ctr"/>
          <a:lstStyle/>
          <a:p>
            <a:endParaRPr lang="en-US"/>
          </a:p>
        </p:txBody>
      </p:sp>
      <p:sp>
        <p:nvSpPr>
          <p:cNvPr id="47392" name="Text Box 300"/>
          <p:cNvSpPr txBox="1">
            <a:spLocks noChangeArrowheads="1"/>
          </p:cNvSpPr>
          <p:nvPr/>
        </p:nvSpPr>
        <p:spPr bwMode="auto">
          <a:xfrm>
            <a:off x="6783388" y="2887663"/>
            <a:ext cx="247650" cy="1063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A4223</a:t>
            </a:r>
            <a:endParaRPr lang="en-US" sz="500">
              <a:latin typeface="Albertus" pitchFamily="34" charset="0"/>
            </a:endParaRPr>
          </a:p>
        </p:txBody>
      </p:sp>
      <p:sp>
        <p:nvSpPr>
          <p:cNvPr id="47393" name="Text Box 301"/>
          <p:cNvSpPr txBox="1">
            <a:spLocks noChangeArrowheads="1"/>
          </p:cNvSpPr>
          <p:nvPr/>
        </p:nvSpPr>
        <p:spPr bwMode="auto">
          <a:xfrm>
            <a:off x="6542088" y="2963863"/>
            <a:ext cx="117475" cy="7778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KI</a:t>
            </a:r>
            <a:endParaRPr lang="en-US" sz="500">
              <a:latin typeface="Albertus" pitchFamily="34" charset="0"/>
            </a:endParaRPr>
          </a:p>
        </p:txBody>
      </p:sp>
      <p:sp>
        <p:nvSpPr>
          <p:cNvPr id="47394" name="Oval 302"/>
          <p:cNvSpPr>
            <a:spLocks noChangeArrowheads="1"/>
          </p:cNvSpPr>
          <p:nvPr/>
        </p:nvSpPr>
        <p:spPr bwMode="auto">
          <a:xfrm>
            <a:off x="6215063" y="2003425"/>
            <a:ext cx="69850" cy="200025"/>
          </a:xfrm>
          <a:prstGeom prst="ellipse">
            <a:avLst/>
          </a:prstGeom>
          <a:noFill/>
          <a:ln w="18970">
            <a:solidFill>
              <a:srgbClr val="000000"/>
            </a:solidFill>
            <a:round/>
            <a:headEnd/>
            <a:tailEnd/>
          </a:ln>
        </p:spPr>
        <p:txBody>
          <a:bodyPr wrap="none" anchor="ctr"/>
          <a:lstStyle/>
          <a:p>
            <a:endParaRPr lang="en-US"/>
          </a:p>
        </p:txBody>
      </p:sp>
      <p:sp>
        <p:nvSpPr>
          <p:cNvPr id="47395" name="Oval 303"/>
          <p:cNvSpPr>
            <a:spLocks noChangeArrowheads="1"/>
          </p:cNvSpPr>
          <p:nvPr/>
        </p:nvSpPr>
        <p:spPr bwMode="auto">
          <a:xfrm>
            <a:off x="6340475" y="2003425"/>
            <a:ext cx="69850" cy="200025"/>
          </a:xfrm>
          <a:prstGeom prst="ellipse">
            <a:avLst/>
          </a:prstGeom>
          <a:noFill/>
          <a:ln w="18970">
            <a:solidFill>
              <a:srgbClr val="000000"/>
            </a:solidFill>
            <a:round/>
            <a:headEnd/>
            <a:tailEnd/>
          </a:ln>
        </p:spPr>
        <p:txBody>
          <a:bodyPr wrap="none" anchor="ctr"/>
          <a:lstStyle/>
          <a:p>
            <a:endParaRPr lang="en-US"/>
          </a:p>
        </p:txBody>
      </p:sp>
      <p:sp>
        <p:nvSpPr>
          <p:cNvPr id="47396" name="Oval 304"/>
          <p:cNvSpPr>
            <a:spLocks noChangeArrowheads="1"/>
          </p:cNvSpPr>
          <p:nvPr/>
        </p:nvSpPr>
        <p:spPr bwMode="auto">
          <a:xfrm>
            <a:off x="6400800" y="2003425"/>
            <a:ext cx="71438" cy="200025"/>
          </a:xfrm>
          <a:prstGeom prst="ellipse">
            <a:avLst/>
          </a:prstGeom>
          <a:noFill/>
          <a:ln w="18970">
            <a:solidFill>
              <a:srgbClr val="000000"/>
            </a:solidFill>
            <a:round/>
            <a:headEnd/>
            <a:tailEnd/>
          </a:ln>
        </p:spPr>
        <p:txBody>
          <a:bodyPr wrap="none" anchor="ctr"/>
          <a:lstStyle/>
          <a:p>
            <a:endParaRPr lang="en-US"/>
          </a:p>
        </p:txBody>
      </p:sp>
      <p:sp>
        <p:nvSpPr>
          <p:cNvPr id="47397" name="Freeform 305"/>
          <p:cNvSpPr>
            <a:spLocks/>
          </p:cNvSpPr>
          <p:nvPr/>
        </p:nvSpPr>
        <p:spPr bwMode="auto">
          <a:xfrm>
            <a:off x="6205538" y="2003425"/>
            <a:ext cx="333375" cy="157163"/>
          </a:xfrm>
          <a:custGeom>
            <a:avLst/>
            <a:gdLst>
              <a:gd name="T0" fmla="*/ 2147483647 w 231"/>
              <a:gd name="T1" fmla="*/ 2147483647 h 112"/>
              <a:gd name="T2" fmla="*/ 2147483647 w 231"/>
              <a:gd name="T3" fmla="*/ 0 h 112"/>
              <a:gd name="T4" fmla="*/ 0 w 231"/>
              <a:gd name="T5" fmla="*/ 0 h 112"/>
              <a:gd name="T6" fmla="*/ 0 w 231"/>
              <a:gd name="T7" fmla="*/ 2147483647 h 112"/>
              <a:gd name="T8" fmla="*/ 2147483647 w 231"/>
              <a:gd name="T9" fmla="*/ 2147483647 h 112"/>
              <a:gd name="T10" fmla="*/ 0 60000 65536"/>
              <a:gd name="T11" fmla="*/ 0 60000 65536"/>
              <a:gd name="T12" fmla="*/ 0 60000 65536"/>
              <a:gd name="T13" fmla="*/ 0 60000 65536"/>
              <a:gd name="T14" fmla="*/ 0 60000 65536"/>
              <a:gd name="T15" fmla="*/ 0 w 231"/>
              <a:gd name="T16" fmla="*/ 0 h 112"/>
              <a:gd name="T17" fmla="*/ 231 w 231"/>
              <a:gd name="T18" fmla="*/ 112 h 112"/>
            </a:gdLst>
            <a:ahLst/>
            <a:cxnLst>
              <a:cxn ang="T10">
                <a:pos x="T0" y="T1"/>
              </a:cxn>
              <a:cxn ang="T11">
                <a:pos x="T2" y="T3"/>
              </a:cxn>
              <a:cxn ang="T12">
                <a:pos x="T4" y="T5"/>
              </a:cxn>
              <a:cxn ang="T13">
                <a:pos x="T6" y="T7"/>
              </a:cxn>
              <a:cxn ang="T14">
                <a:pos x="T8" y="T9"/>
              </a:cxn>
            </a:cxnLst>
            <a:rect l="T15" t="T16" r="T17" b="T18"/>
            <a:pathLst>
              <a:path w="231" h="112">
                <a:moveTo>
                  <a:pt x="230" y="111"/>
                </a:moveTo>
                <a:lnTo>
                  <a:pt x="230" y="0"/>
                </a:lnTo>
                <a:lnTo>
                  <a:pt x="0" y="0"/>
                </a:lnTo>
                <a:lnTo>
                  <a:pt x="0" y="111"/>
                </a:lnTo>
                <a:lnTo>
                  <a:pt x="230" y="111"/>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47398" name="Line 306"/>
          <p:cNvSpPr>
            <a:spLocks noChangeShapeType="1"/>
          </p:cNvSpPr>
          <p:nvPr/>
        </p:nvSpPr>
        <p:spPr bwMode="auto">
          <a:xfrm flipV="1">
            <a:off x="6103938" y="2136775"/>
            <a:ext cx="0" cy="74613"/>
          </a:xfrm>
          <a:prstGeom prst="line">
            <a:avLst/>
          </a:prstGeom>
          <a:noFill/>
          <a:ln w="18970">
            <a:solidFill>
              <a:srgbClr val="000000"/>
            </a:solidFill>
            <a:round/>
            <a:headEnd/>
            <a:tailEnd/>
          </a:ln>
        </p:spPr>
        <p:txBody>
          <a:bodyPr wrap="none" anchor="ctr"/>
          <a:lstStyle/>
          <a:p>
            <a:endParaRPr lang="en-US"/>
          </a:p>
        </p:txBody>
      </p:sp>
      <p:sp>
        <p:nvSpPr>
          <p:cNvPr id="47399" name="Line 307"/>
          <p:cNvSpPr>
            <a:spLocks noChangeShapeType="1"/>
          </p:cNvSpPr>
          <p:nvPr/>
        </p:nvSpPr>
        <p:spPr bwMode="auto">
          <a:xfrm flipV="1">
            <a:off x="6083300" y="2154238"/>
            <a:ext cx="0" cy="47625"/>
          </a:xfrm>
          <a:prstGeom prst="line">
            <a:avLst/>
          </a:prstGeom>
          <a:noFill/>
          <a:ln w="18970">
            <a:solidFill>
              <a:srgbClr val="000000"/>
            </a:solidFill>
            <a:round/>
            <a:headEnd/>
            <a:tailEnd/>
          </a:ln>
        </p:spPr>
        <p:txBody>
          <a:bodyPr wrap="none" anchor="ctr"/>
          <a:lstStyle/>
          <a:p>
            <a:endParaRPr lang="en-US"/>
          </a:p>
        </p:txBody>
      </p:sp>
      <p:sp>
        <p:nvSpPr>
          <p:cNvPr id="47400" name="Line 308"/>
          <p:cNvSpPr>
            <a:spLocks noChangeShapeType="1"/>
          </p:cNvSpPr>
          <p:nvPr/>
        </p:nvSpPr>
        <p:spPr bwMode="auto">
          <a:xfrm flipV="1">
            <a:off x="6059488" y="2168525"/>
            <a:ext cx="0" cy="14288"/>
          </a:xfrm>
          <a:prstGeom prst="line">
            <a:avLst/>
          </a:prstGeom>
          <a:noFill/>
          <a:ln w="18970">
            <a:solidFill>
              <a:srgbClr val="000000"/>
            </a:solidFill>
            <a:round/>
            <a:headEnd/>
            <a:tailEnd/>
          </a:ln>
        </p:spPr>
        <p:txBody>
          <a:bodyPr wrap="none" anchor="ctr"/>
          <a:lstStyle/>
          <a:p>
            <a:endParaRPr lang="en-US"/>
          </a:p>
        </p:txBody>
      </p:sp>
      <p:sp>
        <p:nvSpPr>
          <p:cNvPr id="47401" name="Line 309"/>
          <p:cNvSpPr>
            <a:spLocks noChangeShapeType="1"/>
          </p:cNvSpPr>
          <p:nvPr/>
        </p:nvSpPr>
        <p:spPr bwMode="auto">
          <a:xfrm flipH="1">
            <a:off x="6113463" y="2171700"/>
            <a:ext cx="104775" cy="0"/>
          </a:xfrm>
          <a:prstGeom prst="line">
            <a:avLst/>
          </a:prstGeom>
          <a:noFill/>
          <a:ln w="18970">
            <a:solidFill>
              <a:srgbClr val="000000"/>
            </a:solidFill>
            <a:round/>
            <a:headEnd/>
            <a:tailEnd/>
          </a:ln>
        </p:spPr>
        <p:txBody>
          <a:bodyPr wrap="none" anchor="ctr"/>
          <a:lstStyle/>
          <a:p>
            <a:endParaRPr lang="en-US"/>
          </a:p>
        </p:txBody>
      </p:sp>
      <p:sp>
        <p:nvSpPr>
          <p:cNvPr id="47402" name="Oval 310"/>
          <p:cNvSpPr>
            <a:spLocks noChangeArrowheads="1"/>
          </p:cNvSpPr>
          <p:nvPr/>
        </p:nvSpPr>
        <p:spPr bwMode="auto">
          <a:xfrm>
            <a:off x="6165850" y="2233613"/>
            <a:ext cx="63500" cy="130175"/>
          </a:xfrm>
          <a:prstGeom prst="ellipse">
            <a:avLst/>
          </a:prstGeom>
          <a:noFill/>
          <a:ln w="18970">
            <a:solidFill>
              <a:srgbClr val="000000"/>
            </a:solidFill>
            <a:round/>
            <a:headEnd/>
            <a:tailEnd/>
          </a:ln>
        </p:spPr>
        <p:txBody>
          <a:bodyPr wrap="none" anchor="ctr"/>
          <a:lstStyle/>
          <a:p>
            <a:endParaRPr lang="en-US"/>
          </a:p>
        </p:txBody>
      </p:sp>
      <p:sp>
        <p:nvSpPr>
          <p:cNvPr id="47403" name="Oval 311"/>
          <p:cNvSpPr>
            <a:spLocks noChangeArrowheads="1"/>
          </p:cNvSpPr>
          <p:nvPr/>
        </p:nvSpPr>
        <p:spPr bwMode="auto">
          <a:xfrm>
            <a:off x="6216650" y="2233613"/>
            <a:ext cx="65088" cy="130175"/>
          </a:xfrm>
          <a:prstGeom prst="ellipse">
            <a:avLst/>
          </a:prstGeom>
          <a:noFill/>
          <a:ln w="18970">
            <a:solidFill>
              <a:srgbClr val="000000"/>
            </a:solidFill>
            <a:round/>
            <a:headEnd/>
            <a:tailEnd/>
          </a:ln>
        </p:spPr>
        <p:txBody>
          <a:bodyPr wrap="none" anchor="ctr"/>
          <a:lstStyle/>
          <a:p>
            <a:endParaRPr lang="en-US"/>
          </a:p>
        </p:txBody>
      </p:sp>
      <p:sp>
        <p:nvSpPr>
          <p:cNvPr id="47404" name="Oval 312"/>
          <p:cNvSpPr>
            <a:spLocks noChangeArrowheads="1"/>
          </p:cNvSpPr>
          <p:nvPr/>
        </p:nvSpPr>
        <p:spPr bwMode="auto">
          <a:xfrm>
            <a:off x="6405563" y="2233613"/>
            <a:ext cx="63500" cy="130175"/>
          </a:xfrm>
          <a:prstGeom prst="ellipse">
            <a:avLst/>
          </a:prstGeom>
          <a:noFill/>
          <a:ln w="18970">
            <a:solidFill>
              <a:srgbClr val="000000"/>
            </a:solidFill>
            <a:round/>
            <a:headEnd/>
            <a:tailEnd/>
          </a:ln>
        </p:spPr>
        <p:txBody>
          <a:bodyPr wrap="none" anchor="ctr"/>
          <a:lstStyle/>
          <a:p>
            <a:endParaRPr lang="en-US"/>
          </a:p>
        </p:txBody>
      </p:sp>
      <p:sp>
        <p:nvSpPr>
          <p:cNvPr id="47405" name="Oval 313"/>
          <p:cNvSpPr>
            <a:spLocks noChangeArrowheads="1"/>
          </p:cNvSpPr>
          <p:nvPr/>
        </p:nvSpPr>
        <p:spPr bwMode="auto">
          <a:xfrm>
            <a:off x="6459538" y="2233613"/>
            <a:ext cx="66675" cy="130175"/>
          </a:xfrm>
          <a:prstGeom prst="ellipse">
            <a:avLst/>
          </a:prstGeom>
          <a:noFill/>
          <a:ln w="18970">
            <a:solidFill>
              <a:srgbClr val="000000"/>
            </a:solidFill>
            <a:round/>
            <a:headEnd/>
            <a:tailEnd/>
          </a:ln>
        </p:spPr>
        <p:txBody>
          <a:bodyPr wrap="none" anchor="ctr"/>
          <a:lstStyle/>
          <a:p>
            <a:endParaRPr lang="en-US"/>
          </a:p>
        </p:txBody>
      </p:sp>
      <p:sp>
        <p:nvSpPr>
          <p:cNvPr id="47406" name="Freeform 314"/>
          <p:cNvSpPr>
            <a:spLocks/>
          </p:cNvSpPr>
          <p:nvPr/>
        </p:nvSpPr>
        <p:spPr bwMode="auto">
          <a:xfrm>
            <a:off x="6153150" y="2278063"/>
            <a:ext cx="396875" cy="133350"/>
          </a:xfrm>
          <a:custGeom>
            <a:avLst/>
            <a:gdLst>
              <a:gd name="T0" fmla="*/ 0 w 275"/>
              <a:gd name="T1" fmla="*/ 0 h 95"/>
              <a:gd name="T2" fmla="*/ 0 w 275"/>
              <a:gd name="T3" fmla="*/ 2147483647 h 95"/>
              <a:gd name="T4" fmla="*/ 2147483647 w 275"/>
              <a:gd name="T5" fmla="*/ 2147483647 h 95"/>
              <a:gd name="T6" fmla="*/ 2147483647 w 275"/>
              <a:gd name="T7" fmla="*/ 0 h 95"/>
              <a:gd name="T8" fmla="*/ 0 w 275"/>
              <a:gd name="T9" fmla="*/ 0 h 95"/>
              <a:gd name="T10" fmla="*/ 0 60000 65536"/>
              <a:gd name="T11" fmla="*/ 0 60000 65536"/>
              <a:gd name="T12" fmla="*/ 0 60000 65536"/>
              <a:gd name="T13" fmla="*/ 0 60000 65536"/>
              <a:gd name="T14" fmla="*/ 0 60000 65536"/>
              <a:gd name="T15" fmla="*/ 0 w 275"/>
              <a:gd name="T16" fmla="*/ 0 h 95"/>
              <a:gd name="T17" fmla="*/ 275 w 275"/>
              <a:gd name="T18" fmla="*/ 95 h 95"/>
            </a:gdLst>
            <a:ahLst/>
            <a:cxnLst>
              <a:cxn ang="T10">
                <a:pos x="T0" y="T1"/>
              </a:cxn>
              <a:cxn ang="T11">
                <a:pos x="T2" y="T3"/>
              </a:cxn>
              <a:cxn ang="T12">
                <a:pos x="T4" y="T5"/>
              </a:cxn>
              <a:cxn ang="T13">
                <a:pos x="T6" y="T7"/>
              </a:cxn>
              <a:cxn ang="T14">
                <a:pos x="T8" y="T9"/>
              </a:cxn>
            </a:cxnLst>
            <a:rect l="T15" t="T16" r="T17" b="T18"/>
            <a:pathLst>
              <a:path w="275" h="95">
                <a:moveTo>
                  <a:pt x="0" y="0"/>
                </a:moveTo>
                <a:lnTo>
                  <a:pt x="0" y="94"/>
                </a:lnTo>
                <a:lnTo>
                  <a:pt x="274" y="94"/>
                </a:lnTo>
                <a:lnTo>
                  <a:pt x="274" y="0"/>
                </a:lnTo>
                <a:lnTo>
                  <a:pt x="0" y="0"/>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47407" name="AutoShape 315"/>
          <p:cNvSpPr>
            <a:spLocks noChangeArrowheads="1"/>
          </p:cNvSpPr>
          <p:nvPr/>
        </p:nvSpPr>
        <p:spPr bwMode="auto">
          <a:xfrm flipV="1">
            <a:off x="6265863" y="2363788"/>
            <a:ext cx="47625" cy="90487"/>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408" name="Line 316"/>
          <p:cNvSpPr>
            <a:spLocks noChangeShapeType="1"/>
          </p:cNvSpPr>
          <p:nvPr/>
        </p:nvSpPr>
        <p:spPr bwMode="auto">
          <a:xfrm>
            <a:off x="6288088" y="2278063"/>
            <a:ext cx="0" cy="79375"/>
          </a:xfrm>
          <a:prstGeom prst="line">
            <a:avLst/>
          </a:prstGeom>
          <a:noFill/>
          <a:ln w="18970">
            <a:solidFill>
              <a:srgbClr val="000000"/>
            </a:solidFill>
            <a:round/>
            <a:headEnd/>
            <a:tailEnd/>
          </a:ln>
        </p:spPr>
        <p:txBody>
          <a:bodyPr wrap="none" anchor="ctr"/>
          <a:lstStyle/>
          <a:p>
            <a:endParaRPr lang="en-US"/>
          </a:p>
        </p:txBody>
      </p:sp>
      <p:sp>
        <p:nvSpPr>
          <p:cNvPr id="47409" name="Line 317"/>
          <p:cNvSpPr>
            <a:spLocks noChangeShapeType="1"/>
          </p:cNvSpPr>
          <p:nvPr/>
        </p:nvSpPr>
        <p:spPr bwMode="auto">
          <a:xfrm>
            <a:off x="6281738" y="2449513"/>
            <a:ext cx="0" cy="65087"/>
          </a:xfrm>
          <a:prstGeom prst="line">
            <a:avLst/>
          </a:prstGeom>
          <a:noFill/>
          <a:ln w="18970">
            <a:solidFill>
              <a:srgbClr val="000000"/>
            </a:solidFill>
            <a:round/>
            <a:headEnd/>
            <a:tailEnd/>
          </a:ln>
        </p:spPr>
        <p:txBody>
          <a:bodyPr wrap="none" anchor="ctr"/>
          <a:lstStyle/>
          <a:p>
            <a:endParaRPr lang="en-US"/>
          </a:p>
        </p:txBody>
      </p:sp>
      <p:sp>
        <p:nvSpPr>
          <p:cNvPr id="47410" name="Line 318"/>
          <p:cNvSpPr>
            <a:spLocks noChangeShapeType="1"/>
          </p:cNvSpPr>
          <p:nvPr/>
        </p:nvSpPr>
        <p:spPr bwMode="auto">
          <a:xfrm flipH="1">
            <a:off x="6240463" y="2522538"/>
            <a:ext cx="80962" cy="0"/>
          </a:xfrm>
          <a:prstGeom prst="line">
            <a:avLst/>
          </a:prstGeom>
          <a:noFill/>
          <a:ln w="18970">
            <a:solidFill>
              <a:srgbClr val="000000"/>
            </a:solidFill>
            <a:round/>
            <a:headEnd/>
            <a:tailEnd/>
          </a:ln>
        </p:spPr>
        <p:txBody>
          <a:bodyPr wrap="none" anchor="ctr"/>
          <a:lstStyle/>
          <a:p>
            <a:endParaRPr lang="en-US"/>
          </a:p>
        </p:txBody>
      </p:sp>
      <p:sp>
        <p:nvSpPr>
          <p:cNvPr id="47411" name="Line 319"/>
          <p:cNvSpPr>
            <a:spLocks noChangeShapeType="1"/>
          </p:cNvSpPr>
          <p:nvPr/>
        </p:nvSpPr>
        <p:spPr bwMode="auto">
          <a:xfrm flipH="1">
            <a:off x="6257925" y="2544763"/>
            <a:ext cx="49213" cy="0"/>
          </a:xfrm>
          <a:prstGeom prst="line">
            <a:avLst/>
          </a:prstGeom>
          <a:noFill/>
          <a:ln w="18970">
            <a:solidFill>
              <a:srgbClr val="000000"/>
            </a:solidFill>
            <a:round/>
            <a:headEnd/>
            <a:tailEnd/>
          </a:ln>
        </p:spPr>
        <p:txBody>
          <a:bodyPr wrap="none" anchor="ctr"/>
          <a:lstStyle/>
          <a:p>
            <a:endParaRPr lang="en-US"/>
          </a:p>
        </p:txBody>
      </p:sp>
      <p:sp>
        <p:nvSpPr>
          <p:cNvPr id="47412" name="Line 320"/>
          <p:cNvSpPr>
            <a:spLocks noChangeShapeType="1"/>
          </p:cNvSpPr>
          <p:nvPr/>
        </p:nvSpPr>
        <p:spPr bwMode="auto">
          <a:xfrm flipH="1">
            <a:off x="6269038" y="2565400"/>
            <a:ext cx="22225" cy="0"/>
          </a:xfrm>
          <a:prstGeom prst="line">
            <a:avLst/>
          </a:prstGeom>
          <a:noFill/>
          <a:ln w="18970">
            <a:solidFill>
              <a:srgbClr val="000000"/>
            </a:solidFill>
            <a:round/>
            <a:headEnd/>
            <a:tailEnd/>
          </a:ln>
        </p:spPr>
        <p:txBody>
          <a:bodyPr wrap="none" anchor="ctr"/>
          <a:lstStyle/>
          <a:p>
            <a:endParaRPr lang="en-US"/>
          </a:p>
        </p:txBody>
      </p:sp>
      <p:sp>
        <p:nvSpPr>
          <p:cNvPr id="47413" name="AutoShape 321"/>
          <p:cNvSpPr>
            <a:spLocks noChangeArrowheads="1"/>
          </p:cNvSpPr>
          <p:nvPr/>
        </p:nvSpPr>
        <p:spPr bwMode="auto">
          <a:xfrm flipV="1">
            <a:off x="6508750" y="2360613"/>
            <a:ext cx="47625" cy="8890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414" name="Line 322"/>
          <p:cNvSpPr>
            <a:spLocks noChangeShapeType="1"/>
          </p:cNvSpPr>
          <p:nvPr/>
        </p:nvSpPr>
        <p:spPr bwMode="auto">
          <a:xfrm>
            <a:off x="6532563" y="2278063"/>
            <a:ext cx="0" cy="74612"/>
          </a:xfrm>
          <a:prstGeom prst="line">
            <a:avLst/>
          </a:prstGeom>
          <a:noFill/>
          <a:ln w="18970">
            <a:solidFill>
              <a:srgbClr val="000000"/>
            </a:solidFill>
            <a:round/>
            <a:headEnd/>
            <a:tailEnd/>
          </a:ln>
        </p:spPr>
        <p:txBody>
          <a:bodyPr wrap="none" anchor="ctr"/>
          <a:lstStyle/>
          <a:p>
            <a:endParaRPr lang="en-US"/>
          </a:p>
        </p:txBody>
      </p:sp>
      <p:sp>
        <p:nvSpPr>
          <p:cNvPr id="47415" name="Line 323"/>
          <p:cNvSpPr>
            <a:spLocks noChangeShapeType="1"/>
          </p:cNvSpPr>
          <p:nvPr/>
        </p:nvSpPr>
        <p:spPr bwMode="auto">
          <a:xfrm>
            <a:off x="6530975" y="2446338"/>
            <a:ext cx="0" cy="63500"/>
          </a:xfrm>
          <a:prstGeom prst="line">
            <a:avLst/>
          </a:prstGeom>
          <a:noFill/>
          <a:ln w="18970">
            <a:solidFill>
              <a:srgbClr val="000000"/>
            </a:solidFill>
            <a:round/>
            <a:headEnd/>
            <a:tailEnd/>
          </a:ln>
        </p:spPr>
        <p:txBody>
          <a:bodyPr wrap="none" anchor="ctr"/>
          <a:lstStyle/>
          <a:p>
            <a:endParaRPr lang="en-US"/>
          </a:p>
        </p:txBody>
      </p:sp>
      <p:sp>
        <p:nvSpPr>
          <p:cNvPr id="47416" name="Line 324"/>
          <p:cNvSpPr>
            <a:spLocks noChangeShapeType="1"/>
          </p:cNvSpPr>
          <p:nvPr/>
        </p:nvSpPr>
        <p:spPr bwMode="auto">
          <a:xfrm flipH="1">
            <a:off x="6489700" y="2517775"/>
            <a:ext cx="84138" cy="0"/>
          </a:xfrm>
          <a:prstGeom prst="line">
            <a:avLst/>
          </a:prstGeom>
          <a:noFill/>
          <a:ln w="18970">
            <a:solidFill>
              <a:srgbClr val="000000"/>
            </a:solidFill>
            <a:round/>
            <a:headEnd/>
            <a:tailEnd/>
          </a:ln>
        </p:spPr>
        <p:txBody>
          <a:bodyPr wrap="none" anchor="ctr"/>
          <a:lstStyle/>
          <a:p>
            <a:endParaRPr lang="en-US"/>
          </a:p>
        </p:txBody>
      </p:sp>
      <p:sp>
        <p:nvSpPr>
          <p:cNvPr id="47417" name="Line 325"/>
          <p:cNvSpPr>
            <a:spLocks noChangeShapeType="1"/>
          </p:cNvSpPr>
          <p:nvPr/>
        </p:nvSpPr>
        <p:spPr bwMode="auto">
          <a:xfrm flipH="1">
            <a:off x="6508750" y="2541588"/>
            <a:ext cx="49213" cy="0"/>
          </a:xfrm>
          <a:prstGeom prst="line">
            <a:avLst/>
          </a:prstGeom>
          <a:noFill/>
          <a:ln w="18970">
            <a:solidFill>
              <a:srgbClr val="000000"/>
            </a:solidFill>
            <a:round/>
            <a:headEnd/>
            <a:tailEnd/>
          </a:ln>
        </p:spPr>
        <p:txBody>
          <a:bodyPr wrap="none" anchor="ctr"/>
          <a:lstStyle/>
          <a:p>
            <a:endParaRPr lang="en-US"/>
          </a:p>
        </p:txBody>
      </p:sp>
      <p:sp>
        <p:nvSpPr>
          <p:cNvPr id="47418" name="Line 326"/>
          <p:cNvSpPr>
            <a:spLocks noChangeShapeType="1"/>
          </p:cNvSpPr>
          <p:nvPr/>
        </p:nvSpPr>
        <p:spPr bwMode="auto">
          <a:xfrm flipH="1">
            <a:off x="6519863" y="2570163"/>
            <a:ext cx="22225" cy="0"/>
          </a:xfrm>
          <a:prstGeom prst="line">
            <a:avLst/>
          </a:prstGeom>
          <a:noFill/>
          <a:ln w="18970">
            <a:solidFill>
              <a:srgbClr val="000000"/>
            </a:solidFill>
            <a:round/>
            <a:headEnd/>
            <a:tailEnd/>
          </a:ln>
        </p:spPr>
        <p:txBody>
          <a:bodyPr wrap="none" anchor="ctr"/>
          <a:lstStyle/>
          <a:p>
            <a:endParaRPr lang="en-US"/>
          </a:p>
        </p:txBody>
      </p:sp>
      <p:sp>
        <p:nvSpPr>
          <p:cNvPr id="47419" name="Text Box 327"/>
          <p:cNvSpPr txBox="1">
            <a:spLocks noChangeArrowheads="1"/>
          </p:cNvSpPr>
          <p:nvPr/>
        </p:nvSpPr>
        <p:spPr bwMode="auto">
          <a:xfrm>
            <a:off x="6080125" y="1984375"/>
            <a:ext cx="704850" cy="1349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8000"/>
                </a:solidFill>
                <a:latin typeface="Albertus" pitchFamily="34" charset="0"/>
              </a:rPr>
              <a:t>RAT 1NXRB</a:t>
            </a:r>
            <a:endParaRPr lang="en-US" sz="900">
              <a:latin typeface="Albertus" pitchFamily="34" charset="0"/>
            </a:endParaRPr>
          </a:p>
        </p:txBody>
      </p:sp>
      <p:sp>
        <p:nvSpPr>
          <p:cNvPr id="47420" name="Line 328"/>
          <p:cNvSpPr>
            <a:spLocks noChangeShapeType="1"/>
          </p:cNvSpPr>
          <p:nvPr/>
        </p:nvSpPr>
        <p:spPr bwMode="auto">
          <a:xfrm>
            <a:off x="6516688" y="1689100"/>
            <a:ext cx="0" cy="61913"/>
          </a:xfrm>
          <a:prstGeom prst="line">
            <a:avLst/>
          </a:prstGeom>
          <a:noFill/>
          <a:ln w="18970">
            <a:solidFill>
              <a:srgbClr val="000000"/>
            </a:solidFill>
            <a:round/>
            <a:headEnd/>
            <a:tailEnd/>
          </a:ln>
        </p:spPr>
        <p:txBody>
          <a:bodyPr wrap="none" anchor="ctr"/>
          <a:lstStyle/>
          <a:p>
            <a:endParaRPr lang="en-US"/>
          </a:p>
        </p:txBody>
      </p:sp>
      <p:sp>
        <p:nvSpPr>
          <p:cNvPr id="47421" name="Line 329"/>
          <p:cNvSpPr>
            <a:spLocks noChangeShapeType="1"/>
          </p:cNvSpPr>
          <p:nvPr/>
        </p:nvSpPr>
        <p:spPr bwMode="auto">
          <a:xfrm flipH="1">
            <a:off x="6516688" y="1773238"/>
            <a:ext cx="44450" cy="58737"/>
          </a:xfrm>
          <a:prstGeom prst="line">
            <a:avLst/>
          </a:prstGeom>
          <a:noFill/>
          <a:ln w="19050">
            <a:solidFill>
              <a:srgbClr val="000000"/>
            </a:solidFill>
            <a:round/>
            <a:headEnd/>
            <a:tailEnd/>
          </a:ln>
        </p:spPr>
        <p:txBody>
          <a:bodyPr wrap="none" anchor="ctr"/>
          <a:lstStyle/>
          <a:p>
            <a:endParaRPr lang="en-US"/>
          </a:p>
        </p:txBody>
      </p:sp>
      <p:sp>
        <p:nvSpPr>
          <p:cNvPr id="47422" name="Oval 330"/>
          <p:cNvSpPr>
            <a:spLocks noChangeArrowheads="1"/>
          </p:cNvSpPr>
          <p:nvPr/>
        </p:nvSpPr>
        <p:spPr bwMode="auto">
          <a:xfrm>
            <a:off x="6507163" y="1752600"/>
            <a:ext cx="20637" cy="23813"/>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23" name="Oval 331"/>
          <p:cNvSpPr>
            <a:spLocks noChangeArrowheads="1"/>
          </p:cNvSpPr>
          <p:nvPr/>
        </p:nvSpPr>
        <p:spPr bwMode="auto">
          <a:xfrm>
            <a:off x="6508750" y="1816100"/>
            <a:ext cx="20638"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24" name="Line 332"/>
          <p:cNvSpPr>
            <a:spLocks noChangeShapeType="1"/>
          </p:cNvSpPr>
          <p:nvPr/>
        </p:nvSpPr>
        <p:spPr bwMode="auto">
          <a:xfrm>
            <a:off x="6516688" y="1843088"/>
            <a:ext cx="0" cy="57150"/>
          </a:xfrm>
          <a:prstGeom prst="line">
            <a:avLst/>
          </a:prstGeom>
          <a:noFill/>
          <a:ln w="18970">
            <a:solidFill>
              <a:srgbClr val="000000"/>
            </a:solidFill>
            <a:round/>
            <a:headEnd/>
            <a:tailEnd/>
          </a:ln>
        </p:spPr>
        <p:txBody>
          <a:bodyPr wrap="none" anchor="ctr"/>
          <a:lstStyle/>
          <a:p>
            <a:endParaRPr lang="en-US"/>
          </a:p>
        </p:txBody>
      </p:sp>
      <p:sp>
        <p:nvSpPr>
          <p:cNvPr id="47425" name="Oval 333"/>
          <p:cNvSpPr>
            <a:spLocks noChangeArrowheads="1"/>
          </p:cNvSpPr>
          <p:nvPr/>
        </p:nvSpPr>
        <p:spPr bwMode="auto">
          <a:xfrm>
            <a:off x="6335713" y="1828800"/>
            <a:ext cx="20637"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26" name="Line 334"/>
          <p:cNvSpPr>
            <a:spLocks noChangeShapeType="1"/>
          </p:cNvSpPr>
          <p:nvPr/>
        </p:nvSpPr>
        <p:spPr bwMode="auto">
          <a:xfrm flipH="1">
            <a:off x="6343650" y="1779588"/>
            <a:ext cx="33338" cy="49212"/>
          </a:xfrm>
          <a:prstGeom prst="line">
            <a:avLst/>
          </a:prstGeom>
          <a:noFill/>
          <a:ln w="19050">
            <a:solidFill>
              <a:srgbClr val="000000"/>
            </a:solidFill>
            <a:round/>
            <a:headEnd/>
            <a:tailEnd/>
          </a:ln>
        </p:spPr>
        <p:txBody>
          <a:bodyPr wrap="none" anchor="ctr"/>
          <a:lstStyle/>
          <a:p>
            <a:endParaRPr lang="en-US"/>
          </a:p>
        </p:txBody>
      </p:sp>
      <p:sp>
        <p:nvSpPr>
          <p:cNvPr id="47427" name="Oval 335"/>
          <p:cNvSpPr>
            <a:spLocks noChangeArrowheads="1"/>
          </p:cNvSpPr>
          <p:nvPr/>
        </p:nvSpPr>
        <p:spPr bwMode="auto">
          <a:xfrm>
            <a:off x="6335713" y="1766888"/>
            <a:ext cx="23812"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28" name="Line 336"/>
          <p:cNvSpPr>
            <a:spLocks noChangeShapeType="1"/>
          </p:cNvSpPr>
          <p:nvPr/>
        </p:nvSpPr>
        <p:spPr bwMode="auto">
          <a:xfrm>
            <a:off x="6351588" y="1685925"/>
            <a:ext cx="163512" cy="0"/>
          </a:xfrm>
          <a:prstGeom prst="line">
            <a:avLst/>
          </a:prstGeom>
          <a:noFill/>
          <a:ln w="18970">
            <a:solidFill>
              <a:srgbClr val="000000"/>
            </a:solidFill>
            <a:round/>
            <a:headEnd/>
            <a:tailEnd/>
          </a:ln>
        </p:spPr>
        <p:txBody>
          <a:bodyPr wrap="none" anchor="ctr"/>
          <a:lstStyle/>
          <a:p>
            <a:endParaRPr lang="en-US"/>
          </a:p>
        </p:txBody>
      </p:sp>
      <p:sp>
        <p:nvSpPr>
          <p:cNvPr id="47429" name="Line 337"/>
          <p:cNvSpPr>
            <a:spLocks noChangeShapeType="1"/>
          </p:cNvSpPr>
          <p:nvPr/>
        </p:nvSpPr>
        <p:spPr bwMode="auto">
          <a:xfrm>
            <a:off x="6343650" y="1414463"/>
            <a:ext cx="0" cy="346075"/>
          </a:xfrm>
          <a:prstGeom prst="line">
            <a:avLst/>
          </a:prstGeom>
          <a:noFill/>
          <a:ln w="18970">
            <a:solidFill>
              <a:srgbClr val="000000"/>
            </a:solidFill>
            <a:round/>
            <a:headEnd/>
            <a:tailEnd/>
          </a:ln>
        </p:spPr>
        <p:txBody>
          <a:bodyPr wrap="none" anchor="ctr"/>
          <a:lstStyle/>
          <a:p>
            <a:endParaRPr lang="en-US"/>
          </a:p>
        </p:txBody>
      </p:sp>
      <p:sp>
        <p:nvSpPr>
          <p:cNvPr id="47430" name="Line 338"/>
          <p:cNvSpPr>
            <a:spLocks noChangeShapeType="1"/>
          </p:cNvSpPr>
          <p:nvPr/>
        </p:nvSpPr>
        <p:spPr bwMode="auto">
          <a:xfrm>
            <a:off x="6343650" y="1838325"/>
            <a:ext cx="0" cy="61913"/>
          </a:xfrm>
          <a:prstGeom prst="line">
            <a:avLst/>
          </a:prstGeom>
          <a:noFill/>
          <a:ln w="18970">
            <a:solidFill>
              <a:srgbClr val="000000"/>
            </a:solidFill>
            <a:round/>
            <a:headEnd/>
            <a:tailEnd/>
          </a:ln>
        </p:spPr>
        <p:txBody>
          <a:bodyPr wrap="none" anchor="ctr"/>
          <a:lstStyle/>
          <a:p>
            <a:endParaRPr lang="en-US"/>
          </a:p>
        </p:txBody>
      </p:sp>
      <p:sp>
        <p:nvSpPr>
          <p:cNvPr id="47431" name="Oval 339"/>
          <p:cNvSpPr>
            <a:spLocks noChangeArrowheads="1"/>
          </p:cNvSpPr>
          <p:nvPr/>
        </p:nvSpPr>
        <p:spPr bwMode="auto">
          <a:xfrm>
            <a:off x="6334125" y="1895475"/>
            <a:ext cx="23813"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32" name="Oval 340"/>
          <p:cNvSpPr>
            <a:spLocks noChangeArrowheads="1"/>
          </p:cNvSpPr>
          <p:nvPr/>
        </p:nvSpPr>
        <p:spPr bwMode="auto">
          <a:xfrm>
            <a:off x="6335713" y="1677988"/>
            <a:ext cx="23812"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33" name="Line 341"/>
          <p:cNvSpPr>
            <a:spLocks noChangeShapeType="1"/>
          </p:cNvSpPr>
          <p:nvPr/>
        </p:nvSpPr>
        <p:spPr bwMode="auto">
          <a:xfrm>
            <a:off x="6346825" y="1903413"/>
            <a:ext cx="161925" cy="0"/>
          </a:xfrm>
          <a:prstGeom prst="line">
            <a:avLst/>
          </a:prstGeom>
          <a:noFill/>
          <a:ln w="18970">
            <a:solidFill>
              <a:srgbClr val="000000"/>
            </a:solidFill>
            <a:round/>
            <a:headEnd/>
            <a:tailEnd/>
          </a:ln>
        </p:spPr>
        <p:txBody>
          <a:bodyPr wrap="none" anchor="ctr"/>
          <a:lstStyle/>
          <a:p>
            <a:endParaRPr lang="en-US"/>
          </a:p>
        </p:txBody>
      </p:sp>
      <p:sp>
        <p:nvSpPr>
          <p:cNvPr id="47434" name="Line 342"/>
          <p:cNvSpPr>
            <a:spLocks noChangeShapeType="1"/>
          </p:cNvSpPr>
          <p:nvPr/>
        </p:nvSpPr>
        <p:spPr bwMode="auto">
          <a:xfrm>
            <a:off x="6343650" y="1906588"/>
            <a:ext cx="0" cy="247650"/>
          </a:xfrm>
          <a:prstGeom prst="line">
            <a:avLst/>
          </a:prstGeom>
          <a:noFill/>
          <a:ln w="18970">
            <a:solidFill>
              <a:srgbClr val="000000"/>
            </a:solidFill>
            <a:round/>
            <a:headEnd/>
            <a:tailEnd/>
          </a:ln>
        </p:spPr>
        <p:txBody>
          <a:bodyPr wrap="none" anchor="ctr"/>
          <a:lstStyle/>
          <a:p>
            <a:endParaRPr lang="en-US"/>
          </a:p>
        </p:txBody>
      </p:sp>
      <p:sp>
        <p:nvSpPr>
          <p:cNvPr id="47435" name="Text Box 343"/>
          <p:cNvSpPr txBox="1">
            <a:spLocks noChangeArrowheads="1"/>
          </p:cNvSpPr>
          <p:nvPr/>
        </p:nvSpPr>
        <p:spPr bwMode="auto">
          <a:xfrm>
            <a:off x="6604000" y="1744663"/>
            <a:ext cx="550863" cy="1206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161815</a:t>
            </a:r>
            <a:endParaRPr lang="en-US" sz="900">
              <a:latin typeface="Albertus" pitchFamily="34" charset="0"/>
            </a:endParaRPr>
          </a:p>
        </p:txBody>
      </p:sp>
      <p:sp>
        <p:nvSpPr>
          <p:cNvPr id="47436" name="Text Box 344"/>
          <p:cNvSpPr txBox="1">
            <a:spLocks noChangeArrowheads="1"/>
          </p:cNvSpPr>
          <p:nvPr/>
        </p:nvSpPr>
        <p:spPr bwMode="auto">
          <a:xfrm>
            <a:off x="5730875" y="1747838"/>
            <a:ext cx="500063" cy="1476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161817</a:t>
            </a:r>
            <a:endParaRPr lang="en-US" sz="900">
              <a:latin typeface="Albertus" pitchFamily="34" charset="0"/>
            </a:endParaRPr>
          </a:p>
        </p:txBody>
      </p:sp>
      <p:sp>
        <p:nvSpPr>
          <p:cNvPr id="47437" name="Freeform 345"/>
          <p:cNvSpPr>
            <a:spLocks noChangeArrowheads="1"/>
          </p:cNvSpPr>
          <p:nvPr/>
        </p:nvSpPr>
        <p:spPr bwMode="auto">
          <a:xfrm>
            <a:off x="5662613" y="5487988"/>
            <a:ext cx="866775" cy="4762"/>
          </a:xfrm>
          <a:custGeom>
            <a:avLst/>
            <a:gdLst>
              <a:gd name="T0" fmla="*/ 0 w 600"/>
              <a:gd name="T1" fmla="*/ 2147483647 h 3"/>
              <a:gd name="T2" fmla="*/ 2147483647 w 600"/>
              <a:gd name="T3" fmla="*/ 0 h 3"/>
              <a:gd name="T4" fmla="*/ 0 60000 65536"/>
              <a:gd name="T5" fmla="*/ 0 60000 65536"/>
              <a:gd name="T6" fmla="*/ 0 w 600"/>
              <a:gd name="T7" fmla="*/ 0 h 3"/>
              <a:gd name="T8" fmla="*/ 600 w 600"/>
              <a:gd name="T9" fmla="*/ 3 h 3"/>
            </a:gdLst>
            <a:ahLst/>
            <a:cxnLst>
              <a:cxn ang="T4">
                <a:pos x="T0" y="T1"/>
              </a:cxn>
              <a:cxn ang="T5">
                <a:pos x="T2" y="T3"/>
              </a:cxn>
            </a:cxnLst>
            <a:rect l="T6" t="T7" r="T8" b="T9"/>
            <a:pathLst>
              <a:path w="600" h="3">
                <a:moveTo>
                  <a:pt x="0" y="3"/>
                </a:moveTo>
                <a:lnTo>
                  <a:pt x="600" y="0"/>
                </a:lnTo>
              </a:path>
            </a:pathLst>
          </a:custGeom>
          <a:noFill/>
          <a:ln w="44069">
            <a:solidFill>
              <a:srgbClr val="4F4F4F"/>
            </a:solidFill>
            <a:round/>
            <a:headEnd/>
            <a:tailEnd/>
          </a:ln>
        </p:spPr>
        <p:txBody>
          <a:bodyPr wrap="none" anchor="ctr"/>
          <a:lstStyle/>
          <a:p>
            <a:endParaRPr lang="en-US"/>
          </a:p>
        </p:txBody>
      </p:sp>
      <p:sp>
        <p:nvSpPr>
          <p:cNvPr id="47438" name="Line 346"/>
          <p:cNvSpPr>
            <a:spLocks noChangeShapeType="1"/>
          </p:cNvSpPr>
          <p:nvPr/>
        </p:nvSpPr>
        <p:spPr bwMode="auto">
          <a:xfrm>
            <a:off x="5770563" y="5354638"/>
            <a:ext cx="0" cy="139700"/>
          </a:xfrm>
          <a:prstGeom prst="line">
            <a:avLst/>
          </a:prstGeom>
          <a:noFill/>
          <a:ln w="28448">
            <a:solidFill>
              <a:srgbClr val="4F4F4F"/>
            </a:solidFill>
            <a:round/>
            <a:headEnd/>
            <a:tailEnd/>
          </a:ln>
        </p:spPr>
        <p:txBody>
          <a:bodyPr wrap="none" anchor="ctr"/>
          <a:lstStyle/>
          <a:p>
            <a:endParaRPr lang="en-US"/>
          </a:p>
        </p:txBody>
      </p:sp>
      <p:sp>
        <p:nvSpPr>
          <p:cNvPr id="47439" name="Line 347"/>
          <p:cNvSpPr>
            <a:spLocks noChangeShapeType="1"/>
          </p:cNvSpPr>
          <p:nvPr/>
        </p:nvSpPr>
        <p:spPr bwMode="auto">
          <a:xfrm>
            <a:off x="6408738" y="5319713"/>
            <a:ext cx="0" cy="171450"/>
          </a:xfrm>
          <a:prstGeom prst="line">
            <a:avLst/>
          </a:prstGeom>
          <a:noFill/>
          <a:ln w="28448">
            <a:solidFill>
              <a:srgbClr val="008000"/>
            </a:solidFill>
            <a:round/>
            <a:headEnd/>
            <a:tailEnd/>
          </a:ln>
        </p:spPr>
        <p:txBody>
          <a:bodyPr wrap="none" anchor="ctr"/>
          <a:lstStyle/>
          <a:p>
            <a:endParaRPr lang="en-US"/>
          </a:p>
        </p:txBody>
      </p:sp>
      <p:sp>
        <p:nvSpPr>
          <p:cNvPr id="47440" name="Line 348"/>
          <p:cNvSpPr>
            <a:spLocks noChangeShapeType="1"/>
          </p:cNvSpPr>
          <p:nvPr/>
        </p:nvSpPr>
        <p:spPr bwMode="auto">
          <a:xfrm>
            <a:off x="5770563" y="5068888"/>
            <a:ext cx="0" cy="144462"/>
          </a:xfrm>
          <a:prstGeom prst="line">
            <a:avLst/>
          </a:prstGeom>
          <a:noFill/>
          <a:ln w="28448">
            <a:solidFill>
              <a:srgbClr val="4F4F4F"/>
            </a:solidFill>
            <a:round/>
            <a:headEnd/>
            <a:tailEnd/>
          </a:ln>
        </p:spPr>
        <p:txBody>
          <a:bodyPr wrap="none" anchor="ctr"/>
          <a:lstStyle/>
          <a:p>
            <a:endParaRPr lang="en-US"/>
          </a:p>
        </p:txBody>
      </p:sp>
      <p:sp>
        <p:nvSpPr>
          <p:cNvPr id="47441" name="Line 349"/>
          <p:cNvSpPr>
            <a:spLocks noChangeShapeType="1"/>
          </p:cNvSpPr>
          <p:nvPr/>
        </p:nvSpPr>
        <p:spPr bwMode="auto">
          <a:xfrm flipH="1">
            <a:off x="6407150" y="4902200"/>
            <a:ext cx="3175" cy="336550"/>
          </a:xfrm>
          <a:prstGeom prst="line">
            <a:avLst/>
          </a:prstGeom>
          <a:noFill/>
          <a:ln w="28448">
            <a:solidFill>
              <a:srgbClr val="008000"/>
            </a:solidFill>
            <a:round/>
            <a:headEnd/>
            <a:tailEnd/>
          </a:ln>
        </p:spPr>
        <p:txBody>
          <a:bodyPr wrap="none" anchor="ctr"/>
          <a:lstStyle/>
          <a:p>
            <a:endParaRPr lang="en-US"/>
          </a:p>
        </p:txBody>
      </p:sp>
      <p:sp>
        <p:nvSpPr>
          <p:cNvPr id="47442" name="Line 350"/>
          <p:cNvSpPr>
            <a:spLocks noChangeShapeType="1"/>
          </p:cNvSpPr>
          <p:nvPr/>
        </p:nvSpPr>
        <p:spPr bwMode="auto">
          <a:xfrm>
            <a:off x="6408738" y="4752975"/>
            <a:ext cx="0" cy="128588"/>
          </a:xfrm>
          <a:prstGeom prst="line">
            <a:avLst/>
          </a:prstGeom>
          <a:noFill/>
          <a:ln w="28448">
            <a:solidFill>
              <a:srgbClr val="008000"/>
            </a:solidFill>
            <a:round/>
            <a:headEnd/>
            <a:tailEnd/>
          </a:ln>
        </p:spPr>
        <p:txBody>
          <a:bodyPr wrap="none" anchor="ctr"/>
          <a:lstStyle/>
          <a:p>
            <a:endParaRPr lang="en-US"/>
          </a:p>
        </p:txBody>
      </p:sp>
      <p:sp>
        <p:nvSpPr>
          <p:cNvPr id="47443" name="Line 351"/>
          <p:cNvSpPr>
            <a:spLocks noChangeShapeType="1"/>
          </p:cNvSpPr>
          <p:nvPr/>
        </p:nvSpPr>
        <p:spPr bwMode="auto">
          <a:xfrm>
            <a:off x="6408738" y="2995613"/>
            <a:ext cx="0" cy="1662112"/>
          </a:xfrm>
          <a:prstGeom prst="line">
            <a:avLst/>
          </a:prstGeom>
          <a:noFill/>
          <a:ln w="28448">
            <a:solidFill>
              <a:srgbClr val="008000"/>
            </a:solidFill>
            <a:round/>
            <a:headEnd/>
            <a:tailEnd/>
          </a:ln>
        </p:spPr>
        <p:txBody>
          <a:bodyPr wrap="none" anchor="ctr"/>
          <a:lstStyle/>
          <a:p>
            <a:endParaRPr lang="en-US"/>
          </a:p>
        </p:txBody>
      </p:sp>
      <p:sp>
        <p:nvSpPr>
          <p:cNvPr id="47444" name="Line 352"/>
          <p:cNvSpPr>
            <a:spLocks noChangeShapeType="1"/>
          </p:cNvSpPr>
          <p:nvPr/>
        </p:nvSpPr>
        <p:spPr bwMode="auto">
          <a:xfrm>
            <a:off x="5586413" y="3489325"/>
            <a:ext cx="0" cy="123825"/>
          </a:xfrm>
          <a:prstGeom prst="line">
            <a:avLst/>
          </a:prstGeom>
          <a:noFill/>
          <a:ln w="28448">
            <a:solidFill>
              <a:srgbClr val="2F2F2F"/>
            </a:solidFill>
            <a:round/>
            <a:headEnd/>
            <a:tailEnd/>
          </a:ln>
        </p:spPr>
        <p:txBody>
          <a:bodyPr wrap="none" anchor="ctr"/>
          <a:lstStyle/>
          <a:p>
            <a:endParaRPr lang="en-US"/>
          </a:p>
        </p:txBody>
      </p:sp>
      <p:sp>
        <p:nvSpPr>
          <p:cNvPr id="47445" name="Line 353"/>
          <p:cNvSpPr>
            <a:spLocks noChangeShapeType="1"/>
          </p:cNvSpPr>
          <p:nvPr/>
        </p:nvSpPr>
        <p:spPr bwMode="auto">
          <a:xfrm>
            <a:off x="6167438" y="3448050"/>
            <a:ext cx="0" cy="163513"/>
          </a:xfrm>
          <a:prstGeom prst="line">
            <a:avLst/>
          </a:prstGeom>
          <a:noFill/>
          <a:ln w="28448">
            <a:solidFill>
              <a:srgbClr val="2F2F2F"/>
            </a:solidFill>
            <a:round/>
            <a:headEnd/>
            <a:tailEnd/>
          </a:ln>
        </p:spPr>
        <p:txBody>
          <a:bodyPr wrap="none" anchor="ctr"/>
          <a:lstStyle/>
          <a:p>
            <a:endParaRPr lang="en-US"/>
          </a:p>
        </p:txBody>
      </p:sp>
      <p:sp>
        <p:nvSpPr>
          <p:cNvPr id="47446" name="Oval 354"/>
          <p:cNvSpPr>
            <a:spLocks noChangeArrowheads="1"/>
          </p:cNvSpPr>
          <p:nvPr/>
        </p:nvSpPr>
        <p:spPr bwMode="auto">
          <a:xfrm>
            <a:off x="5903913" y="1020763"/>
            <a:ext cx="25400"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447" name="Line 355"/>
          <p:cNvSpPr>
            <a:spLocks noChangeShapeType="1"/>
          </p:cNvSpPr>
          <p:nvPr/>
        </p:nvSpPr>
        <p:spPr bwMode="auto">
          <a:xfrm>
            <a:off x="6338888" y="1030288"/>
            <a:ext cx="0" cy="190500"/>
          </a:xfrm>
          <a:prstGeom prst="line">
            <a:avLst/>
          </a:prstGeom>
          <a:noFill/>
          <a:ln w="18970">
            <a:solidFill>
              <a:srgbClr val="000000"/>
            </a:solidFill>
            <a:round/>
            <a:headEnd/>
            <a:tailEnd/>
          </a:ln>
        </p:spPr>
        <p:txBody>
          <a:bodyPr wrap="none" anchor="ctr"/>
          <a:lstStyle/>
          <a:p>
            <a:endParaRPr lang="en-US"/>
          </a:p>
        </p:txBody>
      </p:sp>
      <p:sp>
        <p:nvSpPr>
          <p:cNvPr id="47448" name="Line 356"/>
          <p:cNvSpPr>
            <a:spLocks noChangeShapeType="1"/>
          </p:cNvSpPr>
          <p:nvPr/>
        </p:nvSpPr>
        <p:spPr bwMode="auto">
          <a:xfrm flipH="1">
            <a:off x="6345238" y="1249363"/>
            <a:ext cx="49212" cy="58737"/>
          </a:xfrm>
          <a:prstGeom prst="line">
            <a:avLst/>
          </a:prstGeom>
          <a:noFill/>
          <a:ln w="19050">
            <a:solidFill>
              <a:srgbClr val="000000"/>
            </a:solidFill>
            <a:round/>
            <a:headEnd/>
            <a:tailEnd/>
          </a:ln>
        </p:spPr>
        <p:txBody>
          <a:bodyPr wrap="none" anchor="ctr"/>
          <a:lstStyle/>
          <a:p>
            <a:endParaRPr lang="en-US"/>
          </a:p>
        </p:txBody>
      </p:sp>
      <p:sp>
        <p:nvSpPr>
          <p:cNvPr id="47449" name="Oval 357"/>
          <p:cNvSpPr>
            <a:spLocks noChangeArrowheads="1"/>
          </p:cNvSpPr>
          <p:nvPr/>
        </p:nvSpPr>
        <p:spPr bwMode="auto">
          <a:xfrm>
            <a:off x="6330950" y="1285875"/>
            <a:ext cx="22225" cy="23813"/>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50" name="Freeform 358"/>
          <p:cNvSpPr>
            <a:spLocks noChangeArrowheads="1"/>
          </p:cNvSpPr>
          <p:nvPr/>
        </p:nvSpPr>
        <p:spPr bwMode="auto">
          <a:xfrm>
            <a:off x="6342063" y="1303338"/>
            <a:ext cx="1587" cy="69850"/>
          </a:xfrm>
          <a:custGeom>
            <a:avLst/>
            <a:gdLst>
              <a:gd name="T0" fmla="*/ 0 w 2"/>
              <a:gd name="T1" fmla="*/ 0 h 49"/>
              <a:gd name="T2" fmla="*/ 2147483647 w 2"/>
              <a:gd name="T3" fmla="*/ 2147483647 h 49"/>
              <a:gd name="T4" fmla="*/ 0 60000 65536"/>
              <a:gd name="T5" fmla="*/ 0 60000 65536"/>
              <a:gd name="T6" fmla="*/ 0 w 2"/>
              <a:gd name="T7" fmla="*/ 0 h 49"/>
              <a:gd name="T8" fmla="*/ 2 w 2"/>
              <a:gd name="T9" fmla="*/ 49 h 49"/>
            </a:gdLst>
            <a:ahLst/>
            <a:cxnLst>
              <a:cxn ang="T4">
                <a:pos x="T0" y="T1"/>
              </a:cxn>
              <a:cxn ang="T5">
                <a:pos x="T2" y="T3"/>
              </a:cxn>
            </a:cxnLst>
            <a:rect l="T6" t="T7" r="T8" b="T9"/>
            <a:pathLst>
              <a:path w="2" h="49">
                <a:moveTo>
                  <a:pt x="0" y="0"/>
                </a:moveTo>
                <a:lnTo>
                  <a:pt x="2" y="49"/>
                </a:lnTo>
              </a:path>
            </a:pathLst>
          </a:custGeom>
          <a:noFill/>
          <a:ln w="18970">
            <a:solidFill>
              <a:srgbClr val="000000"/>
            </a:solidFill>
            <a:round/>
            <a:headEnd/>
            <a:tailEnd/>
          </a:ln>
        </p:spPr>
        <p:txBody>
          <a:bodyPr wrap="none" anchor="ctr"/>
          <a:lstStyle/>
          <a:p>
            <a:endParaRPr lang="en-US"/>
          </a:p>
        </p:txBody>
      </p:sp>
      <p:sp>
        <p:nvSpPr>
          <p:cNvPr id="47451" name="Oval 359"/>
          <p:cNvSpPr>
            <a:spLocks noChangeArrowheads="1"/>
          </p:cNvSpPr>
          <p:nvPr/>
        </p:nvSpPr>
        <p:spPr bwMode="auto">
          <a:xfrm>
            <a:off x="6327775" y="1222375"/>
            <a:ext cx="28575"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52" name="AutoShape 360"/>
          <p:cNvSpPr>
            <a:spLocks noChangeArrowheads="1"/>
          </p:cNvSpPr>
          <p:nvPr/>
        </p:nvSpPr>
        <p:spPr bwMode="auto">
          <a:xfrm flipV="1">
            <a:off x="5792788" y="892175"/>
            <a:ext cx="249237"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453" name="AutoShape 361"/>
          <p:cNvSpPr>
            <a:spLocks noChangeArrowheads="1"/>
          </p:cNvSpPr>
          <p:nvPr/>
        </p:nvSpPr>
        <p:spPr bwMode="auto">
          <a:xfrm flipV="1">
            <a:off x="5792788" y="1082675"/>
            <a:ext cx="249237"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454" name="AutoShape 362"/>
          <p:cNvSpPr>
            <a:spLocks noChangeArrowheads="1"/>
          </p:cNvSpPr>
          <p:nvPr/>
        </p:nvSpPr>
        <p:spPr bwMode="auto">
          <a:xfrm flipV="1">
            <a:off x="5792788" y="1255713"/>
            <a:ext cx="249237"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47455" name="Line 363"/>
          <p:cNvSpPr>
            <a:spLocks noChangeShapeType="1"/>
          </p:cNvSpPr>
          <p:nvPr/>
        </p:nvSpPr>
        <p:spPr bwMode="auto">
          <a:xfrm>
            <a:off x="5913438" y="981075"/>
            <a:ext cx="0" cy="96838"/>
          </a:xfrm>
          <a:prstGeom prst="line">
            <a:avLst/>
          </a:prstGeom>
          <a:noFill/>
          <a:ln w="18970">
            <a:solidFill>
              <a:srgbClr val="000000"/>
            </a:solidFill>
            <a:round/>
            <a:headEnd/>
            <a:tailEnd/>
          </a:ln>
        </p:spPr>
        <p:txBody>
          <a:bodyPr wrap="none" anchor="ctr"/>
          <a:lstStyle/>
          <a:p>
            <a:endParaRPr lang="en-US"/>
          </a:p>
        </p:txBody>
      </p:sp>
      <p:sp>
        <p:nvSpPr>
          <p:cNvPr id="47456" name="Line 364"/>
          <p:cNvSpPr>
            <a:spLocks noChangeShapeType="1"/>
          </p:cNvSpPr>
          <p:nvPr/>
        </p:nvSpPr>
        <p:spPr bwMode="auto">
          <a:xfrm>
            <a:off x="5918200" y="1163638"/>
            <a:ext cx="0" cy="92075"/>
          </a:xfrm>
          <a:prstGeom prst="line">
            <a:avLst/>
          </a:prstGeom>
          <a:noFill/>
          <a:ln w="18970">
            <a:solidFill>
              <a:srgbClr val="000000"/>
            </a:solidFill>
            <a:round/>
            <a:headEnd/>
            <a:tailEnd/>
          </a:ln>
        </p:spPr>
        <p:txBody>
          <a:bodyPr wrap="none" anchor="ctr"/>
          <a:lstStyle/>
          <a:p>
            <a:endParaRPr lang="en-US"/>
          </a:p>
        </p:txBody>
      </p:sp>
      <p:sp>
        <p:nvSpPr>
          <p:cNvPr id="47457" name="Freeform 365"/>
          <p:cNvSpPr>
            <a:spLocks noChangeArrowheads="1"/>
          </p:cNvSpPr>
          <p:nvPr/>
        </p:nvSpPr>
        <p:spPr bwMode="auto">
          <a:xfrm>
            <a:off x="5916613" y="1341438"/>
            <a:ext cx="1587" cy="58737"/>
          </a:xfrm>
          <a:custGeom>
            <a:avLst/>
            <a:gdLst>
              <a:gd name="T0" fmla="*/ 0 w 1"/>
              <a:gd name="T1" fmla="*/ 0 h 42"/>
              <a:gd name="T2" fmla="*/ 0 w 1"/>
              <a:gd name="T3" fmla="*/ 2147483647 h 42"/>
              <a:gd name="T4" fmla="*/ 0 60000 65536"/>
              <a:gd name="T5" fmla="*/ 0 60000 65536"/>
              <a:gd name="T6" fmla="*/ 0 w 1"/>
              <a:gd name="T7" fmla="*/ 0 h 42"/>
              <a:gd name="T8" fmla="*/ 1 w 1"/>
              <a:gd name="T9" fmla="*/ 42 h 42"/>
            </a:gdLst>
            <a:ahLst/>
            <a:cxnLst>
              <a:cxn ang="T4">
                <a:pos x="T0" y="T1"/>
              </a:cxn>
              <a:cxn ang="T5">
                <a:pos x="T2" y="T3"/>
              </a:cxn>
            </a:cxnLst>
            <a:rect l="T6" t="T7" r="T8" b="T9"/>
            <a:pathLst>
              <a:path w="1" h="42">
                <a:moveTo>
                  <a:pt x="0" y="0"/>
                </a:moveTo>
                <a:lnTo>
                  <a:pt x="0" y="42"/>
                </a:lnTo>
              </a:path>
            </a:pathLst>
          </a:custGeom>
          <a:noFill/>
          <a:ln w="18970">
            <a:solidFill>
              <a:srgbClr val="000000"/>
            </a:solidFill>
            <a:round/>
            <a:headEnd/>
            <a:tailEnd/>
          </a:ln>
        </p:spPr>
        <p:txBody>
          <a:bodyPr wrap="none" anchor="ctr"/>
          <a:lstStyle/>
          <a:p>
            <a:endParaRPr lang="en-US"/>
          </a:p>
        </p:txBody>
      </p:sp>
      <p:sp>
        <p:nvSpPr>
          <p:cNvPr id="47458" name="Freeform 366"/>
          <p:cNvSpPr>
            <a:spLocks noChangeArrowheads="1"/>
          </p:cNvSpPr>
          <p:nvPr/>
        </p:nvSpPr>
        <p:spPr bwMode="auto">
          <a:xfrm>
            <a:off x="5911850" y="828675"/>
            <a:ext cx="1588" cy="61913"/>
          </a:xfrm>
          <a:custGeom>
            <a:avLst/>
            <a:gdLst>
              <a:gd name="T0" fmla="*/ 0 w 1"/>
              <a:gd name="T1" fmla="*/ 0 h 44"/>
              <a:gd name="T2" fmla="*/ 0 w 1"/>
              <a:gd name="T3" fmla="*/ 2147483647 h 44"/>
              <a:gd name="T4" fmla="*/ 0 60000 65536"/>
              <a:gd name="T5" fmla="*/ 0 60000 65536"/>
              <a:gd name="T6" fmla="*/ 0 w 1"/>
              <a:gd name="T7" fmla="*/ 0 h 44"/>
              <a:gd name="T8" fmla="*/ 1 w 1"/>
              <a:gd name="T9" fmla="*/ 44 h 44"/>
            </a:gdLst>
            <a:ahLst/>
            <a:cxnLst>
              <a:cxn ang="T4">
                <a:pos x="T0" y="T1"/>
              </a:cxn>
              <a:cxn ang="T5">
                <a:pos x="T2" y="T3"/>
              </a:cxn>
            </a:cxnLst>
            <a:rect l="T6" t="T7" r="T8" b="T9"/>
            <a:pathLst>
              <a:path w="1" h="44">
                <a:moveTo>
                  <a:pt x="0" y="0"/>
                </a:moveTo>
                <a:lnTo>
                  <a:pt x="0" y="44"/>
                </a:lnTo>
              </a:path>
            </a:pathLst>
          </a:custGeom>
          <a:noFill/>
          <a:ln w="18970">
            <a:solidFill>
              <a:srgbClr val="000000"/>
            </a:solidFill>
            <a:round/>
            <a:headEnd/>
            <a:tailEnd/>
          </a:ln>
        </p:spPr>
        <p:txBody>
          <a:bodyPr wrap="none" anchor="ctr"/>
          <a:lstStyle/>
          <a:p>
            <a:endParaRPr lang="en-US"/>
          </a:p>
        </p:txBody>
      </p:sp>
      <p:sp>
        <p:nvSpPr>
          <p:cNvPr id="47459" name="Freeform 367"/>
          <p:cNvSpPr>
            <a:spLocks noChangeArrowheads="1"/>
          </p:cNvSpPr>
          <p:nvPr/>
        </p:nvSpPr>
        <p:spPr bwMode="auto">
          <a:xfrm>
            <a:off x="5918200" y="1025525"/>
            <a:ext cx="431800" cy="1588"/>
          </a:xfrm>
          <a:custGeom>
            <a:avLst/>
            <a:gdLst>
              <a:gd name="T0" fmla="*/ 0 w 299"/>
              <a:gd name="T1" fmla="*/ 2147483647 h 1"/>
              <a:gd name="T2" fmla="*/ 2147483647 w 299"/>
              <a:gd name="T3" fmla="*/ 0 h 1"/>
              <a:gd name="T4" fmla="*/ 0 60000 65536"/>
              <a:gd name="T5" fmla="*/ 0 60000 65536"/>
              <a:gd name="T6" fmla="*/ 0 w 299"/>
              <a:gd name="T7" fmla="*/ 0 h 1"/>
              <a:gd name="T8" fmla="*/ 299 w 299"/>
              <a:gd name="T9" fmla="*/ 1 h 1"/>
            </a:gdLst>
            <a:ahLst/>
            <a:cxnLst>
              <a:cxn ang="T4">
                <a:pos x="T0" y="T1"/>
              </a:cxn>
              <a:cxn ang="T5">
                <a:pos x="T2" y="T3"/>
              </a:cxn>
            </a:cxnLst>
            <a:rect l="T6" t="T7" r="T8" b="T9"/>
            <a:pathLst>
              <a:path w="299" h="1">
                <a:moveTo>
                  <a:pt x="0" y="1"/>
                </a:moveTo>
                <a:lnTo>
                  <a:pt x="299" y="0"/>
                </a:lnTo>
              </a:path>
            </a:pathLst>
          </a:custGeom>
          <a:noFill/>
          <a:ln w="18970">
            <a:solidFill>
              <a:srgbClr val="000000"/>
            </a:solidFill>
            <a:round/>
            <a:headEnd/>
            <a:tailEnd/>
          </a:ln>
        </p:spPr>
        <p:txBody>
          <a:bodyPr wrap="none" anchor="ctr"/>
          <a:lstStyle/>
          <a:p>
            <a:endParaRPr lang="en-US"/>
          </a:p>
        </p:txBody>
      </p:sp>
      <p:sp>
        <p:nvSpPr>
          <p:cNvPr id="47460" name="Text Box 368"/>
          <p:cNvSpPr txBox="1">
            <a:spLocks noChangeArrowheads="1"/>
          </p:cNvSpPr>
          <p:nvPr/>
        </p:nvSpPr>
        <p:spPr bwMode="auto">
          <a:xfrm>
            <a:off x="6411913" y="1195388"/>
            <a:ext cx="550862" cy="1206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161927</a:t>
            </a:r>
            <a:endParaRPr lang="en-US" sz="900">
              <a:latin typeface="Albertus" pitchFamily="34" charset="0"/>
            </a:endParaRPr>
          </a:p>
        </p:txBody>
      </p:sp>
      <p:sp>
        <p:nvSpPr>
          <p:cNvPr id="47461" name="Text Box 369"/>
          <p:cNvSpPr txBox="1">
            <a:spLocks noChangeArrowheads="1"/>
          </p:cNvSpPr>
          <p:nvPr/>
        </p:nvSpPr>
        <p:spPr bwMode="auto">
          <a:xfrm>
            <a:off x="5838825" y="911225"/>
            <a:ext cx="179388" cy="619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161920</a:t>
            </a:r>
            <a:endParaRPr lang="en-US" sz="2200">
              <a:latin typeface="Times New Roman" pitchFamily="18" charset="0"/>
            </a:endParaRPr>
          </a:p>
        </p:txBody>
      </p:sp>
      <p:sp>
        <p:nvSpPr>
          <p:cNvPr id="47462" name="Text Box 370"/>
          <p:cNvSpPr txBox="1">
            <a:spLocks noChangeArrowheads="1"/>
          </p:cNvSpPr>
          <p:nvPr/>
        </p:nvSpPr>
        <p:spPr bwMode="auto">
          <a:xfrm>
            <a:off x="5845175" y="1101725"/>
            <a:ext cx="179388" cy="619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161820</a:t>
            </a:r>
            <a:endParaRPr lang="en-US" sz="2200">
              <a:latin typeface="Times New Roman" pitchFamily="18" charset="0"/>
            </a:endParaRPr>
          </a:p>
        </p:txBody>
      </p:sp>
      <p:sp>
        <p:nvSpPr>
          <p:cNvPr id="47463" name="Text Box 371"/>
          <p:cNvSpPr txBox="1">
            <a:spLocks noChangeArrowheads="1"/>
          </p:cNvSpPr>
          <p:nvPr/>
        </p:nvSpPr>
        <p:spPr bwMode="auto">
          <a:xfrm>
            <a:off x="5849938" y="1274763"/>
            <a:ext cx="179387"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161720</a:t>
            </a:r>
            <a:endParaRPr lang="en-US" sz="2200">
              <a:latin typeface="Times New Roman" pitchFamily="18" charset="0"/>
            </a:endParaRPr>
          </a:p>
        </p:txBody>
      </p:sp>
      <p:sp>
        <p:nvSpPr>
          <p:cNvPr id="47464" name="Text Box 372"/>
          <p:cNvSpPr txBox="1">
            <a:spLocks noChangeArrowheads="1"/>
          </p:cNvSpPr>
          <p:nvPr/>
        </p:nvSpPr>
        <p:spPr bwMode="auto">
          <a:xfrm>
            <a:off x="7380288" y="3808413"/>
            <a:ext cx="741362" cy="4143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          </a:t>
            </a:r>
            <a:r>
              <a:rPr lang="en-US" sz="900" b="1">
                <a:solidFill>
                  <a:srgbClr val="000000"/>
                </a:solidFill>
              </a:rPr>
              <a:t>DIESEL</a:t>
            </a:r>
          </a:p>
          <a:p>
            <a:pPr defTabSz="382588">
              <a:buClr>
                <a:srgbClr val="000000"/>
              </a:buClr>
              <a:buSzPct val="90000"/>
              <a:buFont typeface="Monotype Sorts" pitchFamily="2" charset="2"/>
              <a:buNone/>
            </a:pPr>
            <a:r>
              <a:rPr lang="en-US" sz="900" b="1">
                <a:solidFill>
                  <a:srgbClr val="000000"/>
                </a:solidFill>
              </a:rPr>
              <a:t>GENERATOR </a:t>
            </a:r>
          </a:p>
          <a:p>
            <a:pPr defTabSz="382588">
              <a:buClr>
                <a:srgbClr val="000000"/>
              </a:buClr>
              <a:buSzPct val="90000"/>
              <a:buFont typeface="Monotype Sorts" pitchFamily="2" charset="2"/>
              <a:buNone/>
            </a:pPr>
            <a:r>
              <a:rPr lang="en-US" sz="900" b="1">
                <a:solidFill>
                  <a:srgbClr val="000000"/>
                </a:solidFill>
              </a:rPr>
              <a:t>         1B</a:t>
            </a:r>
            <a:endParaRPr lang="en-US" sz="900">
              <a:latin typeface="Times New Roman" pitchFamily="18" charset="0"/>
            </a:endParaRPr>
          </a:p>
        </p:txBody>
      </p:sp>
      <p:sp>
        <p:nvSpPr>
          <p:cNvPr id="47465" name="Text Box 373"/>
          <p:cNvSpPr txBox="1">
            <a:spLocks noChangeArrowheads="1"/>
          </p:cNvSpPr>
          <p:nvPr/>
        </p:nvSpPr>
        <p:spPr bwMode="auto">
          <a:xfrm>
            <a:off x="7048500" y="5568950"/>
            <a:ext cx="877888" cy="2159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4.16KV BUS </a:t>
            </a:r>
          </a:p>
          <a:p>
            <a:pPr defTabSz="382588">
              <a:buClr>
                <a:srgbClr val="000000"/>
              </a:buClr>
              <a:buSzPct val="90000"/>
              <a:buFont typeface="Monotype Sorts" pitchFamily="2" charset="2"/>
              <a:buNone/>
            </a:pPr>
            <a:r>
              <a:rPr lang="en-US" sz="900" b="1">
                <a:solidFill>
                  <a:srgbClr val="000000"/>
                </a:solidFill>
                <a:latin typeface="Albertus" pitchFamily="34" charset="0"/>
              </a:rPr>
              <a:t>    1BA03</a:t>
            </a:r>
            <a:endParaRPr lang="en-US" sz="900">
              <a:latin typeface="Albertus" pitchFamily="34" charset="0"/>
            </a:endParaRPr>
          </a:p>
        </p:txBody>
      </p:sp>
      <p:sp>
        <p:nvSpPr>
          <p:cNvPr id="47466" name="Oval 374"/>
          <p:cNvSpPr>
            <a:spLocks noChangeArrowheads="1"/>
          </p:cNvSpPr>
          <p:nvPr/>
        </p:nvSpPr>
        <p:spPr bwMode="auto">
          <a:xfrm>
            <a:off x="7718425" y="5218113"/>
            <a:ext cx="117475" cy="144462"/>
          </a:xfrm>
          <a:prstGeom prst="ellipse">
            <a:avLst/>
          </a:prstGeom>
          <a:solidFill>
            <a:srgbClr val="FFFFFF"/>
          </a:solidFill>
          <a:ln w="18923">
            <a:solidFill>
              <a:srgbClr val="008000"/>
            </a:solidFill>
            <a:round/>
            <a:headEnd/>
            <a:tailEnd/>
          </a:ln>
        </p:spPr>
        <p:txBody>
          <a:bodyPr wrap="none" anchor="ctr"/>
          <a:lstStyle/>
          <a:p>
            <a:endParaRPr lang="en-US"/>
          </a:p>
        </p:txBody>
      </p:sp>
      <p:sp>
        <p:nvSpPr>
          <p:cNvPr id="47467" name="AutoShape 375"/>
          <p:cNvSpPr>
            <a:spLocks noChangeArrowheads="1"/>
          </p:cNvSpPr>
          <p:nvPr/>
        </p:nvSpPr>
        <p:spPr bwMode="auto">
          <a:xfrm flipV="1">
            <a:off x="7653338" y="5210175"/>
            <a:ext cx="131762"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468" name="Oval 376"/>
          <p:cNvSpPr>
            <a:spLocks noChangeArrowheads="1"/>
          </p:cNvSpPr>
          <p:nvPr/>
        </p:nvSpPr>
        <p:spPr bwMode="auto">
          <a:xfrm>
            <a:off x="7391400" y="5218113"/>
            <a:ext cx="119063" cy="144462"/>
          </a:xfrm>
          <a:prstGeom prst="ellipse">
            <a:avLst/>
          </a:prstGeom>
          <a:solidFill>
            <a:srgbClr val="FFFFFF"/>
          </a:solidFill>
          <a:ln w="18970">
            <a:solidFill>
              <a:srgbClr val="A16252"/>
            </a:solidFill>
            <a:round/>
            <a:headEnd/>
            <a:tailEnd/>
          </a:ln>
        </p:spPr>
        <p:txBody>
          <a:bodyPr wrap="none" anchor="ctr"/>
          <a:lstStyle/>
          <a:p>
            <a:endParaRPr lang="en-US"/>
          </a:p>
        </p:txBody>
      </p:sp>
      <p:sp>
        <p:nvSpPr>
          <p:cNvPr id="47469" name="AutoShape 377"/>
          <p:cNvSpPr>
            <a:spLocks noChangeArrowheads="1"/>
          </p:cNvSpPr>
          <p:nvPr/>
        </p:nvSpPr>
        <p:spPr bwMode="auto">
          <a:xfrm flipV="1">
            <a:off x="7326313" y="5210175"/>
            <a:ext cx="131762"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470" name="Oval 378"/>
          <p:cNvSpPr>
            <a:spLocks noChangeArrowheads="1"/>
          </p:cNvSpPr>
          <p:nvPr/>
        </p:nvSpPr>
        <p:spPr bwMode="auto">
          <a:xfrm>
            <a:off x="6978650" y="5213350"/>
            <a:ext cx="119063" cy="144463"/>
          </a:xfrm>
          <a:prstGeom prst="ellipse">
            <a:avLst/>
          </a:prstGeom>
          <a:solidFill>
            <a:srgbClr val="FFFFFF"/>
          </a:solidFill>
          <a:ln w="18923">
            <a:solidFill>
              <a:srgbClr val="008000"/>
            </a:solidFill>
            <a:round/>
            <a:headEnd/>
            <a:tailEnd/>
          </a:ln>
        </p:spPr>
        <p:txBody>
          <a:bodyPr wrap="none" anchor="ctr"/>
          <a:lstStyle/>
          <a:p>
            <a:endParaRPr lang="en-US"/>
          </a:p>
        </p:txBody>
      </p:sp>
      <p:sp>
        <p:nvSpPr>
          <p:cNvPr id="47471" name="AutoShape 379"/>
          <p:cNvSpPr>
            <a:spLocks noChangeArrowheads="1"/>
          </p:cNvSpPr>
          <p:nvPr/>
        </p:nvSpPr>
        <p:spPr bwMode="auto">
          <a:xfrm flipV="1">
            <a:off x="6913563" y="5207000"/>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47472" name="Line 380"/>
          <p:cNvSpPr>
            <a:spLocks noChangeShapeType="1"/>
          </p:cNvSpPr>
          <p:nvPr/>
        </p:nvSpPr>
        <p:spPr bwMode="auto">
          <a:xfrm flipH="1">
            <a:off x="6975475" y="5497513"/>
            <a:ext cx="842963" cy="0"/>
          </a:xfrm>
          <a:prstGeom prst="line">
            <a:avLst/>
          </a:prstGeom>
          <a:noFill/>
          <a:ln w="44069">
            <a:solidFill>
              <a:srgbClr val="008000"/>
            </a:solidFill>
            <a:round/>
            <a:headEnd/>
            <a:tailEnd/>
          </a:ln>
        </p:spPr>
        <p:txBody>
          <a:bodyPr wrap="none" anchor="ctr"/>
          <a:lstStyle/>
          <a:p>
            <a:endParaRPr lang="en-US"/>
          </a:p>
        </p:txBody>
      </p:sp>
      <p:sp>
        <p:nvSpPr>
          <p:cNvPr id="47473" name="Line 381"/>
          <p:cNvSpPr>
            <a:spLocks noChangeShapeType="1"/>
          </p:cNvSpPr>
          <p:nvPr/>
        </p:nvSpPr>
        <p:spPr bwMode="auto">
          <a:xfrm flipH="1">
            <a:off x="7750175" y="4887913"/>
            <a:ext cx="1588" cy="365125"/>
          </a:xfrm>
          <a:prstGeom prst="line">
            <a:avLst/>
          </a:prstGeom>
          <a:noFill/>
          <a:ln w="28448">
            <a:solidFill>
              <a:srgbClr val="008000"/>
            </a:solidFill>
            <a:round/>
            <a:headEnd/>
            <a:tailEnd/>
          </a:ln>
        </p:spPr>
        <p:txBody>
          <a:bodyPr wrap="none" anchor="ctr"/>
          <a:lstStyle/>
          <a:p>
            <a:endParaRPr lang="en-US"/>
          </a:p>
        </p:txBody>
      </p:sp>
      <p:sp>
        <p:nvSpPr>
          <p:cNvPr id="47474" name="Freeform 382"/>
          <p:cNvSpPr>
            <a:spLocks noChangeArrowheads="1"/>
          </p:cNvSpPr>
          <p:nvPr/>
        </p:nvSpPr>
        <p:spPr bwMode="auto">
          <a:xfrm>
            <a:off x="7421563" y="4689475"/>
            <a:ext cx="1587" cy="566738"/>
          </a:xfrm>
          <a:custGeom>
            <a:avLst/>
            <a:gdLst>
              <a:gd name="T0" fmla="*/ 0 w 2"/>
              <a:gd name="T1" fmla="*/ 0 h 404"/>
              <a:gd name="T2" fmla="*/ 2147483647 w 2"/>
              <a:gd name="T3" fmla="*/ 2147483647 h 404"/>
              <a:gd name="T4" fmla="*/ 0 60000 65536"/>
              <a:gd name="T5" fmla="*/ 0 60000 65536"/>
              <a:gd name="T6" fmla="*/ 0 w 2"/>
              <a:gd name="T7" fmla="*/ 0 h 404"/>
              <a:gd name="T8" fmla="*/ 2 w 2"/>
              <a:gd name="T9" fmla="*/ 404 h 404"/>
            </a:gdLst>
            <a:ahLst/>
            <a:cxnLst>
              <a:cxn ang="T4">
                <a:pos x="T0" y="T1"/>
              </a:cxn>
              <a:cxn ang="T5">
                <a:pos x="T2" y="T3"/>
              </a:cxn>
            </a:cxnLst>
            <a:rect l="T6" t="T7" r="T8" b="T9"/>
            <a:pathLst>
              <a:path w="2" h="404">
                <a:moveTo>
                  <a:pt x="0" y="0"/>
                </a:moveTo>
                <a:lnTo>
                  <a:pt x="2" y="404"/>
                </a:lnTo>
              </a:path>
            </a:pathLst>
          </a:custGeom>
          <a:noFill/>
          <a:ln w="28448">
            <a:solidFill>
              <a:srgbClr val="A16252"/>
            </a:solidFill>
            <a:round/>
            <a:headEnd/>
            <a:tailEnd/>
          </a:ln>
        </p:spPr>
        <p:txBody>
          <a:bodyPr wrap="none" anchor="ctr"/>
          <a:lstStyle/>
          <a:p>
            <a:endParaRPr lang="en-US"/>
          </a:p>
        </p:txBody>
      </p:sp>
      <p:sp>
        <p:nvSpPr>
          <p:cNvPr id="47475" name="Line 383"/>
          <p:cNvSpPr>
            <a:spLocks noChangeShapeType="1"/>
          </p:cNvSpPr>
          <p:nvPr/>
        </p:nvSpPr>
        <p:spPr bwMode="auto">
          <a:xfrm>
            <a:off x="7040563" y="4895850"/>
            <a:ext cx="0" cy="320675"/>
          </a:xfrm>
          <a:prstGeom prst="line">
            <a:avLst/>
          </a:prstGeom>
          <a:noFill/>
          <a:ln w="28448">
            <a:solidFill>
              <a:srgbClr val="008000"/>
            </a:solidFill>
            <a:round/>
            <a:headEnd/>
            <a:tailEnd/>
          </a:ln>
        </p:spPr>
        <p:txBody>
          <a:bodyPr wrap="none" anchor="ctr"/>
          <a:lstStyle/>
          <a:p>
            <a:endParaRPr lang="en-US"/>
          </a:p>
        </p:txBody>
      </p:sp>
      <p:sp>
        <p:nvSpPr>
          <p:cNvPr id="47476" name="Line 384"/>
          <p:cNvSpPr>
            <a:spLocks noChangeShapeType="1"/>
          </p:cNvSpPr>
          <p:nvPr/>
        </p:nvSpPr>
        <p:spPr bwMode="auto">
          <a:xfrm>
            <a:off x="7040563" y="5357813"/>
            <a:ext cx="0" cy="147637"/>
          </a:xfrm>
          <a:prstGeom prst="line">
            <a:avLst/>
          </a:prstGeom>
          <a:noFill/>
          <a:ln w="28448">
            <a:solidFill>
              <a:srgbClr val="008000"/>
            </a:solidFill>
            <a:round/>
            <a:headEnd/>
            <a:tailEnd/>
          </a:ln>
        </p:spPr>
        <p:txBody>
          <a:bodyPr wrap="none" anchor="ctr"/>
          <a:lstStyle/>
          <a:p>
            <a:endParaRPr lang="en-US"/>
          </a:p>
        </p:txBody>
      </p:sp>
      <p:sp>
        <p:nvSpPr>
          <p:cNvPr id="47477" name="Line 385"/>
          <p:cNvSpPr>
            <a:spLocks noChangeShapeType="1"/>
          </p:cNvSpPr>
          <p:nvPr/>
        </p:nvSpPr>
        <p:spPr bwMode="auto">
          <a:xfrm>
            <a:off x="7423150" y="5326063"/>
            <a:ext cx="0" cy="176212"/>
          </a:xfrm>
          <a:prstGeom prst="line">
            <a:avLst/>
          </a:prstGeom>
          <a:noFill/>
          <a:ln w="28448">
            <a:solidFill>
              <a:srgbClr val="A16252"/>
            </a:solidFill>
            <a:round/>
            <a:headEnd/>
            <a:tailEnd/>
          </a:ln>
        </p:spPr>
        <p:txBody>
          <a:bodyPr wrap="none" anchor="ctr"/>
          <a:lstStyle/>
          <a:p>
            <a:endParaRPr lang="en-US"/>
          </a:p>
        </p:txBody>
      </p:sp>
      <p:sp>
        <p:nvSpPr>
          <p:cNvPr id="47478" name="Line 386"/>
          <p:cNvSpPr>
            <a:spLocks noChangeShapeType="1"/>
          </p:cNvSpPr>
          <p:nvPr/>
        </p:nvSpPr>
        <p:spPr bwMode="auto">
          <a:xfrm>
            <a:off x="7753350" y="5322888"/>
            <a:ext cx="0" cy="176212"/>
          </a:xfrm>
          <a:prstGeom prst="line">
            <a:avLst/>
          </a:prstGeom>
          <a:noFill/>
          <a:ln w="28448">
            <a:solidFill>
              <a:srgbClr val="008000"/>
            </a:solidFill>
            <a:round/>
            <a:headEnd/>
            <a:tailEnd/>
          </a:ln>
        </p:spPr>
        <p:txBody>
          <a:bodyPr wrap="none" anchor="ctr"/>
          <a:lstStyle/>
          <a:p>
            <a:endParaRPr lang="en-US"/>
          </a:p>
        </p:txBody>
      </p:sp>
      <p:sp>
        <p:nvSpPr>
          <p:cNvPr id="47479" name="Oval 387"/>
          <p:cNvSpPr>
            <a:spLocks noChangeArrowheads="1"/>
          </p:cNvSpPr>
          <p:nvPr/>
        </p:nvSpPr>
        <p:spPr bwMode="auto">
          <a:xfrm>
            <a:off x="7542213" y="4235450"/>
            <a:ext cx="409575" cy="377825"/>
          </a:xfrm>
          <a:prstGeom prst="ellipse">
            <a:avLst/>
          </a:prstGeom>
          <a:solidFill>
            <a:srgbClr val="FFFFFF"/>
          </a:solidFill>
          <a:ln w="18923">
            <a:solidFill>
              <a:srgbClr val="008000"/>
            </a:solidFill>
            <a:round/>
            <a:headEnd/>
            <a:tailEnd/>
          </a:ln>
        </p:spPr>
        <p:txBody>
          <a:bodyPr wrap="none" anchor="ctr"/>
          <a:lstStyle/>
          <a:p>
            <a:endParaRPr lang="en-US"/>
          </a:p>
        </p:txBody>
      </p:sp>
      <p:sp>
        <p:nvSpPr>
          <p:cNvPr id="47480" name="Freeform 388"/>
          <p:cNvSpPr>
            <a:spLocks noChangeArrowheads="1"/>
          </p:cNvSpPr>
          <p:nvPr/>
        </p:nvSpPr>
        <p:spPr bwMode="auto">
          <a:xfrm>
            <a:off x="7743825" y="4244975"/>
            <a:ext cx="3175" cy="169863"/>
          </a:xfrm>
          <a:custGeom>
            <a:avLst/>
            <a:gdLst>
              <a:gd name="T0" fmla="*/ 0 w 2"/>
              <a:gd name="T1" fmla="*/ 0 h 121"/>
              <a:gd name="T2" fmla="*/ 2147483647 w 2"/>
              <a:gd name="T3" fmla="*/ 2147483647 h 121"/>
              <a:gd name="T4" fmla="*/ 0 60000 65536"/>
              <a:gd name="T5" fmla="*/ 0 60000 65536"/>
              <a:gd name="T6" fmla="*/ 0 w 2"/>
              <a:gd name="T7" fmla="*/ 0 h 121"/>
              <a:gd name="T8" fmla="*/ 2 w 2"/>
              <a:gd name="T9" fmla="*/ 121 h 121"/>
            </a:gdLst>
            <a:ahLst/>
            <a:cxnLst>
              <a:cxn ang="T4">
                <a:pos x="T0" y="T1"/>
              </a:cxn>
              <a:cxn ang="T5">
                <a:pos x="T2" y="T3"/>
              </a:cxn>
            </a:cxnLst>
            <a:rect l="T6" t="T7" r="T8" b="T9"/>
            <a:pathLst>
              <a:path w="2" h="121">
                <a:moveTo>
                  <a:pt x="0" y="0"/>
                </a:moveTo>
                <a:lnTo>
                  <a:pt x="2" y="121"/>
                </a:lnTo>
              </a:path>
            </a:pathLst>
          </a:custGeom>
          <a:noFill/>
          <a:ln w="18923">
            <a:solidFill>
              <a:srgbClr val="008000"/>
            </a:solidFill>
            <a:round/>
            <a:headEnd/>
            <a:tailEnd/>
          </a:ln>
        </p:spPr>
        <p:txBody>
          <a:bodyPr wrap="none" anchor="ctr"/>
          <a:lstStyle/>
          <a:p>
            <a:endParaRPr lang="en-US"/>
          </a:p>
        </p:txBody>
      </p:sp>
      <p:sp>
        <p:nvSpPr>
          <p:cNvPr id="47481" name="Line 389"/>
          <p:cNvSpPr>
            <a:spLocks noChangeShapeType="1"/>
          </p:cNvSpPr>
          <p:nvPr/>
        </p:nvSpPr>
        <p:spPr bwMode="auto">
          <a:xfrm>
            <a:off x="7743825" y="4408488"/>
            <a:ext cx="168275" cy="117475"/>
          </a:xfrm>
          <a:prstGeom prst="line">
            <a:avLst/>
          </a:prstGeom>
          <a:noFill/>
          <a:ln w="18923">
            <a:solidFill>
              <a:srgbClr val="008000"/>
            </a:solidFill>
            <a:round/>
            <a:headEnd/>
            <a:tailEnd/>
          </a:ln>
        </p:spPr>
        <p:txBody>
          <a:bodyPr wrap="none" anchor="ctr"/>
          <a:lstStyle/>
          <a:p>
            <a:endParaRPr lang="en-US"/>
          </a:p>
        </p:txBody>
      </p:sp>
      <p:sp>
        <p:nvSpPr>
          <p:cNvPr id="47482" name="Line 390"/>
          <p:cNvSpPr>
            <a:spLocks noChangeShapeType="1"/>
          </p:cNvSpPr>
          <p:nvPr/>
        </p:nvSpPr>
        <p:spPr bwMode="auto">
          <a:xfrm flipV="1">
            <a:off x="7583488" y="4416425"/>
            <a:ext cx="157162" cy="101600"/>
          </a:xfrm>
          <a:prstGeom prst="line">
            <a:avLst/>
          </a:prstGeom>
          <a:noFill/>
          <a:ln w="18923">
            <a:solidFill>
              <a:srgbClr val="008000"/>
            </a:solidFill>
            <a:round/>
            <a:headEnd/>
            <a:tailEnd/>
          </a:ln>
        </p:spPr>
        <p:txBody>
          <a:bodyPr wrap="none" anchor="ctr"/>
          <a:lstStyle/>
          <a:p>
            <a:endParaRPr lang="en-US"/>
          </a:p>
        </p:txBody>
      </p:sp>
      <p:sp>
        <p:nvSpPr>
          <p:cNvPr id="47483" name="Line 391"/>
          <p:cNvSpPr>
            <a:spLocks noChangeShapeType="1"/>
          </p:cNvSpPr>
          <p:nvPr/>
        </p:nvSpPr>
        <p:spPr bwMode="auto">
          <a:xfrm>
            <a:off x="7751763" y="4611688"/>
            <a:ext cx="0" cy="285750"/>
          </a:xfrm>
          <a:prstGeom prst="line">
            <a:avLst/>
          </a:prstGeom>
          <a:noFill/>
          <a:ln w="28448">
            <a:solidFill>
              <a:srgbClr val="008000"/>
            </a:solidFill>
            <a:round/>
            <a:headEnd/>
            <a:tailEnd/>
          </a:ln>
        </p:spPr>
        <p:txBody>
          <a:bodyPr wrap="none" anchor="ctr"/>
          <a:lstStyle/>
          <a:p>
            <a:endParaRPr lang="en-US"/>
          </a:p>
        </p:txBody>
      </p:sp>
      <p:sp>
        <p:nvSpPr>
          <p:cNvPr id="47484" name="Line 392"/>
          <p:cNvSpPr>
            <a:spLocks noChangeShapeType="1"/>
          </p:cNvSpPr>
          <p:nvPr/>
        </p:nvSpPr>
        <p:spPr bwMode="auto">
          <a:xfrm>
            <a:off x="4932363" y="2994025"/>
            <a:ext cx="39687" cy="82550"/>
          </a:xfrm>
          <a:prstGeom prst="line">
            <a:avLst/>
          </a:prstGeom>
          <a:noFill/>
          <a:ln w="28448">
            <a:solidFill>
              <a:srgbClr val="33CCCC"/>
            </a:solidFill>
            <a:round/>
            <a:headEnd/>
            <a:tailEnd/>
          </a:ln>
        </p:spPr>
        <p:txBody>
          <a:bodyPr wrap="none" anchor="ctr"/>
          <a:lstStyle/>
          <a:p>
            <a:endParaRPr lang="en-US"/>
          </a:p>
        </p:txBody>
      </p:sp>
      <p:sp>
        <p:nvSpPr>
          <p:cNvPr id="47485" name="Line 393"/>
          <p:cNvSpPr>
            <a:spLocks noChangeShapeType="1"/>
          </p:cNvSpPr>
          <p:nvPr/>
        </p:nvSpPr>
        <p:spPr bwMode="auto">
          <a:xfrm>
            <a:off x="5224463" y="2779713"/>
            <a:ext cx="0" cy="90487"/>
          </a:xfrm>
          <a:prstGeom prst="line">
            <a:avLst/>
          </a:prstGeom>
          <a:noFill/>
          <a:ln w="28448">
            <a:solidFill>
              <a:srgbClr val="33CCCC"/>
            </a:solidFill>
            <a:round/>
            <a:headEnd/>
            <a:tailEnd/>
          </a:ln>
        </p:spPr>
        <p:txBody>
          <a:bodyPr wrap="none" anchor="ctr"/>
          <a:lstStyle/>
          <a:p>
            <a:endParaRPr lang="en-US"/>
          </a:p>
        </p:txBody>
      </p:sp>
      <p:sp>
        <p:nvSpPr>
          <p:cNvPr id="47486" name="Line 394"/>
          <p:cNvSpPr>
            <a:spLocks noChangeShapeType="1"/>
          </p:cNvSpPr>
          <p:nvPr/>
        </p:nvSpPr>
        <p:spPr bwMode="auto">
          <a:xfrm flipH="1">
            <a:off x="5224463" y="2903538"/>
            <a:ext cx="53975" cy="82550"/>
          </a:xfrm>
          <a:prstGeom prst="line">
            <a:avLst/>
          </a:prstGeom>
          <a:noFill/>
          <a:ln w="19050">
            <a:solidFill>
              <a:srgbClr val="000000"/>
            </a:solidFill>
            <a:round/>
            <a:headEnd/>
            <a:tailEnd/>
          </a:ln>
        </p:spPr>
        <p:txBody>
          <a:bodyPr wrap="none" anchor="ctr"/>
          <a:lstStyle/>
          <a:p>
            <a:endParaRPr lang="en-US"/>
          </a:p>
        </p:txBody>
      </p:sp>
      <p:sp>
        <p:nvSpPr>
          <p:cNvPr id="47487" name="Oval 395"/>
          <p:cNvSpPr>
            <a:spLocks noChangeArrowheads="1"/>
          </p:cNvSpPr>
          <p:nvPr/>
        </p:nvSpPr>
        <p:spPr bwMode="auto">
          <a:xfrm>
            <a:off x="5214938" y="2873375"/>
            <a:ext cx="23812" cy="317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88" name="Line 396"/>
          <p:cNvSpPr>
            <a:spLocks noChangeShapeType="1"/>
          </p:cNvSpPr>
          <p:nvPr/>
        </p:nvSpPr>
        <p:spPr bwMode="auto">
          <a:xfrm>
            <a:off x="5227638" y="3000375"/>
            <a:ext cx="0" cy="76200"/>
          </a:xfrm>
          <a:prstGeom prst="line">
            <a:avLst/>
          </a:prstGeom>
          <a:noFill/>
          <a:ln w="28448">
            <a:solidFill>
              <a:srgbClr val="33CCCC"/>
            </a:solidFill>
            <a:round/>
            <a:headEnd/>
            <a:tailEnd/>
          </a:ln>
        </p:spPr>
        <p:txBody>
          <a:bodyPr wrap="none" anchor="ctr"/>
          <a:lstStyle/>
          <a:p>
            <a:endParaRPr lang="en-US"/>
          </a:p>
        </p:txBody>
      </p:sp>
      <p:sp>
        <p:nvSpPr>
          <p:cNvPr id="47489" name="Line 397"/>
          <p:cNvSpPr>
            <a:spLocks noChangeShapeType="1"/>
          </p:cNvSpPr>
          <p:nvPr/>
        </p:nvSpPr>
        <p:spPr bwMode="auto">
          <a:xfrm>
            <a:off x="4975225" y="3078163"/>
            <a:ext cx="250825" cy="0"/>
          </a:xfrm>
          <a:prstGeom prst="line">
            <a:avLst/>
          </a:prstGeom>
          <a:noFill/>
          <a:ln w="28448">
            <a:solidFill>
              <a:srgbClr val="33CCCC"/>
            </a:solidFill>
            <a:round/>
            <a:headEnd/>
            <a:tailEnd/>
          </a:ln>
        </p:spPr>
        <p:txBody>
          <a:bodyPr wrap="none" anchor="ctr"/>
          <a:lstStyle/>
          <a:p>
            <a:endParaRPr lang="en-US"/>
          </a:p>
        </p:txBody>
      </p:sp>
      <p:sp>
        <p:nvSpPr>
          <p:cNvPr id="47490" name="Line 398"/>
          <p:cNvSpPr>
            <a:spLocks noChangeShapeType="1"/>
          </p:cNvSpPr>
          <p:nvPr/>
        </p:nvSpPr>
        <p:spPr bwMode="auto">
          <a:xfrm>
            <a:off x="4919663" y="2890838"/>
            <a:ext cx="15875" cy="74612"/>
          </a:xfrm>
          <a:prstGeom prst="line">
            <a:avLst/>
          </a:prstGeom>
          <a:noFill/>
          <a:ln w="19050">
            <a:solidFill>
              <a:srgbClr val="000000"/>
            </a:solidFill>
            <a:round/>
            <a:headEnd/>
            <a:tailEnd/>
          </a:ln>
        </p:spPr>
        <p:txBody>
          <a:bodyPr wrap="none" anchor="ctr"/>
          <a:lstStyle/>
          <a:p>
            <a:endParaRPr lang="en-US"/>
          </a:p>
        </p:txBody>
      </p:sp>
      <p:sp>
        <p:nvSpPr>
          <p:cNvPr id="47491" name="Line 399"/>
          <p:cNvSpPr>
            <a:spLocks noChangeShapeType="1"/>
          </p:cNvSpPr>
          <p:nvPr/>
        </p:nvSpPr>
        <p:spPr bwMode="auto">
          <a:xfrm>
            <a:off x="4930775" y="2928938"/>
            <a:ext cx="328613" cy="0"/>
          </a:xfrm>
          <a:prstGeom prst="line">
            <a:avLst/>
          </a:prstGeom>
          <a:noFill/>
          <a:ln w="18923" cap="rnd">
            <a:solidFill>
              <a:srgbClr val="000000"/>
            </a:solidFill>
            <a:prstDash val="sysDot"/>
            <a:round/>
            <a:headEnd/>
            <a:tailEnd/>
          </a:ln>
        </p:spPr>
        <p:txBody>
          <a:bodyPr wrap="none" anchor="ctr"/>
          <a:lstStyle/>
          <a:p>
            <a:endParaRPr lang="en-US"/>
          </a:p>
        </p:txBody>
      </p:sp>
      <p:sp>
        <p:nvSpPr>
          <p:cNvPr id="47492" name="Oval 400"/>
          <p:cNvSpPr>
            <a:spLocks noChangeArrowheads="1"/>
          </p:cNvSpPr>
          <p:nvPr/>
        </p:nvSpPr>
        <p:spPr bwMode="auto">
          <a:xfrm>
            <a:off x="5213350" y="2752725"/>
            <a:ext cx="30163" cy="2698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493" name="Line 401"/>
          <p:cNvSpPr>
            <a:spLocks noChangeShapeType="1"/>
          </p:cNvSpPr>
          <p:nvPr/>
        </p:nvSpPr>
        <p:spPr bwMode="auto">
          <a:xfrm>
            <a:off x="4933950" y="2760663"/>
            <a:ext cx="0" cy="123825"/>
          </a:xfrm>
          <a:prstGeom prst="line">
            <a:avLst/>
          </a:prstGeom>
          <a:noFill/>
          <a:ln w="28448">
            <a:solidFill>
              <a:srgbClr val="A16252"/>
            </a:solidFill>
            <a:round/>
            <a:headEnd/>
            <a:tailEnd/>
          </a:ln>
        </p:spPr>
        <p:txBody>
          <a:bodyPr wrap="none" anchor="ctr"/>
          <a:lstStyle/>
          <a:p>
            <a:endParaRPr lang="en-US"/>
          </a:p>
        </p:txBody>
      </p:sp>
      <p:sp>
        <p:nvSpPr>
          <p:cNvPr id="47494" name="Text Box 402"/>
          <p:cNvSpPr txBox="1">
            <a:spLocks noChangeArrowheads="1"/>
          </p:cNvSpPr>
          <p:nvPr/>
        </p:nvSpPr>
        <p:spPr bwMode="auto">
          <a:xfrm>
            <a:off x="5054600" y="2955925"/>
            <a:ext cx="74613" cy="9207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KI</a:t>
            </a:r>
            <a:endParaRPr lang="en-US" sz="500">
              <a:latin typeface="Albertus" pitchFamily="34" charset="0"/>
            </a:endParaRPr>
          </a:p>
        </p:txBody>
      </p:sp>
      <p:sp>
        <p:nvSpPr>
          <p:cNvPr id="47495" name="Oval 403"/>
          <p:cNvSpPr>
            <a:spLocks noChangeArrowheads="1"/>
          </p:cNvSpPr>
          <p:nvPr/>
        </p:nvSpPr>
        <p:spPr bwMode="auto">
          <a:xfrm>
            <a:off x="2363788" y="3322638"/>
            <a:ext cx="25400"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496" name="Oval 404"/>
          <p:cNvSpPr>
            <a:spLocks noChangeArrowheads="1"/>
          </p:cNvSpPr>
          <p:nvPr/>
        </p:nvSpPr>
        <p:spPr bwMode="auto">
          <a:xfrm>
            <a:off x="2371725" y="3460750"/>
            <a:ext cx="22225" cy="22225"/>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497" name="Oval 405"/>
          <p:cNvSpPr>
            <a:spLocks noChangeArrowheads="1"/>
          </p:cNvSpPr>
          <p:nvPr/>
        </p:nvSpPr>
        <p:spPr bwMode="auto">
          <a:xfrm>
            <a:off x="5575300" y="3482975"/>
            <a:ext cx="23813"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498" name="Oval 406"/>
          <p:cNvSpPr>
            <a:spLocks noChangeArrowheads="1"/>
          </p:cNvSpPr>
          <p:nvPr/>
        </p:nvSpPr>
        <p:spPr bwMode="auto">
          <a:xfrm>
            <a:off x="1976438" y="5340350"/>
            <a:ext cx="25400"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499" name="Oval 407"/>
          <p:cNvSpPr>
            <a:spLocks noChangeArrowheads="1"/>
          </p:cNvSpPr>
          <p:nvPr/>
        </p:nvSpPr>
        <p:spPr bwMode="auto">
          <a:xfrm>
            <a:off x="1974850" y="5197475"/>
            <a:ext cx="23813"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00" name="Oval 408"/>
          <p:cNvSpPr>
            <a:spLocks noChangeArrowheads="1"/>
          </p:cNvSpPr>
          <p:nvPr/>
        </p:nvSpPr>
        <p:spPr bwMode="auto">
          <a:xfrm>
            <a:off x="5573713" y="3338513"/>
            <a:ext cx="23812" cy="17462"/>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01" name="Text Box 409"/>
          <p:cNvSpPr txBox="1">
            <a:spLocks noChangeArrowheads="1"/>
          </p:cNvSpPr>
          <p:nvPr/>
        </p:nvSpPr>
        <p:spPr bwMode="auto">
          <a:xfrm>
            <a:off x="1603375" y="1493838"/>
            <a:ext cx="774700" cy="2794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993300"/>
                </a:solidFill>
                <a:latin typeface="Albertus" pitchFamily="34" charset="0"/>
              </a:rPr>
              <a:t>MAIN STEP-UP</a:t>
            </a:r>
          </a:p>
          <a:p>
            <a:pPr defTabSz="382588">
              <a:buClr>
                <a:srgbClr val="000000"/>
              </a:buClr>
              <a:buSzPct val="90000"/>
              <a:buFont typeface="Monotype Sorts" pitchFamily="2" charset="2"/>
              <a:buNone/>
            </a:pPr>
            <a:r>
              <a:rPr lang="en-US" sz="700" b="1">
                <a:solidFill>
                  <a:srgbClr val="993300"/>
                </a:solidFill>
                <a:latin typeface="Albertus" pitchFamily="34" charset="0"/>
              </a:rPr>
              <a:t>XFMR 1NXM1</a:t>
            </a:r>
            <a:endParaRPr lang="en-US" sz="700">
              <a:solidFill>
                <a:srgbClr val="993300"/>
              </a:solidFill>
              <a:latin typeface="Albertus" pitchFamily="34" charset="0"/>
            </a:endParaRPr>
          </a:p>
        </p:txBody>
      </p:sp>
      <p:sp>
        <p:nvSpPr>
          <p:cNvPr id="47502" name="Text Box 410"/>
          <p:cNvSpPr txBox="1">
            <a:spLocks noChangeArrowheads="1"/>
          </p:cNvSpPr>
          <p:nvPr/>
        </p:nvSpPr>
        <p:spPr bwMode="auto">
          <a:xfrm>
            <a:off x="1470025" y="5238750"/>
            <a:ext cx="109538"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03" name="Text Box 411"/>
          <p:cNvSpPr txBox="1">
            <a:spLocks noChangeArrowheads="1"/>
          </p:cNvSpPr>
          <p:nvPr/>
        </p:nvSpPr>
        <p:spPr bwMode="auto">
          <a:xfrm>
            <a:off x="2192338" y="5238750"/>
            <a:ext cx="109537"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04" name="Text Box 412"/>
          <p:cNvSpPr txBox="1">
            <a:spLocks noChangeArrowheads="1"/>
          </p:cNvSpPr>
          <p:nvPr/>
        </p:nvSpPr>
        <p:spPr bwMode="auto">
          <a:xfrm>
            <a:off x="6292850" y="5240338"/>
            <a:ext cx="109538"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05" name="Text Box 413"/>
          <p:cNvSpPr txBox="1">
            <a:spLocks noChangeArrowheads="1"/>
          </p:cNvSpPr>
          <p:nvPr/>
        </p:nvSpPr>
        <p:spPr bwMode="auto">
          <a:xfrm>
            <a:off x="4502150" y="5235575"/>
            <a:ext cx="109538"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06" name="Text Box 414"/>
          <p:cNvSpPr txBox="1">
            <a:spLocks noChangeArrowheads="1"/>
          </p:cNvSpPr>
          <p:nvPr/>
        </p:nvSpPr>
        <p:spPr bwMode="auto">
          <a:xfrm>
            <a:off x="2689225" y="5241925"/>
            <a:ext cx="109538"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07" name="Text Box 415"/>
          <p:cNvSpPr txBox="1">
            <a:spLocks noChangeArrowheads="1"/>
          </p:cNvSpPr>
          <p:nvPr/>
        </p:nvSpPr>
        <p:spPr bwMode="auto">
          <a:xfrm>
            <a:off x="5659438" y="5238750"/>
            <a:ext cx="106362"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47508" name="Text Box 416"/>
          <p:cNvSpPr txBox="1">
            <a:spLocks noChangeArrowheads="1"/>
          </p:cNvSpPr>
          <p:nvPr/>
        </p:nvSpPr>
        <p:spPr bwMode="auto">
          <a:xfrm>
            <a:off x="1852613" y="5238750"/>
            <a:ext cx="106362"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47509" name="Text Box 417"/>
          <p:cNvSpPr txBox="1">
            <a:spLocks noChangeArrowheads="1"/>
          </p:cNvSpPr>
          <p:nvPr/>
        </p:nvSpPr>
        <p:spPr bwMode="auto">
          <a:xfrm>
            <a:off x="3817938" y="5249863"/>
            <a:ext cx="106362"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47510" name="Text Box 418"/>
          <p:cNvSpPr txBox="1">
            <a:spLocks noChangeArrowheads="1"/>
          </p:cNvSpPr>
          <p:nvPr/>
        </p:nvSpPr>
        <p:spPr bwMode="auto">
          <a:xfrm>
            <a:off x="3365500" y="5249863"/>
            <a:ext cx="104775"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47511" name="Text Box 419"/>
          <p:cNvSpPr txBox="1">
            <a:spLocks noChangeArrowheads="1"/>
          </p:cNvSpPr>
          <p:nvPr/>
        </p:nvSpPr>
        <p:spPr bwMode="auto">
          <a:xfrm>
            <a:off x="6934200" y="5245100"/>
            <a:ext cx="106363" cy="825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47512" name="Oval 420"/>
          <p:cNvSpPr>
            <a:spLocks noChangeArrowheads="1"/>
          </p:cNvSpPr>
          <p:nvPr/>
        </p:nvSpPr>
        <p:spPr bwMode="auto">
          <a:xfrm>
            <a:off x="3478213" y="5202238"/>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13" name="Oval 421"/>
          <p:cNvSpPr>
            <a:spLocks noChangeArrowheads="1"/>
          </p:cNvSpPr>
          <p:nvPr/>
        </p:nvSpPr>
        <p:spPr bwMode="auto">
          <a:xfrm>
            <a:off x="3471863" y="5348288"/>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14" name="Oval 422"/>
          <p:cNvSpPr>
            <a:spLocks noChangeArrowheads="1"/>
          </p:cNvSpPr>
          <p:nvPr/>
        </p:nvSpPr>
        <p:spPr bwMode="auto">
          <a:xfrm>
            <a:off x="3922713" y="5203825"/>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15" name="Oval 423"/>
          <p:cNvSpPr>
            <a:spLocks noChangeArrowheads="1"/>
          </p:cNvSpPr>
          <p:nvPr/>
        </p:nvSpPr>
        <p:spPr bwMode="auto">
          <a:xfrm>
            <a:off x="3922713" y="5338763"/>
            <a:ext cx="23812"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16" name="Oval 424"/>
          <p:cNvSpPr>
            <a:spLocks noChangeArrowheads="1"/>
          </p:cNvSpPr>
          <p:nvPr/>
        </p:nvSpPr>
        <p:spPr bwMode="auto">
          <a:xfrm>
            <a:off x="5759450" y="5197475"/>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17" name="Oval 425"/>
          <p:cNvSpPr>
            <a:spLocks noChangeArrowheads="1"/>
          </p:cNvSpPr>
          <p:nvPr/>
        </p:nvSpPr>
        <p:spPr bwMode="auto">
          <a:xfrm>
            <a:off x="5761038" y="5346700"/>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18" name="Text Box 426"/>
          <p:cNvSpPr txBox="1">
            <a:spLocks noChangeArrowheads="1"/>
          </p:cNvSpPr>
          <p:nvPr/>
        </p:nvSpPr>
        <p:spPr bwMode="auto">
          <a:xfrm>
            <a:off x="7634288" y="5253038"/>
            <a:ext cx="109537"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19" name="Oval 427"/>
          <p:cNvSpPr>
            <a:spLocks noChangeArrowheads="1"/>
          </p:cNvSpPr>
          <p:nvPr/>
        </p:nvSpPr>
        <p:spPr bwMode="auto">
          <a:xfrm>
            <a:off x="7026275" y="5200650"/>
            <a:ext cx="25400"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20" name="Oval 428"/>
          <p:cNvSpPr>
            <a:spLocks noChangeArrowheads="1"/>
          </p:cNvSpPr>
          <p:nvPr/>
        </p:nvSpPr>
        <p:spPr bwMode="auto">
          <a:xfrm>
            <a:off x="7032625" y="5351463"/>
            <a:ext cx="23813"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21" name="Text Box 429"/>
          <p:cNvSpPr txBox="1">
            <a:spLocks noChangeArrowheads="1"/>
          </p:cNvSpPr>
          <p:nvPr/>
        </p:nvSpPr>
        <p:spPr bwMode="auto">
          <a:xfrm>
            <a:off x="7302500" y="5246688"/>
            <a:ext cx="109538"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47522" name="Text Box 430"/>
          <p:cNvSpPr txBox="1">
            <a:spLocks noChangeArrowheads="1"/>
          </p:cNvSpPr>
          <p:nvPr/>
        </p:nvSpPr>
        <p:spPr bwMode="auto">
          <a:xfrm>
            <a:off x="2779713" y="3330575"/>
            <a:ext cx="187325" cy="1603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rPr>
              <a:t>NO</a:t>
            </a:r>
            <a:endParaRPr lang="en-US" sz="900">
              <a:latin typeface="Times New Roman" pitchFamily="18" charset="0"/>
            </a:endParaRPr>
          </a:p>
        </p:txBody>
      </p:sp>
      <p:sp>
        <p:nvSpPr>
          <p:cNvPr id="47523" name="Text Box 431"/>
          <p:cNvSpPr txBox="1">
            <a:spLocks noChangeArrowheads="1"/>
          </p:cNvSpPr>
          <p:nvPr/>
        </p:nvSpPr>
        <p:spPr bwMode="auto">
          <a:xfrm>
            <a:off x="2182813" y="3338513"/>
            <a:ext cx="180975" cy="1587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rPr>
              <a:t>NC</a:t>
            </a:r>
            <a:endParaRPr lang="en-US" sz="900">
              <a:latin typeface="Times New Roman" pitchFamily="18" charset="0"/>
            </a:endParaRPr>
          </a:p>
        </p:txBody>
      </p:sp>
      <p:sp>
        <p:nvSpPr>
          <p:cNvPr id="47524" name="Text Box 432"/>
          <p:cNvSpPr txBox="1">
            <a:spLocks noChangeArrowheads="1"/>
          </p:cNvSpPr>
          <p:nvPr/>
        </p:nvSpPr>
        <p:spPr bwMode="auto">
          <a:xfrm>
            <a:off x="1524000" y="1209675"/>
            <a:ext cx="550863" cy="1222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161716</a:t>
            </a:r>
            <a:endParaRPr lang="en-US" sz="900">
              <a:latin typeface="Albertus" pitchFamily="34" charset="0"/>
            </a:endParaRPr>
          </a:p>
        </p:txBody>
      </p:sp>
      <p:sp>
        <p:nvSpPr>
          <p:cNvPr id="47525" name="Text Box 433"/>
          <p:cNvSpPr txBox="1">
            <a:spLocks noChangeArrowheads="1"/>
          </p:cNvSpPr>
          <p:nvPr/>
        </p:nvSpPr>
        <p:spPr bwMode="auto">
          <a:xfrm>
            <a:off x="5978525" y="3362325"/>
            <a:ext cx="168275" cy="1079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NO</a:t>
            </a:r>
            <a:endParaRPr lang="en-US" sz="700">
              <a:latin typeface="Albertus" pitchFamily="34" charset="0"/>
            </a:endParaRPr>
          </a:p>
        </p:txBody>
      </p:sp>
      <p:sp>
        <p:nvSpPr>
          <p:cNvPr id="47526" name="Text Box 434"/>
          <p:cNvSpPr txBox="1">
            <a:spLocks noChangeArrowheads="1"/>
          </p:cNvSpPr>
          <p:nvPr/>
        </p:nvSpPr>
        <p:spPr bwMode="auto">
          <a:xfrm>
            <a:off x="5416550" y="3365500"/>
            <a:ext cx="160338" cy="1095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NC</a:t>
            </a:r>
            <a:endParaRPr lang="en-US" sz="700">
              <a:latin typeface="Albertus" pitchFamily="34" charset="0"/>
            </a:endParaRPr>
          </a:p>
        </p:txBody>
      </p:sp>
      <p:sp>
        <p:nvSpPr>
          <p:cNvPr id="47527" name="Text Box 435"/>
          <p:cNvSpPr txBox="1">
            <a:spLocks noChangeArrowheads="1"/>
          </p:cNvSpPr>
          <p:nvPr/>
        </p:nvSpPr>
        <p:spPr bwMode="auto">
          <a:xfrm>
            <a:off x="7848600" y="2324100"/>
            <a:ext cx="190500" cy="1317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NO</a:t>
            </a:r>
            <a:endParaRPr lang="en-US" sz="700">
              <a:latin typeface="Albertus" pitchFamily="34" charset="0"/>
            </a:endParaRPr>
          </a:p>
        </p:txBody>
      </p:sp>
      <p:sp>
        <p:nvSpPr>
          <p:cNvPr id="47528" name="Text Box 436"/>
          <p:cNvSpPr txBox="1">
            <a:spLocks noChangeArrowheads="1"/>
          </p:cNvSpPr>
          <p:nvPr/>
        </p:nvSpPr>
        <p:spPr bwMode="auto">
          <a:xfrm>
            <a:off x="7854950" y="1581150"/>
            <a:ext cx="169863" cy="1206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NC</a:t>
            </a:r>
            <a:endParaRPr lang="en-US" sz="700">
              <a:latin typeface="Albertus" pitchFamily="34" charset="0"/>
            </a:endParaRPr>
          </a:p>
        </p:txBody>
      </p:sp>
      <p:sp>
        <p:nvSpPr>
          <p:cNvPr id="47529" name="Line 437"/>
          <p:cNvSpPr>
            <a:spLocks noChangeShapeType="1"/>
          </p:cNvSpPr>
          <p:nvPr/>
        </p:nvSpPr>
        <p:spPr bwMode="auto">
          <a:xfrm>
            <a:off x="4932363" y="3284538"/>
            <a:ext cx="0" cy="1409700"/>
          </a:xfrm>
          <a:prstGeom prst="line">
            <a:avLst/>
          </a:prstGeom>
          <a:noFill/>
          <a:ln w="28448">
            <a:solidFill>
              <a:srgbClr val="A16252"/>
            </a:solidFill>
            <a:round/>
            <a:headEnd/>
            <a:tailEnd/>
          </a:ln>
        </p:spPr>
        <p:txBody>
          <a:bodyPr wrap="none" anchor="ctr"/>
          <a:lstStyle/>
          <a:p>
            <a:endParaRPr lang="en-US"/>
          </a:p>
        </p:txBody>
      </p:sp>
      <p:sp>
        <p:nvSpPr>
          <p:cNvPr id="47530" name="Oval 438"/>
          <p:cNvSpPr>
            <a:spLocks noChangeArrowheads="1"/>
          </p:cNvSpPr>
          <p:nvPr/>
        </p:nvSpPr>
        <p:spPr bwMode="auto">
          <a:xfrm>
            <a:off x="4924425" y="4684713"/>
            <a:ext cx="22225"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31" name="Text Box 439"/>
          <p:cNvSpPr txBox="1">
            <a:spLocks noChangeArrowheads="1"/>
          </p:cNvSpPr>
          <p:nvPr/>
        </p:nvSpPr>
        <p:spPr bwMode="auto">
          <a:xfrm>
            <a:off x="3944938" y="6119813"/>
            <a:ext cx="1616075" cy="29368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b="1">
                <a:solidFill>
                  <a:srgbClr val="000000"/>
                </a:solidFill>
                <a:latin typeface="Albertus" pitchFamily="34" charset="0"/>
              </a:rPr>
              <a:t>ON - SITE AC</a:t>
            </a:r>
            <a:endParaRPr lang="en-US" sz="2200">
              <a:latin typeface="Times New Roman" pitchFamily="18" charset="0"/>
            </a:endParaRPr>
          </a:p>
        </p:txBody>
      </p:sp>
      <p:sp>
        <p:nvSpPr>
          <p:cNvPr id="47532" name="Text Box 440"/>
          <p:cNvSpPr txBox="1">
            <a:spLocks noChangeArrowheads="1"/>
          </p:cNvSpPr>
          <p:nvPr/>
        </p:nvSpPr>
        <p:spPr bwMode="auto">
          <a:xfrm>
            <a:off x="636588" y="5683250"/>
            <a:ext cx="957262" cy="94138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endParaRPr lang="en-US" sz="800" b="1">
              <a:solidFill>
                <a:srgbClr val="000000"/>
              </a:solidFill>
            </a:endParaRPr>
          </a:p>
          <a:p>
            <a:pPr defTabSz="382588">
              <a:buClr>
                <a:srgbClr val="000000"/>
              </a:buClr>
              <a:buSzPct val="90000"/>
              <a:buFont typeface="Monotype Sorts" pitchFamily="2" charset="2"/>
              <a:buNone/>
            </a:pPr>
            <a:r>
              <a:rPr lang="en-US" sz="800" b="1">
                <a:solidFill>
                  <a:srgbClr val="000000"/>
                </a:solidFill>
              </a:rPr>
              <a:t>FIGURE 16a-3</a:t>
            </a:r>
          </a:p>
          <a:p>
            <a:pPr defTabSz="382588">
              <a:buClr>
                <a:srgbClr val="000000"/>
              </a:buClr>
              <a:buSzPct val="90000"/>
              <a:buFont typeface="Monotype Sorts" pitchFamily="2" charset="2"/>
              <a:buNone/>
            </a:pPr>
            <a:r>
              <a:rPr lang="en-US" sz="800" b="1">
                <a:solidFill>
                  <a:srgbClr val="000000"/>
                </a:solidFill>
              </a:rPr>
              <a:t>LO-TP-01001-004</a:t>
            </a:r>
          </a:p>
          <a:p>
            <a:pPr defTabSz="382588">
              <a:buClr>
                <a:srgbClr val="000000"/>
              </a:buClr>
              <a:buSzPct val="90000"/>
              <a:buFont typeface="Monotype Sorts" pitchFamily="2" charset="2"/>
              <a:buNone/>
            </a:pPr>
            <a:r>
              <a:rPr lang="en-US" sz="800" b="1">
                <a:solidFill>
                  <a:srgbClr val="000000"/>
                </a:solidFill>
              </a:rPr>
              <a:t>LO-TP-01101-004</a:t>
            </a:r>
          </a:p>
          <a:p>
            <a:pPr defTabSz="382588">
              <a:buClr>
                <a:srgbClr val="000000"/>
              </a:buClr>
              <a:buSzPct val="90000"/>
              <a:buFont typeface="Monotype Sorts" pitchFamily="2" charset="2"/>
              <a:buNone/>
            </a:pPr>
            <a:r>
              <a:rPr lang="en-US" sz="800" b="1">
                <a:solidFill>
                  <a:srgbClr val="000000"/>
                </a:solidFill>
              </a:rPr>
              <a:t>LO-TP-01102-002</a:t>
            </a:r>
          </a:p>
          <a:p>
            <a:pPr defTabSz="382588">
              <a:buClr>
                <a:srgbClr val="000000"/>
              </a:buClr>
              <a:buSzPct val="90000"/>
              <a:buFont typeface="Monotype Sorts" pitchFamily="2" charset="2"/>
              <a:buNone/>
            </a:pPr>
            <a:r>
              <a:rPr lang="en-US" sz="800" b="1">
                <a:solidFill>
                  <a:srgbClr val="000000"/>
                </a:solidFill>
              </a:rPr>
              <a:t>NL-TP-01201-005</a:t>
            </a:r>
          </a:p>
          <a:p>
            <a:pPr defTabSz="382588">
              <a:buClr>
                <a:srgbClr val="000000"/>
              </a:buClr>
              <a:buSzPct val="90000"/>
              <a:buFont typeface="Monotype Sorts" pitchFamily="2" charset="2"/>
              <a:buNone/>
            </a:pPr>
            <a:r>
              <a:rPr lang="en-US" sz="800" b="1">
                <a:solidFill>
                  <a:srgbClr val="000000"/>
                </a:solidFill>
              </a:rPr>
              <a:t>NC-HO-01501-001</a:t>
            </a:r>
            <a:endParaRPr lang="en-US" sz="2200">
              <a:latin typeface="Times New Roman" pitchFamily="18" charset="0"/>
            </a:endParaRPr>
          </a:p>
        </p:txBody>
      </p:sp>
      <p:sp>
        <p:nvSpPr>
          <p:cNvPr id="47533" name="Oval 441"/>
          <p:cNvSpPr>
            <a:spLocks noChangeArrowheads="1"/>
          </p:cNvSpPr>
          <p:nvPr/>
        </p:nvSpPr>
        <p:spPr bwMode="auto">
          <a:xfrm>
            <a:off x="4926013" y="2870200"/>
            <a:ext cx="23812" cy="333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534" name="Oval 442"/>
          <p:cNvSpPr>
            <a:spLocks noChangeArrowheads="1"/>
          </p:cNvSpPr>
          <p:nvPr/>
        </p:nvSpPr>
        <p:spPr bwMode="auto">
          <a:xfrm>
            <a:off x="6405563" y="2863850"/>
            <a:ext cx="23812" cy="349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535" name="Text Box 443"/>
          <p:cNvSpPr txBox="1">
            <a:spLocks noChangeArrowheads="1"/>
          </p:cNvSpPr>
          <p:nvPr/>
        </p:nvSpPr>
        <p:spPr bwMode="auto">
          <a:xfrm>
            <a:off x="8023225" y="6423025"/>
            <a:ext cx="706438" cy="1079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600" b="1">
                <a:solidFill>
                  <a:srgbClr val="000000"/>
                </a:solidFill>
              </a:rPr>
              <a:t>LO-DR-01004-01</a:t>
            </a:r>
            <a:endParaRPr lang="en-US" sz="2200">
              <a:latin typeface="Times New Roman" pitchFamily="18" charset="0"/>
            </a:endParaRPr>
          </a:p>
        </p:txBody>
      </p:sp>
      <p:sp>
        <p:nvSpPr>
          <p:cNvPr id="47536" name="Oval 444"/>
          <p:cNvSpPr>
            <a:spLocks noChangeArrowheads="1"/>
          </p:cNvSpPr>
          <p:nvPr/>
        </p:nvSpPr>
        <p:spPr bwMode="auto">
          <a:xfrm>
            <a:off x="4922838" y="2960688"/>
            <a:ext cx="25400" cy="33337"/>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537" name="Oval 445"/>
          <p:cNvSpPr>
            <a:spLocks noChangeArrowheads="1"/>
          </p:cNvSpPr>
          <p:nvPr/>
        </p:nvSpPr>
        <p:spPr bwMode="auto">
          <a:xfrm>
            <a:off x="5214938" y="2962275"/>
            <a:ext cx="25400" cy="333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538" name="Oval 446"/>
          <p:cNvSpPr>
            <a:spLocks noChangeArrowheads="1"/>
          </p:cNvSpPr>
          <p:nvPr/>
        </p:nvSpPr>
        <p:spPr bwMode="auto">
          <a:xfrm>
            <a:off x="1960563" y="5465763"/>
            <a:ext cx="58737"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39" name="Oval 447"/>
          <p:cNvSpPr>
            <a:spLocks noChangeArrowheads="1"/>
          </p:cNvSpPr>
          <p:nvPr/>
        </p:nvSpPr>
        <p:spPr bwMode="auto">
          <a:xfrm>
            <a:off x="157162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0" name="Oval 448"/>
          <p:cNvSpPr>
            <a:spLocks noChangeArrowheads="1"/>
          </p:cNvSpPr>
          <p:nvPr/>
        </p:nvSpPr>
        <p:spPr bwMode="auto">
          <a:xfrm>
            <a:off x="278447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1" name="Oval 449"/>
          <p:cNvSpPr>
            <a:spLocks noChangeArrowheads="1"/>
          </p:cNvSpPr>
          <p:nvPr/>
        </p:nvSpPr>
        <p:spPr bwMode="auto">
          <a:xfrm>
            <a:off x="345122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2" name="Oval 450"/>
          <p:cNvSpPr>
            <a:spLocks noChangeArrowheads="1"/>
          </p:cNvSpPr>
          <p:nvPr/>
        </p:nvSpPr>
        <p:spPr bwMode="auto">
          <a:xfrm>
            <a:off x="3900488" y="5465763"/>
            <a:ext cx="58737"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3" name="Oval 451"/>
          <p:cNvSpPr>
            <a:spLocks noChangeArrowheads="1"/>
          </p:cNvSpPr>
          <p:nvPr/>
        </p:nvSpPr>
        <p:spPr bwMode="auto">
          <a:xfrm>
            <a:off x="459422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4" name="Oval 452"/>
          <p:cNvSpPr>
            <a:spLocks noChangeArrowheads="1"/>
          </p:cNvSpPr>
          <p:nvPr/>
        </p:nvSpPr>
        <p:spPr bwMode="auto">
          <a:xfrm>
            <a:off x="5745163"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5" name="Oval 453"/>
          <p:cNvSpPr>
            <a:spLocks noChangeArrowheads="1"/>
          </p:cNvSpPr>
          <p:nvPr/>
        </p:nvSpPr>
        <p:spPr bwMode="auto">
          <a:xfrm>
            <a:off x="6376988" y="5465763"/>
            <a:ext cx="58737"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6" name="Oval 454"/>
          <p:cNvSpPr>
            <a:spLocks noChangeArrowheads="1"/>
          </p:cNvSpPr>
          <p:nvPr/>
        </p:nvSpPr>
        <p:spPr bwMode="auto">
          <a:xfrm>
            <a:off x="7389813" y="5473700"/>
            <a:ext cx="58737" cy="49213"/>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7" name="Oval 455"/>
          <p:cNvSpPr>
            <a:spLocks noChangeArrowheads="1"/>
          </p:cNvSpPr>
          <p:nvPr/>
        </p:nvSpPr>
        <p:spPr bwMode="auto">
          <a:xfrm>
            <a:off x="7008813" y="5473700"/>
            <a:ext cx="58737" cy="49213"/>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8" name="Oval 456"/>
          <p:cNvSpPr>
            <a:spLocks noChangeArrowheads="1"/>
          </p:cNvSpPr>
          <p:nvPr/>
        </p:nvSpPr>
        <p:spPr bwMode="auto">
          <a:xfrm>
            <a:off x="7720013" y="5473700"/>
            <a:ext cx="57150" cy="49213"/>
          </a:xfrm>
          <a:prstGeom prst="ellipse">
            <a:avLst/>
          </a:prstGeom>
          <a:solidFill>
            <a:srgbClr val="000000"/>
          </a:solidFill>
          <a:ln w="40894">
            <a:solidFill>
              <a:srgbClr val="000000"/>
            </a:solidFill>
            <a:round/>
            <a:headEnd/>
            <a:tailEnd/>
          </a:ln>
        </p:spPr>
        <p:txBody>
          <a:bodyPr wrap="none" anchor="ctr"/>
          <a:lstStyle/>
          <a:p>
            <a:endParaRPr lang="en-US"/>
          </a:p>
        </p:txBody>
      </p:sp>
      <p:sp>
        <p:nvSpPr>
          <p:cNvPr id="47549" name="Line 457"/>
          <p:cNvSpPr>
            <a:spLocks noChangeShapeType="1"/>
          </p:cNvSpPr>
          <p:nvPr/>
        </p:nvSpPr>
        <p:spPr bwMode="auto">
          <a:xfrm>
            <a:off x="8034338" y="1987550"/>
            <a:ext cx="0" cy="352425"/>
          </a:xfrm>
          <a:prstGeom prst="line">
            <a:avLst/>
          </a:prstGeom>
          <a:noFill/>
          <a:ln w="28448">
            <a:solidFill>
              <a:srgbClr val="33CCCC"/>
            </a:solidFill>
            <a:round/>
            <a:headEnd/>
            <a:tailEnd/>
          </a:ln>
        </p:spPr>
        <p:txBody>
          <a:bodyPr wrap="none" anchor="ctr"/>
          <a:lstStyle/>
          <a:p>
            <a:endParaRPr lang="en-US"/>
          </a:p>
        </p:txBody>
      </p:sp>
      <p:sp>
        <p:nvSpPr>
          <p:cNvPr id="47550" name="Oval 458"/>
          <p:cNvSpPr>
            <a:spLocks noChangeArrowheads="1"/>
          </p:cNvSpPr>
          <p:nvPr/>
        </p:nvSpPr>
        <p:spPr bwMode="auto">
          <a:xfrm>
            <a:off x="2373313" y="3602038"/>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51" name="Oval 459"/>
          <p:cNvSpPr>
            <a:spLocks noChangeArrowheads="1"/>
          </p:cNvSpPr>
          <p:nvPr/>
        </p:nvSpPr>
        <p:spPr bwMode="auto">
          <a:xfrm>
            <a:off x="2976563" y="3602038"/>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52" name="Oval 460"/>
          <p:cNvSpPr>
            <a:spLocks noChangeArrowheads="1"/>
          </p:cNvSpPr>
          <p:nvPr/>
        </p:nvSpPr>
        <p:spPr bwMode="auto">
          <a:xfrm>
            <a:off x="4773613" y="1812925"/>
            <a:ext cx="22225" cy="206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47553" name="Oval 461"/>
          <p:cNvSpPr>
            <a:spLocks noChangeArrowheads="1"/>
          </p:cNvSpPr>
          <p:nvPr/>
        </p:nvSpPr>
        <p:spPr bwMode="auto">
          <a:xfrm>
            <a:off x="5578475" y="3602038"/>
            <a:ext cx="23813"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54" name="Oval 462"/>
          <p:cNvSpPr>
            <a:spLocks noChangeArrowheads="1"/>
          </p:cNvSpPr>
          <p:nvPr/>
        </p:nvSpPr>
        <p:spPr bwMode="auto">
          <a:xfrm>
            <a:off x="6156325" y="3603625"/>
            <a:ext cx="23813"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47555" name="Oval 463"/>
          <p:cNvSpPr>
            <a:spLocks noChangeArrowheads="1"/>
          </p:cNvSpPr>
          <p:nvPr/>
        </p:nvSpPr>
        <p:spPr bwMode="auto">
          <a:xfrm>
            <a:off x="6389688" y="4883150"/>
            <a:ext cx="31750" cy="23813"/>
          </a:xfrm>
          <a:prstGeom prst="ellipse">
            <a:avLst/>
          </a:prstGeom>
          <a:solidFill>
            <a:srgbClr val="000000"/>
          </a:solidFill>
          <a:ln w="31369">
            <a:solidFill>
              <a:srgbClr val="000000"/>
            </a:solidFill>
            <a:round/>
            <a:headEnd/>
            <a:tailEnd/>
          </a:ln>
        </p:spPr>
        <p:txBody>
          <a:bodyPr wrap="none" anchor="ctr"/>
          <a:lstStyle/>
          <a:p>
            <a:endParaRPr lang="en-US"/>
          </a:p>
        </p:txBody>
      </p:sp>
      <p:sp>
        <p:nvSpPr>
          <p:cNvPr id="47556" name="Line 464"/>
          <p:cNvSpPr>
            <a:spLocks noChangeShapeType="1"/>
          </p:cNvSpPr>
          <p:nvPr/>
        </p:nvSpPr>
        <p:spPr bwMode="auto">
          <a:xfrm>
            <a:off x="3663950" y="2701925"/>
            <a:ext cx="0" cy="1487488"/>
          </a:xfrm>
          <a:prstGeom prst="line">
            <a:avLst/>
          </a:prstGeom>
          <a:noFill/>
          <a:ln w="28448">
            <a:solidFill>
              <a:srgbClr val="4F4F4F"/>
            </a:solidFill>
            <a:round/>
            <a:headEnd/>
            <a:tailEnd/>
          </a:ln>
        </p:spPr>
        <p:txBody>
          <a:bodyPr wrap="none" anchor="ctr"/>
          <a:lstStyle/>
          <a:p>
            <a:endParaRPr lang="en-US"/>
          </a:p>
        </p:txBody>
      </p:sp>
      <p:sp>
        <p:nvSpPr>
          <p:cNvPr id="47557" name="Freeform 465"/>
          <p:cNvSpPr>
            <a:spLocks noChangeArrowheads="1"/>
          </p:cNvSpPr>
          <p:nvPr/>
        </p:nvSpPr>
        <p:spPr bwMode="auto">
          <a:xfrm>
            <a:off x="3394075" y="2244725"/>
            <a:ext cx="4763" cy="1016000"/>
          </a:xfrm>
          <a:custGeom>
            <a:avLst/>
            <a:gdLst>
              <a:gd name="T0" fmla="*/ 2147483647 w 3"/>
              <a:gd name="T1" fmla="*/ 0 h 725"/>
              <a:gd name="T2" fmla="*/ 0 w 3"/>
              <a:gd name="T3" fmla="*/ 2147483647 h 725"/>
              <a:gd name="T4" fmla="*/ 0 60000 65536"/>
              <a:gd name="T5" fmla="*/ 0 60000 65536"/>
              <a:gd name="T6" fmla="*/ 0 w 3"/>
              <a:gd name="T7" fmla="*/ 0 h 725"/>
              <a:gd name="T8" fmla="*/ 3 w 3"/>
              <a:gd name="T9" fmla="*/ 725 h 725"/>
            </a:gdLst>
            <a:ahLst/>
            <a:cxnLst>
              <a:cxn ang="T4">
                <a:pos x="T0" y="T1"/>
              </a:cxn>
              <a:cxn ang="T5">
                <a:pos x="T2" y="T3"/>
              </a:cxn>
            </a:cxnLst>
            <a:rect l="T6" t="T7" r="T8" b="T9"/>
            <a:pathLst>
              <a:path w="3" h="725">
                <a:moveTo>
                  <a:pt x="3" y="0"/>
                </a:moveTo>
                <a:lnTo>
                  <a:pt x="0" y="725"/>
                </a:lnTo>
              </a:path>
            </a:pathLst>
          </a:custGeom>
          <a:noFill/>
          <a:ln w="28448">
            <a:solidFill>
              <a:srgbClr val="2F2F2F"/>
            </a:solidFill>
            <a:round/>
            <a:headEnd/>
            <a:tailEnd/>
          </a:ln>
        </p:spPr>
        <p:txBody>
          <a:bodyPr wrap="none" anchor="ctr"/>
          <a:lstStyle/>
          <a:p>
            <a:endParaRPr lang="en-US"/>
          </a:p>
        </p:txBody>
      </p:sp>
      <p:sp>
        <p:nvSpPr>
          <p:cNvPr id="47558" name="Line 466"/>
          <p:cNvSpPr>
            <a:spLocks noChangeShapeType="1"/>
          </p:cNvSpPr>
          <p:nvPr/>
        </p:nvSpPr>
        <p:spPr bwMode="auto">
          <a:xfrm>
            <a:off x="4933950" y="2232025"/>
            <a:ext cx="0" cy="533400"/>
          </a:xfrm>
          <a:prstGeom prst="line">
            <a:avLst/>
          </a:prstGeom>
          <a:noFill/>
          <a:ln w="28448">
            <a:solidFill>
              <a:srgbClr val="A16252"/>
            </a:solidFill>
            <a:round/>
            <a:headEnd/>
            <a:tailEnd/>
          </a:ln>
        </p:spPr>
        <p:txBody>
          <a:bodyPr wrap="none" anchor="ctr"/>
          <a:lstStyle/>
          <a:p>
            <a:endParaRPr lang="en-US"/>
          </a:p>
        </p:txBody>
      </p:sp>
      <p:sp>
        <p:nvSpPr>
          <p:cNvPr id="47559" name="Line 467"/>
          <p:cNvSpPr>
            <a:spLocks noChangeShapeType="1"/>
          </p:cNvSpPr>
          <p:nvPr/>
        </p:nvSpPr>
        <p:spPr bwMode="auto">
          <a:xfrm>
            <a:off x="6413500" y="2274888"/>
            <a:ext cx="0" cy="512762"/>
          </a:xfrm>
          <a:prstGeom prst="line">
            <a:avLst/>
          </a:prstGeom>
          <a:noFill/>
          <a:ln w="28448">
            <a:solidFill>
              <a:srgbClr val="008000"/>
            </a:solidFill>
            <a:round/>
            <a:headEnd/>
            <a:tailEnd/>
          </a:ln>
        </p:spPr>
        <p:txBody>
          <a:bodyPr wrap="none" anchor="ctr"/>
          <a:lstStyle/>
          <a:p>
            <a:endParaRPr lang="en-US"/>
          </a:p>
        </p:txBody>
      </p:sp>
      <p:sp>
        <p:nvSpPr>
          <p:cNvPr id="47560" name="Freeform 468"/>
          <p:cNvSpPr>
            <a:spLocks noChangeArrowheads="1"/>
          </p:cNvSpPr>
          <p:nvPr/>
        </p:nvSpPr>
        <p:spPr bwMode="auto">
          <a:xfrm>
            <a:off x="6165850" y="2279650"/>
            <a:ext cx="3175" cy="1098550"/>
          </a:xfrm>
          <a:custGeom>
            <a:avLst/>
            <a:gdLst>
              <a:gd name="T0" fmla="*/ 2147483647 w 3"/>
              <a:gd name="T1" fmla="*/ 0 h 785"/>
              <a:gd name="T2" fmla="*/ 0 w 3"/>
              <a:gd name="T3" fmla="*/ 2147483647 h 785"/>
              <a:gd name="T4" fmla="*/ 0 60000 65536"/>
              <a:gd name="T5" fmla="*/ 0 60000 65536"/>
              <a:gd name="T6" fmla="*/ 0 w 3"/>
              <a:gd name="T7" fmla="*/ 0 h 785"/>
              <a:gd name="T8" fmla="*/ 3 w 3"/>
              <a:gd name="T9" fmla="*/ 785 h 785"/>
            </a:gdLst>
            <a:ahLst/>
            <a:cxnLst>
              <a:cxn ang="T4">
                <a:pos x="T0" y="T1"/>
              </a:cxn>
              <a:cxn ang="T5">
                <a:pos x="T2" y="T3"/>
              </a:cxn>
            </a:cxnLst>
            <a:rect l="T6" t="T7" r="T8" b="T9"/>
            <a:pathLst>
              <a:path w="3" h="785">
                <a:moveTo>
                  <a:pt x="3" y="0"/>
                </a:moveTo>
                <a:lnTo>
                  <a:pt x="0" y="785"/>
                </a:lnTo>
              </a:path>
            </a:pathLst>
          </a:custGeom>
          <a:noFill/>
          <a:ln w="28448">
            <a:solidFill>
              <a:srgbClr val="2F2F2F"/>
            </a:solidFill>
            <a:round/>
            <a:headEnd/>
            <a:tailEnd/>
          </a:ln>
        </p:spPr>
        <p:txBody>
          <a:bodyPr wrap="none" anchor="ctr"/>
          <a:lstStyle/>
          <a:p>
            <a:endParaRPr lang="en-US"/>
          </a:p>
        </p:txBody>
      </p:sp>
      <p:sp>
        <p:nvSpPr>
          <p:cNvPr id="47561" name="Line 469"/>
          <p:cNvSpPr>
            <a:spLocks noChangeShapeType="1"/>
          </p:cNvSpPr>
          <p:nvPr/>
        </p:nvSpPr>
        <p:spPr bwMode="auto">
          <a:xfrm>
            <a:off x="4670425" y="2232025"/>
            <a:ext cx="0" cy="887413"/>
          </a:xfrm>
          <a:prstGeom prst="line">
            <a:avLst/>
          </a:prstGeom>
          <a:noFill/>
          <a:ln w="28448">
            <a:solidFill>
              <a:srgbClr val="2F2F2F"/>
            </a:solidFill>
            <a:round/>
            <a:headEnd/>
            <a:tailEnd/>
          </a:ln>
        </p:spPr>
        <p:txBody>
          <a:bodyPr wrap="none" anchor="ctr"/>
          <a:lstStyle/>
          <a:p>
            <a:endParaRPr lang="en-US"/>
          </a:p>
        </p:txBody>
      </p:sp>
      <p:sp>
        <p:nvSpPr>
          <p:cNvPr id="47562" name="Line 470"/>
          <p:cNvSpPr>
            <a:spLocks noChangeShapeType="1"/>
          </p:cNvSpPr>
          <p:nvPr/>
        </p:nvSpPr>
        <p:spPr bwMode="auto">
          <a:xfrm>
            <a:off x="3341688" y="2244725"/>
            <a:ext cx="0" cy="80963"/>
          </a:xfrm>
          <a:prstGeom prst="line">
            <a:avLst/>
          </a:prstGeom>
          <a:noFill/>
          <a:ln w="18970">
            <a:solidFill>
              <a:srgbClr val="000000"/>
            </a:solidFill>
            <a:round/>
            <a:headEnd/>
            <a:tailEnd/>
          </a:ln>
        </p:spPr>
        <p:txBody>
          <a:bodyPr wrap="none" anchor="ctr"/>
          <a:lstStyle/>
          <a:p>
            <a:endParaRPr lang="en-US"/>
          </a:p>
        </p:txBody>
      </p:sp>
      <p:sp>
        <p:nvSpPr>
          <p:cNvPr id="47563" name="Line 471"/>
          <p:cNvSpPr>
            <a:spLocks noChangeShapeType="1"/>
          </p:cNvSpPr>
          <p:nvPr/>
        </p:nvSpPr>
        <p:spPr bwMode="auto">
          <a:xfrm>
            <a:off x="3603625" y="2247900"/>
            <a:ext cx="0" cy="76200"/>
          </a:xfrm>
          <a:prstGeom prst="line">
            <a:avLst/>
          </a:prstGeom>
          <a:noFill/>
          <a:ln w="18970">
            <a:solidFill>
              <a:srgbClr val="000000"/>
            </a:solidFill>
            <a:round/>
            <a:headEnd/>
            <a:tailEnd/>
          </a:ln>
        </p:spPr>
        <p:txBody>
          <a:bodyPr wrap="none" anchor="ctr"/>
          <a:lstStyle/>
          <a:p>
            <a:endParaRPr lang="en-US"/>
          </a:p>
        </p:txBody>
      </p:sp>
      <p:sp>
        <p:nvSpPr>
          <p:cNvPr id="47564" name="Line 472"/>
          <p:cNvSpPr>
            <a:spLocks noChangeShapeType="1"/>
          </p:cNvSpPr>
          <p:nvPr/>
        </p:nvSpPr>
        <p:spPr bwMode="auto">
          <a:xfrm>
            <a:off x="4605338" y="2233613"/>
            <a:ext cx="0" cy="80962"/>
          </a:xfrm>
          <a:prstGeom prst="line">
            <a:avLst/>
          </a:prstGeom>
          <a:noFill/>
          <a:ln w="18970">
            <a:solidFill>
              <a:srgbClr val="000000"/>
            </a:solidFill>
            <a:round/>
            <a:headEnd/>
            <a:tailEnd/>
          </a:ln>
        </p:spPr>
        <p:txBody>
          <a:bodyPr wrap="none" anchor="ctr"/>
          <a:lstStyle/>
          <a:p>
            <a:endParaRPr lang="en-US"/>
          </a:p>
        </p:txBody>
      </p:sp>
      <p:grpSp>
        <p:nvGrpSpPr>
          <p:cNvPr id="47565" name="Group 473"/>
          <p:cNvGrpSpPr>
            <a:grpSpLocks/>
          </p:cNvGrpSpPr>
          <p:nvPr/>
        </p:nvGrpSpPr>
        <p:grpSpPr bwMode="auto">
          <a:xfrm>
            <a:off x="6197600" y="1779588"/>
            <a:ext cx="160338" cy="66675"/>
            <a:chOff x="3218" y="1257"/>
            <a:chExt cx="112" cy="47"/>
          </a:xfrm>
        </p:grpSpPr>
        <p:sp>
          <p:nvSpPr>
            <p:cNvPr id="47566" name="Oval 474"/>
            <p:cNvSpPr>
              <a:spLocks noChangeArrowheads="1"/>
            </p:cNvSpPr>
            <p:nvPr/>
          </p:nvSpPr>
          <p:spPr bwMode="auto">
            <a:xfrm>
              <a:off x="3218" y="1257"/>
              <a:ext cx="47" cy="47"/>
            </a:xfrm>
            <a:prstGeom prst="ellipse">
              <a:avLst/>
            </a:prstGeom>
            <a:solidFill>
              <a:srgbClr val="FFFFFF"/>
            </a:solidFill>
            <a:ln w="19050">
              <a:solidFill>
                <a:srgbClr val="000000"/>
              </a:solidFill>
              <a:round/>
              <a:headEnd/>
              <a:tailEnd/>
            </a:ln>
          </p:spPr>
          <p:txBody>
            <a:bodyPr wrap="none" anchor="ctr"/>
            <a:lstStyle/>
            <a:p>
              <a:endParaRPr lang="en-US"/>
            </a:p>
          </p:txBody>
        </p:sp>
        <p:sp>
          <p:nvSpPr>
            <p:cNvPr id="47567" name="Freeform 475"/>
            <p:cNvSpPr>
              <a:spLocks noChangeArrowheads="1"/>
            </p:cNvSpPr>
            <p:nvPr/>
          </p:nvSpPr>
          <p:spPr bwMode="auto">
            <a:xfrm>
              <a:off x="3268" y="1278"/>
              <a:ext cx="62" cy="2"/>
            </a:xfrm>
            <a:custGeom>
              <a:avLst/>
              <a:gdLst>
                <a:gd name="T0" fmla="*/ 62 w 62"/>
                <a:gd name="T1" fmla="*/ 0 h 2"/>
                <a:gd name="T2" fmla="*/ 0 w 62"/>
                <a:gd name="T3" fmla="*/ 2 h 2"/>
                <a:gd name="T4" fmla="*/ 0 60000 65536"/>
                <a:gd name="T5" fmla="*/ 0 60000 65536"/>
                <a:gd name="T6" fmla="*/ 0 w 62"/>
                <a:gd name="T7" fmla="*/ 0 h 2"/>
                <a:gd name="T8" fmla="*/ 62 w 62"/>
                <a:gd name="T9" fmla="*/ 2 h 2"/>
              </a:gdLst>
              <a:ahLst/>
              <a:cxnLst>
                <a:cxn ang="T4">
                  <a:pos x="T0" y="T1"/>
                </a:cxn>
                <a:cxn ang="T5">
                  <a:pos x="T2" y="T3"/>
                </a:cxn>
              </a:cxnLst>
              <a:rect l="T6" t="T7" r="T8" b="T9"/>
              <a:pathLst>
                <a:path w="62" h="2">
                  <a:moveTo>
                    <a:pt x="62" y="0"/>
                  </a:moveTo>
                  <a:lnTo>
                    <a:pt x="0" y="2"/>
                  </a:lnTo>
                </a:path>
              </a:pathLst>
            </a:custGeom>
            <a:noFill/>
            <a:ln w="19050">
              <a:solidFill>
                <a:srgbClr val="000000"/>
              </a:solidFill>
              <a:round/>
              <a:headEnd/>
              <a:tailEnd/>
            </a:ln>
          </p:spPr>
          <p:txBody>
            <a:bodyPr wrap="none" anchor="ctr"/>
            <a:lstStyle/>
            <a:p>
              <a:endParaRPr lang="en-US"/>
            </a:p>
          </p:txBody>
        </p:sp>
      </p:gr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Oval 2"/>
          <p:cNvSpPr>
            <a:spLocks noChangeArrowheads="1"/>
          </p:cNvSpPr>
          <p:nvPr/>
        </p:nvSpPr>
        <p:spPr bwMode="auto">
          <a:xfrm>
            <a:off x="2830513" y="5140325"/>
            <a:ext cx="3827462" cy="1100138"/>
          </a:xfrm>
          <a:prstGeom prst="ellipse">
            <a:avLst/>
          </a:prstGeom>
          <a:solidFill>
            <a:schemeClr val="bg1"/>
          </a:solidFill>
          <a:ln w="76200" cmpd="tri">
            <a:solidFill>
              <a:srgbClr val="F82630"/>
            </a:solidFill>
            <a:round/>
            <a:headEnd/>
            <a:tailEnd/>
          </a:ln>
        </p:spPr>
        <p:txBody>
          <a:bodyPr wrap="none" anchor="ctr"/>
          <a:lstStyle/>
          <a:p>
            <a:endParaRPr lang="en-US"/>
          </a:p>
        </p:txBody>
      </p:sp>
      <p:sp>
        <p:nvSpPr>
          <p:cNvPr id="276483" name="Oval 3"/>
          <p:cNvSpPr>
            <a:spLocks noChangeArrowheads="1"/>
          </p:cNvSpPr>
          <p:nvPr/>
        </p:nvSpPr>
        <p:spPr bwMode="auto">
          <a:xfrm>
            <a:off x="6661150" y="3811588"/>
            <a:ext cx="1565275" cy="2447925"/>
          </a:xfrm>
          <a:prstGeom prst="ellipse">
            <a:avLst/>
          </a:prstGeom>
          <a:solidFill>
            <a:schemeClr val="bg1"/>
          </a:solidFill>
          <a:ln w="76200" cmpd="tri">
            <a:solidFill>
              <a:srgbClr val="F82630"/>
            </a:solidFill>
            <a:round/>
            <a:headEnd/>
            <a:tailEnd/>
          </a:ln>
        </p:spPr>
        <p:txBody>
          <a:bodyPr wrap="none" anchor="ctr"/>
          <a:lstStyle/>
          <a:p>
            <a:endParaRPr lang="en-US"/>
          </a:p>
        </p:txBody>
      </p:sp>
      <p:sp>
        <p:nvSpPr>
          <p:cNvPr id="276484" name="Oval 4"/>
          <p:cNvSpPr>
            <a:spLocks noChangeArrowheads="1"/>
          </p:cNvSpPr>
          <p:nvPr/>
        </p:nvSpPr>
        <p:spPr bwMode="auto">
          <a:xfrm>
            <a:off x="1239838" y="3937000"/>
            <a:ext cx="1565275" cy="2447925"/>
          </a:xfrm>
          <a:prstGeom prst="ellipse">
            <a:avLst/>
          </a:prstGeom>
          <a:solidFill>
            <a:schemeClr val="bg1"/>
          </a:solidFill>
          <a:ln w="76200" cmpd="tri">
            <a:solidFill>
              <a:srgbClr val="F82630"/>
            </a:solidFill>
            <a:round/>
            <a:headEnd/>
            <a:tailEnd/>
          </a:ln>
        </p:spPr>
        <p:txBody>
          <a:bodyPr wrap="none" anchor="ctr"/>
          <a:lstStyle/>
          <a:p>
            <a:endParaRPr lang="en-US"/>
          </a:p>
        </p:txBody>
      </p:sp>
      <p:sp>
        <p:nvSpPr>
          <p:cNvPr id="48133" name="Line 5"/>
          <p:cNvSpPr>
            <a:spLocks noChangeShapeType="1"/>
          </p:cNvSpPr>
          <p:nvPr/>
        </p:nvSpPr>
        <p:spPr bwMode="auto">
          <a:xfrm>
            <a:off x="5205413" y="663575"/>
            <a:ext cx="1587" cy="341313"/>
          </a:xfrm>
          <a:prstGeom prst="line">
            <a:avLst/>
          </a:prstGeom>
          <a:noFill/>
          <a:ln w="18415">
            <a:solidFill>
              <a:srgbClr val="FF8080"/>
            </a:solidFill>
            <a:round/>
            <a:headEnd/>
            <a:tailEnd/>
          </a:ln>
        </p:spPr>
        <p:txBody>
          <a:bodyPr lIns="0" tIns="0" rIns="0" bIns="0"/>
          <a:lstStyle/>
          <a:p>
            <a:endParaRPr lang="en-US"/>
          </a:p>
        </p:txBody>
      </p:sp>
      <p:sp>
        <p:nvSpPr>
          <p:cNvPr id="48134" name="Line 6"/>
          <p:cNvSpPr>
            <a:spLocks noChangeShapeType="1"/>
          </p:cNvSpPr>
          <p:nvPr/>
        </p:nvSpPr>
        <p:spPr bwMode="auto">
          <a:xfrm>
            <a:off x="1236663" y="717550"/>
            <a:ext cx="0" cy="201613"/>
          </a:xfrm>
          <a:prstGeom prst="line">
            <a:avLst/>
          </a:prstGeom>
          <a:noFill/>
          <a:ln w="18415">
            <a:solidFill>
              <a:srgbClr val="0000FF"/>
            </a:solidFill>
            <a:round/>
            <a:headEnd/>
            <a:tailEnd/>
          </a:ln>
        </p:spPr>
        <p:txBody>
          <a:bodyPr lIns="0" tIns="0" rIns="0" bIns="0"/>
          <a:lstStyle/>
          <a:p>
            <a:endParaRPr lang="en-US"/>
          </a:p>
        </p:txBody>
      </p:sp>
      <p:sp>
        <p:nvSpPr>
          <p:cNvPr id="48135" name="Oval 7"/>
          <p:cNvSpPr>
            <a:spLocks noChangeArrowheads="1"/>
          </p:cNvSpPr>
          <p:nvPr/>
        </p:nvSpPr>
        <p:spPr bwMode="auto">
          <a:xfrm>
            <a:off x="1065213" y="1089025"/>
            <a:ext cx="95250" cy="139700"/>
          </a:xfrm>
          <a:prstGeom prst="ellipse">
            <a:avLst/>
          </a:prstGeom>
          <a:noFill/>
          <a:ln w="18415">
            <a:solidFill>
              <a:srgbClr val="0000FF"/>
            </a:solidFill>
            <a:round/>
            <a:headEnd/>
            <a:tailEnd/>
          </a:ln>
        </p:spPr>
        <p:txBody>
          <a:bodyPr lIns="0" tIns="0" rIns="0" bIns="0"/>
          <a:lstStyle/>
          <a:p>
            <a:endParaRPr lang="en-US"/>
          </a:p>
        </p:txBody>
      </p:sp>
      <p:sp>
        <p:nvSpPr>
          <p:cNvPr id="48136" name="Oval 8"/>
          <p:cNvSpPr>
            <a:spLocks noChangeArrowheads="1"/>
          </p:cNvSpPr>
          <p:nvPr/>
        </p:nvSpPr>
        <p:spPr bwMode="auto">
          <a:xfrm>
            <a:off x="1308100" y="1089025"/>
            <a:ext cx="96838" cy="139700"/>
          </a:xfrm>
          <a:prstGeom prst="ellipse">
            <a:avLst/>
          </a:prstGeom>
          <a:noFill/>
          <a:ln w="18415">
            <a:solidFill>
              <a:srgbClr val="0000FF"/>
            </a:solidFill>
            <a:round/>
            <a:headEnd/>
            <a:tailEnd/>
          </a:ln>
        </p:spPr>
        <p:txBody>
          <a:bodyPr lIns="0" tIns="0" rIns="0" bIns="0"/>
          <a:lstStyle/>
          <a:p>
            <a:endParaRPr lang="en-US"/>
          </a:p>
        </p:txBody>
      </p:sp>
      <p:sp>
        <p:nvSpPr>
          <p:cNvPr id="48137" name="Oval 9"/>
          <p:cNvSpPr>
            <a:spLocks noChangeArrowheads="1"/>
          </p:cNvSpPr>
          <p:nvPr/>
        </p:nvSpPr>
        <p:spPr bwMode="auto">
          <a:xfrm>
            <a:off x="1231900" y="1089025"/>
            <a:ext cx="96838" cy="139700"/>
          </a:xfrm>
          <a:prstGeom prst="ellipse">
            <a:avLst/>
          </a:prstGeom>
          <a:noFill/>
          <a:ln w="18415">
            <a:solidFill>
              <a:srgbClr val="0000FF"/>
            </a:solidFill>
            <a:round/>
            <a:headEnd/>
            <a:tailEnd/>
          </a:ln>
        </p:spPr>
        <p:txBody>
          <a:bodyPr lIns="0" tIns="0" rIns="0" bIns="0"/>
          <a:lstStyle/>
          <a:p>
            <a:endParaRPr lang="en-US"/>
          </a:p>
        </p:txBody>
      </p:sp>
      <p:sp>
        <p:nvSpPr>
          <p:cNvPr id="48138" name="Oval 10"/>
          <p:cNvSpPr>
            <a:spLocks noChangeArrowheads="1"/>
          </p:cNvSpPr>
          <p:nvPr/>
        </p:nvSpPr>
        <p:spPr bwMode="auto">
          <a:xfrm>
            <a:off x="1150938" y="1089025"/>
            <a:ext cx="87312" cy="139700"/>
          </a:xfrm>
          <a:prstGeom prst="ellipse">
            <a:avLst/>
          </a:prstGeom>
          <a:noFill/>
          <a:ln w="18415">
            <a:solidFill>
              <a:srgbClr val="0000FF"/>
            </a:solidFill>
            <a:round/>
            <a:headEnd/>
            <a:tailEnd/>
          </a:ln>
        </p:spPr>
        <p:txBody>
          <a:bodyPr lIns="0" tIns="0" rIns="0" bIns="0"/>
          <a:lstStyle/>
          <a:p>
            <a:endParaRPr lang="en-US"/>
          </a:p>
        </p:txBody>
      </p:sp>
      <p:sp>
        <p:nvSpPr>
          <p:cNvPr id="48139" name="Oval 11"/>
          <p:cNvSpPr>
            <a:spLocks noChangeArrowheads="1"/>
          </p:cNvSpPr>
          <p:nvPr/>
        </p:nvSpPr>
        <p:spPr bwMode="auto">
          <a:xfrm>
            <a:off x="1308100" y="1250950"/>
            <a:ext cx="96838" cy="142875"/>
          </a:xfrm>
          <a:prstGeom prst="ellipse">
            <a:avLst/>
          </a:prstGeom>
          <a:noFill/>
          <a:ln w="18415">
            <a:solidFill>
              <a:srgbClr val="0000FF"/>
            </a:solidFill>
            <a:round/>
            <a:headEnd/>
            <a:tailEnd/>
          </a:ln>
        </p:spPr>
        <p:txBody>
          <a:bodyPr lIns="0" tIns="0" rIns="0" bIns="0"/>
          <a:lstStyle/>
          <a:p>
            <a:endParaRPr lang="en-US"/>
          </a:p>
        </p:txBody>
      </p:sp>
      <p:sp>
        <p:nvSpPr>
          <p:cNvPr id="48140" name="Oval 12"/>
          <p:cNvSpPr>
            <a:spLocks noChangeArrowheads="1"/>
          </p:cNvSpPr>
          <p:nvPr/>
        </p:nvSpPr>
        <p:spPr bwMode="auto">
          <a:xfrm>
            <a:off x="1231900" y="1250950"/>
            <a:ext cx="96838" cy="142875"/>
          </a:xfrm>
          <a:prstGeom prst="ellipse">
            <a:avLst/>
          </a:prstGeom>
          <a:noFill/>
          <a:ln w="18415">
            <a:solidFill>
              <a:srgbClr val="0000FF"/>
            </a:solidFill>
            <a:round/>
            <a:headEnd/>
            <a:tailEnd/>
          </a:ln>
        </p:spPr>
        <p:txBody>
          <a:bodyPr lIns="0" tIns="0" rIns="0" bIns="0"/>
          <a:lstStyle/>
          <a:p>
            <a:endParaRPr lang="en-US"/>
          </a:p>
        </p:txBody>
      </p:sp>
      <p:sp>
        <p:nvSpPr>
          <p:cNvPr id="48141" name="Oval 13"/>
          <p:cNvSpPr>
            <a:spLocks noChangeArrowheads="1"/>
          </p:cNvSpPr>
          <p:nvPr/>
        </p:nvSpPr>
        <p:spPr bwMode="auto">
          <a:xfrm>
            <a:off x="1150938" y="1250950"/>
            <a:ext cx="87312" cy="142875"/>
          </a:xfrm>
          <a:prstGeom prst="ellipse">
            <a:avLst/>
          </a:prstGeom>
          <a:noFill/>
          <a:ln w="18415">
            <a:solidFill>
              <a:srgbClr val="0000FF"/>
            </a:solidFill>
            <a:round/>
            <a:headEnd/>
            <a:tailEnd/>
          </a:ln>
        </p:spPr>
        <p:txBody>
          <a:bodyPr lIns="0" tIns="0" rIns="0" bIns="0"/>
          <a:lstStyle/>
          <a:p>
            <a:endParaRPr lang="en-US"/>
          </a:p>
        </p:txBody>
      </p:sp>
      <p:sp>
        <p:nvSpPr>
          <p:cNvPr id="48142" name="Oval 14"/>
          <p:cNvSpPr>
            <a:spLocks noChangeArrowheads="1"/>
          </p:cNvSpPr>
          <p:nvPr/>
        </p:nvSpPr>
        <p:spPr bwMode="auto">
          <a:xfrm>
            <a:off x="1065213" y="1250950"/>
            <a:ext cx="95250" cy="142875"/>
          </a:xfrm>
          <a:prstGeom prst="ellipse">
            <a:avLst/>
          </a:prstGeom>
          <a:noFill/>
          <a:ln w="18415">
            <a:solidFill>
              <a:srgbClr val="0000FF"/>
            </a:solidFill>
            <a:round/>
            <a:headEnd/>
            <a:tailEnd/>
          </a:ln>
        </p:spPr>
        <p:txBody>
          <a:bodyPr lIns="0" tIns="0" rIns="0" bIns="0"/>
          <a:lstStyle/>
          <a:p>
            <a:endParaRPr lang="en-US"/>
          </a:p>
        </p:txBody>
      </p:sp>
      <p:sp>
        <p:nvSpPr>
          <p:cNvPr id="48143" name="Freeform 15"/>
          <p:cNvSpPr>
            <a:spLocks/>
          </p:cNvSpPr>
          <p:nvPr/>
        </p:nvSpPr>
        <p:spPr bwMode="auto">
          <a:xfrm>
            <a:off x="982663" y="1290638"/>
            <a:ext cx="434975" cy="114300"/>
          </a:xfrm>
          <a:custGeom>
            <a:avLst/>
            <a:gdLst>
              <a:gd name="T0" fmla="*/ 0 w 146"/>
              <a:gd name="T1" fmla="*/ 0 h 48"/>
              <a:gd name="T2" fmla="*/ 0 w 146"/>
              <a:gd name="T3" fmla="*/ 2147483647 h 48"/>
              <a:gd name="T4" fmla="*/ 2147483647 w 146"/>
              <a:gd name="T5" fmla="*/ 2147483647 h 48"/>
              <a:gd name="T6" fmla="*/ 2147483647 w 146"/>
              <a:gd name="T7" fmla="*/ 0 h 48"/>
              <a:gd name="T8" fmla="*/ 0 w 146"/>
              <a:gd name="T9" fmla="*/ 0 h 48"/>
              <a:gd name="T10" fmla="*/ 0 60000 65536"/>
              <a:gd name="T11" fmla="*/ 0 60000 65536"/>
              <a:gd name="T12" fmla="*/ 0 60000 65536"/>
              <a:gd name="T13" fmla="*/ 0 60000 65536"/>
              <a:gd name="T14" fmla="*/ 0 60000 65536"/>
              <a:gd name="T15" fmla="*/ 0 w 146"/>
              <a:gd name="T16" fmla="*/ 0 h 48"/>
              <a:gd name="T17" fmla="*/ 146 w 146"/>
              <a:gd name="T18" fmla="*/ 48 h 48"/>
            </a:gdLst>
            <a:ahLst/>
            <a:cxnLst>
              <a:cxn ang="T10">
                <a:pos x="T0" y="T1"/>
              </a:cxn>
              <a:cxn ang="T11">
                <a:pos x="T2" y="T3"/>
              </a:cxn>
              <a:cxn ang="T12">
                <a:pos x="T4" y="T5"/>
              </a:cxn>
              <a:cxn ang="T13">
                <a:pos x="T6" y="T7"/>
              </a:cxn>
              <a:cxn ang="T14">
                <a:pos x="T8" y="T9"/>
              </a:cxn>
            </a:cxnLst>
            <a:rect l="T15" t="T16" r="T17" b="T18"/>
            <a:pathLst>
              <a:path w="146" h="48">
                <a:moveTo>
                  <a:pt x="0" y="0"/>
                </a:moveTo>
                <a:lnTo>
                  <a:pt x="0" y="47"/>
                </a:lnTo>
                <a:lnTo>
                  <a:pt x="145" y="47"/>
                </a:lnTo>
                <a:lnTo>
                  <a:pt x="145"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144" name="Line 16"/>
          <p:cNvSpPr>
            <a:spLocks noChangeShapeType="1"/>
          </p:cNvSpPr>
          <p:nvPr/>
        </p:nvSpPr>
        <p:spPr bwMode="auto">
          <a:xfrm>
            <a:off x="5586413" y="898525"/>
            <a:ext cx="1587" cy="106363"/>
          </a:xfrm>
          <a:prstGeom prst="line">
            <a:avLst/>
          </a:prstGeom>
          <a:noFill/>
          <a:ln w="18415">
            <a:solidFill>
              <a:srgbClr val="FF8080"/>
            </a:solidFill>
            <a:round/>
            <a:headEnd/>
            <a:tailEnd/>
          </a:ln>
        </p:spPr>
        <p:txBody>
          <a:bodyPr lIns="0" tIns="0" rIns="0" bIns="0"/>
          <a:lstStyle/>
          <a:p>
            <a:endParaRPr lang="en-US"/>
          </a:p>
        </p:txBody>
      </p:sp>
      <p:sp>
        <p:nvSpPr>
          <p:cNvPr id="48145" name="Line 17"/>
          <p:cNvSpPr>
            <a:spLocks noChangeShapeType="1"/>
          </p:cNvSpPr>
          <p:nvPr/>
        </p:nvSpPr>
        <p:spPr bwMode="auto">
          <a:xfrm>
            <a:off x="5497513" y="1044575"/>
            <a:ext cx="85725" cy="96838"/>
          </a:xfrm>
          <a:prstGeom prst="line">
            <a:avLst/>
          </a:prstGeom>
          <a:noFill/>
          <a:ln w="9207">
            <a:solidFill>
              <a:srgbClr val="000000"/>
            </a:solidFill>
            <a:round/>
            <a:headEnd/>
            <a:tailEnd/>
          </a:ln>
        </p:spPr>
        <p:txBody>
          <a:bodyPr lIns="0" tIns="0" rIns="0" bIns="0"/>
          <a:lstStyle/>
          <a:p>
            <a:endParaRPr lang="en-US"/>
          </a:p>
        </p:txBody>
      </p:sp>
      <p:sp>
        <p:nvSpPr>
          <p:cNvPr id="48146" name="Oval 18"/>
          <p:cNvSpPr>
            <a:spLocks noChangeArrowheads="1"/>
          </p:cNvSpPr>
          <p:nvPr/>
        </p:nvSpPr>
        <p:spPr bwMode="auto">
          <a:xfrm>
            <a:off x="5562600" y="1006475"/>
            <a:ext cx="38100" cy="412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147" name="Line 19"/>
          <p:cNvSpPr>
            <a:spLocks noChangeShapeType="1"/>
          </p:cNvSpPr>
          <p:nvPr/>
        </p:nvSpPr>
        <p:spPr bwMode="auto">
          <a:xfrm>
            <a:off x="5580063" y="1155700"/>
            <a:ext cx="1587" cy="84138"/>
          </a:xfrm>
          <a:prstGeom prst="line">
            <a:avLst/>
          </a:prstGeom>
          <a:noFill/>
          <a:ln w="18415">
            <a:solidFill>
              <a:srgbClr val="0000FF"/>
            </a:solidFill>
            <a:round/>
            <a:headEnd/>
            <a:tailEnd/>
          </a:ln>
        </p:spPr>
        <p:txBody>
          <a:bodyPr lIns="0" tIns="0" rIns="0" bIns="0"/>
          <a:lstStyle/>
          <a:p>
            <a:endParaRPr lang="en-US"/>
          </a:p>
        </p:txBody>
      </p:sp>
      <p:sp>
        <p:nvSpPr>
          <p:cNvPr id="48148" name="Oval 20"/>
          <p:cNvSpPr>
            <a:spLocks noChangeArrowheads="1"/>
          </p:cNvSpPr>
          <p:nvPr/>
        </p:nvSpPr>
        <p:spPr bwMode="auto">
          <a:xfrm>
            <a:off x="5272088" y="1041400"/>
            <a:ext cx="80962" cy="65088"/>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48149" name="Line 21"/>
          <p:cNvSpPr>
            <a:spLocks noChangeShapeType="1"/>
          </p:cNvSpPr>
          <p:nvPr/>
        </p:nvSpPr>
        <p:spPr bwMode="auto">
          <a:xfrm>
            <a:off x="5168900" y="1074738"/>
            <a:ext cx="106363" cy="3175"/>
          </a:xfrm>
          <a:prstGeom prst="line">
            <a:avLst/>
          </a:prstGeom>
          <a:noFill/>
          <a:ln w="9207">
            <a:solidFill>
              <a:srgbClr val="000000"/>
            </a:solidFill>
            <a:round/>
            <a:headEnd/>
            <a:tailEnd/>
          </a:ln>
        </p:spPr>
        <p:txBody>
          <a:bodyPr lIns="0" tIns="0" rIns="0" bIns="0"/>
          <a:lstStyle/>
          <a:p>
            <a:endParaRPr lang="en-US"/>
          </a:p>
        </p:txBody>
      </p:sp>
      <p:sp>
        <p:nvSpPr>
          <p:cNvPr id="48150" name="Oval 22"/>
          <p:cNvSpPr>
            <a:spLocks noChangeArrowheads="1"/>
          </p:cNvSpPr>
          <p:nvPr/>
        </p:nvSpPr>
        <p:spPr bwMode="auto">
          <a:xfrm>
            <a:off x="5195888" y="1004888"/>
            <a:ext cx="36512" cy="333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151" name="Line 23"/>
          <p:cNvSpPr>
            <a:spLocks noChangeShapeType="1"/>
          </p:cNvSpPr>
          <p:nvPr/>
        </p:nvSpPr>
        <p:spPr bwMode="auto">
          <a:xfrm flipV="1">
            <a:off x="5129213" y="1023938"/>
            <a:ext cx="66675" cy="82550"/>
          </a:xfrm>
          <a:prstGeom prst="line">
            <a:avLst/>
          </a:prstGeom>
          <a:noFill/>
          <a:ln w="9207">
            <a:solidFill>
              <a:srgbClr val="000000"/>
            </a:solidFill>
            <a:round/>
            <a:headEnd/>
            <a:tailEnd/>
          </a:ln>
        </p:spPr>
        <p:txBody>
          <a:bodyPr lIns="0" tIns="0" rIns="0" bIns="0"/>
          <a:lstStyle/>
          <a:p>
            <a:endParaRPr lang="en-US"/>
          </a:p>
        </p:txBody>
      </p:sp>
      <p:sp>
        <p:nvSpPr>
          <p:cNvPr id="48152" name="Line 24"/>
          <p:cNvSpPr>
            <a:spLocks noChangeShapeType="1"/>
          </p:cNvSpPr>
          <p:nvPr/>
        </p:nvSpPr>
        <p:spPr bwMode="auto">
          <a:xfrm>
            <a:off x="5195888" y="893763"/>
            <a:ext cx="384175" cy="3175"/>
          </a:xfrm>
          <a:prstGeom prst="line">
            <a:avLst/>
          </a:prstGeom>
          <a:noFill/>
          <a:ln w="18415">
            <a:solidFill>
              <a:srgbClr val="FF8080"/>
            </a:solidFill>
            <a:round/>
            <a:headEnd/>
            <a:tailEnd/>
          </a:ln>
        </p:spPr>
        <p:txBody>
          <a:bodyPr lIns="0" tIns="0" rIns="0" bIns="0"/>
          <a:lstStyle/>
          <a:p>
            <a:endParaRPr lang="en-US"/>
          </a:p>
        </p:txBody>
      </p:sp>
      <p:sp>
        <p:nvSpPr>
          <p:cNvPr id="48153" name="Line 25"/>
          <p:cNvSpPr>
            <a:spLocks noChangeShapeType="1"/>
          </p:cNvSpPr>
          <p:nvPr/>
        </p:nvSpPr>
        <p:spPr bwMode="auto">
          <a:xfrm>
            <a:off x="5202238" y="1136650"/>
            <a:ext cx="3175" cy="103188"/>
          </a:xfrm>
          <a:prstGeom prst="line">
            <a:avLst/>
          </a:prstGeom>
          <a:noFill/>
          <a:ln w="18415">
            <a:solidFill>
              <a:srgbClr val="0000FF"/>
            </a:solidFill>
            <a:round/>
            <a:headEnd/>
            <a:tailEnd/>
          </a:ln>
        </p:spPr>
        <p:txBody>
          <a:bodyPr lIns="0" tIns="0" rIns="0" bIns="0"/>
          <a:lstStyle/>
          <a:p>
            <a:endParaRPr lang="en-US"/>
          </a:p>
        </p:txBody>
      </p:sp>
      <p:sp>
        <p:nvSpPr>
          <p:cNvPr id="48154" name="Line 26"/>
          <p:cNvSpPr>
            <a:spLocks noChangeShapeType="1"/>
          </p:cNvSpPr>
          <p:nvPr/>
        </p:nvSpPr>
        <p:spPr bwMode="auto">
          <a:xfrm>
            <a:off x="7332663" y="898525"/>
            <a:ext cx="1587" cy="100013"/>
          </a:xfrm>
          <a:prstGeom prst="line">
            <a:avLst/>
          </a:prstGeom>
          <a:noFill/>
          <a:ln w="18415">
            <a:solidFill>
              <a:srgbClr val="FF8080"/>
            </a:solidFill>
            <a:round/>
            <a:headEnd/>
            <a:tailEnd/>
          </a:ln>
        </p:spPr>
        <p:txBody>
          <a:bodyPr lIns="0" tIns="0" rIns="0" bIns="0"/>
          <a:lstStyle/>
          <a:p>
            <a:endParaRPr lang="en-US"/>
          </a:p>
        </p:txBody>
      </p:sp>
      <p:sp>
        <p:nvSpPr>
          <p:cNvPr id="48155" name="Line 27"/>
          <p:cNvSpPr>
            <a:spLocks noChangeShapeType="1"/>
          </p:cNvSpPr>
          <p:nvPr/>
        </p:nvSpPr>
        <p:spPr bwMode="auto">
          <a:xfrm>
            <a:off x="7239000" y="1036638"/>
            <a:ext cx="88900" cy="95250"/>
          </a:xfrm>
          <a:prstGeom prst="line">
            <a:avLst/>
          </a:prstGeom>
          <a:noFill/>
          <a:ln w="9207">
            <a:solidFill>
              <a:srgbClr val="000000"/>
            </a:solidFill>
            <a:round/>
            <a:headEnd/>
            <a:tailEnd/>
          </a:ln>
        </p:spPr>
        <p:txBody>
          <a:bodyPr lIns="0" tIns="0" rIns="0" bIns="0"/>
          <a:lstStyle/>
          <a:p>
            <a:endParaRPr lang="en-US"/>
          </a:p>
        </p:txBody>
      </p:sp>
      <p:sp>
        <p:nvSpPr>
          <p:cNvPr id="48156" name="Oval 28"/>
          <p:cNvSpPr>
            <a:spLocks noChangeArrowheads="1"/>
          </p:cNvSpPr>
          <p:nvPr/>
        </p:nvSpPr>
        <p:spPr bwMode="auto">
          <a:xfrm>
            <a:off x="7307263" y="1001713"/>
            <a:ext cx="38100" cy="396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157" name="Oval 29"/>
          <p:cNvSpPr>
            <a:spLocks noChangeArrowheads="1"/>
          </p:cNvSpPr>
          <p:nvPr/>
        </p:nvSpPr>
        <p:spPr bwMode="auto">
          <a:xfrm>
            <a:off x="7300913" y="1106488"/>
            <a:ext cx="38100" cy="3651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158" name="Line 30"/>
          <p:cNvSpPr>
            <a:spLocks noChangeShapeType="1"/>
          </p:cNvSpPr>
          <p:nvPr/>
        </p:nvSpPr>
        <p:spPr bwMode="auto">
          <a:xfrm>
            <a:off x="7326313" y="1149350"/>
            <a:ext cx="0" cy="84138"/>
          </a:xfrm>
          <a:prstGeom prst="line">
            <a:avLst/>
          </a:prstGeom>
          <a:noFill/>
          <a:ln w="18415">
            <a:solidFill>
              <a:srgbClr val="0000FF"/>
            </a:solidFill>
            <a:round/>
            <a:headEnd/>
            <a:tailEnd/>
          </a:ln>
        </p:spPr>
        <p:txBody>
          <a:bodyPr lIns="0" tIns="0" rIns="0" bIns="0"/>
          <a:lstStyle/>
          <a:p>
            <a:endParaRPr lang="en-US"/>
          </a:p>
        </p:txBody>
      </p:sp>
      <p:sp>
        <p:nvSpPr>
          <p:cNvPr id="48159" name="Line 31"/>
          <p:cNvSpPr>
            <a:spLocks noChangeShapeType="1"/>
          </p:cNvSpPr>
          <p:nvPr/>
        </p:nvSpPr>
        <p:spPr bwMode="auto">
          <a:xfrm>
            <a:off x="6929438" y="893763"/>
            <a:ext cx="396875" cy="1587"/>
          </a:xfrm>
          <a:prstGeom prst="line">
            <a:avLst/>
          </a:prstGeom>
          <a:noFill/>
          <a:ln w="18415">
            <a:solidFill>
              <a:srgbClr val="FF8080"/>
            </a:solidFill>
            <a:round/>
            <a:headEnd/>
            <a:tailEnd/>
          </a:ln>
        </p:spPr>
        <p:txBody>
          <a:bodyPr lIns="0" tIns="0" rIns="0" bIns="0"/>
          <a:lstStyle/>
          <a:p>
            <a:endParaRPr lang="en-US"/>
          </a:p>
        </p:txBody>
      </p:sp>
      <p:sp>
        <p:nvSpPr>
          <p:cNvPr id="48160" name="Line 32"/>
          <p:cNvSpPr>
            <a:spLocks noChangeShapeType="1"/>
          </p:cNvSpPr>
          <p:nvPr/>
        </p:nvSpPr>
        <p:spPr bwMode="auto">
          <a:xfrm>
            <a:off x="6926263" y="660400"/>
            <a:ext cx="1587" cy="341313"/>
          </a:xfrm>
          <a:prstGeom prst="line">
            <a:avLst/>
          </a:prstGeom>
          <a:noFill/>
          <a:ln w="18415">
            <a:solidFill>
              <a:srgbClr val="FF8080"/>
            </a:solidFill>
            <a:round/>
            <a:headEnd/>
            <a:tailEnd/>
          </a:ln>
        </p:spPr>
        <p:txBody>
          <a:bodyPr lIns="0" tIns="0" rIns="0" bIns="0"/>
          <a:lstStyle/>
          <a:p>
            <a:endParaRPr lang="en-US"/>
          </a:p>
        </p:txBody>
      </p:sp>
      <p:sp>
        <p:nvSpPr>
          <p:cNvPr id="48161" name="Line 33"/>
          <p:cNvSpPr>
            <a:spLocks noChangeShapeType="1"/>
          </p:cNvSpPr>
          <p:nvPr/>
        </p:nvSpPr>
        <p:spPr bwMode="auto">
          <a:xfrm>
            <a:off x="6926263" y="1141413"/>
            <a:ext cx="1587" cy="103187"/>
          </a:xfrm>
          <a:prstGeom prst="line">
            <a:avLst/>
          </a:prstGeom>
          <a:noFill/>
          <a:ln w="18415">
            <a:solidFill>
              <a:srgbClr val="0000FF"/>
            </a:solidFill>
            <a:round/>
            <a:headEnd/>
            <a:tailEnd/>
          </a:ln>
        </p:spPr>
        <p:txBody>
          <a:bodyPr lIns="0" tIns="0" rIns="0" bIns="0"/>
          <a:lstStyle/>
          <a:p>
            <a:endParaRPr lang="en-US"/>
          </a:p>
        </p:txBody>
      </p:sp>
      <p:grpSp>
        <p:nvGrpSpPr>
          <p:cNvPr id="48162" name="Group 34"/>
          <p:cNvGrpSpPr>
            <a:grpSpLocks/>
          </p:cNvGrpSpPr>
          <p:nvPr/>
        </p:nvGrpSpPr>
        <p:grpSpPr bwMode="auto">
          <a:xfrm>
            <a:off x="1036638" y="1682750"/>
            <a:ext cx="404812" cy="428625"/>
            <a:chOff x="711" y="953"/>
            <a:chExt cx="252" cy="177"/>
          </a:xfrm>
        </p:grpSpPr>
        <p:sp>
          <p:nvSpPr>
            <p:cNvPr id="48578" name="Oval 35"/>
            <p:cNvSpPr>
              <a:spLocks noChangeArrowheads="1"/>
            </p:cNvSpPr>
            <p:nvPr/>
          </p:nvSpPr>
          <p:spPr bwMode="auto">
            <a:xfrm>
              <a:off x="711" y="953"/>
              <a:ext cx="252" cy="177"/>
            </a:xfrm>
            <a:prstGeom prst="ellipse">
              <a:avLst/>
            </a:prstGeom>
            <a:solidFill>
              <a:srgbClr val="FFFFFF"/>
            </a:solidFill>
            <a:ln w="18415">
              <a:solidFill>
                <a:srgbClr val="0000FF"/>
              </a:solidFill>
              <a:round/>
              <a:headEnd/>
              <a:tailEnd/>
            </a:ln>
          </p:spPr>
          <p:txBody>
            <a:bodyPr lIns="0" tIns="0" rIns="0" bIns="0"/>
            <a:lstStyle/>
            <a:p>
              <a:endParaRPr lang="en-US"/>
            </a:p>
          </p:txBody>
        </p:sp>
        <p:sp>
          <p:nvSpPr>
            <p:cNvPr id="48579" name="Line 36"/>
            <p:cNvSpPr>
              <a:spLocks noChangeShapeType="1"/>
            </p:cNvSpPr>
            <p:nvPr/>
          </p:nvSpPr>
          <p:spPr bwMode="auto">
            <a:xfrm>
              <a:off x="837" y="962"/>
              <a:ext cx="1" cy="68"/>
            </a:xfrm>
            <a:prstGeom prst="line">
              <a:avLst/>
            </a:prstGeom>
            <a:noFill/>
            <a:ln w="18415">
              <a:solidFill>
                <a:srgbClr val="0000FF"/>
              </a:solidFill>
              <a:round/>
              <a:headEnd/>
              <a:tailEnd/>
            </a:ln>
          </p:spPr>
          <p:txBody>
            <a:bodyPr lIns="0" tIns="0" rIns="0" bIns="0"/>
            <a:lstStyle/>
            <a:p>
              <a:endParaRPr lang="en-US"/>
            </a:p>
          </p:txBody>
        </p:sp>
        <p:sp>
          <p:nvSpPr>
            <p:cNvPr id="48580" name="Line 37"/>
            <p:cNvSpPr>
              <a:spLocks noChangeShapeType="1"/>
            </p:cNvSpPr>
            <p:nvPr/>
          </p:nvSpPr>
          <p:spPr bwMode="auto">
            <a:xfrm>
              <a:off x="837" y="1034"/>
              <a:ext cx="103" cy="57"/>
            </a:xfrm>
            <a:prstGeom prst="line">
              <a:avLst/>
            </a:prstGeom>
            <a:noFill/>
            <a:ln w="18415">
              <a:solidFill>
                <a:srgbClr val="0000FF"/>
              </a:solidFill>
              <a:round/>
              <a:headEnd/>
              <a:tailEnd/>
            </a:ln>
          </p:spPr>
          <p:txBody>
            <a:bodyPr lIns="0" tIns="0" rIns="0" bIns="0"/>
            <a:lstStyle/>
            <a:p>
              <a:endParaRPr lang="en-US"/>
            </a:p>
          </p:txBody>
        </p:sp>
        <p:sp>
          <p:nvSpPr>
            <p:cNvPr id="48581" name="Line 38"/>
            <p:cNvSpPr>
              <a:spLocks noChangeShapeType="1"/>
            </p:cNvSpPr>
            <p:nvPr/>
          </p:nvSpPr>
          <p:spPr bwMode="auto">
            <a:xfrm flipV="1">
              <a:off x="741" y="1040"/>
              <a:ext cx="92" cy="46"/>
            </a:xfrm>
            <a:prstGeom prst="line">
              <a:avLst/>
            </a:prstGeom>
            <a:noFill/>
            <a:ln w="18415">
              <a:solidFill>
                <a:srgbClr val="0000FF"/>
              </a:solidFill>
              <a:round/>
              <a:headEnd/>
              <a:tailEnd/>
            </a:ln>
          </p:spPr>
          <p:txBody>
            <a:bodyPr lIns="0" tIns="0" rIns="0" bIns="0"/>
            <a:lstStyle/>
            <a:p>
              <a:endParaRPr lang="en-US"/>
            </a:p>
          </p:txBody>
        </p:sp>
      </p:grpSp>
      <p:sp>
        <p:nvSpPr>
          <p:cNvPr id="48163" name="Oval 39"/>
          <p:cNvSpPr>
            <a:spLocks noChangeArrowheads="1"/>
          </p:cNvSpPr>
          <p:nvPr/>
        </p:nvSpPr>
        <p:spPr bwMode="auto">
          <a:xfrm>
            <a:off x="3973513" y="1692275"/>
            <a:ext cx="92075" cy="141288"/>
          </a:xfrm>
          <a:prstGeom prst="ellipse">
            <a:avLst/>
          </a:prstGeom>
          <a:noFill/>
          <a:ln w="18415">
            <a:solidFill>
              <a:srgbClr val="0000FF"/>
            </a:solidFill>
            <a:round/>
            <a:headEnd/>
            <a:tailEnd/>
          </a:ln>
        </p:spPr>
        <p:txBody>
          <a:bodyPr lIns="0" tIns="0" rIns="0" bIns="0"/>
          <a:lstStyle/>
          <a:p>
            <a:endParaRPr lang="en-US"/>
          </a:p>
        </p:txBody>
      </p:sp>
      <p:sp>
        <p:nvSpPr>
          <p:cNvPr id="48164" name="Oval 40"/>
          <p:cNvSpPr>
            <a:spLocks noChangeArrowheads="1"/>
          </p:cNvSpPr>
          <p:nvPr/>
        </p:nvSpPr>
        <p:spPr bwMode="auto">
          <a:xfrm>
            <a:off x="4049713" y="1692275"/>
            <a:ext cx="90487" cy="141288"/>
          </a:xfrm>
          <a:prstGeom prst="ellipse">
            <a:avLst/>
          </a:prstGeom>
          <a:noFill/>
          <a:ln w="18415">
            <a:solidFill>
              <a:srgbClr val="0000FF"/>
            </a:solidFill>
            <a:round/>
            <a:headEnd/>
            <a:tailEnd/>
          </a:ln>
        </p:spPr>
        <p:txBody>
          <a:bodyPr lIns="0" tIns="0" rIns="0" bIns="0"/>
          <a:lstStyle/>
          <a:p>
            <a:endParaRPr lang="en-US"/>
          </a:p>
        </p:txBody>
      </p:sp>
      <p:sp>
        <p:nvSpPr>
          <p:cNvPr id="48165" name="Oval 41"/>
          <p:cNvSpPr>
            <a:spLocks noChangeArrowheads="1"/>
          </p:cNvSpPr>
          <p:nvPr/>
        </p:nvSpPr>
        <p:spPr bwMode="auto">
          <a:xfrm>
            <a:off x="4138613" y="1692275"/>
            <a:ext cx="92075" cy="141288"/>
          </a:xfrm>
          <a:prstGeom prst="ellipse">
            <a:avLst/>
          </a:prstGeom>
          <a:noFill/>
          <a:ln w="18415">
            <a:solidFill>
              <a:srgbClr val="0000FF"/>
            </a:solidFill>
            <a:round/>
            <a:headEnd/>
            <a:tailEnd/>
          </a:ln>
        </p:spPr>
        <p:txBody>
          <a:bodyPr lIns="0" tIns="0" rIns="0" bIns="0"/>
          <a:lstStyle/>
          <a:p>
            <a:endParaRPr lang="en-US"/>
          </a:p>
        </p:txBody>
      </p:sp>
      <p:sp>
        <p:nvSpPr>
          <p:cNvPr id="48166" name="Oval 42"/>
          <p:cNvSpPr>
            <a:spLocks noChangeArrowheads="1"/>
          </p:cNvSpPr>
          <p:nvPr/>
        </p:nvSpPr>
        <p:spPr bwMode="auto">
          <a:xfrm>
            <a:off x="4214813" y="1692275"/>
            <a:ext cx="95250" cy="141288"/>
          </a:xfrm>
          <a:prstGeom prst="ellipse">
            <a:avLst/>
          </a:prstGeom>
          <a:noFill/>
          <a:ln w="18415">
            <a:solidFill>
              <a:srgbClr val="0000FF"/>
            </a:solidFill>
            <a:round/>
            <a:headEnd/>
            <a:tailEnd/>
          </a:ln>
        </p:spPr>
        <p:txBody>
          <a:bodyPr lIns="0" tIns="0" rIns="0" bIns="0"/>
          <a:lstStyle/>
          <a:p>
            <a:endParaRPr lang="en-US"/>
          </a:p>
        </p:txBody>
      </p:sp>
      <p:sp>
        <p:nvSpPr>
          <p:cNvPr id="48167" name="Freeform 43"/>
          <p:cNvSpPr>
            <a:spLocks/>
          </p:cNvSpPr>
          <p:nvPr/>
        </p:nvSpPr>
        <p:spPr bwMode="auto">
          <a:xfrm>
            <a:off x="3960813" y="1668463"/>
            <a:ext cx="433387" cy="127000"/>
          </a:xfrm>
          <a:custGeom>
            <a:avLst/>
            <a:gdLst>
              <a:gd name="T0" fmla="*/ 2147483647 w 146"/>
              <a:gd name="T1" fmla="*/ 2147483647 h 47"/>
              <a:gd name="T2" fmla="*/ 2147483647 w 146"/>
              <a:gd name="T3" fmla="*/ 0 h 47"/>
              <a:gd name="T4" fmla="*/ 0 w 146"/>
              <a:gd name="T5" fmla="*/ 0 h 47"/>
              <a:gd name="T6" fmla="*/ 0 w 146"/>
              <a:gd name="T7" fmla="*/ 2147483647 h 47"/>
              <a:gd name="T8" fmla="*/ 2147483647 w 146"/>
              <a:gd name="T9" fmla="*/ 2147483647 h 47"/>
              <a:gd name="T10" fmla="*/ 0 60000 65536"/>
              <a:gd name="T11" fmla="*/ 0 60000 65536"/>
              <a:gd name="T12" fmla="*/ 0 60000 65536"/>
              <a:gd name="T13" fmla="*/ 0 60000 65536"/>
              <a:gd name="T14" fmla="*/ 0 60000 65536"/>
              <a:gd name="T15" fmla="*/ 0 w 146"/>
              <a:gd name="T16" fmla="*/ 0 h 47"/>
              <a:gd name="T17" fmla="*/ 146 w 146"/>
              <a:gd name="T18" fmla="*/ 47 h 47"/>
            </a:gdLst>
            <a:ahLst/>
            <a:cxnLst>
              <a:cxn ang="T10">
                <a:pos x="T0" y="T1"/>
              </a:cxn>
              <a:cxn ang="T11">
                <a:pos x="T2" y="T3"/>
              </a:cxn>
              <a:cxn ang="T12">
                <a:pos x="T4" y="T5"/>
              </a:cxn>
              <a:cxn ang="T13">
                <a:pos x="T6" y="T7"/>
              </a:cxn>
              <a:cxn ang="T14">
                <a:pos x="T8" y="T9"/>
              </a:cxn>
            </a:cxnLst>
            <a:rect l="T15" t="T16" r="T17" b="T18"/>
            <a:pathLst>
              <a:path w="146" h="47">
                <a:moveTo>
                  <a:pt x="145" y="46"/>
                </a:moveTo>
                <a:lnTo>
                  <a:pt x="145" y="0"/>
                </a:lnTo>
                <a:lnTo>
                  <a:pt x="0" y="0"/>
                </a:lnTo>
                <a:lnTo>
                  <a:pt x="0" y="46"/>
                </a:lnTo>
                <a:lnTo>
                  <a:pt x="145" y="46"/>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168" name="Oval 44"/>
          <p:cNvSpPr>
            <a:spLocks noChangeArrowheads="1"/>
          </p:cNvSpPr>
          <p:nvPr/>
        </p:nvSpPr>
        <p:spPr bwMode="auto">
          <a:xfrm>
            <a:off x="3890963" y="1858963"/>
            <a:ext cx="92075" cy="141287"/>
          </a:xfrm>
          <a:prstGeom prst="ellipse">
            <a:avLst/>
          </a:prstGeom>
          <a:noFill/>
          <a:ln w="18415">
            <a:solidFill>
              <a:srgbClr val="0000FF"/>
            </a:solidFill>
            <a:round/>
            <a:headEnd/>
            <a:tailEnd/>
          </a:ln>
        </p:spPr>
        <p:txBody>
          <a:bodyPr lIns="0" tIns="0" rIns="0" bIns="0"/>
          <a:lstStyle/>
          <a:p>
            <a:endParaRPr lang="en-US"/>
          </a:p>
        </p:txBody>
      </p:sp>
      <p:sp>
        <p:nvSpPr>
          <p:cNvPr id="48169" name="Oval 45"/>
          <p:cNvSpPr>
            <a:spLocks noChangeArrowheads="1"/>
          </p:cNvSpPr>
          <p:nvPr/>
        </p:nvSpPr>
        <p:spPr bwMode="auto">
          <a:xfrm>
            <a:off x="3967163" y="1858963"/>
            <a:ext cx="92075" cy="141287"/>
          </a:xfrm>
          <a:prstGeom prst="ellipse">
            <a:avLst/>
          </a:prstGeom>
          <a:noFill/>
          <a:ln w="18415">
            <a:solidFill>
              <a:srgbClr val="0000FF"/>
            </a:solidFill>
            <a:round/>
            <a:headEnd/>
            <a:tailEnd/>
          </a:ln>
        </p:spPr>
        <p:txBody>
          <a:bodyPr lIns="0" tIns="0" rIns="0" bIns="0"/>
          <a:lstStyle/>
          <a:p>
            <a:endParaRPr lang="en-US"/>
          </a:p>
        </p:txBody>
      </p:sp>
      <p:sp>
        <p:nvSpPr>
          <p:cNvPr id="48170" name="Oval 46"/>
          <p:cNvSpPr>
            <a:spLocks noChangeArrowheads="1"/>
          </p:cNvSpPr>
          <p:nvPr/>
        </p:nvSpPr>
        <p:spPr bwMode="auto">
          <a:xfrm>
            <a:off x="4237038" y="1858963"/>
            <a:ext cx="93662" cy="141287"/>
          </a:xfrm>
          <a:prstGeom prst="ellipse">
            <a:avLst/>
          </a:prstGeom>
          <a:noFill/>
          <a:ln w="18415">
            <a:solidFill>
              <a:srgbClr val="0000FF"/>
            </a:solidFill>
            <a:round/>
            <a:headEnd/>
            <a:tailEnd/>
          </a:ln>
        </p:spPr>
        <p:txBody>
          <a:bodyPr lIns="0" tIns="0" rIns="0" bIns="0"/>
          <a:lstStyle/>
          <a:p>
            <a:endParaRPr lang="en-US"/>
          </a:p>
        </p:txBody>
      </p:sp>
      <p:sp>
        <p:nvSpPr>
          <p:cNvPr id="48171" name="Oval 47"/>
          <p:cNvSpPr>
            <a:spLocks noChangeArrowheads="1"/>
          </p:cNvSpPr>
          <p:nvPr/>
        </p:nvSpPr>
        <p:spPr bwMode="auto">
          <a:xfrm>
            <a:off x="4319588" y="1858963"/>
            <a:ext cx="93662" cy="141287"/>
          </a:xfrm>
          <a:prstGeom prst="ellipse">
            <a:avLst/>
          </a:prstGeom>
          <a:noFill/>
          <a:ln w="18415">
            <a:solidFill>
              <a:srgbClr val="0000FF"/>
            </a:solidFill>
            <a:round/>
            <a:headEnd/>
            <a:tailEnd/>
          </a:ln>
        </p:spPr>
        <p:txBody>
          <a:bodyPr lIns="0" tIns="0" rIns="0" bIns="0"/>
          <a:lstStyle/>
          <a:p>
            <a:endParaRPr lang="en-US"/>
          </a:p>
        </p:txBody>
      </p:sp>
      <p:sp>
        <p:nvSpPr>
          <p:cNvPr id="48172" name="Freeform 48"/>
          <p:cNvSpPr>
            <a:spLocks/>
          </p:cNvSpPr>
          <p:nvPr/>
        </p:nvSpPr>
        <p:spPr bwMode="auto">
          <a:xfrm>
            <a:off x="3873500" y="1901825"/>
            <a:ext cx="576263" cy="147638"/>
          </a:xfrm>
          <a:custGeom>
            <a:avLst/>
            <a:gdLst>
              <a:gd name="T0" fmla="*/ 0 w 193"/>
              <a:gd name="T1" fmla="*/ 0 h 62"/>
              <a:gd name="T2" fmla="*/ 0 w 193"/>
              <a:gd name="T3" fmla="*/ 2147483647 h 62"/>
              <a:gd name="T4" fmla="*/ 2147483647 w 193"/>
              <a:gd name="T5" fmla="*/ 2147483647 h 62"/>
              <a:gd name="T6" fmla="*/ 2147483647 w 193"/>
              <a:gd name="T7" fmla="*/ 0 h 62"/>
              <a:gd name="T8" fmla="*/ 0 w 193"/>
              <a:gd name="T9" fmla="*/ 0 h 62"/>
              <a:gd name="T10" fmla="*/ 0 60000 65536"/>
              <a:gd name="T11" fmla="*/ 0 60000 65536"/>
              <a:gd name="T12" fmla="*/ 0 60000 65536"/>
              <a:gd name="T13" fmla="*/ 0 60000 65536"/>
              <a:gd name="T14" fmla="*/ 0 60000 65536"/>
              <a:gd name="T15" fmla="*/ 0 w 193"/>
              <a:gd name="T16" fmla="*/ 0 h 62"/>
              <a:gd name="T17" fmla="*/ 193 w 193"/>
              <a:gd name="T18" fmla="*/ 62 h 62"/>
            </a:gdLst>
            <a:ahLst/>
            <a:cxnLst>
              <a:cxn ang="T10">
                <a:pos x="T0" y="T1"/>
              </a:cxn>
              <a:cxn ang="T11">
                <a:pos x="T2" y="T3"/>
              </a:cxn>
              <a:cxn ang="T12">
                <a:pos x="T4" y="T5"/>
              </a:cxn>
              <a:cxn ang="T13">
                <a:pos x="T6" y="T7"/>
              </a:cxn>
              <a:cxn ang="T14">
                <a:pos x="T8" y="T9"/>
              </a:cxn>
            </a:cxnLst>
            <a:rect l="T15" t="T16" r="T17" b="T18"/>
            <a:pathLst>
              <a:path w="193" h="62">
                <a:moveTo>
                  <a:pt x="0" y="0"/>
                </a:moveTo>
                <a:lnTo>
                  <a:pt x="0" y="61"/>
                </a:lnTo>
                <a:lnTo>
                  <a:pt x="192" y="61"/>
                </a:lnTo>
                <a:lnTo>
                  <a:pt x="192"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grpSp>
        <p:nvGrpSpPr>
          <p:cNvPr id="48173" name="Group 49"/>
          <p:cNvGrpSpPr>
            <a:grpSpLocks/>
          </p:cNvGrpSpPr>
          <p:nvPr/>
        </p:nvGrpSpPr>
        <p:grpSpPr bwMode="auto">
          <a:xfrm>
            <a:off x="3833813" y="1874838"/>
            <a:ext cx="120650" cy="304800"/>
            <a:chOff x="2414" y="1205"/>
            <a:chExt cx="76" cy="192"/>
          </a:xfrm>
        </p:grpSpPr>
        <p:sp>
          <p:nvSpPr>
            <p:cNvPr id="48572" name="AutoShape 50"/>
            <p:cNvSpPr>
              <a:spLocks noChangeArrowheads="1"/>
            </p:cNvSpPr>
            <p:nvPr/>
          </p:nvSpPr>
          <p:spPr bwMode="auto">
            <a:xfrm flipV="1">
              <a:off x="2431" y="1259"/>
              <a:ext cx="44" cy="62"/>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573" name="Line 51"/>
            <p:cNvSpPr>
              <a:spLocks noChangeShapeType="1"/>
            </p:cNvSpPr>
            <p:nvPr/>
          </p:nvSpPr>
          <p:spPr bwMode="auto">
            <a:xfrm>
              <a:off x="2450" y="1205"/>
              <a:ext cx="1" cy="48"/>
            </a:xfrm>
            <a:prstGeom prst="line">
              <a:avLst/>
            </a:prstGeom>
            <a:noFill/>
            <a:ln w="18415">
              <a:solidFill>
                <a:srgbClr val="0000FF"/>
              </a:solidFill>
              <a:round/>
              <a:headEnd/>
              <a:tailEnd/>
            </a:ln>
          </p:spPr>
          <p:txBody>
            <a:bodyPr lIns="0" tIns="0" rIns="0" bIns="0"/>
            <a:lstStyle/>
            <a:p>
              <a:endParaRPr lang="en-US"/>
            </a:p>
          </p:txBody>
        </p:sp>
        <p:sp>
          <p:nvSpPr>
            <p:cNvPr id="48574" name="Line 52"/>
            <p:cNvSpPr>
              <a:spLocks noChangeShapeType="1"/>
            </p:cNvSpPr>
            <p:nvPr/>
          </p:nvSpPr>
          <p:spPr bwMode="auto">
            <a:xfrm>
              <a:off x="2450" y="1318"/>
              <a:ext cx="1" cy="43"/>
            </a:xfrm>
            <a:prstGeom prst="line">
              <a:avLst/>
            </a:prstGeom>
            <a:noFill/>
            <a:ln w="18415">
              <a:solidFill>
                <a:srgbClr val="0000FF"/>
              </a:solidFill>
              <a:round/>
              <a:headEnd/>
              <a:tailEnd/>
            </a:ln>
          </p:spPr>
          <p:txBody>
            <a:bodyPr lIns="0" tIns="0" rIns="0" bIns="0"/>
            <a:lstStyle/>
            <a:p>
              <a:endParaRPr lang="en-US"/>
            </a:p>
          </p:txBody>
        </p:sp>
        <p:sp>
          <p:nvSpPr>
            <p:cNvPr id="48575" name="Line 53"/>
            <p:cNvSpPr>
              <a:spLocks noChangeShapeType="1"/>
            </p:cNvSpPr>
            <p:nvPr/>
          </p:nvSpPr>
          <p:spPr bwMode="auto">
            <a:xfrm flipH="1">
              <a:off x="2414" y="1368"/>
              <a:ext cx="76" cy="1"/>
            </a:xfrm>
            <a:prstGeom prst="line">
              <a:avLst/>
            </a:prstGeom>
            <a:noFill/>
            <a:ln w="18415">
              <a:solidFill>
                <a:srgbClr val="0000FF"/>
              </a:solidFill>
              <a:round/>
              <a:headEnd/>
              <a:tailEnd/>
            </a:ln>
          </p:spPr>
          <p:txBody>
            <a:bodyPr lIns="0" tIns="0" rIns="0" bIns="0"/>
            <a:lstStyle/>
            <a:p>
              <a:endParaRPr lang="en-US"/>
            </a:p>
          </p:txBody>
        </p:sp>
        <p:sp>
          <p:nvSpPr>
            <p:cNvPr id="48576" name="Line 54"/>
            <p:cNvSpPr>
              <a:spLocks noChangeShapeType="1"/>
            </p:cNvSpPr>
            <p:nvPr/>
          </p:nvSpPr>
          <p:spPr bwMode="auto">
            <a:xfrm flipH="1">
              <a:off x="2431" y="1383"/>
              <a:ext cx="44" cy="1"/>
            </a:xfrm>
            <a:prstGeom prst="line">
              <a:avLst/>
            </a:prstGeom>
            <a:noFill/>
            <a:ln w="18415">
              <a:solidFill>
                <a:srgbClr val="0000FF"/>
              </a:solidFill>
              <a:round/>
              <a:headEnd/>
              <a:tailEnd/>
            </a:ln>
          </p:spPr>
          <p:txBody>
            <a:bodyPr lIns="0" tIns="0" rIns="0" bIns="0"/>
            <a:lstStyle/>
            <a:p>
              <a:endParaRPr lang="en-US"/>
            </a:p>
          </p:txBody>
        </p:sp>
        <p:sp>
          <p:nvSpPr>
            <p:cNvPr id="48577" name="Line 55"/>
            <p:cNvSpPr>
              <a:spLocks noChangeShapeType="1"/>
            </p:cNvSpPr>
            <p:nvPr/>
          </p:nvSpPr>
          <p:spPr bwMode="auto">
            <a:xfrm flipH="1">
              <a:off x="2442" y="1396"/>
              <a:ext cx="19" cy="1"/>
            </a:xfrm>
            <a:prstGeom prst="line">
              <a:avLst/>
            </a:prstGeom>
            <a:noFill/>
            <a:ln w="18415">
              <a:solidFill>
                <a:srgbClr val="0000FF"/>
              </a:solidFill>
              <a:round/>
              <a:headEnd/>
              <a:tailEnd/>
            </a:ln>
          </p:spPr>
          <p:txBody>
            <a:bodyPr lIns="0" tIns="0" rIns="0" bIns="0"/>
            <a:lstStyle/>
            <a:p>
              <a:endParaRPr lang="en-US"/>
            </a:p>
          </p:txBody>
        </p:sp>
      </p:grpSp>
      <p:sp>
        <p:nvSpPr>
          <p:cNvPr id="48174" name="AutoShape 56"/>
          <p:cNvSpPr>
            <a:spLocks noChangeArrowheads="1"/>
          </p:cNvSpPr>
          <p:nvPr/>
        </p:nvSpPr>
        <p:spPr bwMode="auto">
          <a:xfrm flipV="1">
            <a:off x="4208463" y="1992313"/>
            <a:ext cx="69850" cy="100012"/>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175" name="Line 57"/>
          <p:cNvSpPr>
            <a:spLocks noChangeShapeType="1"/>
          </p:cNvSpPr>
          <p:nvPr/>
        </p:nvSpPr>
        <p:spPr bwMode="auto">
          <a:xfrm>
            <a:off x="4243388" y="1903413"/>
            <a:ext cx="3175" cy="82550"/>
          </a:xfrm>
          <a:prstGeom prst="line">
            <a:avLst/>
          </a:prstGeom>
          <a:noFill/>
          <a:ln w="18415">
            <a:solidFill>
              <a:srgbClr val="0000FF"/>
            </a:solidFill>
            <a:round/>
            <a:headEnd/>
            <a:tailEnd/>
          </a:ln>
        </p:spPr>
        <p:txBody>
          <a:bodyPr lIns="0" tIns="0" rIns="0" bIns="0"/>
          <a:lstStyle/>
          <a:p>
            <a:endParaRPr lang="en-US"/>
          </a:p>
        </p:txBody>
      </p:sp>
      <p:sp>
        <p:nvSpPr>
          <p:cNvPr id="48176" name="Line 58"/>
          <p:cNvSpPr>
            <a:spLocks noChangeShapeType="1"/>
          </p:cNvSpPr>
          <p:nvPr/>
        </p:nvSpPr>
        <p:spPr bwMode="auto">
          <a:xfrm>
            <a:off x="4240213" y="2085975"/>
            <a:ext cx="1587" cy="71438"/>
          </a:xfrm>
          <a:prstGeom prst="line">
            <a:avLst/>
          </a:prstGeom>
          <a:noFill/>
          <a:ln w="18415">
            <a:solidFill>
              <a:srgbClr val="0000FF"/>
            </a:solidFill>
            <a:round/>
            <a:headEnd/>
            <a:tailEnd/>
          </a:ln>
        </p:spPr>
        <p:txBody>
          <a:bodyPr lIns="0" tIns="0" rIns="0" bIns="0"/>
          <a:lstStyle/>
          <a:p>
            <a:endParaRPr lang="en-US"/>
          </a:p>
        </p:txBody>
      </p:sp>
      <p:sp>
        <p:nvSpPr>
          <p:cNvPr id="48177" name="Line 59"/>
          <p:cNvSpPr>
            <a:spLocks noChangeShapeType="1"/>
          </p:cNvSpPr>
          <p:nvPr/>
        </p:nvSpPr>
        <p:spPr bwMode="auto">
          <a:xfrm flipH="1">
            <a:off x="4186238" y="2165350"/>
            <a:ext cx="117475" cy="3175"/>
          </a:xfrm>
          <a:prstGeom prst="line">
            <a:avLst/>
          </a:prstGeom>
          <a:noFill/>
          <a:ln w="18415">
            <a:solidFill>
              <a:srgbClr val="0000FF"/>
            </a:solidFill>
            <a:round/>
            <a:headEnd/>
            <a:tailEnd/>
          </a:ln>
        </p:spPr>
        <p:txBody>
          <a:bodyPr lIns="0" tIns="0" rIns="0" bIns="0"/>
          <a:lstStyle/>
          <a:p>
            <a:endParaRPr lang="en-US"/>
          </a:p>
        </p:txBody>
      </p:sp>
      <p:sp>
        <p:nvSpPr>
          <p:cNvPr id="48178" name="Line 60"/>
          <p:cNvSpPr>
            <a:spLocks noChangeShapeType="1"/>
          </p:cNvSpPr>
          <p:nvPr/>
        </p:nvSpPr>
        <p:spPr bwMode="auto">
          <a:xfrm flipH="1">
            <a:off x="4208463" y="2190750"/>
            <a:ext cx="73025" cy="1588"/>
          </a:xfrm>
          <a:prstGeom prst="line">
            <a:avLst/>
          </a:prstGeom>
          <a:noFill/>
          <a:ln w="18415">
            <a:solidFill>
              <a:srgbClr val="0000FF"/>
            </a:solidFill>
            <a:round/>
            <a:headEnd/>
            <a:tailEnd/>
          </a:ln>
        </p:spPr>
        <p:txBody>
          <a:bodyPr lIns="0" tIns="0" rIns="0" bIns="0"/>
          <a:lstStyle/>
          <a:p>
            <a:endParaRPr lang="en-US"/>
          </a:p>
        </p:txBody>
      </p:sp>
      <p:sp>
        <p:nvSpPr>
          <p:cNvPr id="48179" name="Line 61"/>
          <p:cNvSpPr>
            <a:spLocks noChangeShapeType="1"/>
          </p:cNvSpPr>
          <p:nvPr/>
        </p:nvSpPr>
        <p:spPr bwMode="auto">
          <a:xfrm flipH="1">
            <a:off x="4230688" y="2214563"/>
            <a:ext cx="28575" cy="1587"/>
          </a:xfrm>
          <a:prstGeom prst="line">
            <a:avLst/>
          </a:prstGeom>
          <a:noFill/>
          <a:ln w="18415">
            <a:solidFill>
              <a:srgbClr val="0000FF"/>
            </a:solidFill>
            <a:round/>
            <a:headEnd/>
            <a:tailEnd/>
          </a:ln>
        </p:spPr>
        <p:txBody>
          <a:bodyPr lIns="0" tIns="0" rIns="0" bIns="0"/>
          <a:lstStyle/>
          <a:p>
            <a:endParaRPr lang="en-US"/>
          </a:p>
        </p:txBody>
      </p:sp>
      <p:sp>
        <p:nvSpPr>
          <p:cNvPr id="48180" name="Line 62"/>
          <p:cNvSpPr>
            <a:spLocks noChangeShapeType="1"/>
          </p:cNvSpPr>
          <p:nvPr/>
        </p:nvSpPr>
        <p:spPr bwMode="auto">
          <a:xfrm>
            <a:off x="4330700" y="1909763"/>
            <a:ext cx="1588" cy="2052637"/>
          </a:xfrm>
          <a:prstGeom prst="line">
            <a:avLst/>
          </a:prstGeom>
          <a:noFill/>
          <a:ln w="18415">
            <a:solidFill>
              <a:srgbClr val="0000FF"/>
            </a:solidFill>
            <a:round/>
            <a:headEnd/>
            <a:tailEnd/>
          </a:ln>
        </p:spPr>
        <p:txBody>
          <a:bodyPr lIns="0" tIns="0" rIns="0" bIns="0"/>
          <a:lstStyle/>
          <a:p>
            <a:endParaRPr lang="en-US"/>
          </a:p>
        </p:txBody>
      </p:sp>
      <p:sp>
        <p:nvSpPr>
          <p:cNvPr id="48181" name="Oval 63"/>
          <p:cNvSpPr>
            <a:spLocks noChangeArrowheads="1"/>
          </p:cNvSpPr>
          <p:nvPr/>
        </p:nvSpPr>
        <p:spPr bwMode="auto">
          <a:xfrm>
            <a:off x="2093913" y="1717675"/>
            <a:ext cx="92075" cy="141288"/>
          </a:xfrm>
          <a:prstGeom prst="ellipse">
            <a:avLst/>
          </a:prstGeom>
          <a:noFill/>
          <a:ln w="18415">
            <a:solidFill>
              <a:srgbClr val="0000FF"/>
            </a:solidFill>
            <a:round/>
            <a:headEnd/>
            <a:tailEnd/>
          </a:ln>
        </p:spPr>
        <p:txBody>
          <a:bodyPr lIns="0" tIns="0" rIns="0" bIns="0"/>
          <a:lstStyle/>
          <a:p>
            <a:endParaRPr lang="en-US"/>
          </a:p>
        </p:txBody>
      </p:sp>
      <p:sp>
        <p:nvSpPr>
          <p:cNvPr id="48182" name="Oval 64"/>
          <p:cNvSpPr>
            <a:spLocks noChangeArrowheads="1"/>
          </p:cNvSpPr>
          <p:nvPr/>
        </p:nvSpPr>
        <p:spPr bwMode="auto">
          <a:xfrm>
            <a:off x="2170113" y="1717675"/>
            <a:ext cx="96837" cy="141288"/>
          </a:xfrm>
          <a:prstGeom prst="ellipse">
            <a:avLst/>
          </a:prstGeom>
          <a:noFill/>
          <a:ln w="18415">
            <a:solidFill>
              <a:srgbClr val="0000FF"/>
            </a:solidFill>
            <a:round/>
            <a:headEnd/>
            <a:tailEnd/>
          </a:ln>
        </p:spPr>
        <p:txBody>
          <a:bodyPr lIns="0" tIns="0" rIns="0" bIns="0"/>
          <a:lstStyle/>
          <a:p>
            <a:endParaRPr lang="en-US"/>
          </a:p>
        </p:txBody>
      </p:sp>
      <p:sp>
        <p:nvSpPr>
          <p:cNvPr id="48183" name="Oval 65"/>
          <p:cNvSpPr>
            <a:spLocks noChangeArrowheads="1"/>
          </p:cNvSpPr>
          <p:nvPr/>
        </p:nvSpPr>
        <p:spPr bwMode="auto">
          <a:xfrm>
            <a:off x="2259013" y="1717675"/>
            <a:ext cx="95250" cy="141288"/>
          </a:xfrm>
          <a:prstGeom prst="ellipse">
            <a:avLst/>
          </a:prstGeom>
          <a:noFill/>
          <a:ln w="18415">
            <a:solidFill>
              <a:srgbClr val="0000FF"/>
            </a:solidFill>
            <a:round/>
            <a:headEnd/>
            <a:tailEnd/>
          </a:ln>
        </p:spPr>
        <p:txBody>
          <a:bodyPr lIns="0" tIns="0" rIns="0" bIns="0"/>
          <a:lstStyle/>
          <a:p>
            <a:endParaRPr lang="en-US"/>
          </a:p>
        </p:txBody>
      </p:sp>
      <p:sp>
        <p:nvSpPr>
          <p:cNvPr id="48184" name="Oval 66"/>
          <p:cNvSpPr>
            <a:spLocks noChangeArrowheads="1"/>
          </p:cNvSpPr>
          <p:nvPr/>
        </p:nvSpPr>
        <p:spPr bwMode="auto">
          <a:xfrm>
            <a:off x="2336800" y="1717675"/>
            <a:ext cx="93663" cy="141288"/>
          </a:xfrm>
          <a:prstGeom prst="ellipse">
            <a:avLst/>
          </a:prstGeom>
          <a:noFill/>
          <a:ln w="18415">
            <a:solidFill>
              <a:srgbClr val="0000FF"/>
            </a:solidFill>
            <a:round/>
            <a:headEnd/>
            <a:tailEnd/>
          </a:ln>
        </p:spPr>
        <p:txBody>
          <a:bodyPr lIns="0" tIns="0" rIns="0" bIns="0"/>
          <a:lstStyle/>
          <a:p>
            <a:endParaRPr lang="en-US"/>
          </a:p>
        </p:txBody>
      </p:sp>
      <p:sp>
        <p:nvSpPr>
          <p:cNvPr id="48185" name="Freeform 67"/>
          <p:cNvSpPr>
            <a:spLocks/>
          </p:cNvSpPr>
          <p:nvPr/>
        </p:nvSpPr>
        <p:spPr bwMode="auto">
          <a:xfrm>
            <a:off x="2082800" y="1708150"/>
            <a:ext cx="438150" cy="109538"/>
          </a:xfrm>
          <a:custGeom>
            <a:avLst/>
            <a:gdLst>
              <a:gd name="T0" fmla="*/ 2147483647 w 147"/>
              <a:gd name="T1" fmla="*/ 2147483647 h 47"/>
              <a:gd name="T2" fmla="*/ 2147483647 w 147"/>
              <a:gd name="T3" fmla="*/ 0 h 47"/>
              <a:gd name="T4" fmla="*/ 0 w 147"/>
              <a:gd name="T5" fmla="*/ 0 h 47"/>
              <a:gd name="T6" fmla="*/ 0 w 147"/>
              <a:gd name="T7" fmla="*/ 2147483647 h 47"/>
              <a:gd name="T8" fmla="*/ 2147483647 w 147"/>
              <a:gd name="T9" fmla="*/ 2147483647 h 47"/>
              <a:gd name="T10" fmla="*/ 0 60000 65536"/>
              <a:gd name="T11" fmla="*/ 0 60000 65536"/>
              <a:gd name="T12" fmla="*/ 0 60000 65536"/>
              <a:gd name="T13" fmla="*/ 0 60000 65536"/>
              <a:gd name="T14" fmla="*/ 0 60000 65536"/>
              <a:gd name="T15" fmla="*/ 0 w 147"/>
              <a:gd name="T16" fmla="*/ 0 h 47"/>
              <a:gd name="T17" fmla="*/ 147 w 147"/>
              <a:gd name="T18" fmla="*/ 47 h 47"/>
            </a:gdLst>
            <a:ahLst/>
            <a:cxnLst>
              <a:cxn ang="T10">
                <a:pos x="T0" y="T1"/>
              </a:cxn>
              <a:cxn ang="T11">
                <a:pos x="T2" y="T3"/>
              </a:cxn>
              <a:cxn ang="T12">
                <a:pos x="T4" y="T5"/>
              </a:cxn>
              <a:cxn ang="T13">
                <a:pos x="T6" y="T7"/>
              </a:cxn>
              <a:cxn ang="T14">
                <a:pos x="T8" y="T9"/>
              </a:cxn>
            </a:cxnLst>
            <a:rect l="T15" t="T16" r="T17" b="T18"/>
            <a:pathLst>
              <a:path w="147" h="47">
                <a:moveTo>
                  <a:pt x="146" y="46"/>
                </a:moveTo>
                <a:lnTo>
                  <a:pt x="146" y="0"/>
                </a:lnTo>
                <a:lnTo>
                  <a:pt x="0" y="0"/>
                </a:lnTo>
                <a:lnTo>
                  <a:pt x="0" y="46"/>
                </a:lnTo>
                <a:lnTo>
                  <a:pt x="146" y="46"/>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186" name="Oval 68"/>
          <p:cNvSpPr>
            <a:spLocks noChangeArrowheads="1"/>
          </p:cNvSpPr>
          <p:nvPr/>
        </p:nvSpPr>
        <p:spPr bwMode="auto">
          <a:xfrm>
            <a:off x="2012950" y="1881188"/>
            <a:ext cx="93663" cy="141287"/>
          </a:xfrm>
          <a:prstGeom prst="ellipse">
            <a:avLst/>
          </a:prstGeom>
          <a:noFill/>
          <a:ln w="18415">
            <a:solidFill>
              <a:srgbClr val="0000FF"/>
            </a:solidFill>
            <a:round/>
            <a:headEnd/>
            <a:tailEnd/>
          </a:ln>
        </p:spPr>
        <p:txBody>
          <a:bodyPr lIns="0" tIns="0" rIns="0" bIns="0"/>
          <a:lstStyle/>
          <a:p>
            <a:endParaRPr lang="en-US"/>
          </a:p>
        </p:txBody>
      </p:sp>
      <p:sp>
        <p:nvSpPr>
          <p:cNvPr id="48187" name="Oval 69"/>
          <p:cNvSpPr>
            <a:spLocks noChangeArrowheads="1"/>
          </p:cNvSpPr>
          <p:nvPr/>
        </p:nvSpPr>
        <p:spPr bwMode="auto">
          <a:xfrm>
            <a:off x="2090738" y="1881188"/>
            <a:ext cx="92075" cy="141287"/>
          </a:xfrm>
          <a:prstGeom prst="ellipse">
            <a:avLst/>
          </a:prstGeom>
          <a:noFill/>
          <a:ln w="18415">
            <a:solidFill>
              <a:srgbClr val="0000FF"/>
            </a:solidFill>
            <a:round/>
            <a:headEnd/>
            <a:tailEnd/>
          </a:ln>
        </p:spPr>
        <p:txBody>
          <a:bodyPr lIns="0" tIns="0" rIns="0" bIns="0"/>
          <a:lstStyle/>
          <a:p>
            <a:endParaRPr lang="en-US"/>
          </a:p>
        </p:txBody>
      </p:sp>
      <p:sp>
        <p:nvSpPr>
          <p:cNvPr id="48188" name="Oval 70"/>
          <p:cNvSpPr>
            <a:spLocks noChangeArrowheads="1"/>
          </p:cNvSpPr>
          <p:nvPr/>
        </p:nvSpPr>
        <p:spPr bwMode="auto">
          <a:xfrm>
            <a:off x="2362200" y="1881188"/>
            <a:ext cx="93663" cy="141287"/>
          </a:xfrm>
          <a:prstGeom prst="ellipse">
            <a:avLst/>
          </a:prstGeom>
          <a:noFill/>
          <a:ln w="18415">
            <a:solidFill>
              <a:srgbClr val="0000FF"/>
            </a:solidFill>
            <a:round/>
            <a:headEnd/>
            <a:tailEnd/>
          </a:ln>
        </p:spPr>
        <p:txBody>
          <a:bodyPr lIns="0" tIns="0" rIns="0" bIns="0"/>
          <a:lstStyle/>
          <a:p>
            <a:endParaRPr lang="en-US"/>
          </a:p>
        </p:txBody>
      </p:sp>
      <p:sp>
        <p:nvSpPr>
          <p:cNvPr id="48189" name="Oval 71"/>
          <p:cNvSpPr>
            <a:spLocks noChangeArrowheads="1"/>
          </p:cNvSpPr>
          <p:nvPr/>
        </p:nvSpPr>
        <p:spPr bwMode="auto">
          <a:xfrm>
            <a:off x="2436813" y="1881188"/>
            <a:ext cx="101600" cy="141287"/>
          </a:xfrm>
          <a:prstGeom prst="ellipse">
            <a:avLst/>
          </a:prstGeom>
          <a:noFill/>
          <a:ln w="18415">
            <a:solidFill>
              <a:srgbClr val="0000FF"/>
            </a:solidFill>
            <a:round/>
            <a:headEnd/>
            <a:tailEnd/>
          </a:ln>
        </p:spPr>
        <p:txBody>
          <a:bodyPr lIns="0" tIns="0" rIns="0" bIns="0"/>
          <a:lstStyle/>
          <a:p>
            <a:endParaRPr lang="en-US"/>
          </a:p>
        </p:txBody>
      </p:sp>
      <p:sp>
        <p:nvSpPr>
          <p:cNvPr id="48190" name="Freeform 72"/>
          <p:cNvSpPr>
            <a:spLocks/>
          </p:cNvSpPr>
          <p:nvPr/>
        </p:nvSpPr>
        <p:spPr bwMode="auto">
          <a:xfrm>
            <a:off x="1995488" y="1930400"/>
            <a:ext cx="576262" cy="141288"/>
          </a:xfrm>
          <a:custGeom>
            <a:avLst/>
            <a:gdLst>
              <a:gd name="T0" fmla="*/ 0 w 194"/>
              <a:gd name="T1" fmla="*/ 0 h 61"/>
              <a:gd name="T2" fmla="*/ 0 w 194"/>
              <a:gd name="T3" fmla="*/ 2147483647 h 61"/>
              <a:gd name="T4" fmla="*/ 2147483647 w 194"/>
              <a:gd name="T5" fmla="*/ 2147483647 h 61"/>
              <a:gd name="T6" fmla="*/ 2147483647 w 194"/>
              <a:gd name="T7" fmla="*/ 0 h 61"/>
              <a:gd name="T8" fmla="*/ 0 w 194"/>
              <a:gd name="T9" fmla="*/ 0 h 61"/>
              <a:gd name="T10" fmla="*/ 0 60000 65536"/>
              <a:gd name="T11" fmla="*/ 0 60000 65536"/>
              <a:gd name="T12" fmla="*/ 0 60000 65536"/>
              <a:gd name="T13" fmla="*/ 0 60000 65536"/>
              <a:gd name="T14" fmla="*/ 0 60000 65536"/>
              <a:gd name="T15" fmla="*/ 0 w 194"/>
              <a:gd name="T16" fmla="*/ 0 h 61"/>
              <a:gd name="T17" fmla="*/ 194 w 194"/>
              <a:gd name="T18" fmla="*/ 61 h 61"/>
            </a:gdLst>
            <a:ahLst/>
            <a:cxnLst>
              <a:cxn ang="T10">
                <a:pos x="T0" y="T1"/>
              </a:cxn>
              <a:cxn ang="T11">
                <a:pos x="T2" y="T3"/>
              </a:cxn>
              <a:cxn ang="T12">
                <a:pos x="T4" y="T5"/>
              </a:cxn>
              <a:cxn ang="T13">
                <a:pos x="T6" y="T7"/>
              </a:cxn>
              <a:cxn ang="T14">
                <a:pos x="T8" y="T9"/>
              </a:cxn>
            </a:cxnLst>
            <a:rect l="T15" t="T16" r="T17" b="T18"/>
            <a:pathLst>
              <a:path w="194" h="61">
                <a:moveTo>
                  <a:pt x="0" y="0"/>
                </a:moveTo>
                <a:lnTo>
                  <a:pt x="0" y="60"/>
                </a:lnTo>
                <a:lnTo>
                  <a:pt x="193" y="60"/>
                </a:lnTo>
                <a:lnTo>
                  <a:pt x="193"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191" name="AutoShape 73"/>
          <p:cNvSpPr>
            <a:spLocks noChangeArrowheads="1"/>
          </p:cNvSpPr>
          <p:nvPr/>
        </p:nvSpPr>
        <p:spPr bwMode="auto">
          <a:xfrm flipV="1">
            <a:off x="1981200" y="2020888"/>
            <a:ext cx="68263" cy="98425"/>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192" name="Line 74"/>
          <p:cNvSpPr>
            <a:spLocks noChangeShapeType="1"/>
          </p:cNvSpPr>
          <p:nvPr/>
        </p:nvSpPr>
        <p:spPr bwMode="auto">
          <a:xfrm>
            <a:off x="2017713" y="1935163"/>
            <a:ext cx="0" cy="80962"/>
          </a:xfrm>
          <a:prstGeom prst="line">
            <a:avLst/>
          </a:prstGeom>
          <a:noFill/>
          <a:ln w="18415">
            <a:solidFill>
              <a:srgbClr val="0000FF"/>
            </a:solidFill>
            <a:round/>
            <a:headEnd/>
            <a:tailEnd/>
          </a:ln>
        </p:spPr>
        <p:txBody>
          <a:bodyPr lIns="0" tIns="0" rIns="0" bIns="0"/>
          <a:lstStyle/>
          <a:p>
            <a:endParaRPr lang="en-US"/>
          </a:p>
        </p:txBody>
      </p:sp>
      <p:sp>
        <p:nvSpPr>
          <p:cNvPr id="48193" name="Line 75"/>
          <p:cNvSpPr>
            <a:spLocks noChangeShapeType="1"/>
          </p:cNvSpPr>
          <p:nvPr/>
        </p:nvSpPr>
        <p:spPr bwMode="auto">
          <a:xfrm>
            <a:off x="2017713" y="2114550"/>
            <a:ext cx="0" cy="69850"/>
          </a:xfrm>
          <a:prstGeom prst="line">
            <a:avLst/>
          </a:prstGeom>
          <a:noFill/>
          <a:ln w="18415">
            <a:solidFill>
              <a:srgbClr val="0000FF"/>
            </a:solidFill>
            <a:round/>
            <a:headEnd/>
            <a:tailEnd/>
          </a:ln>
        </p:spPr>
        <p:txBody>
          <a:bodyPr lIns="0" tIns="0" rIns="0" bIns="0"/>
          <a:lstStyle/>
          <a:p>
            <a:endParaRPr lang="en-US"/>
          </a:p>
        </p:txBody>
      </p:sp>
      <p:sp>
        <p:nvSpPr>
          <p:cNvPr id="48194" name="Line 76"/>
          <p:cNvSpPr>
            <a:spLocks noChangeShapeType="1"/>
          </p:cNvSpPr>
          <p:nvPr/>
        </p:nvSpPr>
        <p:spPr bwMode="auto">
          <a:xfrm flipH="1">
            <a:off x="1960563" y="2193925"/>
            <a:ext cx="114300" cy="1588"/>
          </a:xfrm>
          <a:prstGeom prst="line">
            <a:avLst/>
          </a:prstGeom>
          <a:noFill/>
          <a:ln w="18415">
            <a:solidFill>
              <a:srgbClr val="0000FF"/>
            </a:solidFill>
            <a:round/>
            <a:headEnd/>
            <a:tailEnd/>
          </a:ln>
        </p:spPr>
        <p:txBody>
          <a:bodyPr lIns="0" tIns="0" rIns="0" bIns="0"/>
          <a:lstStyle/>
          <a:p>
            <a:endParaRPr lang="en-US"/>
          </a:p>
        </p:txBody>
      </p:sp>
      <p:sp>
        <p:nvSpPr>
          <p:cNvPr id="48195" name="Line 77"/>
          <p:cNvSpPr>
            <a:spLocks noChangeShapeType="1"/>
          </p:cNvSpPr>
          <p:nvPr/>
        </p:nvSpPr>
        <p:spPr bwMode="auto">
          <a:xfrm flipH="1">
            <a:off x="1981200" y="2219325"/>
            <a:ext cx="71438" cy="3175"/>
          </a:xfrm>
          <a:prstGeom prst="line">
            <a:avLst/>
          </a:prstGeom>
          <a:noFill/>
          <a:ln w="18415">
            <a:solidFill>
              <a:srgbClr val="0000FF"/>
            </a:solidFill>
            <a:round/>
            <a:headEnd/>
            <a:tailEnd/>
          </a:ln>
        </p:spPr>
        <p:txBody>
          <a:bodyPr lIns="0" tIns="0" rIns="0" bIns="0"/>
          <a:lstStyle/>
          <a:p>
            <a:endParaRPr lang="en-US"/>
          </a:p>
        </p:txBody>
      </p:sp>
      <p:sp>
        <p:nvSpPr>
          <p:cNvPr id="48196" name="Line 78"/>
          <p:cNvSpPr>
            <a:spLocks noChangeShapeType="1"/>
          </p:cNvSpPr>
          <p:nvPr/>
        </p:nvSpPr>
        <p:spPr bwMode="auto">
          <a:xfrm flipH="1">
            <a:off x="2001838" y="2243138"/>
            <a:ext cx="28575" cy="1587"/>
          </a:xfrm>
          <a:prstGeom prst="line">
            <a:avLst/>
          </a:prstGeom>
          <a:noFill/>
          <a:ln w="18415">
            <a:solidFill>
              <a:srgbClr val="0000FF"/>
            </a:solidFill>
            <a:round/>
            <a:headEnd/>
            <a:tailEnd/>
          </a:ln>
        </p:spPr>
        <p:txBody>
          <a:bodyPr lIns="0" tIns="0" rIns="0" bIns="0"/>
          <a:lstStyle/>
          <a:p>
            <a:endParaRPr lang="en-US"/>
          </a:p>
        </p:txBody>
      </p:sp>
      <p:sp>
        <p:nvSpPr>
          <p:cNvPr id="48197" name="AutoShape 79"/>
          <p:cNvSpPr>
            <a:spLocks noChangeArrowheads="1"/>
          </p:cNvSpPr>
          <p:nvPr/>
        </p:nvSpPr>
        <p:spPr bwMode="auto">
          <a:xfrm flipV="1">
            <a:off x="2335213" y="2017713"/>
            <a:ext cx="69850" cy="96837"/>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198" name="Line 80"/>
          <p:cNvSpPr>
            <a:spLocks noChangeShapeType="1"/>
          </p:cNvSpPr>
          <p:nvPr/>
        </p:nvSpPr>
        <p:spPr bwMode="auto">
          <a:xfrm>
            <a:off x="2366963" y="1933575"/>
            <a:ext cx="0" cy="76200"/>
          </a:xfrm>
          <a:prstGeom prst="line">
            <a:avLst/>
          </a:prstGeom>
          <a:noFill/>
          <a:ln w="18415">
            <a:solidFill>
              <a:srgbClr val="0000FF"/>
            </a:solidFill>
            <a:round/>
            <a:headEnd/>
            <a:tailEnd/>
          </a:ln>
        </p:spPr>
        <p:txBody>
          <a:bodyPr lIns="0" tIns="0" rIns="0" bIns="0"/>
          <a:lstStyle/>
          <a:p>
            <a:endParaRPr lang="en-US"/>
          </a:p>
        </p:txBody>
      </p:sp>
      <p:sp>
        <p:nvSpPr>
          <p:cNvPr id="48199" name="Line 81"/>
          <p:cNvSpPr>
            <a:spLocks noChangeShapeType="1"/>
          </p:cNvSpPr>
          <p:nvPr/>
        </p:nvSpPr>
        <p:spPr bwMode="auto">
          <a:xfrm>
            <a:off x="2366963" y="2111375"/>
            <a:ext cx="0" cy="68263"/>
          </a:xfrm>
          <a:prstGeom prst="line">
            <a:avLst/>
          </a:prstGeom>
          <a:noFill/>
          <a:ln w="18415">
            <a:solidFill>
              <a:srgbClr val="0000FF"/>
            </a:solidFill>
            <a:round/>
            <a:headEnd/>
            <a:tailEnd/>
          </a:ln>
        </p:spPr>
        <p:txBody>
          <a:bodyPr lIns="0" tIns="0" rIns="0" bIns="0"/>
          <a:lstStyle/>
          <a:p>
            <a:endParaRPr lang="en-US"/>
          </a:p>
        </p:txBody>
      </p:sp>
      <p:sp>
        <p:nvSpPr>
          <p:cNvPr id="48200" name="Line 82"/>
          <p:cNvSpPr>
            <a:spLocks noChangeShapeType="1"/>
          </p:cNvSpPr>
          <p:nvPr/>
        </p:nvSpPr>
        <p:spPr bwMode="auto">
          <a:xfrm flipH="1">
            <a:off x="2303463" y="2189163"/>
            <a:ext cx="123825" cy="1587"/>
          </a:xfrm>
          <a:prstGeom prst="line">
            <a:avLst/>
          </a:prstGeom>
          <a:noFill/>
          <a:ln w="18415">
            <a:solidFill>
              <a:srgbClr val="0000FF"/>
            </a:solidFill>
            <a:round/>
            <a:headEnd/>
            <a:tailEnd/>
          </a:ln>
        </p:spPr>
        <p:txBody>
          <a:bodyPr lIns="0" tIns="0" rIns="0" bIns="0"/>
          <a:lstStyle/>
          <a:p>
            <a:endParaRPr lang="en-US"/>
          </a:p>
        </p:txBody>
      </p:sp>
      <p:sp>
        <p:nvSpPr>
          <p:cNvPr id="48201" name="Line 83"/>
          <p:cNvSpPr>
            <a:spLocks noChangeShapeType="1"/>
          </p:cNvSpPr>
          <p:nvPr/>
        </p:nvSpPr>
        <p:spPr bwMode="auto">
          <a:xfrm flipH="1">
            <a:off x="2335213" y="2214563"/>
            <a:ext cx="71437" cy="1587"/>
          </a:xfrm>
          <a:prstGeom prst="line">
            <a:avLst/>
          </a:prstGeom>
          <a:noFill/>
          <a:ln w="18415">
            <a:solidFill>
              <a:srgbClr val="0000FF"/>
            </a:solidFill>
            <a:round/>
            <a:headEnd/>
            <a:tailEnd/>
          </a:ln>
        </p:spPr>
        <p:txBody>
          <a:bodyPr lIns="0" tIns="0" rIns="0" bIns="0"/>
          <a:lstStyle/>
          <a:p>
            <a:endParaRPr lang="en-US"/>
          </a:p>
        </p:txBody>
      </p:sp>
      <p:sp>
        <p:nvSpPr>
          <p:cNvPr id="48202" name="Line 84"/>
          <p:cNvSpPr>
            <a:spLocks noChangeShapeType="1"/>
          </p:cNvSpPr>
          <p:nvPr/>
        </p:nvSpPr>
        <p:spPr bwMode="auto">
          <a:xfrm flipH="1">
            <a:off x="2354263" y="2236788"/>
            <a:ext cx="28575" cy="1587"/>
          </a:xfrm>
          <a:prstGeom prst="line">
            <a:avLst/>
          </a:prstGeom>
          <a:noFill/>
          <a:ln w="18415">
            <a:solidFill>
              <a:srgbClr val="0000FF"/>
            </a:solidFill>
            <a:round/>
            <a:headEnd/>
            <a:tailEnd/>
          </a:ln>
        </p:spPr>
        <p:txBody>
          <a:bodyPr lIns="0" tIns="0" rIns="0" bIns="0"/>
          <a:lstStyle/>
          <a:p>
            <a:endParaRPr lang="en-US"/>
          </a:p>
        </p:txBody>
      </p:sp>
      <p:sp>
        <p:nvSpPr>
          <p:cNvPr id="48203" name="Line 85"/>
          <p:cNvSpPr>
            <a:spLocks noChangeShapeType="1"/>
          </p:cNvSpPr>
          <p:nvPr/>
        </p:nvSpPr>
        <p:spPr bwMode="auto">
          <a:xfrm>
            <a:off x="2097088" y="1933575"/>
            <a:ext cx="3175" cy="2063750"/>
          </a:xfrm>
          <a:prstGeom prst="line">
            <a:avLst/>
          </a:prstGeom>
          <a:noFill/>
          <a:ln w="18415">
            <a:solidFill>
              <a:srgbClr val="0000FF"/>
            </a:solidFill>
            <a:round/>
            <a:headEnd/>
            <a:tailEnd/>
          </a:ln>
        </p:spPr>
        <p:txBody>
          <a:bodyPr lIns="0" tIns="0" rIns="0" bIns="0"/>
          <a:lstStyle/>
          <a:p>
            <a:endParaRPr lang="en-US"/>
          </a:p>
        </p:txBody>
      </p:sp>
      <p:sp>
        <p:nvSpPr>
          <p:cNvPr id="48204" name="Oval 86"/>
          <p:cNvSpPr>
            <a:spLocks noChangeArrowheads="1"/>
          </p:cNvSpPr>
          <p:nvPr/>
        </p:nvSpPr>
        <p:spPr bwMode="auto">
          <a:xfrm>
            <a:off x="6761163" y="1687513"/>
            <a:ext cx="95250" cy="142875"/>
          </a:xfrm>
          <a:prstGeom prst="ellipse">
            <a:avLst/>
          </a:prstGeom>
          <a:noFill/>
          <a:ln w="18415">
            <a:solidFill>
              <a:srgbClr val="0000FF"/>
            </a:solidFill>
            <a:round/>
            <a:headEnd/>
            <a:tailEnd/>
          </a:ln>
        </p:spPr>
        <p:txBody>
          <a:bodyPr lIns="0" tIns="0" rIns="0" bIns="0"/>
          <a:lstStyle/>
          <a:p>
            <a:endParaRPr lang="en-US"/>
          </a:p>
        </p:txBody>
      </p:sp>
      <p:sp>
        <p:nvSpPr>
          <p:cNvPr id="48205" name="Oval 87"/>
          <p:cNvSpPr>
            <a:spLocks noChangeArrowheads="1"/>
          </p:cNvSpPr>
          <p:nvPr/>
        </p:nvSpPr>
        <p:spPr bwMode="auto">
          <a:xfrm>
            <a:off x="6840538" y="1687513"/>
            <a:ext cx="88900" cy="142875"/>
          </a:xfrm>
          <a:prstGeom prst="ellipse">
            <a:avLst/>
          </a:prstGeom>
          <a:noFill/>
          <a:ln w="18415">
            <a:solidFill>
              <a:srgbClr val="0000FF"/>
            </a:solidFill>
            <a:round/>
            <a:headEnd/>
            <a:tailEnd/>
          </a:ln>
        </p:spPr>
        <p:txBody>
          <a:bodyPr lIns="0" tIns="0" rIns="0" bIns="0"/>
          <a:lstStyle/>
          <a:p>
            <a:endParaRPr lang="en-US"/>
          </a:p>
        </p:txBody>
      </p:sp>
      <p:sp>
        <p:nvSpPr>
          <p:cNvPr id="48206" name="Oval 88"/>
          <p:cNvSpPr>
            <a:spLocks noChangeArrowheads="1"/>
          </p:cNvSpPr>
          <p:nvPr/>
        </p:nvSpPr>
        <p:spPr bwMode="auto">
          <a:xfrm>
            <a:off x="6926263" y="1687513"/>
            <a:ext cx="92075" cy="142875"/>
          </a:xfrm>
          <a:prstGeom prst="ellipse">
            <a:avLst/>
          </a:prstGeom>
          <a:noFill/>
          <a:ln w="18415">
            <a:solidFill>
              <a:srgbClr val="0000FF"/>
            </a:solidFill>
            <a:round/>
            <a:headEnd/>
            <a:tailEnd/>
          </a:ln>
        </p:spPr>
        <p:txBody>
          <a:bodyPr lIns="0" tIns="0" rIns="0" bIns="0"/>
          <a:lstStyle/>
          <a:p>
            <a:endParaRPr lang="en-US"/>
          </a:p>
        </p:txBody>
      </p:sp>
      <p:sp>
        <p:nvSpPr>
          <p:cNvPr id="48207" name="Oval 89"/>
          <p:cNvSpPr>
            <a:spLocks noChangeArrowheads="1"/>
          </p:cNvSpPr>
          <p:nvPr/>
        </p:nvSpPr>
        <p:spPr bwMode="auto">
          <a:xfrm>
            <a:off x="7002463" y="1687513"/>
            <a:ext cx="98425" cy="142875"/>
          </a:xfrm>
          <a:prstGeom prst="ellipse">
            <a:avLst/>
          </a:prstGeom>
          <a:noFill/>
          <a:ln w="18415">
            <a:solidFill>
              <a:srgbClr val="0000FF"/>
            </a:solidFill>
            <a:round/>
            <a:headEnd/>
            <a:tailEnd/>
          </a:ln>
        </p:spPr>
        <p:txBody>
          <a:bodyPr lIns="0" tIns="0" rIns="0" bIns="0"/>
          <a:lstStyle/>
          <a:p>
            <a:endParaRPr lang="en-US"/>
          </a:p>
        </p:txBody>
      </p:sp>
      <p:sp>
        <p:nvSpPr>
          <p:cNvPr id="48208" name="Freeform 90"/>
          <p:cNvSpPr>
            <a:spLocks/>
          </p:cNvSpPr>
          <p:nvPr/>
        </p:nvSpPr>
        <p:spPr bwMode="auto">
          <a:xfrm>
            <a:off x="6735763" y="1665288"/>
            <a:ext cx="450850" cy="130175"/>
          </a:xfrm>
          <a:custGeom>
            <a:avLst/>
            <a:gdLst>
              <a:gd name="T0" fmla="*/ 2147483647 w 147"/>
              <a:gd name="T1" fmla="*/ 2147483647 h 48"/>
              <a:gd name="T2" fmla="*/ 2147483647 w 147"/>
              <a:gd name="T3" fmla="*/ 0 h 48"/>
              <a:gd name="T4" fmla="*/ 0 w 147"/>
              <a:gd name="T5" fmla="*/ 0 h 48"/>
              <a:gd name="T6" fmla="*/ 0 w 147"/>
              <a:gd name="T7" fmla="*/ 2147483647 h 48"/>
              <a:gd name="T8" fmla="*/ 2147483647 w 147"/>
              <a:gd name="T9" fmla="*/ 2147483647 h 48"/>
              <a:gd name="T10" fmla="*/ 0 60000 65536"/>
              <a:gd name="T11" fmla="*/ 0 60000 65536"/>
              <a:gd name="T12" fmla="*/ 0 60000 65536"/>
              <a:gd name="T13" fmla="*/ 0 60000 65536"/>
              <a:gd name="T14" fmla="*/ 0 60000 65536"/>
              <a:gd name="T15" fmla="*/ 0 w 147"/>
              <a:gd name="T16" fmla="*/ 0 h 48"/>
              <a:gd name="T17" fmla="*/ 147 w 147"/>
              <a:gd name="T18" fmla="*/ 48 h 48"/>
            </a:gdLst>
            <a:ahLst/>
            <a:cxnLst>
              <a:cxn ang="T10">
                <a:pos x="T0" y="T1"/>
              </a:cxn>
              <a:cxn ang="T11">
                <a:pos x="T2" y="T3"/>
              </a:cxn>
              <a:cxn ang="T12">
                <a:pos x="T4" y="T5"/>
              </a:cxn>
              <a:cxn ang="T13">
                <a:pos x="T6" y="T7"/>
              </a:cxn>
              <a:cxn ang="T14">
                <a:pos x="T8" y="T9"/>
              </a:cxn>
            </a:cxnLst>
            <a:rect l="T15" t="T16" r="T17" b="T18"/>
            <a:pathLst>
              <a:path w="147" h="48">
                <a:moveTo>
                  <a:pt x="146" y="47"/>
                </a:moveTo>
                <a:lnTo>
                  <a:pt x="146" y="0"/>
                </a:lnTo>
                <a:lnTo>
                  <a:pt x="0" y="0"/>
                </a:lnTo>
                <a:lnTo>
                  <a:pt x="0" y="47"/>
                </a:lnTo>
                <a:lnTo>
                  <a:pt x="146" y="47"/>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209" name="Oval 91"/>
          <p:cNvSpPr>
            <a:spLocks noChangeArrowheads="1"/>
          </p:cNvSpPr>
          <p:nvPr/>
        </p:nvSpPr>
        <p:spPr bwMode="auto">
          <a:xfrm>
            <a:off x="6678613" y="1855788"/>
            <a:ext cx="95250" cy="142875"/>
          </a:xfrm>
          <a:prstGeom prst="ellipse">
            <a:avLst/>
          </a:prstGeom>
          <a:noFill/>
          <a:ln w="18415">
            <a:solidFill>
              <a:srgbClr val="0000FF"/>
            </a:solidFill>
            <a:round/>
            <a:headEnd/>
            <a:tailEnd/>
          </a:ln>
        </p:spPr>
        <p:txBody>
          <a:bodyPr lIns="0" tIns="0" rIns="0" bIns="0"/>
          <a:lstStyle/>
          <a:p>
            <a:endParaRPr lang="en-US"/>
          </a:p>
        </p:txBody>
      </p:sp>
      <p:sp>
        <p:nvSpPr>
          <p:cNvPr id="48210" name="Oval 92"/>
          <p:cNvSpPr>
            <a:spLocks noChangeArrowheads="1"/>
          </p:cNvSpPr>
          <p:nvPr/>
        </p:nvSpPr>
        <p:spPr bwMode="auto">
          <a:xfrm>
            <a:off x="6754813" y="1855788"/>
            <a:ext cx="92075" cy="142875"/>
          </a:xfrm>
          <a:prstGeom prst="ellipse">
            <a:avLst/>
          </a:prstGeom>
          <a:noFill/>
          <a:ln w="18415">
            <a:solidFill>
              <a:srgbClr val="0000FF"/>
            </a:solidFill>
            <a:round/>
            <a:headEnd/>
            <a:tailEnd/>
          </a:ln>
        </p:spPr>
        <p:txBody>
          <a:bodyPr lIns="0" tIns="0" rIns="0" bIns="0"/>
          <a:lstStyle/>
          <a:p>
            <a:endParaRPr lang="en-US"/>
          </a:p>
        </p:txBody>
      </p:sp>
      <p:sp>
        <p:nvSpPr>
          <p:cNvPr id="48211" name="Oval 93"/>
          <p:cNvSpPr>
            <a:spLocks noChangeArrowheads="1"/>
          </p:cNvSpPr>
          <p:nvPr/>
        </p:nvSpPr>
        <p:spPr bwMode="auto">
          <a:xfrm>
            <a:off x="7027863" y="1855788"/>
            <a:ext cx="95250" cy="142875"/>
          </a:xfrm>
          <a:prstGeom prst="ellipse">
            <a:avLst/>
          </a:prstGeom>
          <a:noFill/>
          <a:ln w="18415">
            <a:solidFill>
              <a:srgbClr val="0000FF"/>
            </a:solidFill>
            <a:round/>
            <a:headEnd/>
            <a:tailEnd/>
          </a:ln>
        </p:spPr>
        <p:txBody>
          <a:bodyPr lIns="0" tIns="0" rIns="0" bIns="0"/>
          <a:lstStyle/>
          <a:p>
            <a:endParaRPr lang="en-US"/>
          </a:p>
        </p:txBody>
      </p:sp>
      <p:sp>
        <p:nvSpPr>
          <p:cNvPr id="48212" name="Oval 94"/>
          <p:cNvSpPr>
            <a:spLocks noChangeArrowheads="1"/>
          </p:cNvSpPr>
          <p:nvPr/>
        </p:nvSpPr>
        <p:spPr bwMode="auto">
          <a:xfrm>
            <a:off x="7105650" y="1855788"/>
            <a:ext cx="95250" cy="142875"/>
          </a:xfrm>
          <a:prstGeom prst="ellipse">
            <a:avLst/>
          </a:prstGeom>
          <a:noFill/>
          <a:ln w="18415">
            <a:solidFill>
              <a:srgbClr val="0000FF"/>
            </a:solidFill>
            <a:round/>
            <a:headEnd/>
            <a:tailEnd/>
          </a:ln>
        </p:spPr>
        <p:txBody>
          <a:bodyPr lIns="0" tIns="0" rIns="0" bIns="0"/>
          <a:lstStyle/>
          <a:p>
            <a:endParaRPr lang="en-US"/>
          </a:p>
        </p:txBody>
      </p:sp>
      <p:sp>
        <p:nvSpPr>
          <p:cNvPr id="48213" name="Freeform 95"/>
          <p:cNvSpPr>
            <a:spLocks/>
          </p:cNvSpPr>
          <p:nvPr/>
        </p:nvSpPr>
        <p:spPr bwMode="auto">
          <a:xfrm>
            <a:off x="6661150" y="1901825"/>
            <a:ext cx="582613" cy="144463"/>
          </a:xfrm>
          <a:custGeom>
            <a:avLst/>
            <a:gdLst>
              <a:gd name="T0" fmla="*/ 0 w 194"/>
              <a:gd name="T1" fmla="*/ 0 h 61"/>
              <a:gd name="T2" fmla="*/ 0 w 194"/>
              <a:gd name="T3" fmla="*/ 2147483647 h 61"/>
              <a:gd name="T4" fmla="*/ 2147483647 w 194"/>
              <a:gd name="T5" fmla="*/ 2147483647 h 61"/>
              <a:gd name="T6" fmla="*/ 2147483647 w 194"/>
              <a:gd name="T7" fmla="*/ 0 h 61"/>
              <a:gd name="T8" fmla="*/ 0 w 194"/>
              <a:gd name="T9" fmla="*/ 0 h 61"/>
              <a:gd name="T10" fmla="*/ 0 60000 65536"/>
              <a:gd name="T11" fmla="*/ 0 60000 65536"/>
              <a:gd name="T12" fmla="*/ 0 60000 65536"/>
              <a:gd name="T13" fmla="*/ 0 60000 65536"/>
              <a:gd name="T14" fmla="*/ 0 60000 65536"/>
              <a:gd name="T15" fmla="*/ 0 w 194"/>
              <a:gd name="T16" fmla="*/ 0 h 61"/>
              <a:gd name="T17" fmla="*/ 194 w 194"/>
              <a:gd name="T18" fmla="*/ 61 h 61"/>
            </a:gdLst>
            <a:ahLst/>
            <a:cxnLst>
              <a:cxn ang="T10">
                <a:pos x="T0" y="T1"/>
              </a:cxn>
              <a:cxn ang="T11">
                <a:pos x="T2" y="T3"/>
              </a:cxn>
              <a:cxn ang="T12">
                <a:pos x="T4" y="T5"/>
              </a:cxn>
              <a:cxn ang="T13">
                <a:pos x="T6" y="T7"/>
              </a:cxn>
              <a:cxn ang="T14">
                <a:pos x="T8" y="T9"/>
              </a:cxn>
            </a:cxnLst>
            <a:rect l="T15" t="T16" r="T17" b="T18"/>
            <a:pathLst>
              <a:path w="194" h="61">
                <a:moveTo>
                  <a:pt x="0" y="0"/>
                </a:moveTo>
                <a:lnTo>
                  <a:pt x="0" y="60"/>
                </a:lnTo>
                <a:lnTo>
                  <a:pt x="193" y="60"/>
                </a:lnTo>
                <a:lnTo>
                  <a:pt x="193"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214" name="AutoShape 96"/>
          <p:cNvSpPr>
            <a:spLocks noChangeArrowheads="1"/>
          </p:cNvSpPr>
          <p:nvPr/>
        </p:nvSpPr>
        <p:spPr bwMode="auto">
          <a:xfrm flipV="1">
            <a:off x="6648450" y="1998663"/>
            <a:ext cx="68263" cy="9525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215" name="Line 97"/>
          <p:cNvSpPr>
            <a:spLocks noChangeShapeType="1"/>
          </p:cNvSpPr>
          <p:nvPr/>
        </p:nvSpPr>
        <p:spPr bwMode="auto">
          <a:xfrm>
            <a:off x="6678613" y="1909763"/>
            <a:ext cx="1587" cy="79375"/>
          </a:xfrm>
          <a:prstGeom prst="line">
            <a:avLst/>
          </a:prstGeom>
          <a:noFill/>
          <a:ln w="18415">
            <a:solidFill>
              <a:srgbClr val="0000FF"/>
            </a:solidFill>
            <a:round/>
            <a:headEnd/>
            <a:tailEnd/>
          </a:ln>
        </p:spPr>
        <p:txBody>
          <a:bodyPr lIns="0" tIns="0" rIns="0" bIns="0"/>
          <a:lstStyle/>
          <a:p>
            <a:endParaRPr lang="en-US"/>
          </a:p>
        </p:txBody>
      </p:sp>
      <p:sp>
        <p:nvSpPr>
          <p:cNvPr id="48216" name="Line 98"/>
          <p:cNvSpPr>
            <a:spLocks noChangeShapeType="1"/>
          </p:cNvSpPr>
          <p:nvPr/>
        </p:nvSpPr>
        <p:spPr bwMode="auto">
          <a:xfrm>
            <a:off x="6684963" y="2087563"/>
            <a:ext cx="1587" cy="69850"/>
          </a:xfrm>
          <a:prstGeom prst="line">
            <a:avLst/>
          </a:prstGeom>
          <a:noFill/>
          <a:ln w="18415">
            <a:solidFill>
              <a:srgbClr val="0000FF"/>
            </a:solidFill>
            <a:round/>
            <a:headEnd/>
            <a:tailEnd/>
          </a:ln>
        </p:spPr>
        <p:txBody>
          <a:bodyPr lIns="0" tIns="0" rIns="0" bIns="0"/>
          <a:lstStyle/>
          <a:p>
            <a:endParaRPr lang="en-US"/>
          </a:p>
        </p:txBody>
      </p:sp>
      <p:sp>
        <p:nvSpPr>
          <p:cNvPr id="48217" name="Line 99"/>
          <p:cNvSpPr>
            <a:spLocks noChangeShapeType="1"/>
          </p:cNvSpPr>
          <p:nvPr/>
        </p:nvSpPr>
        <p:spPr bwMode="auto">
          <a:xfrm flipH="1">
            <a:off x="6624638" y="2168525"/>
            <a:ext cx="117475" cy="1588"/>
          </a:xfrm>
          <a:prstGeom prst="line">
            <a:avLst/>
          </a:prstGeom>
          <a:noFill/>
          <a:ln w="18415">
            <a:solidFill>
              <a:srgbClr val="0000FF"/>
            </a:solidFill>
            <a:round/>
            <a:headEnd/>
            <a:tailEnd/>
          </a:ln>
        </p:spPr>
        <p:txBody>
          <a:bodyPr lIns="0" tIns="0" rIns="0" bIns="0"/>
          <a:lstStyle/>
          <a:p>
            <a:endParaRPr lang="en-US"/>
          </a:p>
        </p:txBody>
      </p:sp>
      <p:sp>
        <p:nvSpPr>
          <p:cNvPr id="48218" name="Line 100"/>
          <p:cNvSpPr>
            <a:spLocks noChangeShapeType="1"/>
          </p:cNvSpPr>
          <p:nvPr/>
        </p:nvSpPr>
        <p:spPr bwMode="auto">
          <a:xfrm flipH="1">
            <a:off x="6648450" y="2193925"/>
            <a:ext cx="68263" cy="1588"/>
          </a:xfrm>
          <a:prstGeom prst="line">
            <a:avLst/>
          </a:prstGeom>
          <a:noFill/>
          <a:ln w="18415">
            <a:solidFill>
              <a:srgbClr val="0000FF"/>
            </a:solidFill>
            <a:round/>
            <a:headEnd/>
            <a:tailEnd/>
          </a:ln>
        </p:spPr>
        <p:txBody>
          <a:bodyPr lIns="0" tIns="0" rIns="0" bIns="0"/>
          <a:lstStyle/>
          <a:p>
            <a:endParaRPr lang="en-US"/>
          </a:p>
        </p:txBody>
      </p:sp>
      <p:sp>
        <p:nvSpPr>
          <p:cNvPr id="48219" name="Line 101"/>
          <p:cNvSpPr>
            <a:spLocks noChangeShapeType="1"/>
          </p:cNvSpPr>
          <p:nvPr/>
        </p:nvSpPr>
        <p:spPr bwMode="auto">
          <a:xfrm flipH="1">
            <a:off x="6665913" y="2214563"/>
            <a:ext cx="31750" cy="1587"/>
          </a:xfrm>
          <a:prstGeom prst="line">
            <a:avLst/>
          </a:prstGeom>
          <a:noFill/>
          <a:ln w="18415">
            <a:solidFill>
              <a:srgbClr val="0000FF"/>
            </a:solidFill>
            <a:round/>
            <a:headEnd/>
            <a:tailEnd/>
          </a:ln>
        </p:spPr>
        <p:txBody>
          <a:bodyPr lIns="0" tIns="0" rIns="0" bIns="0"/>
          <a:lstStyle/>
          <a:p>
            <a:endParaRPr lang="en-US"/>
          </a:p>
        </p:txBody>
      </p:sp>
      <p:sp>
        <p:nvSpPr>
          <p:cNvPr id="48220" name="Line 102"/>
          <p:cNvSpPr>
            <a:spLocks noChangeShapeType="1"/>
          </p:cNvSpPr>
          <p:nvPr/>
        </p:nvSpPr>
        <p:spPr bwMode="auto">
          <a:xfrm>
            <a:off x="7116763" y="2716213"/>
            <a:ext cx="0" cy="1266825"/>
          </a:xfrm>
          <a:prstGeom prst="line">
            <a:avLst/>
          </a:prstGeom>
          <a:noFill/>
          <a:ln w="18415">
            <a:solidFill>
              <a:srgbClr val="0000FF"/>
            </a:solidFill>
            <a:round/>
            <a:headEnd/>
            <a:tailEnd/>
          </a:ln>
        </p:spPr>
        <p:txBody>
          <a:bodyPr lIns="0" tIns="0" rIns="0" bIns="0"/>
          <a:lstStyle/>
          <a:p>
            <a:endParaRPr lang="en-US"/>
          </a:p>
        </p:txBody>
      </p:sp>
      <p:sp>
        <p:nvSpPr>
          <p:cNvPr id="48221" name="AutoShape 103"/>
          <p:cNvSpPr>
            <a:spLocks noChangeArrowheads="1"/>
          </p:cNvSpPr>
          <p:nvPr/>
        </p:nvSpPr>
        <p:spPr bwMode="auto">
          <a:xfrm flipV="1">
            <a:off x="6997700" y="1992313"/>
            <a:ext cx="68263" cy="9525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222" name="Line 104"/>
          <p:cNvSpPr>
            <a:spLocks noChangeShapeType="1"/>
          </p:cNvSpPr>
          <p:nvPr/>
        </p:nvSpPr>
        <p:spPr bwMode="auto">
          <a:xfrm>
            <a:off x="7034213" y="1903413"/>
            <a:ext cx="0" cy="82550"/>
          </a:xfrm>
          <a:prstGeom prst="line">
            <a:avLst/>
          </a:prstGeom>
          <a:noFill/>
          <a:ln w="18415">
            <a:solidFill>
              <a:srgbClr val="0000FF"/>
            </a:solidFill>
            <a:round/>
            <a:headEnd/>
            <a:tailEnd/>
          </a:ln>
        </p:spPr>
        <p:txBody>
          <a:bodyPr lIns="0" tIns="0" rIns="0" bIns="0"/>
          <a:lstStyle/>
          <a:p>
            <a:endParaRPr lang="en-US"/>
          </a:p>
        </p:txBody>
      </p:sp>
      <p:sp>
        <p:nvSpPr>
          <p:cNvPr id="48223" name="Line 105"/>
          <p:cNvSpPr>
            <a:spLocks noChangeShapeType="1"/>
          </p:cNvSpPr>
          <p:nvPr/>
        </p:nvSpPr>
        <p:spPr bwMode="auto">
          <a:xfrm>
            <a:off x="7029450" y="2085975"/>
            <a:ext cx="1588" cy="66675"/>
          </a:xfrm>
          <a:prstGeom prst="line">
            <a:avLst/>
          </a:prstGeom>
          <a:noFill/>
          <a:ln w="18415">
            <a:solidFill>
              <a:srgbClr val="0000FF"/>
            </a:solidFill>
            <a:round/>
            <a:headEnd/>
            <a:tailEnd/>
          </a:ln>
        </p:spPr>
        <p:txBody>
          <a:bodyPr lIns="0" tIns="0" rIns="0" bIns="0"/>
          <a:lstStyle/>
          <a:p>
            <a:endParaRPr lang="en-US"/>
          </a:p>
        </p:txBody>
      </p:sp>
      <p:sp>
        <p:nvSpPr>
          <p:cNvPr id="48224" name="Line 106"/>
          <p:cNvSpPr>
            <a:spLocks noChangeShapeType="1"/>
          </p:cNvSpPr>
          <p:nvPr/>
        </p:nvSpPr>
        <p:spPr bwMode="auto">
          <a:xfrm flipH="1">
            <a:off x="6970713" y="2165350"/>
            <a:ext cx="120650" cy="3175"/>
          </a:xfrm>
          <a:prstGeom prst="line">
            <a:avLst/>
          </a:prstGeom>
          <a:noFill/>
          <a:ln w="18415">
            <a:solidFill>
              <a:srgbClr val="0000FF"/>
            </a:solidFill>
            <a:round/>
            <a:headEnd/>
            <a:tailEnd/>
          </a:ln>
        </p:spPr>
        <p:txBody>
          <a:bodyPr lIns="0" tIns="0" rIns="0" bIns="0"/>
          <a:lstStyle/>
          <a:p>
            <a:endParaRPr lang="en-US"/>
          </a:p>
        </p:txBody>
      </p:sp>
      <p:sp>
        <p:nvSpPr>
          <p:cNvPr id="48225" name="Line 107"/>
          <p:cNvSpPr>
            <a:spLocks noChangeShapeType="1"/>
          </p:cNvSpPr>
          <p:nvPr/>
        </p:nvSpPr>
        <p:spPr bwMode="auto">
          <a:xfrm flipH="1">
            <a:off x="6997700" y="2189163"/>
            <a:ext cx="71438" cy="1587"/>
          </a:xfrm>
          <a:prstGeom prst="line">
            <a:avLst/>
          </a:prstGeom>
          <a:noFill/>
          <a:ln w="18415">
            <a:solidFill>
              <a:srgbClr val="0000FF"/>
            </a:solidFill>
            <a:round/>
            <a:headEnd/>
            <a:tailEnd/>
          </a:ln>
        </p:spPr>
        <p:txBody>
          <a:bodyPr lIns="0" tIns="0" rIns="0" bIns="0"/>
          <a:lstStyle/>
          <a:p>
            <a:endParaRPr lang="en-US"/>
          </a:p>
        </p:txBody>
      </p:sp>
      <p:sp>
        <p:nvSpPr>
          <p:cNvPr id="48226" name="Line 108"/>
          <p:cNvSpPr>
            <a:spLocks noChangeShapeType="1"/>
          </p:cNvSpPr>
          <p:nvPr/>
        </p:nvSpPr>
        <p:spPr bwMode="auto">
          <a:xfrm flipH="1">
            <a:off x="7018338" y="2211388"/>
            <a:ext cx="30162" cy="1587"/>
          </a:xfrm>
          <a:prstGeom prst="line">
            <a:avLst/>
          </a:prstGeom>
          <a:noFill/>
          <a:ln w="18415">
            <a:solidFill>
              <a:srgbClr val="0000FF"/>
            </a:solidFill>
            <a:round/>
            <a:headEnd/>
            <a:tailEnd/>
          </a:ln>
        </p:spPr>
        <p:txBody>
          <a:bodyPr lIns="0" tIns="0" rIns="0" bIns="0"/>
          <a:lstStyle/>
          <a:p>
            <a:endParaRPr lang="en-US"/>
          </a:p>
        </p:txBody>
      </p:sp>
      <p:sp>
        <p:nvSpPr>
          <p:cNvPr id="48227" name="Line 109"/>
          <p:cNvSpPr>
            <a:spLocks noChangeShapeType="1"/>
          </p:cNvSpPr>
          <p:nvPr/>
        </p:nvSpPr>
        <p:spPr bwMode="auto">
          <a:xfrm>
            <a:off x="7123113" y="1908175"/>
            <a:ext cx="0" cy="642938"/>
          </a:xfrm>
          <a:prstGeom prst="line">
            <a:avLst/>
          </a:prstGeom>
          <a:noFill/>
          <a:ln w="18415">
            <a:solidFill>
              <a:srgbClr val="0000FF"/>
            </a:solidFill>
            <a:round/>
            <a:headEnd/>
            <a:tailEnd/>
          </a:ln>
        </p:spPr>
        <p:txBody>
          <a:bodyPr lIns="0" tIns="0" rIns="0" bIns="0"/>
          <a:lstStyle/>
          <a:p>
            <a:endParaRPr lang="en-US"/>
          </a:p>
        </p:txBody>
      </p:sp>
      <p:sp>
        <p:nvSpPr>
          <p:cNvPr id="48228" name="Oval 110"/>
          <p:cNvSpPr>
            <a:spLocks noChangeArrowheads="1"/>
          </p:cNvSpPr>
          <p:nvPr/>
        </p:nvSpPr>
        <p:spPr bwMode="auto">
          <a:xfrm>
            <a:off x="5041900" y="1682750"/>
            <a:ext cx="95250" cy="139700"/>
          </a:xfrm>
          <a:prstGeom prst="ellipse">
            <a:avLst/>
          </a:prstGeom>
          <a:noFill/>
          <a:ln w="18415">
            <a:solidFill>
              <a:srgbClr val="0000FF"/>
            </a:solidFill>
            <a:round/>
            <a:headEnd/>
            <a:tailEnd/>
          </a:ln>
        </p:spPr>
        <p:txBody>
          <a:bodyPr lIns="0" tIns="0" rIns="0" bIns="0"/>
          <a:lstStyle/>
          <a:p>
            <a:endParaRPr lang="en-US"/>
          </a:p>
        </p:txBody>
      </p:sp>
      <p:sp>
        <p:nvSpPr>
          <p:cNvPr id="48229" name="Oval 111"/>
          <p:cNvSpPr>
            <a:spLocks noChangeArrowheads="1"/>
          </p:cNvSpPr>
          <p:nvPr/>
        </p:nvSpPr>
        <p:spPr bwMode="auto">
          <a:xfrm>
            <a:off x="5119688" y="1682750"/>
            <a:ext cx="95250" cy="139700"/>
          </a:xfrm>
          <a:prstGeom prst="ellipse">
            <a:avLst/>
          </a:prstGeom>
          <a:noFill/>
          <a:ln w="18415">
            <a:solidFill>
              <a:srgbClr val="0000FF"/>
            </a:solidFill>
            <a:round/>
            <a:headEnd/>
            <a:tailEnd/>
          </a:ln>
        </p:spPr>
        <p:txBody>
          <a:bodyPr lIns="0" tIns="0" rIns="0" bIns="0"/>
          <a:lstStyle/>
          <a:p>
            <a:endParaRPr lang="en-US"/>
          </a:p>
        </p:txBody>
      </p:sp>
      <p:sp>
        <p:nvSpPr>
          <p:cNvPr id="48230" name="Oval 112"/>
          <p:cNvSpPr>
            <a:spLocks noChangeArrowheads="1"/>
          </p:cNvSpPr>
          <p:nvPr/>
        </p:nvSpPr>
        <p:spPr bwMode="auto">
          <a:xfrm>
            <a:off x="5208588" y="1682750"/>
            <a:ext cx="93662" cy="139700"/>
          </a:xfrm>
          <a:prstGeom prst="ellipse">
            <a:avLst/>
          </a:prstGeom>
          <a:noFill/>
          <a:ln w="18415">
            <a:solidFill>
              <a:srgbClr val="0000FF"/>
            </a:solidFill>
            <a:round/>
            <a:headEnd/>
            <a:tailEnd/>
          </a:ln>
        </p:spPr>
        <p:txBody>
          <a:bodyPr lIns="0" tIns="0" rIns="0" bIns="0"/>
          <a:lstStyle/>
          <a:p>
            <a:endParaRPr lang="en-US"/>
          </a:p>
        </p:txBody>
      </p:sp>
      <p:sp>
        <p:nvSpPr>
          <p:cNvPr id="48231" name="Oval 113"/>
          <p:cNvSpPr>
            <a:spLocks noChangeArrowheads="1"/>
          </p:cNvSpPr>
          <p:nvPr/>
        </p:nvSpPr>
        <p:spPr bwMode="auto">
          <a:xfrm>
            <a:off x="5284788" y="1682750"/>
            <a:ext cx="98425" cy="139700"/>
          </a:xfrm>
          <a:prstGeom prst="ellipse">
            <a:avLst/>
          </a:prstGeom>
          <a:noFill/>
          <a:ln w="18415">
            <a:solidFill>
              <a:srgbClr val="0000FF"/>
            </a:solidFill>
            <a:round/>
            <a:headEnd/>
            <a:tailEnd/>
          </a:ln>
        </p:spPr>
        <p:txBody>
          <a:bodyPr lIns="0" tIns="0" rIns="0" bIns="0"/>
          <a:lstStyle/>
          <a:p>
            <a:endParaRPr lang="en-US"/>
          </a:p>
        </p:txBody>
      </p:sp>
      <p:sp>
        <p:nvSpPr>
          <p:cNvPr id="48232" name="Freeform 114"/>
          <p:cNvSpPr>
            <a:spLocks/>
          </p:cNvSpPr>
          <p:nvPr/>
        </p:nvSpPr>
        <p:spPr bwMode="auto">
          <a:xfrm>
            <a:off x="4995863" y="1671638"/>
            <a:ext cx="469900" cy="112712"/>
          </a:xfrm>
          <a:custGeom>
            <a:avLst/>
            <a:gdLst>
              <a:gd name="T0" fmla="*/ 2147483647 w 146"/>
              <a:gd name="T1" fmla="*/ 2147483647 h 48"/>
              <a:gd name="T2" fmla="*/ 2147483647 w 146"/>
              <a:gd name="T3" fmla="*/ 0 h 48"/>
              <a:gd name="T4" fmla="*/ 0 w 146"/>
              <a:gd name="T5" fmla="*/ 0 h 48"/>
              <a:gd name="T6" fmla="*/ 0 w 146"/>
              <a:gd name="T7" fmla="*/ 2147483647 h 48"/>
              <a:gd name="T8" fmla="*/ 2147483647 w 146"/>
              <a:gd name="T9" fmla="*/ 2147483647 h 48"/>
              <a:gd name="T10" fmla="*/ 0 60000 65536"/>
              <a:gd name="T11" fmla="*/ 0 60000 65536"/>
              <a:gd name="T12" fmla="*/ 0 60000 65536"/>
              <a:gd name="T13" fmla="*/ 0 60000 65536"/>
              <a:gd name="T14" fmla="*/ 0 60000 65536"/>
              <a:gd name="T15" fmla="*/ 0 w 146"/>
              <a:gd name="T16" fmla="*/ 0 h 48"/>
              <a:gd name="T17" fmla="*/ 146 w 146"/>
              <a:gd name="T18" fmla="*/ 48 h 48"/>
            </a:gdLst>
            <a:ahLst/>
            <a:cxnLst>
              <a:cxn ang="T10">
                <a:pos x="T0" y="T1"/>
              </a:cxn>
              <a:cxn ang="T11">
                <a:pos x="T2" y="T3"/>
              </a:cxn>
              <a:cxn ang="T12">
                <a:pos x="T4" y="T5"/>
              </a:cxn>
              <a:cxn ang="T13">
                <a:pos x="T6" y="T7"/>
              </a:cxn>
              <a:cxn ang="T14">
                <a:pos x="T8" y="T9"/>
              </a:cxn>
            </a:cxnLst>
            <a:rect l="T15" t="T16" r="T17" b="T18"/>
            <a:pathLst>
              <a:path w="146" h="48">
                <a:moveTo>
                  <a:pt x="145" y="47"/>
                </a:moveTo>
                <a:lnTo>
                  <a:pt x="145" y="0"/>
                </a:lnTo>
                <a:lnTo>
                  <a:pt x="0" y="0"/>
                </a:lnTo>
                <a:lnTo>
                  <a:pt x="0" y="47"/>
                </a:lnTo>
                <a:lnTo>
                  <a:pt x="145" y="47"/>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233" name="Oval 115"/>
          <p:cNvSpPr>
            <a:spLocks noChangeArrowheads="1"/>
          </p:cNvSpPr>
          <p:nvPr/>
        </p:nvSpPr>
        <p:spPr bwMode="auto">
          <a:xfrm>
            <a:off x="4960938" y="1844675"/>
            <a:ext cx="93662" cy="141288"/>
          </a:xfrm>
          <a:prstGeom prst="ellipse">
            <a:avLst/>
          </a:prstGeom>
          <a:noFill/>
          <a:ln w="18415">
            <a:solidFill>
              <a:srgbClr val="0000FF"/>
            </a:solidFill>
            <a:round/>
            <a:headEnd/>
            <a:tailEnd/>
          </a:ln>
        </p:spPr>
        <p:txBody>
          <a:bodyPr lIns="0" tIns="0" rIns="0" bIns="0"/>
          <a:lstStyle/>
          <a:p>
            <a:endParaRPr lang="en-US"/>
          </a:p>
        </p:txBody>
      </p:sp>
      <p:sp>
        <p:nvSpPr>
          <p:cNvPr id="48234" name="Oval 116"/>
          <p:cNvSpPr>
            <a:spLocks noChangeArrowheads="1"/>
          </p:cNvSpPr>
          <p:nvPr/>
        </p:nvSpPr>
        <p:spPr bwMode="auto">
          <a:xfrm>
            <a:off x="5037138" y="1844675"/>
            <a:ext cx="92075" cy="141288"/>
          </a:xfrm>
          <a:prstGeom prst="ellipse">
            <a:avLst/>
          </a:prstGeom>
          <a:noFill/>
          <a:ln w="18415">
            <a:solidFill>
              <a:srgbClr val="0000FF"/>
            </a:solidFill>
            <a:round/>
            <a:headEnd/>
            <a:tailEnd/>
          </a:ln>
        </p:spPr>
        <p:txBody>
          <a:bodyPr lIns="0" tIns="0" rIns="0" bIns="0"/>
          <a:lstStyle/>
          <a:p>
            <a:endParaRPr lang="en-US"/>
          </a:p>
        </p:txBody>
      </p:sp>
      <p:sp>
        <p:nvSpPr>
          <p:cNvPr id="48235" name="Oval 117"/>
          <p:cNvSpPr>
            <a:spLocks noChangeArrowheads="1"/>
          </p:cNvSpPr>
          <p:nvPr/>
        </p:nvSpPr>
        <p:spPr bwMode="auto">
          <a:xfrm>
            <a:off x="5308600" y="1844675"/>
            <a:ext cx="93663" cy="141288"/>
          </a:xfrm>
          <a:prstGeom prst="ellipse">
            <a:avLst/>
          </a:prstGeom>
          <a:noFill/>
          <a:ln w="18415">
            <a:solidFill>
              <a:srgbClr val="0000FF"/>
            </a:solidFill>
            <a:round/>
            <a:headEnd/>
            <a:tailEnd/>
          </a:ln>
        </p:spPr>
        <p:txBody>
          <a:bodyPr lIns="0" tIns="0" rIns="0" bIns="0"/>
          <a:lstStyle/>
          <a:p>
            <a:endParaRPr lang="en-US"/>
          </a:p>
        </p:txBody>
      </p:sp>
      <p:sp>
        <p:nvSpPr>
          <p:cNvPr id="48236" name="Oval 118"/>
          <p:cNvSpPr>
            <a:spLocks noChangeArrowheads="1"/>
          </p:cNvSpPr>
          <p:nvPr/>
        </p:nvSpPr>
        <p:spPr bwMode="auto">
          <a:xfrm>
            <a:off x="5389563" y="1844675"/>
            <a:ext cx="95250" cy="141288"/>
          </a:xfrm>
          <a:prstGeom prst="ellipse">
            <a:avLst/>
          </a:prstGeom>
          <a:noFill/>
          <a:ln w="18415">
            <a:solidFill>
              <a:srgbClr val="0000FF"/>
            </a:solidFill>
            <a:round/>
            <a:headEnd/>
            <a:tailEnd/>
          </a:ln>
        </p:spPr>
        <p:txBody>
          <a:bodyPr lIns="0" tIns="0" rIns="0" bIns="0"/>
          <a:lstStyle/>
          <a:p>
            <a:endParaRPr lang="en-US"/>
          </a:p>
        </p:txBody>
      </p:sp>
      <p:sp>
        <p:nvSpPr>
          <p:cNvPr id="48237" name="Freeform 119"/>
          <p:cNvSpPr>
            <a:spLocks/>
          </p:cNvSpPr>
          <p:nvPr/>
        </p:nvSpPr>
        <p:spPr bwMode="auto">
          <a:xfrm>
            <a:off x="4948238" y="1890713"/>
            <a:ext cx="574675" cy="147637"/>
          </a:xfrm>
          <a:custGeom>
            <a:avLst/>
            <a:gdLst>
              <a:gd name="T0" fmla="*/ 0 w 193"/>
              <a:gd name="T1" fmla="*/ 0 h 62"/>
              <a:gd name="T2" fmla="*/ 0 w 193"/>
              <a:gd name="T3" fmla="*/ 2147483647 h 62"/>
              <a:gd name="T4" fmla="*/ 2147483647 w 193"/>
              <a:gd name="T5" fmla="*/ 2147483647 h 62"/>
              <a:gd name="T6" fmla="*/ 2147483647 w 193"/>
              <a:gd name="T7" fmla="*/ 0 h 62"/>
              <a:gd name="T8" fmla="*/ 0 w 193"/>
              <a:gd name="T9" fmla="*/ 0 h 62"/>
              <a:gd name="T10" fmla="*/ 0 60000 65536"/>
              <a:gd name="T11" fmla="*/ 0 60000 65536"/>
              <a:gd name="T12" fmla="*/ 0 60000 65536"/>
              <a:gd name="T13" fmla="*/ 0 60000 65536"/>
              <a:gd name="T14" fmla="*/ 0 60000 65536"/>
              <a:gd name="T15" fmla="*/ 0 w 193"/>
              <a:gd name="T16" fmla="*/ 0 h 62"/>
              <a:gd name="T17" fmla="*/ 193 w 193"/>
              <a:gd name="T18" fmla="*/ 62 h 62"/>
            </a:gdLst>
            <a:ahLst/>
            <a:cxnLst>
              <a:cxn ang="T10">
                <a:pos x="T0" y="T1"/>
              </a:cxn>
              <a:cxn ang="T11">
                <a:pos x="T2" y="T3"/>
              </a:cxn>
              <a:cxn ang="T12">
                <a:pos x="T4" y="T5"/>
              </a:cxn>
              <a:cxn ang="T13">
                <a:pos x="T6" y="T7"/>
              </a:cxn>
              <a:cxn ang="T14">
                <a:pos x="T8" y="T9"/>
              </a:cxn>
            </a:cxnLst>
            <a:rect l="T15" t="T16" r="T17" b="T18"/>
            <a:pathLst>
              <a:path w="193" h="62">
                <a:moveTo>
                  <a:pt x="0" y="0"/>
                </a:moveTo>
                <a:lnTo>
                  <a:pt x="0" y="61"/>
                </a:lnTo>
                <a:lnTo>
                  <a:pt x="192" y="61"/>
                </a:lnTo>
                <a:lnTo>
                  <a:pt x="192" y="0"/>
                </a:lnTo>
                <a:lnTo>
                  <a:pt x="0" y="0"/>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grpSp>
        <p:nvGrpSpPr>
          <p:cNvPr id="48238" name="Group 120"/>
          <p:cNvGrpSpPr>
            <a:grpSpLocks/>
          </p:cNvGrpSpPr>
          <p:nvPr/>
        </p:nvGrpSpPr>
        <p:grpSpPr bwMode="auto">
          <a:xfrm>
            <a:off x="4903788" y="1889125"/>
            <a:ext cx="120650" cy="304800"/>
            <a:chOff x="3089" y="1196"/>
            <a:chExt cx="76" cy="192"/>
          </a:xfrm>
        </p:grpSpPr>
        <p:sp>
          <p:nvSpPr>
            <p:cNvPr id="48566" name="AutoShape 121"/>
            <p:cNvSpPr>
              <a:spLocks noChangeArrowheads="1"/>
            </p:cNvSpPr>
            <p:nvPr/>
          </p:nvSpPr>
          <p:spPr bwMode="auto">
            <a:xfrm flipV="1">
              <a:off x="3106" y="1251"/>
              <a:ext cx="43" cy="61"/>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567" name="Line 122"/>
            <p:cNvSpPr>
              <a:spLocks noChangeShapeType="1"/>
            </p:cNvSpPr>
            <p:nvPr/>
          </p:nvSpPr>
          <p:spPr bwMode="auto">
            <a:xfrm>
              <a:off x="3125" y="1196"/>
              <a:ext cx="1" cy="51"/>
            </a:xfrm>
            <a:prstGeom prst="line">
              <a:avLst/>
            </a:prstGeom>
            <a:noFill/>
            <a:ln w="18415">
              <a:solidFill>
                <a:srgbClr val="0000FF"/>
              </a:solidFill>
              <a:round/>
              <a:headEnd/>
              <a:tailEnd/>
            </a:ln>
          </p:spPr>
          <p:txBody>
            <a:bodyPr lIns="0" tIns="0" rIns="0" bIns="0"/>
            <a:lstStyle/>
            <a:p>
              <a:endParaRPr lang="en-US"/>
            </a:p>
          </p:txBody>
        </p:sp>
        <p:sp>
          <p:nvSpPr>
            <p:cNvPr id="48568" name="Line 123"/>
            <p:cNvSpPr>
              <a:spLocks noChangeShapeType="1"/>
            </p:cNvSpPr>
            <p:nvPr/>
          </p:nvSpPr>
          <p:spPr bwMode="auto">
            <a:xfrm>
              <a:off x="3128" y="1311"/>
              <a:ext cx="1" cy="42"/>
            </a:xfrm>
            <a:prstGeom prst="line">
              <a:avLst/>
            </a:prstGeom>
            <a:noFill/>
            <a:ln w="18415">
              <a:solidFill>
                <a:srgbClr val="0000FF"/>
              </a:solidFill>
              <a:round/>
              <a:headEnd/>
              <a:tailEnd/>
            </a:ln>
          </p:spPr>
          <p:txBody>
            <a:bodyPr lIns="0" tIns="0" rIns="0" bIns="0"/>
            <a:lstStyle/>
            <a:p>
              <a:endParaRPr lang="en-US"/>
            </a:p>
          </p:txBody>
        </p:sp>
        <p:sp>
          <p:nvSpPr>
            <p:cNvPr id="48569" name="Line 124"/>
            <p:cNvSpPr>
              <a:spLocks noChangeShapeType="1"/>
            </p:cNvSpPr>
            <p:nvPr/>
          </p:nvSpPr>
          <p:spPr bwMode="auto">
            <a:xfrm flipH="1">
              <a:off x="3089" y="1359"/>
              <a:ext cx="76" cy="1"/>
            </a:xfrm>
            <a:prstGeom prst="line">
              <a:avLst/>
            </a:prstGeom>
            <a:noFill/>
            <a:ln w="18415">
              <a:solidFill>
                <a:srgbClr val="0000FF"/>
              </a:solidFill>
              <a:round/>
              <a:headEnd/>
              <a:tailEnd/>
            </a:ln>
          </p:spPr>
          <p:txBody>
            <a:bodyPr lIns="0" tIns="0" rIns="0" bIns="0"/>
            <a:lstStyle/>
            <a:p>
              <a:endParaRPr lang="en-US"/>
            </a:p>
          </p:txBody>
        </p:sp>
        <p:sp>
          <p:nvSpPr>
            <p:cNvPr id="48570" name="Line 125"/>
            <p:cNvSpPr>
              <a:spLocks noChangeShapeType="1"/>
            </p:cNvSpPr>
            <p:nvPr/>
          </p:nvSpPr>
          <p:spPr bwMode="auto">
            <a:xfrm flipH="1">
              <a:off x="3106" y="1376"/>
              <a:ext cx="43" cy="1"/>
            </a:xfrm>
            <a:prstGeom prst="line">
              <a:avLst/>
            </a:prstGeom>
            <a:noFill/>
            <a:ln w="18415">
              <a:solidFill>
                <a:srgbClr val="0000FF"/>
              </a:solidFill>
              <a:round/>
              <a:headEnd/>
              <a:tailEnd/>
            </a:ln>
          </p:spPr>
          <p:txBody>
            <a:bodyPr lIns="0" tIns="0" rIns="0" bIns="0"/>
            <a:lstStyle/>
            <a:p>
              <a:endParaRPr lang="en-US"/>
            </a:p>
          </p:txBody>
        </p:sp>
        <p:sp>
          <p:nvSpPr>
            <p:cNvPr id="48571" name="Line 126"/>
            <p:cNvSpPr>
              <a:spLocks noChangeShapeType="1"/>
            </p:cNvSpPr>
            <p:nvPr/>
          </p:nvSpPr>
          <p:spPr bwMode="auto">
            <a:xfrm flipH="1">
              <a:off x="3117" y="1387"/>
              <a:ext cx="19" cy="1"/>
            </a:xfrm>
            <a:prstGeom prst="line">
              <a:avLst/>
            </a:prstGeom>
            <a:noFill/>
            <a:ln w="18415">
              <a:solidFill>
                <a:srgbClr val="0000FF"/>
              </a:solidFill>
              <a:round/>
              <a:headEnd/>
              <a:tailEnd/>
            </a:ln>
          </p:spPr>
          <p:txBody>
            <a:bodyPr lIns="0" tIns="0" rIns="0" bIns="0"/>
            <a:lstStyle/>
            <a:p>
              <a:endParaRPr lang="en-US"/>
            </a:p>
          </p:txBody>
        </p:sp>
      </p:grpSp>
      <p:sp>
        <p:nvSpPr>
          <p:cNvPr id="48239" name="AutoShape 127"/>
          <p:cNvSpPr>
            <a:spLocks noChangeArrowheads="1"/>
          </p:cNvSpPr>
          <p:nvPr/>
        </p:nvSpPr>
        <p:spPr bwMode="auto">
          <a:xfrm flipV="1">
            <a:off x="5284788" y="1979613"/>
            <a:ext cx="68262" cy="101600"/>
          </a:xfrm>
          <a:prstGeom prst="roundRect">
            <a:avLst>
              <a:gd name="adj" fmla="val 0"/>
            </a:avLst>
          </a:prstGeom>
          <a:solidFill>
            <a:srgbClr val="FFFFFF"/>
          </a:solidFill>
          <a:ln w="18415">
            <a:solidFill>
              <a:srgbClr val="0000FF"/>
            </a:solidFill>
            <a:round/>
            <a:headEnd/>
            <a:tailEnd/>
          </a:ln>
        </p:spPr>
        <p:txBody>
          <a:bodyPr lIns="0" tIns="0" rIns="0" bIns="0"/>
          <a:lstStyle/>
          <a:p>
            <a:endParaRPr lang="en-US"/>
          </a:p>
        </p:txBody>
      </p:sp>
      <p:sp>
        <p:nvSpPr>
          <p:cNvPr id="48240" name="Line 128"/>
          <p:cNvSpPr>
            <a:spLocks noChangeShapeType="1"/>
          </p:cNvSpPr>
          <p:nvPr/>
        </p:nvSpPr>
        <p:spPr bwMode="auto">
          <a:xfrm>
            <a:off x="5314950" y="1895475"/>
            <a:ext cx="1588" cy="77788"/>
          </a:xfrm>
          <a:prstGeom prst="line">
            <a:avLst/>
          </a:prstGeom>
          <a:noFill/>
          <a:ln w="18415">
            <a:solidFill>
              <a:srgbClr val="0000FF"/>
            </a:solidFill>
            <a:round/>
            <a:headEnd/>
            <a:tailEnd/>
          </a:ln>
        </p:spPr>
        <p:txBody>
          <a:bodyPr lIns="0" tIns="0" rIns="0" bIns="0"/>
          <a:lstStyle/>
          <a:p>
            <a:endParaRPr lang="en-US"/>
          </a:p>
        </p:txBody>
      </p:sp>
      <p:sp>
        <p:nvSpPr>
          <p:cNvPr id="48241" name="Line 129"/>
          <p:cNvSpPr>
            <a:spLocks noChangeShapeType="1"/>
          </p:cNvSpPr>
          <p:nvPr/>
        </p:nvSpPr>
        <p:spPr bwMode="auto">
          <a:xfrm>
            <a:off x="5313363" y="2074863"/>
            <a:ext cx="0" cy="71437"/>
          </a:xfrm>
          <a:prstGeom prst="line">
            <a:avLst/>
          </a:prstGeom>
          <a:noFill/>
          <a:ln w="18415">
            <a:solidFill>
              <a:srgbClr val="0000FF"/>
            </a:solidFill>
            <a:round/>
            <a:headEnd/>
            <a:tailEnd/>
          </a:ln>
        </p:spPr>
        <p:txBody>
          <a:bodyPr lIns="0" tIns="0" rIns="0" bIns="0"/>
          <a:lstStyle/>
          <a:p>
            <a:endParaRPr lang="en-US"/>
          </a:p>
        </p:txBody>
      </p:sp>
      <p:sp>
        <p:nvSpPr>
          <p:cNvPr id="48242" name="Line 130"/>
          <p:cNvSpPr>
            <a:spLocks noChangeShapeType="1"/>
          </p:cNvSpPr>
          <p:nvPr/>
        </p:nvSpPr>
        <p:spPr bwMode="auto">
          <a:xfrm flipH="1">
            <a:off x="5257800" y="2152650"/>
            <a:ext cx="115888" cy="1588"/>
          </a:xfrm>
          <a:prstGeom prst="line">
            <a:avLst/>
          </a:prstGeom>
          <a:noFill/>
          <a:ln w="18415">
            <a:solidFill>
              <a:srgbClr val="0000FF"/>
            </a:solidFill>
            <a:round/>
            <a:headEnd/>
            <a:tailEnd/>
          </a:ln>
        </p:spPr>
        <p:txBody>
          <a:bodyPr lIns="0" tIns="0" rIns="0" bIns="0"/>
          <a:lstStyle/>
          <a:p>
            <a:endParaRPr lang="en-US"/>
          </a:p>
        </p:txBody>
      </p:sp>
      <p:sp>
        <p:nvSpPr>
          <p:cNvPr id="48243" name="Line 131"/>
          <p:cNvSpPr>
            <a:spLocks noChangeShapeType="1"/>
          </p:cNvSpPr>
          <p:nvPr/>
        </p:nvSpPr>
        <p:spPr bwMode="auto">
          <a:xfrm flipH="1">
            <a:off x="5284788" y="2179638"/>
            <a:ext cx="68262" cy="1587"/>
          </a:xfrm>
          <a:prstGeom prst="line">
            <a:avLst/>
          </a:prstGeom>
          <a:noFill/>
          <a:ln w="18415">
            <a:solidFill>
              <a:srgbClr val="0000FF"/>
            </a:solidFill>
            <a:round/>
            <a:headEnd/>
            <a:tailEnd/>
          </a:ln>
        </p:spPr>
        <p:txBody>
          <a:bodyPr lIns="0" tIns="0" rIns="0" bIns="0"/>
          <a:lstStyle/>
          <a:p>
            <a:endParaRPr lang="en-US"/>
          </a:p>
        </p:txBody>
      </p:sp>
      <p:sp>
        <p:nvSpPr>
          <p:cNvPr id="48244" name="Line 132"/>
          <p:cNvSpPr>
            <a:spLocks noChangeShapeType="1"/>
          </p:cNvSpPr>
          <p:nvPr/>
        </p:nvSpPr>
        <p:spPr bwMode="auto">
          <a:xfrm flipH="1">
            <a:off x="5302250" y="2200275"/>
            <a:ext cx="26988" cy="1588"/>
          </a:xfrm>
          <a:prstGeom prst="line">
            <a:avLst/>
          </a:prstGeom>
          <a:noFill/>
          <a:ln w="18415">
            <a:solidFill>
              <a:srgbClr val="0000FF"/>
            </a:solidFill>
            <a:round/>
            <a:headEnd/>
            <a:tailEnd/>
          </a:ln>
        </p:spPr>
        <p:txBody>
          <a:bodyPr lIns="0" tIns="0" rIns="0" bIns="0"/>
          <a:lstStyle/>
          <a:p>
            <a:endParaRPr lang="en-US"/>
          </a:p>
        </p:txBody>
      </p:sp>
      <p:sp>
        <p:nvSpPr>
          <p:cNvPr id="48245" name="Line 133"/>
          <p:cNvSpPr>
            <a:spLocks noChangeShapeType="1"/>
          </p:cNvSpPr>
          <p:nvPr/>
        </p:nvSpPr>
        <p:spPr bwMode="auto">
          <a:xfrm>
            <a:off x="5400675" y="1884363"/>
            <a:ext cx="3175" cy="677862"/>
          </a:xfrm>
          <a:prstGeom prst="line">
            <a:avLst/>
          </a:prstGeom>
          <a:noFill/>
          <a:ln w="18415">
            <a:solidFill>
              <a:srgbClr val="0000FF"/>
            </a:solidFill>
            <a:round/>
            <a:headEnd/>
            <a:tailEnd/>
          </a:ln>
        </p:spPr>
        <p:txBody>
          <a:bodyPr lIns="0" tIns="0" rIns="0" bIns="0"/>
          <a:lstStyle/>
          <a:p>
            <a:endParaRPr lang="en-US"/>
          </a:p>
        </p:txBody>
      </p:sp>
      <p:sp>
        <p:nvSpPr>
          <p:cNvPr id="48246" name="Line 134"/>
          <p:cNvSpPr>
            <a:spLocks noChangeShapeType="1"/>
          </p:cNvSpPr>
          <p:nvPr/>
        </p:nvSpPr>
        <p:spPr bwMode="auto">
          <a:xfrm flipV="1">
            <a:off x="1236663" y="712788"/>
            <a:ext cx="1379537" cy="4762"/>
          </a:xfrm>
          <a:prstGeom prst="line">
            <a:avLst/>
          </a:prstGeom>
          <a:noFill/>
          <a:ln w="18415">
            <a:solidFill>
              <a:srgbClr val="0000FF"/>
            </a:solidFill>
            <a:round/>
            <a:headEnd/>
            <a:tailEnd type="triangle" w="med" len="med"/>
          </a:ln>
        </p:spPr>
        <p:txBody>
          <a:bodyPr lIns="0" tIns="0" rIns="0" bIns="0"/>
          <a:lstStyle/>
          <a:p>
            <a:endParaRPr lang="en-US"/>
          </a:p>
        </p:txBody>
      </p:sp>
      <p:sp>
        <p:nvSpPr>
          <p:cNvPr id="48247" name="Oval 135"/>
          <p:cNvSpPr>
            <a:spLocks noChangeArrowheads="1"/>
          </p:cNvSpPr>
          <p:nvPr/>
        </p:nvSpPr>
        <p:spPr bwMode="auto">
          <a:xfrm>
            <a:off x="1308100" y="936625"/>
            <a:ext cx="82550" cy="68263"/>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48248" name="Line 136"/>
          <p:cNvSpPr>
            <a:spLocks noChangeShapeType="1"/>
          </p:cNvSpPr>
          <p:nvPr/>
        </p:nvSpPr>
        <p:spPr bwMode="auto">
          <a:xfrm>
            <a:off x="1201738" y="966788"/>
            <a:ext cx="106362" cy="3175"/>
          </a:xfrm>
          <a:prstGeom prst="line">
            <a:avLst/>
          </a:prstGeom>
          <a:noFill/>
          <a:ln w="9207">
            <a:solidFill>
              <a:srgbClr val="000000"/>
            </a:solidFill>
            <a:round/>
            <a:headEnd/>
            <a:tailEnd/>
          </a:ln>
        </p:spPr>
        <p:txBody>
          <a:bodyPr lIns="0" tIns="0" rIns="0" bIns="0"/>
          <a:lstStyle/>
          <a:p>
            <a:endParaRPr lang="en-US"/>
          </a:p>
        </p:txBody>
      </p:sp>
      <p:sp>
        <p:nvSpPr>
          <p:cNvPr id="48249" name="Oval 137"/>
          <p:cNvSpPr>
            <a:spLocks noChangeArrowheads="1"/>
          </p:cNvSpPr>
          <p:nvPr/>
        </p:nvSpPr>
        <p:spPr bwMode="auto">
          <a:xfrm>
            <a:off x="1223963" y="1004888"/>
            <a:ext cx="39687" cy="333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50" name="Line 138"/>
          <p:cNvSpPr>
            <a:spLocks noChangeShapeType="1"/>
          </p:cNvSpPr>
          <p:nvPr/>
        </p:nvSpPr>
        <p:spPr bwMode="auto">
          <a:xfrm>
            <a:off x="1169988" y="939800"/>
            <a:ext cx="66675" cy="77788"/>
          </a:xfrm>
          <a:prstGeom prst="line">
            <a:avLst/>
          </a:prstGeom>
          <a:noFill/>
          <a:ln w="9207">
            <a:solidFill>
              <a:srgbClr val="000000"/>
            </a:solidFill>
            <a:round/>
            <a:headEnd/>
            <a:tailEnd/>
          </a:ln>
        </p:spPr>
        <p:txBody>
          <a:bodyPr lIns="0" tIns="0" rIns="0" bIns="0"/>
          <a:lstStyle/>
          <a:p>
            <a:endParaRPr lang="en-US"/>
          </a:p>
        </p:txBody>
      </p:sp>
      <p:sp>
        <p:nvSpPr>
          <p:cNvPr id="48251" name="Oval 139"/>
          <p:cNvSpPr>
            <a:spLocks noChangeArrowheads="1"/>
          </p:cNvSpPr>
          <p:nvPr/>
        </p:nvSpPr>
        <p:spPr bwMode="auto">
          <a:xfrm>
            <a:off x="1217613" y="901700"/>
            <a:ext cx="52387" cy="3175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52" name="Line 140"/>
          <p:cNvSpPr>
            <a:spLocks noChangeShapeType="1"/>
          </p:cNvSpPr>
          <p:nvPr/>
        </p:nvSpPr>
        <p:spPr bwMode="auto">
          <a:xfrm>
            <a:off x="1238250" y="1293813"/>
            <a:ext cx="1588" cy="144462"/>
          </a:xfrm>
          <a:prstGeom prst="line">
            <a:avLst/>
          </a:prstGeom>
          <a:noFill/>
          <a:ln w="18415">
            <a:solidFill>
              <a:srgbClr val="0000FF"/>
            </a:solidFill>
            <a:round/>
            <a:headEnd/>
            <a:tailEnd/>
          </a:ln>
        </p:spPr>
        <p:txBody>
          <a:bodyPr lIns="0" tIns="0" rIns="0" bIns="0"/>
          <a:lstStyle/>
          <a:p>
            <a:endParaRPr lang="en-US"/>
          </a:p>
        </p:txBody>
      </p:sp>
      <p:sp>
        <p:nvSpPr>
          <p:cNvPr id="48253" name="Line 141"/>
          <p:cNvSpPr>
            <a:spLocks noChangeShapeType="1"/>
          </p:cNvSpPr>
          <p:nvPr/>
        </p:nvSpPr>
        <p:spPr bwMode="auto">
          <a:xfrm>
            <a:off x="1238250" y="1430338"/>
            <a:ext cx="1588" cy="257175"/>
          </a:xfrm>
          <a:prstGeom prst="line">
            <a:avLst/>
          </a:prstGeom>
          <a:noFill/>
          <a:ln w="18415">
            <a:solidFill>
              <a:srgbClr val="0000FF"/>
            </a:solidFill>
            <a:round/>
            <a:headEnd/>
            <a:tailEnd/>
          </a:ln>
        </p:spPr>
        <p:txBody>
          <a:bodyPr lIns="0" tIns="0" rIns="0" bIns="0"/>
          <a:lstStyle/>
          <a:p>
            <a:endParaRPr lang="en-US"/>
          </a:p>
        </p:txBody>
      </p:sp>
      <p:sp>
        <p:nvSpPr>
          <p:cNvPr id="48254" name="Line 142"/>
          <p:cNvSpPr>
            <a:spLocks noChangeShapeType="1"/>
          </p:cNvSpPr>
          <p:nvPr/>
        </p:nvSpPr>
        <p:spPr bwMode="auto">
          <a:xfrm>
            <a:off x="1238250" y="1525588"/>
            <a:ext cx="2900363" cy="1587"/>
          </a:xfrm>
          <a:prstGeom prst="line">
            <a:avLst/>
          </a:prstGeom>
          <a:noFill/>
          <a:ln w="18415">
            <a:solidFill>
              <a:srgbClr val="0000FF"/>
            </a:solidFill>
            <a:round/>
            <a:headEnd/>
            <a:tailEnd/>
          </a:ln>
        </p:spPr>
        <p:txBody>
          <a:bodyPr lIns="0" tIns="0" rIns="0" bIns="0"/>
          <a:lstStyle/>
          <a:p>
            <a:endParaRPr lang="en-US"/>
          </a:p>
        </p:txBody>
      </p:sp>
      <p:sp>
        <p:nvSpPr>
          <p:cNvPr id="48255" name="Line 143"/>
          <p:cNvSpPr>
            <a:spLocks noChangeShapeType="1"/>
          </p:cNvSpPr>
          <p:nvPr/>
        </p:nvSpPr>
        <p:spPr bwMode="auto">
          <a:xfrm>
            <a:off x="2262188" y="1520825"/>
            <a:ext cx="3175" cy="295275"/>
          </a:xfrm>
          <a:prstGeom prst="line">
            <a:avLst/>
          </a:prstGeom>
          <a:noFill/>
          <a:ln w="18415">
            <a:solidFill>
              <a:srgbClr val="0000FF"/>
            </a:solidFill>
            <a:round/>
            <a:headEnd/>
            <a:tailEnd/>
          </a:ln>
        </p:spPr>
        <p:txBody>
          <a:bodyPr lIns="0" tIns="0" rIns="0" bIns="0"/>
          <a:lstStyle/>
          <a:p>
            <a:endParaRPr lang="en-US"/>
          </a:p>
        </p:txBody>
      </p:sp>
      <p:sp>
        <p:nvSpPr>
          <p:cNvPr id="48256" name="Line 144"/>
          <p:cNvSpPr>
            <a:spLocks noChangeShapeType="1"/>
          </p:cNvSpPr>
          <p:nvPr/>
        </p:nvSpPr>
        <p:spPr bwMode="auto">
          <a:xfrm>
            <a:off x="4138613" y="1524000"/>
            <a:ext cx="0" cy="266700"/>
          </a:xfrm>
          <a:prstGeom prst="line">
            <a:avLst/>
          </a:prstGeom>
          <a:noFill/>
          <a:ln w="18415">
            <a:solidFill>
              <a:srgbClr val="0000FF"/>
            </a:solidFill>
            <a:round/>
            <a:headEnd/>
            <a:tailEnd/>
          </a:ln>
        </p:spPr>
        <p:txBody>
          <a:bodyPr lIns="0" tIns="0" rIns="0" bIns="0"/>
          <a:lstStyle/>
          <a:p>
            <a:endParaRPr lang="en-US"/>
          </a:p>
        </p:txBody>
      </p:sp>
      <p:sp>
        <p:nvSpPr>
          <p:cNvPr id="48257" name="Line 145"/>
          <p:cNvSpPr>
            <a:spLocks noChangeShapeType="1"/>
          </p:cNvSpPr>
          <p:nvPr/>
        </p:nvSpPr>
        <p:spPr bwMode="auto">
          <a:xfrm>
            <a:off x="5214938" y="1244600"/>
            <a:ext cx="361950" cy="1588"/>
          </a:xfrm>
          <a:prstGeom prst="line">
            <a:avLst/>
          </a:prstGeom>
          <a:noFill/>
          <a:ln w="18415">
            <a:solidFill>
              <a:srgbClr val="0000FF"/>
            </a:solidFill>
            <a:round/>
            <a:headEnd/>
            <a:tailEnd/>
          </a:ln>
        </p:spPr>
        <p:txBody>
          <a:bodyPr lIns="0" tIns="0" rIns="0" bIns="0"/>
          <a:lstStyle/>
          <a:p>
            <a:endParaRPr lang="en-US"/>
          </a:p>
        </p:txBody>
      </p:sp>
      <p:sp>
        <p:nvSpPr>
          <p:cNvPr id="48258" name="Line 146"/>
          <p:cNvSpPr>
            <a:spLocks noChangeShapeType="1"/>
          </p:cNvSpPr>
          <p:nvPr/>
        </p:nvSpPr>
        <p:spPr bwMode="auto">
          <a:xfrm>
            <a:off x="5202238" y="1190625"/>
            <a:ext cx="3175" cy="596900"/>
          </a:xfrm>
          <a:prstGeom prst="line">
            <a:avLst/>
          </a:prstGeom>
          <a:noFill/>
          <a:ln w="18415">
            <a:solidFill>
              <a:srgbClr val="0000FF"/>
            </a:solidFill>
            <a:round/>
            <a:headEnd/>
            <a:tailEnd/>
          </a:ln>
        </p:spPr>
        <p:txBody>
          <a:bodyPr lIns="0" tIns="0" rIns="0" bIns="0"/>
          <a:lstStyle/>
          <a:p>
            <a:endParaRPr lang="en-US"/>
          </a:p>
        </p:txBody>
      </p:sp>
      <p:sp>
        <p:nvSpPr>
          <p:cNvPr id="48259" name="Line 147"/>
          <p:cNvSpPr>
            <a:spLocks noChangeShapeType="1"/>
          </p:cNvSpPr>
          <p:nvPr/>
        </p:nvSpPr>
        <p:spPr bwMode="auto">
          <a:xfrm>
            <a:off x="6938963" y="1243013"/>
            <a:ext cx="382587" cy="1587"/>
          </a:xfrm>
          <a:prstGeom prst="line">
            <a:avLst/>
          </a:prstGeom>
          <a:noFill/>
          <a:ln w="18415">
            <a:solidFill>
              <a:srgbClr val="0000FF"/>
            </a:solidFill>
            <a:round/>
            <a:headEnd/>
            <a:tailEnd/>
          </a:ln>
        </p:spPr>
        <p:txBody>
          <a:bodyPr lIns="0" tIns="0" rIns="0" bIns="0"/>
          <a:lstStyle/>
          <a:p>
            <a:endParaRPr lang="en-US"/>
          </a:p>
        </p:txBody>
      </p:sp>
      <p:sp>
        <p:nvSpPr>
          <p:cNvPr id="48260" name="Line 148"/>
          <p:cNvSpPr>
            <a:spLocks noChangeShapeType="1"/>
          </p:cNvSpPr>
          <p:nvPr/>
        </p:nvSpPr>
        <p:spPr bwMode="auto">
          <a:xfrm>
            <a:off x="6926263" y="1185863"/>
            <a:ext cx="3175" cy="614362"/>
          </a:xfrm>
          <a:prstGeom prst="line">
            <a:avLst/>
          </a:prstGeom>
          <a:noFill/>
          <a:ln w="18415">
            <a:solidFill>
              <a:srgbClr val="0000FF"/>
            </a:solidFill>
            <a:round/>
            <a:headEnd/>
            <a:tailEnd/>
          </a:ln>
        </p:spPr>
        <p:txBody>
          <a:bodyPr lIns="0" tIns="0" rIns="0" bIns="0"/>
          <a:lstStyle/>
          <a:p>
            <a:endParaRPr lang="en-US"/>
          </a:p>
        </p:txBody>
      </p:sp>
      <p:sp>
        <p:nvSpPr>
          <p:cNvPr id="48261" name="Oval 149"/>
          <p:cNvSpPr>
            <a:spLocks noChangeArrowheads="1"/>
          </p:cNvSpPr>
          <p:nvPr/>
        </p:nvSpPr>
        <p:spPr bwMode="auto">
          <a:xfrm>
            <a:off x="5383213" y="2560638"/>
            <a:ext cx="39687"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62" name="Oval 150"/>
          <p:cNvSpPr>
            <a:spLocks noChangeArrowheads="1"/>
          </p:cNvSpPr>
          <p:nvPr/>
        </p:nvSpPr>
        <p:spPr bwMode="auto">
          <a:xfrm>
            <a:off x="5383213" y="2662238"/>
            <a:ext cx="34925" cy="396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63" name="Line 151"/>
          <p:cNvSpPr>
            <a:spLocks noChangeShapeType="1"/>
          </p:cNvSpPr>
          <p:nvPr/>
        </p:nvSpPr>
        <p:spPr bwMode="auto">
          <a:xfrm>
            <a:off x="5399088" y="2701925"/>
            <a:ext cx="60325" cy="93663"/>
          </a:xfrm>
          <a:prstGeom prst="line">
            <a:avLst/>
          </a:prstGeom>
          <a:noFill/>
          <a:ln w="18415">
            <a:solidFill>
              <a:srgbClr val="622100"/>
            </a:solidFill>
            <a:round/>
            <a:headEnd/>
            <a:tailEnd/>
          </a:ln>
        </p:spPr>
        <p:txBody>
          <a:bodyPr lIns="0" tIns="0" rIns="0" bIns="0"/>
          <a:lstStyle/>
          <a:p>
            <a:endParaRPr lang="en-US"/>
          </a:p>
        </p:txBody>
      </p:sp>
      <p:sp>
        <p:nvSpPr>
          <p:cNvPr id="48264" name="Line 152"/>
          <p:cNvSpPr>
            <a:spLocks noChangeShapeType="1"/>
          </p:cNvSpPr>
          <p:nvPr/>
        </p:nvSpPr>
        <p:spPr bwMode="auto">
          <a:xfrm>
            <a:off x="5868988" y="2454275"/>
            <a:ext cx="3175" cy="106363"/>
          </a:xfrm>
          <a:prstGeom prst="line">
            <a:avLst/>
          </a:prstGeom>
          <a:noFill/>
          <a:ln w="18415">
            <a:solidFill>
              <a:srgbClr val="622100"/>
            </a:solidFill>
            <a:round/>
            <a:headEnd/>
            <a:tailEnd/>
          </a:ln>
        </p:spPr>
        <p:txBody>
          <a:bodyPr lIns="0" tIns="0" rIns="0" bIns="0"/>
          <a:lstStyle/>
          <a:p>
            <a:endParaRPr lang="en-US"/>
          </a:p>
        </p:txBody>
      </p:sp>
      <p:sp>
        <p:nvSpPr>
          <p:cNvPr id="48265" name="Line 153"/>
          <p:cNvSpPr>
            <a:spLocks noChangeShapeType="1"/>
          </p:cNvSpPr>
          <p:nvPr/>
        </p:nvSpPr>
        <p:spPr bwMode="auto">
          <a:xfrm flipH="1">
            <a:off x="5868988" y="2595563"/>
            <a:ext cx="88900" cy="101600"/>
          </a:xfrm>
          <a:prstGeom prst="line">
            <a:avLst/>
          </a:prstGeom>
          <a:noFill/>
          <a:ln w="9207">
            <a:solidFill>
              <a:srgbClr val="000000"/>
            </a:solidFill>
            <a:round/>
            <a:headEnd/>
            <a:tailEnd/>
          </a:ln>
        </p:spPr>
        <p:txBody>
          <a:bodyPr lIns="0" tIns="0" rIns="0" bIns="0"/>
          <a:lstStyle/>
          <a:p>
            <a:endParaRPr lang="en-US"/>
          </a:p>
        </p:txBody>
      </p:sp>
      <p:sp>
        <p:nvSpPr>
          <p:cNvPr id="48266" name="Oval 154"/>
          <p:cNvSpPr>
            <a:spLocks noChangeArrowheads="1"/>
          </p:cNvSpPr>
          <p:nvPr/>
        </p:nvSpPr>
        <p:spPr bwMode="auto">
          <a:xfrm>
            <a:off x="5846763" y="2562225"/>
            <a:ext cx="46037" cy="3810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67" name="Oval 155"/>
          <p:cNvSpPr>
            <a:spLocks noChangeArrowheads="1"/>
          </p:cNvSpPr>
          <p:nvPr/>
        </p:nvSpPr>
        <p:spPr bwMode="auto">
          <a:xfrm>
            <a:off x="5849938" y="2668588"/>
            <a:ext cx="47625" cy="349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68" name="Line 156"/>
          <p:cNvSpPr>
            <a:spLocks noChangeShapeType="1"/>
          </p:cNvSpPr>
          <p:nvPr/>
        </p:nvSpPr>
        <p:spPr bwMode="auto">
          <a:xfrm>
            <a:off x="5872163" y="2709863"/>
            <a:ext cx="1587" cy="85725"/>
          </a:xfrm>
          <a:prstGeom prst="line">
            <a:avLst/>
          </a:prstGeom>
          <a:noFill/>
          <a:ln w="18415">
            <a:solidFill>
              <a:srgbClr val="622100"/>
            </a:solidFill>
            <a:round/>
            <a:headEnd/>
            <a:tailEnd/>
          </a:ln>
        </p:spPr>
        <p:txBody>
          <a:bodyPr lIns="0" tIns="0" rIns="0" bIns="0"/>
          <a:lstStyle/>
          <a:p>
            <a:endParaRPr lang="en-US"/>
          </a:p>
        </p:txBody>
      </p:sp>
      <p:sp>
        <p:nvSpPr>
          <p:cNvPr id="48269" name="Line 157"/>
          <p:cNvSpPr>
            <a:spLocks noChangeShapeType="1"/>
          </p:cNvSpPr>
          <p:nvPr/>
        </p:nvSpPr>
        <p:spPr bwMode="auto">
          <a:xfrm>
            <a:off x="5462588" y="2798763"/>
            <a:ext cx="409575" cy="1587"/>
          </a:xfrm>
          <a:prstGeom prst="line">
            <a:avLst/>
          </a:prstGeom>
          <a:noFill/>
          <a:ln w="18415">
            <a:solidFill>
              <a:srgbClr val="622100"/>
            </a:solidFill>
            <a:round/>
            <a:headEnd/>
            <a:tailEnd/>
          </a:ln>
        </p:spPr>
        <p:txBody>
          <a:bodyPr lIns="0" tIns="0" rIns="0" bIns="0"/>
          <a:lstStyle/>
          <a:p>
            <a:endParaRPr lang="en-US"/>
          </a:p>
        </p:txBody>
      </p:sp>
      <p:sp>
        <p:nvSpPr>
          <p:cNvPr id="48270" name="Line 158"/>
          <p:cNvSpPr>
            <a:spLocks noChangeShapeType="1"/>
          </p:cNvSpPr>
          <p:nvPr/>
        </p:nvSpPr>
        <p:spPr bwMode="auto">
          <a:xfrm>
            <a:off x="5373688" y="2582863"/>
            <a:ext cx="28575" cy="85725"/>
          </a:xfrm>
          <a:prstGeom prst="line">
            <a:avLst/>
          </a:prstGeom>
          <a:noFill/>
          <a:ln w="9207">
            <a:solidFill>
              <a:srgbClr val="000000"/>
            </a:solidFill>
            <a:round/>
            <a:headEnd/>
            <a:tailEnd/>
          </a:ln>
        </p:spPr>
        <p:txBody>
          <a:bodyPr lIns="0" tIns="0" rIns="0" bIns="0"/>
          <a:lstStyle/>
          <a:p>
            <a:endParaRPr lang="en-US"/>
          </a:p>
        </p:txBody>
      </p:sp>
      <p:sp>
        <p:nvSpPr>
          <p:cNvPr id="48271" name="Line 159"/>
          <p:cNvSpPr>
            <a:spLocks noChangeShapeType="1"/>
          </p:cNvSpPr>
          <p:nvPr/>
        </p:nvSpPr>
        <p:spPr bwMode="auto">
          <a:xfrm>
            <a:off x="5395913" y="2627313"/>
            <a:ext cx="530225" cy="1587"/>
          </a:xfrm>
          <a:prstGeom prst="line">
            <a:avLst/>
          </a:prstGeom>
          <a:noFill/>
          <a:ln w="18415">
            <a:solidFill>
              <a:srgbClr val="000000"/>
            </a:solidFill>
            <a:prstDash val="dash"/>
            <a:round/>
            <a:headEnd/>
            <a:tailEnd/>
          </a:ln>
        </p:spPr>
        <p:txBody>
          <a:bodyPr lIns="0" tIns="0" rIns="0" bIns="0"/>
          <a:lstStyle/>
          <a:p>
            <a:endParaRPr lang="en-US"/>
          </a:p>
        </p:txBody>
      </p:sp>
      <p:sp>
        <p:nvSpPr>
          <p:cNvPr id="48272" name="Oval 160"/>
          <p:cNvSpPr>
            <a:spLocks noChangeArrowheads="1"/>
          </p:cNvSpPr>
          <p:nvPr/>
        </p:nvSpPr>
        <p:spPr bwMode="auto">
          <a:xfrm>
            <a:off x="7100888" y="2554288"/>
            <a:ext cx="38100" cy="396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73" name="Oval 161"/>
          <p:cNvSpPr>
            <a:spLocks noChangeArrowheads="1"/>
          </p:cNvSpPr>
          <p:nvPr/>
        </p:nvSpPr>
        <p:spPr bwMode="auto">
          <a:xfrm>
            <a:off x="7094538" y="2655888"/>
            <a:ext cx="41275" cy="4127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74" name="Line 162"/>
          <p:cNvSpPr>
            <a:spLocks noChangeShapeType="1"/>
          </p:cNvSpPr>
          <p:nvPr/>
        </p:nvSpPr>
        <p:spPr bwMode="auto">
          <a:xfrm>
            <a:off x="7581900" y="2449513"/>
            <a:ext cx="1588" cy="104775"/>
          </a:xfrm>
          <a:prstGeom prst="line">
            <a:avLst/>
          </a:prstGeom>
          <a:noFill/>
          <a:ln w="18415">
            <a:solidFill>
              <a:srgbClr val="622100"/>
            </a:solidFill>
            <a:round/>
            <a:headEnd/>
            <a:tailEnd/>
          </a:ln>
        </p:spPr>
        <p:txBody>
          <a:bodyPr lIns="0" tIns="0" rIns="0" bIns="0"/>
          <a:lstStyle/>
          <a:p>
            <a:endParaRPr lang="en-US"/>
          </a:p>
        </p:txBody>
      </p:sp>
      <p:sp>
        <p:nvSpPr>
          <p:cNvPr id="48275" name="Line 163"/>
          <p:cNvSpPr>
            <a:spLocks noChangeShapeType="1"/>
          </p:cNvSpPr>
          <p:nvPr/>
        </p:nvSpPr>
        <p:spPr bwMode="auto">
          <a:xfrm flipH="1">
            <a:off x="7586663" y="2593975"/>
            <a:ext cx="88900" cy="93663"/>
          </a:xfrm>
          <a:prstGeom prst="line">
            <a:avLst/>
          </a:prstGeom>
          <a:noFill/>
          <a:ln w="9207">
            <a:solidFill>
              <a:srgbClr val="000000"/>
            </a:solidFill>
            <a:round/>
            <a:headEnd/>
            <a:tailEnd/>
          </a:ln>
        </p:spPr>
        <p:txBody>
          <a:bodyPr lIns="0" tIns="0" rIns="0" bIns="0"/>
          <a:lstStyle/>
          <a:p>
            <a:endParaRPr lang="en-US"/>
          </a:p>
        </p:txBody>
      </p:sp>
      <p:sp>
        <p:nvSpPr>
          <p:cNvPr id="48276" name="Oval 164"/>
          <p:cNvSpPr>
            <a:spLocks noChangeArrowheads="1"/>
          </p:cNvSpPr>
          <p:nvPr/>
        </p:nvSpPr>
        <p:spPr bwMode="auto">
          <a:xfrm>
            <a:off x="7569200" y="2557463"/>
            <a:ext cx="36513" cy="3810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77" name="Oval 165"/>
          <p:cNvSpPr>
            <a:spLocks noChangeArrowheads="1"/>
          </p:cNvSpPr>
          <p:nvPr/>
        </p:nvSpPr>
        <p:spPr bwMode="auto">
          <a:xfrm>
            <a:off x="7573963" y="2659063"/>
            <a:ext cx="34925" cy="3810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78" name="Line 166"/>
          <p:cNvSpPr>
            <a:spLocks noChangeShapeType="1"/>
          </p:cNvSpPr>
          <p:nvPr/>
        </p:nvSpPr>
        <p:spPr bwMode="auto">
          <a:xfrm>
            <a:off x="7589838" y="2701925"/>
            <a:ext cx="3175" cy="87313"/>
          </a:xfrm>
          <a:prstGeom prst="line">
            <a:avLst/>
          </a:prstGeom>
          <a:noFill/>
          <a:ln w="18415">
            <a:solidFill>
              <a:srgbClr val="622100"/>
            </a:solidFill>
            <a:round/>
            <a:headEnd/>
            <a:tailEnd/>
          </a:ln>
        </p:spPr>
        <p:txBody>
          <a:bodyPr lIns="0" tIns="0" rIns="0" bIns="0"/>
          <a:lstStyle/>
          <a:p>
            <a:endParaRPr lang="en-US"/>
          </a:p>
        </p:txBody>
      </p:sp>
      <p:sp>
        <p:nvSpPr>
          <p:cNvPr id="48279" name="Line 167"/>
          <p:cNvSpPr>
            <a:spLocks noChangeShapeType="1"/>
          </p:cNvSpPr>
          <p:nvPr/>
        </p:nvSpPr>
        <p:spPr bwMode="auto">
          <a:xfrm>
            <a:off x="7192963" y="2794000"/>
            <a:ext cx="396875" cy="1588"/>
          </a:xfrm>
          <a:prstGeom prst="line">
            <a:avLst/>
          </a:prstGeom>
          <a:noFill/>
          <a:ln w="18415">
            <a:solidFill>
              <a:srgbClr val="622100"/>
            </a:solidFill>
            <a:round/>
            <a:headEnd/>
            <a:tailEnd/>
          </a:ln>
        </p:spPr>
        <p:txBody>
          <a:bodyPr lIns="0" tIns="0" rIns="0" bIns="0"/>
          <a:lstStyle/>
          <a:p>
            <a:endParaRPr lang="en-US"/>
          </a:p>
        </p:txBody>
      </p:sp>
      <p:sp>
        <p:nvSpPr>
          <p:cNvPr id="48280" name="Line 168"/>
          <p:cNvSpPr>
            <a:spLocks noChangeShapeType="1"/>
          </p:cNvSpPr>
          <p:nvPr/>
        </p:nvSpPr>
        <p:spPr bwMode="auto">
          <a:xfrm>
            <a:off x="7091363" y="2578100"/>
            <a:ext cx="26987" cy="84138"/>
          </a:xfrm>
          <a:prstGeom prst="line">
            <a:avLst/>
          </a:prstGeom>
          <a:noFill/>
          <a:ln w="9207">
            <a:solidFill>
              <a:srgbClr val="000000"/>
            </a:solidFill>
            <a:round/>
            <a:headEnd/>
            <a:tailEnd/>
          </a:ln>
        </p:spPr>
        <p:txBody>
          <a:bodyPr lIns="0" tIns="0" rIns="0" bIns="0"/>
          <a:lstStyle/>
          <a:p>
            <a:endParaRPr lang="en-US"/>
          </a:p>
        </p:txBody>
      </p:sp>
      <p:sp>
        <p:nvSpPr>
          <p:cNvPr id="48281" name="Line 169"/>
          <p:cNvSpPr>
            <a:spLocks noChangeShapeType="1"/>
          </p:cNvSpPr>
          <p:nvPr/>
        </p:nvSpPr>
        <p:spPr bwMode="auto">
          <a:xfrm>
            <a:off x="7110413" y="2622550"/>
            <a:ext cx="533400" cy="1588"/>
          </a:xfrm>
          <a:prstGeom prst="line">
            <a:avLst/>
          </a:prstGeom>
          <a:noFill/>
          <a:ln w="18415">
            <a:solidFill>
              <a:srgbClr val="000000"/>
            </a:solidFill>
            <a:prstDash val="dash"/>
            <a:round/>
            <a:headEnd/>
            <a:tailEnd/>
          </a:ln>
        </p:spPr>
        <p:txBody>
          <a:bodyPr lIns="0" tIns="0" rIns="0" bIns="0"/>
          <a:lstStyle/>
          <a:p>
            <a:endParaRPr lang="en-US"/>
          </a:p>
        </p:txBody>
      </p:sp>
      <p:sp>
        <p:nvSpPr>
          <p:cNvPr id="48282" name="Line 170"/>
          <p:cNvSpPr>
            <a:spLocks noChangeShapeType="1"/>
          </p:cNvSpPr>
          <p:nvPr/>
        </p:nvSpPr>
        <p:spPr bwMode="auto">
          <a:xfrm>
            <a:off x="5875338" y="2454275"/>
            <a:ext cx="1238250" cy="1588"/>
          </a:xfrm>
          <a:prstGeom prst="line">
            <a:avLst/>
          </a:prstGeom>
          <a:noFill/>
          <a:ln w="18415">
            <a:solidFill>
              <a:srgbClr val="622100"/>
            </a:solidFill>
            <a:round/>
            <a:headEnd/>
            <a:tailEnd/>
          </a:ln>
        </p:spPr>
        <p:txBody>
          <a:bodyPr lIns="0" tIns="0" rIns="0" bIns="0"/>
          <a:lstStyle/>
          <a:p>
            <a:endParaRPr lang="en-US"/>
          </a:p>
        </p:txBody>
      </p:sp>
      <p:sp>
        <p:nvSpPr>
          <p:cNvPr id="48283" name="Oval 171"/>
          <p:cNvSpPr>
            <a:spLocks noChangeArrowheads="1"/>
          </p:cNvSpPr>
          <p:nvPr/>
        </p:nvSpPr>
        <p:spPr bwMode="auto">
          <a:xfrm>
            <a:off x="7562850" y="2433638"/>
            <a:ext cx="50800" cy="3651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284" name="Line 172"/>
          <p:cNvSpPr>
            <a:spLocks noChangeShapeType="1"/>
          </p:cNvSpPr>
          <p:nvPr/>
        </p:nvSpPr>
        <p:spPr bwMode="auto">
          <a:xfrm>
            <a:off x="7123113" y="2697163"/>
            <a:ext cx="57150" cy="96837"/>
          </a:xfrm>
          <a:prstGeom prst="line">
            <a:avLst/>
          </a:prstGeom>
          <a:noFill/>
          <a:ln w="18415">
            <a:solidFill>
              <a:srgbClr val="622100"/>
            </a:solidFill>
            <a:round/>
            <a:headEnd/>
            <a:tailEnd/>
          </a:ln>
        </p:spPr>
        <p:txBody>
          <a:bodyPr lIns="0" tIns="0" rIns="0" bIns="0"/>
          <a:lstStyle/>
          <a:p>
            <a:endParaRPr lang="en-US"/>
          </a:p>
        </p:txBody>
      </p:sp>
      <p:sp>
        <p:nvSpPr>
          <p:cNvPr id="48285" name="Text Box 173"/>
          <p:cNvSpPr txBox="1">
            <a:spLocks noChangeArrowheads="1"/>
          </p:cNvSpPr>
          <p:nvPr/>
        </p:nvSpPr>
        <p:spPr bwMode="auto">
          <a:xfrm>
            <a:off x="827088" y="939800"/>
            <a:ext cx="366712" cy="1047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161526</a:t>
            </a:r>
            <a:endParaRPr lang="en-US" sz="2200">
              <a:latin typeface="Times New Roman" pitchFamily="18" charset="0"/>
            </a:endParaRPr>
          </a:p>
        </p:txBody>
      </p:sp>
      <p:sp>
        <p:nvSpPr>
          <p:cNvPr id="48286" name="Text Box 174"/>
          <p:cNvSpPr txBox="1">
            <a:spLocks noChangeArrowheads="1"/>
          </p:cNvSpPr>
          <p:nvPr/>
        </p:nvSpPr>
        <p:spPr bwMode="auto">
          <a:xfrm>
            <a:off x="1541463" y="1028700"/>
            <a:ext cx="1000125" cy="277813"/>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MAIN STEP UP</a:t>
            </a:r>
          </a:p>
          <a:p>
            <a:pPr defTabSz="423863">
              <a:buClr>
                <a:srgbClr val="000000"/>
              </a:buClr>
              <a:buSzPct val="90000"/>
              <a:buFont typeface="Monotype Sorts" pitchFamily="2" charset="2"/>
              <a:buNone/>
            </a:pPr>
            <a:r>
              <a:rPr lang="en-US" sz="800" b="1">
                <a:solidFill>
                  <a:srgbClr val="000000"/>
                </a:solidFill>
              </a:rPr>
              <a:t>TRANSFORMER</a:t>
            </a:r>
          </a:p>
          <a:p>
            <a:pPr defTabSz="423863">
              <a:buClr>
                <a:srgbClr val="000000"/>
              </a:buClr>
              <a:buSzPct val="90000"/>
              <a:buFont typeface="Monotype Sorts" pitchFamily="2" charset="2"/>
              <a:buNone/>
            </a:pPr>
            <a:r>
              <a:rPr lang="en-US" sz="800" b="1">
                <a:solidFill>
                  <a:srgbClr val="000000"/>
                </a:solidFill>
              </a:rPr>
              <a:t>      2NXM1</a:t>
            </a:r>
            <a:endParaRPr lang="en-US" sz="800">
              <a:latin typeface="Times New Roman" pitchFamily="18" charset="0"/>
            </a:endParaRPr>
          </a:p>
        </p:txBody>
      </p:sp>
      <p:sp>
        <p:nvSpPr>
          <p:cNvPr id="48287" name="Text Box 175"/>
          <p:cNvSpPr txBox="1">
            <a:spLocks noChangeArrowheads="1"/>
          </p:cNvSpPr>
          <p:nvPr/>
        </p:nvSpPr>
        <p:spPr bwMode="auto">
          <a:xfrm>
            <a:off x="1404938" y="1654175"/>
            <a:ext cx="676275" cy="1936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GENERATOR</a:t>
            </a:r>
          </a:p>
          <a:p>
            <a:pPr defTabSz="423863">
              <a:buClr>
                <a:srgbClr val="000000"/>
              </a:buClr>
              <a:buSzPct val="90000"/>
              <a:buFont typeface="Monotype Sorts" pitchFamily="2" charset="2"/>
              <a:buNone/>
            </a:pPr>
            <a:r>
              <a:rPr lang="en-US" sz="800" b="1">
                <a:solidFill>
                  <a:srgbClr val="000000"/>
                </a:solidFill>
              </a:rPr>
              <a:t>    UNIT 2</a:t>
            </a:r>
            <a:endParaRPr lang="en-US" sz="800">
              <a:latin typeface="Times New Roman" pitchFamily="18" charset="0"/>
            </a:endParaRPr>
          </a:p>
        </p:txBody>
      </p:sp>
      <p:sp>
        <p:nvSpPr>
          <p:cNvPr id="48288" name="Text Box 176"/>
          <p:cNvSpPr txBox="1">
            <a:spLocks noChangeArrowheads="1"/>
          </p:cNvSpPr>
          <p:nvPr/>
        </p:nvSpPr>
        <p:spPr bwMode="auto">
          <a:xfrm>
            <a:off x="2592388" y="1625600"/>
            <a:ext cx="688975" cy="1920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UNIT AUX.</a:t>
            </a:r>
          </a:p>
          <a:p>
            <a:pPr defTabSz="423863">
              <a:buClr>
                <a:srgbClr val="000000"/>
              </a:buClr>
              <a:buSzPct val="90000"/>
              <a:buFont typeface="Monotype Sorts" pitchFamily="2" charset="2"/>
              <a:buNone/>
            </a:pPr>
            <a:r>
              <a:rPr lang="en-US" sz="800" b="1">
                <a:solidFill>
                  <a:srgbClr val="000000"/>
                </a:solidFill>
              </a:rPr>
              <a:t>XFMR 2NXAA</a:t>
            </a:r>
            <a:endParaRPr lang="en-US" sz="800">
              <a:latin typeface="Times New Roman" pitchFamily="18" charset="0"/>
            </a:endParaRPr>
          </a:p>
        </p:txBody>
      </p:sp>
      <p:sp>
        <p:nvSpPr>
          <p:cNvPr id="48289" name="Text Box 177"/>
          <p:cNvSpPr txBox="1">
            <a:spLocks noChangeArrowheads="1"/>
          </p:cNvSpPr>
          <p:nvPr/>
        </p:nvSpPr>
        <p:spPr bwMode="auto">
          <a:xfrm>
            <a:off x="4286250" y="1382713"/>
            <a:ext cx="690563" cy="19526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UNIT AUX.</a:t>
            </a:r>
          </a:p>
          <a:p>
            <a:pPr defTabSz="423863">
              <a:buClr>
                <a:srgbClr val="000000"/>
              </a:buClr>
              <a:buSzPct val="90000"/>
              <a:buFont typeface="Monotype Sorts" pitchFamily="2" charset="2"/>
              <a:buNone/>
            </a:pPr>
            <a:r>
              <a:rPr lang="en-US" sz="800" b="1">
                <a:solidFill>
                  <a:srgbClr val="000000"/>
                </a:solidFill>
              </a:rPr>
              <a:t>XFMR 2NXAB</a:t>
            </a:r>
            <a:endParaRPr lang="en-US" sz="800">
              <a:latin typeface="Times New Roman" pitchFamily="18" charset="0"/>
            </a:endParaRPr>
          </a:p>
        </p:txBody>
      </p:sp>
      <p:sp>
        <p:nvSpPr>
          <p:cNvPr id="48290" name="Text Box 178"/>
          <p:cNvSpPr txBox="1">
            <a:spLocks noChangeArrowheads="1"/>
          </p:cNvSpPr>
          <p:nvPr/>
        </p:nvSpPr>
        <p:spPr bwMode="auto">
          <a:xfrm>
            <a:off x="5449888" y="1501775"/>
            <a:ext cx="817562" cy="1920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RESERVE AUX.</a:t>
            </a:r>
          </a:p>
          <a:p>
            <a:pPr defTabSz="423863">
              <a:buClr>
                <a:srgbClr val="000000"/>
              </a:buClr>
              <a:buSzPct val="90000"/>
              <a:buFont typeface="Monotype Sorts" pitchFamily="2" charset="2"/>
              <a:buNone/>
            </a:pPr>
            <a:r>
              <a:rPr lang="en-US" sz="800" b="1">
                <a:solidFill>
                  <a:srgbClr val="000000"/>
                </a:solidFill>
              </a:rPr>
              <a:t>  XFMR 2NXRA</a:t>
            </a:r>
            <a:endParaRPr lang="en-US" sz="800">
              <a:latin typeface="Times New Roman" pitchFamily="18" charset="0"/>
            </a:endParaRPr>
          </a:p>
        </p:txBody>
      </p:sp>
      <p:sp>
        <p:nvSpPr>
          <p:cNvPr id="48291" name="Text Box 179"/>
          <p:cNvSpPr txBox="1">
            <a:spLocks noChangeArrowheads="1"/>
          </p:cNvSpPr>
          <p:nvPr/>
        </p:nvSpPr>
        <p:spPr bwMode="auto">
          <a:xfrm>
            <a:off x="7281863" y="1768475"/>
            <a:ext cx="819150" cy="3381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RESERVE  AUX.</a:t>
            </a:r>
          </a:p>
          <a:p>
            <a:pPr defTabSz="423863">
              <a:buClr>
                <a:srgbClr val="000000"/>
              </a:buClr>
              <a:buSzPct val="90000"/>
              <a:buFont typeface="Monotype Sorts" pitchFamily="2" charset="2"/>
              <a:buNone/>
            </a:pPr>
            <a:r>
              <a:rPr lang="en-US" sz="800" b="1">
                <a:solidFill>
                  <a:srgbClr val="000000"/>
                </a:solidFill>
              </a:rPr>
              <a:t>  XFMR 2NXRB</a:t>
            </a:r>
            <a:endParaRPr lang="en-US" sz="800">
              <a:latin typeface="Times New Roman" pitchFamily="18" charset="0"/>
            </a:endParaRPr>
          </a:p>
        </p:txBody>
      </p:sp>
      <p:sp>
        <p:nvSpPr>
          <p:cNvPr id="48292" name="Text Box 180"/>
          <p:cNvSpPr txBox="1">
            <a:spLocks noChangeArrowheads="1"/>
          </p:cNvSpPr>
          <p:nvPr/>
        </p:nvSpPr>
        <p:spPr bwMode="auto">
          <a:xfrm>
            <a:off x="4959350" y="1016000"/>
            <a:ext cx="209550" cy="1047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2IM1A</a:t>
            </a:r>
            <a:endParaRPr lang="en-US" sz="2200" b="1">
              <a:latin typeface="Times New Roman" pitchFamily="18" charset="0"/>
            </a:endParaRPr>
          </a:p>
        </p:txBody>
      </p:sp>
      <p:sp>
        <p:nvSpPr>
          <p:cNvPr id="48293" name="Text Box 181"/>
          <p:cNvSpPr txBox="1">
            <a:spLocks noChangeArrowheads="1"/>
          </p:cNvSpPr>
          <p:nvPr/>
        </p:nvSpPr>
        <p:spPr bwMode="auto">
          <a:xfrm>
            <a:off x="5630863" y="1023938"/>
            <a:ext cx="365125" cy="1047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161725</a:t>
            </a:r>
            <a:endParaRPr lang="en-US" sz="2200">
              <a:latin typeface="Times New Roman" pitchFamily="18" charset="0"/>
            </a:endParaRPr>
          </a:p>
        </p:txBody>
      </p:sp>
      <p:sp>
        <p:nvSpPr>
          <p:cNvPr id="48294" name="Text Box 182"/>
          <p:cNvSpPr txBox="1">
            <a:spLocks noChangeArrowheads="1"/>
          </p:cNvSpPr>
          <p:nvPr/>
        </p:nvSpPr>
        <p:spPr bwMode="auto">
          <a:xfrm>
            <a:off x="6696075" y="1020763"/>
            <a:ext cx="192088" cy="1031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2IM1B</a:t>
            </a:r>
            <a:endParaRPr lang="en-US" sz="2200" b="1">
              <a:latin typeface="Times New Roman" pitchFamily="18" charset="0"/>
            </a:endParaRPr>
          </a:p>
        </p:txBody>
      </p:sp>
      <p:sp>
        <p:nvSpPr>
          <p:cNvPr id="48295" name="Text Box 183"/>
          <p:cNvSpPr txBox="1">
            <a:spLocks noChangeArrowheads="1"/>
          </p:cNvSpPr>
          <p:nvPr/>
        </p:nvSpPr>
        <p:spPr bwMode="auto">
          <a:xfrm>
            <a:off x="7372350" y="1017588"/>
            <a:ext cx="363538" cy="10636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161825</a:t>
            </a:r>
            <a:endParaRPr lang="en-US" sz="2200">
              <a:latin typeface="Times New Roman" pitchFamily="18" charset="0"/>
            </a:endParaRPr>
          </a:p>
        </p:txBody>
      </p:sp>
      <p:sp>
        <p:nvSpPr>
          <p:cNvPr id="48296" name="Text Box 184"/>
          <p:cNvSpPr txBox="1">
            <a:spLocks noChangeArrowheads="1"/>
          </p:cNvSpPr>
          <p:nvPr/>
        </p:nvSpPr>
        <p:spPr bwMode="auto">
          <a:xfrm>
            <a:off x="5453063" y="2468563"/>
            <a:ext cx="320675" cy="1031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A4231</a:t>
            </a:r>
            <a:endParaRPr lang="en-US" sz="2200">
              <a:latin typeface="Times New Roman" pitchFamily="18" charset="0"/>
            </a:endParaRPr>
          </a:p>
        </p:txBody>
      </p:sp>
      <p:sp>
        <p:nvSpPr>
          <p:cNvPr id="48297" name="Text Box 185"/>
          <p:cNvSpPr txBox="1">
            <a:spLocks noChangeArrowheads="1"/>
          </p:cNvSpPr>
          <p:nvPr/>
        </p:nvSpPr>
        <p:spPr bwMode="auto">
          <a:xfrm>
            <a:off x="5957888" y="2590800"/>
            <a:ext cx="322262" cy="106363"/>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A4233</a:t>
            </a:r>
            <a:endParaRPr lang="en-US" sz="2200">
              <a:latin typeface="Times New Roman" pitchFamily="18" charset="0"/>
            </a:endParaRPr>
          </a:p>
        </p:txBody>
      </p:sp>
      <p:sp>
        <p:nvSpPr>
          <p:cNvPr id="48298" name="Text Box 186"/>
          <p:cNvSpPr txBox="1">
            <a:spLocks noChangeArrowheads="1"/>
          </p:cNvSpPr>
          <p:nvPr/>
        </p:nvSpPr>
        <p:spPr bwMode="auto">
          <a:xfrm>
            <a:off x="6921500" y="2570163"/>
            <a:ext cx="215900" cy="10795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A4241</a:t>
            </a:r>
            <a:endParaRPr lang="en-US" sz="2200">
              <a:latin typeface="Times New Roman" pitchFamily="18" charset="0"/>
            </a:endParaRPr>
          </a:p>
        </p:txBody>
      </p:sp>
      <p:sp>
        <p:nvSpPr>
          <p:cNvPr id="48299" name="Text Box 187"/>
          <p:cNvSpPr txBox="1">
            <a:spLocks noChangeArrowheads="1"/>
          </p:cNvSpPr>
          <p:nvPr/>
        </p:nvSpPr>
        <p:spPr bwMode="auto">
          <a:xfrm>
            <a:off x="7681913" y="2593975"/>
            <a:ext cx="323850" cy="10318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A4243</a:t>
            </a:r>
            <a:endParaRPr lang="en-US" sz="2200">
              <a:latin typeface="Times New Roman" pitchFamily="18" charset="0"/>
            </a:endParaRPr>
          </a:p>
        </p:txBody>
      </p:sp>
      <p:sp>
        <p:nvSpPr>
          <p:cNvPr id="48300" name="Text Box 188"/>
          <p:cNvSpPr txBox="1">
            <a:spLocks noChangeArrowheads="1"/>
          </p:cNvSpPr>
          <p:nvPr/>
        </p:nvSpPr>
        <p:spPr bwMode="auto">
          <a:xfrm>
            <a:off x="5583238" y="2643188"/>
            <a:ext cx="117475" cy="1031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KI</a:t>
            </a:r>
            <a:endParaRPr lang="en-US" sz="2200">
              <a:latin typeface="Times New Roman" pitchFamily="18" charset="0"/>
            </a:endParaRPr>
          </a:p>
        </p:txBody>
      </p:sp>
      <p:sp>
        <p:nvSpPr>
          <p:cNvPr id="48301" name="Text Box 189"/>
          <p:cNvSpPr txBox="1">
            <a:spLocks noChangeArrowheads="1"/>
          </p:cNvSpPr>
          <p:nvPr/>
        </p:nvSpPr>
        <p:spPr bwMode="auto">
          <a:xfrm>
            <a:off x="7307263" y="2644775"/>
            <a:ext cx="114300" cy="106363"/>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a:solidFill>
                  <a:srgbClr val="000000"/>
                </a:solidFill>
              </a:rPr>
              <a:t>KI</a:t>
            </a:r>
            <a:endParaRPr lang="en-US" sz="2200">
              <a:latin typeface="Times New Roman" pitchFamily="18" charset="0"/>
            </a:endParaRPr>
          </a:p>
        </p:txBody>
      </p:sp>
      <p:sp>
        <p:nvSpPr>
          <p:cNvPr id="48302" name="Text Box 190"/>
          <p:cNvSpPr txBox="1">
            <a:spLocks noChangeArrowheads="1"/>
          </p:cNvSpPr>
          <p:nvPr/>
        </p:nvSpPr>
        <p:spPr bwMode="auto">
          <a:xfrm>
            <a:off x="5576888" y="530225"/>
            <a:ext cx="873125" cy="1936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OFFSITE POWER</a:t>
            </a:r>
          </a:p>
          <a:p>
            <a:pPr defTabSz="423863">
              <a:buClr>
                <a:srgbClr val="000000"/>
              </a:buClr>
              <a:buSzPct val="90000"/>
              <a:buFont typeface="Monotype Sorts" pitchFamily="2" charset="2"/>
              <a:buNone/>
            </a:pPr>
            <a:r>
              <a:rPr lang="en-US" sz="800" b="1">
                <a:solidFill>
                  <a:srgbClr val="000000"/>
                </a:solidFill>
              </a:rPr>
              <a:t> SOURCE NO. 2</a:t>
            </a:r>
            <a:endParaRPr lang="en-US" sz="800">
              <a:latin typeface="Times New Roman" pitchFamily="18" charset="0"/>
            </a:endParaRPr>
          </a:p>
        </p:txBody>
      </p:sp>
      <p:sp>
        <p:nvSpPr>
          <p:cNvPr id="48303" name="Text Box 191"/>
          <p:cNvSpPr txBox="1">
            <a:spLocks noChangeArrowheads="1"/>
          </p:cNvSpPr>
          <p:nvPr/>
        </p:nvSpPr>
        <p:spPr bwMode="auto">
          <a:xfrm>
            <a:off x="7237413" y="577850"/>
            <a:ext cx="869950" cy="19685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OFFSITE POWER</a:t>
            </a:r>
          </a:p>
          <a:p>
            <a:pPr defTabSz="423863">
              <a:buClr>
                <a:srgbClr val="000000"/>
              </a:buClr>
              <a:buSzPct val="90000"/>
              <a:buFont typeface="Monotype Sorts" pitchFamily="2" charset="2"/>
              <a:buNone/>
            </a:pPr>
            <a:r>
              <a:rPr lang="en-US" sz="800" b="1">
                <a:solidFill>
                  <a:srgbClr val="000000"/>
                </a:solidFill>
              </a:rPr>
              <a:t> SOURCE NO. 1</a:t>
            </a:r>
            <a:endParaRPr lang="en-US" sz="800">
              <a:latin typeface="Times New Roman" pitchFamily="18" charset="0"/>
            </a:endParaRPr>
          </a:p>
        </p:txBody>
      </p:sp>
      <p:sp>
        <p:nvSpPr>
          <p:cNvPr id="48304" name="Oval 192"/>
          <p:cNvSpPr>
            <a:spLocks noChangeArrowheads="1"/>
          </p:cNvSpPr>
          <p:nvPr/>
        </p:nvSpPr>
        <p:spPr bwMode="auto">
          <a:xfrm>
            <a:off x="1217613" y="1503363"/>
            <a:ext cx="46037" cy="333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05" name="Oval 193"/>
          <p:cNvSpPr>
            <a:spLocks noChangeArrowheads="1"/>
          </p:cNvSpPr>
          <p:nvPr/>
        </p:nvSpPr>
        <p:spPr bwMode="auto">
          <a:xfrm>
            <a:off x="2243138" y="1503363"/>
            <a:ext cx="47625" cy="333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06" name="Oval 194"/>
          <p:cNvSpPr>
            <a:spLocks noChangeArrowheads="1"/>
          </p:cNvSpPr>
          <p:nvPr/>
        </p:nvSpPr>
        <p:spPr bwMode="auto">
          <a:xfrm>
            <a:off x="5561013" y="1109663"/>
            <a:ext cx="39687" cy="396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07" name="Oval 195"/>
          <p:cNvSpPr>
            <a:spLocks noChangeArrowheads="1"/>
          </p:cNvSpPr>
          <p:nvPr/>
        </p:nvSpPr>
        <p:spPr bwMode="auto">
          <a:xfrm>
            <a:off x="5186363" y="1109663"/>
            <a:ext cx="46037" cy="3175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08" name="Oval 196"/>
          <p:cNvSpPr>
            <a:spLocks noChangeArrowheads="1"/>
          </p:cNvSpPr>
          <p:nvPr/>
        </p:nvSpPr>
        <p:spPr bwMode="auto">
          <a:xfrm>
            <a:off x="5187950" y="879475"/>
            <a:ext cx="50800" cy="33338"/>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09" name="Freeform 197"/>
          <p:cNvSpPr>
            <a:spLocks/>
          </p:cNvSpPr>
          <p:nvPr/>
        </p:nvSpPr>
        <p:spPr bwMode="auto">
          <a:xfrm>
            <a:off x="982663" y="1074738"/>
            <a:ext cx="434975" cy="115887"/>
          </a:xfrm>
          <a:custGeom>
            <a:avLst/>
            <a:gdLst>
              <a:gd name="T0" fmla="*/ 2147483647 w 146"/>
              <a:gd name="T1" fmla="*/ 2147483647 h 49"/>
              <a:gd name="T2" fmla="*/ 2147483647 w 146"/>
              <a:gd name="T3" fmla="*/ 0 h 49"/>
              <a:gd name="T4" fmla="*/ 0 w 146"/>
              <a:gd name="T5" fmla="*/ 0 h 49"/>
              <a:gd name="T6" fmla="*/ 0 w 146"/>
              <a:gd name="T7" fmla="*/ 2147483647 h 49"/>
              <a:gd name="T8" fmla="*/ 2147483647 w 146"/>
              <a:gd name="T9" fmla="*/ 2147483647 h 49"/>
              <a:gd name="T10" fmla="*/ 0 60000 65536"/>
              <a:gd name="T11" fmla="*/ 0 60000 65536"/>
              <a:gd name="T12" fmla="*/ 0 60000 65536"/>
              <a:gd name="T13" fmla="*/ 0 60000 65536"/>
              <a:gd name="T14" fmla="*/ 0 60000 65536"/>
              <a:gd name="T15" fmla="*/ 0 w 146"/>
              <a:gd name="T16" fmla="*/ 0 h 49"/>
              <a:gd name="T17" fmla="*/ 146 w 146"/>
              <a:gd name="T18" fmla="*/ 49 h 49"/>
            </a:gdLst>
            <a:ahLst/>
            <a:cxnLst>
              <a:cxn ang="T10">
                <a:pos x="T0" y="T1"/>
              </a:cxn>
              <a:cxn ang="T11">
                <a:pos x="T2" y="T3"/>
              </a:cxn>
              <a:cxn ang="T12">
                <a:pos x="T4" y="T5"/>
              </a:cxn>
              <a:cxn ang="T13">
                <a:pos x="T6" y="T7"/>
              </a:cxn>
              <a:cxn ang="T14">
                <a:pos x="T8" y="T9"/>
              </a:cxn>
            </a:cxnLst>
            <a:rect l="T15" t="T16" r="T17" b="T18"/>
            <a:pathLst>
              <a:path w="146" h="49">
                <a:moveTo>
                  <a:pt x="145" y="48"/>
                </a:moveTo>
                <a:lnTo>
                  <a:pt x="145" y="0"/>
                </a:lnTo>
                <a:lnTo>
                  <a:pt x="0" y="0"/>
                </a:lnTo>
                <a:lnTo>
                  <a:pt x="0" y="48"/>
                </a:lnTo>
                <a:lnTo>
                  <a:pt x="145" y="48"/>
                </a:lnTo>
              </a:path>
            </a:pathLst>
          </a:custGeom>
          <a:solidFill>
            <a:srgbClr val="FFFFFF"/>
          </a:solidFill>
          <a:ln w="9207" cap="flat" cmpd="sng">
            <a:solidFill>
              <a:srgbClr val="FFFFFF"/>
            </a:solidFill>
            <a:prstDash val="solid"/>
            <a:round/>
            <a:headEnd type="none" w="med" len="med"/>
            <a:tailEnd type="none" w="med" len="med"/>
          </a:ln>
        </p:spPr>
        <p:txBody>
          <a:bodyPr lIns="0" tIns="0" rIns="0" bIns="0"/>
          <a:lstStyle/>
          <a:p>
            <a:endParaRPr lang="en-US"/>
          </a:p>
        </p:txBody>
      </p:sp>
      <p:sp>
        <p:nvSpPr>
          <p:cNvPr id="48310" name="Line 198"/>
          <p:cNvSpPr>
            <a:spLocks noChangeShapeType="1"/>
          </p:cNvSpPr>
          <p:nvPr/>
        </p:nvSpPr>
        <p:spPr bwMode="auto">
          <a:xfrm>
            <a:off x="1238250" y="1036638"/>
            <a:ext cx="1588" cy="153987"/>
          </a:xfrm>
          <a:prstGeom prst="line">
            <a:avLst/>
          </a:prstGeom>
          <a:noFill/>
          <a:ln w="18415">
            <a:solidFill>
              <a:srgbClr val="0000FF"/>
            </a:solidFill>
            <a:round/>
            <a:headEnd/>
            <a:tailEnd/>
          </a:ln>
        </p:spPr>
        <p:txBody>
          <a:bodyPr lIns="0" tIns="0" rIns="0" bIns="0"/>
          <a:lstStyle/>
          <a:p>
            <a:endParaRPr lang="en-US"/>
          </a:p>
        </p:txBody>
      </p:sp>
      <p:sp>
        <p:nvSpPr>
          <p:cNvPr id="48311" name="Oval 199"/>
          <p:cNvSpPr>
            <a:spLocks noChangeArrowheads="1"/>
          </p:cNvSpPr>
          <p:nvPr/>
        </p:nvSpPr>
        <p:spPr bwMode="auto">
          <a:xfrm>
            <a:off x="6991350" y="1041400"/>
            <a:ext cx="80963" cy="65088"/>
          </a:xfrm>
          <a:prstGeom prst="ellipse">
            <a:avLst/>
          </a:prstGeom>
          <a:solidFill>
            <a:srgbClr val="FFFFFF"/>
          </a:solidFill>
          <a:ln w="9207">
            <a:solidFill>
              <a:srgbClr val="000000"/>
            </a:solidFill>
            <a:round/>
            <a:headEnd/>
            <a:tailEnd/>
          </a:ln>
        </p:spPr>
        <p:txBody>
          <a:bodyPr lIns="0" tIns="0" rIns="0" bIns="0"/>
          <a:lstStyle/>
          <a:p>
            <a:endParaRPr lang="en-US"/>
          </a:p>
        </p:txBody>
      </p:sp>
      <p:sp>
        <p:nvSpPr>
          <p:cNvPr id="48312" name="Line 200"/>
          <p:cNvSpPr>
            <a:spLocks noChangeShapeType="1"/>
          </p:cNvSpPr>
          <p:nvPr/>
        </p:nvSpPr>
        <p:spPr bwMode="auto">
          <a:xfrm>
            <a:off x="6884988" y="1074738"/>
            <a:ext cx="111125" cy="3175"/>
          </a:xfrm>
          <a:prstGeom prst="line">
            <a:avLst/>
          </a:prstGeom>
          <a:noFill/>
          <a:ln w="9207">
            <a:solidFill>
              <a:srgbClr val="000000"/>
            </a:solidFill>
            <a:round/>
            <a:headEnd/>
            <a:tailEnd/>
          </a:ln>
        </p:spPr>
        <p:txBody>
          <a:bodyPr lIns="0" tIns="0" rIns="0" bIns="0"/>
          <a:lstStyle/>
          <a:p>
            <a:endParaRPr lang="en-US"/>
          </a:p>
        </p:txBody>
      </p:sp>
      <p:sp>
        <p:nvSpPr>
          <p:cNvPr id="48313" name="Oval 201"/>
          <p:cNvSpPr>
            <a:spLocks noChangeArrowheads="1"/>
          </p:cNvSpPr>
          <p:nvPr/>
        </p:nvSpPr>
        <p:spPr bwMode="auto">
          <a:xfrm>
            <a:off x="6913563" y="1004888"/>
            <a:ext cx="39687" cy="333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14" name="Line 202"/>
          <p:cNvSpPr>
            <a:spLocks noChangeShapeType="1"/>
          </p:cNvSpPr>
          <p:nvPr/>
        </p:nvSpPr>
        <p:spPr bwMode="auto">
          <a:xfrm flipV="1">
            <a:off x="6856413" y="1023938"/>
            <a:ext cx="63500" cy="82550"/>
          </a:xfrm>
          <a:prstGeom prst="line">
            <a:avLst/>
          </a:prstGeom>
          <a:noFill/>
          <a:ln w="9207">
            <a:solidFill>
              <a:srgbClr val="000000"/>
            </a:solidFill>
            <a:round/>
            <a:headEnd/>
            <a:tailEnd/>
          </a:ln>
        </p:spPr>
        <p:txBody>
          <a:bodyPr lIns="0" tIns="0" rIns="0" bIns="0"/>
          <a:lstStyle/>
          <a:p>
            <a:endParaRPr lang="en-US"/>
          </a:p>
        </p:txBody>
      </p:sp>
      <p:sp>
        <p:nvSpPr>
          <p:cNvPr id="48315" name="Oval 203"/>
          <p:cNvSpPr>
            <a:spLocks noChangeArrowheads="1"/>
          </p:cNvSpPr>
          <p:nvPr/>
        </p:nvSpPr>
        <p:spPr bwMode="auto">
          <a:xfrm>
            <a:off x="6902450" y="1109663"/>
            <a:ext cx="50800" cy="31750"/>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16" name="Text Box 204"/>
          <p:cNvSpPr txBox="1">
            <a:spLocks noChangeArrowheads="1"/>
          </p:cNvSpPr>
          <p:nvPr/>
        </p:nvSpPr>
        <p:spPr bwMode="auto">
          <a:xfrm>
            <a:off x="7029450" y="3449638"/>
            <a:ext cx="652463" cy="214312"/>
          </a:xfrm>
          <a:prstGeom prst="rect">
            <a:avLst/>
          </a:prstGeom>
          <a:noFill/>
          <a:ln w="9525">
            <a:noFill/>
            <a:miter lim="800000"/>
            <a:headEnd/>
            <a:tailEnd/>
          </a:ln>
        </p:spPr>
        <p:txBody>
          <a:bodyPr>
            <a:spAutoFit/>
          </a:bodyPr>
          <a:lstStyle/>
          <a:p>
            <a:pPr algn="ctr" eaLnBrk="1" hangingPunct="1"/>
            <a:r>
              <a:rPr lang="en-US" sz="800" b="1"/>
              <a:t>2NAB</a:t>
            </a:r>
          </a:p>
        </p:txBody>
      </p:sp>
      <p:sp>
        <p:nvSpPr>
          <p:cNvPr id="48317" name="AutoShape 205"/>
          <p:cNvSpPr>
            <a:spLocks noChangeArrowheads="1"/>
          </p:cNvSpPr>
          <p:nvPr/>
        </p:nvSpPr>
        <p:spPr bwMode="auto">
          <a:xfrm flipV="1">
            <a:off x="6959600" y="4432300"/>
            <a:ext cx="88900" cy="298450"/>
          </a:xfrm>
          <a:prstGeom prst="roundRect">
            <a:avLst>
              <a:gd name="adj" fmla="val 0"/>
            </a:avLst>
          </a:prstGeom>
          <a:solidFill>
            <a:srgbClr val="FFFFFF"/>
          </a:solidFill>
          <a:ln w="9207">
            <a:solidFill>
              <a:srgbClr val="FFFFFF"/>
            </a:solidFill>
            <a:round/>
            <a:headEnd/>
            <a:tailEnd/>
          </a:ln>
        </p:spPr>
        <p:txBody>
          <a:bodyPr lIns="0" tIns="0" rIns="0" bIns="0"/>
          <a:lstStyle/>
          <a:p>
            <a:endParaRPr lang="en-US"/>
          </a:p>
        </p:txBody>
      </p:sp>
      <p:sp>
        <p:nvSpPr>
          <p:cNvPr id="48318" name="AutoShape 206"/>
          <p:cNvSpPr>
            <a:spLocks noChangeArrowheads="1"/>
          </p:cNvSpPr>
          <p:nvPr/>
        </p:nvSpPr>
        <p:spPr bwMode="auto">
          <a:xfrm flipV="1">
            <a:off x="7126288" y="4432300"/>
            <a:ext cx="93662" cy="298450"/>
          </a:xfrm>
          <a:prstGeom prst="roundRect">
            <a:avLst>
              <a:gd name="adj" fmla="val 0"/>
            </a:avLst>
          </a:prstGeom>
          <a:solidFill>
            <a:srgbClr val="FFFFFF"/>
          </a:solidFill>
          <a:ln w="9207">
            <a:solidFill>
              <a:srgbClr val="FFFFFF"/>
            </a:solidFill>
            <a:round/>
            <a:headEnd/>
            <a:tailEnd/>
          </a:ln>
        </p:spPr>
        <p:txBody>
          <a:bodyPr lIns="0" tIns="0" rIns="0" bIns="0"/>
          <a:lstStyle/>
          <a:p>
            <a:endParaRPr lang="en-US"/>
          </a:p>
        </p:txBody>
      </p:sp>
      <p:grpSp>
        <p:nvGrpSpPr>
          <p:cNvPr id="48319" name="Group 207"/>
          <p:cNvGrpSpPr>
            <a:grpSpLocks/>
          </p:cNvGrpSpPr>
          <p:nvPr/>
        </p:nvGrpSpPr>
        <p:grpSpPr bwMode="auto">
          <a:xfrm>
            <a:off x="7596188" y="4079875"/>
            <a:ext cx="307975" cy="928688"/>
            <a:chOff x="4378" y="2821"/>
            <a:chExt cx="164" cy="394"/>
          </a:xfrm>
        </p:grpSpPr>
        <p:sp>
          <p:nvSpPr>
            <p:cNvPr id="48560" name="Line 208"/>
            <p:cNvSpPr>
              <a:spLocks noChangeShapeType="1"/>
            </p:cNvSpPr>
            <p:nvPr/>
          </p:nvSpPr>
          <p:spPr bwMode="auto">
            <a:xfrm>
              <a:off x="4453" y="2979"/>
              <a:ext cx="0" cy="236"/>
            </a:xfrm>
            <a:prstGeom prst="line">
              <a:avLst/>
            </a:prstGeom>
            <a:noFill/>
            <a:ln w="18415">
              <a:solidFill>
                <a:srgbClr val="0000FF"/>
              </a:solidFill>
              <a:round/>
              <a:headEnd/>
              <a:tailEnd/>
            </a:ln>
          </p:spPr>
          <p:txBody>
            <a:bodyPr lIns="0" tIns="0" rIns="0" bIns="0"/>
            <a:lstStyle/>
            <a:p>
              <a:endParaRPr lang="en-US"/>
            </a:p>
          </p:txBody>
        </p:sp>
        <p:grpSp>
          <p:nvGrpSpPr>
            <p:cNvPr id="48561" name="Group 209"/>
            <p:cNvGrpSpPr>
              <a:grpSpLocks/>
            </p:cNvGrpSpPr>
            <p:nvPr/>
          </p:nvGrpSpPr>
          <p:grpSpPr bwMode="auto">
            <a:xfrm>
              <a:off x="4378" y="2821"/>
              <a:ext cx="164" cy="154"/>
              <a:chOff x="4372" y="2659"/>
              <a:chExt cx="164" cy="154"/>
            </a:xfrm>
          </p:grpSpPr>
          <p:sp>
            <p:nvSpPr>
              <p:cNvPr id="48562" name="Oval 210"/>
              <p:cNvSpPr>
                <a:spLocks noChangeArrowheads="1"/>
              </p:cNvSpPr>
              <p:nvPr/>
            </p:nvSpPr>
            <p:spPr bwMode="auto">
              <a:xfrm>
                <a:off x="4372" y="2659"/>
                <a:ext cx="164" cy="154"/>
              </a:xfrm>
              <a:prstGeom prst="ellipse">
                <a:avLst/>
              </a:prstGeom>
              <a:solidFill>
                <a:srgbClr val="FFFFFF"/>
              </a:solidFill>
              <a:ln w="18415">
                <a:solidFill>
                  <a:srgbClr val="0000FF"/>
                </a:solidFill>
                <a:round/>
                <a:headEnd/>
                <a:tailEnd/>
              </a:ln>
            </p:spPr>
            <p:txBody>
              <a:bodyPr lIns="0" tIns="0" rIns="0" bIns="0"/>
              <a:lstStyle/>
              <a:p>
                <a:endParaRPr lang="en-US"/>
              </a:p>
            </p:txBody>
          </p:sp>
          <p:sp>
            <p:nvSpPr>
              <p:cNvPr id="48563" name="Line 211"/>
              <p:cNvSpPr>
                <a:spLocks noChangeShapeType="1"/>
              </p:cNvSpPr>
              <p:nvPr/>
            </p:nvSpPr>
            <p:spPr bwMode="auto">
              <a:xfrm>
                <a:off x="4453" y="2664"/>
                <a:ext cx="0" cy="63"/>
              </a:xfrm>
              <a:prstGeom prst="line">
                <a:avLst/>
              </a:prstGeom>
              <a:noFill/>
              <a:ln w="18415">
                <a:solidFill>
                  <a:srgbClr val="0000FF"/>
                </a:solidFill>
                <a:round/>
                <a:headEnd/>
                <a:tailEnd/>
              </a:ln>
            </p:spPr>
            <p:txBody>
              <a:bodyPr lIns="0" tIns="0" rIns="0" bIns="0"/>
              <a:lstStyle/>
              <a:p>
                <a:endParaRPr lang="en-US"/>
              </a:p>
            </p:txBody>
          </p:sp>
          <p:sp>
            <p:nvSpPr>
              <p:cNvPr id="48564" name="Line 212"/>
              <p:cNvSpPr>
                <a:spLocks noChangeShapeType="1"/>
              </p:cNvSpPr>
              <p:nvPr/>
            </p:nvSpPr>
            <p:spPr bwMode="auto">
              <a:xfrm>
                <a:off x="4453" y="2730"/>
                <a:ext cx="68" cy="47"/>
              </a:xfrm>
              <a:prstGeom prst="line">
                <a:avLst/>
              </a:prstGeom>
              <a:noFill/>
              <a:ln w="18415">
                <a:solidFill>
                  <a:srgbClr val="0000FF"/>
                </a:solidFill>
                <a:round/>
                <a:headEnd/>
                <a:tailEnd/>
              </a:ln>
            </p:spPr>
            <p:txBody>
              <a:bodyPr lIns="0" tIns="0" rIns="0" bIns="0"/>
              <a:lstStyle/>
              <a:p>
                <a:endParaRPr lang="en-US"/>
              </a:p>
            </p:txBody>
          </p:sp>
          <p:sp>
            <p:nvSpPr>
              <p:cNvPr id="48565" name="Line 213"/>
              <p:cNvSpPr>
                <a:spLocks noChangeShapeType="1"/>
              </p:cNvSpPr>
              <p:nvPr/>
            </p:nvSpPr>
            <p:spPr bwMode="auto">
              <a:xfrm flipV="1">
                <a:off x="4386" y="2733"/>
                <a:ext cx="63" cy="41"/>
              </a:xfrm>
              <a:prstGeom prst="line">
                <a:avLst/>
              </a:prstGeom>
              <a:noFill/>
              <a:ln w="18415">
                <a:solidFill>
                  <a:srgbClr val="0000FF"/>
                </a:solidFill>
                <a:round/>
                <a:headEnd/>
                <a:tailEnd/>
              </a:ln>
            </p:spPr>
            <p:txBody>
              <a:bodyPr lIns="0" tIns="0" rIns="0" bIns="0"/>
              <a:lstStyle/>
              <a:p>
                <a:endParaRPr lang="en-US"/>
              </a:p>
            </p:txBody>
          </p:sp>
        </p:grpSp>
      </p:grpSp>
      <p:sp>
        <p:nvSpPr>
          <p:cNvPr id="48320" name="Line 214"/>
          <p:cNvSpPr>
            <a:spLocks noChangeShapeType="1"/>
          </p:cNvSpPr>
          <p:nvPr/>
        </p:nvSpPr>
        <p:spPr bwMode="auto">
          <a:xfrm>
            <a:off x="5803900" y="4495800"/>
            <a:ext cx="1257300" cy="0"/>
          </a:xfrm>
          <a:prstGeom prst="line">
            <a:avLst/>
          </a:prstGeom>
          <a:noFill/>
          <a:ln w="18415">
            <a:solidFill>
              <a:srgbClr val="0000FF"/>
            </a:solidFill>
            <a:round/>
            <a:headEnd/>
            <a:tailEnd/>
          </a:ln>
        </p:spPr>
        <p:txBody>
          <a:bodyPr lIns="0" tIns="0" rIns="0" bIns="0"/>
          <a:lstStyle/>
          <a:p>
            <a:endParaRPr lang="en-US"/>
          </a:p>
        </p:txBody>
      </p:sp>
      <p:sp>
        <p:nvSpPr>
          <p:cNvPr id="48321" name="Line 215"/>
          <p:cNvSpPr>
            <a:spLocks noChangeShapeType="1"/>
          </p:cNvSpPr>
          <p:nvPr/>
        </p:nvSpPr>
        <p:spPr bwMode="auto">
          <a:xfrm>
            <a:off x="5397500" y="2719388"/>
            <a:ext cx="0" cy="1522412"/>
          </a:xfrm>
          <a:prstGeom prst="line">
            <a:avLst/>
          </a:prstGeom>
          <a:noFill/>
          <a:ln w="18415">
            <a:solidFill>
              <a:srgbClr val="0000FF"/>
            </a:solidFill>
            <a:round/>
            <a:headEnd/>
            <a:tailEnd/>
          </a:ln>
        </p:spPr>
        <p:txBody>
          <a:bodyPr lIns="0" tIns="0" rIns="0" bIns="0"/>
          <a:lstStyle/>
          <a:p>
            <a:endParaRPr lang="en-US"/>
          </a:p>
        </p:txBody>
      </p:sp>
      <p:sp>
        <p:nvSpPr>
          <p:cNvPr id="48322" name="Line 216"/>
          <p:cNvSpPr>
            <a:spLocks noChangeShapeType="1"/>
          </p:cNvSpPr>
          <p:nvPr/>
        </p:nvSpPr>
        <p:spPr bwMode="auto">
          <a:xfrm>
            <a:off x="1746250" y="5565775"/>
            <a:ext cx="0" cy="231775"/>
          </a:xfrm>
          <a:prstGeom prst="line">
            <a:avLst/>
          </a:prstGeom>
          <a:noFill/>
          <a:ln w="18415">
            <a:solidFill>
              <a:srgbClr val="0000FF"/>
            </a:solidFill>
            <a:round/>
            <a:headEnd/>
            <a:tailEnd/>
          </a:ln>
        </p:spPr>
        <p:txBody>
          <a:bodyPr lIns="0" tIns="0" rIns="0" bIns="0"/>
          <a:lstStyle/>
          <a:p>
            <a:endParaRPr lang="en-US"/>
          </a:p>
        </p:txBody>
      </p:sp>
      <p:sp>
        <p:nvSpPr>
          <p:cNvPr id="48323" name="Line 217"/>
          <p:cNvSpPr>
            <a:spLocks noChangeShapeType="1"/>
          </p:cNvSpPr>
          <p:nvPr/>
        </p:nvSpPr>
        <p:spPr bwMode="auto">
          <a:xfrm>
            <a:off x="2147888" y="5553075"/>
            <a:ext cx="0" cy="227013"/>
          </a:xfrm>
          <a:prstGeom prst="line">
            <a:avLst/>
          </a:prstGeom>
          <a:noFill/>
          <a:ln w="18415">
            <a:solidFill>
              <a:srgbClr val="0000FF"/>
            </a:solidFill>
            <a:round/>
            <a:headEnd/>
            <a:tailEnd/>
          </a:ln>
        </p:spPr>
        <p:txBody>
          <a:bodyPr lIns="0" tIns="0" rIns="0" bIns="0"/>
          <a:lstStyle/>
          <a:p>
            <a:endParaRPr lang="en-US"/>
          </a:p>
        </p:txBody>
      </p:sp>
      <p:sp>
        <p:nvSpPr>
          <p:cNvPr id="48324" name="Line 218"/>
          <p:cNvSpPr>
            <a:spLocks noChangeShapeType="1"/>
          </p:cNvSpPr>
          <p:nvPr/>
        </p:nvSpPr>
        <p:spPr bwMode="auto">
          <a:xfrm>
            <a:off x="2424113" y="5562600"/>
            <a:ext cx="0" cy="225425"/>
          </a:xfrm>
          <a:prstGeom prst="line">
            <a:avLst/>
          </a:prstGeom>
          <a:noFill/>
          <a:ln w="18415">
            <a:solidFill>
              <a:srgbClr val="0000FF"/>
            </a:solidFill>
            <a:round/>
            <a:headEnd/>
            <a:tailEnd/>
          </a:ln>
        </p:spPr>
        <p:txBody>
          <a:bodyPr lIns="0" tIns="0" rIns="0" bIns="0"/>
          <a:lstStyle/>
          <a:p>
            <a:endParaRPr lang="en-US"/>
          </a:p>
        </p:txBody>
      </p:sp>
      <p:sp>
        <p:nvSpPr>
          <p:cNvPr id="48325" name="Line 219"/>
          <p:cNvSpPr>
            <a:spLocks noChangeShapeType="1"/>
          </p:cNvSpPr>
          <p:nvPr/>
        </p:nvSpPr>
        <p:spPr bwMode="auto">
          <a:xfrm>
            <a:off x="4394200" y="5540375"/>
            <a:ext cx="0" cy="230188"/>
          </a:xfrm>
          <a:prstGeom prst="line">
            <a:avLst/>
          </a:prstGeom>
          <a:noFill/>
          <a:ln w="18415">
            <a:solidFill>
              <a:srgbClr val="0000FF"/>
            </a:solidFill>
            <a:round/>
            <a:headEnd/>
            <a:tailEnd/>
          </a:ln>
        </p:spPr>
        <p:txBody>
          <a:bodyPr lIns="0" tIns="0" rIns="0" bIns="0"/>
          <a:lstStyle/>
          <a:p>
            <a:endParaRPr lang="en-US"/>
          </a:p>
        </p:txBody>
      </p:sp>
      <p:sp>
        <p:nvSpPr>
          <p:cNvPr id="48326" name="Line 220"/>
          <p:cNvSpPr>
            <a:spLocks noChangeShapeType="1"/>
          </p:cNvSpPr>
          <p:nvPr/>
        </p:nvSpPr>
        <p:spPr bwMode="auto">
          <a:xfrm>
            <a:off x="3630613" y="5537200"/>
            <a:ext cx="0" cy="220663"/>
          </a:xfrm>
          <a:prstGeom prst="line">
            <a:avLst/>
          </a:prstGeom>
          <a:noFill/>
          <a:ln w="18415">
            <a:solidFill>
              <a:srgbClr val="0000FF"/>
            </a:solidFill>
            <a:round/>
            <a:headEnd/>
            <a:tailEnd/>
          </a:ln>
        </p:spPr>
        <p:txBody>
          <a:bodyPr lIns="0" tIns="0" rIns="0" bIns="0"/>
          <a:lstStyle/>
          <a:p>
            <a:endParaRPr lang="en-US"/>
          </a:p>
        </p:txBody>
      </p:sp>
      <p:sp>
        <p:nvSpPr>
          <p:cNvPr id="48327" name="Line 221"/>
          <p:cNvSpPr>
            <a:spLocks noChangeShapeType="1"/>
          </p:cNvSpPr>
          <p:nvPr/>
        </p:nvSpPr>
        <p:spPr bwMode="auto">
          <a:xfrm flipV="1">
            <a:off x="5694363" y="5775325"/>
            <a:ext cx="914400" cy="4763"/>
          </a:xfrm>
          <a:prstGeom prst="line">
            <a:avLst/>
          </a:prstGeom>
          <a:noFill/>
          <a:ln w="31591">
            <a:solidFill>
              <a:srgbClr val="0000FF"/>
            </a:solidFill>
            <a:round/>
            <a:headEnd/>
            <a:tailEnd/>
          </a:ln>
        </p:spPr>
        <p:txBody>
          <a:bodyPr lIns="0" tIns="0" rIns="0" bIns="0"/>
          <a:lstStyle/>
          <a:p>
            <a:endParaRPr lang="en-US"/>
          </a:p>
        </p:txBody>
      </p:sp>
      <p:sp>
        <p:nvSpPr>
          <p:cNvPr id="48328" name="Line 222"/>
          <p:cNvSpPr>
            <a:spLocks noChangeShapeType="1"/>
          </p:cNvSpPr>
          <p:nvPr/>
        </p:nvSpPr>
        <p:spPr bwMode="auto">
          <a:xfrm>
            <a:off x="6986588" y="5775325"/>
            <a:ext cx="811212" cy="0"/>
          </a:xfrm>
          <a:prstGeom prst="line">
            <a:avLst/>
          </a:prstGeom>
          <a:noFill/>
          <a:ln w="31591">
            <a:solidFill>
              <a:srgbClr val="0000FF"/>
            </a:solidFill>
            <a:round/>
            <a:headEnd/>
            <a:tailEnd/>
          </a:ln>
        </p:spPr>
        <p:txBody>
          <a:bodyPr lIns="0" tIns="0" rIns="0" bIns="0"/>
          <a:lstStyle/>
          <a:p>
            <a:endParaRPr lang="en-US"/>
          </a:p>
        </p:txBody>
      </p:sp>
      <p:sp>
        <p:nvSpPr>
          <p:cNvPr id="48329" name="Line 223"/>
          <p:cNvSpPr>
            <a:spLocks noChangeShapeType="1"/>
          </p:cNvSpPr>
          <p:nvPr/>
        </p:nvSpPr>
        <p:spPr bwMode="auto">
          <a:xfrm>
            <a:off x="4322763" y="5770563"/>
            <a:ext cx="695325" cy="0"/>
          </a:xfrm>
          <a:prstGeom prst="line">
            <a:avLst/>
          </a:prstGeom>
          <a:noFill/>
          <a:ln w="31591">
            <a:solidFill>
              <a:srgbClr val="0000FF"/>
            </a:solidFill>
            <a:round/>
            <a:headEnd/>
            <a:tailEnd/>
          </a:ln>
        </p:spPr>
        <p:txBody>
          <a:bodyPr lIns="0" tIns="0" rIns="0" bIns="0"/>
          <a:lstStyle/>
          <a:p>
            <a:endParaRPr lang="en-US"/>
          </a:p>
        </p:txBody>
      </p:sp>
      <p:sp>
        <p:nvSpPr>
          <p:cNvPr id="48330" name="Line 224"/>
          <p:cNvSpPr>
            <a:spLocks noChangeShapeType="1"/>
          </p:cNvSpPr>
          <p:nvPr/>
        </p:nvSpPr>
        <p:spPr bwMode="auto">
          <a:xfrm>
            <a:off x="1674813" y="5797550"/>
            <a:ext cx="806450" cy="0"/>
          </a:xfrm>
          <a:prstGeom prst="line">
            <a:avLst/>
          </a:prstGeom>
          <a:noFill/>
          <a:ln w="31591">
            <a:solidFill>
              <a:srgbClr val="0000FF"/>
            </a:solidFill>
            <a:round/>
            <a:headEnd/>
            <a:tailEnd/>
          </a:ln>
        </p:spPr>
        <p:txBody>
          <a:bodyPr lIns="0" tIns="0" rIns="0" bIns="0"/>
          <a:lstStyle/>
          <a:p>
            <a:endParaRPr lang="en-US"/>
          </a:p>
        </p:txBody>
      </p:sp>
      <p:sp>
        <p:nvSpPr>
          <p:cNvPr id="48331" name="Oval 225"/>
          <p:cNvSpPr>
            <a:spLocks noChangeArrowheads="1"/>
          </p:cNvSpPr>
          <p:nvPr/>
        </p:nvSpPr>
        <p:spPr bwMode="auto">
          <a:xfrm>
            <a:off x="1725613" y="5770563"/>
            <a:ext cx="38100" cy="523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32" name="Oval 226"/>
          <p:cNvSpPr>
            <a:spLocks noChangeArrowheads="1"/>
          </p:cNvSpPr>
          <p:nvPr/>
        </p:nvSpPr>
        <p:spPr bwMode="auto">
          <a:xfrm>
            <a:off x="2128838" y="5770563"/>
            <a:ext cx="41275" cy="523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33" name="Oval 227"/>
          <p:cNvSpPr>
            <a:spLocks noChangeArrowheads="1"/>
          </p:cNvSpPr>
          <p:nvPr/>
        </p:nvSpPr>
        <p:spPr bwMode="auto">
          <a:xfrm>
            <a:off x="2405063" y="5770563"/>
            <a:ext cx="38100" cy="523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34" name="Line 228"/>
          <p:cNvSpPr>
            <a:spLocks noChangeShapeType="1"/>
          </p:cNvSpPr>
          <p:nvPr/>
        </p:nvSpPr>
        <p:spPr bwMode="auto">
          <a:xfrm flipH="1">
            <a:off x="1687513" y="5089525"/>
            <a:ext cx="63500" cy="103188"/>
          </a:xfrm>
          <a:prstGeom prst="line">
            <a:avLst/>
          </a:prstGeom>
          <a:noFill/>
          <a:ln w="18415">
            <a:solidFill>
              <a:srgbClr val="0000FF"/>
            </a:solidFill>
            <a:round/>
            <a:headEnd/>
            <a:tailEnd/>
          </a:ln>
        </p:spPr>
        <p:txBody>
          <a:bodyPr lIns="0" tIns="0" rIns="0" bIns="0"/>
          <a:lstStyle/>
          <a:p>
            <a:endParaRPr lang="en-US"/>
          </a:p>
        </p:txBody>
      </p:sp>
      <p:sp>
        <p:nvSpPr>
          <p:cNvPr id="48335" name="Line 229"/>
          <p:cNvSpPr>
            <a:spLocks noChangeShapeType="1"/>
          </p:cNvSpPr>
          <p:nvPr/>
        </p:nvSpPr>
        <p:spPr bwMode="auto">
          <a:xfrm>
            <a:off x="1751013" y="5095875"/>
            <a:ext cx="53975" cy="87313"/>
          </a:xfrm>
          <a:prstGeom prst="line">
            <a:avLst/>
          </a:prstGeom>
          <a:noFill/>
          <a:ln w="18415">
            <a:solidFill>
              <a:srgbClr val="0000FF"/>
            </a:solidFill>
            <a:round/>
            <a:headEnd/>
            <a:tailEnd/>
          </a:ln>
        </p:spPr>
        <p:txBody>
          <a:bodyPr lIns="0" tIns="0" rIns="0" bIns="0"/>
          <a:lstStyle/>
          <a:p>
            <a:endParaRPr lang="en-US"/>
          </a:p>
        </p:txBody>
      </p:sp>
      <p:sp>
        <p:nvSpPr>
          <p:cNvPr id="48336" name="Line 230"/>
          <p:cNvSpPr>
            <a:spLocks noChangeShapeType="1"/>
          </p:cNvSpPr>
          <p:nvPr/>
        </p:nvSpPr>
        <p:spPr bwMode="auto">
          <a:xfrm flipH="1" flipV="1">
            <a:off x="1693863" y="5383213"/>
            <a:ext cx="57150" cy="87312"/>
          </a:xfrm>
          <a:prstGeom prst="line">
            <a:avLst/>
          </a:prstGeom>
          <a:noFill/>
          <a:ln w="18415">
            <a:solidFill>
              <a:srgbClr val="0000FF"/>
            </a:solidFill>
            <a:round/>
            <a:headEnd/>
            <a:tailEnd/>
          </a:ln>
        </p:spPr>
        <p:txBody>
          <a:bodyPr lIns="0" tIns="0" rIns="0" bIns="0"/>
          <a:lstStyle/>
          <a:p>
            <a:endParaRPr lang="en-US"/>
          </a:p>
        </p:txBody>
      </p:sp>
      <p:sp>
        <p:nvSpPr>
          <p:cNvPr id="48337" name="Line 231"/>
          <p:cNvSpPr>
            <a:spLocks noChangeShapeType="1"/>
          </p:cNvSpPr>
          <p:nvPr/>
        </p:nvSpPr>
        <p:spPr bwMode="auto">
          <a:xfrm flipV="1">
            <a:off x="1746250" y="5378450"/>
            <a:ext cx="55563" cy="87313"/>
          </a:xfrm>
          <a:prstGeom prst="line">
            <a:avLst/>
          </a:prstGeom>
          <a:noFill/>
          <a:ln w="18415">
            <a:solidFill>
              <a:srgbClr val="0000FF"/>
            </a:solidFill>
            <a:round/>
            <a:headEnd/>
            <a:tailEnd/>
          </a:ln>
        </p:spPr>
        <p:txBody>
          <a:bodyPr lIns="0" tIns="0" rIns="0" bIns="0"/>
          <a:lstStyle/>
          <a:p>
            <a:endParaRPr lang="en-US"/>
          </a:p>
        </p:txBody>
      </p:sp>
      <p:sp>
        <p:nvSpPr>
          <p:cNvPr id="48338" name="Line 232"/>
          <p:cNvSpPr>
            <a:spLocks noChangeShapeType="1"/>
          </p:cNvSpPr>
          <p:nvPr/>
        </p:nvSpPr>
        <p:spPr bwMode="auto">
          <a:xfrm flipH="1">
            <a:off x="1693863" y="5005388"/>
            <a:ext cx="52387" cy="90487"/>
          </a:xfrm>
          <a:prstGeom prst="line">
            <a:avLst/>
          </a:prstGeom>
          <a:noFill/>
          <a:ln w="18415">
            <a:solidFill>
              <a:srgbClr val="0000FF"/>
            </a:solidFill>
            <a:round/>
            <a:headEnd/>
            <a:tailEnd/>
          </a:ln>
        </p:spPr>
        <p:txBody>
          <a:bodyPr lIns="0" tIns="0" rIns="0" bIns="0"/>
          <a:lstStyle/>
          <a:p>
            <a:endParaRPr lang="en-US"/>
          </a:p>
        </p:txBody>
      </p:sp>
      <p:sp>
        <p:nvSpPr>
          <p:cNvPr id="48339" name="Line 233"/>
          <p:cNvSpPr>
            <a:spLocks noChangeShapeType="1"/>
          </p:cNvSpPr>
          <p:nvPr/>
        </p:nvSpPr>
        <p:spPr bwMode="auto">
          <a:xfrm>
            <a:off x="1751013" y="5013325"/>
            <a:ext cx="50800" cy="92075"/>
          </a:xfrm>
          <a:prstGeom prst="line">
            <a:avLst/>
          </a:prstGeom>
          <a:noFill/>
          <a:ln w="18415">
            <a:solidFill>
              <a:srgbClr val="0000FF"/>
            </a:solidFill>
            <a:round/>
            <a:headEnd/>
            <a:tailEnd/>
          </a:ln>
        </p:spPr>
        <p:txBody>
          <a:bodyPr lIns="0" tIns="0" rIns="0" bIns="0"/>
          <a:lstStyle/>
          <a:p>
            <a:endParaRPr lang="en-US"/>
          </a:p>
        </p:txBody>
      </p:sp>
      <p:sp>
        <p:nvSpPr>
          <p:cNvPr id="48340" name="Line 234"/>
          <p:cNvSpPr>
            <a:spLocks noChangeShapeType="1"/>
          </p:cNvSpPr>
          <p:nvPr/>
        </p:nvSpPr>
        <p:spPr bwMode="auto">
          <a:xfrm flipH="1" flipV="1">
            <a:off x="1693863" y="5462588"/>
            <a:ext cx="57150" cy="90487"/>
          </a:xfrm>
          <a:prstGeom prst="line">
            <a:avLst/>
          </a:prstGeom>
          <a:noFill/>
          <a:ln w="18415">
            <a:solidFill>
              <a:srgbClr val="0000FF"/>
            </a:solidFill>
            <a:round/>
            <a:headEnd/>
            <a:tailEnd/>
          </a:ln>
        </p:spPr>
        <p:txBody>
          <a:bodyPr lIns="0" tIns="0" rIns="0" bIns="0"/>
          <a:lstStyle/>
          <a:p>
            <a:endParaRPr lang="en-US"/>
          </a:p>
        </p:txBody>
      </p:sp>
      <p:sp>
        <p:nvSpPr>
          <p:cNvPr id="48341" name="Line 235"/>
          <p:cNvSpPr>
            <a:spLocks noChangeShapeType="1"/>
          </p:cNvSpPr>
          <p:nvPr/>
        </p:nvSpPr>
        <p:spPr bwMode="auto">
          <a:xfrm flipV="1">
            <a:off x="1746250" y="5454650"/>
            <a:ext cx="55563" cy="88900"/>
          </a:xfrm>
          <a:prstGeom prst="line">
            <a:avLst/>
          </a:prstGeom>
          <a:noFill/>
          <a:ln w="18415">
            <a:solidFill>
              <a:srgbClr val="0000FF"/>
            </a:solidFill>
            <a:round/>
            <a:headEnd/>
            <a:tailEnd/>
          </a:ln>
        </p:spPr>
        <p:txBody>
          <a:bodyPr lIns="0" tIns="0" rIns="0" bIns="0"/>
          <a:lstStyle/>
          <a:p>
            <a:endParaRPr lang="en-US"/>
          </a:p>
        </p:txBody>
      </p:sp>
      <p:sp>
        <p:nvSpPr>
          <p:cNvPr id="48342" name="Line 236"/>
          <p:cNvSpPr>
            <a:spLocks noChangeShapeType="1"/>
          </p:cNvSpPr>
          <p:nvPr/>
        </p:nvSpPr>
        <p:spPr bwMode="auto">
          <a:xfrm>
            <a:off x="1744663" y="5092700"/>
            <a:ext cx="0" cy="139700"/>
          </a:xfrm>
          <a:prstGeom prst="line">
            <a:avLst/>
          </a:prstGeom>
          <a:noFill/>
          <a:ln w="18415">
            <a:solidFill>
              <a:srgbClr val="0000FF"/>
            </a:solidFill>
            <a:round/>
            <a:headEnd/>
            <a:tailEnd/>
          </a:ln>
        </p:spPr>
        <p:txBody>
          <a:bodyPr lIns="0" tIns="0" rIns="0" bIns="0"/>
          <a:lstStyle/>
          <a:p>
            <a:endParaRPr lang="en-US"/>
          </a:p>
        </p:txBody>
      </p:sp>
      <p:sp>
        <p:nvSpPr>
          <p:cNvPr id="48343" name="Line 237"/>
          <p:cNvSpPr>
            <a:spLocks noChangeShapeType="1"/>
          </p:cNvSpPr>
          <p:nvPr/>
        </p:nvSpPr>
        <p:spPr bwMode="auto">
          <a:xfrm>
            <a:off x="1751013" y="5305425"/>
            <a:ext cx="0" cy="139700"/>
          </a:xfrm>
          <a:prstGeom prst="line">
            <a:avLst/>
          </a:prstGeom>
          <a:noFill/>
          <a:ln w="18415">
            <a:solidFill>
              <a:srgbClr val="0000FF"/>
            </a:solidFill>
            <a:round/>
            <a:headEnd/>
            <a:tailEnd/>
          </a:ln>
        </p:spPr>
        <p:txBody>
          <a:bodyPr lIns="0" tIns="0" rIns="0" bIns="0"/>
          <a:lstStyle/>
          <a:p>
            <a:endParaRPr lang="en-US"/>
          </a:p>
        </p:txBody>
      </p:sp>
      <p:sp>
        <p:nvSpPr>
          <p:cNvPr id="48344" name="Freeform 238"/>
          <p:cNvSpPr>
            <a:spLocks/>
          </p:cNvSpPr>
          <p:nvPr/>
        </p:nvSpPr>
        <p:spPr bwMode="auto">
          <a:xfrm>
            <a:off x="1776413" y="5232400"/>
            <a:ext cx="25400" cy="90488"/>
          </a:xfrm>
          <a:custGeom>
            <a:avLst/>
            <a:gdLst>
              <a:gd name="T0" fmla="*/ 2147483647 w 11"/>
              <a:gd name="T1" fmla="*/ 2147483647 h 26"/>
              <a:gd name="T2" fmla="*/ 2147483647 w 11"/>
              <a:gd name="T3" fmla="*/ 2147483647 h 26"/>
              <a:gd name="T4" fmla="*/ 2147483647 w 11"/>
              <a:gd name="T5" fmla="*/ 2147483647 h 26"/>
              <a:gd name="T6" fmla="*/ 2147483647 w 11"/>
              <a:gd name="T7" fmla="*/ 2147483647 h 26"/>
              <a:gd name="T8" fmla="*/ 2147483647 w 11"/>
              <a:gd name="T9" fmla="*/ 2147483647 h 26"/>
              <a:gd name="T10" fmla="*/ 2147483647 w 11"/>
              <a:gd name="T11" fmla="*/ 2147483647 h 26"/>
              <a:gd name="T12" fmla="*/ 2147483647 w 11"/>
              <a:gd name="T13" fmla="*/ 2147483647 h 26"/>
              <a:gd name="T14" fmla="*/ 2147483647 w 11"/>
              <a:gd name="T15" fmla="*/ 2147483647 h 26"/>
              <a:gd name="T16" fmla="*/ 2147483647 w 11"/>
              <a:gd name="T17" fmla="*/ 2147483647 h 26"/>
              <a:gd name="T18" fmla="*/ 2147483647 w 11"/>
              <a:gd name="T19" fmla="*/ 2147483647 h 26"/>
              <a:gd name="T20" fmla="*/ 2147483647 w 11"/>
              <a:gd name="T21" fmla="*/ 2147483647 h 26"/>
              <a:gd name="T22" fmla="*/ 2147483647 w 11"/>
              <a:gd name="T23" fmla="*/ 2147483647 h 26"/>
              <a:gd name="T24" fmla="*/ 2147483647 w 11"/>
              <a:gd name="T25" fmla="*/ 2147483647 h 26"/>
              <a:gd name="T26" fmla="*/ 2147483647 w 11"/>
              <a:gd name="T27" fmla="*/ 2147483647 h 26"/>
              <a:gd name="T28" fmla="*/ 2147483647 w 11"/>
              <a:gd name="T29" fmla="*/ 2147483647 h 26"/>
              <a:gd name="T30" fmla="*/ 2147483647 w 11"/>
              <a:gd name="T31" fmla="*/ 2147483647 h 26"/>
              <a:gd name="T32" fmla="*/ 0 w 11"/>
              <a:gd name="T33" fmla="*/ 0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6"/>
              <a:gd name="T53" fmla="*/ 11 w 11"/>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6">
                <a:moveTo>
                  <a:pt x="1" y="25"/>
                </a:moveTo>
                <a:lnTo>
                  <a:pt x="2" y="25"/>
                </a:lnTo>
                <a:lnTo>
                  <a:pt x="4" y="24"/>
                </a:lnTo>
                <a:lnTo>
                  <a:pt x="5" y="23"/>
                </a:lnTo>
                <a:lnTo>
                  <a:pt x="7" y="22"/>
                </a:lnTo>
                <a:lnTo>
                  <a:pt x="7" y="20"/>
                </a:lnTo>
                <a:lnTo>
                  <a:pt x="9" y="18"/>
                </a:lnTo>
                <a:lnTo>
                  <a:pt x="9" y="16"/>
                </a:lnTo>
                <a:lnTo>
                  <a:pt x="10" y="13"/>
                </a:lnTo>
                <a:lnTo>
                  <a:pt x="9" y="11"/>
                </a:lnTo>
                <a:lnTo>
                  <a:pt x="9" y="9"/>
                </a:lnTo>
                <a:lnTo>
                  <a:pt x="7" y="7"/>
                </a:lnTo>
                <a:lnTo>
                  <a:pt x="7" y="5"/>
                </a:lnTo>
                <a:lnTo>
                  <a:pt x="5" y="4"/>
                </a:lnTo>
                <a:lnTo>
                  <a:pt x="3" y="2"/>
                </a:lnTo>
                <a:lnTo>
                  <a:pt x="2" y="1"/>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345" name="Line 239"/>
          <p:cNvSpPr>
            <a:spLocks noChangeShapeType="1"/>
          </p:cNvSpPr>
          <p:nvPr/>
        </p:nvSpPr>
        <p:spPr bwMode="auto">
          <a:xfrm flipH="1">
            <a:off x="2089150" y="5092700"/>
            <a:ext cx="61913" cy="100013"/>
          </a:xfrm>
          <a:prstGeom prst="line">
            <a:avLst/>
          </a:prstGeom>
          <a:noFill/>
          <a:ln w="18415">
            <a:solidFill>
              <a:srgbClr val="0000FF"/>
            </a:solidFill>
            <a:round/>
            <a:headEnd/>
            <a:tailEnd/>
          </a:ln>
        </p:spPr>
        <p:txBody>
          <a:bodyPr lIns="0" tIns="0" rIns="0" bIns="0"/>
          <a:lstStyle/>
          <a:p>
            <a:endParaRPr lang="en-US"/>
          </a:p>
        </p:txBody>
      </p:sp>
      <p:sp>
        <p:nvSpPr>
          <p:cNvPr id="48346" name="Line 240"/>
          <p:cNvSpPr>
            <a:spLocks noChangeShapeType="1"/>
          </p:cNvSpPr>
          <p:nvPr/>
        </p:nvSpPr>
        <p:spPr bwMode="auto">
          <a:xfrm>
            <a:off x="2157413" y="5095875"/>
            <a:ext cx="50800" cy="92075"/>
          </a:xfrm>
          <a:prstGeom prst="line">
            <a:avLst/>
          </a:prstGeom>
          <a:noFill/>
          <a:ln w="18415">
            <a:solidFill>
              <a:srgbClr val="0000FF"/>
            </a:solidFill>
            <a:round/>
            <a:headEnd/>
            <a:tailEnd/>
          </a:ln>
        </p:spPr>
        <p:txBody>
          <a:bodyPr lIns="0" tIns="0" rIns="0" bIns="0"/>
          <a:lstStyle/>
          <a:p>
            <a:endParaRPr lang="en-US"/>
          </a:p>
        </p:txBody>
      </p:sp>
      <p:sp>
        <p:nvSpPr>
          <p:cNvPr id="48347" name="Line 241"/>
          <p:cNvSpPr>
            <a:spLocks noChangeShapeType="1"/>
          </p:cNvSpPr>
          <p:nvPr/>
        </p:nvSpPr>
        <p:spPr bwMode="auto">
          <a:xfrm flipH="1" flipV="1">
            <a:off x="2093913" y="5383213"/>
            <a:ext cx="57150" cy="87312"/>
          </a:xfrm>
          <a:prstGeom prst="line">
            <a:avLst/>
          </a:prstGeom>
          <a:noFill/>
          <a:ln w="18415">
            <a:solidFill>
              <a:srgbClr val="0000FF"/>
            </a:solidFill>
            <a:round/>
            <a:headEnd/>
            <a:tailEnd/>
          </a:ln>
        </p:spPr>
        <p:txBody>
          <a:bodyPr lIns="0" tIns="0" rIns="0" bIns="0"/>
          <a:lstStyle/>
          <a:p>
            <a:endParaRPr lang="en-US"/>
          </a:p>
        </p:txBody>
      </p:sp>
      <p:sp>
        <p:nvSpPr>
          <p:cNvPr id="48348" name="Line 242"/>
          <p:cNvSpPr>
            <a:spLocks noChangeShapeType="1"/>
          </p:cNvSpPr>
          <p:nvPr/>
        </p:nvSpPr>
        <p:spPr bwMode="auto">
          <a:xfrm flipV="1">
            <a:off x="2151063" y="5383213"/>
            <a:ext cx="53975" cy="87312"/>
          </a:xfrm>
          <a:prstGeom prst="line">
            <a:avLst/>
          </a:prstGeom>
          <a:noFill/>
          <a:ln w="18415">
            <a:solidFill>
              <a:srgbClr val="0000FF"/>
            </a:solidFill>
            <a:round/>
            <a:headEnd/>
            <a:tailEnd/>
          </a:ln>
        </p:spPr>
        <p:txBody>
          <a:bodyPr lIns="0" tIns="0" rIns="0" bIns="0"/>
          <a:lstStyle/>
          <a:p>
            <a:endParaRPr lang="en-US"/>
          </a:p>
        </p:txBody>
      </p:sp>
      <p:sp>
        <p:nvSpPr>
          <p:cNvPr id="48349" name="Line 243"/>
          <p:cNvSpPr>
            <a:spLocks noChangeShapeType="1"/>
          </p:cNvSpPr>
          <p:nvPr/>
        </p:nvSpPr>
        <p:spPr bwMode="auto">
          <a:xfrm flipH="1">
            <a:off x="2093913" y="5011738"/>
            <a:ext cx="53975" cy="88900"/>
          </a:xfrm>
          <a:prstGeom prst="line">
            <a:avLst/>
          </a:prstGeom>
          <a:noFill/>
          <a:ln w="18415">
            <a:solidFill>
              <a:srgbClr val="0000FF"/>
            </a:solidFill>
            <a:round/>
            <a:headEnd/>
            <a:tailEnd/>
          </a:ln>
        </p:spPr>
        <p:txBody>
          <a:bodyPr lIns="0" tIns="0" rIns="0" bIns="0"/>
          <a:lstStyle/>
          <a:p>
            <a:endParaRPr lang="en-US"/>
          </a:p>
        </p:txBody>
      </p:sp>
      <p:sp>
        <p:nvSpPr>
          <p:cNvPr id="48350" name="Line 244"/>
          <p:cNvSpPr>
            <a:spLocks noChangeShapeType="1"/>
          </p:cNvSpPr>
          <p:nvPr/>
        </p:nvSpPr>
        <p:spPr bwMode="auto">
          <a:xfrm>
            <a:off x="2151063" y="5016500"/>
            <a:ext cx="53975" cy="88900"/>
          </a:xfrm>
          <a:prstGeom prst="line">
            <a:avLst/>
          </a:prstGeom>
          <a:noFill/>
          <a:ln w="18415">
            <a:solidFill>
              <a:srgbClr val="0000FF"/>
            </a:solidFill>
            <a:round/>
            <a:headEnd/>
            <a:tailEnd/>
          </a:ln>
        </p:spPr>
        <p:txBody>
          <a:bodyPr lIns="0" tIns="0" rIns="0" bIns="0"/>
          <a:lstStyle/>
          <a:p>
            <a:endParaRPr lang="en-US"/>
          </a:p>
        </p:txBody>
      </p:sp>
      <p:sp>
        <p:nvSpPr>
          <p:cNvPr id="48351" name="Line 245"/>
          <p:cNvSpPr>
            <a:spLocks noChangeShapeType="1"/>
          </p:cNvSpPr>
          <p:nvPr/>
        </p:nvSpPr>
        <p:spPr bwMode="auto">
          <a:xfrm flipH="1" flipV="1">
            <a:off x="2093913" y="5465763"/>
            <a:ext cx="57150" cy="93662"/>
          </a:xfrm>
          <a:prstGeom prst="line">
            <a:avLst/>
          </a:prstGeom>
          <a:noFill/>
          <a:ln w="18415">
            <a:solidFill>
              <a:srgbClr val="0000FF"/>
            </a:solidFill>
            <a:round/>
            <a:headEnd/>
            <a:tailEnd/>
          </a:ln>
        </p:spPr>
        <p:txBody>
          <a:bodyPr lIns="0" tIns="0" rIns="0" bIns="0"/>
          <a:lstStyle/>
          <a:p>
            <a:endParaRPr lang="en-US"/>
          </a:p>
        </p:txBody>
      </p:sp>
      <p:sp>
        <p:nvSpPr>
          <p:cNvPr id="48352" name="Line 246"/>
          <p:cNvSpPr>
            <a:spLocks noChangeShapeType="1"/>
          </p:cNvSpPr>
          <p:nvPr/>
        </p:nvSpPr>
        <p:spPr bwMode="auto">
          <a:xfrm flipV="1">
            <a:off x="2151063" y="5456238"/>
            <a:ext cx="53975" cy="93662"/>
          </a:xfrm>
          <a:prstGeom prst="line">
            <a:avLst/>
          </a:prstGeom>
          <a:noFill/>
          <a:ln w="18415">
            <a:solidFill>
              <a:srgbClr val="0000FF"/>
            </a:solidFill>
            <a:round/>
            <a:headEnd/>
            <a:tailEnd/>
          </a:ln>
        </p:spPr>
        <p:txBody>
          <a:bodyPr lIns="0" tIns="0" rIns="0" bIns="0"/>
          <a:lstStyle/>
          <a:p>
            <a:endParaRPr lang="en-US"/>
          </a:p>
        </p:txBody>
      </p:sp>
      <p:sp>
        <p:nvSpPr>
          <p:cNvPr id="48353" name="Line 247"/>
          <p:cNvSpPr>
            <a:spLocks noChangeShapeType="1"/>
          </p:cNvSpPr>
          <p:nvPr/>
        </p:nvSpPr>
        <p:spPr bwMode="auto">
          <a:xfrm>
            <a:off x="2151063" y="5095875"/>
            <a:ext cx="0" cy="139700"/>
          </a:xfrm>
          <a:prstGeom prst="line">
            <a:avLst/>
          </a:prstGeom>
          <a:noFill/>
          <a:ln w="18415">
            <a:solidFill>
              <a:srgbClr val="0000FF"/>
            </a:solidFill>
            <a:round/>
            <a:headEnd/>
            <a:tailEnd/>
          </a:ln>
        </p:spPr>
        <p:txBody>
          <a:bodyPr lIns="0" tIns="0" rIns="0" bIns="0"/>
          <a:lstStyle/>
          <a:p>
            <a:endParaRPr lang="en-US"/>
          </a:p>
        </p:txBody>
      </p:sp>
      <p:sp>
        <p:nvSpPr>
          <p:cNvPr id="48354" name="Line 248"/>
          <p:cNvSpPr>
            <a:spLocks noChangeShapeType="1"/>
          </p:cNvSpPr>
          <p:nvPr/>
        </p:nvSpPr>
        <p:spPr bwMode="auto">
          <a:xfrm>
            <a:off x="2151063" y="5305425"/>
            <a:ext cx="0" cy="142875"/>
          </a:xfrm>
          <a:prstGeom prst="line">
            <a:avLst/>
          </a:prstGeom>
          <a:noFill/>
          <a:ln w="18415">
            <a:solidFill>
              <a:srgbClr val="0000FF"/>
            </a:solidFill>
            <a:round/>
            <a:headEnd/>
            <a:tailEnd/>
          </a:ln>
        </p:spPr>
        <p:txBody>
          <a:bodyPr lIns="0" tIns="0" rIns="0" bIns="0"/>
          <a:lstStyle/>
          <a:p>
            <a:endParaRPr lang="en-US"/>
          </a:p>
        </p:txBody>
      </p:sp>
      <p:sp>
        <p:nvSpPr>
          <p:cNvPr id="48355" name="Freeform 249"/>
          <p:cNvSpPr>
            <a:spLocks/>
          </p:cNvSpPr>
          <p:nvPr/>
        </p:nvSpPr>
        <p:spPr bwMode="auto">
          <a:xfrm>
            <a:off x="2182813" y="5232400"/>
            <a:ext cx="19050" cy="95250"/>
          </a:xfrm>
          <a:custGeom>
            <a:avLst/>
            <a:gdLst>
              <a:gd name="T0" fmla="*/ 0 w 10"/>
              <a:gd name="T1" fmla="*/ 2147483647 h 27"/>
              <a:gd name="T2" fmla="*/ 2147483647 w 10"/>
              <a:gd name="T3" fmla="*/ 2147483647 h 27"/>
              <a:gd name="T4" fmla="*/ 2147483647 w 10"/>
              <a:gd name="T5" fmla="*/ 2147483647 h 27"/>
              <a:gd name="T6" fmla="*/ 2147483647 w 10"/>
              <a:gd name="T7" fmla="*/ 2147483647 h 27"/>
              <a:gd name="T8" fmla="*/ 2147483647 w 10"/>
              <a:gd name="T9" fmla="*/ 2147483647 h 27"/>
              <a:gd name="T10" fmla="*/ 2147483647 w 10"/>
              <a:gd name="T11" fmla="*/ 2147483647 h 27"/>
              <a:gd name="T12" fmla="*/ 2147483647 w 10"/>
              <a:gd name="T13" fmla="*/ 2147483647 h 27"/>
              <a:gd name="T14" fmla="*/ 2147483647 w 10"/>
              <a:gd name="T15" fmla="*/ 2147483647 h 27"/>
              <a:gd name="T16" fmla="*/ 2147483647 w 10"/>
              <a:gd name="T17" fmla="*/ 2147483647 h 27"/>
              <a:gd name="T18" fmla="*/ 2147483647 w 10"/>
              <a:gd name="T19" fmla="*/ 2147483647 h 27"/>
              <a:gd name="T20" fmla="*/ 2147483647 w 10"/>
              <a:gd name="T21" fmla="*/ 2147483647 h 27"/>
              <a:gd name="T22" fmla="*/ 2147483647 w 10"/>
              <a:gd name="T23" fmla="*/ 2147483647 h 27"/>
              <a:gd name="T24" fmla="*/ 2147483647 w 10"/>
              <a:gd name="T25" fmla="*/ 2147483647 h 27"/>
              <a:gd name="T26" fmla="*/ 2147483647 w 10"/>
              <a:gd name="T27" fmla="*/ 2147483647 h 27"/>
              <a:gd name="T28" fmla="*/ 2147483647 w 10"/>
              <a:gd name="T29" fmla="*/ 2147483647 h 27"/>
              <a:gd name="T30" fmla="*/ 2147483647 w 10"/>
              <a:gd name="T31" fmla="*/ 2147483647 h 27"/>
              <a:gd name="T32" fmla="*/ 0 w 10"/>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27"/>
              <a:gd name="T53" fmla="*/ 10 w 1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27">
                <a:moveTo>
                  <a:pt x="0" y="26"/>
                </a:moveTo>
                <a:lnTo>
                  <a:pt x="2" y="26"/>
                </a:lnTo>
                <a:lnTo>
                  <a:pt x="4" y="25"/>
                </a:lnTo>
                <a:lnTo>
                  <a:pt x="5" y="24"/>
                </a:lnTo>
                <a:lnTo>
                  <a:pt x="7" y="22"/>
                </a:lnTo>
                <a:lnTo>
                  <a:pt x="7" y="20"/>
                </a:lnTo>
                <a:lnTo>
                  <a:pt x="8" y="18"/>
                </a:lnTo>
                <a:lnTo>
                  <a:pt x="8" y="16"/>
                </a:lnTo>
                <a:lnTo>
                  <a:pt x="9" y="13"/>
                </a:lnTo>
                <a:lnTo>
                  <a:pt x="8" y="11"/>
                </a:lnTo>
                <a:lnTo>
                  <a:pt x="8" y="9"/>
                </a:lnTo>
                <a:lnTo>
                  <a:pt x="6" y="7"/>
                </a:lnTo>
                <a:lnTo>
                  <a:pt x="6" y="6"/>
                </a:lnTo>
                <a:lnTo>
                  <a:pt x="4" y="5"/>
                </a:lnTo>
                <a:lnTo>
                  <a:pt x="3" y="3"/>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356" name="Line 250"/>
          <p:cNvSpPr>
            <a:spLocks noChangeShapeType="1"/>
          </p:cNvSpPr>
          <p:nvPr/>
        </p:nvSpPr>
        <p:spPr bwMode="auto">
          <a:xfrm flipH="1">
            <a:off x="2368550" y="5095875"/>
            <a:ext cx="55563" cy="101600"/>
          </a:xfrm>
          <a:prstGeom prst="line">
            <a:avLst/>
          </a:prstGeom>
          <a:noFill/>
          <a:ln w="18415">
            <a:solidFill>
              <a:srgbClr val="0000FF"/>
            </a:solidFill>
            <a:round/>
            <a:headEnd/>
            <a:tailEnd/>
          </a:ln>
        </p:spPr>
        <p:txBody>
          <a:bodyPr lIns="0" tIns="0" rIns="0" bIns="0"/>
          <a:lstStyle/>
          <a:p>
            <a:endParaRPr lang="en-US"/>
          </a:p>
        </p:txBody>
      </p:sp>
      <p:sp>
        <p:nvSpPr>
          <p:cNvPr id="48357" name="Line 251"/>
          <p:cNvSpPr>
            <a:spLocks noChangeShapeType="1"/>
          </p:cNvSpPr>
          <p:nvPr/>
        </p:nvSpPr>
        <p:spPr bwMode="auto">
          <a:xfrm>
            <a:off x="2430463" y="5105400"/>
            <a:ext cx="57150" cy="87313"/>
          </a:xfrm>
          <a:prstGeom prst="line">
            <a:avLst/>
          </a:prstGeom>
          <a:noFill/>
          <a:ln w="18415">
            <a:solidFill>
              <a:srgbClr val="0000FF"/>
            </a:solidFill>
            <a:round/>
            <a:headEnd/>
            <a:tailEnd/>
          </a:ln>
        </p:spPr>
        <p:txBody>
          <a:bodyPr lIns="0" tIns="0" rIns="0" bIns="0"/>
          <a:lstStyle/>
          <a:p>
            <a:endParaRPr lang="en-US"/>
          </a:p>
        </p:txBody>
      </p:sp>
      <p:sp>
        <p:nvSpPr>
          <p:cNvPr id="48358" name="Line 252"/>
          <p:cNvSpPr>
            <a:spLocks noChangeShapeType="1"/>
          </p:cNvSpPr>
          <p:nvPr/>
        </p:nvSpPr>
        <p:spPr bwMode="auto">
          <a:xfrm flipH="1" flipV="1">
            <a:off x="2373313" y="5387975"/>
            <a:ext cx="50800" cy="87313"/>
          </a:xfrm>
          <a:prstGeom prst="line">
            <a:avLst/>
          </a:prstGeom>
          <a:noFill/>
          <a:ln w="18415">
            <a:solidFill>
              <a:srgbClr val="0000FF"/>
            </a:solidFill>
            <a:round/>
            <a:headEnd/>
            <a:tailEnd/>
          </a:ln>
        </p:spPr>
        <p:txBody>
          <a:bodyPr lIns="0" tIns="0" rIns="0" bIns="0"/>
          <a:lstStyle/>
          <a:p>
            <a:endParaRPr lang="en-US"/>
          </a:p>
        </p:txBody>
      </p:sp>
      <p:sp>
        <p:nvSpPr>
          <p:cNvPr id="48359" name="Line 253"/>
          <p:cNvSpPr>
            <a:spLocks noChangeShapeType="1"/>
          </p:cNvSpPr>
          <p:nvPr/>
        </p:nvSpPr>
        <p:spPr bwMode="auto">
          <a:xfrm flipV="1">
            <a:off x="2424113" y="5383213"/>
            <a:ext cx="57150" cy="92075"/>
          </a:xfrm>
          <a:prstGeom prst="line">
            <a:avLst/>
          </a:prstGeom>
          <a:noFill/>
          <a:ln w="18415">
            <a:solidFill>
              <a:srgbClr val="0000FF"/>
            </a:solidFill>
            <a:round/>
            <a:headEnd/>
            <a:tailEnd/>
          </a:ln>
        </p:spPr>
        <p:txBody>
          <a:bodyPr lIns="0" tIns="0" rIns="0" bIns="0"/>
          <a:lstStyle/>
          <a:p>
            <a:endParaRPr lang="en-US"/>
          </a:p>
        </p:txBody>
      </p:sp>
      <p:sp>
        <p:nvSpPr>
          <p:cNvPr id="48360" name="Line 254"/>
          <p:cNvSpPr>
            <a:spLocks noChangeShapeType="1"/>
          </p:cNvSpPr>
          <p:nvPr/>
        </p:nvSpPr>
        <p:spPr bwMode="auto">
          <a:xfrm flipH="1">
            <a:off x="2373313" y="5016500"/>
            <a:ext cx="50800" cy="88900"/>
          </a:xfrm>
          <a:prstGeom prst="line">
            <a:avLst/>
          </a:prstGeom>
          <a:noFill/>
          <a:ln w="18415">
            <a:solidFill>
              <a:srgbClr val="0000FF"/>
            </a:solidFill>
            <a:round/>
            <a:headEnd/>
            <a:tailEnd/>
          </a:ln>
        </p:spPr>
        <p:txBody>
          <a:bodyPr lIns="0" tIns="0" rIns="0" bIns="0"/>
          <a:lstStyle/>
          <a:p>
            <a:endParaRPr lang="en-US"/>
          </a:p>
        </p:txBody>
      </p:sp>
      <p:sp>
        <p:nvSpPr>
          <p:cNvPr id="48361" name="Line 255"/>
          <p:cNvSpPr>
            <a:spLocks noChangeShapeType="1"/>
          </p:cNvSpPr>
          <p:nvPr/>
        </p:nvSpPr>
        <p:spPr bwMode="auto">
          <a:xfrm>
            <a:off x="2430463" y="5022850"/>
            <a:ext cx="53975" cy="87313"/>
          </a:xfrm>
          <a:prstGeom prst="line">
            <a:avLst/>
          </a:prstGeom>
          <a:noFill/>
          <a:ln w="18415">
            <a:solidFill>
              <a:srgbClr val="0000FF"/>
            </a:solidFill>
            <a:round/>
            <a:headEnd/>
            <a:tailEnd/>
          </a:ln>
        </p:spPr>
        <p:txBody>
          <a:bodyPr lIns="0" tIns="0" rIns="0" bIns="0"/>
          <a:lstStyle/>
          <a:p>
            <a:endParaRPr lang="en-US"/>
          </a:p>
        </p:txBody>
      </p:sp>
      <p:sp>
        <p:nvSpPr>
          <p:cNvPr id="48362" name="Line 256"/>
          <p:cNvSpPr>
            <a:spLocks noChangeShapeType="1"/>
          </p:cNvSpPr>
          <p:nvPr/>
        </p:nvSpPr>
        <p:spPr bwMode="auto">
          <a:xfrm flipH="1" flipV="1">
            <a:off x="2373313" y="5475288"/>
            <a:ext cx="50800" cy="87312"/>
          </a:xfrm>
          <a:prstGeom prst="line">
            <a:avLst/>
          </a:prstGeom>
          <a:noFill/>
          <a:ln w="18415">
            <a:solidFill>
              <a:srgbClr val="0000FF"/>
            </a:solidFill>
            <a:round/>
            <a:headEnd/>
            <a:tailEnd/>
          </a:ln>
        </p:spPr>
        <p:txBody>
          <a:bodyPr lIns="0" tIns="0" rIns="0" bIns="0"/>
          <a:lstStyle/>
          <a:p>
            <a:endParaRPr lang="en-US"/>
          </a:p>
        </p:txBody>
      </p:sp>
      <p:sp>
        <p:nvSpPr>
          <p:cNvPr id="48363" name="Line 257"/>
          <p:cNvSpPr>
            <a:spLocks noChangeShapeType="1"/>
          </p:cNvSpPr>
          <p:nvPr/>
        </p:nvSpPr>
        <p:spPr bwMode="auto">
          <a:xfrm flipV="1">
            <a:off x="2424113" y="5465763"/>
            <a:ext cx="57150" cy="93662"/>
          </a:xfrm>
          <a:prstGeom prst="line">
            <a:avLst/>
          </a:prstGeom>
          <a:noFill/>
          <a:ln w="18415">
            <a:solidFill>
              <a:srgbClr val="0000FF"/>
            </a:solidFill>
            <a:round/>
            <a:headEnd/>
            <a:tailEnd/>
          </a:ln>
        </p:spPr>
        <p:txBody>
          <a:bodyPr lIns="0" tIns="0" rIns="0" bIns="0"/>
          <a:lstStyle/>
          <a:p>
            <a:endParaRPr lang="en-US"/>
          </a:p>
        </p:txBody>
      </p:sp>
      <p:sp>
        <p:nvSpPr>
          <p:cNvPr id="48364" name="Line 258"/>
          <p:cNvSpPr>
            <a:spLocks noChangeShapeType="1"/>
          </p:cNvSpPr>
          <p:nvPr/>
        </p:nvSpPr>
        <p:spPr bwMode="auto">
          <a:xfrm>
            <a:off x="2424113" y="5100638"/>
            <a:ext cx="0" cy="139700"/>
          </a:xfrm>
          <a:prstGeom prst="line">
            <a:avLst/>
          </a:prstGeom>
          <a:noFill/>
          <a:ln w="18415">
            <a:solidFill>
              <a:srgbClr val="0000FF"/>
            </a:solidFill>
            <a:round/>
            <a:headEnd/>
            <a:tailEnd/>
          </a:ln>
        </p:spPr>
        <p:txBody>
          <a:bodyPr lIns="0" tIns="0" rIns="0" bIns="0"/>
          <a:lstStyle/>
          <a:p>
            <a:endParaRPr lang="en-US"/>
          </a:p>
        </p:txBody>
      </p:sp>
      <p:sp>
        <p:nvSpPr>
          <p:cNvPr id="48365" name="Line 259"/>
          <p:cNvSpPr>
            <a:spLocks noChangeShapeType="1"/>
          </p:cNvSpPr>
          <p:nvPr/>
        </p:nvSpPr>
        <p:spPr bwMode="auto">
          <a:xfrm>
            <a:off x="2424113" y="5311775"/>
            <a:ext cx="0" cy="142875"/>
          </a:xfrm>
          <a:prstGeom prst="line">
            <a:avLst/>
          </a:prstGeom>
          <a:noFill/>
          <a:ln w="18415">
            <a:solidFill>
              <a:srgbClr val="0000FF"/>
            </a:solidFill>
            <a:round/>
            <a:headEnd/>
            <a:tailEnd/>
          </a:ln>
        </p:spPr>
        <p:txBody>
          <a:bodyPr lIns="0" tIns="0" rIns="0" bIns="0"/>
          <a:lstStyle/>
          <a:p>
            <a:endParaRPr lang="en-US"/>
          </a:p>
        </p:txBody>
      </p:sp>
      <p:sp>
        <p:nvSpPr>
          <p:cNvPr id="48366" name="Freeform 260"/>
          <p:cNvSpPr>
            <a:spLocks/>
          </p:cNvSpPr>
          <p:nvPr/>
        </p:nvSpPr>
        <p:spPr bwMode="auto">
          <a:xfrm>
            <a:off x="2455863" y="5235575"/>
            <a:ext cx="25400" cy="101600"/>
          </a:xfrm>
          <a:custGeom>
            <a:avLst/>
            <a:gdLst>
              <a:gd name="T0" fmla="*/ 2147483647 w 11"/>
              <a:gd name="T1" fmla="*/ 2147483647 h 28"/>
              <a:gd name="T2" fmla="*/ 2147483647 w 11"/>
              <a:gd name="T3" fmla="*/ 2147483647 h 28"/>
              <a:gd name="T4" fmla="*/ 2147483647 w 11"/>
              <a:gd name="T5" fmla="*/ 2147483647 h 28"/>
              <a:gd name="T6" fmla="*/ 2147483647 w 11"/>
              <a:gd name="T7" fmla="*/ 2147483647 h 28"/>
              <a:gd name="T8" fmla="*/ 2147483647 w 11"/>
              <a:gd name="T9" fmla="*/ 2147483647 h 28"/>
              <a:gd name="T10" fmla="*/ 2147483647 w 11"/>
              <a:gd name="T11" fmla="*/ 2147483647 h 28"/>
              <a:gd name="T12" fmla="*/ 2147483647 w 11"/>
              <a:gd name="T13" fmla="*/ 2147483647 h 28"/>
              <a:gd name="T14" fmla="*/ 2147483647 w 11"/>
              <a:gd name="T15" fmla="*/ 2147483647 h 28"/>
              <a:gd name="T16" fmla="*/ 2147483647 w 11"/>
              <a:gd name="T17" fmla="*/ 2147483647 h 28"/>
              <a:gd name="T18" fmla="*/ 2147483647 w 11"/>
              <a:gd name="T19" fmla="*/ 2147483647 h 28"/>
              <a:gd name="T20" fmla="*/ 2147483647 w 11"/>
              <a:gd name="T21" fmla="*/ 2147483647 h 28"/>
              <a:gd name="T22" fmla="*/ 2147483647 w 11"/>
              <a:gd name="T23" fmla="*/ 2147483647 h 28"/>
              <a:gd name="T24" fmla="*/ 2147483647 w 11"/>
              <a:gd name="T25" fmla="*/ 2147483647 h 28"/>
              <a:gd name="T26" fmla="*/ 2147483647 w 11"/>
              <a:gd name="T27" fmla="*/ 2147483647 h 28"/>
              <a:gd name="T28" fmla="*/ 2147483647 w 11"/>
              <a:gd name="T29" fmla="*/ 2147483647 h 28"/>
              <a:gd name="T30" fmla="*/ 2147483647 w 11"/>
              <a:gd name="T31" fmla="*/ 2147483647 h 28"/>
              <a:gd name="T32" fmla="*/ 0 w 11"/>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8"/>
              <a:gd name="T53" fmla="*/ 11 w 11"/>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8">
                <a:moveTo>
                  <a:pt x="1" y="27"/>
                </a:moveTo>
                <a:lnTo>
                  <a:pt x="2" y="27"/>
                </a:lnTo>
                <a:lnTo>
                  <a:pt x="4" y="26"/>
                </a:lnTo>
                <a:lnTo>
                  <a:pt x="5" y="25"/>
                </a:lnTo>
                <a:lnTo>
                  <a:pt x="7" y="23"/>
                </a:lnTo>
                <a:lnTo>
                  <a:pt x="7" y="21"/>
                </a:lnTo>
                <a:lnTo>
                  <a:pt x="9" y="19"/>
                </a:lnTo>
                <a:lnTo>
                  <a:pt x="9" y="17"/>
                </a:lnTo>
                <a:lnTo>
                  <a:pt x="10" y="14"/>
                </a:lnTo>
                <a:lnTo>
                  <a:pt x="9" y="12"/>
                </a:lnTo>
                <a:lnTo>
                  <a:pt x="9" y="10"/>
                </a:lnTo>
                <a:lnTo>
                  <a:pt x="7" y="8"/>
                </a:lnTo>
                <a:lnTo>
                  <a:pt x="7" y="6"/>
                </a:lnTo>
                <a:lnTo>
                  <a:pt x="5" y="5"/>
                </a:lnTo>
                <a:lnTo>
                  <a:pt x="3" y="3"/>
                </a:lnTo>
                <a:lnTo>
                  <a:pt x="2" y="3"/>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367" name="Line 261"/>
          <p:cNvSpPr>
            <a:spLocks noChangeShapeType="1"/>
          </p:cNvSpPr>
          <p:nvPr/>
        </p:nvSpPr>
        <p:spPr bwMode="auto">
          <a:xfrm flipH="1">
            <a:off x="3016250" y="5067300"/>
            <a:ext cx="61913" cy="104775"/>
          </a:xfrm>
          <a:prstGeom prst="line">
            <a:avLst/>
          </a:prstGeom>
          <a:noFill/>
          <a:ln w="18415">
            <a:solidFill>
              <a:srgbClr val="0000FF"/>
            </a:solidFill>
            <a:round/>
            <a:headEnd/>
            <a:tailEnd/>
          </a:ln>
        </p:spPr>
        <p:txBody>
          <a:bodyPr lIns="0" tIns="0" rIns="0" bIns="0"/>
          <a:lstStyle/>
          <a:p>
            <a:endParaRPr lang="en-US"/>
          </a:p>
        </p:txBody>
      </p:sp>
      <p:sp>
        <p:nvSpPr>
          <p:cNvPr id="48368" name="Line 262"/>
          <p:cNvSpPr>
            <a:spLocks noChangeShapeType="1"/>
          </p:cNvSpPr>
          <p:nvPr/>
        </p:nvSpPr>
        <p:spPr bwMode="auto">
          <a:xfrm>
            <a:off x="3081338" y="5075238"/>
            <a:ext cx="53975" cy="87312"/>
          </a:xfrm>
          <a:prstGeom prst="line">
            <a:avLst/>
          </a:prstGeom>
          <a:noFill/>
          <a:ln w="18415">
            <a:solidFill>
              <a:srgbClr val="0000FF"/>
            </a:solidFill>
            <a:round/>
            <a:headEnd/>
            <a:tailEnd/>
          </a:ln>
        </p:spPr>
        <p:txBody>
          <a:bodyPr lIns="0" tIns="0" rIns="0" bIns="0"/>
          <a:lstStyle/>
          <a:p>
            <a:endParaRPr lang="en-US"/>
          </a:p>
        </p:txBody>
      </p:sp>
      <p:sp>
        <p:nvSpPr>
          <p:cNvPr id="48369" name="Line 263"/>
          <p:cNvSpPr>
            <a:spLocks noChangeShapeType="1"/>
          </p:cNvSpPr>
          <p:nvPr/>
        </p:nvSpPr>
        <p:spPr bwMode="auto">
          <a:xfrm flipH="1" flipV="1">
            <a:off x="3021013" y="5357813"/>
            <a:ext cx="57150" cy="90487"/>
          </a:xfrm>
          <a:prstGeom prst="line">
            <a:avLst/>
          </a:prstGeom>
          <a:noFill/>
          <a:ln w="18415">
            <a:solidFill>
              <a:srgbClr val="0000FF"/>
            </a:solidFill>
            <a:round/>
            <a:headEnd/>
            <a:tailEnd/>
          </a:ln>
        </p:spPr>
        <p:txBody>
          <a:bodyPr lIns="0" tIns="0" rIns="0" bIns="0"/>
          <a:lstStyle/>
          <a:p>
            <a:endParaRPr lang="en-US"/>
          </a:p>
        </p:txBody>
      </p:sp>
      <p:sp>
        <p:nvSpPr>
          <p:cNvPr id="48370" name="Line 264"/>
          <p:cNvSpPr>
            <a:spLocks noChangeShapeType="1"/>
          </p:cNvSpPr>
          <p:nvPr/>
        </p:nvSpPr>
        <p:spPr bwMode="auto">
          <a:xfrm flipV="1">
            <a:off x="3078163" y="5357813"/>
            <a:ext cx="53975" cy="90487"/>
          </a:xfrm>
          <a:prstGeom prst="line">
            <a:avLst/>
          </a:prstGeom>
          <a:noFill/>
          <a:ln w="18415">
            <a:solidFill>
              <a:srgbClr val="0000FF"/>
            </a:solidFill>
            <a:round/>
            <a:headEnd/>
            <a:tailEnd/>
          </a:ln>
        </p:spPr>
        <p:txBody>
          <a:bodyPr lIns="0" tIns="0" rIns="0" bIns="0"/>
          <a:lstStyle/>
          <a:p>
            <a:endParaRPr lang="en-US"/>
          </a:p>
        </p:txBody>
      </p:sp>
      <p:sp>
        <p:nvSpPr>
          <p:cNvPr id="48371" name="Line 265"/>
          <p:cNvSpPr>
            <a:spLocks noChangeShapeType="1"/>
          </p:cNvSpPr>
          <p:nvPr/>
        </p:nvSpPr>
        <p:spPr bwMode="auto">
          <a:xfrm flipH="1">
            <a:off x="3021013" y="4987925"/>
            <a:ext cx="57150" cy="90488"/>
          </a:xfrm>
          <a:prstGeom prst="line">
            <a:avLst/>
          </a:prstGeom>
          <a:noFill/>
          <a:ln w="18415">
            <a:solidFill>
              <a:srgbClr val="0000FF"/>
            </a:solidFill>
            <a:round/>
            <a:headEnd/>
            <a:tailEnd/>
          </a:ln>
        </p:spPr>
        <p:txBody>
          <a:bodyPr lIns="0" tIns="0" rIns="0" bIns="0"/>
          <a:lstStyle/>
          <a:p>
            <a:endParaRPr lang="en-US"/>
          </a:p>
        </p:txBody>
      </p:sp>
      <p:sp>
        <p:nvSpPr>
          <p:cNvPr id="48372" name="Line 266"/>
          <p:cNvSpPr>
            <a:spLocks noChangeShapeType="1"/>
          </p:cNvSpPr>
          <p:nvPr/>
        </p:nvSpPr>
        <p:spPr bwMode="auto">
          <a:xfrm>
            <a:off x="3079750" y="4997450"/>
            <a:ext cx="52388" cy="87313"/>
          </a:xfrm>
          <a:prstGeom prst="line">
            <a:avLst/>
          </a:prstGeom>
          <a:noFill/>
          <a:ln w="18415">
            <a:solidFill>
              <a:srgbClr val="0000FF"/>
            </a:solidFill>
            <a:round/>
            <a:headEnd/>
            <a:tailEnd/>
          </a:ln>
        </p:spPr>
        <p:txBody>
          <a:bodyPr lIns="0" tIns="0" rIns="0" bIns="0"/>
          <a:lstStyle/>
          <a:p>
            <a:endParaRPr lang="en-US"/>
          </a:p>
        </p:txBody>
      </p:sp>
      <p:sp>
        <p:nvSpPr>
          <p:cNvPr id="48373" name="Line 267"/>
          <p:cNvSpPr>
            <a:spLocks noChangeShapeType="1"/>
          </p:cNvSpPr>
          <p:nvPr/>
        </p:nvSpPr>
        <p:spPr bwMode="auto">
          <a:xfrm flipH="1" flipV="1">
            <a:off x="3021013" y="5445125"/>
            <a:ext cx="57150" cy="92075"/>
          </a:xfrm>
          <a:prstGeom prst="line">
            <a:avLst/>
          </a:prstGeom>
          <a:noFill/>
          <a:ln w="18415">
            <a:solidFill>
              <a:srgbClr val="0000FF"/>
            </a:solidFill>
            <a:round/>
            <a:headEnd/>
            <a:tailEnd/>
          </a:ln>
        </p:spPr>
        <p:txBody>
          <a:bodyPr lIns="0" tIns="0" rIns="0" bIns="0"/>
          <a:lstStyle/>
          <a:p>
            <a:endParaRPr lang="en-US"/>
          </a:p>
        </p:txBody>
      </p:sp>
      <p:sp>
        <p:nvSpPr>
          <p:cNvPr id="48374" name="Line 268"/>
          <p:cNvSpPr>
            <a:spLocks noChangeShapeType="1"/>
          </p:cNvSpPr>
          <p:nvPr/>
        </p:nvSpPr>
        <p:spPr bwMode="auto">
          <a:xfrm flipV="1">
            <a:off x="3078163" y="5435600"/>
            <a:ext cx="53975" cy="92075"/>
          </a:xfrm>
          <a:prstGeom prst="line">
            <a:avLst/>
          </a:prstGeom>
          <a:noFill/>
          <a:ln w="18415">
            <a:solidFill>
              <a:srgbClr val="0000FF"/>
            </a:solidFill>
            <a:round/>
            <a:headEnd/>
            <a:tailEnd/>
          </a:ln>
        </p:spPr>
        <p:txBody>
          <a:bodyPr lIns="0" tIns="0" rIns="0" bIns="0"/>
          <a:lstStyle/>
          <a:p>
            <a:endParaRPr lang="en-US"/>
          </a:p>
        </p:txBody>
      </p:sp>
      <p:sp>
        <p:nvSpPr>
          <p:cNvPr id="48375" name="Line 269"/>
          <p:cNvSpPr>
            <a:spLocks noChangeShapeType="1"/>
          </p:cNvSpPr>
          <p:nvPr/>
        </p:nvSpPr>
        <p:spPr bwMode="auto">
          <a:xfrm>
            <a:off x="3079750" y="5068888"/>
            <a:ext cx="0" cy="146050"/>
          </a:xfrm>
          <a:prstGeom prst="line">
            <a:avLst/>
          </a:prstGeom>
          <a:noFill/>
          <a:ln w="18415">
            <a:solidFill>
              <a:srgbClr val="0000FF"/>
            </a:solidFill>
            <a:round/>
            <a:headEnd/>
            <a:tailEnd/>
          </a:ln>
        </p:spPr>
        <p:txBody>
          <a:bodyPr lIns="0" tIns="0" rIns="0" bIns="0"/>
          <a:lstStyle/>
          <a:p>
            <a:endParaRPr lang="en-US"/>
          </a:p>
        </p:txBody>
      </p:sp>
      <p:sp>
        <p:nvSpPr>
          <p:cNvPr id="48376" name="Line 270"/>
          <p:cNvSpPr>
            <a:spLocks noChangeShapeType="1"/>
          </p:cNvSpPr>
          <p:nvPr/>
        </p:nvSpPr>
        <p:spPr bwMode="auto">
          <a:xfrm>
            <a:off x="3078163" y="5284788"/>
            <a:ext cx="0" cy="138112"/>
          </a:xfrm>
          <a:prstGeom prst="line">
            <a:avLst/>
          </a:prstGeom>
          <a:noFill/>
          <a:ln w="18415">
            <a:solidFill>
              <a:srgbClr val="0000FF"/>
            </a:solidFill>
            <a:round/>
            <a:headEnd/>
            <a:tailEnd/>
          </a:ln>
        </p:spPr>
        <p:txBody>
          <a:bodyPr lIns="0" tIns="0" rIns="0" bIns="0"/>
          <a:lstStyle/>
          <a:p>
            <a:endParaRPr lang="en-US"/>
          </a:p>
        </p:txBody>
      </p:sp>
      <p:sp>
        <p:nvSpPr>
          <p:cNvPr id="48377" name="Freeform 271"/>
          <p:cNvSpPr>
            <a:spLocks/>
          </p:cNvSpPr>
          <p:nvPr/>
        </p:nvSpPr>
        <p:spPr bwMode="auto">
          <a:xfrm>
            <a:off x="3105150" y="5208588"/>
            <a:ext cx="23813" cy="96837"/>
          </a:xfrm>
          <a:custGeom>
            <a:avLst/>
            <a:gdLst>
              <a:gd name="T0" fmla="*/ 2147483647 w 11"/>
              <a:gd name="T1" fmla="*/ 2147483647 h 27"/>
              <a:gd name="T2" fmla="*/ 2147483647 w 11"/>
              <a:gd name="T3" fmla="*/ 2147483647 h 27"/>
              <a:gd name="T4" fmla="*/ 2147483647 w 11"/>
              <a:gd name="T5" fmla="*/ 2147483647 h 27"/>
              <a:gd name="T6" fmla="*/ 2147483647 w 11"/>
              <a:gd name="T7" fmla="*/ 2147483647 h 27"/>
              <a:gd name="T8" fmla="*/ 2147483647 w 11"/>
              <a:gd name="T9" fmla="*/ 2147483647 h 27"/>
              <a:gd name="T10" fmla="*/ 2147483647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1" y="26"/>
                </a:moveTo>
                <a:lnTo>
                  <a:pt x="3" y="26"/>
                </a:lnTo>
                <a:lnTo>
                  <a:pt x="4" y="25"/>
                </a:lnTo>
                <a:lnTo>
                  <a:pt x="6" y="24"/>
                </a:lnTo>
                <a:lnTo>
                  <a:pt x="8" y="22"/>
                </a:lnTo>
                <a:lnTo>
                  <a:pt x="8" y="20"/>
                </a:lnTo>
                <a:lnTo>
                  <a:pt x="9" y="18"/>
                </a:lnTo>
                <a:lnTo>
                  <a:pt x="9" y="16"/>
                </a:lnTo>
                <a:lnTo>
                  <a:pt x="10" y="13"/>
                </a:lnTo>
                <a:lnTo>
                  <a:pt x="9" y="11"/>
                </a:lnTo>
                <a:lnTo>
                  <a:pt x="9" y="9"/>
                </a:lnTo>
                <a:lnTo>
                  <a:pt x="7" y="7"/>
                </a:lnTo>
                <a:lnTo>
                  <a:pt x="7" y="5"/>
                </a:lnTo>
                <a:lnTo>
                  <a:pt x="5" y="5"/>
                </a:lnTo>
                <a:lnTo>
                  <a:pt x="4" y="2"/>
                </a:lnTo>
                <a:lnTo>
                  <a:pt x="2"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378" name="Line 272"/>
          <p:cNvSpPr>
            <a:spLocks noChangeShapeType="1"/>
          </p:cNvSpPr>
          <p:nvPr/>
        </p:nvSpPr>
        <p:spPr bwMode="auto">
          <a:xfrm flipH="1">
            <a:off x="3568700" y="5068888"/>
            <a:ext cx="61913" cy="103187"/>
          </a:xfrm>
          <a:prstGeom prst="line">
            <a:avLst/>
          </a:prstGeom>
          <a:noFill/>
          <a:ln w="18415">
            <a:solidFill>
              <a:srgbClr val="0000FF"/>
            </a:solidFill>
            <a:round/>
            <a:headEnd/>
            <a:tailEnd/>
          </a:ln>
        </p:spPr>
        <p:txBody>
          <a:bodyPr lIns="0" tIns="0" rIns="0" bIns="0"/>
          <a:lstStyle/>
          <a:p>
            <a:endParaRPr lang="en-US"/>
          </a:p>
        </p:txBody>
      </p:sp>
      <p:sp>
        <p:nvSpPr>
          <p:cNvPr id="48379" name="Line 273"/>
          <p:cNvSpPr>
            <a:spLocks noChangeShapeType="1"/>
          </p:cNvSpPr>
          <p:nvPr/>
        </p:nvSpPr>
        <p:spPr bwMode="auto">
          <a:xfrm>
            <a:off x="3630613" y="5078413"/>
            <a:ext cx="58737" cy="87312"/>
          </a:xfrm>
          <a:prstGeom prst="line">
            <a:avLst/>
          </a:prstGeom>
          <a:noFill/>
          <a:ln w="18415">
            <a:solidFill>
              <a:srgbClr val="0000FF"/>
            </a:solidFill>
            <a:round/>
            <a:headEnd/>
            <a:tailEnd/>
          </a:ln>
        </p:spPr>
        <p:txBody>
          <a:bodyPr lIns="0" tIns="0" rIns="0" bIns="0"/>
          <a:lstStyle/>
          <a:p>
            <a:endParaRPr lang="en-US"/>
          </a:p>
        </p:txBody>
      </p:sp>
      <p:sp>
        <p:nvSpPr>
          <p:cNvPr id="48380" name="Line 274"/>
          <p:cNvSpPr>
            <a:spLocks noChangeShapeType="1"/>
          </p:cNvSpPr>
          <p:nvPr/>
        </p:nvSpPr>
        <p:spPr bwMode="auto">
          <a:xfrm flipH="1" flipV="1">
            <a:off x="3575050" y="5362575"/>
            <a:ext cx="55563" cy="85725"/>
          </a:xfrm>
          <a:prstGeom prst="line">
            <a:avLst/>
          </a:prstGeom>
          <a:noFill/>
          <a:ln w="18415">
            <a:solidFill>
              <a:srgbClr val="0000FF"/>
            </a:solidFill>
            <a:round/>
            <a:headEnd/>
            <a:tailEnd/>
          </a:ln>
        </p:spPr>
        <p:txBody>
          <a:bodyPr lIns="0" tIns="0" rIns="0" bIns="0"/>
          <a:lstStyle/>
          <a:p>
            <a:endParaRPr lang="en-US"/>
          </a:p>
        </p:txBody>
      </p:sp>
      <p:sp>
        <p:nvSpPr>
          <p:cNvPr id="48381" name="Line 275"/>
          <p:cNvSpPr>
            <a:spLocks noChangeShapeType="1"/>
          </p:cNvSpPr>
          <p:nvPr/>
        </p:nvSpPr>
        <p:spPr bwMode="auto">
          <a:xfrm flipV="1">
            <a:off x="3630613" y="5357813"/>
            <a:ext cx="50800" cy="90487"/>
          </a:xfrm>
          <a:prstGeom prst="line">
            <a:avLst/>
          </a:prstGeom>
          <a:noFill/>
          <a:ln w="18415">
            <a:solidFill>
              <a:srgbClr val="0000FF"/>
            </a:solidFill>
            <a:round/>
            <a:headEnd/>
            <a:tailEnd/>
          </a:ln>
        </p:spPr>
        <p:txBody>
          <a:bodyPr lIns="0" tIns="0" rIns="0" bIns="0"/>
          <a:lstStyle/>
          <a:p>
            <a:endParaRPr lang="en-US"/>
          </a:p>
        </p:txBody>
      </p:sp>
      <p:sp>
        <p:nvSpPr>
          <p:cNvPr id="48382" name="Line 276"/>
          <p:cNvSpPr>
            <a:spLocks noChangeShapeType="1"/>
          </p:cNvSpPr>
          <p:nvPr/>
        </p:nvSpPr>
        <p:spPr bwMode="auto">
          <a:xfrm flipH="1">
            <a:off x="3575050" y="4992688"/>
            <a:ext cx="55563" cy="85725"/>
          </a:xfrm>
          <a:prstGeom prst="line">
            <a:avLst/>
          </a:prstGeom>
          <a:noFill/>
          <a:ln w="18415">
            <a:solidFill>
              <a:srgbClr val="0000FF"/>
            </a:solidFill>
            <a:round/>
            <a:headEnd/>
            <a:tailEnd/>
          </a:ln>
        </p:spPr>
        <p:txBody>
          <a:bodyPr lIns="0" tIns="0" rIns="0" bIns="0"/>
          <a:lstStyle/>
          <a:p>
            <a:endParaRPr lang="en-US"/>
          </a:p>
        </p:txBody>
      </p:sp>
      <p:sp>
        <p:nvSpPr>
          <p:cNvPr id="48383" name="Line 277"/>
          <p:cNvSpPr>
            <a:spLocks noChangeShapeType="1"/>
          </p:cNvSpPr>
          <p:nvPr/>
        </p:nvSpPr>
        <p:spPr bwMode="auto">
          <a:xfrm>
            <a:off x="3630613" y="4997450"/>
            <a:ext cx="52387" cy="87313"/>
          </a:xfrm>
          <a:prstGeom prst="line">
            <a:avLst/>
          </a:prstGeom>
          <a:noFill/>
          <a:ln w="18415">
            <a:solidFill>
              <a:srgbClr val="0000FF"/>
            </a:solidFill>
            <a:round/>
            <a:headEnd/>
            <a:tailEnd/>
          </a:ln>
        </p:spPr>
        <p:txBody>
          <a:bodyPr lIns="0" tIns="0" rIns="0" bIns="0"/>
          <a:lstStyle/>
          <a:p>
            <a:endParaRPr lang="en-US"/>
          </a:p>
        </p:txBody>
      </p:sp>
      <p:sp>
        <p:nvSpPr>
          <p:cNvPr id="48384" name="Line 278"/>
          <p:cNvSpPr>
            <a:spLocks noChangeShapeType="1"/>
          </p:cNvSpPr>
          <p:nvPr/>
        </p:nvSpPr>
        <p:spPr bwMode="auto">
          <a:xfrm flipH="1" flipV="1">
            <a:off x="3575050" y="5448300"/>
            <a:ext cx="55563" cy="88900"/>
          </a:xfrm>
          <a:prstGeom prst="line">
            <a:avLst/>
          </a:prstGeom>
          <a:noFill/>
          <a:ln w="18415">
            <a:solidFill>
              <a:srgbClr val="0000FF"/>
            </a:solidFill>
            <a:round/>
            <a:headEnd/>
            <a:tailEnd/>
          </a:ln>
        </p:spPr>
        <p:txBody>
          <a:bodyPr lIns="0" tIns="0" rIns="0" bIns="0"/>
          <a:lstStyle/>
          <a:p>
            <a:endParaRPr lang="en-US"/>
          </a:p>
        </p:txBody>
      </p:sp>
      <p:sp>
        <p:nvSpPr>
          <p:cNvPr id="48385" name="Line 279"/>
          <p:cNvSpPr>
            <a:spLocks noChangeShapeType="1"/>
          </p:cNvSpPr>
          <p:nvPr/>
        </p:nvSpPr>
        <p:spPr bwMode="auto">
          <a:xfrm flipV="1">
            <a:off x="3630613" y="5440363"/>
            <a:ext cx="50800" cy="87312"/>
          </a:xfrm>
          <a:prstGeom prst="line">
            <a:avLst/>
          </a:prstGeom>
          <a:noFill/>
          <a:ln w="18415">
            <a:solidFill>
              <a:srgbClr val="0000FF"/>
            </a:solidFill>
            <a:round/>
            <a:headEnd/>
            <a:tailEnd/>
          </a:ln>
        </p:spPr>
        <p:txBody>
          <a:bodyPr lIns="0" tIns="0" rIns="0" bIns="0"/>
          <a:lstStyle/>
          <a:p>
            <a:endParaRPr lang="en-US"/>
          </a:p>
        </p:txBody>
      </p:sp>
      <p:sp>
        <p:nvSpPr>
          <p:cNvPr id="48386" name="Line 280"/>
          <p:cNvSpPr>
            <a:spLocks noChangeShapeType="1"/>
          </p:cNvSpPr>
          <p:nvPr/>
        </p:nvSpPr>
        <p:spPr bwMode="auto">
          <a:xfrm>
            <a:off x="3630613" y="5075238"/>
            <a:ext cx="0" cy="139700"/>
          </a:xfrm>
          <a:prstGeom prst="line">
            <a:avLst/>
          </a:prstGeom>
          <a:noFill/>
          <a:ln w="18415">
            <a:solidFill>
              <a:srgbClr val="0000FF"/>
            </a:solidFill>
            <a:round/>
            <a:headEnd/>
            <a:tailEnd/>
          </a:ln>
        </p:spPr>
        <p:txBody>
          <a:bodyPr lIns="0" tIns="0" rIns="0" bIns="0"/>
          <a:lstStyle/>
          <a:p>
            <a:endParaRPr lang="en-US"/>
          </a:p>
        </p:txBody>
      </p:sp>
      <p:sp>
        <p:nvSpPr>
          <p:cNvPr id="48387" name="Line 281"/>
          <p:cNvSpPr>
            <a:spLocks noChangeShapeType="1"/>
          </p:cNvSpPr>
          <p:nvPr/>
        </p:nvSpPr>
        <p:spPr bwMode="auto">
          <a:xfrm>
            <a:off x="3630613" y="5284788"/>
            <a:ext cx="0" cy="138112"/>
          </a:xfrm>
          <a:prstGeom prst="line">
            <a:avLst/>
          </a:prstGeom>
          <a:noFill/>
          <a:ln w="18415">
            <a:solidFill>
              <a:srgbClr val="0000FF"/>
            </a:solidFill>
            <a:round/>
            <a:headEnd/>
            <a:tailEnd/>
          </a:ln>
        </p:spPr>
        <p:txBody>
          <a:bodyPr lIns="0" tIns="0" rIns="0" bIns="0"/>
          <a:lstStyle/>
          <a:p>
            <a:endParaRPr lang="en-US"/>
          </a:p>
        </p:txBody>
      </p:sp>
      <p:sp>
        <p:nvSpPr>
          <p:cNvPr id="48388" name="Freeform 282"/>
          <p:cNvSpPr>
            <a:spLocks/>
          </p:cNvSpPr>
          <p:nvPr/>
        </p:nvSpPr>
        <p:spPr bwMode="auto">
          <a:xfrm>
            <a:off x="3656013" y="5208588"/>
            <a:ext cx="25400" cy="103187"/>
          </a:xfrm>
          <a:custGeom>
            <a:avLst/>
            <a:gdLst>
              <a:gd name="T0" fmla="*/ 2147483647 w 11"/>
              <a:gd name="T1" fmla="*/ 2147483647 h 28"/>
              <a:gd name="T2" fmla="*/ 2147483647 w 11"/>
              <a:gd name="T3" fmla="*/ 2147483647 h 28"/>
              <a:gd name="T4" fmla="*/ 2147483647 w 11"/>
              <a:gd name="T5" fmla="*/ 2147483647 h 28"/>
              <a:gd name="T6" fmla="*/ 2147483647 w 11"/>
              <a:gd name="T7" fmla="*/ 2147483647 h 28"/>
              <a:gd name="T8" fmla="*/ 2147483647 w 11"/>
              <a:gd name="T9" fmla="*/ 2147483647 h 28"/>
              <a:gd name="T10" fmla="*/ 2147483647 w 11"/>
              <a:gd name="T11" fmla="*/ 2147483647 h 28"/>
              <a:gd name="T12" fmla="*/ 2147483647 w 11"/>
              <a:gd name="T13" fmla="*/ 2147483647 h 28"/>
              <a:gd name="T14" fmla="*/ 2147483647 w 11"/>
              <a:gd name="T15" fmla="*/ 2147483647 h 28"/>
              <a:gd name="T16" fmla="*/ 2147483647 w 11"/>
              <a:gd name="T17" fmla="*/ 2147483647 h 28"/>
              <a:gd name="T18" fmla="*/ 2147483647 w 11"/>
              <a:gd name="T19" fmla="*/ 2147483647 h 28"/>
              <a:gd name="T20" fmla="*/ 2147483647 w 11"/>
              <a:gd name="T21" fmla="*/ 2147483647 h 28"/>
              <a:gd name="T22" fmla="*/ 2147483647 w 11"/>
              <a:gd name="T23" fmla="*/ 2147483647 h 28"/>
              <a:gd name="T24" fmla="*/ 2147483647 w 11"/>
              <a:gd name="T25" fmla="*/ 2147483647 h 28"/>
              <a:gd name="T26" fmla="*/ 2147483647 w 11"/>
              <a:gd name="T27" fmla="*/ 2147483647 h 28"/>
              <a:gd name="T28" fmla="*/ 2147483647 w 11"/>
              <a:gd name="T29" fmla="*/ 2147483647 h 28"/>
              <a:gd name="T30" fmla="*/ 2147483647 w 11"/>
              <a:gd name="T31" fmla="*/ 2147483647 h 28"/>
              <a:gd name="T32" fmla="*/ 0 w 11"/>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8"/>
              <a:gd name="T53" fmla="*/ 11 w 11"/>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8">
                <a:moveTo>
                  <a:pt x="1" y="27"/>
                </a:moveTo>
                <a:lnTo>
                  <a:pt x="2" y="27"/>
                </a:lnTo>
                <a:lnTo>
                  <a:pt x="4" y="26"/>
                </a:lnTo>
                <a:lnTo>
                  <a:pt x="6" y="24"/>
                </a:lnTo>
                <a:lnTo>
                  <a:pt x="8" y="22"/>
                </a:lnTo>
                <a:lnTo>
                  <a:pt x="8" y="21"/>
                </a:lnTo>
                <a:lnTo>
                  <a:pt x="9" y="19"/>
                </a:lnTo>
                <a:lnTo>
                  <a:pt x="9" y="17"/>
                </a:lnTo>
                <a:lnTo>
                  <a:pt x="10" y="13"/>
                </a:lnTo>
                <a:lnTo>
                  <a:pt x="9" y="12"/>
                </a:lnTo>
                <a:lnTo>
                  <a:pt x="9" y="10"/>
                </a:lnTo>
                <a:lnTo>
                  <a:pt x="7" y="7"/>
                </a:lnTo>
                <a:lnTo>
                  <a:pt x="7" y="6"/>
                </a:lnTo>
                <a:lnTo>
                  <a:pt x="5" y="5"/>
                </a:lnTo>
                <a:lnTo>
                  <a:pt x="4" y="3"/>
                </a:lnTo>
                <a:lnTo>
                  <a:pt x="2"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389" name="Line 283"/>
          <p:cNvSpPr>
            <a:spLocks noChangeShapeType="1"/>
          </p:cNvSpPr>
          <p:nvPr/>
        </p:nvSpPr>
        <p:spPr bwMode="auto">
          <a:xfrm>
            <a:off x="3001963" y="5775325"/>
            <a:ext cx="698500" cy="0"/>
          </a:xfrm>
          <a:prstGeom prst="line">
            <a:avLst/>
          </a:prstGeom>
          <a:noFill/>
          <a:ln w="31591">
            <a:solidFill>
              <a:srgbClr val="0000FF"/>
            </a:solidFill>
            <a:round/>
            <a:headEnd/>
            <a:tailEnd/>
          </a:ln>
        </p:spPr>
        <p:txBody>
          <a:bodyPr lIns="0" tIns="0" rIns="0" bIns="0"/>
          <a:lstStyle/>
          <a:p>
            <a:endParaRPr lang="en-US"/>
          </a:p>
        </p:txBody>
      </p:sp>
      <p:sp>
        <p:nvSpPr>
          <p:cNvPr id="48390" name="Oval 284"/>
          <p:cNvSpPr>
            <a:spLocks noChangeArrowheads="1"/>
          </p:cNvSpPr>
          <p:nvPr/>
        </p:nvSpPr>
        <p:spPr bwMode="auto">
          <a:xfrm>
            <a:off x="3611563" y="5745163"/>
            <a:ext cx="38100" cy="523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91" name="Line 285"/>
          <p:cNvSpPr>
            <a:spLocks noChangeShapeType="1"/>
          </p:cNvSpPr>
          <p:nvPr/>
        </p:nvSpPr>
        <p:spPr bwMode="auto">
          <a:xfrm>
            <a:off x="3078163" y="5543550"/>
            <a:ext cx="0" cy="227013"/>
          </a:xfrm>
          <a:prstGeom prst="line">
            <a:avLst/>
          </a:prstGeom>
          <a:noFill/>
          <a:ln w="18415">
            <a:solidFill>
              <a:srgbClr val="0000FF"/>
            </a:solidFill>
            <a:round/>
            <a:headEnd/>
            <a:tailEnd/>
          </a:ln>
        </p:spPr>
        <p:txBody>
          <a:bodyPr lIns="0" tIns="0" rIns="0" bIns="0"/>
          <a:lstStyle/>
          <a:p>
            <a:endParaRPr lang="en-US"/>
          </a:p>
        </p:txBody>
      </p:sp>
      <p:sp>
        <p:nvSpPr>
          <p:cNvPr id="48392" name="Line 286"/>
          <p:cNvSpPr>
            <a:spLocks noChangeShapeType="1"/>
          </p:cNvSpPr>
          <p:nvPr/>
        </p:nvSpPr>
        <p:spPr bwMode="auto">
          <a:xfrm>
            <a:off x="2147888" y="4279900"/>
            <a:ext cx="0" cy="747713"/>
          </a:xfrm>
          <a:prstGeom prst="line">
            <a:avLst/>
          </a:prstGeom>
          <a:noFill/>
          <a:ln w="18415">
            <a:solidFill>
              <a:srgbClr val="0000FF"/>
            </a:solidFill>
            <a:round/>
            <a:headEnd/>
            <a:tailEnd/>
          </a:ln>
        </p:spPr>
        <p:txBody>
          <a:bodyPr lIns="0" tIns="0" rIns="0" bIns="0"/>
          <a:lstStyle/>
          <a:p>
            <a:endParaRPr lang="en-US"/>
          </a:p>
        </p:txBody>
      </p:sp>
      <p:sp>
        <p:nvSpPr>
          <p:cNvPr id="48393" name="Line 287"/>
          <p:cNvSpPr>
            <a:spLocks noChangeShapeType="1"/>
          </p:cNvSpPr>
          <p:nvPr/>
        </p:nvSpPr>
        <p:spPr bwMode="auto">
          <a:xfrm>
            <a:off x="2424113" y="4502150"/>
            <a:ext cx="0" cy="503238"/>
          </a:xfrm>
          <a:prstGeom prst="line">
            <a:avLst/>
          </a:prstGeom>
          <a:noFill/>
          <a:ln w="18415">
            <a:solidFill>
              <a:srgbClr val="0000FF"/>
            </a:solidFill>
            <a:round/>
            <a:headEnd/>
            <a:tailEnd/>
          </a:ln>
        </p:spPr>
        <p:txBody>
          <a:bodyPr lIns="0" tIns="0" rIns="0" bIns="0"/>
          <a:lstStyle/>
          <a:p>
            <a:endParaRPr lang="en-US"/>
          </a:p>
        </p:txBody>
      </p:sp>
      <p:sp>
        <p:nvSpPr>
          <p:cNvPr id="48394" name="Line 288"/>
          <p:cNvSpPr>
            <a:spLocks noChangeShapeType="1"/>
          </p:cNvSpPr>
          <p:nvPr/>
        </p:nvSpPr>
        <p:spPr bwMode="auto">
          <a:xfrm>
            <a:off x="3081338" y="4284663"/>
            <a:ext cx="0" cy="701675"/>
          </a:xfrm>
          <a:prstGeom prst="line">
            <a:avLst/>
          </a:prstGeom>
          <a:noFill/>
          <a:ln w="18415">
            <a:solidFill>
              <a:srgbClr val="0000FF"/>
            </a:solidFill>
            <a:round/>
            <a:headEnd/>
            <a:tailEnd/>
          </a:ln>
        </p:spPr>
        <p:txBody>
          <a:bodyPr lIns="0" tIns="0" rIns="0" bIns="0"/>
          <a:lstStyle/>
          <a:p>
            <a:endParaRPr lang="en-US"/>
          </a:p>
        </p:txBody>
      </p:sp>
      <p:sp>
        <p:nvSpPr>
          <p:cNvPr id="48395" name="Line 289"/>
          <p:cNvSpPr>
            <a:spLocks noChangeShapeType="1"/>
          </p:cNvSpPr>
          <p:nvPr/>
        </p:nvSpPr>
        <p:spPr bwMode="auto">
          <a:xfrm>
            <a:off x="3630613" y="4006850"/>
            <a:ext cx="0" cy="985838"/>
          </a:xfrm>
          <a:prstGeom prst="line">
            <a:avLst/>
          </a:prstGeom>
          <a:noFill/>
          <a:ln w="18415">
            <a:solidFill>
              <a:srgbClr val="0000FF"/>
            </a:solidFill>
            <a:round/>
            <a:headEnd/>
            <a:tailEnd/>
          </a:ln>
        </p:spPr>
        <p:txBody>
          <a:bodyPr lIns="0" tIns="0" rIns="0" bIns="0"/>
          <a:lstStyle/>
          <a:p>
            <a:endParaRPr lang="en-US"/>
          </a:p>
        </p:txBody>
      </p:sp>
      <p:sp>
        <p:nvSpPr>
          <p:cNvPr id="48396" name="Line 290"/>
          <p:cNvSpPr>
            <a:spLocks noChangeShapeType="1"/>
          </p:cNvSpPr>
          <p:nvPr/>
        </p:nvSpPr>
        <p:spPr bwMode="auto">
          <a:xfrm>
            <a:off x="2093913" y="3997325"/>
            <a:ext cx="1536700" cy="0"/>
          </a:xfrm>
          <a:prstGeom prst="line">
            <a:avLst/>
          </a:prstGeom>
          <a:noFill/>
          <a:ln w="18415">
            <a:solidFill>
              <a:srgbClr val="0000FF"/>
            </a:solidFill>
            <a:round/>
            <a:headEnd/>
            <a:tailEnd/>
          </a:ln>
        </p:spPr>
        <p:txBody>
          <a:bodyPr lIns="0" tIns="0" rIns="0" bIns="0"/>
          <a:lstStyle/>
          <a:p>
            <a:endParaRPr lang="en-US"/>
          </a:p>
        </p:txBody>
      </p:sp>
      <p:sp>
        <p:nvSpPr>
          <p:cNvPr id="48397" name="Line 291"/>
          <p:cNvSpPr>
            <a:spLocks noChangeShapeType="1"/>
          </p:cNvSpPr>
          <p:nvPr/>
        </p:nvSpPr>
        <p:spPr bwMode="auto">
          <a:xfrm flipV="1">
            <a:off x="2147888" y="4265613"/>
            <a:ext cx="1452562" cy="4762"/>
          </a:xfrm>
          <a:prstGeom prst="line">
            <a:avLst/>
          </a:prstGeom>
          <a:noFill/>
          <a:ln w="18415">
            <a:solidFill>
              <a:srgbClr val="0000FF"/>
            </a:solidFill>
            <a:round/>
            <a:headEnd/>
            <a:tailEnd/>
          </a:ln>
        </p:spPr>
        <p:txBody>
          <a:bodyPr lIns="0" tIns="0" rIns="0" bIns="0"/>
          <a:lstStyle/>
          <a:p>
            <a:endParaRPr lang="en-US"/>
          </a:p>
        </p:txBody>
      </p:sp>
      <p:sp>
        <p:nvSpPr>
          <p:cNvPr id="48398" name="Oval 292"/>
          <p:cNvSpPr>
            <a:spLocks noChangeArrowheads="1"/>
          </p:cNvSpPr>
          <p:nvPr/>
        </p:nvSpPr>
        <p:spPr bwMode="auto">
          <a:xfrm>
            <a:off x="3060700" y="4248150"/>
            <a:ext cx="39688" cy="49213"/>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399" name="Line 293"/>
          <p:cNvSpPr>
            <a:spLocks noChangeShapeType="1"/>
          </p:cNvSpPr>
          <p:nvPr/>
        </p:nvSpPr>
        <p:spPr bwMode="auto">
          <a:xfrm>
            <a:off x="2424113" y="4495800"/>
            <a:ext cx="625475" cy="0"/>
          </a:xfrm>
          <a:prstGeom prst="line">
            <a:avLst/>
          </a:prstGeom>
          <a:noFill/>
          <a:ln w="18415">
            <a:solidFill>
              <a:srgbClr val="0000FF"/>
            </a:solidFill>
            <a:round/>
            <a:headEnd/>
            <a:tailEnd/>
          </a:ln>
        </p:spPr>
        <p:txBody>
          <a:bodyPr lIns="0" tIns="0" rIns="0" bIns="0"/>
          <a:lstStyle/>
          <a:p>
            <a:endParaRPr lang="en-US"/>
          </a:p>
        </p:txBody>
      </p:sp>
      <p:sp>
        <p:nvSpPr>
          <p:cNvPr id="48400" name="Line 294"/>
          <p:cNvSpPr>
            <a:spLocks noChangeShapeType="1"/>
          </p:cNvSpPr>
          <p:nvPr/>
        </p:nvSpPr>
        <p:spPr bwMode="auto">
          <a:xfrm>
            <a:off x="3100388" y="4495800"/>
            <a:ext cx="500062" cy="0"/>
          </a:xfrm>
          <a:prstGeom prst="line">
            <a:avLst/>
          </a:prstGeom>
          <a:noFill/>
          <a:ln w="18415">
            <a:solidFill>
              <a:srgbClr val="0000FF"/>
            </a:solidFill>
            <a:round/>
            <a:headEnd/>
            <a:tailEnd/>
          </a:ln>
        </p:spPr>
        <p:txBody>
          <a:bodyPr lIns="0" tIns="0" rIns="0" bIns="0"/>
          <a:lstStyle/>
          <a:p>
            <a:endParaRPr lang="en-US"/>
          </a:p>
        </p:txBody>
      </p:sp>
      <p:sp>
        <p:nvSpPr>
          <p:cNvPr id="48401" name="Line 295"/>
          <p:cNvSpPr>
            <a:spLocks noChangeShapeType="1"/>
          </p:cNvSpPr>
          <p:nvPr/>
        </p:nvSpPr>
        <p:spPr bwMode="auto">
          <a:xfrm>
            <a:off x="3656013" y="4495800"/>
            <a:ext cx="1270000" cy="6350"/>
          </a:xfrm>
          <a:prstGeom prst="line">
            <a:avLst/>
          </a:prstGeom>
          <a:noFill/>
          <a:ln w="18415">
            <a:solidFill>
              <a:srgbClr val="0000FF"/>
            </a:solidFill>
            <a:round/>
            <a:headEnd/>
            <a:tailEnd/>
          </a:ln>
        </p:spPr>
        <p:txBody>
          <a:bodyPr lIns="0" tIns="0" rIns="0" bIns="0"/>
          <a:lstStyle/>
          <a:p>
            <a:endParaRPr lang="en-US"/>
          </a:p>
        </p:txBody>
      </p:sp>
      <p:sp>
        <p:nvSpPr>
          <p:cNvPr id="48402" name="Line 296"/>
          <p:cNvSpPr>
            <a:spLocks noChangeShapeType="1"/>
          </p:cNvSpPr>
          <p:nvPr/>
        </p:nvSpPr>
        <p:spPr bwMode="auto">
          <a:xfrm flipV="1">
            <a:off x="3662363" y="4264025"/>
            <a:ext cx="2092325" cy="6350"/>
          </a:xfrm>
          <a:prstGeom prst="line">
            <a:avLst/>
          </a:prstGeom>
          <a:noFill/>
          <a:ln w="18415">
            <a:solidFill>
              <a:srgbClr val="0000FF"/>
            </a:solidFill>
            <a:round/>
            <a:headEnd/>
            <a:tailEnd/>
          </a:ln>
        </p:spPr>
        <p:txBody>
          <a:bodyPr lIns="0" tIns="0" rIns="0" bIns="0"/>
          <a:lstStyle/>
          <a:p>
            <a:endParaRPr lang="en-US"/>
          </a:p>
        </p:txBody>
      </p:sp>
      <p:sp>
        <p:nvSpPr>
          <p:cNvPr id="48403" name="Line 297"/>
          <p:cNvSpPr>
            <a:spLocks noChangeShapeType="1"/>
          </p:cNvSpPr>
          <p:nvPr/>
        </p:nvSpPr>
        <p:spPr bwMode="auto">
          <a:xfrm flipV="1">
            <a:off x="4319588" y="3965575"/>
            <a:ext cx="1458912" cy="0"/>
          </a:xfrm>
          <a:prstGeom prst="line">
            <a:avLst/>
          </a:prstGeom>
          <a:noFill/>
          <a:ln w="18415">
            <a:solidFill>
              <a:srgbClr val="0000FF"/>
            </a:solidFill>
            <a:round/>
            <a:headEnd/>
            <a:tailEnd/>
          </a:ln>
        </p:spPr>
        <p:txBody>
          <a:bodyPr lIns="0" tIns="0" rIns="0" bIns="0"/>
          <a:lstStyle/>
          <a:p>
            <a:endParaRPr lang="en-US"/>
          </a:p>
        </p:txBody>
      </p:sp>
      <p:sp>
        <p:nvSpPr>
          <p:cNvPr id="48404" name="Line 298"/>
          <p:cNvSpPr>
            <a:spLocks noChangeShapeType="1"/>
          </p:cNvSpPr>
          <p:nvPr/>
        </p:nvSpPr>
        <p:spPr bwMode="auto">
          <a:xfrm>
            <a:off x="7742238" y="5540375"/>
            <a:ext cx="0" cy="225425"/>
          </a:xfrm>
          <a:prstGeom prst="line">
            <a:avLst/>
          </a:prstGeom>
          <a:noFill/>
          <a:ln w="18415">
            <a:solidFill>
              <a:srgbClr val="0000FF"/>
            </a:solidFill>
            <a:round/>
            <a:headEnd/>
            <a:tailEnd/>
          </a:ln>
        </p:spPr>
        <p:txBody>
          <a:bodyPr lIns="0" tIns="0" rIns="0" bIns="0"/>
          <a:lstStyle/>
          <a:p>
            <a:endParaRPr lang="en-US"/>
          </a:p>
        </p:txBody>
      </p:sp>
      <p:sp>
        <p:nvSpPr>
          <p:cNvPr id="48405" name="Line 299"/>
          <p:cNvSpPr>
            <a:spLocks noChangeShapeType="1"/>
          </p:cNvSpPr>
          <p:nvPr/>
        </p:nvSpPr>
        <p:spPr bwMode="auto">
          <a:xfrm flipH="1">
            <a:off x="4337050" y="5067300"/>
            <a:ext cx="61913" cy="98425"/>
          </a:xfrm>
          <a:prstGeom prst="line">
            <a:avLst/>
          </a:prstGeom>
          <a:noFill/>
          <a:ln w="18415">
            <a:solidFill>
              <a:srgbClr val="0000FF"/>
            </a:solidFill>
            <a:round/>
            <a:headEnd/>
            <a:tailEnd/>
          </a:ln>
        </p:spPr>
        <p:txBody>
          <a:bodyPr lIns="0" tIns="0" rIns="0" bIns="0"/>
          <a:lstStyle/>
          <a:p>
            <a:endParaRPr lang="en-US"/>
          </a:p>
        </p:txBody>
      </p:sp>
      <p:sp>
        <p:nvSpPr>
          <p:cNvPr id="48406" name="Line 300"/>
          <p:cNvSpPr>
            <a:spLocks noChangeShapeType="1"/>
          </p:cNvSpPr>
          <p:nvPr/>
        </p:nvSpPr>
        <p:spPr bwMode="auto">
          <a:xfrm>
            <a:off x="4402138" y="5068888"/>
            <a:ext cx="53975" cy="93662"/>
          </a:xfrm>
          <a:prstGeom prst="line">
            <a:avLst/>
          </a:prstGeom>
          <a:noFill/>
          <a:ln w="18415">
            <a:solidFill>
              <a:srgbClr val="0000FF"/>
            </a:solidFill>
            <a:round/>
            <a:headEnd/>
            <a:tailEnd/>
          </a:ln>
        </p:spPr>
        <p:txBody>
          <a:bodyPr lIns="0" tIns="0" rIns="0" bIns="0"/>
          <a:lstStyle/>
          <a:p>
            <a:endParaRPr lang="en-US"/>
          </a:p>
        </p:txBody>
      </p:sp>
      <p:sp>
        <p:nvSpPr>
          <p:cNvPr id="48407" name="Line 301"/>
          <p:cNvSpPr>
            <a:spLocks noChangeShapeType="1"/>
          </p:cNvSpPr>
          <p:nvPr/>
        </p:nvSpPr>
        <p:spPr bwMode="auto">
          <a:xfrm flipH="1" flipV="1">
            <a:off x="4338638" y="5357813"/>
            <a:ext cx="60325" cy="90487"/>
          </a:xfrm>
          <a:prstGeom prst="line">
            <a:avLst/>
          </a:prstGeom>
          <a:noFill/>
          <a:ln w="18415">
            <a:solidFill>
              <a:srgbClr val="0000FF"/>
            </a:solidFill>
            <a:round/>
            <a:headEnd/>
            <a:tailEnd/>
          </a:ln>
        </p:spPr>
        <p:txBody>
          <a:bodyPr lIns="0" tIns="0" rIns="0" bIns="0"/>
          <a:lstStyle/>
          <a:p>
            <a:endParaRPr lang="en-US"/>
          </a:p>
        </p:txBody>
      </p:sp>
      <p:sp>
        <p:nvSpPr>
          <p:cNvPr id="48408" name="Line 302"/>
          <p:cNvSpPr>
            <a:spLocks noChangeShapeType="1"/>
          </p:cNvSpPr>
          <p:nvPr/>
        </p:nvSpPr>
        <p:spPr bwMode="auto">
          <a:xfrm flipV="1">
            <a:off x="4394200" y="5351463"/>
            <a:ext cx="57150" cy="93662"/>
          </a:xfrm>
          <a:prstGeom prst="line">
            <a:avLst/>
          </a:prstGeom>
          <a:noFill/>
          <a:ln w="18415">
            <a:solidFill>
              <a:srgbClr val="0000FF"/>
            </a:solidFill>
            <a:round/>
            <a:headEnd/>
            <a:tailEnd/>
          </a:ln>
        </p:spPr>
        <p:txBody>
          <a:bodyPr lIns="0" tIns="0" rIns="0" bIns="0"/>
          <a:lstStyle/>
          <a:p>
            <a:endParaRPr lang="en-US"/>
          </a:p>
        </p:txBody>
      </p:sp>
      <p:sp>
        <p:nvSpPr>
          <p:cNvPr id="48409" name="Line 303"/>
          <p:cNvSpPr>
            <a:spLocks noChangeShapeType="1"/>
          </p:cNvSpPr>
          <p:nvPr/>
        </p:nvSpPr>
        <p:spPr bwMode="auto">
          <a:xfrm flipH="1">
            <a:off x="4338638" y="4986338"/>
            <a:ext cx="55562" cy="88900"/>
          </a:xfrm>
          <a:prstGeom prst="line">
            <a:avLst/>
          </a:prstGeom>
          <a:noFill/>
          <a:ln w="18415">
            <a:solidFill>
              <a:srgbClr val="0000FF"/>
            </a:solidFill>
            <a:round/>
            <a:headEnd/>
            <a:tailEnd/>
          </a:ln>
        </p:spPr>
        <p:txBody>
          <a:bodyPr lIns="0" tIns="0" rIns="0" bIns="0"/>
          <a:lstStyle/>
          <a:p>
            <a:endParaRPr lang="en-US"/>
          </a:p>
        </p:txBody>
      </p:sp>
      <p:sp>
        <p:nvSpPr>
          <p:cNvPr id="48410" name="Line 304"/>
          <p:cNvSpPr>
            <a:spLocks noChangeShapeType="1"/>
          </p:cNvSpPr>
          <p:nvPr/>
        </p:nvSpPr>
        <p:spPr bwMode="auto">
          <a:xfrm>
            <a:off x="4398963" y="4992688"/>
            <a:ext cx="57150" cy="85725"/>
          </a:xfrm>
          <a:prstGeom prst="line">
            <a:avLst/>
          </a:prstGeom>
          <a:noFill/>
          <a:ln w="18415">
            <a:solidFill>
              <a:srgbClr val="0000FF"/>
            </a:solidFill>
            <a:round/>
            <a:headEnd/>
            <a:tailEnd/>
          </a:ln>
        </p:spPr>
        <p:txBody>
          <a:bodyPr lIns="0" tIns="0" rIns="0" bIns="0"/>
          <a:lstStyle/>
          <a:p>
            <a:endParaRPr lang="en-US"/>
          </a:p>
        </p:txBody>
      </p:sp>
      <p:sp>
        <p:nvSpPr>
          <p:cNvPr id="48411" name="Line 305"/>
          <p:cNvSpPr>
            <a:spLocks noChangeShapeType="1"/>
          </p:cNvSpPr>
          <p:nvPr/>
        </p:nvSpPr>
        <p:spPr bwMode="auto">
          <a:xfrm flipH="1" flipV="1">
            <a:off x="4338638" y="5445125"/>
            <a:ext cx="60325" cy="87313"/>
          </a:xfrm>
          <a:prstGeom prst="line">
            <a:avLst/>
          </a:prstGeom>
          <a:noFill/>
          <a:ln w="18415">
            <a:solidFill>
              <a:srgbClr val="0000FF"/>
            </a:solidFill>
            <a:round/>
            <a:headEnd/>
            <a:tailEnd/>
          </a:ln>
        </p:spPr>
        <p:txBody>
          <a:bodyPr lIns="0" tIns="0" rIns="0" bIns="0"/>
          <a:lstStyle/>
          <a:p>
            <a:endParaRPr lang="en-US"/>
          </a:p>
        </p:txBody>
      </p:sp>
      <p:sp>
        <p:nvSpPr>
          <p:cNvPr id="48412" name="Line 306"/>
          <p:cNvSpPr>
            <a:spLocks noChangeShapeType="1"/>
          </p:cNvSpPr>
          <p:nvPr/>
        </p:nvSpPr>
        <p:spPr bwMode="auto">
          <a:xfrm flipV="1">
            <a:off x="4394200" y="5435600"/>
            <a:ext cx="57150" cy="87313"/>
          </a:xfrm>
          <a:prstGeom prst="line">
            <a:avLst/>
          </a:prstGeom>
          <a:noFill/>
          <a:ln w="18415">
            <a:solidFill>
              <a:srgbClr val="0000FF"/>
            </a:solidFill>
            <a:round/>
            <a:headEnd/>
            <a:tailEnd/>
          </a:ln>
        </p:spPr>
        <p:txBody>
          <a:bodyPr lIns="0" tIns="0" rIns="0" bIns="0"/>
          <a:lstStyle/>
          <a:p>
            <a:endParaRPr lang="en-US"/>
          </a:p>
        </p:txBody>
      </p:sp>
      <p:sp>
        <p:nvSpPr>
          <p:cNvPr id="48413" name="Line 307"/>
          <p:cNvSpPr>
            <a:spLocks noChangeShapeType="1"/>
          </p:cNvSpPr>
          <p:nvPr/>
        </p:nvSpPr>
        <p:spPr bwMode="auto">
          <a:xfrm>
            <a:off x="4398963" y="5068888"/>
            <a:ext cx="0" cy="139700"/>
          </a:xfrm>
          <a:prstGeom prst="line">
            <a:avLst/>
          </a:prstGeom>
          <a:noFill/>
          <a:ln w="18415">
            <a:solidFill>
              <a:srgbClr val="0000FF"/>
            </a:solidFill>
            <a:round/>
            <a:headEnd/>
            <a:tailEnd/>
          </a:ln>
        </p:spPr>
        <p:txBody>
          <a:bodyPr lIns="0" tIns="0" rIns="0" bIns="0"/>
          <a:lstStyle/>
          <a:p>
            <a:endParaRPr lang="en-US"/>
          </a:p>
        </p:txBody>
      </p:sp>
      <p:sp>
        <p:nvSpPr>
          <p:cNvPr id="48414" name="Line 308"/>
          <p:cNvSpPr>
            <a:spLocks noChangeShapeType="1"/>
          </p:cNvSpPr>
          <p:nvPr/>
        </p:nvSpPr>
        <p:spPr bwMode="auto">
          <a:xfrm>
            <a:off x="4398963" y="5280025"/>
            <a:ext cx="0" cy="139700"/>
          </a:xfrm>
          <a:prstGeom prst="line">
            <a:avLst/>
          </a:prstGeom>
          <a:noFill/>
          <a:ln w="18415">
            <a:solidFill>
              <a:srgbClr val="0000FF"/>
            </a:solidFill>
            <a:round/>
            <a:headEnd/>
            <a:tailEnd/>
          </a:ln>
        </p:spPr>
        <p:txBody>
          <a:bodyPr lIns="0" tIns="0" rIns="0" bIns="0"/>
          <a:lstStyle/>
          <a:p>
            <a:endParaRPr lang="en-US"/>
          </a:p>
        </p:txBody>
      </p:sp>
      <p:sp>
        <p:nvSpPr>
          <p:cNvPr id="48415" name="Freeform 309"/>
          <p:cNvSpPr>
            <a:spLocks/>
          </p:cNvSpPr>
          <p:nvPr/>
        </p:nvSpPr>
        <p:spPr bwMode="auto">
          <a:xfrm>
            <a:off x="4425950" y="5207000"/>
            <a:ext cx="25400" cy="98425"/>
          </a:xfrm>
          <a:custGeom>
            <a:avLst/>
            <a:gdLst>
              <a:gd name="T0" fmla="*/ 0 w 11"/>
              <a:gd name="T1" fmla="*/ 2147483647 h 28"/>
              <a:gd name="T2" fmla="*/ 2147483647 w 11"/>
              <a:gd name="T3" fmla="*/ 2147483647 h 28"/>
              <a:gd name="T4" fmla="*/ 2147483647 w 11"/>
              <a:gd name="T5" fmla="*/ 2147483647 h 28"/>
              <a:gd name="T6" fmla="*/ 2147483647 w 11"/>
              <a:gd name="T7" fmla="*/ 2147483647 h 28"/>
              <a:gd name="T8" fmla="*/ 2147483647 w 11"/>
              <a:gd name="T9" fmla="*/ 2147483647 h 28"/>
              <a:gd name="T10" fmla="*/ 2147483647 w 11"/>
              <a:gd name="T11" fmla="*/ 2147483647 h 28"/>
              <a:gd name="T12" fmla="*/ 2147483647 w 11"/>
              <a:gd name="T13" fmla="*/ 2147483647 h 28"/>
              <a:gd name="T14" fmla="*/ 2147483647 w 11"/>
              <a:gd name="T15" fmla="*/ 2147483647 h 28"/>
              <a:gd name="T16" fmla="*/ 2147483647 w 11"/>
              <a:gd name="T17" fmla="*/ 2147483647 h 28"/>
              <a:gd name="T18" fmla="*/ 2147483647 w 11"/>
              <a:gd name="T19" fmla="*/ 2147483647 h 28"/>
              <a:gd name="T20" fmla="*/ 2147483647 w 11"/>
              <a:gd name="T21" fmla="*/ 2147483647 h 28"/>
              <a:gd name="T22" fmla="*/ 2147483647 w 11"/>
              <a:gd name="T23" fmla="*/ 2147483647 h 28"/>
              <a:gd name="T24" fmla="*/ 2147483647 w 11"/>
              <a:gd name="T25" fmla="*/ 2147483647 h 28"/>
              <a:gd name="T26" fmla="*/ 2147483647 w 11"/>
              <a:gd name="T27" fmla="*/ 2147483647 h 28"/>
              <a:gd name="T28" fmla="*/ 2147483647 w 11"/>
              <a:gd name="T29" fmla="*/ 2147483647 h 28"/>
              <a:gd name="T30" fmla="*/ 2147483647 w 11"/>
              <a:gd name="T31" fmla="*/ 2147483647 h 28"/>
              <a:gd name="T32" fmla="*/ 0 w 11"/>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8"/>
              <a:gd name="T53" fmla="*/ 11 w 11"/>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8">
                <a:moveTo>
                  <a:pt x="0" y="27"/>
                </a:moveTo>
                <a:lnTo>
                  <a:pt x="2" y="27"/>
                </a:lnTo>
                <a:lnTo>
                  <a:pt x="4" y="25"/>
                </a:lnTo>
                <a:lnTo>
                  <a:pt x="6" y="25"/>
                </a:lnTo>
                <a:lnTo>
                  <a:pt x="7" y="23"/>
                </a:lnTo>
                <a:lnTo>
                  <a:pt x="7" y="21"/>
                </a:lnTo>
                <a:lnTo>
                  <a:pt x="9" y="19"/>
                </a:lnTo>
                <a:lnTo>
                  <a:pt x="9" y="17"/>
                </a:lnTo>
                <a:lnTo>
                  <a:pt x="10" y="14"/>
                </a:lnTo>
                <a:lnTo>
                  <a:pt x="9" y="12"/>
                </a:lnTo>
                <a:lnTo>
                  <a:pt x="9" y="10"/>
                </a:lnTo>
                <a:lnTo>
                  <a:pt x="7" y="8"/>
                </a:lnTo>
                <a:lnTo>
                  <a:pt x="7" y="6"/>
                </a:lnTo>
                <a:lnTo>
                  <a:pt x="5" y="5"/>
                </a:lnTo>
                <a:lnTo>
                  <a:pt x="3" y="3"/>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416" name="Line 310"/>
          <p:cNvSpPr>
            <a:spLocks noChangeShapeType="1"/>
          </p:cNvSpPr>
          <p:nvPr/>
        </p:nvSpPr>
        <p:spPr bwMode="auto">
          <a:xfrm flipH="1">
            <a:off x="4887913" y="5067300"/>
            <a:ext cx="63500" cy="104775"/>
          </a:xfrm>
          <a:prstGeom prst="line">
            <a:avLst/>
          </a:prstGeom>
          <a:noFill/>
          <a:ln w="18415">
            <a:solidFill>
              <a:srgbClr val="0000FF"/>
            </a:solidFill>
            <a:round/>
            <a:headEnd/>
            <a:tailEnd/>
          </a:ln>
        </p:spPr>
        <p:txBody>
          <a:bodyPr lIns="0" tIns="0" rIns="0" bIns="0"/>
          <a:lstStyle/>
          <a:p>
            <a:endParaRPr lang="en-US"/>
          </a:p>
        </p:txBody>
      </p:sp>
      <p:sp>
        <p:nvSpPr>
          <p:cNvPr id="48417" name="Line 311"/>
          <p:cNvSpPr>
            <a:spLocks noChangeShapeType="1"/>
          </p:cNvSpPr>
          <p:nvPr/>
        </p:nvSpPr>
        <p:spPr bwMode="auto">
          <a:xfrm>
            <a:off x="4957763" y="5075238"/>
            <a:ext cx="50800" cy="87312"/>
          </a:xfrm>
          <a:prstGeom prst="line">
            <a:avLst/>
          </a:prstGeom>
          <a:noFill/>
          <a:ln w="18415">
            <a:solidFill>
              <a:srgbClr val="0000FF"/>
            </a:solidFill>
            <a:round/>
            <a:headEnd/>
            <a:tailEnd/>
          </a:ln>
        </p:spPr>
        <p:txBody>
          <a:bodyPr lIns="0" tIns="0" rIns="0" bIns="0"/>
          <a:lstStyle/>
          <a:p>
            <a:endParaRPr lang="en-US"/>
          </a:p>
        </p:txBody>
      </p:sp>
      <p:sp>
        <p:nvSpPr>
          <p:cNvPr id="48418" name="Line 312"/>
          <p:cNvSpPr>
            <a:spLocks noChangeShapeType="1"/>
          </p:cNvSpPr>
          <p:nvPr/>
        </p:nvSpPr>
        <p:spPr bwMode="auto">
          <a:xfrm flipH="1" flipV="1">
            <a:off x="4891088" y="5357813"/>
            <a:ext cx="60325" cy="90487"/>
          </a:xfrm>
          <a:prstGeom prst="line">
            <a:avLst/>
          </a:prstGeom>
          <a:noFill/>
          <a:ln w="18415">
            <a:solidFill>
              <a:srgbClr val="0000FF"/>
            </a:solidFill>
            <a:round/>
            <a:headEnd/>
            <a:tailEnd/>
          </a:ln>
        </p:spPr>
        <p:txBody>
          <a:bodyPr lIns="0" tIns="0" rIns="0" bIns="0"/>
          <a:lstStyle/>
          <a:p>
            <a:endParaRPr lang="en-US"/>
          </a:p>
        </p:txBody>
      </p:sp>
      <p:sp>
        <p:nvSpPr>
          <p:cNvPr id="48419" name="Line 313"/>
          <p:cNvSpPr>
            <a:spLocks noChangeShapeType="1"/>
          </p:cNvSpPr>
          <p:nvPr/>
        </p:nvSpPr>
        <p:spPr bwMode="auto">
          <a:xfrm flipV="1">
            <a:off x="4946650" y="5357813"/>
            <a:ext cx="57150" cy="90487"/>
          </a:xfrm>
          <a:prstGeom prst="line">
            <a:avLst/>
          </a:prstGeom>
          <a:noFill/>
          <a:ln w="18415">
            <a:solidFill>
              <a:srgbClr val="0000FF"/>
            </a:solidFill>
            <a:round/>
            <a:headEnd/>
            <a:tailEnd/>
          </a:ln>
        </p:spPr>
        <p:txBody>
          <a:bodyPr lIns="0" tIns="0" rIns="0" bIns="0"/>
          <a:lstStyle/>
          <a:p>
            <a:endParaRPr lang="en-US"/>
          </a:p>
        </p:txBody>
      </p:sp>
      <p:sp>
        <p:nvSpPr>
          <p:cNvPr id="48420" name="Line 314"/>
          <p:cNvSpPr>
            <a:spLocks noChangeShapeType="1"/>
          </p:cNvSpPr>
          <p:nvPr/>
        </p:nvSpPr>
        <p:spPr bwMode="auto">
          <a:xfrm flipH="1">
            <a:off x="4891088" y="4987925"/>
            <a:ext cx="55562" cy="90488"/>
          </a:xfrm>
          <a:prstGeom prst="line">
            <a:avLst/>
          </a:prstGeom>
          <a:noFill/>
          <a:ln w="18415">
            <a:solidFill>
              <a:srgbClr val="0000FF"/>
            </a:solidFill>
            <a:round/>
            <a:headEnd/>
            <a:tailEnd/>
          </a:ln>
        </p:spPr>
        <p:txBody>
          <a:bodyPr lIns="0" tIns="0" rIns="0" bIns="0"/>
          <a:lstStyle/>
          <a:p>
            <a:endParaRPr lang="en-US"/>
          </a:p>
        </p:txBody>
      </p:sp>
      <p:sp>
        <p:nvSpPr>
          <p:cNvPr id="48421" name="Line 315"/>
          <p:cNvSpPr>
            <a:spLocks noChangeShapeType="1"/>
          </p:cNvSpPr>
          <p:nvPr/>
        </p:nvSpPr>
        <p:spPr bwMode="auto">
          <a:xfrm>
            <a:off x="4953000" y="4997450"/>
            <a:ext cx="50800" cy="87313"/>
          </a:xfrm>
          <a:prstGeom prst="line">
            <a:avLst/>
          </a:prstGeom>
          <a:noFill/>
          <a:ln w="18415">
            <a:solidFill>
              <a:srgbClr val="0000FF"/>
            </a:solidFill>
            <a:round/>
            <a:headEnd/>
            <a:tailEnd/>
          </a:ln>
        </p:spPr>
        <p:txBody>
          <a:bodyPr lIns="0" tIns="0" rIns="0" bIns="0"/>
          <a:lstStyle/>
          <a:p>
            <a:endParaRPr lang="en-US"/>
          </a:p>
        </p:txBody>
      </p:sp>
      <p:sp>
        <p:nvSpPr>
          <p:cNvPr id="48422" name="Line 316"/>
          <p:cNvSpPr>
            <a:spLocks noChangeShapeType="1"/>
          </p:cNvSpPr>
          <p:nvPr/>
        </p:nvSpPr>
        <p:spPr bwMode="auto">
          <a:xfrm flipH="1" flipV="1">
            <a:off x="4891088" y="5445125"/>
            <a:ext cx="60325" cy="92075"/>
          </a:xfrm>
          <a:prstGeom prst="line">
            <a:avLst/>
          </a:prstGeom>
          <a:noFill/>
          <a:ln w="18415">
            <a:solidFill>
              <a:srgbClr val="0000FF"/>
            </a:solidFill>
            <a:round/>
            <a:headEnd/>
            <a:tailEnd/>
          </a:ln>
        </p:spPr>
        <p:txBody>
          <a:bodyPr lIns="0" tIns="0" rIns="0" bIns="0"/>
          <a:lstStyle/>
          <a:p>
            <a:endParaRPr lang="en-US"/>
          </a:p>
        </p:txBody>
      </p:sp>
      <p:sp>
        <p:nvSpPr>
          <p:cNvPr id="48423" name="Line 317"/>
          <p:cNvSpPr>
            <a:spLocks noChangeShapeType="1"/>
          </p:cNvSpPr>
          <p:nvPr/>
        </p:nvSpPr>
        <p:spPr bwMode="auto">
          <a:xfrm flipV="1">
            <a:off x="4946650" y="5435600"/>
            <a:ext cx="57150" cy="92075"/>
          </a:xfrm>
          <a:prstGeom prst="line">
            <a:avLst/>
          </a:prstGeom>
          <a:noFill/>
          <a:ln w="18415">
            <a:solidFill>
              <a:srgbClr val="0000FF"/>
            </a:solidFill>
            <a:round/>
            <a:headEnd/>
            <a:tailEnd/>
          </a:ln>
        </p:spPr>
        <p:txBody>
          <a:bodyPr lIns="0" tIns="0" rIns="0" bIns="0"/>
          <a:lstStyle/>
          <a:p>
            <a:endParaRPr lang="en-US"/>
          </a:p>
        </p:txBody>
      </p:sp>
      <p:sp>
        <p:nvSpPr>
          <p:cNvPr id="48424" name="Line 318"/>
          <p:cNvSpPr>
            <a:spLocks noChangeShapeType="1"/>
          </p:cNvSpPr>
          <p:nvPr/>
        </p:nvSpPr>
        <p:spPr bwMode="auto">
          <a:xfrm>
            <a:off x="4953000" y="5068888"/>
            <a:ext cx="0" cy="146050"/>
          </a:xfrm>
          <a:prstGeom prst="line">
            <a:avLst/>
          </a:prstGeom>
          <a:noFill/>
          <a:ln w="18415">
            <a:solidFill>
              <a:srgbClr val="0000FF"/>
            </a:solidFill>
            <a:round/>
            <a:headEnd/>
            <a:tailEnd/>
          </a:ln>
        </p:spPr>
        <p:txBody>
          <a:bodyPr lIns="0" tIns="0" rIns="0" bIns="0"/>
          <a:lstStyle/>
          <a:p>
            <a:endParaRPr lang="en-US"/>
          </a:p>
        </p:txBody>
      </p:sp>
      <p:sp>
        <p:nvSpPr>
          <p:cNvPr id="48425" name="Line 319"/>
          <p:cNvSpPr>
            <a:spLocks noChangeShapeType="1"/>
          </p:cNvSpPr>
          <p:nvPr/>
        </p:nvSpPr>
        <p:spPr bwMode="auto">
          <a:xfrm>
            <a:off x="4951413" y="5284788"/>
            <a:ext cx="0" cy="138112"/>
          </a:xfrm>
          <a:prstGeom prst="line">
            <a:avLst/>
          </a:prstGeom>
          <a:noFill/>
          <a:ln w="18415">
            <a:solidFill>
              <a:srgbClr val="0000FF"/>
            </a:solidFill>
            <a:round/>
            <a:headEnd/>
            <a:tailEnd/>
          </a:ln>
        </p:spPr>
        <p:txBody>
          <a:bodyPr lIns="0" tIns="0" rIns="0" bIns="0"/>
          <a:lstStyle/>
          <a:p>
            <a:endParaRPr lang="en-US"/>
          </a:p>
        </p:txBody>
      </p:sp>
      <p:sp>
        <p:nvSpPr>
          <p:cNvPr id="48426" name="Freeform 320"/>
          <p:cNvSpPr>
            <a:spLocks/>
          </p:cNvSpPr>
          <p:nvPr/>
        </p:nvSpPr>
        <p:spPr bwMode="auto">
          <a:xfrm>
            <a:off x="4978400" y="5208588"/>
            <a:ext cx="25400" cy="96837"/>
          </a:xfrm>
          <a:custGeom>
            <a:avLst/>
            <a:gdLst>
              <a:gd name="T0" fmla="*/ 0 w 11"/>
              <a:gd name="T1" fmla="*/ 2147483647 h 27"/>
              <a:gd name="T2" fmla="*/ 2147483647 w 11"/>
              <a:gd name="T3" fmla="*/ 2147483647 h 27"/>
              <a:gd name="T4" fmla="*/ 2147483647 w 11"/>
              <a:gd name="T5" fmla="*/ 2147483647 h 27"/>
              <a:gd name="T6" fmla="*/ 2147483647 w 11"/>
              <a:gd name="T7" fmla="*/ 2147483647 h 27"/>
              <a:gd name="T8" fmla="*/ 2147483647 w 11"/>
              <a:gd name="T9" fmla="*/ 2147483647 h 27"/>
              <a:gd name="T10" fmla="*/ 2147483647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2147483647 w 11"/>
              <a:gd name="T21" fmla="*/ 2147483647 h 27"/>
              <a:gd name="T22" fmla="*/ 2147483647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0 w 11"/>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7"/>
              <a:gd name="T53" fmla="*/ 11 w 11"/>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7">
                <a:moveTo>
                  <a:pt x="0" y="26"/>
                </a:moveTo>
                <a:lnTo>
                  <a:pt x="1" y="26"/>
                </a:lnTo>
                <a:lnTo>
                  <a:pt x="3" y="25"/>
                </a:lnTo>
                <a:lnTo>
                  <a:pt x="5" y="24"/>
                </a:lnTo>
                <a:lnTo>
                  <a:pt x="6" y="22"/>
                </a:lnTo>
                <a:lnTo>
                  <a:pt x="6" y="20"/>
                </a:lnTo>
                <a:lnTo>
                  <a:pt x="8" y="18"/>
                </a:lnTo>
                <a:lnTo>
                  <a:pt x="8" y="16"/>
                </a:lnTo>
                <a:lnTo>
                  <a:pt x="10" y="13"/>
                </a:lnTo>
                <a:lnTo>
                  <a:pt x="8" y="11"/>
                </a:lnTo>
                <a:lnTo>
                  <a:pt x="8" y="9"/>
                </a:lnTo>
                <a:lnTo>
                  <a:pt x="6" y="7"/>
                </a:lnTo>
                <a:lnTo>
                  <a:pt x="6" y="5"/>
                </a:lnTo>
                <a:lnTo>
                  <a:pt x="5" y="5"/>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427" name="Oval 321"/>
          <p:cNvSpPr>
            <a:spLocks noChangeArrowheads="1"/>
          </p:cNvSpPr>
          <p:nvPr/>
        </p:nvSpPr>
        <p:spPr bwMode="auto">
          <a:xfrm>
            <a:off x="4376738" y="5754688"/>
            <a:ext cx="36512" cy="460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28" name="Oval 322"/>
          <p:cNvSpPr>
            <a:spLocks noChangeArrowheads="1"/>
          </p:cNvSpPr>
          <p:nvPr/>
        </p:nvSpPr>
        <p:spPr bwMode="auto">
          <a:xfrm>
            <a:off x="4932363" y="5738813"/>
            <a:ext cx="38100" cy="587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29" name="Line 323"/>
          <p:cNvSpPr>
            <a:spLocks noChangeShapeType="1"/>
          </p:cNvSpPr>
          <p:nvPr/>
        </p:nvSpPr>
        <p:spPr bwMode="auto">
          <a:xfrm>
            <a:off x="4946650" y="5532438"/>
            <a:ext cx="0" cy="225425"/>
          </a:xfrm>
          <a:prstGeom prst="line">
            <a:avLst/>
          </a:prstGeom>
          <a:noFill/>
          <a:ln w="18415">
            <a:solidFill>
              <a:srgbClr val="0000FF"/>
            </a:solidFill>
            <a:round/>
            <a:headEnd/>
            <a:tailEnd/>
          </a:ln>
        </p:spPr>
        <p:txBody>
          <a:bodyPr lIns="0" tIns="0" rIns="0" bIns="0"/>
          <a:lstStyle/>
          <a:p>
            <a:endParaRPr lang="en-US"/>
          </a:p>
        </p:txBody>
      </p:sp>
      <p:sp>
        <p:nvSpPr>
          <p:cNvPr id="48430" name="Line 324"/>
          <p:cNvSpPr>
            <a:spLocks noChangeShapeType="1"/>
          </p:cNvSpPr>
          <p:nvPr/>
        </p:nvSpPr>
        <p:spPr bwMode="auto">
          <a:xfrm>
            <a:off x="3630613" y="4670425"/>
            <a:ext cx="762000" cy="0"/>
          </a:xfrm>
          <a:prstGeom prst="line">
            <a:avLst/>
          </a:prstGeom>
          <a:noFill/>
          <a:ln w="18415">
            <a:solidFill>
              <a:srgbClr val="0000FF"/>
            </a:solidFill>
            <a:round/>
            <a:headEnd/>
            <a:tailEnd/>
          </a:ln>
        </p:spPr>
        <p:txBody>
          <a:bodyPr lIns="0" tIns="0" rIns="0" bIns="0"/>
          <a:lstStyle/>
          <a:p>
            <a:endParaRPr lang="en-US"/>
          </a:p>
        </p:txBody>
      </p:sp>
      <p:sp>
        <p:nvSpPr>
          <p:cNvPr id="48431" name="Line 325"/>
          <p:cNvSpPr>
            <a:spLocks noChangeShapeType="1"/>
          </p:cNvSpPr>
          <p:nvPr/>
        </p:nvSpPr>
        <p:spPr bwMode="auto">
          <a:xfrm>
            <a:off x="4394200" y="4679950"/>
            <a:ext cx="0" cy="300038"/>
          </a:xfrm>
          <a:prstGeom prst="line">
            <a:avLst/>
          </a:prstGeom>
          <a:noFill/>
          <a:ln w="18415">
            <a:solidFill>
              <a:srgbClr val="0000FF"/>
            </a:solidFill>
            <a:round/>
            <a:headEnd/>
            <a:tailEnd/>
          </a:ln>
        </p:spPr>
        <p:txBody>
          <a:bodyPr lIns="0" tIns="0" rIns="0" bIns="0"/>
          <a:lstStyle/>
          <a:p>
            <a:endParaRPr lang="en-US"/>
          </a:p>
        </p:txBody>
      </p:sp>
      <p:sp>
        <p:nvSpPr>
          <p:cNvPr id="48432" name="Oval 326"/>
          <p:cNvSpPr>
            <a:spLocks noChangeArrowheads="1"/>
          </p:cNvSpPr>
          <p:nvPr/>
        </p:nvSpPr>
        <p:spPr bwMode="auto">
          <a:xfrm>
            <a:off x="3617913" y="4652963"/>
            <a:ext cx="38100" cy="4921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33" name="Line 327"/>
          <p:cNvSpPr>
            <a:spLocks noChangeShapeType="1"/>
          </p:cNvSpPr>
          <p:nvPr/>
        </p:nvSpPr>
        <p:spPr bwMode="auto">
          <a:xfrm>
            <a:off x="4945063" y="4484688"/>
            <a:ext cx="0" cy="492125"/>
          </a:xfrm>
          <a:prstGeom prst="line">
            <a:avLst/>
          </a:prstGeom>
          <a:noFill/>
          <a:ln w="18415">
            <a:solidFill>
              <a:srgbClr val="0000FF"/>
            </a:solidFill>
            <a:round/>
            <a:headEnd/>
            <a:tailEnd/>
          </a:ln>
        </p:spPr>
        <p:txBody>
          <a:bodyPr lIns="0" tIns="0" rIns="0" bIns="0"/>
          <a:lstStyle/>
          <a:p>
            <a:endParaRPr lang="en-US"/>
          </a:p>
        </p:txBody>
      </p:sp>
      <p:sp>
        <p:nvSpPr>
          <p:cNvPr id="48434" name="Line 328"/>
          <p:cNvSpPr>
            <a:spLocks noChangeShapeType="1"/>
          </p:cNvSpPr>
          <p:nvPr/>
        </p:nvSpPr>
        <p:spPr bwMode="auto">
          <a:xfrm>
            <a:off x="4945063" y="4275138"/>
            <a:ext cx="0" cy="195262"/>
          </a:xfrm>
          <a:prstGeom prst="line">
            <a:avLst/>
          </a:prstGeom>
          <a:noFill/>
          <a:ln w="18415">
            <a:solidFill>
              <a:srgbClr val="0000FF"/>
            </a:solidFill>
            <a:round/>
            <a:headEnd/>
            <a:tailEnd/>
          </a:ln>
        </p:spPr>
        <p:txBody>
          <a:bodyPr lIns="0" tIns="0" rIns="0" bIns="0"/>
          <a:lstStyle/>
          <a:p>
            <a:endParaRPr lang="en-US"/>
          </a:p>
        </p:txBody>
      </p:sp>
      <p:sp>
        <p:nvSpPr>
          <p:cNvPr id="48435" name="Oval 329"/>
          <p:cNvSpPr>
            <a:spLocks noChangeArrowheads="1"/>
          </p:cNvSpPr>
          <p:nvPr/>
        </p:nvSpPr>
        <p:spPr bwMode="auto">
          <a:xfrm>
            <a:off x="6508750" y="4475163"/>
            <a:ext cx="36513" cy="476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36" name="Line 330"/>
          <p:cNvSpPr>
            <a:spLocks noChangeShapeType="1"/>
          </p:cNvSpPr>
          <p:nvPr/>
        </p:nvSpPr>
        <p:spPr bwMode="auto">
          <a:xfrm flipH="1">
            <a:off x="5719763" y="5068888"/>
            <a:ext cx="63500" cy="103187"/>
          </a:xfrm>
          <a:prstGeom prst="line">
            <a:avLst/>
          </a:prstGeom>
          <a:noFill/>
          <a:ln w="18415">
            <a:solidFill>
              <a:srgbClr val="0000FF"/>
            </a:solidFill>
            <a:round/>
            <a:headEnd/>
            <a:tailEnd/>
          </a:ln>
        </p:spPr>
        <p:txBody>
          <a:bodyPr lIns="0" tIns="0" rIns="0" bIns="0"/>
          <a:lstStyle/>
          <a:p>
            <a:endParaRPr lang="en-US"/>
          </a:p>
        </p:txBody>
      </p:sp>
      <p:sp>
        <p:nvSpPr>
          <p:cNvPr id="48437" name="Line 331"/>
          <p:cNvSpPr>
            <a:spLocks noChangeShapeType="1"/>
          </p:cNvSpPr>
          <p:nvPr/>
        </p:nvSpPr>
        <p:spPr bwMode="auto">
          <a:xfrm>
            <a:off x="5786438" y="5078413"/>
            <a:ext cx="55562" cy="87312"/>
          </a:xfrm>
          <a:prstGeom prst="line">
            <a:avLst/>
          </a:prstGeom>
          <a:noFill/>
          <a:ln w="18415">
            <a:solidFill>
              <a:srgbClr val="0000FF"/>
            </a:solidFill>
            <a:round/>
            <a:headEnd/>
            <a:tailEnd/>
          </a:ln>
        </p:spPr>
        <p:txBody>
          <a:bodyPr lIns="0" tIns="0" rIns="0" bIns="0"/>
          <a:lstStyle/>
          <a:p>
            <a:endParaRPr lang="en-US"/>
          </a:p>
        </p:txBody>
      </p:sp>
      <p:sp>
        <p:nvSpPr>
          <p:cNvPr id="48438" name="Line 332"/>
          <p:cNvSpPr>
            <a:spLocks noChangeShapeType="1"/>
          </p:cNvSpPr>
          <p:nvPr/>
        </p:nvSpPr>
        <p:spPr bwMode="auto">
          <a:xfrm flipH="1" flipV="1">
            <a:off x="5726113" y="5367338"/>
            <a:ext cx="57150" cy="87312"/>
          </a:xfrm>
          <a:prstGeom prst="line">
            <a:avLst/>
          </a:prstGeom>
          <a:noFill/>
          <a:ln w="18415">
            <a:solidFill>
              <a:srgbClr val="0000FF"/>
            </a:solidFill>
            <a:round/>
            <a:headEnd/>
            <a:tailEnd/>
          </a:ln>
        </p:spPr>
        <p:txBody>
          <a:bodyPr lIns="0" tIns="0" rIns="0" bIns="0"/>
          <a:lstStyle/>
          <a:p>
            <a:endParaRPr lang="en-US"/>
          </a:p>
        </p:txBody>
      </p:sp>
      <p:sp>
        <p:nvSpPr>
          <p:cNvPr id="48439" name="Line 333"/>
          <p:cNvSpPr>
            <a:spLocks noChangeShapeType="1"/>
          </p:cNvSpPr>
          <p:nvPr/>
        </p:nvSpPr>
        <p:spPr bwMode="auto">
          <a:xfrm flipV="1">
            <a:off x="5783263" y="5362575"/>
            <a:ext cx="53975" cy="85725"/>
          </a:xfrm>
          <a:prstGeom prst="line">
            <a:avLst/>
          </a:prstGeom>
          <a:noFill/>
          <a:ln w="18415">
            <a:solidFill>
              <a:srgbClr val="0000FF"/>
            </a:solidFill>
            <a:round/>
            <a:headEnd/>
            <a:tailEnd/>
          </a:ln>
        </p:spPr>
        <p:txBody>
          <a:bodyPr lIns="0" tIns="0" rIns="0" bIns="0"/>
          <a:lstStyle/>
          <a:p>
            <a:endParaRPr lang="en-US"/>
          </a:p>
        </p:txBody>
      </p:sp>
      <p:sp>
        <p:nvSpPr>
          <p:cNvPr id="48440" name="Line 334"/>
          <p:cNvSpPr>
            <a:spLocks noChangeShapeType="1"/>
          </p:cNvSpPr>
          <p:nvPr/>
        </p:nvSpPr>
        <p:spPr bwMode="auto">
          <a:xfrm flipH="1">
            <a:off x="5726113" y="4992688"/>
            <a:ext cx="53975" cy="85725"/>
          </a:xfrm>
          <a:prstGeom prst="line">
            <a:avLst/>
          </a:prstGeom>
          <a:noFill/>
          <a:ln w="18415">
            <a:solidFill>
              <a:srgbClr val="0000FF"/>
            </a:solidFill>
            <a:round/>
            <a:headEnd/>
            <a:tailEnd/>
          </a:ln>
        </p:spPr>
        <p:txBody>
          <a:bodyPr lIns="0" tIns="0" rIns="0" bIns="0"/>
          <a:lstStyle/>
          <a:p>
            <a:endParaRPr lang="en-US"/>
          </a:p>
        </p:txBody>
      </p:sp>
      <p:sp>
        <p:nvSpPr>
          <p:cNvPr id="48441" name="Line 335"/>
          <p:cNvSpPr>
            <a:spLocks noChangeShapeType="1"/>
          </p:cNvSpPr>
          <p:nvPr/>
        </p:nvSpPr>
        <p:spPr bwMode="auto">
          <a:xfrm>
            <a:off x="5783263" y="4997450"/>
            <a:ext cx="57150" cy="87313"/>
          </a:xfrm>
          <a:prstGeom prst="line">
            <a:avLst/>
          </a:prstGeom>
          <a:noFill/>
          <a:ln w="18415">
            <a:solidFill>
              <a:srgbClr val="0000FF"/>
            </a:solidFill>
            <a:round/>
            <a:headEnd/>
            <a:tailEnd/>
          </a:ln>
        </p:spPr>
        <p:txBody>
          <a:bodyPr lIns="0" tIns="0" rIns="0" bIns="0"/>
          <a:lstStyle/>
          <a:p>
            <a:endParaRPr lang="en-US"/>
          </a:p>
        </p:txBody>
      </p:sp>
      <p:sp>
        <p:nvSpPr>
          <p:cNvPr id="48442" name="Line 336"/>
          <p:cNvSpPr>
            <a:spLocks noChangeShapeType="1"/>
          </p:cNvSpPr>
          <p:nvPr/>
        </p:nvSpPr>
        <p:spPr bwMode="auto">
          <a:xfrm flipH="1" flipV="1">
            <a:off x="5726113" y="5448300"/>
            <a:ext cx="57150" cy="88900"/>
          </a:xfrm>
          <a:prstGeom prst="line">
            <a:avLst/>
          </a:prstGeom>
          <a:noFill/>
          <a:ln w="18415">
            <a:solidFill>
              <a:srgbClr val="0000FF"/>
            </a:solidFill>
            <a:round/>
            <a:headEnd/>
            <a:tailEnd/>
          </a:ln>
        </p:spPr>
        <p:txBody>
          <a:bodyPr lIns="0" tIns="0" rIns="0" bIns="0"/>
          <a:lstStyle/>
          <a:p>
            <a:endParaRPr lang="en-US"/>
          </a:p>
        </p:txBody>
      </p:sp>
      <p:sp>
        <p:nvSpPr>
          <p:cNvPr id="48443" name="Line 337"/>
          <p:cNvSpPr>
            <a:spLocks noChangeShapeType="1"/>
          </p:cNvSpPr>
          <p:nvPr/>
        </p:nvSpPr>
        <p:spPr bwMode="auto">
          <a:xfrm flipV="1">
            <a:off x="5783263" y="5445125"/>
            <a:ext cx="53975" cy="87313"/>
          </a:xfrm>
          <a:prstGeom prst="line">
            <a:avLst/>
          </a:prstGeom>
          <a:noFill/>
          <a:ln w="18415">
            <a:solidFill>
              <a:srgbClr val="0000FF"/>
            </a:solidFill>
            <a:round/>
            <a:headEnd/>
            <a:tailEnd/>
          </a:ln>
        </p:spPr>
        <p:txBody>
          <a:bodyPr lIns="0" tIns="0" rIns="0" bIns="0"/>
          <a:lstStyle/>
          <a:p>
            <a:endParaRPr lang="en-US"/>
          </a:p>
        </p:txBody>
      </p:sp>
      <p:sp>
        <p:nvSpPr>
          <p:cNvPr id="48444" name="Line 338"/>
          <p:cNvSpPr>
            <a:spLocks noChangeShapeType="1"/>
          </p:cNvSpPr>
          <p:nvPr/>
        </p:nvSpPr>
        <p:spPr bwMode="auto">
          <a:xfrm>
            <a:off x="5783263" y="5078413"/>
            <a:ext cx="0" cy="136525"/>
          </a:xfrm>
          <a:prstGeom prst="line">
            <a:avLst/>
          </a:prstGeom>
          <a:noFill/>
          <a:ln w="18415">
            <a:solidFill>
              <a:srgbClr val="0000FF"/>
            </a:solidFill>
            <a:round/>
            <a:headEnd/>
            <a:tailEnd/>
          </a:ln>
        </p:spPr>
        <p:txBody>
          <a:bodyPr lIns="0" tIns="0" rIns="0" bIns="0"/>
          <a:lstStyle/>
          <a:p>
            <a:endParaRPr lang="en-US"/>
          </a:p>
        </p:txBody>
      </p:sp>
      <p:sp>
        <p:nvSpPr>
          <p:cNvPr id="48445" name="Line 339"/>
          <p:cNvSpPr>
            <a:spLocks noChangeShapeType="1"/>
          </p:cNvSpPr>
          <p:nvPr/>
        </p:nvSpPr>
        <p:spPr bwMode="auto">
          <a:xfrm>
            <a:off x="5783263" y="5289550"/>
            <a:ext cx="0" cy="136525"/>
          </a:xfrm>
          <a:prstGeom prst="line">
            <a:avLst/>
          </a:prstGeom>
          <a:noFill/>
          <a:ln w="18415">
            <a:solidFill>
              <a:srgbClr val="0000FF"/>
            </a:solidFill>
            <a:round/>
            <a:headEnd/>
            <a:tailEnd/>
          </a:ln>
        </p:spPr>
        <p:txBody>
          <a:bodyPr lIns="0" tIns="0" rIns="0" bIns="0"/>
          <a:lstStyle/>
          <a:p>
            <a:endParaRPr lang="en-US"/>
          </a:p>
        </p:txBody>
      </p:sp>
      <p:sp>
        <p:nvSpPr>
          <p:cNvPr id="48446" name="Freeform 340"/>
          <p:cNvSpPr>
            <a:spLocks/>
          </p:cNvSpPr>
          <p:nvPr/>
        </p:nvSpPr>
        <p:spPr bwMode="auto">
          <a:xfrm>
            <a:off x="5815013" y="5214938"/>
            <a:ext cx="19050" cy="96837"/>
          </a:xfrm>
          <a:custGeom>
            <a:avLst/>
            <a:gdLst>
              <a:gd name="T0" fmla="*/ 0 w 10"/>
              <a:gd name="T1" fmla="*/ 2147483647 h 27"/>
              <a:gd name="T2" fmla="*/ 2147483647 w 10"/>
              <a:gd name="T3" fmla="*/ 2147483647 h 27"/>
              <a:gd name="T4" fmla="*/ 2147483647 w 10"/>
              <a:gd name="T5" fmla="*/ 2147483647 h 27"/>
              <a:gd name="T6" fmla="*/ 2147483647 w 10"/>
              <a:gd name="T7" fmla="*/ 2147483647 h 27"/>
              <a:gd name="T8" fmla="*/ 2147483647 w 10"/>
              <a:gd name="T9" fmla="*/ 2147483647 h 27"/>
              <a:gd name="T10" fmla="*/ 2147483647 w 10"/>
              <a:gd name="T11" fmla="*/ 2147483647 h 27"/>
              <a:gd name="T12" fmla="*/ 2147483647 w 10"/>
              <a:gd name="T13" fmla="*/ 2147483647 h 27"/>
              <a:gd name="T14" fmla="*/ 2147483647 w 10"/>
              <a:gd name="T15" fmla="*/ 2147483647 h 27"/>
              <a:gd name="T16" fmla="*/ 2147483647 w 10"/>
              <a:gd name="T17" fmla="*/ 2147483647 h 27"/>
              <a:gd name="T18" fmla="*/ 2147483647 w 10"/>
              <a:gd name="T19" fmla="*/ 2147483647 h 27"/>
              <a:gd name="T20" fmla="*/ 2147483647 w 10"/>
              <a:gd name="T21" fmla="*/ 2147483647 h 27"/>
              <a:gd name="T22" fmla="*/ 2147483647 w 10"/>
              <a:gd name="T23" fmla="*/ 2147483647 h 27"/>
              <a:gd name="T24" fmla="*/ 2147483647 w 10"/>
              <a:gd name="T25" fmla="*/ 2147483647 h 27"/>
              <a:gd name="T26" fmla="*/ 2147483647 w 10"/>
              <a:gd name="T27" fmla="*/ 2147483647 h 27"/>
              <a:gd name="T28" fmla="*/ 2147483647 w 10"/>
              <a:gd name="T29" fmla="*/ 2147483647 h 27"/>
              <a:gd name="T30" fmla="*/ 2147483647 w 10"/>
              <a:gd name="T31" fmla="*/ 2147483647 h 27"/>
              <a:gd name="T32" fmla="*/ 0 w 10"/>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27"/>
              <a:gd name="T53" fmla="*/ 10 w 1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27">
                <a:moveTo>
                  <a:pt x="0" y="26"/>
                </a:moveTo>
                <a:lnTo>
                  <a:pt x="1" y="26"/>
                </a:lnTo>
                <a:lnTo>
                  <a:pt x="4" y="25"/>
                </a:lnTo>
                <a:lnTo>
                  <a:pt x="5" y="24"/>
                </a:lnTo>
                <a:lnTo>
                  <a:pt x="7" y="22"/>
                </a:lnTo>
                <a:lnTo>
                  <a:pt x="7" y="20"/>
                </a:lnTo>
                <a:lnTo>
                  <a:pt x="8" y="18"/>
                </a:lnTo>
                <a:lnTo>
                  <a:pt x="8" y="16"/>
                </a:lnTo>
                <a:lnTo>
                  <a:pt x="9" y="13"/>
                </a:lnTo>
                <a:lnTo>
                  <a:pt x="8" y="11"/>
                </a:lnTo>
                <a:lnTo>
                  <a:pt x="8" y="9"/>
                </a:lnTo>
                <a:lnTo>
                  <a:pt x="6" y="7"/>
                </a:lnTo>
                <a:lnTo>
                  <a:pt x="6" y="5"/>
                </a:lnTo>
                <a:lnTo>
                  <a:pt x="4" y="5"/>
                </a:lnTo>
                <a:lnTo>
                  <a:pt x="3" y="3"/>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447" name="Oval 341"/>
          <p:cNvSpPr>
            <a:spLocks noChangeArrowheads="1"/>
          </p:cNvSpPr>
          <p:nvPr/>
        </p:nvSpPr>
        <p:spPr bwMode="auto">
          <a:xfrm>
            <a:off x="5761038" y="5757863"/>
            <a:ext cx="36512" cy="4286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48" name="Line 342"/>
          <p:cNvSpPr>
            <a:spLocks noChangeShapeType="1"/>
          </p:cNvSpPr>
          <p:nvPr/>
        </p:nvSpPr>
        <p:spPr bwMode="auto">
          <a:xfrm>
            <a:off x="5780088" y="5549900"/>
            <a:ext cx="0" cy="225425"/>
          </a:xfrm>
          <a:prstGeom prst="line">
            <a:avLst/>
          </a:prstGeom>
          <a:noFill/>
          <a:ln w="18415">
            <a:solidFill>
              <a:srgbClr val="0000FF"/>
            </a:solidFill>
            <a:round/>
            <a:headEnd/>
            <a:tailEnd/>
          </a:ln>
        </p:spPr>
        <p:txBody>
          <a:bodyPr lIns="0" tIns="0" rIns="0" bIns="0"/>
          <a:lstStyle/>
          <a:p>
            <a:endParaRPr lang="en-US"/>
          </a:p>
        </p:txBody>
      </p:sp>
      <p:sp>
        <p:nvSpPr>
          <p:cNvPr id="48449" name="Oval 343"/>
          <p:cNvSpPr>
            <a:spLocks noChangeArrowheads="1"/>
          </p:cNvSpPr>
          <p:nvPr/>
        </p:nvSpPr>
        <p:spPr bwMode="auto">
          <a:xfrm>
            <a:off x="6507163" y="5757863"/>
            <a:ext cx="34925" cy="47625"/>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50" name="Line 344"/>
          <p:cNvSpPr>
            <a:spLocks noChangeShapeType="1"/>
          </p:cNvSpPr>
          <p:nvPr/>
        </p:nvSpPr>
        <p:spPr bwMode="auto">
          <a:xfrm flipH="1">
            <a:off x="6469063" y="5075238"/>
            <a:ext cx="60325" cy="100012"/>
          </a:xfrm>
          <a:prstGeom prst="line">
            <a:avLst/>
          </a:prstGeom>
          <a:noFill/>
          <a:ln w="18415">
            <a:solidFill>
              <a:srgbClr val="0000FF"/>
            </a:solidFill>
            <a:round/>
            <a:headEnd/>
            <a:tailEnd/>
          </a:ln>
        </p:spPr>
        <p:txBody>
          <a:bodyPr lIns="0" tIns="0" rIns="0" bIns="0"/>
          <a:lstStyle/>
          <a:p>
            <a:endParaRPr lang="en-US"/>
          </a:p>
        </p:txBody>
      </p:sp>
      <p:sp>
        <p:nvSpPr>
          <p:cNvPr id="48451" name="Line 345"/>
          <p:cNvSpPr>
            <a:spLocks noChangeShapeType="1"/>
          </p:cNvSpPr>
          <p:nvPr/>
        </p:nvSpPr>
        <p:spPr bwMode="auto">
          <a:xfrm>
            <a:off x="6534150" y="5078413"/>
            <a:ext cx="55563" cy="93662"/>
          </a:xfrm>
          <a:prstGeom prst="line">
            <a:avLst/>
          </a:prstGeom>
          <a:noFill/>
          <a:ln w="18415">
            <a:solidFill>
              <a:srgbClr val="0000FF"/>
            </a:solidFill>
            <a:round/>
            <a:headEnd/>
            <a:tailEnd/>
          </a:ln>
        </p:spPr>
        <p:txBody>
          <a:bodyPr lIns="0" tIns="0" rIns="0" bIns="0"/>
          <a:lstStyle/>
          <a:p>
            <a:endParaRPr lang="en-US"/>
          </a:p>
        </p:txBody>
      </p:sp>
      <p:sp>
        <p:nvSpPr>
          <p:cNvPr id="48452" name="Line 346"/>
          <p:cNvSpPr>
            <a:spLocks noChangeShapeType="1"/>
          </p:cNvSpPr>
          <p:nvPr/>
        </p:nvSpPr>
        <p:spPr bwMode="auto">
          <a:xfrm flipH="1" flipV="1">
            <a:off x="6472238" y="5367338"/>
            <a:ext cx="57150" cy="87312"/>
          </a:xfrm>
          <a:prstGeom prst="line">
            <a:avLst/>
          </a:prstGeom>
          <a:noFill/>
          <a:ln w="18415">
            <a:solidFill>
              <a:srgbClr val="0000FF"/>
            </a:solidFill>
            <a:round/>
            <a:headEnd/>
            <a:tailEnd/>
          </a:ln>
        </p:spPr>
        <p:txBody>
          <a:bodyPr lIns="0" tIns="0" rIns="0" bIns="0"/>
          <a:lstStyle/>
          <a:p>
            <a:endParaRPr lang="en-US"/>
          </a:p>
        </p:txBody>
      </p:sp>
      <p:sp>
        <p:nvSpPr>
          <p:cNvPr id="48453" name="Line 347"/>
          <p:cNvSpPr>
            <a:spLocks noChangeShapeType="1"/>
          </p:cNvSpPr>
          <p:nvPr/>
        </p:nvSpPr>
        <p:spPr bwMode="auto">
          <a:xfrm flipV="1">
            <a:off x="6529388" y="5367338"/>
            <a:ext cx="55562" cy="87312"/>
          </a:xfrm>
          <a:prstGeom prst="line">
            <a:avLst/>
          </a:prstGeom>
          <a:noFill/>
          <a:ln w="18415">
            <a:solidFill>
              <a:srgbClr val="0000FF"/>
            </a:solidFill>
            <a:round/>
            <a:headEnd/>
            <a:tailEnd/>
          </a:ln>
        </p:spPr>
        <p:txBody>
          <a:bodyPr lIns="0" tIns="0" rIns="0" bIns="0"/>
          <a:lstStyle/>
          <a:p>
            <a:endParaRPr lang="en-US"/>
          </a:p>
        </p:txBody>
      </p:sp>
      <p:sp>
        <p:nvSpPr>
          <p:cNvPr id="48454" name="Line 348"/>
          <p:cNvSpPr>
            <a:spLocks noChangeShapeType="1"/>
          </p:cNvSpPr>
          <p:nvPr/>
        </p:nvSpPr>
        <p:spPr bwMode="auto">
          <a:xfrm flipH="1">
            <a:off x="6472238" y="4997450"/>
            <a:ext cx="55562" cy="87313"/>
          </a:xfrm>
          <a:prstGeom prst="line">
            <a:avLst/>
          </a:prstGeom>
          <a:noFill/>
          <a:ln w="18415">
            <a:solidFill>
              <a:srgbClr val="0000FF"/>
            </a:solidFill>
            <a:round/>
            <a:headEnd/>
            <a:tailEnd/>
          </a:ln>
        </p:spPr>
        <p:txBody>
          <a:bodyPr lIns="0" tIns="0" rIns="0" bIns="0"/>
          <a:lstStyle/>
          <a:p>
            <a:endParaRPr lang="en-US"/>
          </a:p>
        </p:txBody>
      </p:sp>
      <p:sp>
        <p:nvSpPr>
          <p:cNvPr id="48455" name="Line 349"/>
          <p:cNvSpPr>
            <a:spLocks noChangeShapeType="1"/>
          </p:cNvSpPr>
          <p:nvPr/>
        </p:nvSpPr>
        <p:spPr bwMode="auto">
          <a:xfrm>
            <a:off x="6532563" y="5002213"/>
            <a:ext cx="52387" cy="87312"/>
          </a:xfrm>
          <a:prstGeom prst="line">
            <a:avLst/>
          </a:prstGeom>
          <a:noFill/>
          <a:ln w="18415">
            <a:solidFill>
              <a:srgbClr val="0000FF"/>
            </a:solidFill>
            <a:round/>
            <a:headEnd/>
            <a:tailEnd/>
          </a:ln>
        </p:spPr>
        <p:txBody>
          <a:bodyPr lIns="0" tIns="0" rIns="0" bIns="0"/>
          <a:lstStyle/>
          <a:p>
            <a:endParaRPr lang="en-US"/>
          </a:p>
        </p:txBody>
      </p:sp>
      <p:sp>
        <p:nvSpPr>
          <p:cNvPr id="48456" name="Line 350"/>
          <p:cNvSpPr>
            <a:spLocks noChangeShapeType="1"/>
          </p:cNvSpPr>
          <p:nvPr/>
        </p:nvSpPr>
        <p:spPr bwMode="auto">
          <a:xfrm flipH="1" flipV="1">
            <a:off x="6472238" y="5448300"/>
            <a:ext cx="57150" cy="92075"/>
          </a:xfrm>
          <a:prstGeom prst="line">
            <a:avLst/>
          </a:prstGeom>
          <a:noFill/>
          <a:ln w="18415">
            <a:solidFill>
              <a:srgbClr val="0000FF"/>
            </a:solidFill>
            <a:round/>
            <a:headEnd/>
            <a:tailEnd/>
          </a:ln>
        </p:spPr>
        <p:txBody>
          <a:bodyPr lIns="0" tIns="0" rIns="0" bIns="0"/>
          <a:lstStyle/>
          <a:p>
            <a:endParaRPr lang="en-US"/>
          </a:p>
        </p:txBody>
      </p:sp>
      <p:sp>
        <p:nvSpPr>
          <p:cNvPr id="48457" name="Line 351"/>
          <p:cNvSpPr>
            <a:spLocks noChangeShapeType="1"/>
          </p:cNvSpPr>
          <p:nvPr/>
        </p:nvSpPr>
        <p:spPr bwMode="auto">
          <a:xfrm flipV="1">
            <a:off x="6529388" y="5445125"/>
            <a:ext cx="55562" cy="92075"/>
          </a:xfrm>
          <a:prstGeom prst="line">
            <a:avLst/>
          </a:prstGeom>
          <a:noFill/>
          <a:ln w="18415">
            <a:solidFill>
              <a:srgbClr val="0000FF"/>
            </a:solidFill>
            <a:round/>
            <a:headEnd/>
            <a:tailEnd/>
          </a:ln>
        </p:spPr>
        <p:txBody>
          <a:bodyPr lIns="0" tIns="0" rIns="0" bIns="0"/>
          <a:lstStyle/>
          <a:p>
            <a:endParaRPr lang="en-US"/>
          </a:p>
        </p:txBody>
      </p:sp>
      <p:sp>
        <p:nvSpPr>
          <p:cNvPr id="48458" name="Line 352"/>
          <p:cNvSpPr>
            <a:spLocks noChangeShapeType="1"/>
          </p:cNvSpPr>
          <p:nvPr/>
        </p:nvSpPr>
        <p:spPr bwMode="auto">
          <a:xfrm>
            <a:off x="6532563" y="5078413"/>
            <a:ext cx="0" cy="139700"/>
          </a:xfrm>
          <a:prstGeom prst="line">
            <a:avLst/>
          </a:prstGeom>
          <a:noFill/>
          <a:ln w="18415">
            <a:solidFill>
              <a:srgbClr val="0000FF"/>
            </a:solidFill>
            <a:round/>
            <a:headEnd/>
            <a:tailEnd/>
          </a:ln>
        </p:spPr>
        <p:txBody>
          <a:bodyPr lIns="0" tIns="0" rIns="0" bIns="0"/>
          <a:lstStyle/>
          <a:p>
            <a:endParaRPr lang="en-US"/>
          </a:p>
        </p:txBody>
      </p:sp>
      <p:sp>
        <p:nvSpPr>
          <p:cNvPr id="48459" name="Line 353"/>
          <p:cNvSpPr>
            <a:spLocks noChangeShapeType="1"/>
          </p:cNvSpPr>
          <p:nvPr/>
        </p:nvSpPr>
        <p:spPr bwMode="auto">
          <a:xfrm>
            <a:off x="6529388" y="5289550"/>
            <a:ext cx="0" cy="136525"/>
          </a:xfrm>
          <a:prstGeom prst="line">
            <a:avLst/>
          </a:prstGeom>
          <a:noFill/>
          <a:ln w="18415">
            <a:solidFill>
              <a:srgbClr val="0000FF"/>
            </a:solidFill>
            <a:round/>
            <a:headEnd/>
            <a:tailEnd/>
          </a:ln>
        </p:spPr>
        <p:txBody>
          <a:bodyPr lIns="0" tIns="0" rIns="0" bIns="0"/>
          <a:lstStyle/>
          <a:p>
            <a:endParaRPr lang="en-US"/>
          </a:p>
        </p:txBody>
      </p:sp>
      <p:sp>
        <p:nvSpPr>
          <p:cNvPr id="48460" name="Freeform 354"/>
          <p:cNvSpPr>
            <a:spLocks/>
          </p:cNvSpPr>
          <p:nvPr/>
        </p:nvSpPr>
        <p:spPr bwMode="auto">
          <a:xfrm>
            <a:off x="6557963" y="5214938"/>
            <a:ext cx="22225" cy="100012"/>
          </a:xfrm>
          <a:custGeom>
            <a:avLst/>
            <a:gdLst>
              <a:gd name="T0" fmla="*/ 0 w 10"/>
              <a:gd name="T1" fmla="*/ 2147483647 h 27"/>
              <a:gd name="T2" fmla="*/ 2147483647 w 10"/>
              <a:gd name="T3" fmla="*/ 2147483647 h 27"/>
              <a:gd name="T4" fmla="*/ 2147483647 w 10"/>
              <a:gd name="T5" fmla="*/ 2147483647 h 27"/>
              <a:gd name="T6" fmla="*/ 2147483647 w 10"/>
              <a:gd name="T7" fmla="*/ 2147483647 h 27"/>
              <a:gd name="T8" fmla="*/ 2147483647 w 10"/>
              <a:gd name="T9" fmla="*/ 2147483647 h 27"/>
              <a:gd name="T10" fmla="*/ 2147483647 w 10"/>
              <a:gd name="T11" fmla="*/ 2147483647 h 27"/>
              <a:gd name="T12" fmla="*/ 2147483647 w 10"/>
              <a:gd name="T13" fmla="*/ 2147483647 h 27"/>
              <a:gd name="T14" fmla="*/ 2147483647 w 10"/>
              <a:gd name="T15" fmla="*/ 2147483647 h 27"/>
              <a:gd name="T16" fmla="*/ 2147483647 w 10"/>
              <a:gd name="T17" fmla="*/ 2147483647 h 27"/>
              <a:gd name="T18" fmla="*/ 2147483647 w 10"/>
              <a:gd name="T19" fmla="*/ 2147483647 h 27"/>
              <a:gd name="T20" fmla="*/ 2147483647 w 10"/>
              <a:gd name="T21" fmla="*/ 2147483647 h 27"/>
              <a:gd name="T22" fmla="*/ 2147483647 w 10"/>
              <a:gd name="T23" fmla="*/ 2147483647 h 27"/>
              <a:gd name="T24" fmla="*/ 2147483647 w 10"/>
              <a:gd name="T25" fmla="*/ 2147483647 h 27"/>
              <a:gd name="T26" fmla="*/ 2147483647 w 10"/>
              <a:gd name="T27" fmla="*/ 2147483647 h 27"/>
              <a:gd name="T28" fmla="*/ 2147483647 w 10"/>
              <a:gd name="T29" fmla="*/ 2147483647 h 27"/>
              <a:gd name="T30" fmla="*/ 2147483647 w 10"/>
              <a:gd name="T31" fmla="*/ 2147483647 h 27"/>
              <a:gd name="T32" fmla="*/ 0 w 10"/>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27"/>
              <a:gd name="T53" fmla="*/ 10 w 1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27">
                <a:moveTo>
                  <a:pt x="0" y="26"/>
                </a:moveTo>
                <a:lnTo>
                  <a:pt x="2" y="26"/>
                </a:lnTo>
                <a:lnTo>
                  <a:pt x="3" y="24"/>
                </a:lnTo>
                <a:lnTo>
                  <a:pt x="5" y="24"/>
                </a:lnTo>
                <a:lnTo>
                  <a:pt x="7" y="22"/>
                </a:lnTo>
                <a:lnTo>
                  <a:pt x="7" y="20"/>
                </a:lnTo>
                <a:lnTo>
                  <a:pt x="8" y="18"/>
                </a:lnTo>
                <a:lnTo>
                  <a:pt x="8" y="16"/>
                </a:lnTo>
                <a:lnTo>
                  <a:pt x="9" y="13"/>
                </a:lnTo>
                <a:lnTo>
                  <a:pt x="8" y="11"/>
                </a:lnTo>
                <a:lnTo>
                  <a:pt x="8" y="9"/>
                </a:lnTo>
                <a:lnTo>
                  <a:pt x="6" y="7"/>
                </a:lnTo>
                <a:lnTo>
                  <a:pt x="6" y="5"/>
                </a:lnTo>
                <a:lnTo>
                  <a:pt x="4" y="4"/>
                </a:lnTo>
                <a:lnTo>
                  <a:pt x="3" y="3"/>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461" name="Line 355"/>
          <p:cNvSpPr>
            <a:spLocks noChangeShapeType="1"/>
          </p:cNvSpPr>
          <p:nvPr/>
        </p:nvSpPr>
        <p:spPr bwMode="auto">
          <a:xfrm>
            <a:off x="6527800" y="5537200"/>
            <a:ext cx="0" cy="220663"/>
          </a:xfrm>
          <a:prstGeom prst="line">
            <a:avLst/>
          </a:prstGeom>
          <a:noFill/>
          <a:ln w="18415">
            <a:solidFill>
              <a:srgbClr val="0000FF"/>
            </a:solidFill>
            <a:round/>
            <a:headEnd/>
            <a:tailEnd/>
          </a:ln>
        </p:spPr>
        <p:txBody>
          <a:bodyPr lIns="0" tIns="0" rIns="0" bIns="0"/>
          <a:lstStyle/>
          <a:p>
            <a:endParaRPr lang="en-US"/>
          </a:p>
        </p:txBody>
      </p:sp>
      <p:sp>
        <p:nvSpPr>
          <p:cNvPr id="48462" name="Line 356"/>
          <p:cNvSpPr>
            <a:spLocks noChangeShapeType="1"/>
          </p:cNvSpPr>
          <p:nvPr/>
        </p:nvSpPr>
        <p:spPr bwMode="auto">
          <a:xfrm>
            <a:off x="5780088" y="3975100"/>
            <a:ext cx="0" cy="485775"/>
          </a:xfrm>
          <a:prstGeom prst="line">
            <a:avLst/>
          </a:prstGeom>
          <a:noFill/>
          <a:ln w="18415">
            <a:solidFill>
              <a:srgbClr val="0000FF"/>
            </a:solidFill>
            <a:round/>
            <a:headEnd/>
            <a:tailEnd/>
          </a:ln>
        </p:spPr>
        <p:txBody>
          <a:bodyPr lIns="0" tIns="0" rIns="0" bIns="0"/>
          <a:lstStyle/>
          <a:p>
            <a:endParaRPr lang="en-US"/>
          </a:p>
        </p:txBody>
      </p:sp>
      <p:sp>
        <p:nvSpPr>
          <p:cNvPr id="48463" name="Line 357"/>
          <p:cNvSpPr>
            <a:spLocks noChangeShapeType="1"/>
          </p:cNvSpPr>
          <p:nvPr/>
        </p:nvSpPr>
        <p:spPr bwMode="auto">
          <a:xfrm>
            <a:off x="5780088" y="4465638"/>
            <a:ext cx="0" cy="520700"/>
          </a:xfrm>
          <a:prstGeom prst="line">
            <a:avLst/>
          </a:prstGeom>
          <a:noFill/>
          <a:ln w="18415">
            <a:solidFill>
              <a:srgbClr val="0000FF"/>
            </a:solidFill>
            <a:round/>
            <a:headEnd/>
            <a:tailEnd/>
          </a:ln>
        </p:spPr>
        <p:txBody>
          <a:bodyPr lIns="0" tIns="0" rIns="0" bIns="0"/>
          <a:lstStyle/>
          <a:p>
            <a:endParaRPr lang="en-US"/>
          </a:p>
        </p:txBody>
      </p:sp>
      <p:sp>
        <p:nvSpPr>
          <p:cNvPr id="48464" name="Line 358"/>
          <p:cNvSpPr>
            <a:spLocks noChangeShapeType="1"/>
          </p:cNvSpPr>
          <p:nvPr/>
        </p:nvSpPr>
        <p:spPr bwMode="auto">
          <a:xfrm>
            <a:off x="5797550" y="4264025"/>
            <a:ext cx="1536700" cy="0"/>
          </a:xfrm>
          <a:prstGeom prst="line">
            <a:avLst/>
          </a:prstGeom>
          <a:noFill/>
          <a:ln w="18415">
            <a:solidFill>
              <a:srgbClr val="0000FF"/>
            </a:solidFill>
            <a:round/>
            <a:headEnd/>
            <a:tailEnd/>
          </a:ln>
        </p:spPr>
        <p:txBody>
          <a:bodyPr lIns="0" tIns="0" rIns="0" bIns="0"/>
          <a:lstStyle/>
          <a:p>
            <a:endParaRPr lang="en-US"/>
          </a:p>
        </p:txBody>
      </p:sp>
      <p:sp>
        <p:nvSpPr>
          <p:cNvPr id="48465" name="Line 359"/>
          <p:cNvSpPr>
            <a:spLocks noChangeShapeType="1"/>
          </p:cNvSpPr>
          <p:nvPr/>
        </p:nvSpPr>
        <p:spPr bwMode="auto">
          <a:xfrm>
            <a:off x="7061200" y="4505325"/>
            <a:ext cx="0" cy="481013"/>
          </a:xfrm>
          <a:prstGeom prst="line">
            <a:avLst/>
          </a:prstGeom>
          <a:noFill/>
          <a:ln w="18415">
            <a:solidFill>
              <a:srgbClr val="0000FF"/>
            </a:solidFill>
            <a:round/>
            <a:headEnd/>
            <a:tailEnd/>
          </a:ln>
        </p:spPr>
        <p:txBody>
          <a:bodyPr lIns="0" tIns="0" rIns="0" bIns="0"/>
          <a:lstStyle/>
          <a:p>
            <a:endParaRPr lang="en-US"/>
          </a:p>
        </p:txBody>
      </p:sp>
      <p:sp>
        <p:nvSpPr>
          <p:cNvPr id="48466" name="Line 360"/>
          <p:cNvSpPr>
            <a:spLocks noChangeShapeType="1"/>
          </p:cNvSpPr>
          <p:nvPr/>
        </p:nvSpPr>
        <p:spPr bwMode="auto">
          <a:xfrm>
            <a:off x="7339013" y="4279900"/>
            <a:ext cx="0" cy="706438"/>
          </a:xfrm>
          <a:prstGeom prst="line">
            <a:avLst/>
          </a:prstGeom>
          <a:noFill/>
          <a:ln w="18415">
            <a:solidFill>
              <a:srgbClr val="0000FF"/>
            </a:solidFill>
            <a:round/>
            <a:headEnd/>
            <a:tailEnd/>
          </a:ln>
        </p:spPr>
        <p:txBody>
          <a:bodyPr lIns="0" tIns="0" rIns="0" bIns="0"/>
          <a:lstStyle/>
          <a:p>
            <a:endParaRPr lang="en-US"/>
          </a:p>
        </p:txBody>
      </p:sp>
      <p:sp>
        <p:nvSpPr>
          <p:cNvPr id="48467" name="Line 361"/>
          <p:cNvSpPr>
            <a:spLocks noChangeShapeType="1"/>
          </p:cNvSpPr>
          <p:nvPr/>
        </p:nvSpPr>
        <p:spPr bwMode="auto">
          <a:xfrm>
            <a:off x="4965700" y="4502150"/>
            <a:ext cx="788988" cy="0"/>
          </a:xfrm>
          <a:prstGeom prst="line">
            <a:avLst/>
          </a:prstGeom>
          <a:noFill/>
          <a:ln w="18415">
            <a:solidFill>
              <a:srgbClr val="0000FF"/>
            </a:solidFill>
            <a:round/>
            <a:headEnd/>
            <a:tailEnd/>
          </a:ln>
        </p:spPr>
        <p:txBody>
          <a:bodyPr lIns="0" tIns="0" rIns="0" bIns="0"/>
          <a:lstStyle/>
          <a:p>
            <a:endParaRPr lang="en-US"/>
          </a:p>
        </p:txBody>
      </p:sp>
      <p:sp>
        <p:nvSpPr>
          <p:cNvPr id="48468" name="Line 362"/>
          <p:cNvSpPr>
            <a:spLocks noChangeShapeType="1"/>
          </p:cNvSpPr>
          <p:nvPr/>
        </p:nvSpPr>
        <p:spPr bwMode="auto">
          <a:xfrm flipH="1">
            <a:off x="7004050" y="5067300"/>
            <a:ext cx="58738" cy="104775"/>
          </a:xfrm>
          <a:prstGeom prst="line">
            <a:avLst/>
          </a:prstGeom>
          <a:noFill/>
          <a:ln w="18415">
            <a:solidFill>
              <a:srgbClr val="0000FF"/>
            </a:solidFill>
            <a:round/>
            <a:headEnd/>
            <a:tailEnd/>
          </a:ln>
        </p:spPr>
        <p:txBody>
          <a:bodyPr lIns="0" tIns="0" rIns="0" bIns="0"/>
          <a:lstStyle/>
          <a:p>
            <a:endParaRPr lang="en-US"/>
          </a:p>
        </p:txBody>
      </p:sp>
      <p:sp>
        <p:nvSpPr>
          <p:cNvPr id="48469" name="Line 363"/>
          <p:cNvSpPr>
            <a:spLocks noChangeShapeType="1"/>
          </p:cNvSpPr>
          <p:nvPr/>
        </p:nvSpPr>
        <p:spPr bwMode="auto">
          <a:xfrm>
            <a:off x="7067550" y="5075238"/>
            <a:ext cx="55563" cy="87312"/>
          </a:xfrm>
          <a:prstGeom prst="line">
            <a:avLst/>
          </a:prstGeom>
          <a:noFill/>
          <a:ln w="18415">
            <a:solidFill>
              <a:srgbClr val="0000FF"/>
            </a:solidFill>
            <a:round/>
            <a:headEnd/>
            <a:tailEnd/>
          </a:ln>
        </p:spPr>
        <p:txBody>
          <a:bodyPr lIns="0" tIns="0" rIns="0" bIns="0"/>
          <a:lstStyle/>
          <a:p>
            <a:endParaRPr lang="en-US"/>
          </a:p>
        </p:txBody>
      </p:sp>
      <p:sp>
        <p:nvSpPr>
          <p:cNvPr id="48470" name="Line 364"/>
          <p:cNvSpPr>
            <a:spLocks noChangeShapeType="1"/>
          </p:cNvSpPr>
          <p:nvPr/>
        </p:nvSpPr>
        <p:spPr bwMode="auto">
          <a:xfrm flipH="1" flipV="1">
            <a:off x="7005638" y="5357813"/>
            <a:ext cx="57150" cy="90487"/>
          </a:xfrm>
          <a:prstGeom prst="line">
            <a:avLst/>
          </a:prstGeom>
          <a:noFill/>
          <a:ln w="18415">
            <a:solidFill>
              <a:srgbClr val="0000FF"/>
            </a:solidFill>
            <a:round/>
            <a:headEnd/>
            <a:tailEnd/>
          </a:ln>
        </p:spPr>
        <p:txBody>
          <a:bodyPr lIns="0" tIns="0" rIns="0" bIns="0"/>
          <a:lstStyle/>
          <a:p>
            <a:endParaRPr lang="en-US"/>
          </a:p>
        </p:txBody>
      </p:sp>
      <p:sp>
        <p:nvSpPr>
          <p:cNvPr id="48471" name="Line 365"/>
          <p:cNvSpPr>
            <a:spLocks noChangeShapeType="1"/>
          </p:cNvSpPr>
          <p:nvPr/>
        </p:nvSpPr>
        <p:spPr bwMode="auto">
          <a:xfrm flipV="1">
            <a:off x="7061200" y="5357813"/>
            <a:ext cx="58738" cy="90487"/>
          </a:xfrm>
          <a:prstGeom prst="line">
            <a:avLst/>
          </a:prstGeom>
          <a:noFill/>
          <a:ln w="18415">
            <a:solidFill>
              <a:srgbClr val="0000FF"/>
            </a:solidFill>
            <a:round/>
            <a:headEnd/>
            <a:tailEnd/>
          </a:ln>
        </p:spPr>
        <p:txBody>
          <a:bodyPr lIns="0" tIns="0" rIns="0" bIns="0"/>
          <a:lstStyle/>
          <a:p>
            <a:endParaRPr lang="en-US"/>
          </a:p>
        </p:txBody>
      </p:sp>
      <p:sp>
        <p:nvSpPr>
          <p:cNvPr id="48472" name="Line 366"/>
          <p:cNvSpPr>
            <a:spLocks noChangeShapeType="1"/>
          </p:cNvSpPr>
          <p:nvPr/>
        </p:nvSpPr>
        <p:spPr bwMode="auto">
          <a:xfrm flipH="1">
            <a:off x="7005638" y="4987925"/>
            <a:ext cx="50800" cy="90488"/>
          </a:xfrm>
          <a:prstGeom prst="line">
            <a:avLst/>
          </a:prstGeom>
          <a:noFill/>
          <a:ln w="18415">
            <a:solidFill>
              <a:srgbClr val="0000FF"/>
            </a:solidFill>
            <a:round/>
            <a:headEnd/>
            <a:tailEnd/>
          </a:ln>
        </p:spPr>
        <p:txBody>
          <a:bodyPr lIns="0" tIns="0" rIns="0" bIns="0"/>
          <a:lstStyle/>
          <a:p>
            <a:endParaRPr lang="en-US"/>
          </a:p>
        </p:txBody>
      </p:sp>
      <p:sp>
        <p:nvSpPr>
          <p:cNvPr id="48473" name="Line 367"/>
          <p:cNvSpPr>
            <a:spLocks noChangeShapeType="1"/>
          </p:cNvSpPr>
          <p:nvPr/>
        </p:nvSpPr>
        <p:spPr bwMode="auto">
          <a:xfrm>
            <a:off x="7062788" y="4997450"/>
            <a:ext cx="57150" cy="87313"/>
          </a:xfrm>
          <a:prstGeom prst="line">
            <a:avLst/>
          </a:prstGeom>
          <a:noFill/>
          <a:ln w="18415">
            <a:solidFill>
              <a:srgbClr val="0000FF"/>
            </a:solidFill>
            <a:round/>
            <a:headEnd/>
            <a:tailEnd/>
          </a:ln>
        </p:spPr>
        <p:txBody>
          <a:bodyPr lIns="0" tIns="0" rIns="0" bIns="0"/>
          <a:lstStyle/>
          <a:p>
            <a:endParaRPr lang="en-US"/>
          </a:p>
        </p:txBody>
      </p:sp>
      <p:sp>
        <p:nvSpPr>
          <p:cNvPr id="48474" name="Line 368"/>
          <p:cNvSpPr>
            <a:spLocks noChangeShapeType="1"/>
          </p:cNvSpPr>
          <p:nvPr/>
        </p:nvSpPr>
        <p:spPr bwMode="auto">
          <a:xfrm flipH="1" flipV="1">
            <a:off x="7005638" y="5445125"/>
            <a:ext cx="57150" cy="92075"/>
          </a:xfrm>
          <a:prstGeom prst="line">
            <a:avLst/>
          </a:prstGeom>
          <a:noFill/>
          <a:ln w="18415">
            <a:solidFill>
              <a:srgbClr val="0000FF"/>
            </a:solidFill>
            <a:round/>
            <a:headEnd/>
            <a:tailEnd/>
          </a:ln>
        </p:spPr>
        <p:txBody>
          <a:bodyPr lIns="0" tIns="0" rIns="0" bIns="0"/>
          <a:lstStyle/>
          <a:p>
            <a:endParaRPr lang="en-US"/>
          </a:p>
        </p:txBody>
      </p:sp>
      <p:sp>
        <p:nvSpPr>
          <p:cNvPr id="48475" name="Line 369"/>
          <p:cNvSpPr>
            <a:spLocks noChangeShapeType="1"/>
          </p:cNvSpPr>
          <p:nvPr/>
        </p:nvSpPr>
        <p:spPr bwMode="auto">
          <a:xfrm flipV="1">
            <a:off x="7061200" y="5435600"/>
            <a:ext cx="58738" cy="92075"/>
          </a:xfrm>
          <a:prstGeom prst="line">
            <a:avLst/>
          </a:prstGeom>
          <a:noFill/>
          <a:ln w="18415">
            <a:solidFill>
              <a:srgbClr val="0000FF"/>
            </a:solidFill>
            <a:round/>
            <a:headEnd/>
            <a:tailEnd/>
          </a:ln>
        </p:spPr>
        <p:txBody>
          <a:bodyPr lIns="0" tIns="0" rIns="0" bIns="0"/>
          <a:lstStyle/>
          <a:p>
            <a:endParaRPr lang="en-US"/>
          </a:p>
        </p:txBody>
      </p:sp>
      <p:sp>
        <p:nvSpPr>
          <p:cNvPr id="48476" name="Line 370"/>
          <p:cNvSpPr>
            <a:spLocks noChangeShapeType="1"/>
          </p:cNvSpPr>
          <p:nvPr/>
        </p:nvSpPr>
        <p:spPr bwMode="auto">
          <a:xfrm>
            <a:off x="7062788" y="5068888"/>
            <a:ext cx="0" cy="146050"/>
          </a:xfrm>
          <a:prstGeom prst="line">
            <a:avLst/>
          </a:prstGeom>
          <a:noFill/>
          <a:ln w="18415">
            <a:solidFill>
              <a:srgbClr val="0000FF"/>
            </a:solidFill>
            <a:round/>
            <a:headEnd/>
            <a:tailEnd/>
          </a:ln>
        </p:spPr>
        <p:txBody>
          <a:bodyPr lIns="0" tIns="0" rIns="0" bIns="0"/>
          <a:lstStyle/>
          <a:p>
            <a:endParaRPr lang="en-US"/>
          </a:p>
        </p:txBody>
      </p:sp>
      <p:sp>
        <p:nvSpPr>
          <p:cNvPr id="48477" name="Line 371"/>
          <p:cNvSpPr>
            <a:spLocks noChangeShapeType="1"/>
          </p:cNvSpPr>
          <p:nvPr/>
        </p:nvSpPr>
        <p:spPr bwMode="auto">
          <a:xfrm>
            <a:off x="7062788" y="5284788"/>
            <a:ext cx="0" cy="138112"/>
          </a:xfrm>
          <a:prstGeom prst="line">
            <a:avLst/>
          </a:prstGeom>
          <a:noFill/>
          <a:ln w="18415">
            <a:solidFill>
              <a:srgbClr val="0000FF"/>
            </a:solidFill>
            <a:round/>
            <a:headEnd/>
            <a:tailEnd/>
          </a:ln>
        </p:spPr>
        <p:txBody>
          <a:bodyPr lIns="0" tIns="0" rIns="0" bIns="0"/>
          <a:lstStyle/>
          <a:p>
            <a:endParaRPr lang="en-US"/>
          </a:p>
        </p:txBody>
      </p:sp>
      <p:sp>
        <p:nvSpPr>
          <p:cNvPr id="48478" name="Freeform 372"/>
          <p:cNvSpPr>
            <a:spLocks/>
          </p:cNvSpPr>
          <p:nvPr/>
        </p:nvSpPr>
        <p:spPr bwMode="auto">
          <a:xfrm>
            <a:off x="7094538" y="5208588"/>
            <a:ext cx="22225" cy="96837"/>
          </a:xfrm>
          <a:custGeom>
            <a:avLst/>
            <a:gdLst>
              <a:gd name="T0" fmla="*/ 0 w 10"/>
              <a:gd name="T1" fmla="*/ 2147483647 h 27"/>
              <a:gd name="T2" fmla="*/ 2147483647 w 10"/>
              <a:gd name="T3" fmla="*/ 2147483647 h 27"/>
              <a:gd name="T4" fmla="*/ 2147483647 w 10"/>
              <a:gd name="T5" fmla="*/ 2147483647 h 27"/>
              <a:gd name="T6" fmla="*/ 2147483647 w 10"/>
              <a:gd name="T7" fmla="*/ 2147483647 h 27"/>
              <a:gd name="T8" fmla="*/ 2147483647 w 10"/>
              <a:gd name="T9" fmla="*/ 2147483647 h 27"/>
              <a:gd name="T10" fmla="*/ 2147483647 w 10"/>
              <a:gd name="T11" fmla="*/ 2147483647 h 27"/>
              <a:gd name="T12" fmla="*/ 2147483647 w 10"/>
              <a:gd name="T13" fmla="*/ 2147483647 h 27"/>
              <a:gd name="T14" fmla="*/ 2147483647 w 10"/>
              <a:gd name="T15" fmla="*/ 2147483647 h 27"/>
              <a:gd name="T16" fmla="*/ 2147483647 w 10"/>
              <a:gd name="T17" fmla="*/ 2147483647 h 27"/>
              <a:gd name="T18" fmla="*/ 2147483647 w 10"/>
              <a:gd name="T19" fmla="*/ 2147483647 h 27"/>
              <a:gd name="T20" fmla="*/ 2147483647 w 10"/>
              <a:gd name="T21" fmla="*/ 2147483647 h 27"/>
              <a:gd name="T22" fmla="*/ 2147483647 w 10"/>
              <a:gd name="T23" fmla="*/ 2147483647 h 27"/>
              <a:gd name="T24" fmla="*/ 2147483647 w 10"/>
              <a:gd name="T25" fmla="*/ 2147483647 h 27"/>
              <a:gd name="T26" fmla="*/ 2147483647 w 10"/>
              <a:gd name="T27" fmla="*/ 2147483647 h 27"/>
              <a:gd name="T28" fmla="*/ 2147483647 w 10"/>
              <a:gd name="T29" fmla="*/ 2147483647 h 27"/>
              <a:gd name="T30" fmla="*/ 2147483647 w 10"/>
              <a:gd name="T31" fmla="*/ 2147483647 h 27"/>
              <a:gd name="T32" fmla="*/ 0 w 10"/>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27"/>
              <a:gd name="T53" fmla="*/ 10 w 1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27">
                <a:moveTo>
                  <a:pt x="0" y="26"/>
                </a:moveTo>
                <a:lnTo>
                  <a:pt x="2" y="26"/>
                </a:lnTo>
                <a:lnTo>
                  <a:pt x="4" y="25"/>
                </a:lnTo>
                <a:lnTo>
                  <a:pt x="5" y="24"/>
                </a:lnTo>
                <a:lnTo>
                  <a:pt x="7" y="22"/>
                </a:lnTo>
                <a:lnTo>
                  <a:pt x="7" y="20"/>
                </a:lnTo>
                <a:lnTo>
                  <a:pt x="8" y="18"/>
                </a:lnTo>
                <a:lnTo>
                  <a:pt x="8" y="16"/>
                </a:lnTo>
                <a:lnTo>
                  <a:pt x="9" y="13"/>
                </a:lnTo>
                <a:lnTo>
                  <a:pt x="8" y="11"/>
                </a:lnTo>
                <a:lnTo>
                  <a:pt x="8" y="9"/>
                </a:lnTo>
                <a:lnTo>
                  <a:pt x="6" y="7"/>
                </a:lnTo>
                <a:lnTo>
                  <a:pt x="6" y="5"/>
                </a:lnTo>
                <a:lnTo>
                  <a:pt x="4" y="5"/>
                </a:lnTo>
                <a:lnTo>
                  <a:pt x="3" y="2"/>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479" name="Line 373"/>
          <p:cNvSpPr>
            <a:spLocks noChangeShapeType="1"/>
          </p:cNvSpPr>
          <p:nvPr/>
        </p:nvSpPr>
        <p:spPr bwMode="auto">
          <a:xfrm>
            <a:off x="7056438" y="5543550"/>
            <a:ext cx="0" cy="227013"/>
          </a:xfrm>
          <a:prstGeom prst="line">
            <a:avLst/>
          </a:prstGeom>
          <a:noFill/>
          <a:ln w="18415">
            <a:solidFill>
              <a:srgbClr val="0000FF"/>
            </a:solidFill>
            <a:round/>
            <a:headEnd/>
            <a:tailEnd/>
          </a:ln>
        </p:spPr>
        <p:txBody>
          <a:bodyPr lIns="0" tIns="0" rIns="0" bIns="0"/>
          <a:lstStyle/>
          <a:p>
            <a:endParaRPr lang="en-US"/>
          </a:p>
        </p:txBody>
      </p:sp>
      <p:sp>
        <p:nvSpPr>
          <p:cNvPr id="48480" name="Line 374"/>
          <p:cNvSpPr>
            <a:spLocks noChangeShapeType="1"/>
          </p:cNvSpPr>
          <p:nvPr/>
        </p:nvSpPr>
        <p:spPr bwMode="auto">
          <a:xfrm flipH="1">
            <a:off x="7683500" y="5078413"/>
            <a:ext cx="61913" cy="96837"/>
          </a:xfrm>
          <a:prstGeom prst="line">
            <a:avLst/>
          </a:prstGeom>
          <a:noFill/>
          <a:ln w="18415">
            <a:solidFill>
              <a:srgbClr val="0000FF"/>
            </a:solidFill>
            <a:round/>
            <a:headEnd/>
            <a:tailEnd/>
          </a:ln>
        </p:spPr>
        <p:txBody>
          <a:bodyPr lIns="0" tIns="0" rIns="0" bIns="0"/>
          <a:lstStyle/>
          <a:p>
            <a:endParaRPr lang="en-US"/>
          </a:p>
        </p:txBody>
      </p:sp>
      <p:sp>
        <p:nvSpPr>
          <p:cNvPr id="48481" name="Line 375"/>
          <p:cNvSpPr>
            <a:spLocks noChangeShapeType="1"/>
          </p:cNvSpPr>
          <p:nvPr/>
        </p:nvSpPr>
        <p:spPr bwMode="auto">
          <a:xfrm>
            <a:off x="7747000" y="5084763"/>
            <a:ext cx="52388" cy="87312"/>
          </a:xfrm>
          <a:prstGeom prst="line">
            <a:avLst/>
          </a:prstGeom>
          <a:noFill/>
          <a:ln w="18415">
            <a:solidFill>
              <a:srgbClr val="0000FF"/>
            </a:solidFill>
            <a:round/>
            <a:headEnd/>
            <a:tailEnd/>
          </a:ln>
        </p:spPr>
        <p:txBody>
          <a:bodyPr lIns="0" tIns="0" rIns="0" bIns="0"/>
          <a:lstStyle/>
          <a:p>
            <a:endParaRPr lang="en-US"/>
          </a:p>
        </p:txBody>
      </p:sp>
      <p:sp>
        <p:nvSpPr>
          <p:cNvPr id="48482" name="Line 376"/>
          <p:cNvSpPr>
            <a:spLocks noChangeShapeType="1"/>
          </p:cNvSpPr>
          <p:nvPr/>
        </p:nvSpPr>
        <p:spPr bwMode="auto">
          <a:xfrm flipH="1" flipV="1">
            <a:off x="7688263" y="5367338"/>
            <a:ext cx="57150" cy="87312"/>
          </a:xfrm>
          <a:prstGeom prst="line">
            <a:avLst/>
          </a:prstGeom>
          <a:noFill/>
          <a:ln w="18415">
            <a:solidFill>
              <a:srgbClr val="0000FF"/>
            </a:solidFill>
            <a:round/>
            <a:headEnd/>
            <a:tailEnd/>
          </a:ln>
        </p:spPr>
        <p:txBody>
          <a:bodyPr lIns="0" tIns="0" rIns="0" bIns="0"/>
          <a:lstStyle/>
          <a:p>
            <a:endParaRPr lang="en-US"/>
          </a:p>
        </p:txBody>
      </p:sp>
      <p:sp>
        <p:nvSpPr>
          <p:cNvPr id="48483" name="Line 377"/>
          <p:cNvSpPr>
            <a:spLocks noChangeShapeType="1"/>
          </p:cNvSpPr>
          <p:nvPr/>
        </p:nvSpPr>
        <p:spPr bwMode="auto">
          <a:xfrm flipV="1">
            <a:off x="7742238" y="5367338"/>
            <a:ext cx="55562" cy="87312"/>
          </a:xfrm>
          <a:prstGeom prst="line">
            <a:avLst/>
          </a:prstGeom>
          <a:noFill/>
          <a:ln w="18415">
            <a:solidFill>
              <a:srgbClr val="0000FF"/>
            </a:solidFill>
            <a:round/>
            <a:headEnd/>
            <a:tailEnd/>
          </a:ln>
        </p:spPr>
        <p:txBody>
          <a:bodyPr lIns="0" tIns="0" rIns="0" bIns="0"/>
          <a:lstStyle/>
          <a:p>
            <a:endParaRPr lang="en-US"/>
          </a:p>
        </p:txBody>
      </p:sp>
      <p:sp>
        <p:nvSpPr>
          <p:cNvPr id="48484" name="Line 378"/>
          <p:cNvSpPr>
            <a:spLocks noChangeShapeType="1"/>
          </p:cNvSpPr>
          <p:nvPr/>
        </p:nvSpPr>
        <p:spPr bwMode="auto">
          <a:xfrm flipH="1">
            <a:off x="7688263" y="4997450"/>
            <a:ext cx="52387" cy="87313"/>
          </a:xfrm>
          <a:prstGeom prst="line">
            <a:avLst/>
          </a:prstGeom>
          <a:noFill/>
          <a:ln w="18415">
            <a:solidFill>
              <a:srgbClr val="0000FF"/>
            </a:solidFill>
            <a:round/>
            <a:headEnd/>
            <a:tailEnd/>
          </a:ln>
        </p:spPr>
        <p:txBody>
          <a:bodyPr lIns="0" tIns="0" rIns="0" bIns="0"/>
          <a:lstStyle/>
          <a:p>
            <a:endParaRPr lang="en-US"/>
          </a:p>
        </p:txBody>
      </p:sp>
      <p:sp>
        <p:nvSpPr>
          <p:cNvPr id="48485" name="Line 379"/>
          <p:cNvSpPr>
            <a:spLocks noChangeShapeType="1"/>
          </p:cNvSpPr>
          <p:nvPr/>
        </p:nvSpPr>
        <p:spPr bwMode="auto">
          <a:xfrm>
            <a:off x="7745413" y="5005388"/>
            <a:ext cx="52387" cy="87312"/>
          </a:xfrm>
          <a:prstGeom prst="line">
            <a:avLst/>
          </a:prstGeom>
          <a:noFill/>
          <a:ln w="18415">
            <a:solidFill>
              <a:srgbClr val="0000FF"/>
            </a:solidFill>
            <a:round/>
            <a:headEnd/>
            <a:tailEnd/>
          </a:ln>
        </p:spPr>
        <p:txBody>
          <a:bodyPr lIns="0" tIns="0" rIns="0" bIns="0"/>
          <a:lstStyle/>
          <a:p>
            <a:endParaRPr lang="en-US"/>
          </a:p>
        </p:txBody>
      </p:sp>
      <p:sp>
        <p:nvSpPr>
          <p:cNvPr id="48486" name="Line 380"/>
          <p:cNvSpPr>
            <a:spLocks noChangeShapeType="1"/>
          </p:cNvSpPr>
          <p:nvPr/>
        </p:nvSpPr>
        <p:spPr bwMode="auto">
          <a:xfrm flipH="1" flipV="1">
            <a:off x="7688263" y="5454650"/>
            <a:ext cx="57150" cy="85725"/>
          </a:xfrm>
          <a:prstGeom prst="line">
            <a:avLst/>
          </a:prstGeom>
          <a:noFill/>
          <a:ln w="18415">
            <a:solidFill>
              <a:srgbClr val="0000FF"/>
            </a:solidFill>
            <a:round/>
            <a:headEnd/>
            <a:tailEnd/>
          </a:ln>
        </p:spPr>
        <p:txBody>
          <a:bodyPr lIns="0" tIns="0" rIns="0" bIns="0"/>
          <a:lstStyle/>
          <a:p>
            <a:endParaRPr lang="en-US"/>
          </a:p>
        </p:txBody>
      </p:sp>
      <p:sp>
        <p:nvSpPr>
          <p:cNvPr id="48487" name="Line 381"/>
          <p:cNvSpPr>
            <a:spLocks noChangeShapeType="1"/>
          </p:cNvSpPr>
          <p:nvPr/>
        </p:nvSpPr>
        <p:spPr bwMode="auto">
          <a:xfrm flipV="1">
            <a:off x="7742238" y="5448300"/>
            <a:ext cx="55562" cy="88900"/>
          </a:xfrm>
          <a:prstGeom prst="line">
            <a:avLst/>
          </a:prstGeom>
          <a:noFill/>
          <a:ln w="18415">
            <a:solidFill>
              <a:srgbClr val="0000FF"/>
            </a:solidFill>
            <a:round/>
            <a:headEnd/>
            <a:tailEnd/>
          </a:ln>
        </p:spPr>
        <p:txBody>
          <a:bodyPr lIns="0" tIns="0" rIns="0" bIns="0"/>
          <a:lstStyle/>
          <a:p>
            <a:endParaRPr lang="en-US"/>
          </a:p>
        </p:txBody>
      </p:sp>
      <p:sp>
        <p:nvSpPr>
          <p:cNvPr id="48488" name="Line 382"/>
          <p:cNvSpPr>
            <a:spLocks noChangeShapeType="1"/>
          </p:cNvSpPr>
          <p:nvPr/>
        </p:nvSpPr>
        <p:spPr bwMode="auto">
          <a:xfrm>
            <a:off x="7745413" y="5078413"/>
            <a:ext cx="0" cy="146050"/>
          </a:xfrm>
          <a:prstGeom prst="line">
            <a:avLst/>
          </a:prstGeom>
          <a:noFill/>
          <a:ln w="18415">
            <a:solidFill>
              <a:srgbClr val="0000FF"/>
            </a:solidFill>
            <a:round/>
            <a:headEnd/>
            <a:tailEnd/>
          </a:ln>
        </p:spPr>
        <p:txBody>
          <a:bodyPr lIns="0" tIns="0" rIns="0" bIns="0"/>
          <a:lstStyle/>
          <a:p>
            <a:endParaRPr lang="en-US"/>
          </a:p>
        </p:txBody>
      </p:sp>
      <p:sp>
        <p:nvSpPr>
          <p:cNvPr id="48489" name="Line 383"/>
          <p:cNvSpPr>
            <a:spLocks noChangeShapeType="1"/>
          </p:cNvSpPr>
          <p:nvPr/>
        </p:nvSpPr>
        <p:spPr bwMode="auto">
          <a:xfrm>
            <a:off x="7745413" y="5289550"/>
            <a:ext cx="0" cy="141288"/>
          </a:xfrm>
          <a:prstGeom prst="line">
            <a:avLst/>
          </a:prstGeom>
          <a:noFill/>
          <a:ln w="18415">
            <a:solidFill>
              <a:srgbClr val="0000FF"/>
            </a:solidFill>
            <a:round/>
            <a:headEnd/>
            <a:tailEnd/>
          </a:ln>
        </p:spPr>
        <p:txBody>
          <a:bodyPr lIns="0" tIns="0" rIns="0" bIns="0"/>
          <a:lstStyle/>
          <a:p>
            <a:endParaRPr lang="en-US"/>
          </a:p>
        </p:txBody>
      </p:sp>
      <p:sp>
        <p:nvSpPr>
          <p:cNvPr id="48490" name="Freeform 384"/>
          <p:cNvSpPr>
            <a:spLocks/>
          </p:cNvSpPr>
          <p:nvPr/>
        </p:nvSpPr>
        <p:spPr bwMode="auto">
          <a:xfrm>
            <a:off x="7773988" y="5214938"/>
            <a:ext cx="23812" cy="100012"/>
          </a:xfrm>
          <a:custGeom>
            <a:avLst/>
            <a:gdLst>
              <a:gd name="T0" fmla="*/ 0 w 10"/>
              <a:gd name="T1" fmla="*/ 2147483647 h 27"/>
              <a:gd name="T2" fmla="*/ 2147483647 w 10"/>
              <a:gd name="T3" fmla="*/ 2147483647 h 27"/>
              <a:gd name="T4" fmla="*/ 2147483647 w 10"/>
              <a:gd name="T5" fmla="*/ 2147483647 h 27"/>
              <a:gd name="T6" fmla="*/ 2147483647 w 10"/>
              <a:gd name="T7" fmla="*/ 2147483647 h 27"/>
              <a:gd name="T8" fmla="*/ 2147483647 w 10"/>
              <a:gd name="T9" fmla="*/ 2147483647 h 27"/>
              <a:gd name="T10" fmla="*/ 2147483647 w 10"/>
              <a:gd name="T11" fmla="*/ 2147483647 h 27"/>
              <a:gd name="T12" fmla="*/ 2147483647 w 10"/>
              <a:gd name="T13" fmla="*/ 2147483647 h 27"/>
              <a:gd name="T14" fmla="*/ 2147483647 w 10"/>
              <a:gd name="T15" fmla="*/ 2147483647 h 27"/>
              <a:gd name="T16" fmla="*/ 2147483647 w 10"/>
              <a:gd name="T17" fmla="*/ 2147483647 h 27"/>
              <a:gd name="T18" fmla="*/ 2147483647 w 10"/>
              <a:gd name="T19" fmla="*/ 2147483647 h 27"/>
              <a:gd name="T20" fmla="*/ 2147483647 w 10"/>
              <a:gd name="T21" fmla="*/ 2147483647 h 27"/>
              <a:gd name="T22" fmla="*/ 2147483647 w 10"/>
              <a:gd name="T23" fmla="*/ 2147483647 h 27"/>
              <a:gd name="T24" fmla="*/ 2147483647 w 10"/>
              <a:gd name="T25" fmla="*/ 2147483647 h 27"/>
              <a:gd name="T26" fmla="*/ 2147483647 w 10"/>
              <a:gd name="T27" fmla="*/ 2147483647 h 27"/>
              <a:gd name="T28" fmla="*/ 2147483647 w 10"/>
              <a:gd name="T29" fmla="*/ 2147483647 h 27"/>
              <a:gd name="T30" fmla="*/ 2147483647 w 10"/>
              <a:gd name="T31" fmla="*/ 2147483647 h 27"/>
              <a:gd name="T32" fmla="*/ 0 w 10"/>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
              <a:gd name="T52" fmla="*/ 0 h 27"/>
              <a:gd name="T53" fmla="*/ 10 w 1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 h="27">
                <a:moveTo>
                  <a:pt x="0" y="26"/>
                </a:moveTo>
                <a:lnTo>
                  <a:pt x="1" y="26"/>
                </a:lnTo>
                <a:lnTo>
                  <a:pt x="3" y="25"/>
                </a:lnTo>
                <a:lnTo>
                  <a:pt x="4" y="24"/>
                </a:lnTo>
                <a:lnTo>
                  <a:pt x="6" y="22"/>
                </a:lnTo>
                <a:lnTo>
                  <a:pt x="6" y="20"/>
                </a:lnTo>
                <a:lnTo>
                  <a:pt x="8" y="19"/>
                </a:lnTo>
                <a:lnTo>
                  <a:pt x="8" y="17"/>
                </a:lnTo>
                <a:lnTo>
                  <a:pt x="9" y="13"/>
                </a:lnTo>
                <a:lnTo>
                  <a:pt x="8" y="11"/>
                </a:lnTo>
                <a:lnTo>
                  <a:pt x="8" y="10"/>
                </a:lnTo>
                <a:lnTo>
                  <a:pt x="6" y="8"/>
                </a:lnTo>
                <a:lnTo>
                  <a:pt x="6" y="5"/>
                </a:lnTo>
                <a:lnTo>
                  <a:pt x="4" y="5"/>
                </a:lnTo>
                <a:lnTo>
                  <a:pt x="3" y="3"/>
                </a:lnTo>
                <a:lnTo>
                  <a:pt x="1" y="3"/>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491" name="Oval 385"/>
          <p:cNvSpPr>
            <a:spLocks noChangeArrowheads="1"/>
          </p:cNvSpPr>
          <p:nvPr/>
        </p:nvSpPr>
        <p:spPr bwMode="auto">
          <a:xfrm>
            <a:off x="7042150" y="5748338"/>
            <a:ext cx="42863" cy="523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492" name="Line 386"/>
          <p:cNvSpPr>
            <a:spLocks noChangeShapeType="1"/>
          </p:cNvSpPr>
          <p:nvPr/>
        </p:nvSpPr>
        <p:spPr bwMode="auto">
          <a:xfrm flipH="1">
            <a:off x="7277100" y="5068888"/>
            <a:ext cx="61913" cy="103187"/>
          </a:xfrm>
          <a:prstGeom prst="line">
            <a:avLst/>
          </a:prstGeom>
          <a:noFill/>
          <a:ln w="18415">
            <a:solidFill>
              <a:srgbClr val="0000FF"/>
            </a:solidFill>
            <a:round/>
            <a:headEnd/>
            <a:tailEnd/>
          </a:ln>
        </p:spPr>
        <p:txBody>
          <a:bodyPr lIns="0" tIns="0" rIns="0" bIns="0"/>
          <a:lstStyle/>
          <a:p>
            <a:endParaRPr lang="en-US"/>
          </a:p>
        </p:txBody>
      </p:sp>
      <p:sp>
        <p:nvSpPr>
          <p:cNvPr id="48493" name="Line 387"/>
          <p:cNvSpPr>
            <a:spLocks noChangeShapeType="1"/>
          </p:cNvSpPr>
          <p:nvPr/>
        </p:nvSpPr>
        <p:spPr bwMode="auto">
          <a:xfrm>
            <a:off x="7340600" y="5078413"/>
            <a:ext cx="55563" cy="87312"/>
          </a:xfrm>
          <a:prstGeom prst="line">
            <a:avLst/>
          </a:prstGeom>
          <a:noFill/>
          <a:ln w="18415">
            <a:solidFill>
              <a:srgbClr val="0000FF"/>
            </a:solidFill>
            <a:round/>
            <a:headEnd/>
            <a:tailEnd/>
          </a:ln>
        </p:spPr>
        <p:txBody>
          <a:bodyPr lIns="0" tIns="0" rIns="0" bIns="0"/>
          <a:lstStyle/>
          <a:p>
            <a:endParaRPr lang="en-US"/>
          </a:p>
        </p:txBody>
      </p:sp>
      <p:sp>
        <p:nvSpPr>
          <p:cNvPr id="48494" name="Line 388"/>
          <p:cNvSpPr>
            <a:spLocks noChangeShapeType="1"/>
          </p:cNvSpPr>
          <p:nvPr/>
        </p:nvSpPr>
        <p:spPr bwMode="auto">
          <a:xfrm flipH="1" flipV="1">
            <a:off x="7278688" y="5362575"/>
            <a:ext cx="60325" cy="85725"/>
          </a:xfrm>
          <a:prstGeom prst="line">
            <a:avLst/>
          </a:prstGeom>
          <a:noFill/>
          <a:ln w="18415">
            <a:solidFill>
              <a:srgbClr val="0000FF"/>
            </a:solidFill>
            <a:round/>
            <a:headEnd/>
            <a:tailEnd/>
          </a:ln>
        </p:spPr>
        <p:txBody>
          <a:bodyPr lIns="0" tIns="0" rIns="0" bIns="0"/>
          <a:lstStyle/>
          <a:p>
            <a:endParaRPr lang="en-US"/>
          </a:p>
        </p:txBody>
      </p:sp>
      <p:sp>
        <p:nvSpPr>
          <p:cNvPr id="48495" name="Line 389"/>
          <p:cNvSpPr>
            <a:spLocks noChangeShapeType="1"/>
          </p:cNvSpPr>
          <p:nvPr/>
        </p:nvSpPr>
        <p:spPr bwMode="auto">
          <a:xfrm flipV="1">
            <a:off x="7335838" y="5357813"/>
            <a:ext cx="53975" cy="90487"/>
          </a:xfrm>
          <a:prstGeom prst="line">
            <a:avLst/>
          </a:prstGeom>
          <a:noFill/>
          <a:ln w="18415">
            <a:solidFill>
              <a:srgbClr val="0000FF"/>
            </a:solidFill>
            <a:round/>
            <a:headEnd/>
            <a:tailEnd/>
          </a:ln>
        </p:spPr>
        <p:txBody>
          <a:bodyPr lIns="0" tIns="0" rIns="0" bIns="0"/>
          <a:lstStyle/>
          <a:p>
            <a:endParaRPr lang="en-US"/>
          </a:p>
        </p:txBody>
      </p:sp>
      <p:sp>
        <p:nvSpPr>
          <p:cNvPr id="48496" name="Line 390"/>
          <p:cNvSpPr>
            <a:spLocks noChangeShapeType="1"/>
          </p:cNvSpPr>
          <p:nvPr/>
        </p:nvSpPr>
        <p:spPr bwMode="auto">
          <a:xfrm flipH="1">
            <a:off x="7278688" y="4992688"/>
            <a:ext cx="57150" cy="85725"/>
          </a:xfrm>
          <a:prstGeom prst="line">
            <a:avLst/>
          </a:prstGeom>
          <a:noFill/>
          <a:ln w="18415">
            <a:solidFill>
              <a:srgbClr val="0000FF"/>
            </a:solidFill>
            <a:round/>
            <a:headEnd/>
            <a:tailEnd/>
          </a:ln>
        </p:spPr>
        <p:txBody>
          <a:bodyPr lIns="0" tIns="0" rIns="0" bIns="0"/>
          <a:lstStyle/>
          <a:p>
            <a:endParaRPr lang="en-US"/>
          </a:p>
        </p:txBody>
      </p:sp>
      <p:sp>
        <p:nvSpPr>
          <p:cNvPr id="48497" name="Line 391"/>
          <p:cNvSpPr>
            <a:spLocks noChangeShapeType="1"/>
          </p:cNvSpPr>
          <p:nvPr/>
        </p:nvSpPr>
        <p:spPr bwMode="auto">
          <a:xfrm>
            <a:off x="7340600" y="4997450"/>
            <a:ext cx="52388" cy="87313"/>
          </a:xfrm>
          <a:prstGeom prst="line">
            <a:avLst/>
          </a:prstGeom>
          <a:noFill/>
          <a:ln w="18415">
            <a:solidFill>
              <a:srgbClr val="0000FF"/>
            </a:solidFill>
            <a:round/>
            <a:headEnd/>
            <a:tailEnd/>
          </a:ln>
        </p:spPr>
        <p:txBody>
          <a:bodyPr lIns="0" tIns="0" rIns="0" bIns="0"/>
          <a:lstStyle/>
          <a:p>
            <a:endParaRPr lang="en-US"/>
          </a:p>
        </p:txBody>
      </p:sp>
      <p:sp>
        <p:nvSpPr>
          <p:cNvPr id="48498" name="Line 392"/>
          <p:cNvSpPr>
            <a:spLocks noChangeShapeType="1"/>
          </p:cNvSpPr>
          <p:nvPr/>
        </p:nvSpPr>
        <p:spPr bwMode="auto">
          <a:xfrm flipH="1" flipV="1">
            <a:off x="7278688" y="5448300"/>
            <a:ext cx="60325" cy="88900"/>
          </a:xfrm>
          <a:prstGeom prst="line">
            <a:avLst/>
          </a:prstGeom>
          <a:noFill/>
          <a:ln w="18415">
            <a:solidFill>
              <a:srgbClr val="0000FF"/>
            </a:solidFill>
            <a:round/>
            <a:headEnd/>
            <a:tailEnd/>
          </a:ln>
        </p:spPr>
        <p:txBody>
          <a:bodyPr lIns="0" tIns="0" rIns="0" bIns="0"/>
          <a:lstStyle/>
          <a:p>
            <a:endParaRPr lang="en-US"/>
          </a:p>
        </p:txBody>
      </p:sp>
      <p:sp>
        <p:nvSpPr>
          <p:cNvPr id="48499" name="Line 393"/>
          <p:cNvSpPr>
            <a:spLocks noChangeShapeType="1"/>
          </p:cNvSpPr>
          <p:nvPr/>
        </p:nvSpPr>
        <p:spPr bwMode="auto">
          <a:xfrm flipV="1">
            <a:off x="7335838" y="5440363"/>
            <a:ext cx="53975" cy="87312"/>
          </a:xfrm>
          <a:prstGeom prst="line">
            <a:avLst/>
          </a:prstGeom>
          <a:noFill/>
          <a:ln w="18415">
            <a:solidFill>
              <a:srgbClr val="0000FF"/>
            </a:solidFill>
            <a:round/>
            <a:headEnd/>
            <a:tailEnd/>
          </a:ln>
        </p:spPr>
        <p:txBody>
          <a:bodyPr lIns="0" tIns="0" rIns="0" bIns="0"/>
          <a:lstStyle/>
          <a:p>
            <a:endParaRPr lang="en-US"/>
          </a:p>
        </p:txBody>
      </p:sp>
      <p:sp>
        <p:nvSpPr>
          <p:cNvPr id="48500" name="Line 394"/>
          <p:cNvSpPr>
            <a:spLocks noChangeShapeType="1"/>
          </p:cNvSpPr>
          <p:nvPr/>
        </p:nvSpPr>
        <p:spPr bwMode="auto">
          <a:xfrm>
            <a:off x="7340600" y="5075238"/>
            <a:ext cx="0" cy="139700"/>
          </a:xfrm>
          <a:prstGeom prst="line">
            <a:avLst/>
          </a:prstGeom>
          <a:noFill/>
          <a:ln w="18415">
            <a:solidFill>
              <a:srgbClr val="0000FF"/>
            </a:solidFill>
            <a:round/>
            <a:headEnd/>
            <a:tailEnd/>
          </a:ln>
        </p:spPr>
        <p:txBody>
          <a:bodyPr lIns="0" tIns="0" rIns="0" bIns="0"/>
          <a:lstStyle/>
          <a:p>
            <a:endParaRPr lang="en-US"/>
          </a:p>
        </p:txBody>
      </p:sp>
      <p:sp>
        <p:nvSpPr>
          <p:cNvPr id="48501" name="Line 395"/>
          <p:cNvSpPr>
            <a:spLocks noChangeShapeType="1"/>
          </p:cNvSpPr>
          <p:nvPr/>
        </p:nvSpPr>
        <p:spPr bwMode="auto">
          <a:xfrm>
            <a:off x="7339013" y="5284788"/>
            <a:ext cx="0" cy="138112"/>
          </a:xfrm>
          <a:prstGeom prst="line">
            <a:avLst/>
          </a:prstGeom>
          <a:noFill/>
          <a:ln w="18415">
            <a:solidFill>
              <a:srgbClr val="0000FF"/>
            </a:solidFill>
            <a:round/>
            <a:headEnd/>
            <a:tailEnd/>
          </a:ln>
        </p:spPr>
        <p:txBody>
          <a:bodyPr lIns="0" tIns="0" rIns="0" bIns="0"/>
          <a:lstStyle/>
          <a:p>
            <a:endParaRPr lang="en-US"/>
          </a:p>
        </p:txBody>
      </p:sp>
      <p:sp>
        <p:nvSpPr>
          <p:cNvPr id="48502" name="Freeform 396"/>
          <p:cNvSpPr>
            <a:spLocks/>
          </p:cNvSpPr>
          <p:nvPr/>
        </p:nvSpPr>
        <p:spPr bwMode="auto">
          <a:xfrm>
            <a:off x="7367588" y="5208588"/>
            <a:ext cx="22225" cy="103187"/>
          </a:xfrm>
          <a:custGeom>
            <a:avLst/>
            <a:gdLst>
              <a:gd name="T0" fmla="*/ 2147483647 w 11"/>
              <a:gd name="T1" fmla="*/ 2147483647 h 28"/>
              <a:gd name="T2" fmla="*/ 2147483647 w 11"/>
              <a:gd name="T3" fmla="*/ 2147483647 h 28"/>
              <a:gd name="T4" fmla="*/ 2147483647 w 11"/>
              <a:gd name="T5" fmla="*/ 2147483647 h 28"/>
              <a:gd name="T6" fmla="*/ 2147483647 w 11"/>
              <a:gd name="T7" fmla="*/ 2147483647 h 28"/>
              <a:gd name="T8" fmla="*/ 2147483647 w 11"/>
              <a:gd name="T9" fmla="*/ 2147483647 h 28"/>
              <a:gd name="T10" fmla="*/ 2147483647 w 11"/>
              <a:gd name="T11" fmla="*/ 2147483647 h 28"/>
              <a:gd name="T12" fmla="*/ 2147483647 w 11"/>
              <a:gd name="T13" fmla="*/ 2147483647 h 28"/>
              <a:gd name="T14" fmla="*/ 2147483647 w 11"/>
              <a:gd name="T15" fmla="*/ 2147483647 h 28"/>
              <a:gd name="T16" fmla="*/ 2147483647 w 11"/>
              <a:gd name="T17" fmla="*/ 2147483647 h 28"/>
              <a:gd name="T18" fmla="*/ 2147483647 w 11"/>
              <a:gd name="T19" fmla="*/ 2147483647 h 28"/>
              <a:gd name="T20" fmla="*/ 2147483647 w 11"/>
              <a:gd name="T21" fmla="*/ 2147483647 h 28"/>
              <a:gd name="T22" fmla="*/ 2147483647 w 11"/>
              <a:gd name="T23" fmla="*/ 2147483647 h 28"/>
              <a:gd name="T24" fmla="*/ 2147483647 w 11"/>
              <a:gd name="T25" fmla="*/ 2147483647 h 28"/>
              <a:gd name="T26" fmla="*/ 2147483647 w 11"/>
              <a:gd name="T27" fmla="*/ 2147483647 h 28"/>
              <a:gd name="T28" fmla="*/ 2147483647 w 11"/>
              <a:gd name="T29" fmla="*/ 2147483647 h 28"/>
              <a:gd name="T30" fmla="*/ 2147483647 w 11"/>
              <a:gd name="T31" fmla="*/ 2147483647 h 28"/>
              <a:gd name="T32" fmla="*/ 0 w 11"/>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28"/>
              <a:gd name="T53" fmla="*/ 11 w 11"/>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28">
                <a:moveTo>
                  <a:pt x="1" y="27"/>
                </a:moveTo>
                <a:lnTo>
                  <a:pt x="2" y="27"/>
                </a:lnTo>
                <a:lnTo>
                  <a:pt x="4" y="26"/>
                </a:lnTo>
                <a:lnTo>
                  <a:pt x="6" y="24"/>
                </a:lnTo>
                <a:lnTo>
                  <a:pt x="7" y="22"/>
                </a:lnTo>
                <a:lnTo>
                  <a:pt x="7" y="21"/>
                </a:lnTo>
                <a:lnTo>
                  <a:pt x="9" y="19"/>
                </a:lnTo>
                <a:lnTo>
                  <a:pt x="9" y="17"/>
                </a:lnTo>
                <a:lnTo>
                  <a:pt x="10" y="13"/>
                </a:lnTo>
                <a:lnTo>
                  <a:pt x="9" y="12"/>
                </a:lnTo>
                <a:lnTo>
                  <a:pt x="9" y="10"/>
                </a:lnTo>
                <a:lnTo>
                  <a:pt x="7" y="7"/>
                </a:lnTo>
                <a:lnTo>
                  <a:pt x="7" y="6"/>
                </a:lnTo>
                <a:lnTo>
                  <a:pt x="5" y="5"/>
                </a:lnTo>
                <a:lnTo>
                  <a:pt x="4" y="3"/>
                </a:lnTo>
                <a:lnTo>
                  <a:pt x="1" y="2"/>
                </a:lnTo>
                <a:lnTo>
                  <a:pt x="0" y="0"/>
                </a:lnTo>
              </a:path>
            </a:pathLst>
          </a:custGeom>
          <a:noFill/>
          <a:ln w="18415" cap="flat" cmpd="sng">
            <a:solidFill>
              <a:srgbClr val="0000FF"/>
            </a:solidFill>
            <a:prstDash val="solid"/>
            <a:round/>
            <a:headEnd type="none" w="med" len="med"/>
            <a:tailEnd type="none" w="med" len="med"/>
          </a:ln>
        </p:spPr>
        <p:txBody>
          <a:bodyPr lIns="0" tIns="0" rIns="0" bIns="0"/>
          <a:lstStyle/>
          <a:p>
            <a:endParaRPr lang="en-US"/>
          </a:p>
        </p:txBody>
      </p:sp>
      <p:sp>
        <p:nvSpPr>
          <p:cNvPr id="48503" name="Line 397"/>
          <p:cNvSpPr>
            <a:spLocks noChangeShapeType="1"/>
          </p:cNvSpPr>
          <p:nvPr/>
        </p:nvSpPr>
        <p:spPr bwMode="auto">
          <a:xfrm>
            <a:off x="7335838" y="5537200"/>
            <a:ext cx="0" cy="220663"/>
          </a:xfrm>
          <a:prstGeom prst="line">
            <a:avLst/>
          </a:prstGeom>
          <a:noFill/>
          <a:ln w="18415">
            <a:solidFill>
              <a:srgbClr val="0000FF"/>
            </a:solidFill>
            <a:round/>
            <a:headEnd/>
            <a:tailEnd/>
          </a:ln>
        </p:spPr>
        <p:txBody>
          <a:bodyPr lIns="0" tIns="0" rIns="0" bIns="0"/>
          <a:lstStyle/>
          <a:p>
            <a:endParaRPr lang="en-US"/>
          </a:p>
        </p:txBody>
      </p:sp>
      <p:sp>
        <p:nvSpPr>
          <p:cNvPr id="48504" name="Oval 398"/>
          <p:cNvSpPr>
            <a:spLocks noChangeArrowheads="1"/>
          </p:cNvSpPr>
          <p:nvPr/>
        </p:nvSpPr>
        <p:spPr bwMode="auto">
          <a:xfrm>
            <a:off x="7316788" y="5754688"/>
            <a:ext cx="41275" cy="460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505" name="Oval 399"/>
          <p:cNvSpPr>
            <a:spLocks noChangeArrowheads="1"/>
          </p:cNvSpPr>
          <p:nvPr/>
        </p:nvSpPr>
        <p:spPr bwMode="auto">
          <a:xfrm>
            <a:off x="7720013" y="5757863"/>
            <a:ext cx="38100" cy="42862"/>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506" name="Text Box 400"/>
          <p:cNvSpPr txBox="1">
            <a:spLocks noChangeArrowheads="1"/>
          </p:cNvSpPr>
          <p:nvPr/>
        </p:nvSpPr>
        <p:spPr bwMode="auto">
          <a:xfrm>
            <a:off x="1103313" y="3713163"/>
            <a:ext cx="841375" cy="315912"/>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DIESEL</a:t>
            </a:r>
          </a:p>
          <a:p>
            <a:pPr defTabSz="423863">
              <a:buClr>
                <a:srgbClr val="000000"/>
              </a:buClr>
              <a:buSzPct val="90000"/>
              <a:buFont typeface="Monotype Sorts" pitchFamily="2" charset="2"/>
              <a:buNone/>
            </a:pPr>
            <a:r>
              <a:rPr lang="en-US" sz="800" b="1">
                <a:solidFill>
                  <a:srgbClr val="000000"/>
                </a:solidFill>
              </a:rPr>
              <a:t>GENERATOR </a:t>
            </a:r>
            <a:endParaRPr lang="en-US" sz="800">
              <a:latin typeface="Times New Roman" pitchFamily="18" charset="0"/>
            </a:endParaRPr>
          </a:p>
        </p:txBody>
      </p:sp>
      <p:sp>
        <p:nvSpPr>
          <p:cNvPr id="48507" name="Text Box 401"/>
          <p:cNvSpPr txBox="1">
            <a:spLocks noChangeArrowheads="1"/>
          </p:cNvSpPr>
          <p:nvPr/>
        </p:nvSpPr>
        <p:spPr bwMode="auto">
          <a:xfrm>
            <a:off x="1541463" y="5857875"/>
            <a:ext cx="1060450" cy="18415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4.16KV BUS 2AA02</a:t>
            </a:r>
            <a:endParaRPr lang="en-US" sz="800">
              <a:latin typeface="Times New Roman" pitchFamily="18" charset="0"/>
            </a:endParaRPr>
          </a:p>
        </p:txBody>
      </p:sp>
      <p:sp>
        <p:nvSpPr>
          <p:cNvPr id="48508" name="Text Box 402"/>
          <p:cNvSpPr txBox="1">
            <a:spLocks noChangeArrowheads="1"/>
          </p:cNvSpPr>
          <p:nvPr/>
        </p:nvSpPr>
        <p:spPr bwMode="auto">
          <a:xfrm>
            <a:off x="2989263" y="5842000"/>
            <a:ext cx="971550" cy="1603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4.16KV BUS 2NA05</a:t>
            </a:r>
            <a:endParaRPr lang="en-US" sz="800">
              <a:latin typeface="Times New Roman" pitchFamily="18" charset="0"/>
            </a:endParaRPr>
          </a:p>
        </p:txBody>
      </p:sp>
      <p:sp>
        <p:nvSpPr>
          <p:cNvPr id="48509" name="Text Box 403"/>
          <p:cNvSpPr txBox="1">
            <a:spLocks noChangeArrowheads="1"/>
          </p:cNvSpPr>
          <p:nvPr/>
        </p:nvSpPr>
        <p:spPr bwMode="auto">
          <a:xfrm>
            <a:off x="4318000" y="5846763"/>
            <a:ext cx="1014413" cy="1555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4.16KV BUS 2NA01</a:t>
            </a:r>
            <a:endParaRPr lang="en-US" sz="800">
              <a:latin typeface="Times New Roman" pitchFamily="18" charset="0"/>
            </a:endParaRPr>
          </a:p>
        </p:txBody>
      </p:sp>
      <p:sp>
        <p:nvSpPr>
          <p:cNvPr id="48510" name="Text Box 404"/>
          <p:cNvSpPr txBox="1">
            <a:spLocks noChangeArrowheads="1"/>
          </p:cNvSpPr>
          <p:nvPr/>
        </p:nvSpPr>
        <p:spPr bwMode="auto">
          <a:xfrm>
            <a:off x="5703888" y="5816600"/>
            <a:ext cx="1041400" cy="2286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4.16KV BUS 2NA04</a:t>
            </a:r>
            <a:endParaRPr lang="en-US" sz="800">
              <a:latin typeface="Times New Roman" pitchFamily="18" charset="0"/>
            </a:endParaRPr>
          </a:p>
        </p:txBody>
      </p:sp>
      <p:sp>
        <p:nvSpPr>
          <p:cNvPr id="48511" name="Text Box 405"/>
          <p:cNvSpPr txBox="1">
            <a:spLocks noChangeArrowheads="1"/>
          </p:cNvSpPr>
          <p:nvPr/>
        </p:nvSpPr>
        <p:spPr bwMode="auto">
          <a:xfrm>
            <a:off x="6965950" y="5845175"/>
            <a:ext cx="1087438" cy="1730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4.16KV BUS 2BA03</a:t>
            </a:r>
            <a:endParaRPr lang="en-US" sz="800" b="1">
              <a:latin typeface="Times New Roman" pitchFamily="18" charset="0"/>
            </a:endParaRPr>
          </a:p>
        </p:txBody>
      </p:sp>
      <p:sp>
        <p:nvSpPr>
          <p:cNvPr id="48512" name="Oval 406"/>
          <p:cNvSpPr>
            <a:spLocks noChangeArrowheads="1"/>
          </p:cNvSpPr>
          <p:nvPr/>
        </p:nvSpPr>
        <p:spPr bwMode="auto">
          <a:xfrm>
            <a:off x="3055938" y="5754688"/>
            <a:ext cx="38100" cy="4603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513" name="Oval 407"/>
          <p:cNvSpPr>
            <a:spLocks noChangeArrowheads="1"/>
          </p:cNvSpPr>
          <p:nvPr/>
        </p:nvSpPr>
        <p:spPr bwMode="auto">
          <a:xfrm>
            <a:off x="5378450" y="4233863"/>
            <a:ext cx="36513" cy="52387"/>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514" name="Oval 408"/>
          <p:cNvSpPr>
            <a:spLocks noChangeArrowheads="1"/>
          </p:cNvSpPr>
          <p:nvPr/>
        </p:nvSpPr>
        <p:spPr bwMode="auto">
          <a:xfrm>
            <a:off x="4932363" y="4248150"/>
            <a:ext cx="38100" cy="49213"/>
          </a:xfrm>
          <a:prstGeom prst="ellipse">
            <a:avLst/>
          </a:prstGeom>
          <a:solidFill>
            <a:srgbClr val="000000"/>
          </a:solidFill>
          <a:ln w="18415">
            <a:solidFill>
              <a:srgbClr val="000000"/>
            </a:solidFill>
            <a:round/>
            <a:headEnd/>
            <a:tailEnd/>
          </a:ln>
        </p:spPr>
        <p:txBody>
          <a:bodyPr lIns="0" tIns="0" rIns="0" bIns="0"/>
          <a:lstStyle/>
          <a:p>
            <a:endParaRPr lang="en-US"/>
          </a:p>
        </p:txBody>
      </p:sp>
      <p:sp>
        <p:nvSpPr>
          <p:cNvPr id="48515" name="Text Box 409"/>
          <p:cNvSpPr txBox="1">
            <a:spLocks noChangeArrowheads="1"/>
          </p:cNvSpPr>
          <p:nvPr/>
        </p:nvSpPr>
        <p:spPr bwMode="auto">
          <a:xfrm>
            <a:off x="5627688" y="5175250"/>
            <a:ext cx="125412" cy="1651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8516" name="Text Box 410"/>
          <p:cNvSpPr txBox="1">
            <a:spLocks noChangeArrowheads="1"/>
          </p:cNvSpPr>
          <p:nvPr/>
        </p:nvSpPr>
        <p:spPr bwMode="auto">
          <a:xfrm>
            <a:off x="6900863" y="5187950"/>
            <a:ext cx="128587" cy="1555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8517" name="Text Box 411"/>
          <p:cNvSpPr txBox="1">
            <a:spLocks noChangeArrowheads="1"/>
          </p:cNvSpPr>
          <p:nvPr/>
        </p:nvSpPr>
        <p:spPr bwMode="auto">
          <a:xfrm>
            <a:off x="7175500" y="5192713"/>
            <a:ext cx="134938" cy="1555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8518" name="Text Box 412"/>
          <p:cNvSpPr txBox="1">
            <a:spLocks noChangeArrowheads="1"/>
          </p:cNvSpPr>
          <p:nvPr/>
        </p:nvSpPr>
        <p:spPr bwMode="auto">
          <a:xfrm>
            <a:off x="7586663" y="5192713"/>
            <a:ext cx="133350" cy="15875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8519" name="Text Box 413"/>
          <p:cNvSpPr txBox="1">
            <a:spLocks noChangeArrowheads="1"/>
          </p:cNvSpPr>
          <p:nvPr/>
        </p:nvSpPr>
        <p:spPr bwMode="auto">
          <a:xfrm>
            <a:off x="6367463" y="5192713"/>
            <a:ext cx="130175" cy="1555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8520" name="Text Box 414"/>
          <p:cNvSpPr txBox="1">
            <a:spLocks noChangeArrowheads="1"/>
          </p:cNvSpPr>
          <p:nvPr/>
        </p:nvSpPr>
        <p:spPr bwMode="auto">
          <a:xfrm>
            <a:off x="4240213" y="5178425"/>
            <a:ext cx="128587" cy="16510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8521" name="Text Box 415"/>
          <p:cNvSpPr txBox="1">
            <a:spLocks noChangeArrowheads="1"/>
          </p:cNvSpPr>
          <p:nvPr/>
        </p:nvSpPr>
        <p:spPr bwMode="auto">
          <a:xfrm>
            <a:off x="4786313" y="5183188"/>
            <a:ext cx="133350" cy="16033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8522" name="Text Box 416"/>
          <p:cNvSpPr txBox="1">
            <a:spLocks noChangeArrowheads="1"/>
          </p:cNvSpPr>
          <p:nvPr/>
        </p:nvSpPr>
        <p:spPr bwMode="auto">
          <a:xfrm>
            <a:off x="3478213" y="5192713"/>
            <a:ext cx="130175" cy="155575"/>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8523" name="Text Box 417"/>
          <p:cNvSpPr txBox="1">
            <a:spLocks noChangeArrowheads="1"/>
          </p:cNvSpPr>
          <p:nvPr/>
        </p:nvSpPr>
        <p:spPr bwMode="auto">
          <a:xfrm>
            <a:off x="2919413" y="5183188"/>
            <a:ext cx="133350" cy="16033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8524" name="Text Box 418"/>
          <p:cNvSpPr txBox="1">
            <a:spLocks noChangeArrowheads="1"/>
          </p:cNvSpPr>
          <p:nvPr/>
        </p:nvSpPr>
        <p:spPr bwMode="auto">
          <a:xfrm>
            <a:off x="2266950" y="5207000"/>
            <a:ext cx="131763" cy="1603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sp>
        <p:nvSpPr>
          <p:cNvPr id="48525" name="Text Box 419"/>
          <p:cNvSpPr txBox="1">
            <a:spLocks noChangeArrowheads="1"/>
          </p:cNvSpPr>
          <p:nvPr/>
        </p:nvSpPr>
        <p:spPr bwMode="auto">
          <a:xfrm>
            <a:off x="1992313" y="5208588"/>
            <a:ext cx="133350" cy="158750"/>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NC</a:t>
            </a:r>
            <a:endParaRPr lang="en-US" sz="600">
              <a:latin typeface="Times New Roman" pitchFamily="18" charset="0"/>
            </a:endParaRPr>
          </a:p>
        </p:txBody>
      </p:sp>
      <p:sp>
        <p:nvSpPr>
          <p:cNvPr id="48526" name="Text Box 420"/>
          <p:cNvSpPr txBox="1">
            <a:spLocks noChangeArrowheads="1"/>
          </p:cNvSpPr>
          <p:nvPr/>
        </p:nvSpPr>
        <p:spPr bwMode="auto">
          <a:xfrm>
            <a:off x="1589088" y="5207000"/>
            <a:ext cx="130175" cy="1603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600" b="1">
                <a:solidFill>
                  <a:srgbClr val="000000"/>
                </a:solidFill>
              </a:rPr>
              <a:t>NO</a:t>
            </a:r>
            <a:endParaRPr lang="en-US" sz="600">
              <a:latin typeface="Times New Roman" pitchFamily="18" charset="0"/>
            </a:endParaRPr>
          </a:p>
        </p:txBody>
      </p:sp>
      <p:grpSp>
        <p:nvGrpSpPr>
          <p:cNvPr id="48527" name="Group 421"/>
          <p:cNvGrpSpPr>
            <a:grpSpLocks/>
          </p:cNvGrpSpPr>
          <p:nvPr/>
        </p:nvGrpSpPr>
        <p:grpSpPr bwMode="auto">
          <a:xfrm>
            <a:off x="1600200" y="4135438"/>
            <a:ext cx="309563" cy="930275"/>
            <a:chOff x="4378" y="2821"/>
            <a:chExt cx="164" cy="394"/>
          </a:xfrm>
        </p:grpSpPr>
        <p:sp>
          <p:nvSpPr>
            <p:cNvPr id="48554" name="Line 422"/>
            <p:cNvSpPr>
              <a:spLocks noChangeShapeType="1"/>
            </p:cNvSpPr>
            <p:nvPr/>
          </p:nvSpPr>
          <p:spPr bwMode="auto">
            <a:xfrm>
              <a:off x="4453" y="2979"/>
              <a:ext cx="0" cy="236"/>
            </a:xfrm>
            <a:prstGeom prst="line">
              <a:avLst/>
            </a:prstGeom>
            <a:noFill/>
            <a:ln w="18415">
              <a:solidFill>
                <a:srgbClr val="0000FF"/>
              </a:solidFill>
              <a:round/>
              <a:headEnd/>
              <a:tailEnd/>
            </a:ln>
          </p:spPr>
          <p:txBody>
            <a:bodyPr lIns="0" tIns="0" rIns="0" bIns="0"/>
            <a:lstStyle/>
            <a:p>
              <a:endParaRPr lang="en-US"/>
            </a:p>
          </p:txBody>
        </p:sp>
        <p:grpSp>
          <p:nvGrpSpPr>
            <p:cNvPr id="48555" name="Group 423"/>
            <p:cNvGrpSpPr>
              <a:grpSpLocks/>
            </p:cNvGrpSpPr>
            <p:nvPr/>
          </p:nvGrpSpPr>
          <p:grpSpPr bwMode="auto">
            <a:xfrm>
              <a:off x="4378" y="2821"/>
              <a:ext cx="164" cy="154"/>
              <a:chOff x="4372" y="2659"/>
              <a:chExt cx="164" cy="154"/>
            </a:xfrm>
          </p:grpSpPr>
          <p:sp>
            <p:nvSpPr>
              <p:cNvPr id="48556" name="Oval 424"/>
              <p:cNvSpPr>
                <a:spLocks noChangeArrowheads="1"/>
              </p:cNvSpPr>
              <p:nvPr/>
            </p:nvSpPr>
            <p:spPr bwMode="auto">
              <a:xfrm>
                <a:off x="4372" y="2659"/>
                <a:ext cx="164" cy="154"/>
              </a:xfrm>
              <a:prstGeom prst="ellipse">
                <a:avLst/>
              </a:prstGeom>
              <a:solidFill>
                <a:srgbClr val="FFFFFF"/>
              </a:solidFill>
              <a:ln w="18415">
                <a:solidFill>
                  <a:srgbClr val="0000FF"/>
                </a:solidFill>
                <a:round/>
                <a:headEnd/>
                <a:tailEnd/>
              </a:ln>
            </p:spPr>
            <p:txBody>
              <a:bodyPr lIns="0" tIns="0" rIns="0" bIns="0"/>
              <a:lstStyle/>
              <a:p>
                <a:endParaRPr lang="en-US"/>
              </a:p>
            </p:txBody>
          </p:sp>
          <p:sp>
            <p:nvSpPr>
              <p:cNvPr id="48557" name="Line 425"/>
              <p:cNvSpPr>
                <a:spLocks noChangeShapeType="1"/>
              </p:cNvSpPr>
              <p:nvPr/>
            </p:nvSpPr>
            <p:spPr bwMode="auto">
              <a:xfrm>
                <a:off x="4453" y="2664"/>
                <a:ext cx="0" cy="63"/>
              </a:xfrm>
              <a:prstGeom prst="line">
                <a:avLst/>
              </a:prstGeom>
              <a:noFill/>
              <a:ln w="18415">
                <a:solidFill>
                  <a:srgbClr val="0000FF"/>
                </a:solidFill>
                <a:round/>
                <a:headEnd/>
                <a:tailEnd/>
              </a:ln>
            </p:spPr>
            <p:txBody>
              <a:bodyPr lIns="0" tIns="0" rIns="0" bIns="0"/>
              <a:lstStyle/>
              <a:p>
                <a:endParaRPr lang="en-US"/>
              </a:p>
            </p:txBody>
          </p:sp>
          <p:sp>
            <p:nvSpPr>
              <p:cNvPr id="48558" name="Line 426"/>
              <p:cNvSpPr>
                <a:spLocks noChangeShapeType="1"/>
              </p:cNvSpPr>
              <p:nvPr/>
            </p:nvSpPr>
            <p:spPr bwMode="auto">
              <a:xfrm>
                <a:off x="4453" y="2730"/>
                <a:ext cx="68" cy="47"/>
              </a:xfrm>
              <a:prstGeom prst="line">
                <a:avLst/>
              </a:prstGeom>
              <a:noFill/>
              <a:ln w="18415">
                <a:solidFill>
                  <a:srgbClr val="0000FF"/>
                </a:solidFill>
                <a:round/>
                <a:headEnd/>
                <a:tailEnd/>
              </a:ln>
            </p:spPr>
            <p:txBody>
              <a:bodyPr lIns="0" tIns="0" rIns="0" bIns="0"/>
              <a:lstStyle/>
              <a:p>
                <a:endParaRPr lang="en-US"/>
              </a:p>
            </p:txBody>
          </p:sp>
          <p:sp>
            <p:nvSpPr>
              <p:cNvPr id="48559" name="Line 427"/>
              <p:cNvSpPr>
                <a:spLocks noChangeShapeType="1"/>
              </p:cNvSpPr>
              <p:nvPr/>
            </p:nvSpPr>
            <p:spPr bwMode="auto">
              <a:xfrm flipV="1">
                <a:off x="4386" y="2733"/>
                <a:ext cx="63" cy="41"/>
              </a:xfrm>
              <a:prstGeom prst="line">
                <a:avLst/>
              </a:prstGeom>
              <a:noFill/>
              <a:ln w="18415">
                <a:solidFill>
                  <a:srgbClr val="0000FF"/>
                </a:solidFill>
                <a:round/>
                <a:headEnd/>
                <a:tailEnd/>
              </a:ln>
            </p:spPr>
            <p:txBody>
              <a:bodyPr lIns="0" tIns="0" rIns="0" bIns="0"/>
              <a:lstStyle/>
              <a:p>
                <a:endParaRPr lang="en-US"/>
              </a:p>
            </p:txBody>
          </p:sp>
        </p:grpSp>
      </p:grpSp>
      <p:sp>
        <p:nvSpPr>
          <p:cNvPr id="48528" name="Text Box 428"/>
          <p:cNvSpPr txBox="1">
            <a:spLocks noChangeArrowheads="1"/>
          </p:cNvSpPr>
          <p:nvPr/>
        </p:nvSpPr>
        <p:spPr bwMode="auto">
          <a:xfrm>
            <a:off x="7281863" y="3813175"/>
            <a:ext cx="720725" cy="249238"/>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400" b="1">
                <a:solidFill>
                  <a:srgbClr val="000000"/>
                </a:solidFill>
              </a:rPr>
              <a:t>      </a:t>
            </a:r>
            <a:r>
              <a:rPr lang="en-US" sz="800" b="1">
                <a:solidFill>
                  <a:srgbClr val="000000"/>
                </a:solidFill>
              </a:rPr>
              <a:t>DIESEL</a:t>
            </a:r>
          </a:p>
          <a:p>
            <a:pPr defTabSz="423863">
              <a:buClr>
                <a:srgbClr val="000000"/>
              </a:buClr>
              <a:buSzPct val="90000"/>
              <a:buFont typeface="Monotype Sorts" pitchFamily="2" charset="2"/>
              <a:buNone/>
            </a:pPr>
            <a:r>
              <a:rPr lang="en-US" sz="800" b="1">
                <a:solidFill>
                  <a:srgbClr val="000000"/>
                </a:solidFill>
              </a:rPr>
              <a:t>GENERATOR </a:t>
            </a:r>
            <a:endParaRPr lang="en-US" sz="800">
              <a:latin typeface="Times New Roman" pitchFamily="18" charset="0"/>
            </a:endParaRPr>
          </a:p>
        </p:txBody>
      </p:sp>
      <p:sp>
        <p:nvSpPr>
          <p:cNvPr id="48529" name="Line 429"/>
          <p:cNvSpPr>
            <a:spLocks noChangeShapeType="1"/>
          </p:cNvSpPr>
          <p:nvPr/>
        </p:nvSpPr>
        <p:spPr bwMode="auto">
          <a:xfrm>
            <a:off x="7094538" y="2454275"/>
            <a:ext cx="11112" cy="128588"/>
          </a:xfrm>
          <a:prstGeom prst="line">
            <a:avLst/>
          </a:prstGeom>
          <a:noFill/>
          <a:ln w="18415">
            <a:solidFill>
              <a:srgbClr val="622100"/>
            </a:solidFill>
            <a:round/>
            <a:headEnd/>
            <a:tailEnd/>
          </a:ln>
        </p:spPr>
        <p:txBody>
          <a:bodyPr lIns="0" tIns="0" rIns="0" bIns="0"/>
          <a:lstStyle/>
          <a:p>
            <a:endParaRPr lang="en-US"/>
          </a:p>
        </p:txBody>
      </p:sp>
      <p:sp>
        <p:nvSpPr>
          <p:cNvPr id="48530" name="Line 430"/>
          <p:cNvSpPr>
            <a:spLocks noChangeShapeType="1"/>
          </p:cNvSpPr>
          <p:nvPr/>
        </p:nvSpPr>
        <p:spPr bwMode="auto">
          <a:xfrm rot="-5400000">
            <a:off x="6822282" y="3686969"/>
            <a:ext cx="1587" cy="619125"/>
          </a:xfrm>
          <a:prstGeom prst="line">
            <a:avLst/>
          </a:prstGeom>
          <a:noFill/>
          <a:ln w="18415">
            <a:solidFill>
              <a:srgbClr val="0000FF"/>
            </a:solidFill>
            <a:round/>
            <a:headEnd/>
            <a:tailEnd/>
          </a:ln>
        </p:spPr>
        <p:txBody>
          <a:bodyPr lIns="0" tIns="0" rIns="0" bIns="0"/>
          <a:lstStyle/>
          <a:p>
            <a:endParaRPr lang="en-US"/>
          </a:p>
        </p:txBody>
      </p:sp>
      <p:sp>
        <p:nvSpPr>
          <p:cNvPr id="48531" name="Line 431"/>
          <p:cNvSpPr>
            <a:spLocks noChangeShapeType="1"/>
          </p:cNvSpPr>
          <p:nvPr/>
        </p:nvSpPr>
        <p:spPr bwMode="auto">
          <a:xfrm rot="10800000">
            <a:off x="6526213" y="4011613"/>
            <a:ext cx="1587" cy="495300"/>
          </a:xfrm>
          <a:prstGeom prst="line">
            <a:avLst/>
          </a:prstGeom>
          <a:noFill/>
          <a:ln w="18415">
            <a:solidFill>
              <a:srgbClr val="0000FF"/>
            </a:solidFill>
            <a:round/>
            <a:headEnd/>
            <a:tailEnd/>
          </a:ln>
        </p:spPr>
        <p:txBody>
          <a:bodyPr lIns="0" tIns="0" rIns="0" bIns="0"/>
          <a:lstStyle/>
          <a:p>
            <a:endParaRPr lang="en-US"/>
          </a:p>
        </p:txBody>
      </p:sp>
      <p:sp>
        <p:nvSpPr>
          <p:cNvPr id="48532" name="Line 432"/>
          <p:cNvSpPr>
            <a:spLocks noChangeShapeType="1"/>
          </p:cNvSpPr>
          <p:nvPr/>
        </p:nvSpPr>
        <p:spPr bwMode="auto">
          <a:xfrm>
            <a:off x="6527800" y="4518025"/>
            <a:ext cx="0" cy="492125"/>
          </a:xfrm>
          <a:prstGeom prst="line">
            <a:avLst/>
          </a:prstGeom>
          <a:noFill/>
          <a:ln w="18415">
            <a:solidFill>
              <a:srgbClr val="0000FF"/>
            </a:solidFill>
            <a:round/>
            <a:headEnd/>
            <a:tailEnd/>
          </a:ln>
        </p:spPr>
        <p:txBody>
          <a:bodyPr lIns="0" tIns="0" rIns="0" bIns="0"/>
          <a:lstStyle/>
          <a:p>
            <a:endParaRPr lang="en-US"/>
          </a:p>
        </p:txBody>
      </p:sp>
      <p:sp>
        <p:nvSpPr>
          <p:cNvPr id="48533" name="Line 433"/>
          <p:cNvSpPr>
            <a:spLocks noChangeShapeType="1"/>
          </p:cNvSpPr>
          <p:nvPr/>
        </p:nvSpPr>
        <p:spPr bwMode="auto">
          <a:xfrm>
            <a:off x="3976688" y="1889125"/>
            <a:ext cx="3175" cy="544513"/>
          </a:xfrm>
          <a:prstGeom prst="line">
            <a:avLst/>
          </a:prstGeom>
          <a:noFill/>
          <a:ln w="18415">
            <a:solidFill>
              <a:srgbClr val="0000FF"/>
            </a:solidFill>
            <a:round/>
            <a:headEnd/>
            <a:tailEnd type="triangle" w="med" len="med"/>
          </a:ln>
        </p:spPr>
        <p:txBody>
          <a:bodyPr lIns="0" tIns="0" rIns="0" bIns="0"/>
          <a:lstStyle/>
          <a:p>
            <a:endParaRPr lang="en-US"/>
          </a:p>
        </p:txBody>
      </p:sp>
      <p:grpSp>
        <p:nvGrpSpPr>
          <p:cNvPr id="48534" name="Group 434"/>
          <p:cNvGrpSpPr>
            <a:grpSpLocks/>
          </p:cNvGrpSpPr>
          <p:nvPr/>
        </p:nvGrpSpPr>
        <p:grpSpPr bwMode="auto">
          <a:xfrm>
            <a:off x="2127250" y="1927225"/>
            <a:ext cx="690563" cy="836613"/>
            <a:chOff x="1340" y="1214"/>
            <a:chExt cx="435" cy="527"/>
          </a:xfrm>
        </p:grpSpPr>
        <p:sp>
          <p:nvSpPr>
            <p:cNvPr id="48552" name="Line 435"/>
            <p:cNvSpPr>
              <a:spLocks noChangeShapeType="1"/>
            </p:cNvSpPr>
            <p:nvPr/>
          </p:nvSpPr>
          <p:spPr bwMode="auto">
            <a:xfrm>
              <a:off x="1539" y="1214"/>
              <a:ext cx="1" cy="343"/>
            </a:xfrm>
            <a:prstGeom prst="line">
              <a:avLst/>
            </a:prstGeom>
            <a:noFill/>
            <a:ln w="18415">
              <a:solidFill>
                <a:srgbClr val="0000FF"/>
              </a:solidFill>
              <a:round/>
              <a:headEnd/>
              <a:tailEnd type="triangle" w="med" len="med"/>
            </a:ln>
          </p:spPr>
          <p:txBody>
            <a:bodyPr lIns="0" tIns="0" rIns="0" bIns="0"/>
            <a:lstStyle/>
            <a:p>
              <a:endParaRPr lang="en-US"/>
            </a:p>
          </p:txBody>
        </p:sp>
        <p:sp>
          <p:nvSpPr>
            <p:cNvPr id="48553" name="Text Box 436"/>
            <p:cNvSpPr txBox="1">
              <a:spLocks noChangeArrowheads="1"/>
            </p:cNvSpPr>
            <p:nvPr/>
          </p:nvSpPr>
          <p:spPr bwMode="auto">
            <a:xfrm>
              <a:off x="1340" y="1529"/>
              <a:ext cx="435" cy="212"/>
            </a:xfrm>
            <a:prstGeom prst="rect">
              <a:avLst/>
            </a:prstGeom>
            <a:noFill/>
            <a:ln w="9525">
              <a:noFill/>
              <a:miter lim="800000"/>
              <a:headEnd/>
              <a:tailEnd/>
            </a:ln>
          </p:spPr>
          <p:txBody>
            <a:bodyPr wrap="none">
              <a:spAutoFit/>
            </a:bodyPr>
            <a:lstStyle/>
            <a:p>
              <a:pPr algn="ctr" eaLnBrk="1" hangingPunct="1"/>
              <a:r>
                <a:rPr lang="en-US" sz="800" b="1"/>
                <a:t>To 13.8 kV</a:t>
              </a:r>
            </a:p>
            <a:p>
              <a:pPr algn="ctr" eaLnBrk="1" hangingPunct="1"/>
              <a:r>
                <a:rPr lang="en-US" sz="800" b="1"/>
                <a:t>Non-ESF</a:t>
              </a:r>
            </a:p>
          </p:txBody>
        </p:sp>
      </p:grpSp>
      <p:sp>
        <p:nvSpPr>
          <p:cNvPr id="48535" name="Text Box 437"/>
          <p:cNvSpPr txBox="1">
            <a:spLocks noChangeArrowheads="1"/>
          </p:cNvSpPr>
          <p:nvPr/>
        </p:nvSpPr>
        <p:spPr bwMode="auto">
          <a:xfrm>
            <a:off x="3624263" y="2417763"/>
            <a:ext cx="688975" cy="336550"/>
          </a:xfrm>
          <a:prstGeom prst="rect">
            <a:avLst/>
          </a:prstGeom>
          <a:noFill/>
          <a:ln w="9525">
            <a:noFill/>
            <a:miter lim="800000"/>
            <a:headEnd/>
            <a:tailEnd/>
          </a:ln>
        </p:spPr>
        <p:txBody>
          <a:bodyPr wrap="none">
            <a:spAutoFit/>
          </a:bodyPr>
          <a:lstStyle/>
          <a:p>
            <a:pPr algn="ctr" eaLnBrk="1" hangingPunct="1"/>
            <a:r>
              <a:rPr lang="en-US" sz="800" b="1"/>
              <a:t>To 13.8 kV</a:t>
            </a:r>
          </a:p>
          <a:p>
            <a:pPr algn="ctr" eaLnBrk="1" hangingPunct="1"/>
            <a:r>
              <a:rPr lang="en-US" sz="800" b="1"/>
              <a:t>Non-ESF</a:t>
            </a:r>
          </a:p>
        </p:txBody>
      </p:sp>
      <p:sp>
        <p:nvSpPr>
          <p:cNvPr id="48536" name="Line 438"/>
          <p:cNvSpPr>
            <a:spLocks noChangeShapeType="1"/>
          </p:cNvSpPr>
          <p:nvPr/>
        </p:nvSpPr>
        <p:spPr bwMode="auto">
          <a:xfrm>
            <a:off x="5045075" y="1879600"/>
            <a:ext cx="1588" cy="544513"/>
          </a:xfrm>
          <a:prstGeom prst="line">
            <a:avLst/>
          </a:prstGeom>
          <a:noFill/>
          <a:ln w="18415">
            <a:solidFill>
              <a:srgbClr val="0000FF"/>
            </a:solidFill>
            <a:round/>
            <a:headEnd/>
            <a:tailEnd type="triangle" w="med" len="med"/>
          </a:ln>
        </p:spPr>
        <p:txBody>
          <a:bodyPr lIns="0" tIns="0" rIns="0" bIns="0"/>
          <a:lstStyle/>
          <a:p>
            <a:endParaRPr lang="en-US"/>
          </a:p>
        </p:txBody>
      </p:sp>
      <p:sp>
        <p:nvSpPr>
          <p:cNvPr id="48537" name="Text Box 439"/>
          <p:cNvSpPr txBox="1">
            <a:spLocks noChangeArrowheads="1"/>
          </p:cNvSpPr>
          <p:nvPr/>
        </p:nvSpPr>
        <p:spPr bwMode="auto">
          <a:xfrm>
            <a:off x="4729163" y="2379663"/>
            <a:ext cx="688975" cy="336550"/>
          </a:xfrm>
          <a:prstGeom prst="rect">
            <a:avLst/>
          </a:prstGeom>
          <a:noFill/>
          <a:ln w="9525">
            <a:noFill/>
            <a:miter lim="800000"/>
            <a:headEnd/>
            <a:tailEnd/>
          </a:ln>
        </p:spPr>
        <p:txBody>
          <a:bodyPr wrap="none">
            <a:spAutoFit/>
          </a:bodyPr>
          <a:lstStyle/>
          <a:p>
            <a:pPr algn="ctr" eaLnBrk="1" hangingPunct="1"/>
            <a:r>
              <a:rPr lang="en-US" sz="800" b="1"/>
              <a:t>To 13.8 kV</a:t>
            </a:r>
          </a:p>
          <a:p>
            <a:pPr algn="ctr" eaLnBrk="1" hangingPunct="1"/>
            <a:r>
              <a:rPr lang="en-US" sz="800" b="1"/>
              <a:t>Non-ESF</a:t>
            </a:r>
          </a:p>
        </p:txBody>
      </p:sp>
      <p:sp>
        <p:nvSpPr>
          <p:cNvPr id="48538" name="Line 440"/>
          <p:cNvSpPr>
            <a:spLocks noChangeShapeType="1"/>
          </p:cNvSpPr>
          <p:nvPr/>
        </p:nvSpPr>
        <p:spPr bwMode="auto">
          <a:xfrm>
            <a:off x="6767513" y="1889125"/>
            <a:ext cx="1587" cy="1030288"/>
          </a:xfrm>
          <a:prstGeom prst="line">
            <a:avLst/>
          </a:prstGeom>
          <a:noFill/>
          <a:ln w="18415">
            <a:solidFill>
              <a:srgbClr val="0000FF"/>
            </a:solidFill>
            <a:round/>
            <a:headEnd/>
            <a:tailEnd type="triangle" w="med" len="med"/>
          </a:ln>
        </p:spPr>
        <p:txBody>
          <a:bodyPr lIns="0" tIns="0" rIns="0" bIns="0"/>
          <a:lstStyle/>
          <a:p>
            <a:endParaRPr lang="en-US"/>
          </a:p>
        </p:txBody>
      </p:sp>
      <p:sp>
        <p:nvSpPr>
          <p:cNvPr id="48539" name="Text Box 441"/>
          <p:cNvSpPr txBox="1">
            <a:spLocks noChangeArrowheads="1"/>
          </p:cNvSpPr>
          <p:nvPr/>
        </p:nvSpPr>
        <p:spPr bwMode="auto">
          <a:xfrm>
            <a:off x="6405563" y="2913063"/>
            <a:ext cx="688975" cy="336550"/>
          </a:xfrm>
          <a:prstGeom prst="rect">
            <a:avLst/>
          </a:prstGeom>
          <a:noFill/>
          <a:ln w="9525">
            <a:noFill/>
            <a:miter lim="800000"/>
            <a:headEnd/>
            <a:tailEnd/>
          </a:ln>
        </p:spPr>
        <p:txBody>
          <a:bodyPr wrap="none">
            <a:spAutoFit/>
          </a:bodyPr>
          <a:lstStyle/>
          <a:p>
            <a:pPr algn="ctr" eaLnBrk="1" hangingPunct="1"/>
            <a:r>
              <a:rPr lang="en-US" sz="800" b="1"/>
              <a:t>To 13.8 kV</a:t>
            </a:r>
          </a:p>
          <a:p>
            <a:pPr algn="ctr" eaLnBrk="1" hangingPunct="1"/>
            <a:r>
              <a:rPr lang="en-US" sz="800" b="1"/>
              <a:t>Non-ESF</a:t>
            </a:r>
          </a:p>
        </p:txBody>
      </p:sp>
      <p:sp>
        <p:nvSpPr>
          <p:cNvPr id="48540" name="Text Box 442"/>
          <p:cNvSpPr txBox="1">
            <a:spLocks noChangeArrowheads="1"/>
          </p:cNvSpPr>
          <p:nvPr/>
        </p:nvSpPr>
        <p:spPr bwMode="auto">
          <a:xfrm>
            <a:off x="2546350" y="588963"/>
            <a:ext cx="1230313" cy="214312"/>
          </a:xfrm>
          <a:prstGeom prst="rect">
            <a:avLst/>
          </a:prstGeom>
          <a:noFill/>
          <a:ln w="9525">
            <a:noFill/>
            <a:miter lim="800000"/>
            <a:headEnd/>
            <a:tailEnd/>
          </a:ln>
        </p:spPr>
        <p:txBody>
          <a:bodyPr wrap="none">
            <a:spAutoFit/>
          </a:bodyPr>
          <a:lstStyle/>
          <a:p>
            <a:pPr eaLnBrk="1" hangingPunct="1"/>
            <a:r>
              <a:rPr lang="en-US" sz="800" b="1"/>
              <a:t>To Modified Ring Bus</a:t>
            </a:r>
          </a:p>
        </p:txBody>
      </p:sp>
      <p:sp>
        <p:nvSpPr>
          <p:cNvPr id="276923" name="WordArt 443"/>
          <p:cNvSpPr>
            <a:spLocks noChangeArrowheads="1" noChangeShapeType="1" noTextEdit="1"/>
          </p:cNvSpPr>
          <p:nvPr/>
        </p:nvSpPr>
        <p:spPr bwMode="auto">
          <a:xfrm>
            <a:off x="3022600" y="2705100"/>
            <a:ext cx="3422650" cy="182880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prstShdw prst="shdw11">
                    <a:srgbClr val="9999FF">
                      <a:alpha val="50000"/>
                    </a:srgbClr>
                  </a:prstShdw>
                </a:effectLst>
                <a:latin typeface="Impact"/>
              </a:rPr>
              <a:t>4.16kV  1E Buses</a:t>
            </a:r>
          </a:p>
        </p:txBody>
      </p:sp>
      <p:sp>
        <p:nvSpPr>
          <p:cNvPr id="276924" name="WordArt 444" descr="Narrow vertical"/>
          <p:cNvSpPr>
            <a:spLocks noChangeArrowheads="1" noChangeShapeType="1" noTextEdit="1"/>
          </p:cNvSpPr>
          <p:nvPr/>
        </p:nvSpPr>
        <p:spPr bwMode="auto">
          <a:xfrm>
            <a:off x="1404938" y="5207000"/>
            <a:ext cx="1314450" cy="1084263"/>
          </a:xfrm>
          <a:prstGeom prst="rect">
            <a:avLst/>
          </a:prstGeom>
        </p:spPr>
        <p:txBody>
          <a:bodyPr wrap="none" fromWordArt="1">
            <a:prstTxWarp prst="textCurveUp">
              <a:avLst>
                <a:gd name="adj" fmla="val 40356"/>
              </a:avLst>
            </a:prstTxWarp>
          </a:bodyPr>
          <a:lstStyle/>
          <a:p>
            <a:pPr algn="ctr"/>
            <a:r>
              <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Black"/>
              </a:rPr>
              <a:t>AA02</a:t>
            </a:r>
          </a:p>
        </p:txBody>
      </p:sp>
      <p:sp>
        <p:nvSpPr>
          <p:cNvPr id="276925" name="WordArt 445" descr="Narrow vertical"/>
          <p:cNvSpPr>
            <a:spLocks noChangeArrowheads="1" noChangeShapeType="1" noTextEdit="1"/>
          </p:cNvSpPr>
          <p:nvPr/>
        </p:nvSpPr>
        <p:spPr bwMode="auto">
          <a:xfrm>
            <a:off x="6858000" y="5127625"/>
            <a:ext cx="1314450" cy="1084263"/>
          </a:xfrm>
          <a:prstGeom prst="rect">
            <a:avLst/>
          </a:prstGeom>
        </p:spPr>
        <p:txBody>
          <a:bodyPr wrap="none" fromWordArt="1">
            <a:prstTxWarp prst="textCurveUp">
              <a:avLst>
                <a:gd name="adj" fmla="val 40356"/>
              </a:avLst>
            </a:prstTxWarp>
          </a:bodyPr>
          <a:lstStyle/>
          <a:p>
            <a:pPr algn="ctr"/>
            <a:r>
              <a:rPr lang="en-US"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Black"/>
              </a:rPr>
              <a:t>BA03</a:t>
            </a:r>
          </a:p>
        </p:txBody>
      </p:sp>
      <p:sp>
        <p:nvSpPr>
          <p:cNvPr id="276926" name="WordArt 446"/>
          <p:cNvSpPr>
            <a:spLocks noChangeArrowheads="1" noChangeShapeType="1" noTextEdit="1"/>
          </p:cNvSpPr>
          <p:nvPr/>
        </p:nvSpPr>
        <p:spPr bwMode="auto">
          <a:xfrm>
            <a:off x="3081338" y="3028950"/>
            <a:ext cx="3422650" cy="182880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prstShdw prst="shdw11">
                    <a:srgbClr val="9999FF">
                      <a:alpha val="50000"/>
                    </a:srgbClr>
                  </a:prstShdw>
                </a:effectLst>
                <a:latin typeface="Impact"/>
              </a:rPr>
              <a:t>4.16kV  NON-1E Buses</a:t>
            </a:r>
          </a:p>
        </p:txBody>
      </p:sp>
      <p:sp>
        <p:nvSpPr>
          <p:cNvPr id="276927" name="WordArt 447" descr="Narrow vertical"/>
          <p:cNvSpPr>
            <a:spLocks noChangeArrowheads="1" noChangeShapeType="1" noTextEdit="1"/>
          </p:cNvSpPr>
          <p:nvPr/>
        </p:nvSpPr>
        <p:spPr bwMode="auto">
          <a:xfrm>
            <a:off x="3108325" y="5297488"/>
            <a:ext cx="895350" cy="661987"/>
          </a:xfrm>
          <a:prstGeom prst="rect">
            <a:avLst/>
          </a:prstGeom>
        </p:spPr>
        <p:txBody>
          <a:bodyPr wrap="none" fromWordArt="1">
            <a:prstTxWarp prst="textCurveUp">
              <a:avLst>
                <a:gd name="adj" fmla="val 40356"/>
              </a:avLst>
            </a:prstTxWarp>
          </a:bodyPr>
          <a:lstStyle/>
          <a:p>
            <a:pPr algn="ctr"/>
            <a:r>
              <a:rPr lang="en-US" sz="24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Black"/>
              </a:rPr>
              <a:t>NA05</a:t>
            </a:r>
          </a:p>
        </p:txBody>
      </p:sp>
      <p:sp>
        <p:nvSpPr>
          <p:cNvPr id="276928" name="WordArt 448" descr="Narrow vertical"/>
          <p:cNvSpPr>
            <a:spLocks noChangeArrowheads="1" noChangeShapeType="1" noTextEdit="1"/>
          </p:cNvSpPr>
          <p:nvPr/>
        </p:nvSpPr>
        <p:spPr bwMode="auto">
          <a:xfrm>
            <a:off x="4313238" y="5341938"/>
            <a:ext cx="895350" cy="661987"/>
          </a:xfrm>
          <a:prstGeom prst="rect">
            <a:avLst/>
          </a:prstGeom>
        </p:spPr>
        <p:txBody>
          <a:bodyPr wrap="none" fromWordArt="1">
            <a:prstTxWarp prst="textCurveUp">
              <a:avLst>
                <a:gd name="adj" fmla="val 40356"/>
              </a:avLst>
            </a:prstTxWarp>
          </a:bodyPr>
          <a:lstStyle/>
          <a:p>
            <a:pPr algn="ctr"/>
            <a:r>
              <a:rPr lang="en-US" sz="24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Black"/>
              </a:rPr>
              <a:t>NA01</a:t>
            </a:r>
          </a:p>
        </p:txBody>
      </p:sp>
      <p:sp>
        <p:nvSpPr>
          <p:cNvPr id="276929" name="WordArt 449" descr="Narrow vertical"/>
          <p:cNvSpPr>
            <a:spLocks noChangeArrowheads="1" noChangeShapeType="1" noTextEdit="1"/>
          </p:cNvSpPr>
          <p:nvPr/>
        </p:nvSpPr>
        <p:spPr bwMode="auto">
          <a:xfrm>
            <a:off x="5694363" y="5341938"/>
            <a:ext cx="895350" cy="661987"/>
          </a:xfrm>
          <a:prstGeom prst="rect">
            <a:avLst/>
          </a:prstGeom>
        </p:spPr>
        <p:txBody>
          <a:bodyPr wrap="none" fromWordArt="1">
            <a:prstTxWarp prst="textCurveUp">
              <a:avLst>
                <a:gd name="adj" fmla="val 40356"/>
              </a:avLst>
            </a:prstTxWarp>
          </a:bodyPr>
          <a:lstStyle/>
          <a:p>
            <a:pPr algn="ctr"/>
            <a:r>
              <a:rPr lang="en-US" sz="24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Arial Black"/>
              </a:rPr>
              <a:t>NA04</a:t>
            </a:r>
          </a:p>
        </p:txBody>
      </p:sp>
      <p:sp>
        <p:nvSpPr>
          <p:cNvPr id="276930" name="WordArt 450"/>
          <p:cNvSpPr>
            <a:spLocks noChangeArrowheads="1" noChangeShapeType="1" noTextEdit="1"/>
          </p:cNvSpPr>
          <p:nvPr/>
        </p:nvSpPr>
        <p:spPr bwMode="auto">
          <a:xfrm>
            <a:off x="2413000" y="1960563"/>
            <a:ext cx="4718050" cy="14859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Residual Bus Transfer </a:t>
            </a:r>
          </a:p>
        </p:txBody>
      </p:sp>
      <p:sp>
        <p:nvSpPr>
          <p:cNvPr id="276931" name="Line 451"/>
          <p:cNvSpPr>
            <a:spLocks noChangeShapeType="1"/>
          </p:cNvSpPr>
          <p:nvPr/>
        </p:nvSpPr>
        <p:spPr bwMode="auto">
          <a:xfrm flipH="1">
            <a:off x="3455988" y="3425825"/>
            <a:ext cx="233362" cy="2262188"/>
          </a:xfrm>
          <a:prstGeom prst="line">
            <a:avLst/>
          </a:prstGeom>
          <a:noFill/>
          <a:ln w="57150">
            <a:solidFill>
              <a:srgbClr val="FF0000"/>
            </a:solidFill>
            <a:round/>
            <a:headEnd/>
            <a:tailEnd type="triangle" w="med" len="med"/>
          </a:ln>
        </p:spPr>
        <p:txBody>
          <a:bodyPr/>
          <a:lstStyle/>
          <a:p>
            <a:endParaRPr lang="en-US"/>
          </a:p>
        </p:txBody>
      </p:sp>
      <p:sp>
        <p:nvSpPr>
          <p:cNvPr id="276932" name="Line 452"/>
          <p:cNvSpPr>
            <a:spLocks noChangeShapeType="1"/>
          </p:cNvSpPr>
          <p:nvPr/>
        </p:nvSpPr>
        <p:spPr bwMode="auto">
          <a:xfrm>
            <a:off x="4586288" y="3546475"/>
            <a:ext cx="77787" cy="2139950"/>
          </a:xfrm>
          <a:prstGeom prst="line">
            <a:avLst/>
          </a:prstGeom>
          <a:noFill/>
          <a:ln w="57150">
            <a:solidFill>
              <a:srgbClr val="FF0000"/>
            </a:solidFill>
            <a:round/>
            <a:headEnd/>
            <a:tailEnd type="triangle" w="med" len="med"/>
          </a:ln>
        </p:spPr>
        <p:txBody>
          <a:bodyPr/>
          <a:lstStyle/>
          <a:p>
            <a:endParaRPr lang="en-US"/>
          </a:p>
        </p:txBody>
      </p:sp>
      <p:sp>
        <p:nvSpPr>
          <p:cNvPr id="276933" name="Line 453"/>
          <p:cNvSpPr>
            <a:spLocks noChangeShapeType="1"/>
          </p:cNvSpPr>
          <p:nvPr/>
        </p:nvSpPr>
        <p:spPr bwMode="auto">
          <a:xfrm>
            <a:off x="5794375" y="3516313"/>
            <a:ext cx="341313" cy="2200275"/>
          </a:xfrm>
          <a:prstGeom prst="line">
            <a:avLst/>
          </a:prstGeom>
          <a:noFill/>
          <a:ln w="57150">
            <a:solidFill>
              <a:srgbClr val="FF0000"/>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76484"/>
                                        </p:tgtEl>
                                        <p:attrNameLst>
                                          <p:attrName>style.visibility</p:attrName>
                                        </p:attrNameLst>
                                      </p:cBhvr>
                                      <p:to>
                                        <p:strVal val="visible"/>
                                      </p:to>
                                    </p:set>
                                    <p:animEffect transition="in" filter="fade">
                                      <p:cBhvr>
                                        <p:cTn id="7" dur="800" decel="100000"/>
                                        <p:tgtEl>
                                          <p:spTgt spid="276484"/>
                                        </p:tgtEl>
                                      </p:cBhvr>
                                    </p:animEffect>
                                    <p:anim calcmode="lin" valueType="num">
                                      <p:cBhvr>
                                        <p:cTn id="8" dur="800" decel="100000" fill="hold"/>
                                        <p:tgtEl>
                                          <p:spTgt spid="276484"/>
                                        </p:tgtEl>
                                        <p:attrNameLst>
                                          <p:attrName>style.rotation</p:attrName>
                                        </p:attrNameLst>
                                      </p:cBhvr>
                                      <p:tavLst>
                                        <p:tav tm="0">
                                          <p:val>
                                            <p:fltVal val="-90"/>
                                          </p:val>
                                        </p:tav>
                                        <p:tav tm="100000">
                                          <p:val>
                                            <p:fltVal val="0"/>
                                          </p:val>
                                        </p:tav>
                                      </p:tavLst>
                                    </p:anim>
                                    <p:anim calcmode="lin" valueType="num">
                                      <p:cBhvr>
                                        <p:cTn id="9" dur="800" decel="100000" fill="hold"/>
                                        <p:tgtEl>
                                          <p:spTgt spid="276484"/>
                                        </p:tgtEl>
                                        <p:attrNameLst>
                                          <p:attrName>ppt_x</p:attrName>
                                        </p:attrNameLst>
                                      </p:cBhvr>
                                      <p:tavLst>
                                        <p:tav tm="0">
                                          <p:val>
                                            <p:strVal val="#ppt_x+0.4"/>
                                          </p:val>
                                        </p:tav>
                                        <p:tav tm="100000">
                                          <p:val>
                                            <p:strVal val="#ppt_x-0.05"/>
                                          </p:val>
                                        </p:tav>
                                      </p:tavLst>
                                    </p:anim>
                                    <p:anim calcmode="lin" valueType="num">
                                      <p:cBhvr>
                                        <p:cTn id="10" dur="800" decel="100000" fill="hold"/>
                                        <p:tgtEl>
                                          <p:spTgt spid="27648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7648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7648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76483"/>
                                        </p:tgtEl>
                                        <p:attrNameLst>
                                          <p:attrName>style.visibility</p:attrName>
                                        </p:attrNameLst>
                                      </p:cBhvr>
                                      <p:to>
                                        <p:strVal val="visible"/>
                                      </p:to>
                                    </p:set>
                                    <p:animEffect transition="in" filter="fade">
                                      <p:cBhvr>
                                        <p:cTn id="15" dur="800" decel="100000"/>
                                        <p:tgtEl>
                                          <p:spTgt spid="276483"/>
                                        </p:tgtEl>
                                      </p:cBhvr>
                                    </p:animEffect>
                                    <p:anim calcmode="lin" valueType="num">
                                      <p:cBhvr>
                                        <p:cTn id="16" dur="800" decel="100000" fill="hold"/>
                                        <p:tgtEl>
                                          <p:spTgt spid="276483"/>
                                        </p:tgtEl>
                                        <p:attrNameLst>
                                          <p:attrName>style.rotation</p:attrName>
                                        </p:attrNameLst>
                                      </p:cBhvr>
                                      <p:tavLst>
                                        <p:tav tm="0">
                                          <p:val>
                                            <p:fltVal val="-90"/>
                                          </p:val>
                                        </p:tav>
                                        <p:tav tm="100000">
                                          <p:val>
                                            <p:fltVal val="0"/>
                                          </p:val>
                                        </p:tav>
                                      </p:tavLst>
                                    </p:anim>
                                    <p:anim calcmode="lin" valueType="num">
                                      <p:cBhvr>
                                        <p:cTn id="17" dur="800" decel="100000" fill="hold"/>
                                        <p:tgtEl>
                                          <p:spTgt spid="276483"/>
                                        </p:tgtEl>
                                        <p:attrNameLst>
                                          <p:attrName>ppt_x</p:attrName>
                                        </p:attrNameLst>
                                      </p:cBhvr>
                                      <p:tavLst>
                                        <p:tav tm="0">
                                          <p:val>
                                            <p:strVal val="#ppt_x+0.4"/>
                                          </p:val>
                                        </p:tav>
                                        <p:tav tm="100000">
                                          <p:val>
                                            <p:strVal val="#ppt_x-0.05"/>
                                          </p:val>
                                        </p:tav>
                                      </p:tavLst>
                                    </p:anim>
                                    <p:anim calcmode="lin" valueType="num">
                                      <p:cBhvr>
                                        <p:cTn id="18" dur="800" decel="100000" fill="hold"/>
                                        <p:tgtEl>
                                          <p:spTgt spid="27648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7648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76483"/>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76923"/>
                                        </p:tgtEl>
                                        <p:attrNameLst>
                                          <p:attrName>style.visibility</p:attrName>
                                        </p:attrNameLst>
                                      </p:cBhvr>
                                      <p:to>
                                        <p:strVal val="visible"/>
                                      </p:to>
                                    </p:set>
                                    <p:animEffect transition="in" filter="fade">
                                      <p:cBhvr>
                                        <p:cTn id="23" dur="800" decel="100000"/>
                                        <p:tgtEl>
                                          <p:spTgt spid="276923"/>
                                        </p:tgtEl>
                                      </p:cBhvr>
                                    </p:animEffect>
                                    <p:anim calcmode="lin" valueType="num">
                                      <p:cBhvr>
                                        <p:cTn id="24" dur="800" decel="100000" fill="hold"/>
                                        <p:tgtEl>
                                          <p:spTgt spid="276923"/>
                                        </p:tgtEl>
                                        <p:attrNameLst>
                                          <p:attrName>style.rotation</p:attrName>
                                        </p:attrNameLst>
                                      </p:cBhvr>
                                      <p:tavLst>
                                        <p:tav tm="0">
                                          <p:val>
                                            <p:fltVal val="-90"/>
                                          </p:val>
                                        </p:tav>
                                        <p:tav tm="100000">
                                          <p:val>
                                            <p:fltVal val="0"/>
                                          </p:val>
                                        </p:tav>
                                      </p:tavLst>
                                    </p:anim>
                                    <p:anim calcmode="lin" valueType="num">
                                      <p:cBhvr>
                                        <p:cTn id="25" dur="800" decel="100000" fill="hold"/>
                                        <p:tgtEl>
                                          <p:spTgt spid="276923"/>
                                        </p:tgtEl>
                                        <p:attrNameLst>
                                          <p:attrName>ppt_x</p:attrName>
                                        </p:attrNameLst>
                                      </p:cBhvr>
                                      <p:tavLst>
                                        <p:tav tm="0">
                                          <p:val>
                                            <p:strVal val="#ppt_x+0.4"/>
                                          </p:val>
                                        </p:tav>
                                        <p:tav tm="100000">
                                          <p:val>
                                            <p:strVal val="#ppt_x-0.05"/>
                                          </p:val>
                                        </p:tav>
                                      </p:tavLst>
                                    </p:anim>
                                    <p:anim calcmode="lin" valueType="num">
                                      <p:cBhvr>
                                        <p:cTn id="26" dur="800" decel="100000" fill="hold"/>
                                        <p:tgtEl>
                                          <p:spTgt spid="27692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7692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76923"/>
                                        </p:tgtEl>
                                        <p:attrNameLst>
                                          <p:attrName>ppt_y</p:attrName>
                                        </p:attrNameLst>
                                      </p:cBhvr>
                                      <p:tavLst>
                                        <p:tav tm="0">
                                          <p:val>
                                            <p:strVal val="#ppt_y+0.1"/>
                                          </p:val>
                                        </p:tav>
                                        <p:tav tm="100000">
                                          <p:val>
                                            <p:strVal val="#ppt_y"/>
                                          </p:val>
                                        </p:tav>
                                      </p:tavLst>
                                    </p:anim>
                                  </p:childTnLst>
                                </p:cTn>
                              </p:par>
                            </p:childTnLst>
                          </p:cTn>
                        </p:par>
                        <p:par>
                          <p:cTn id="29" fill="hold">
                            <p:stCondLst>
                              <p:cond delay="1000"/>
                            </p:stCondLst>
                            <p:childTnLst>
                              <p:par>
                                <p:cTn id="30" presetID="23" presetClass="entr" presetSubtype="16" fill="hold" grpId="0" nodeType="afterEffect">
                                  <p:stCondLst>
                                    <p:cond delay="0"/>
                                  </p:stCondLst>
                                  <p:childTnLst>
                                    <p:set>
                                      <p:cBhvr>
                                        <p:cTn id="31" dur="1" fill="hold">
                                          <p:stCondLst>
                                            <p:cond delay="0"/>
                                          </p:stCondLst>
                                        </p:cTn>
                                        <p:tgtEl>
                                          <p:spTgt spid="276925"/>
                                        </p:tgtEl>
                                        <p:attrNameLst>
                                          <p:attrName>style.visibility</p:attrName>
                                        </p:attrNameLst>
                                      </p:cBhvr>
                                      <p:to>
                                        <p:strVal val="visible"/>
                                      </p:to>
                                    </p:set>
                                    <p:anim calcmode="lin" valueType="num">
                                      <p:cBhvr>
                                        <p:cTn id="32" dur="500" fill="hold"/>
                                        <p:tgtEl>
                                          <p:spTgt spid="276925"/>
                                        </p:tgtEl>
                                        <p:attrNameLst>
                                          <p:attrName>ppt_w</p:attrName>
                                        </p:attrNameLst>
                                      </p:cBhvr>
                                      <p:tavLst>
                                        <p:tav tm="0">
                                          <p:val>
                                            <p:fltVal val="0"/>
                                          </p:val>
                                        </p:tav>
                                        <p:tav tm="100000">
                                          <p:val>
                                            <p:strVal val="#ppt_w"/>
                                          </p:val>
                                        </p:tav>
                                      </p:tavLst>
                                    </p:anim>
                                    <p:anim calcmode="lin" valueType="num">
                                      <p:cBhvr>
                                        <p:cTn id="33" dur="500" fill="hold"/>
                                        <p:tgtEl>
                                          <p:spTgt spid="276925"/>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276924"/>
                                        </p:tgtEl>
                                        <p:attrNameLst>
                                          <p:attrName>style.visibility</p:attrName>
                                        </p:attrNameLst>
                                      </p:cBhvr>
                                      <p:to>
                                        <p:strVal val="visible"/>
                                      </p:to>
                                    </p:set>
                                    <p:anim calcmode="lin" valueType="num">
                                      <p:cBhvr>
                                        <p:cTn id="36" dur="500" fill="hold"/>
                                        <p:tgtEl>
                                          <p:spTgt spid="276924"/>
                                        </p:tgtEl>
                                        <p:attrNameLst>
                                          <p:attrName>ppt_w</p:attrName>
                                        </p:attrNameLst>
                                      </p:cBhvr>
                                      <p:tavLst>
                                        <p:tav tm="0">
                                          <p:val>
                                            <p:fltVal val="0"/>
                                          </p:val>
                                        </p:tav>
                                        <p:tav tm="100000">
                                          <p:val>
                                            <p:strVal val="#ppt_w"/>
                                          </p:val>
                                        </p:tav>
                                      </p:tavLst>
                                    </p:anim>
                                    <p:anim calcmode="lin" valueType="num">
                                      <p:cBhvr>
                                        <p:cTn id="37" dur="500" fill="hold"/>
                                        <p:tgtEl>
                                          <p:spTgt spid="276924"/>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30" presetClass="exit" presetSubtype="0" fill="hold" grpId="1" nodeType="afterEffect">
                                  <p:stCondLst>
                                    <p:cond delay="3000"/>
                                  </p:stCondLst>
                                  <p:childTnLst>
                                    <p:animEffect transition="out" filter="fade">
                                      <p:cBhvr>
                                        <p:cTn id="40" dur="800" accel="100000">
                                          <p:stCondLst>
                                            <p:cond delay="200"/>
                                          </p:stCondLst>
                                        </p:cTn>
                                        <p:tgtEl>
                                          <p:spTgt spid="276925"/>
                                        </p:tgtEl>
                                      </p:cBhvr>
                                    </p:animEffect>
                                    <p:anim calcmode="lin" valueType="num">
                                      <p:cBhvr>
                                        <p:cTn id="41" dur="800" accel="100000">
                                          <p:stCondLst>
                                            <p:cond delay="200"/>
                                          </p:stCondLst>
                                        </p:cTn>
                                        <p:tgtEl>
                                          <p:spTgt spid="276925"/>
                                        </p:tgtEl>
                                        <p:attrNameLst>
                                          <p:attrName>style.rotation</p:attrName>
                                        </p:attrNameLst>
                                      </p:cBhvr>
                                      <p:tavLst>
                                        <p:tav tm="0">
                                          <p:val>
                                            <p:fltVal val="0"/>
                                          </p:val>
                                        </p:tav>
                                        <p:tav tm="100000">
                                          <p:val>
                                            <p:fltVal val="-90"/>
                                          </p:val>
                                        </p:tav>
                                      </p:tavLst>
                                    </p:anim>
                                    <p:anim calcmode="lin" valueType="num">
                                      <p:cBhvr>
                                        <p:cTn id="42" dur="200" decel="100000"/>
                                        <p:tgtEl>
                                          <p:spTgt spid="276925"/>
                                        </p:tgtEl>
                                        <p:attrNameLst>
                                          <p:attrName>ppt_x</p:attrName>
                                        </p:attrNameLst>
                                      </p:cBhvr>
                                      <p:tavLst>
                                        <p:tav tm="0">
                                          <p:val>
                                            <p:strVal val="ppt_x"/>
                                          </p:val>
                                        </p:tav>
                                        <p:tav tm="100000">
                                          <p:val>
                                            <p:strVal val="ppt_x-0.05"/>
                                          </p:val>
                                        </p:tav>
                                      </p:tavLst>
                                    </p:anim>
                                    <p:anim calcmode="lin" valueType="num">
                                      <p:cBhvr>
                                        <p:cTn id="43" dur="200" decel="100000"/>
                                        <p:tgtEl>
                                          <p:spTgt spid="276925"/>
                                        </p:tgtEl>
                                        <p:attrNameLst>
                                          <p:attrName>ppt_y</p:attrName>
                                        </p:attrNameLst>
                                      </p:cBhvr>
                                      <p:tavLst>
                                        <p:tav tm="0">
                                          <p:val>
                                            <p:strVal val="ppt_y"/>
                                          </p:val>
                                        </p:tav>
                                        <p:tav tm="100000">
                                          <p:val>
                                            <p:strVal val="ppt_y+0.1"/>
                                          </p:val>
                                        </p:tav>
                                      </p:tavLst>
                                    </p:anim>
                                    <p:anim calcmode="lin" valueType="num">
                                      <p:cBhvr>
                                        <p:cTn id="44" dur="800" accel="100000">
                                          <p:stCondLst>
                                            <p:cond delay="200"/>
                                          </p:stCondLst>
                                        </p:cTn>
                                        <p:tgtEl>
                                          <p:spTgt spid="276925"/>
                                        </p:tgtEl>
                                        <p:attrNameLst>
                                          <p:attrName>ppt_x</p:attrName>
                                        </p:attrNameLst>
                                      </p:cBhvr>
                                      <p:tavLst>
                                        <p:tav tm="0">
                                          <p:val>
                                            <p:strVal val="ppt_x"/>
                                          </p:val>
                                        </p:tav>
                                        <p:tav tm="100000">
                                          <p:val>
                                            <p:strVal val="ppt_x+0.4+0.05"/>
                                          </p:val>
                                        </p:tav>
                                      </p:tavLst>
                                    </p:anim>
                                    <p:anim calcmode="lin" valueType="num">
                                      <p:cBhvr>
                                        <p:cTn id="45" dur="800" accel="100000">
                                          <p:stCondLst>
                                            <p:cond delay="200"/>
                                          </p:stCondLst>
                                        </p:cTn>
                                        <p:tgtEl>
                                          <p:spTgt spid="276925"/>
                                        </p:tgtEl>
                                        <p:attrNameLst>
                                          <p:attrName>ppt_y</p:attrName>
                                        </p:attrNameLst>
                                      </p:cBhvr>
                                      <p:tavLst>
                                        <p:tav tm="0">
                                          <p:val>
                                            <p:strVal val="ppt_y"/>
                                          </p:val>
                                        </p:tav>
                                        <p:tav tm="100000">
                                          <p:val>
                                            <p:strVal val="ppt_y-0.4-0.1"/>
                                          </p:val>
                                        </p:tav>
                                      </p:tavLst>
                                    </p:anim>
                                    <p:set>
                                      <p:cBhvr>
                                        <p:cTn id="46" dur="1" fill="hold">
                                          <p:stCondLst>
                                            <p:cond delay="999"/>
                                          </p:stCondLst>
                                        </p:cTn>
                                        <p:tgtEl>
                                          <p:spTgt spid="276925"/>
                                        </p:tgtEl>
                                        <p:attrNameLst>
                                          <p:attrName>style.visibility</p:attrName>
                                        </p:attrNameLst>
                                      </p:cBhvr>
                                      <p:to>
                                        <p:strVal val="hidden"/>
                                      </p:to>
                                    </p:set>
                                  </p:childTnLst>
                                </p:cTn>
                              </p:par>
                              <p:par>
                                <p:cTn id="47" presetID="30" presetClass="exit" presetSubtype="0" fill="hold" grpId="1" nodeType="withEffect">
                                  <p:stCondLst>
                                    <p:cond delay="3000"/>
                                  </p:stCondLst>
                                  <p:childTnLst>
                                    <p:animEffect transition="out" filter="fade">
                                      <p:cBhvr>
                                        <p:cTn id="48" dur="800" accel="100000">
                                          <p:stCondLst>
                                            <p:cond delay="200"/>
                                          </p:stCondLst>
                                        </p:cTn>
                                        <p:tgtEl>
                                          <p:spTgt spid="276924"/>
                                        </p:tgtEl>
                                      </p:cBhvr>
                                    </p:animEffect>
                                    <p:anim calcmode="lin" valueType="num">
                                      <p:cBhvr>
                                        <p:cTn id="49" dur="800" accel="100000">
                                          <p:stCondLst>
                                            <p:cond delay="200"/>
                                          </p:stCondLst>
                                        </p:cTn>
                                        <p:tgtEl>
                                          <p:spTgt spid="276924"/>
                                        </p:tgtEl>
                                        <p:attrNameLst>
                                          <p:attrName>style.rotation</p:attrName>
                                        </p:attrNameLst>
                                      </p:cBhvr>
                                      <p:tavLst>
                                        <p:tav tm="0">
                                          <p:val>
                                            <p:fltVal val="0"/>
                                          </p:val>
                                        </p:tav>
                                        <p:tav tm="100000">
                                          <p:val>
                                            <p:fltVal val="-90"/>
                                          </p:val>
                                        </p:tav>
                                      </p:tavLst>
                                    </p:anim>
                                    <p:anim calcmode="lin" valueType="num">
                                      <p:cBhvr>
                                        <p:cTn id="50" dur="200" decel="100000"/>
                                        <p:tgtEl>
                                          <p:spTgt spid="276924"/>
                                        </p:tgtEl>
                                        <p:attrNameLst>
                                          <p:attrName>ppt_x</p:attrName>
                                        </p:attrNameLst>
                                      </p:cBhvr>
                                      <p:tavLst>
                                        <p:tav tm="0">
                                          <p:val>
                                            <p:strVal val="ppt_x"/>
                                          </p:val>
                                        </p:tav>
                                        <p:tav tm="100000">
                                          <p:val>
                                            <p:strVal val="ppt_x-0.05"/>
                                          </p:val>
                                        </p:tav>
                                      </p:tavLst>
                                    </p:anim>
                                    <p:anim calcmode="lin" valueType="num">
                                      <p:cBhvr>
                                        <p:cTn id="51" dur="200" decel="100000"/>
                                        <p:tgtEl>
                                          <p:spTgt spid="276924"/>
                                        </p:tgtEl>
                                        <p:attrNameLst>
                                          <p:attrName>ppt_y</p:attrName>
                                        </p:attrNameLst>
                                      </p:cBhvr>
                                      <p:tavLst>
                                        <p:tav tm="0">
                                          <p:val>
                                            <p:strVal val="ppt_y"/>
                                          </p:val>
                                        </p:tav>
                                        <p:tav tm="100000">
                                          <p:val>
                                            <p:strVal val="ppt_y+0.1"/>
                                          </p:val>
                                        </p:tav>
                                      </p:tavLst>
                                    </p:anim>
                                    <p:anim calcmode="lin" valueType="num">
                                      <p:cBhvr>
                                        <p:cTn id="52" dur="800" accel="100000">
                                          <p:stCondLst>
                                            <p:cond delay="200"/>
                                          </p:stCondLst>
                                        </p:cTn>
                                        <p:tgtEl>
                                          <p:spTgt spid="276924"/>
                                        </p:tgtEl>
                                        <p:attrNameLst>
                                          <p:attrName>ppt_x</p:attrName>
                                        </p:attrNameLst>
                                      </p:cBhvr>
                                      <p:tavLst>
                                        <p:tav tm="0">
                                          <p:val>
                                            <p:strVal val="ppt_x"/>
                                          </p:val>
                                        </p:tav>
                                        <p:tav tm="100000">
                                          <p:val>
                                            <p:strVal val="ppt_x+0.4+0.05"/>
                                          </p:val>
                                        </p:tav>
                                      </p:tavLst>
                                    </p:anim>
                                    <p:anim calcmode="lin" valueType="num">
                                      <p:cBhvr>
                                        <p:cTn id="53" dur="800" accel="100000">
                                          <p:stCondLst>
                                            <p:cond delay="200"/>
                                          </p:stCondLst>
                                        </p:cTn>
                                        <p:tgtEl>
                                          <p:spTgt spid="276924"/>
                                        </p:tgtEl>
                                        <p:attrNameLst>
                                          <p:attrName>ppt_y</p:attrName>
                                        </p:attrNameLst>
                                      </p:cBhvr>
                                      <p:tavLst>
                                        <p:tav tm="0">
                                          <p:val>
                                            <p:strVal val="ppt_y"/>
                                          </p:val>
                                        </p:tav>
                                        <p:tav tm="100000">
                                          <p:val>
                                            <p:strVal val="ppt_y-0.4-0.1"/>
                                          </p:val>
                                        </p:tav>
                                      </p:tavLst>
                                    </p:anim>
                                    <p:set>
                                      <p:cBhvr>
                                        <p:cTn id="54" dur="1" fill="hold">
                                          <p:stCondLst>
                                            <p:cond delay="999"/>
                                          </p:stCondLst>
                                        </p:cTn>
                                        <p:tgtEl>
                                          <p:spTgt spid="276924"/>
                                        </p:tgtEl>
                                        <p:attrNameLst>
                                          <p:attrName>style.visibility</p:attrName>
                                        </p:attrNameLst>
                                      </p:cBhvr>
                                      <p:to>
                                        <p:strVal val="hidden"/>
                                      </p:to>
                                    </p:set>
                                  </p:childTnLst>
                                </p:cTn>
                              </p:par>
                            </p:childTnLst>
                          </p:cTn>
                        </p:par>
                        <p:par>
                          <p:cTn id="55" fill="hold">
                            <p:stCondLst>
                              <p:cond delay="5500"/>
                            </p:stCondLst>
                            <p:childTnLst>
                              <p:par>
                                <p:cTn id="56" presetID="9" presetClass="exit" presetSubtype="0" fill="hold" grpId="1" nodeType="afterEffect">
                                  <p:stCondLst>
                                    <p:cond delay="0"/>
                                  </p:stCondLst>
                                  <p:childTnLst>
                                    <p:animEffect transition="out" filter="dissolve">
                                      <p:cBhvr>
                                        <p:cTn id="57" dur="500"/>
                                        <p:tgtEl>
                                          <p:spTgt spid="276483"/>
                                        </p:tgtEl>
                                      </p:cBhvr>
                                    </p:animEffect>
                                    <p:set>
                                      <p:cBhvr>
                                        <p:cTn id="58" dur="1" fill="hold">
                                          <p:stCondLst>
                                            <p:cond delay="499"/>
                                          </p:stCondLst>
                                        </p:cTn>
                                        <p:tgtEl>
                                          <p:spTgt spid="276483"/>
                                        </p:tgtEl>
                                        <p:attrNameLst>
                                          <p:attrName>style.visibility</p:attrName>
                                        </p:attrNameLst>
                                      </p:cBhvr>
                                      <p:to>
                                        <p:strVal val="hidden"/>
                                      </p:to>
                                    </p:set>
                                  </p:childTnLst>
                                </p:cTn>
                              </p:par>
                            </p:childTnLst>
                          </p:cTn>
                        </p:par>
                        <p:par>
                          <p:cTn id="59" fill="hold">
                            <p:stCondLst>
                              <p:cond delay="6000"/>
                            </p:stCondLst>
                            <p:childTnLst>
                              <p:par>
                                <p:cTn id="60" presetID="9" presetClass="exit" presetSubtype="0" fill="hold" grpId="1" nodeType="afterEffect">
                                  <p:stCondLst>
                                    <p:cond delay="0"/>
                                  </p:stCondLst>
                                  <p:childTnLst>
                                    <p:animEffect transition="out" filter="dissolve">
                                      <p:cBhvr>
                                        <p:cTn id="61" dur="500"/>
                                        <p:tgtEl>
                                          <p:spTgt spid="276484"/>
                                        </p:tgtEl>
                                      </p:cBhvr>
                                    </p:animEffect>
                                    <p:set>
                                      <p:cBhvr>
                                        <p:cTn id="62" dur="1" fill="hold">
                                          <p:stCondLst>
                                            <p:cond delay="499"/>
                                          </p:stCondLst>
                                        </p:cTn>
                                        <p:tgtEl>
                                          <p:spTgt spid="276484"/>
                                        </p:tgtEl>
                                        <p:attrNameLst>
                                          <p:attrName>style.visibility</p:attrName>
                                        </p:attrNameLst>
                                      </p:cBhvr>
                                      <p:to>
                                        <p:strVal val="hidden"/>
                                      </p:to>
                                    </p:set>
                                  </p:childTnLst>
                                </p:cTn>
                              </p:par>
                              <p:par>
                                <p:cTn id="63" presetID="9" presetClass="exit" presetSubtype="0" fill="hold" grpId="1" nodeType="withEffect">
                                  <p:stCondLst>
                                    <p:cond delay="0"/>
                                  </p:stCondLst>
                                  <p:childTnLst>
                                    <p:animEffect transition="out" filter="dissolve">
                                      <p:cBhvr>
                                        <p:cTn id="64" dur="500"/>
                                        <p:tgtEl>
                                          <p:spTgt spid="276923"/>
                                        </p:tgtEl>
                                      </p:cBhvr>
                                    </p:animEffect>
                                    <p:set>
                                      <p:cBhvr>
                                        <p:cTn id="65" dur="1" fill="hold">
                                          <p:stCondLst>
                                            <p:cond delay="499"/>
                                          </p:stCondLst>
                                        </p:cTn>
                                        <p:tgtEl>
                                          <p:spTgt spid="276923"/>
                                        </p:tgtEl>
                                        <p:attrNameLst>
                                          <p:attrName>style.visibility</p:attrName>
                                        </p:attrNameLst>
                                      </p:cBhvr>
                                      <p:to>
                                        <p:strVal val="hidden"/>
                                      </p:to>
                                    </p:set>
                                  </p:childTnLst>
                                </p:cTn>
                              </p:par>
                              <p:par>
                                <p:cTn id="66" presetID="30" presetClass="entr" presetSubtype="0" fill="hold" grpId="0" nodeType="withEffect">
                                  <p:stCondLst>
                                    <p:cond delay="0"/>
                                  </p:stCondLst>
                                  <p:childTnLst>
                                    <p:set>
                                      <p:cBhvr>
                                        <p:cTn id="67" dur="1" fill="hold">
                                          <p:stCondLst>
                                            <p:cond delay="0"/>
                                          </p:stCondLst>
                                        </p:cTn>
                                        <p:tgtEl>
                                          <p:spTgt spid="276482"/>
                                        </p:tgtEl>
                                        <p:attrNameLst>
                                          <p:attrName>style.visibility</p:attrName>
                                        </p:attrNameLst>
                                      </p:cBhvr>
                                      <p:to>
                                        <p:strVal val="visible"/>
                                      </p:to>
                                    </p:set>
                                    <p:animEffect transition="in" filter="fade">
                                      <p:cBhvr>
                                        <p:cTn id="68" dur="800" decel="100000"/>
                                        <p:tgtEl>
                                          <p:spTgt spid="276482"/>
                                        </p:tgtEl>
                                      </p:cBhvr>
                                    </p:animEffect>
                                    <p:anim calcmode="lin" valueType="num">
                                      <p:cBhvr>
                                        <p:cTn id="69" dur="800" decel="100000" fill="hold"/>
                                        <p:tgtEl>
                                          <p:spTgt spid="276482"/>
                                        </p:tgtEl>
                                        <p:attrNameLst>
                                          <p:attrName>style.rotation</p:attrName>
                                        </p:attrNameLst>
                                      </p:cBhvr>
                                      <p:tavLst>
                                        <p:tav tm="0">
                                          <p:val>
                                            <p:fltVal val="-90"/>
                                          </p:val>
                                        </p:tav>
                                        <p:tav tm="100000">
                                          <p:val>
                                            <p:fltVal val="0"/>
                                          </p:val>
                                        </p:tav>
                                      </p:tavLst>
                                    </p:anim>
                                    <p:anim calcmode="lin" valueType="num">
                                      <p:cBhvr>
                                        <p:cTn id="70" dur="800" decel="100000" fill="hold"/>
                                        <p:tgtEl>
                                          <p:spTgt spid="276482"/>
                                        </p:tgtEl>
                                        <p:attrNameLst>
                                          <p:attrName>ppt_x</p:attrName>
                                        </p:attrNameLst>
                                      </p:cBhvr>
                                      <p:tavLst>
                                        <p:tav tm="0">
                                          <p:val>
                                            <p:strVal val="#ppt_x+0.4"/>
                                          </p:val>
                                        </p:tav>
                                        <p:tav tm="100000">
                                          <p:val>
                                            <p:strVal val="#ppt_x-0.05"/>
                                          </p:val>
                                        </p:tav>
                                      </p:tavLst>
                                    </p:anim>
                                    <p:anim calcmode="lin" valueType="num">
                                      <p:cBhvr>
                                        <p:cTn id="71" dur="800" decel="100000" fill="hold"/>
                                        <p:tgtEl>
                                          <p:spTgt spid="276482"/>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276482"/>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276482"/>
                                        </p:tgtEl>
                                        <p:attrNameLst>
                                          <p:attrName>ppt_y</p:attrName>
                                        </p:attrNameLst>
                                      </p:cBhvr>
                                      <p:tavLst>
                                        <p:tav tm="0">
                                          <p:val>
                                            <p:strVal val="#ppt_y+0.1"/>
                                          </p:val>
                                        </p:tav>
                                        <p:tav tm="100000">
                                          <p:val>
                                            <p:strVal val="#ppt_y"/>
                                          </p:val>
                                        </p:tav>
                                      </p:tavLst>
                                    </p:anim>
                                  </p:childTnLst>
                                </p:cTn>
                              </p:par>
                              <p:par>
                                <p:cTn id="74" presetID="30" presetClass="entr" presetSubtype="0" fill="hold" grpId="0" nodeType="withEffect">
                                  <p:stCondLst>
                                    <p:cond delay="1000"/>
                                  </p:stCondLst>
                                  <p:childTnLst>
                                    <p:set>
                                      <p:cBhvr>
                                        <p:cTn id="75" dur="1" fill="hold">
                                          <p:stCondLst>
                                            <p:cond delay="0"/>
                                          </p:stCondLst>
                                        </p:cTn>
                                        <p:tgtEl>
                                          <p:spTgt spid="276926"/>
                                        </p:tgtEl>
                                        <p:attrNameLst>
                                          <p:attrName>style.visibility</p:attrName>
                                        </p:attrNameLst>
                                      </p:cBhvr>
                                      <p:to>
                                        <p:strVal val="visible"/>
                                      </p:to>
                                    </p:set>
                                    <p:animEffect transition="in" filter="fade">
                                      <p:cBhvr>
                                        <p:cTn id="76" dur="800" decel="100000"/>
                                        <p:tgtEl>
                                          <p:spTgt spid="276926"/>
                                        </p:tgtEl>
                                      </p:cBhvr>
                                    </p:animEffect>
                                    <p:anim calcmode="lin" valueType="num">
                                      <p:cBhvr>
                                        <p:cTn id="77" dur="800" decel="100000" fill="hold"/>
                                        <p:tgtEl>
                                          <p:spTgt spid="276926"/>
                                        </p:tgtEl>
                                        <p:attrNameLst>
                                          <p:attrName>style.rotation</p:attrName>
                                        </p:attrNameLst>
                                      </p:cBhvr>
                                      <p:tavLst>
                                        <p:tav tm="0">
                                          <p:val>
                                            <p:fltVal val="-90"/>
                                          </p:val>
                                        </p:tav>
                                        <p:tav tm="100000">
                                          <p:val>
                                            <p:fltVal val="0"/>
                                          </p:val>
                                        </p:tav>
                                      </p:tavLst>
                                    </p:anim>
                                    <p:anim calcmode="lin" valueType="num">
                                      <p:cBhvr>
                                        <p:cTn id="78" dur="800" decel="100000" fill="hold"/>
                                        <p:tgtEl>
                                          <p:spTgt spid="276926"/>
                                        </p:tgtEl>
                                        <p:attrNameLst>
                                          <p:attrName>ppt_x</p:attrName>
                                        </p:attrNameLst>
                                      </p:cBhvr>
                                      <p:tavLst>
                                        <p:tav tm="0">
                                          <p:val>
                                            <p:strVal val="#ppt_x+0.4"/>
                                          </p:val>
                                        </p:tav>
                                        <p:tav tm="100000">
                                          <p:val>
                                            <p:strVal val="#ppt_x-0.05"/>
                                          </p:val>
                                        </p:tav>
                                      </p:tavLst>
                                    </p:anim>
                                    <p:anim calcmode="lin" valueType="num">
                                      <p:cBhvr>
                                        <p:cTn id="79" dur="800" decel="100000" fill="hold"/>
                                        <p:tgtEl>
                                          <p:spTgt spid="276926"/>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276926"/>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276926"/>
                                        </p:tgtEl>
                                        <p:attrNameLst>
                                          <p:attrName>ppt_y</p:attrName>
                                        </p:attrNameLst>
                                      </p:cBhvr>
                                      <p:tavLst>
                                        <p:tav tm="0">
                                          <p:val>
                                            <p:strVal val="#ppt_y+0.1"/>
                                          </p:val>
                                        </p:tav>
                                        <p:tav tm="100000">
                                          <p:val>
                                            <p:strVal val="#ppt_y"/>
                                          </p:val>
                                        </p:tav>
                                      </p:tavLst>
                                    </p:anim>
                                  </p:childTnLst>
                                </p:cTn>
                              </p:par>
                              <p:par>
                                <p:cTn id="82" presetID="23" presetClass="entr" presetSubtype="16" fill="hold" grpId="0" nodeType="withEffect">
                                  <p:stCondLst>
                                    <p:cond delay="1000"/>
                                  </p:stCondLst>
                                  <p:childTnLst>
                                    <p:set>
                                      <p:cBhvr>
                                        <p:cTn id="83" dur="1" fill="hold">
                                          <p:stCondLst>
                                            <p:cond delay="0"/>
                                          </p:stCondLst>
                                        </p:cTn>
                                        <p:tgtEl>
                                          <p:spTgt spid="276927"/>
                                        </p:tgtEl>
                                        <p:attrNameLst>
                                          <p:attrName>style.visibility</p:attrName>
                                        </p:attrNameLst>
                                      </p:cBhvr>
                                      <p:to>
                                        <p:strVal val="visible"/>
                                      </p:to>
                                    </p:set>
                                    <p:anim calcmode="lin" valueType="num">
                                      <p:cBhvr>
                                        <p:cTn id="84" dur="500" fill="hold"/>
                                        <p:tgtEl>
                                          <p:spTgt spid="276927"/>
                                        </p:tgtEl>
                                        <p:attrNameLst>
                                          <p:attrName>ppt_w</p:attrName>
                                        </p:attrNameLst>
                                      </p:cBhvr>
                                      <p:tavLst>
                                        <p:tav tm="0">
                                          <p:val>
                                            <p:fltVal val="0"/>
                                          </p:val>
                                        </p:tav>
                                        <p:tav tm="100000">
                                          <p:val>
                                            <p:strVal val="#ppt_w"/>
                                          </p:val>
                                        </p:tav>
                                      </p:tavLst>
                                    </p:anim>
                                    <p:anim calcmode="lin" valueType="num">
                                      <p:cBhvr>
                                        <p:cTn id="85" dur="500" fill="hold"/>
                                        <p:tgtEl>
                                          <p:spTgt spid="276927"/>
                                        </p:tgtEl>
                                        <p:attrNameLst>
                                          <p:attrName>ppt_h</p:attrName>
                                        </p:attrNameLst>
                                      </p:cBhvr>
                                      <p:tavLst>
                                        <p:tav tm="0">
                                          <p:val>
                                            <p:fltVal val="0"/>
                                          </p:val>
                                        </p:tav>
                                        <p:tav tm="100000">
                                          <p:val>
                                            <p:strVal val="#ppt_h"/>
                                          </p:val>
                                        </p:tav>
                                      </p:tavLst>
                                    </p:anim>
                                  </p:childTnLst>
                                </p:cTn>
                              </p:par>
                              <p:par>
                                <p:cTn id="86" presetID="23" presetClass="entr" presetSubtype="16" fill="hold" grpId="0" nodeType="withEffect">
                                  <p:stCondLst>
                                    <p:cond delay="1000"/>
                                  </p:stCondLst>
                                  <p:childTnLst>
                                    <p:set>
                                      <p:cBhvr>
                                        <p:cTn id="87" dur="1" fill="hold">
                                          <p:stCondLst>
                                            <p:cond delay="0"/>
                                          </p:stCondLst>
                                        </p:cTn>
                                        <p:tgtEl>
                                          <p:spTgt spid="276928"/>
                                        </p:tgtEl>
                                        <p:attrNameLst>
                                          <p:attrName>style.visibility</p:attrName>
                                        </p:attrNameLst>
                                      </p:cBhvr>
                                      <p:to>
                                        <p:strVal val="visible"/>
                                      </p:to>
                                    </p:set>
                                    <p:anim calcmode="lin" valueType="num">
                                      <p:cBhvr>
                                        <p:cTn id="88" dur="500" fill="hold"/>
                                        <p:tgtEl>
                                          <p:spTgt spid="276928"/>
                                        </p:tgtEl>
                                        <p:attrNameLst>
                                          <p:attrName>ppt_w</p:attrName>
                                        </p:attrNameLst>
                                      </p:cBhvr>
                                      <p:tavLst>
                                        <p:tav tm="0">
                                          <p:val>
                                            <p:fltVal val="0"/>
                                          </p:val>
                                        </p:tav>
                                        <p:tav tm="100000">
                                          <p:val>
                                            <p:strVal val="#ppt_w"/>
                                          </p:val>
                                        </p:tav>
                                      </p:tavLst>
                                    </p:anim>
                                    <p:anim calcmode="lin" valueType="num">
                                      <p:cBhvr>
                                        <p:cTn id="89" dur="500" fill="hold"/>
                                        <p:tgtEl>
                                          <p:spTgt spid="276928"/>
                                        </p:tgtEl>
                                        <p:attrNameLst>
                                          <p:attrName>ppt_h</p:attrName>
                                        </p:attrNameLst>
                                      </p:cBhvr>
                                      <p:tavLst>
                                        <p:tav tm="0">
                                          <p:val>
                                            <p:fltVal val="0"/>
                                          </p:val>
                                        </p:tav>
                                        <p:tav tm="100000">
                                          <p:val>
                                            <p:strVal val="#ppt_h"/>
                                          </p:val>
                                        </p:tav>
                                      </p:tavLst>
                                    </p:anim>
                                  </p:childTnLst>
                                </p:cTn>
                              </p:par>
                              <p:par>
                                <p:cTn id="90" presetID="23" presetClass="entr" presetSubtype="16" fill="hold" grpId="0" nodeType="withEffect">
                                  <p:stCondLst>
                                    <p:cond delay="1000"/>
                                  </p:stCondLst>
                                  <p:childTnLst>
                                    <p:set>
                                      <p:cBhvr>
                                        <p:cTn id="91" dur="1" fill="hold">
                                          <p:stCondLst>
                                            <p:cond delay="0"/>
                                          </p:stCondLst>
                                        </p:cTn>
                                        <p:tgtEl>
                                          <p:spTgt spid="276929"/>
                                        </p:tgtEl>
                                        <p:attrNameLst>
                                          <p:attrName>style.visibility</p:attrName>
                                        </p:attrNameLst>
                                      </p:cBhvr>
                                      <p:to>
                                        <p:strVal val="visible"/>
                                      </p:to>
                                    </p:set>
                                    <p:anim calcmode="lin" valueType="num">
                                      <p:cBhvr>
                                        <p:cTn id="92" dur="500" fill="hold"/>
                                        <p:tgtEl>
                                          <p:spTgt spid="276929"/>
                                        </p:tgtEl>
                                        <p:attrNameLst>
                                          <p:attrName>ppt_w</p:attrName>
                                        </p:attrNameLst>
                                      </p:cBhvr>
                                      <p:tavLst>
                                        <p:tav tm="0">
                                          <p:val>
                                            <p:fltVal val="0"/>
                                          </p:val>
                                        </p:tav>
                                        <p:tav tm="100000">
                                          <p:val>
                                            <p:strVal val="#ppt_w"/>
                                          </p:val>
                                        </p:tav>
                                      </p:tavLst>
                                    </p:anim>
                                    <p:anim calcmode="lin" valueType="num">
                                      <p:cBhvr>
                                        <p:cTn id="93" dur="500" fill="hold"/>
                                        <p:tgtEl>
                                          <p:spTgt spid="276929"/>
                                        </p:tgtEl>
                                        <p:attrNameLst>
                                          <p:attrName>ppt_h</p:attrName>
                                        </p:attrNameLst>
                                      </p:cBhvr>
                                      <p:tavLst>
                                        <p:tav tm="0">
                                          <p:val>
                                            <p:fltVal val="0"/>
                                          </p:val>
                                        </p:tav>
                                        <p:tav tm="100000">
                                          <p:val>
                                            <p:strVal val="#ppt_h"/>
                                          </p:val>
                                        </p:tav>
                                      </p:tavLst>
                                    </p:anim>
                                  </p:childTnLst>
                                </p:cTn>
                              </p:par>
                            </p:childTnLst>
                          </p:cTn>
                        </p:par>
                        <p:par>
                          <p:cTn id="94" fill="hold">
                            <p:stCondLst>
                              <p:cond delay="8000"/>
                            </p:stCondLst>
                            <p:childTnLst>
                              <p:par>
                                <p:cTn id="95" presetID="9" presetClass="exit" presetSubtype="0" fill="hold" grpId="1" nodeType="afterEffect">
                                  <p:stCondLst>
                                    <p:cond delay="3500"/>
                                  </p:stCondLst>
                                  <p:childTnLst>
                                    <p:animEffect transition="out" filter="dissolve">
                                      <p:cBhvr>
                                        <p:cTn id="96" dur="500"/>
                                        <p:tgtEl>
                                          <p:spTgt spid="276482"/>
                                        </p:tgtEl>
                                      </p:cBhvr>
                                    </p:animEffect>
                                    <p:set>
                                      <p:cBhvr>
                                        <p:cTn id="97" dur="1" fill="hold">
                                          <p:stCondLst>
                                            <p:cond delay="499"/>
                                          </p:stCondLst>
                                        </p:cTn>
                                        <p:tgtEl>
                                          <p:spTgt spid="276482"/>
                                        </p:tgtEl>
                                        <p:attrNameLst>
                                          <p:attrName>style.visibility</p:attrName>
                                        </p:attrNameLst>
                                      </p:cBhvr>
                                      <p:to>
                                        <p:strVal val="hidden"/>
                                      </p:to>
                                    </p:set>
                                  </p:childTnLst>
                                </p:cTn>
                              </p:par>
                            </p:childTnLst>
                          </p:cTn>
                        </p:par>
                        <p:par>
                          <p:cTn id="98" fill="hold">
                            <p:stCondLst>
                              <p:cond delay="12000"/>
                            </p:stCondLst>
                            <p:childTnLst>
                              <p:par>
                                <p:cTn id="99" presetID="9" presetClass="exit" presetSubtype="0" fill="hold" grpId="1" nodeType="afterEffect">
                                  <p:stCondLst>
                                    <p:cond delay="0"/>
                                  </p:stCondLst>
                                  <p:childTnLst>
                                    <p:animEffect transition="out" filter="dissolve">
                                      <p:cBhvr>
                                        <p:cTn id="100" dur="500"/>
                                        <p:tgtEl>
                                          <p:spTgt spid="276926"/>
                                        </p:tgtEl>
                                      </p:cBhvr>
                                    </p:animEffect>
                                    <p:set>
                                      <p:cBhvr>
                                        <p:cTn id="101" dur="1" fill="hold">
                                          <p:stCondLst>
                                            <p:cond delay="499"/>
                                          </p:stCondLst>
                                        </p:cTn>
                                        <p:tgtEl>
                                          <p:spTgt spid="276926"/>
                                        </p:tgtEl>
                                        <p:attrNameLst>
                                          <p:attrName>style.visibility</p:attrName>
                                        </p:attrNameLst>
                                      </p:cBhvr>
                                      <p:to>
                                        <p:strVal val="hidden"/>
                                      </p:to>
                                    </p:set>
                                  </p:childTnLst>
                                </p:cTn>
                              </p:par>
                              <p:par>
                                <p:cTn id="102" presetID="30" presetClass="exit" presetSubtype="0" fill="hold" grpId="1" nodeType="withEffect">
                                  <p:stCondLst>
                                    <p:cond delay="1000"/>
                                  </p:stCondLst>
                                  <p:childTnLst>
                                    <p:animEffect transition="out" filter="fade">
                                      <p:cBhvr>
                                        <p:cTn id="103" dur="800" accel="100000">
                                          <p:stCondLst>
                                            <p:cond delay="200"/>
                                          </p:stCondLst>
                                        </p:cTn>
                                        <p:tgtEl>
                                          <p:spTgt spid="276928"/>
                                        </p:tgtEl>
                                      </p:cBhvr>
                                    </p:animEffect>
                                    <p:anim calcmode="lin" valueType="num">
                                      <p:cBhvr>
                                        <p:cTn id="104" dur="800" accel="100000">
                                          <p:stCondLst>
                                            <p:cond delay="200"/>
                                          </p:stCondLst>
                                        </p:cTn>
                                        <p:tgtEl>
                                          <p:spTgt spid="276928"/>
                                        </p:tgtEl>
                                        <p:attrNameLst>
                                          <p:attrName>style.rotation</p:attrName>
                                        </p:attrNameLst>
                                      </p:cBhvr>
                                      <p:tavLst>
                                        <p:tav tm="0">
                                          <p:val>
                                            <p:fltVal val="0"/>
                                          </p:val>
                                        </p:tav>
                                        <p:tav tm="100000">
                                          <p:val>
                                            <p:fltVal val="-90"/>
                                          </p:val>
                                        </p:tav>
                                      </p:tavLst>
                                    </p:anim>
                                    <p:anim calcmode="lin" valueType="num">
                                      <p:cBhvr>
                                        <p:cTn id="105" dur="200" decel="100000"/>
                                        <p:tgtEl>
                                          <p:spTgt spid="276928"/>
                                        </p:tgtEl>
                                        <p:attrNameLst>
                                          <p:attrName>ppt_x</p:attrName>
                                        </p:attrNameLst>
                                      </p:cBhvr>
                                      <p:tavLst>
                                        <p:tav tm="0">
                                          <p:val>
                                            <p:strVal val="ppt_x"/>
                                          </p:val>
                                        </p:tav>
                                        <p:tav tm="100000">
                                          <p:val>
                                            <p:strVal val="ppt_x-0.05"/>
                                          </p:val>
                                        </p:tav>
                                      </p:tavLst>
                                    </p:anim>
                                    <p:anim calcmode="lin" valueType="num">
                                      <p:cBhvr>
                                        <p:cTn id="106" dur="200" decel="100000"/>
                                        <p:tgtEl>
                                          <p:spTgt spid="276928"/>
                                        </p:tgtEl>
                                        <p:attrNameLst>
                                          <p:attrName>ppt_y</p:attrName>
                                        </p:attrNameLst>
                                      </p:cBhvr>
                                      <p:tavLst>
                                        <p:tav tm="0">
                                          <p:val>
                                            <p:strVal val="ppt_y"/>
                                          </p:val>
                                        </p:tav>
                                        <p:tav tm="100000">
                                          <p:val>
                                            <p:strVal val="ppt_y+0.1"/>
                                          </p:val>
                                        </p:tav>
                                      </p:tavLst>
                                    </p:anim>
                                    <p:anim calcmode="lin" valueType="num">
                                      <p:cBhvr>
                                        <p:cTn id="107" dur="800" accel="100000">
                                          <p:stCondLst>
                                            <p:cond delay="200"/>
                                          </p:stCondLst>
                                        </p:cTn>
                                        <p:tgtEl>
                                          <p:spTgt spid="276928"/>
                                        </p:tgtEl>
                                        <p:attrNameLst>
                                          <p:attrName>ppt_x</p:attrName>
                                        </p:attrNameLst>
                                      </p:cBhvr>
                                      <p:tavLst>
                                        <p:tav tm="0">
                                          <p:val>
                                            <p:strVal val="ppt_x"/>
                                          </p:val>
                                        </p:tav>
                                        <p:tav tm="100000">
                                          <p:val>
                                            <p:strVal val="ppt_x+0.4+0.05"/>
                                          </p:val>
                                        </p:tav>
                                      </p:tavLst>
                                    </p:anim>
                                    <p:anim calcmode="lin" valueType="num">
                                      <p:cBhvr>
                                        <p:cTn id="108" dur="800" accel="100000">
                                          <p:stCondLst>
                                            <p:cond delay="200"/>
                                          </p:stCondLst>
                                        </p:cTn>
                                        <p:tgtEl>
                                          <p:spTgt spid="276928"/>
                                        </p:tgtEl>
                                        <p:attrNameLst>
                                          <p:attrName>ppt_y</p:attrName>
                                        </p:attrNameLst>
                                      </p:cBhvr>
                                      <p:tavLst>
                                        <p:tav tm="0">
                                          <p:val>
                                            <p:strVal val="ppt_y"/>
                                          </p:val>
                                        </p:tav>
                                        <p:tav tm="100000">
                                          <p:val>
                                            <p:strVal val="ppt_y-0.4-0.1"/>
                                          </p:val>
                                        </p:tav>
                                      </p:tavLst>
                                    </p:anim>
                                    <p:set>
                                      <p:cBhvr>
                                        <p:cTn id="109" dur="1" fill="hold">
                                          <p:stCondLst>
                                            <p:cond delay="999"/>
                                          </p:stCondLst>
                                        </p:cTn>
                                        <p:tgtEl>
                                          <p:spTgt spid="276928"/>
                                        </p:tgtEl>
                                        <p:attrNameLst>
                                          <p:attrName>style.visibility</p:attrName>
                                        </p:attrNameLst>
                                      </p:cBhvr>
                                      <p:to>
                                        <p:strVal val="hidden"/>
                                      </p:to>
                                    </p:set>
                                  </p:childTnLst>
                                </p:cTn>
                              </p:par>
                              <p:par>
                                <p:cTn id="110" presetID="30" presetClass="exit" presetSubtype="0" fill="hold" grpId="1" nodeType="withEffect">
                                  <p:stCondLst>
                                    <p:cond delay="1000"/>
                                  </p:stCondLst>
                                  <p:childTnLst>
                                    <p:animEffect transition="out" filter="fade">
                                      <p:cBhvr>
                                        <p:cTn id="111" dur="800" accel="100000">
                                          <p:stCondLst>
                                            <p:cond delay="200"/>
                                          </p:stCondLst>
                                        </p:cTn>
                                        <p:tgtEl>
                                          <p:spTgt spid="276927"/>
                                        </p:tgtEl>
                                      </p:cBhvr>
                                    </p:animEffect>
                                    <p:anim calcmode="lin" valueType="num">
                                      <p:cBhvr>
                                        <p:cTn id="112" dur="800" accel="100000">
                                          <p:stCondLst>
                                            <p:cond delay="200"/>
                                          </p:stCondLst>
                                        </p:cTn>
                                        <p:tgtEl>
                                          <p:spTgt spid="276927"/>
                                        </p:tgtEl>
                                        <p:attrNameLst>
                                          <p:attrName>style.rotation</p:attrName>
                                        </p:attrNameLst>
                                      </p:cBhvr>
                                      <p:tavLst>
                                        <p:tav tm="0">
                                          <p:val>
                                            <p:fltVal val="0"/>
                                          </p:val>
                                        </p:tav>
                                        <p:tav tm="100000">
                                          <p:val>
                                            <p:fltVal val="-90"/>
                                          </p:val>
                                        </p:tav>
                                      </p:tavLst>
                                    </p:anim>
                                    <p:anim calcmode="lin" valueType="num">
                                      <p:cBhvr>
                                        <p:cTn id="113" dur="200" decel="100000"/>
                                        <p:tgtEl>
                                          <p:spTgt spid="276927"/>
                                        </p:tgtEl>
                                        <p:attrNameLst>
                                          <p:attrName>ppt_x</p:attrName>
                                        </p:attrNameLst>
                                      </p:cBhvr>
                                      <p:tavLst>
                                        <p:tav tm="0">
                                          <p:val>
                                            <p:strVal val="ppt_x"/>
                                          </p:val>
                                        </p:tav>
                                        <p:tav tm="100000">
                                          <p:val>
                                            <p:strVal val="ppt_x-0.05"/>
                                          </p:val>
                                        </p:tav>
                                      </p:tavLst>
                                    </p:anim>
                                    <p:anim calcmode="lin" valueType="num">
                                      <p:cBhvr>
                                        <p:cTn id="114" dur="200" decel="100000"/>
                                        <p:tgtEl>
                                          <p:spTgt spid="276927"/>
                                        </p:tgtEl>
                                        <p:attrNameLst>
                                          <p:attrName>ppt_y</p:attrName>
                                        </p:attrNameLst>
                                      </p:cBhvr>
                                      <p:tavLst>
                                        <p:tav tm="0">
                                          <p:val>
                                            <p:strVal val="ppt_y"/>
                                          </p:val>
                                        </p:tav>
                                        <p:tav tm="100000">
                                          <p:val>
                                            <p:strVal val="ppt_y+0.1"/>
                                          </p:val>
                                        </p:tav>
                                      </p:tavLst>
                                    </p:anim>
                                    <p:anim calcmode="lin" valueType="num">
                                      <p:cBhvr>
                                        <p:cTn id="115" dur="800" accel="100000">
                                          <p:stCondLst>
                                            <p:cond delay="200"/>
                                          </p:stCondLst>
                                        </p:cTn>
                                        <p:tgtEl>
                                          <p:spTgt spid="276927"/>
                                        </p:tgtEl>
                                        <p:attrNameLst>
                                          <p:attrName>ppt_x</p:attrName>
                                        </p:attrNameLst>
                                      </p:cBhvr>
                                      <p:tavLst>
                                        <p:tav tm="0">
                                          <p:val>
                                            <p:strVal val="ppt_x"/>
                                          </p:val>
                                        </p:tav>
                                        <p:tav tm="100000">
                                          <p:val>
                                            <p:strVal val="ppt_x+0.4+0.05"/>
                                          </p:val>
                                        </p:tav>
                                      </p:tavLst>
                                    </p:anim>
                                    <p:anim calcmode="lin" valueType="num">
                                      <p:cBhvr>
                                        <p:cTn id="116" dur="800" accel="100000">
                                          <p:stCondLst>
                                            <p:cond delay="200"/>
                                          </p:stCondLst>
                                        </p:cTn>
                                        <p:tgtEl>
                                          <p:spTgt spid="276927"/>
                                        </p:tgtEl>
                                        <p:attrNameLst>
                                          <p:attrName>ppt_y</p:attrName>
                                        </p:attrNameLst>
                                      </p:cBhvr>
                                      <p:tavLst>
                                        <p:tav tm="0">
                                          <p:val>
                                            <p:strVal val="ppt_y"/>
                                          </p:val>
                                        </p:tav>
                                        <p:tav tm="100000">
                                          <p:val>
                                            <p:strVal val="ppt_y-0.4-0.1"/>
                                          </p:val>
                                        </p:tav>
                                      </p:tavLst>
                                    </p:anim>
                                    <p:set>
                                      <p:cBhvr>
                                        <p:cTn id="117" dur="1" fill="hold">
                                          <p:stCondLst>
                                            <p:cond delay="999"/>
                                          </p:stCondLst>
                                        </p:cTn>
                                        <p:tgtEl>
                                          <p:spTgt spid="276927"/>
                                        </p:tgtEl>
                                        <p:attrNameLst>
                                          <p:attrName>style.visibility</p:attrName>
                                        </p:attrNameLst>
                                      </p:cBhvr>
                                      <p:to>
                                        <p:strVal val="hidden"/>
                                      </p:to>
                                    </p:set>
                                  </p:childTnLst>
                                </p:cTn>
                              </p:par>
                              <p:par>
                                <p:cTn id="118" presetID="30" presetClass="exit" presetSubtype="0" fill="hold" grpId="1" nodeType="withEffect">
                                  <p:stCondLst>
                                    <p:cond delay="1000"/>
                                  </p:stCondLst>
                                  <p:childTnLst>
                                    <p:animEffect transition="out" filter="fade">
                                      <p:cBhvr>
                                        <p:cTn id="119" dur="800" accel="100000">
                                          <p:stCondLst>
                                            <p:cond delay="200"/>
                                          </p:stCondLst>
                                        </p:cTn>
                                        <p:tgtEl>
                                          <p:spTgt spid="276929"/>
                                        </p:tgtEl>
                                      </p:cBhvr>
                                    </p:animEffect>
                                    <p:anim calcmode="lin" valueType="num">
                                      <p:cBhvr>
                                        <p:cTn id="120" dur="800" accel="100000">
                                          <p:stCondLst>
                                            <p:cond delay="200"/>
                                          </p:stCondLst>
                                        </p:cTn>
                                        <p:tgtEl>
                                          <p:spTgt spid="276929"/>
                                        </p:tgtEl>
                                        <p:attrNameLst>
                                          <p:attrName>style.rotation</p:attrName>
                                        </p:attrNameLst>
                                      </p:cBhvr>
                                      <p:tavLst>
                                        <p:tav tm="0">
                                          <p:val>
                                            <p:fltVal val="0"/>
                                          </p:val>
                                        </p:tav>
                                        <p:tav tm="100000">
                                          <p:val>
                                            <p:fltVal val="-90"/>
                                          </p:val>
                                        </p:tav>
                                      </p:tavLst>
                                    </p:anim>
                                    <p:anim calcmode="lin" valueType="num">
                                      <p:cBhvr>
                                        <p:cTn id="121" dur="200" decel="100000"/>
                                        <p:tgtEl>
                                          <p:spTgt spid="276929"/>
                                        </p:tgtEl>
                                        <p:attrNameLst>
                                          <p:attrName>ppt_x</p:attrName>
                                        </p:attrNameLst>
                                      </p:cBhvr>
                                      <p:tavLst>
                                        <p:tav tm="0">
                                          <p:val>
                                            <p:strVal val="ppt_x"/>
                                          </p:val>
                                        </p:tav>
                                        <p:tav tm="100000">
                                          <p:val>
                                            <p:strVal val="ppt_x-0.05"/>
                                          </p:val>
                                        </p:tav>
                                      </p:tavLst>
                                    </p:anim>
                                    <p:anim calcmode="lin" valueType="num">
                                      <p:cBhvr>
                                        <p:cTn id="122" dur="200" decel="100000"/>
                                        <p:tgtEl>
                                          <p:spTgt spid="276929"/>
                                        </p:tgtEl>
                                        <p:attrNameLst>
                                          <p:attrName>ppt_y</p:attrName>
                                        </p:attrNameLst>
                                      </p:cBhvr>
                                      <p:tavLst>
                                        <p:tav tm="0">
                                          <p:val>
                                            <p:strVal val="ppt_y"/>
                                          </p:val>
                                        </p:tav>
                                        <p:tav tm="100000">
                                          <p:val>
                                            <p:strVal val="ppt_y+0.1"/>
                                          </p:val>
                                        </p:tav>
                                      </p:tavLst>
                                    </p:anim>
                                    <p:anim calcmode="lin" valueType="num">
                                      <p:cBhvr>
                                        <p:cTn id="123" dur="800" accel="100000">
                                          <p:stCondLst>
                                            <p:cond delay="200"/>
                                          </p:stCondLst>
                                        </p:cTn>
                                        <p:tgtEl>
                                          <p:spTgt spid="276929"/>
                                        </p:tgtEl>
                                        <p:attrNameLst>
                                          <p:attrName>ppt_x</p:attrName>
                                        </p:attrNameLst>
                                      </p:cBhvr>
                                      <p:tavLst>
                                        <p:tav tm="0">
                                          <p:val>
                                            <p:strVal val="ppt_x"/>
                                          </p:val>
                                        </p:tav>
                                        <p:tav tm="100000">
                                          <p:val>
                                            <p:strVal val="ppt_x+0.4+0.05"/>
                                          </p:val>
                                        </p:tav>
                                      </p:tavLst>
                                    </p:anim>
                                    <p:anim calcmode="lin" valueType="num">
                                      <p:cBhvr>
                                        <p:cTn id="124" dur="800" accel="100000">
                                          <p:stCondLst>
                                            <p:cond delay="200"/>
                                          </p:stCondLst>
                                        </p:cTn>
                                        <p:tgtEl>
                                          <p:spTgt spid="276929"/>
                                        </p:tgtEl>
                                        <p:attrNameLst>
                                          <p:attrName>ppt_y</p:attrName>
                                        </p:attrNameLst>
                                      </p:cBhvr>
                                      <p:tavLst>
                                        <p:tav tm="0">
                                          <p:val>
                                            <p:strVal val="ppt_y"/>
                                          </p:val>
                                        </p:tav>
                                        <p:tav tm="100000">
                                          <p:val>
                                            <p:strVal val="ppt_y-0.4-0.1"/>
                                          </p:val>
                                        </p:tav>
                                      </p:tavLst>
                                    </p:anim>
                                    <p:set>
                                      <p:cBhvr>
                                        <p:cTn id="125" dur="1" fill="hold">
                                          <p:stCondLst>
                                            <p:cond delay="999"/>
                                          </p:stCondLst>
                                        </p:cTn>
                                        <p:tgtEl>
                                          <p:spTgt spid="276929"/>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52" presetClass="entr" presetSubtype="0" fill="hold" grpId="0" nodeType="clickEffect">
                                  <p:stCondLst>
                                    <p:cond delay="0"/>
                                  </p:stCondLst>
                                  <p:childTnLst>
                                    <p:set>
                                      <p:cBhvr>
                                        <p:cTn id="129" dur="1" fill="hold">
                                          <p:stCondLst>
                                            <p:cond delay="0"/>
                                          </p:stCondLst>
                                        </p:cTn>
                                        <p:tgtEl>
                                          <p:spTgt spid="276930"/>
                                        </p:tgtEl>
                                        <p:attrNameLst>
                                          <p:attrName>style.visibility</p:attrName>
                                        </p:attrNameLst>
                                      </p:cBhvr>
                                      <p:to>
                                        <p:strVal val="visible"/>
                                      </p:to>
                                    </p:set>
                                    <p:animScale>
                                      <p:cBhvr>
                                        <p:cTn id="130" dur="1000" decel="50000" fill="hold">
                                          <p:stCondLst>
                                            <p:cond delay="0"/>
                                          </p:stCondLst>
                                        </p:cTn>
                                        <p:tgtEl>
                                          <p:spTgt spid="2769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1" dur="1000" decel="50000" fill="hold">
                                          <p:stCondLst>
                                            <p:cond delay="0"/>
                                          </p:stCondLst>
                                        </p:cTn>
                                        <p:tgtEl>
                                          <p:spTgt spid="276930"/>
                                        </p:tgtEl>
                                        <p:attrNameLst>
                                          <p:attrName>ppt_x</p:attrName>
                                          <p:attrName>ppt_y</p:attrName>
                                        </p:attrNameLst>
                                      </p:cBhvr>
                                    </p:animMotion>
                                    <p:animEffect transition="in" filter="fade">
                                      <p:cBhvr>
                                        <p:cTn id="132" dur="1000"/>
                                        <p:tgtEl>
                                          <p:spTgt spid="276930"/>
                                        </p:tgtEl>
                                      </p:cBhvr>
                                    </p:animEffect>
                                  </p:childTnLst>
                                </p:cTn>
                              </p:par>
                              <p:par>
                                <p:cTn id="133" presetID="52" presetClass="entr" presetSubtype="0" fill="hold" grpId="0" nodeType="withEffect">
                                  <p:stCondLst>
                                    <p:cond delay="0"/>
                                  </p:stCondLst>
                                  <p:childTnLst>
                                    <p:set>
                                      <p:cBhvr>
                                        <p:cTn id="134" dur="1" fill="hold">
                                          <p:stCondLst>
                                            <p:cond delay="0"/>
                                          </p:stCondLst>
                                        </p:cTn>
                                        <p:tgtEl>
                                          <p:spTgt spid="276931"/>
                                        </p:tgtEl>
                                        <p:attrNameLst>
                                          <p:attrName>style.visibility</p:attrName>
                                        </p:attrNameLst>
                                      </p:cBhvr>
                                      <p:to>
                                        <p:strVal val="visible"/>
                                      </p:to>
                                    </p:set>
                                    <p:animScale>
                                      <p:cBhvr>
                                        <p:cTn id="135" dur="1000" decel="50000" fill="hold">
                                          <p:stCondLst>
                                            <p:cond delay="0"/>
                                          </p:stCondLst>
                                        </p:cTn>
                                        <p:tgtEl>
                                          <p:spTgt spid="2769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6" dur="1000" decel="50000" fill="hold">
                                          <p:stCondLst>
                                            <p:cond delay="0"/>
                                          </p:stCondLst>
                                        </p:cTn>
                                        <p:tgtEl>
                                          <p:spTgt spid="276931"/>
                                        </p:tgtEl>
                                        <p:attrNameLst>
                                          <p:attrName>ppt_x</p:attrName>
                                          <p:attrName>ppt_y</p:attrName>
                                        </p:attrNameLst>
                                      </p:cBhvr>
                                    </p:animMotion>
                                    <p:animEffect transition="in" filter="fade">
                                      <p:cBhvr>
                                        <p:cTn id="137" dur="1000"/>
                                        <p:tgtEl>
                                          <p:spTgt spid="276931"/>
                                        </p:tgtEl>
                                      </p:cBhvr>
                                    </p:animEffect>
                                  </p:childTnLst>
                                </p:cTn>
                              </p:par>
                              <p:par>
                                <p:cTn id="138" presetID="52" presetClass="entr" presetSubtype="0" fill="hold" grpId="0" nodeType="withEffect">
                                  <p:stCondLst>
                                    <p:cond delay="0"/>
                                  </p:stCondLst>
                                  <p:childTnLst>
                                    <p:set>
                                      <p:cBhvr>
                                        <p:cTn id="139" dur="1" fill="hold">
                                          <p:stCondLst>
                                            <p:cond delay="0"/>
                                          </p:stCondLst>
                                        </p:cTn>
                                        <p:tgtEl>
                                          <p:spTgt spid="276932"/>
                                        </p:tgtEl>
                                        <p:attrNameLst>
                                          <p:attrName>style.visibility</p:attrName>
                                        </p:attrNameLst>
                                      </p:cBhvr>
                                      <p:to>
                                        <p:strVal val="visible"/>
                                      </p:to>
                                    </p:set>
                                    <p:animScale>
                                      <p:cBhvr>
                                        <p:cTn id="140" dur="1000" decel="50000" fill="hold">
                                          <p:stCondLst>
                                            <p:cond delay="0"/>
                                          </p:stCondLst>
                                        </p:cTn>
                                        <p:tgtEl>
                                          <p:spTgt spid="2769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1" dur="1000" decel="50000" fill="hold">
                                          <p:stCondLst>
                                            <p:cond delay="0"/>
                                          </p:stCondLst>
                                        </p:cTn>
                                        <p:tgtEl>
                                          <p:spTgt spid="276932"/>
                                        </p:tgtEl>
                                        <p:attrNameLst>
                                          <p:attrName>ppt_x</p:attrName>
                                          <p:attrName>ppt_y</p:attrName>
                                        </p:attrNameLst>
                                      </p:cBhvr>
                                    </p:animMotion>
                                    <p:animEffect transition="in" filter="fade">
                                      <p:cBhvr>
                                        <p:cTn id="142" dur="1000"/>
                                        <p:tgtEl>
                                          <p:spTgt spid="276932"/>
                                        </p:tgtEl>
                                      </p:cBhvr>
                                    </p:animEffect>
                                  </p:childTnLst>
                                </p:cTn>
                              </p:par>
                              <p:par>
                                <p:cTn id="143" presetID="52" presetClass="entr" presetSubtype="0" fill="hold" grpId="0" nodeType="withEffect">
                                  <p:stCondLst>
                                    <p:cond delay="0"/>
                                  </p:stCondLst>
                                  <p:childTnLst>
                                    <p:set>
                                      <p:cBhvr>
                                        <p:cTn id="144" dur="1" fill="hold">
                                          <p:stCondLst>
                                            <p:cond delay="0"/>
                                          </p:stCondLst>
                                        </p:cTn>
                                        <p:tgtEl>
                                          <p:spTgt spid="276933"/>
                                        </p:tgtEl>
                                        <p:attrNameLst>
                                          <p:attrName>style.visibility</p:attrName>
                                        </p:attrNameLst>
                                      </p:cBhvr>
                                      <p:to>
                                        <p:strVal val="visible"/>
                                      </p:to>
                                    </p:set>
                                    <p:animScale>
                                      <p:cBhvr>
                                        <p:cTn id="145" dur="1000" decel="50000" fill="hold">
                                          <p:stCondLst>
                                            <p:cond delay="0"/>
                                          </p:stCondLst>
                                        </p:cTn>
                                        <p:tgtEl>
                                          <p:spTgt spid="2769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6" dur="1000" decel="50000" fill="hold">
                                          <p:stCondLst>
                                            <p:cond delay="0"/>
                                          </p:stCondLst>
                                        </p:cTn>
                                        <p:tgtEl>
                                          <p:spTgt spid="276933"/>
                                        </p:tgtEl>
                                        <p:attrNameLst>
                                          <p:attrName>ppt_x</p:attrName>
                                          <p:attrName>ppt_y</p:attrName>
                                        </p:attrNameLst>
                                      </p:cBhvr>
                                    </p:animMotion>
                                    <p:animEffect transition="in" filter="fade">
                                      <p:cBhvr>
                                        <p:cTn id="147" dur="1000"/>
                                        <p:tgtEl>
                                          <p:spTgt spid="276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animBg="1"/>
      <p:bldP spid="276482" grpId="1" animBg="1"/>
      <p:bldP spid="276483" grpId="0" animBg="1"/>
      <p:bldP spid="276483" grpId="1" animBg="1"/>
      <p:bldP spid="276484" grpId="0" animBg="1"/>
      <p:bldP spid="276484" grpId="1" animBg="1"/>
      <p:bldP spid="276923" grpId="0" animBg="1"/>
      <p:bldP spid="276923" grpId="1" animBg="1"/>
      <p:bldP spid="276924" grpId="0" animBg="1"/>
      <p:bldP spid="276924" grpId="1" animBg="1"/>
      <p:bldP spid="276925" grpId="0" animBg="1"/>
      <p:bldP spid="276925" grpId="1" animBg="1"/>
      <p:bldP spid="276926" grpId="0" animBg="1"/>
      <p:bldP spid="276926" grpId="1" animBg="1"/>
      <p:bldP spid="276927" grpId="0" animBg="1"/>
      <p:bldP spid="276927" grpId="1" animBg="1"/>
      <p:bldP spid="276928" grpId="0" animBg="1"/>
      <p:bldP spid="276928" grpId="1" animBg="1"/>
      <p:bldP spid="276929" grpId="0" animBg="1"/>
      <p:bldP spid="276929" grpId="1" animBg="1"/>
      <p:bldP spid="276930" grpId="0" animBg="1"/>
      <p:bldP spid="276931" grpId="0" animBg="1"/>
      <p:bldP spid="276932" grpId="0" animBg="1"/>
      <p:bldP spid="2769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Oval 2"/>
          <p:cNvSpPr>
            <a:spLocks noChangeArrowheads="1"/>
          </p:cNvSpPr>
          <p:nvPr/>
        </p:nvSpPr>
        <p:spPr bwMode="auto">
          <a:xfrm>
            <a:off x="3408363" y="3933825"/>
            <a:ext cx="2681287" cy="588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50179" name="Text Box 3"/>
          <p:cNvSpPr txBox="1">
            <a:spLocks noChangeArrowheads="1"/>
          </p:cNvSpPr>
          <p:nvPr/>
        </p:nvSpPr>
        <p:spPr bwMode="auto">
          <a:xfrm>
            <a:off x="3829050" y="1890713"/>
            <a:ext cx="1809750" cy="457200"/>
          </a:xfrm>
          <a:prstGeom prst="rect">
            <a:avLst/>
          </a:prstGeom>
          <a:noFill/>
          <a:ln w="9525">
            <a:noFill/>
            <a:miter lim="800000"/>
            <a:headEnd/>
            <a:tailEnd/>
          </a:ln>
        </p:spPr>
        <p:txBody>
          <a:bodyPr wrap="none">
            <a:spAutoFit/>
          </a:bodyPr>
          <a:lstStyle/>
          <a:p>
            <a:r>
              <a:rPr lang="en-US" sz="2400" b="1"/>
              <a:t>Switchyard</a:t>
            </a:r>
          </a:p>
        </p:txBody>
      </p:sp>
      <p:sp>
        <p:nvSpPr>
          <p:cNvPr id="50180" name="Text Box 4"/>
          <p:cNvSpPr txBox="1">
            <a:spLocks noChangeArrowheads="1"/>
          </p:cNvSpPr>
          <p:nvPr/>
        </p:nvSpPr>
        <p:spPr bwMode="auto">
          <a:xfrm>
            <a:off x="4154488" y="2603500"/>
            <a:ext cx="1150937" cy="457200"/>
          </a:xfrm>
          <a:prstGeom prst="rect">
            <a:avLst/>
          </a:prstGeom>
          <a:noFill/>
          <a:ln w="9525">
            <a:noFill/>
            <a:miter lim="800000"/>
            <a:headEnd/>
            <a:tailEnd/>
          </a:ln>
        </p:spPr>
        <p:txBody>
          <a:bodyPr wrap="none">
            <a:spAutoFit/>
          </a:bodyPr>
          <a:lstStyle/>
          <a:p>
            <a:r>
              <a:rPr lang="en-US" sz="2400" b="1"/>
              <a:t>13.8kV</a:t>
            </a:r>
          </a:p>
        </p:txBody>
      </p:sp>
      <p:sp>
        <p:nvSpPr>
          <p:cNvPr id="50181" name="Text Box 5"/>
          <p:cNvSpPr txBox="1">
            <a:spLocks noChangeArrowheads="1"/>
          </p:cNvSpPr>
          <p:nvPr/>
        </p:nvSpPr>
        <p:spPr bwMode="auto">
          <a:xfrm>
            <a:off x="4146550" y="3328988"/>
            <a:ext cx="1150938" cy="457200"/>
          </a:xfrm>
          <a:prstGeom prst="rect">
            <a:avLst/>
          </a:prstGeom>
          <a:noFill/>
          <a:ln w="9525">
            <a:noFill/>
            <a:miter lim="800000"/>
            <a:headEnd/>
            <a:tailEnd/>
          </a:ln>
        </p:spPr>
        <p:txBody>
          <a:bodyPr wrap="none">
            <a:spAutoFit/>
          </a:bodyPr>
          <a:lstStyle/>
          <a:p>
            <a:r>
              <a:rPr lang="en-US" sz="2400" b="1"/>
              <a:t>4.16kV</a:t>
            </a:r>
          </a:p>
        </p:txBody>
      </p:sp>
      <p:sp>
        <p:nvSpPr>
          <p:cNvPr id="50182" name="Text Box 6"/>
          <p:cNvSpPr txBox="1">
            <a:spLocks noChangeArrowheads="1"/>
          </p:cNvSpPr>
          <p:nvPr/>
        </p:nvSpPr>
        <p:spPr bwMode="auto">
          <a:xfrm>
            <a:off x="4283075" y="4044950"/>
            <a:ext cx="896938" cy="457200"/>
          </a:xfrm>
          <a:prstGeom prst="rect">
            <a:avLst/>
          </a:prstGeom>
          <a:noFill/>
          <a:ln w="9525">
            <a:noFill/>
            <a:miter lim="800000"/>
            <a:headEnd/>
            <a:tailEnd/>
          </a:ln>
        </p:spPr>
        <p:txBody>
          <a:bodyPr wrap="none">
            <a:spAutoFit/>
          </a:bodyPr>
          <a:lstStyle/>
          <a:p>
            <a:r>
              <a:rPr lang="en-US" sz="2400" b="1"/>
              <a:t>480V</a:t>
            </a:r>
          </a:p>
        </p:txBody>
      </p:sp>
      <p:sp>
        <p:nvSpPr>
          <p:cNvPr id="50183" name="Text Box 7"/>
          <p:cNvSpPr txBox="1">
            <a:spLocks noChangeArrowheads="1"/>
          </p:cNvSpPr>
          <p:nvPr/>
        </p:nvSpPr>
        <p:spPr bwMode="auto">
          <a:xfrm>
            <a:off x="4098925" y="4762500"/>
            <a:ext cx="1338263" cy="457200"/>
          </a:xfrm>
          <a:prstGeom prst="rect">
            <a:avLst/>
          </a:prstGeom>
          <a:noFill/>
          <a:ln w="9525">
            <a:noFill/>
            <a:miter lim="800000"/>
            <a:headEnd/>
            <a:tailEnd/>
          </a:ln>
        </p:spPr>
        <p:txBody>
          <a:bodyPr wrap="none">
            <a:spAutoFit/>
          </a:bodyPr>
          <a:lstStyle/>
          <a:p>
            <a:r>
              <a:rPr lang="en-US" sz="2400" b="1"/>
              <a:t>125VDC</a:t>
            </a:r>
          </a:p>
        </p:txBody>
      </p:sp>
      <p:sp>
        <p:nvSpPr>
          <p:cNvPr id="50184" name="Text Box 8"/>
          <p:cNvSpPr txBox="1">
            <a:spLocks noChangeArrowheads="1"/>
          </p:cNvSpPr>
          <p:nvPr/>
        </p:nvSpPr>
        <p:spPr bwMode="auto">
          <a:xfrm>
            <a:off x="4114800" y="5497513"/>
            <a:ext cx="1338263" cy="457200"/>
          </a:xfrm>
          <a:prstGeom prst="rect">
            <a:avLst/>
          </a:prstGeom>
          <a:noFill/>
          <a:ln w="9525">
            <a:noFill/>
            <a:miter lim="800000"/>
            <a:headEnd/>
            <a:tailEnd/>
          </a:ln>
        </p:spPr>
        <p:txBody>
          <a:bodyPr wrap="none">
            <a:spAutoFit/>
          </a:bodyPr>
          <a:lstStyle/>
          <a:p>
            <a:r>
              <a:rPr lang="en-US" sz="2400" b="1"/>
              <a:t>120VAC</a:t>
            </a:r>
          </a:p>
        </p:txBody>
      </p:sp>
      <p:sp>
        <p:nvSpPr>
          <p:cNvPr id="50185" name="Line 9"/>
          <p:cNvSpPr>
            <a:spLocks noChangeShapeType="1"/>
          </p:cNvSpPr>
          <p:nvPr/>
        </p:nvSpPr>
        <p:spPr bwMode="auto">
          <a:xfrm>
            <a:off x="4724400" y="3670300"/>
            <a:ext cx="1588" cy="433388"/>
          </a:xfrm>
          <a:prstGeom prst="line">
            <a:avLst/>
          </a:prstGeom>
          <a:noFill/>
          <a:ln w="38100">
            <a:solidFill>
              <a:schemeClr val="tx1"/>
            </a:solidFill>
            <a:round/>
            <a:headEnd/>
            <a:tailEnd type="triangle" w="med" len="med"/>
          </a:ln>
        </p:spPr>
        <p:txBody>
          <a:bodyPr/>
          <a:lstStyle/>
          <a:p>
            <a:endParaRPr lang="en-US"/>
          </a:p>
        </p:txBody>
      </p:sp>
      <p:sp>
        <p:nvSpPr>
          <p:cNvPr id="50186" name="Line 10"/>
          <p:cNvSpPr>
            <a:spLocks noChangeShapeType="1"/>
          </p:cNvSpPr>
          <p:nvPr/>
        </p:nvSpPr>
        <p:spPr bwMode="auto">
          <a:xfrm>
            <a:off x="4733925" y="4378325"/>
            <a:ext cx="1588" cy="433388"/>
          </a:xfrm>
          <a:prstGeom prst="line">
            <a:avLst/>
          </a:prstGeom>
          <a:noFill/>
          <a:ln w="38100">
            <a:solidFill>
              <a:schemeClr val="tx1"/>
            </a:solidFill>
            <a:round/>
            <a:headEnd/>
            <a:tailEnd type="triangle" w="med" len="med"/>
          </a:ln>
        </p:spPr>
        <p:txBody>
          <a:bodyPr/>
          <a:lstStyle/>
          <a:p>
            <a:endParaRPr lang="en-US"/>
          </a:p>
        </p:txBody>
      </p:sp>
      <p:sp>
        <p:nvSpPr>
          <p:cNvPr id="50187" name="Line 11"/>
          <p:cNvSpPr>
            <a:spLocks noChangeShapeType="1"/>
          </p:cNvSpPr>
          <p:nvPr/>
        </p:nvSpPr>
        <p:spPr bwMode="auto">
          <a:xfrm>
            <a:off x="4727575" y="5133975"/>
            <a:ext cx="1588" cy="433388"/>
          </a:xfrm>
          <a:prstGeom prst="line">
            <a:avLst/>
          </a:prstGeom>
          <a:noFill/>
          <a:ln w="38100">
            <a:solidFill>
              <a:schemeClr val="tx1"/>
            </a:solidFill>
            <a:round/>
            <a:headEnd/>
            <a:tailEnd type="triangle" w="med" len="med"/>
          </a:ln>
        </p:spPr>
        <p:txBody>
          <a:bodyPr/>
          <a:lstStyle/>
          <a:p>
            <a:endParaRPr lang="en-US"/>
          </a:p>
        </p:txBody>
      </p:sp>
      <p:sp>
        <p:nvSpPr>
          <p:cNvPr id="50188" name="Line 12"/>
          <p:cNvSpPr>
            <a:spLocks noChangeShapeType="1"/>
          </p:cNvSpPr>
          <p:nvPr/>
        </p:nvSpPr>
        <p:spPr bwMode="auto">
          <a:xfrm>
            <a:off x="4733925" y="2251075"/>
            <a:ext cx="1588" cy="433388"/>
          </a:xfrm>
          <a:prstGeom prst="line">
            <a:avLst/>
          </a:prstGeom>
          <a:noFill/>
          <a:ln w="38100">
            <a:solidFill>
              <a:schemeClr val="tx1"/>
            </a:solidFill>
            <a:round/>
            <a:headEnd/>
            <a:tailEnd type="triangle" w="med" len="med"/>
          </a:ln>
        </p:spPr>
        <p:txBody>
          <a:bodyPr/>
          <a:lstStyle/>
          <a:p>
            <a:endParaRPr lang="en-US"/>
          </a:p>
        </p:txBody>
      </p:sp>
      <p:sp>
        <p:nvSpPr>
          <p:cNvPr id="50189" name="Line 13"/>
          <p:cNvSpPr>
            <a:spLocks noChangeShapeType="1"/>
          </p:cNvSpPr>
          <p:nvPr/>
        </p:nvSpPr>
        <p:spPr bwMode="auto">
          <a:xfrm>
            <a:off x="4733925" y="2997200"/>
            <a:ext cx="1588" cy="433388"/>
          </a:xfrm>
          <a:prstGeom prst="line">
            <a:avLst/>
          </a:prstGeom>
          <a:noFill/>
          <a:ln w="38100">
            <a:solidFill>
              <a:schemeClr val="tx1"/>
            </a:solidFill>
            <a:round/>
            <a:headEnd/>
            <a:tailEnd type="triangle" w="med" len="med"/>
          </a:ln>
        </p:spPr>
        <p:txBody>
          <a:bodyPr/>
          <a:lstStyle/>
          <a:p>
            <a:endParaRPr lang="en-US"/>
          </a:p>
        </p:txBody>
      </p:sp>
      <p:sp>
        <p:nvSpPr>
          <p:cNvPr id="280590" name="Rectangle 14"/>
          <p:cNvSpPr>
            <a:spLocks noRot="1" noChangeArrowheads="1"/>
          </p:cNvSpPr>
          <p:nvPr/>
        </p:nvSpPr>
        <p:spPr bwMode="auto">
          <a:xfrm>
            <a:off x="301625" y="274638"/>
            <a:ext cx="8510588" cy="1325562"/>
          </a:xfrm>
          <a:prstGeom prst="rect">
            <a:avLst/>
          </a:prstGeom>
          <a:noFill/>
          <a:ln w="9525">
            <a:noFill/>
            <a:miter lim="800000"/>
            <a:headEnd/>
            <a:tailEnd/>
          </a:ln>
          <a:effectLst>
            <a:outerShdw dist="107763" dir="8100000" algn="ctr" rotWithShape="0">
              <a:schemeClr val="bg2">
                <a:alpha val="50000"/>
              </a:schemeClr>
            </a:outerShdw>
          </a:effectLst>
        </p:spPr>
        <p:txBody>
          <a:bodyPr anchor="ctr"/>
          <a:lstStyle/>
          <a:p>
            <a:pPr eaLnBrk="1" hangingPunct="1">
              <a:defRPr/>
            </a:pPr>
            <a:r>
              <a:rPr lang="en-US" sz="4400" b="1" i="1">
                <a:solidFill>
                  <a:schemeClr val="accent1"/>
                </a:solidFill>
                <a:latin typeface="Arial" pitchFamily="34" charset="0"/>
              </a:rPr>
              <a:t>In-Plant Distribution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80578"/>
                                        </p:tgtEl>
                                        <p:attrNameLst>
                                          <p:attrName>style.visibility</p:attrName>
                                        </p:attrNameLst>
                                      </p:cBhvr>
                                      <p:to>
                                        <p:strVal val="visible"/>
                                      </p:to>
                                    </p:set>
                                    <p:anim calcmode="lin" valueType="num">
                                      <p:cBhvr>
                                        <p:cTn id="7" dur="1000" fill="hold"/>
                                        <p:tgtEl>
                                          <p:spTgt spid="280578"/>
                                        </p:tgtEl>
                                        <p:attrNameLst>
                                          <p:attrName>ppt_w</p:attrName>
                                        </p:attrNameLst>
                                      </p:cBhvr>
                                      <p:tavLst>
                                        <p:tav tm="0">
                                          <p:val>
                                            <p:strVal val="#ppt_w*0.70"/>
                                          </p:val>
                                        </p:tav>
                                        <p:tav tm="100000">
                                          <p:val>
                                            <p:strVal val="#ppt_w"/>
                                          </p:val>
                                        </p:tav>
                                      </p:tavLst>
                                    </p:anim>
                                    <p:anim calcmode="lin" valueType="num">
                                      <p:cBhvr>
                                        <p:cTn id="8" dur="1000" fill="hold"/>
                                        <p:tgtEl>
                                          <p:spTgt spid="280578"/>
                                        </p:tgtEl>
                                        <p:attrNameLst>
                                          <p:attrName>ppt_h</p:attrName>
                                        </p:attrNameLst>
                                      </p:cBhvr>
                                      <p:tavLst>
                                        <p:tav tm="0">
                                          <p:val>
                                            <p:strVal val="#ppt_h"/>
                                          </p:val>
                                        </p:tav>
                                        <p:tav tm="100000">
                                          <p:val>
                                            <p:strVal val="#ppt_h"/>
                                          </p:val>
                                        </p:tav>
                                      </p:tavLst>
                                    </p:anim>
                                    <p:animEffect transition="in" filter="fade">
                                      <p:cBhvr>
                                        <p:cTn id="9" dur="1000"/>
                                        <p:tgtEl>
                                          <p:spTgt spid="280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endParaRPr lang="en-US" dirty="0" smtClean="0"/>
          </a:p>
        </p:txBody>
      </p:sp>
      <p:sp>
        <p:nvSpPr>
          <p:cNvPr id="51203" name="Rectangle 3"/>
          <p:cNvSpPr>
            <a:spLocks noGrp="1" noChangeArrowheads="1"/>
          </p:cNvSpPr>
          <p:nvPr>
            <p:ph idx="1"/>
          </p:nvPr>
        </p:nvSpPr>
        <p:spPr/>
        <p:txBody>
          <a:bodyPr/>
          <a:lstStyle/>
          <a:p>
            <a:pPr eaLnBrk="1" hangingPunct="1"/>
            <a:endParaRPr lang="en-US" smtClean="0"/>
          </a:p>
        </p:txBody>
      </p:sp>
      <p:pic>
        <p:nvPicPr>
          <p:cNvPr id="51204" name="Picture 4" descr="480V1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grpSp>
        <p:nvGrpSpPr>
          <p:cNvPr id="2" name="Group 5"/>
          <p:cNvGrpSpPr>
            <a:grpSpLocks/>
          </p:cNvGrpSpPr>
          <p:nvPr/>
        </p:nvGrpSpPr>
        <p:grpSpPr bwMode="auto">
          <a:xfrm>
            <a:off x="2403475" y="1336675"/>
            <a:ext cx="4292600" cy="2495550"/>
            <a:chOff x="3226" y="384"/>
            <a:chExt cx="2704" cy="1572"/>
          </a:xfrm>
        </p:grpSpPr>
        <p:sp>
          <p:nvSpPr>
            <p:cNvPr id="51206" name="AutoShape 6"/>
            <p:cNvSpPr>
              <a:spLocks noChangeArrowheads="1"/>
            </p:cNvSpPr>
            <p:nvPr/>
          </p:nvSpPr>
          <p:spPr bwMode="auto">
            <a:xfrm flipV="1">
              <a:off x="3297" y="455"/>
              <a:ext cx="2633" cy="1501"/>
            </a:xfrm>
            <a:prstGeom prst="roundRect">
              <a:avLst>
                <a:gd name="adj" fmla="val 0"/>
              </a:avLst>
            </a:prstGeom>
            <a:solidFill>
              <a:srgbClr val="8F8F8F"/>
            </a:solidFill>
            <a:ln w="31750">
              <a:solidFill>
                <a:srgbClr val="000000"/>
              </a:solidFill>
              <a:round/>
              <a:headEnd/>
              <a:tailEnd/>
            </a:ln>
          </p:spPr>
          <p:txBody>
            <a:bodyPr wrap="none" anchor="ctr"/>
            <a:lstStyle/>
            <a:p>
              <a:endParaRPr lang="en-US"/>
            </a:p>
          </p:txBody>
        </p:sp>
        <p:sp>
          <p:nvSpPr>
            <p:cNvPr id="51207" name="AutoShape 7"/>
            <p:cNvSpPr>
              <a:spLocks noChangeArrowheads="1"/>
            </p:cNvSpPr>
            <p:nvPr/>
          </p:nvSpPr>
          <p:spPr bwMode="auto">
            <a:xfrm flipV="1">
              <a:off x="3226" y="384"/>
              <a:ext cx="2634" cy="1501"/>
            </a:xfrm>
            <a:prstGeom prst="roundRect">
              <a:avLst>
                <a:gd name="adj" fmla="val 0"/>
              </a:avLst>
            </a:prstGeom>
            <a:solidFill>
              <a:srgbClr val="FFFFC2"/>
            </a:solidFill>
            <a:ln w="31750">
              <a:solidFill>
                <a:srgbClr val="000000"/>
              </a:solidFill>
              <a:round/>
              <a:headEnd/>
              <a:tailEnd/>
            </a:ln>
          </p:spPr>
          <p:txBody>
            <a:bodyPr wrap="none" anchor="ctr"/>
            <a:lstStyle/>
            <a:p>
              <a:endParaRPr lang="en-US"/>
            </a:p>
          </p:txBody>
        </p:sp>
        <p:sp>
          <p:nvSpPr>
            <p:cNvPr id="51208" name="Text Box 8"/>
            <p:cNvSpPr txBox="1">
              <a:spLocks noChangeArrowheads="1"/>
            </p:cNvSpPr>
            <p:nvPr/>
          </p:nvSpPr>
          <p:spPr bwMode="auto">
            <a:xfrm>
              <a:off x="3283" y="1163"/>
              <a:ext cx="798" cy="174"/>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700" b="1">
                  <a:solidFill>
                    <a:srgbClr val="FF0000"/>
                  </a:solidFill>
                </a:rPr>
                <a:t>BULL DOG</a:t>
              </a:r>
              <a:endParaRPr lang="en-US" sz="2400">
                <a:latin typeface="Times New Roman" pitchFamily="18" charset="0"/>
              </a:endParaRPr>
            </a:p>
          </p:txBody>
        </p:sp>
        <p:sp>
          <p:nvSpPr>
            <p:cNvPr id="51209" name="Text Box 9"/>
            <p:cNvSpPr txBox="1">
              <a:spLocks noChangeArrowheads="1"/>
            </p:cNvSpPr>
            <p:nvPr/>
          </p:nvSpPr>
          <p:spPr bwMode="auto">
            <a:xfrm>
              <a:off x="3375" y="1588"/>
              <a:ext cx="262" cy="13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ABB</a:t>
              </a:r>
              <a:endParaRPr lang="en-US" sz="2400">
                <a:latin typeface="Times New Roman" pitchFamily="18" charset="0"/>
              </a:endParaRPr>
            </a:p>
          </p:txBody>
        </p:sp>
        <p:sp>
          <p:nvSpPr>
            <p:cNvPr id="51210" name="Text Box 10"/>
            <p:cNvSpPr txBox="1">
              <a:spLocks noChangeArrowheads="1"/>
            </p:cNvSpPr>
            <p:nvPr/>
          </p:nvSpPr>
          <p:spPr bwMode="auto">
            <a:xfrm>
              <a:off x="3680" y="1588"/>
              <a:ext cx="263" cy="13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ABD</a:t>
              </a:r>
              <a:endParaRPr lang="en-US" sz="2400">
                <a:latin typeface="Times New Roman" pitchFamily="18" charset="0"/>
              </a:endParaRPr>
            </a:p>
          </p:txBody>
        </p:sp>
        <p:sp>
          <p:nvSpPr>
            <p:cNvPr id="51211" name="Text Box 11"/>
            <p:cNvSpPr txBox="1">
              <a:spLocks noChangeArrowheads="1"/>
            </p:cNvSpPr>
            <p:nvPr/>
          </p:nvSpPr>
          <p:spPr bwMode="auto">
            <a:xfrm>
              <a:off x="4196" y="1588"/>
              <a:ext cx="248" cy="13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ABF</a:t>
              </a:r>
              <a:endParaRPr lang="en-US" sz="2400">
                <a:latin typeface="Times New Roman" pitchFamily="18" charset="0"/>
              </a:endParaRPr>
            </a:p>
          </p:txBody>
        </p:sp>
        <p:sp>
          <p:nvSpPr>
            <p:cNvPr id="51212" name="Text Box 12"/>
            <p:cNvSpPr txBox="1">
              <a:spLocks noChangeArrowheads="1"/>
            </p:cNvSpPr>
            <p:nvPr/>
          </p:nvSpPr>
          <p:spPr bwMode="auto">
            <a:xfrm>
              <a:off x="4543" y="1588"/>
              <a:ext cx="262" cy="13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ABA</a:t>
              </a:r>
              <a:endParaRPr lang="en-US" sz="2400">
                <a:latin typeface="Times New Roman" pitchFamily="18" charset="0"/>
              </a:endParaRPr>
            </a:p>
          </p:txBody>
        </p:sp>
        <p:sp>
          <p:nvSpPr>
            <p:cNvPr id="51213" name="Text Box 13"/>
            <p:cNvSpPr txBox="1">
              <a:spLocks noChangeArrowheads="1"/>
            </p:cNvSpPr>
            <p:nvPr/>
          </p:nvSpPr>
          <p:spPr bwMode="auto">
            <a:xfrm>
              <a:off x="4883" y="1588"/>
              <a:ext cx="262" cy="13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ABC</a:t>
              </a:r>
              <a:endParaRPr lang="en-US" sz="2400">
                <a:latin typeface="Times New Roman" pitchFamily="18" charset="0"/>
              </a:endParaRPr>
            </a:p>
          </p:txBody>
        </p:sp>
        <p:sp>
          <p:nvSpPr>
            <p:cNvPr id="51214" name="Text Box 14"/>
            <p:cNvSpPr txBox="1">
              <a:spLocks noChangeArrowheads="1"/>
            </p:cNvSpPr>
            <p:nvPr/>
          </p:nvSpPr>
          <p:spPr bwMode="auto">
            <a:xfrm>
              <a:off x="5524" y="1588"/>
              <a:ext cx="255" cy="13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ABE</a:t>
              </a:r>
              <a:endParaRPr lang="en-US" sz="2400">
                <a:latin typeface="Times New Roman" pitchFamily="18" charset="0"/>
              </a:endParaRPr>
            </a:p>
          </p:txBody>
        </p:sp>
        <p:sp>
          <p:nvSpPr>
            <p:cNvPr id="51215" name="Text Box 15"/>
            <p:cNvSpPr txBox="1">
              <a:spLocks noChangeArrowheads="1"/>
            </p:cNvSpPr>
            <p:nvPr/>
          </p:nvSpPr>
          <p:spPr bwMode="auto">
            <a:xfrm>
              <a:off x="4598" y="1163"/>
              <a:ext cx="318" cy="174"/>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700" b="1">
                  <a:solidFill>
                    <a:srgbClr val="FF0000"/>
                  </a:solidFill>
                </a:rPr>
                <a:t>FAC</a:t>
              </a:r>
              <a:endParaRPr lang="en-US" sz="2400">
                <a:latin typeface="Times New Roman" pitchFamily="18" charset="0"/>
              </a:endParaRPr>
            </a:p>
          </p:txBody>
        </p:sp>
        <p:sp>
          <p:nvSpPr>
            <p:cNvPr id="51216" name="Text Box 16"/>
            <p:cNvSpPr txBox="1">
              <a:spLocks noChangeArrowheads="1"/>
            </p:cNvSpPr>
            <p:nvPr/>
          </p:nvSpPr>
          <p:spPr bwMode="auto">
            <a:xfrm>
              <a:off x="5576" y="1163"/>
              <a:ext cx="110" cy="174"/>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700" b="1">
                  <a:solidFill>
                    <a:srgbClr val="FF0000"/>
                  </a:solidFill>
                </a:rPr>
                <a:t>E</a:t>
              </a:r>
              <a:endParaRPr lang="en-US" sz="2400">
                <a:latin typeface="Times New Roman" pitchFamily="18" charset="0"/>
              </a:endParaRPr>
            </a:p>
          </p:txBody>
        </p:sp>
        <p:sp>
          <p:nvSpPr>
            <p:cNvPr id="51217" name="Text Box 17"/>
            <p:cNvSpPr txBox="1">
              <a:spLocks noChangeArrowheads="1"/>
            </p:cNvSpPr>
            <p:nvPr/>
          </p:nvSpPr>
          <p:spPr bwMode="auto">
            <a:xfrm>
              <a:off x="4011" y="495"/>
              <a:ext cx="1266" cy="174"/>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700" b="1">
                  <a:solidFill>
                    <a:srgbClr val="E10000"/>
                  </a:solidFill>
                </a:rPr>
                <a:t>BULL DOG FACE</a:t>
              </a:r>
              <a:endParaRPr lang="en-US" sz="2400">
                <a:latin typeface="Times New Roman" pitchFamily="18" charset="0"/>
              </a:endParaRPr>
            </a:p>
          </p:txBody>
        </p:sp>
        <p:sp>
          <p:nvSpPr>
            <p:cNvPr id="51218" name="Freeform 18"/>
            <p:cNvSpPr>
              <a:spLocks/>
            </p:cNvSpPr>
            <p:nvPr/>
          </p:nvSpPr>
          <p:spPr bwMode="auto">
            <a:xfrm>
              <a:off x="3363" y="1326"/>
              <a:ext cx="212" cy="271"/>
            </a:xfrm>
            <a:custGeom>
              <a:avLst/>
              <a:gdLst>
                <a:gd name="T0" fmla="*/ 0 w 212"/>
                <a:gd name="T1" fmla="*/ 0 h 271"/>
                <a:gd name="T2" fmla="*/ 211 w 212"/>
                <a:gd name="T3" fmla="*/ 270 h 271"/>
                <a:gd name="T4" fmla="*/ 0 w 212"/>
                <a:gd name="T5" fmla="*/ 0 h 271"/>
                <a:gd name="T6" fmla="*/ 0 60000 65536"/>
                <a:gd name="T7" fmla="*/ 0 60000 65536"/>
                <a:gd name="T8" fmla="*/ 0 60000 65536"/>
                <a:gd name="T9" fmla="*/ 0 w 212"/>
                <a:gd name="T10" fmla="*/ 0 h 271"/>
                <a:gd name="T11" fmla="*/ 212 w 212"/>
                <a:gd name="T12" fmla="*/ 271 h 271"/>
              </a:gdLst>
              <a:ahLst/>
              <a:cxnLst>
                <a:cxn ang="T6">
                  <a:pos x="T0" y="T1"/>
                </a:cxn>
                <a:cxn ang="T7">
                  <a:pos x="T2" y="T3"/>
                </a:cxn>
                <a:cxn ang="T8">
                  <a:pos x="T4" y="T5"/>
                </a:cxn>
              </a:cxnLst>
              <a:rect l="T9" t="T10" r="T11" b="T12"/>
              <a:pathLst>
                <a:path w="212" h="271">
                  <a:moveTo>
                    <a:pt x="0" y="0"/>
                  </a:moveTo>
                  <a:lnTo>
                    <a:pt x="211" y="270"/>
                  </a:lnTo>
                  <a:lnTo>
                    <a:pt x="0" y="0"/>
                  </a:lnTo>
                </a:path>
              </a:pathLst>
            </a:custGeom>
            <a:solidFill>
              <a:srgbClr val="7F604F"/>
            </a:solidFill>
            <a:ln w="19050" cap="flat" cmpd="sng">
              <a:solidFill>
                <a:srgbClr val="000000"/>
              </a:solidFill>
              <a:prstDash val="solid"/>
              <a:round/>
              <a:headEnd type="none" w="med" len="med"/>
              <a:tailEnd type="none" w="med" len="med"/>
            </a:ln>
          </p:spPr>
          <p:txBody>
            <a:bodyPr/>
            <a:lstStyle/>
            <a:p>
              <a:endParaRPr lang="en-US"/>
            </a:p>
          </p:txBody>
        </p:sp>
        <p:sp>
          <p:nvSpPr>
            <p:cNvPr id="51219" name="Freeform 19"/>
            <p:cNvSpPr>
              <a:spLocks/>
            </p:cNvSpPr>
            <p:nvPr/>
          </p:nvSpPr>
          <p:spPr bwMode="auto">
            <a:xfrm>
              <a:off x="3776" y="1317"/>
              <a:ext cx="101" cy="280"/>
            </a:xfrm>
            <a:custGeom>
              <a:avLst/>
              <a:gdLst>
                <a:gd name="T0" fmla="*/ 0 w 101"/>
                <a:gd name="T1" fmla="*/ 0 h 280"/>
                <a:gd name="T2" fmla="*/ 100 w 101"/>
                <a:gd name="T3" fmla="*/ 279 h 280"/>
                <a:gd name="T4" fmla="*/ 0 w 101"/>
                <a:gd name="T5" fmla="*/ 0 h 280"/>
                <a:gd name="T6" fmla="*/ 0 60000 65536"/>
                <a:gd name="T7" fmla="*/ 0 60000 65536"/>
                <a:gd name="T8" fmla="*/ 0 60000 65536"/>
                <a:gd name="T9" fmla="*/ 0 w 101"/>
                <a:gd name="T10" fmla="*/ 0 h 280"/>
                <a:gd name="T11" fmla="*/ 101 w 101"/>
                <a:gd name="T12" fmla="*/ 280 h 280"/>
              </a:gdLst>
              <a:ahLst/>
              <a:cxnLst>
                <a:cxn ang="T6">
                  <a:pos x="T0" y="T1"/>
                </a:cxn>
                <a:cxn ang="T7">
                  <a:pos x="T2" y="T3"/>
                </a:cxn>
                <a:cxn ang="T8">
                  <a:pos x="T4" y="T5"/>
                </a:cxn>
              </a:cxnLst>
              <a:rect l="T9" t="T10" r="T11" b="T12"/>
              <a:pathLst>
                <a:path w="101" h="280">
                  <a:moveTo>
                    <a:pt x="0" y="0"/>
                  </a:moveTo>
                  <a:lnTo>
                    <a:pt x="100" y="279"/>
                  </a:lnTo>
                  <a:lnTo>
                    <a:pt x="0" y="0"/>
                  </a:lnTo>
                </a:path>
              </a:pathLst>
            </a:custGeom>
            <a:solidFill>
              <a:srgbClr val="7F604F"/>
            </a:solidFill>
            <a:ln w="19050" cap="flat" cmpd="sng">
              <a:solidFill>
                <a:srgbClr val="000000"/>
              </a:solidFill>
              <a:prstDash val="solid"/>
              <a:round/>
              <a:headEnd type="none" w="med" len="med"/>
              <a:tailEnd type="none" w="med" len="med"/>
            </a:ln>
          </p:spPr>
          <p:txBody>
            <a:bodyPr/>
            <a:lstStyle/>
            <a:p>
              <a:endParaRPr lang="en-US"/>
            </a:p>
          </p:txBody>
        </p:sp>
        <p:sp>
          <p:nvSpPr>
            <p:cNvPr id="51220" name="Freeform 20"/>
            <p:cNvSpPr>
              <a:spLocks/>
            </p:cNvSpPr>
            <p:nvPr/>
          </p:nvSpPr>
          <p:spPr bwMode="auto">
            <a:xfrm>
              <a:off x="4432" y="1326"/>
              <a:ext cx="177" cy="262"/>
            </a:xfrm>
            <a:custGeom>
              <a:avLst/>
              <a:gdLst>
                <a:gd name="T0" fmla="*/ 176 w 177"/>
                <a:gd name="T1" fmla="*/ 0 h 262"/>
                <a:gd name="T2" fmla="*/ 0 w 177"/>
                <a:gd name="T3" fmla="*/ 261 h 262"/>
                <a:gd name="T4" fmla="*/ 176 w 177"/>
                <a:gd name="T5" fmla="*/ 0 h 262"/>
                <a:gd name="T6" fmla="*/ 0 60000 65536"/>
                <a:gd name="T7" fmla="*/ 0 60000 65536"/>
                <a:gd name="T8" fmla="*/ 0 60000 65536"/>
                <a:gd name="T9" fmla="*/ 0 w 177"/>
                <a:gd name="T10" fmla="*/ 0 h 262"/>
                <a:gd name="T11" fmla="*/ 177 w 177"/>
                <a:gd name="T12" fmla="*/ 262 h 262"/>
              </a:gdLst>
              <a:ahLst/>
              <a:cxnLst>
                <a:cxn ang="T6">
                  <a:pos x="T0" y="T1"/>
                </a:cxn>
                <a:cxn ang="T7">
                  <a:pos x="T2" y="T3"/>
                </a:cxn>
                <a:cxn ang="T8">
                  <a:pos x="T4" y="T5"/>
                </a:cxn>
              </a:cxnLst>
              <a:rect l="T9" t="T10" r="T11" b="T12"/>
              <a:pathLst>
                <a:path w="177" h="262">
                  <a:moveTo>
                    <a:pt x="176" y="0"/>
                  </a:moveTo>
                  <a:lnTo>
                    <a:pt x="0" y="261"/>
                  </a:lnTo>
                  <a:lnTo>
                    <a:pt x="176" y="0"/>
                  </a:lnTo>
                </a:path>
              </a:pathLst>
            </a:custGeom>
            <a:solidFill>
              <a:srgbClr val="7F604F"/>
            </a:solidFill>
            <a:ln w="19050" cap="flat" cmpd="sng">
              <a:solidFill>
                <a:srgbClr val="000000"/>
              </a:solidFill>
              <a:prstDash val="solid"/>
              <a:round/>
              <a:headEnd type="none" w="med" len="med"/>
              <a:tailEnd type="none" w="med" len="med"/>
            </a:ln>
          </p:spPr>
          <p:txBody>
            <a:bodyPr/>
            <a:lstStyle/>
            <a:p>
              <a:endParaRPr lang="en-US"/>
            </a:p>
          </p:txBody>
        </p:sp>
        <p:sp>
          <p:nvSpPr>
            <p:cNvPr id="51221" name="Freeform 21"/>
            <p:cNvSpPr>
              <a:spLocks/>
            </p:cNvSpPr>
            <p:nvPr/>
          </p:nvSpPr>
          <p:spPr bwMode="auto">
            <a:xfrm>
              <a:off x="4735" y="1334"/>
              <a:ext cx="1" cy="254"/>
            </a:xfrm>
            <a:custGeom>
              <a:avLst/>
              <a:gdLst>
                <a:gd name="T0" fmla="*/ 0 w 1"/>
                <a:gd name="T1" fmla="*/ 0 h 254"/>
                <a:gd name="T2" fmla="*/ 0 w 1"/>
                <a:gd name="T3" fmla="*/ 253 h 254"/>
                <a:gd name="T4" fmla="*/ 0 w 1"/>
                <a:gd name="T5" fmla="*/ 0 h 254"/>
                <a:gd name="T6" fmla="*/ 0 60000 65536"/>
                <a:gd name="T7" fmla="*/ 0 60000 65536"/>
                <a:gd name="T8" fmla="*/ 0 60000 65536"/>
                <a:gd name="T9" fmla="*/ 0 w 1"/>
                <a:gd name="T10" fmla="*/ 0 h 254"/>
                <a:gd name="T11" fmla="*/ 1 w 1"/>
                <a:gd name="T12" fmla="*/ 254 h 254"/>
              </a:gdLst>
              <a:ahLst/>
              <a:cxnLst>
                <a:cxn ang="T6">
                  <a:pos x="T0" y="T1"/>
                </a:cxn>
                <a:cxn ang="T7">
                  <a:pos x="T2" y="T3"/>
                </a:cxn>
                <a:cxn ang="T8">
                  <a:pos x="T4" y="T5"/>
                </a:cxn>
              </a:cxnLst>
              <a:rect l="T9" t="T10" r="T11" b="T12"/>
              <a:pathLst>
                <a:path w="1" h="254">
                  <a:moveTo>
                    <a:pt x="0" y="0"/>
                  </a:moveTo>
                  <a:lnTo>
                    <a:pt x="0" y="253"/>
                  </a:lnTo>
                  <a:lnTo>
                    <a:pt x="0" y="0"/>
                  </a:lnTo>
                </a:path>
              </a:pathLst>
            </a:custGeom>
            <a:solidFill>
              <a:srgbClr val="7F604F"/>
            </a:solidFill>
            <a:ln w="19050" cap="flat" cmpd="sng">
              <a:solidFill>
                <a:srgbClr val="000000"/>
              </a:solidFill>
              <a:prstDash val="solid"/>
              <a:round/>
              <a:headEnd type="none" w="med" len="med"/>
              <a:tailEnd type="none" w="med" len="med"/>
            </a:ln>
          </p:spPr>
          <p:txBody>
            <a:bodyPr/>
            <a:lstStyle/>
            <a:p>
              <a:endParaRPr lang="en-US"/>
            </a:p>
          </p:txBody>
        </p:sp>
        <p:sp>
          <p:nvSpPr>
            <p:cNvPr id="51222" name="Freeform 22"/>
            <p:cNvSpPr>
              <a:spLocks/>
            </p:cNvSpPr>
            <p:nvPr/>
          </p:nvSpPr>
          <p:spPr bwMode="auto">
            <a:xfrm>
              <a:off x="4869" y="1308"/>
              <a:ext cx="211" cy="289"/>
            </a:xfrm>
            <a:custGeom>
              <a:avLst/>
              <a:gdLst>
                <a:gd name="T0" fmla="*/ 0 w 211"/>
                <a:gd name="T1" fmla="*/ 0 h 289"/>
                <a:gd name="T2" fmla="*/ 210 w 211"/>
                <a:gd name="T3" fmla="*/ 288 h 289"/>
                <a:gd name="T4" fmla="*/ 0 w 211"/>
                <a:gd name="T5" fmla="*/ 0 h 289"/>
                <a:gd name="T6" fmla="*/ 0 60000 65536"/>
                <a:gd name="T7" fmla="*/ 0 60000 65536"/>
                <a:gd name="T8" fmla="*/ 0 60000 65536"/>
                <a:gd name="T9" fmla="*/ 0 w 211"/>
                <a:gd name="T10" fmla="*/ 0 h 289"/>
                <a:gd name="T11" fmla="*/ 211 w 211"/>
                <a:gd name="T12" fmla="*/ 289 h 289"/>
              </a:gdLst>
              <a:ahLst/>
              <a:cxnLst>
                <a:cxn ang="T6">
                  <a:pos x="T0" y="T1"/>
                </a:cxn>
                <a:cxn ang="T7">
                  <a:pos x="T2" y="T3"/>
                </a:cxn>
                <a:cxn ang="T8">
                  <a:pos x="T4" y="T5"/>
                </a:cxn>
              </a:cxnLst>
              <a:rect l="T9" t="T10" r="T11" b="T12"/>
              <a:pathLst>
                <a:path w="211" h="289">
                  <a:moveTo>
                    <a:pt x="0" y="0"/>
                  </a:moveTo>
                  <a:lnTo>
                    <a:pt x="210" y="288"/>
                  </a:lnTo>
                  <a:lnTo>
                    <a:pt x="0" y="0"/>
                  </a:lnTo>
                </a:path>
              </a:pathLst>
            </a:custGeom>
            <a:solidFill>
              <a:srgbClr val="7F604F"/>
            </a:solidFill>
            <a:ln w="19050" cap="flat" cmpd="sng">
              <a:solidFill>
                <a:srgbClr val="000000"/>
              </a:solidFill>
              <a:prstDash val="solid"/>
              <a:round/>
              <a:headEnd type="none" w="med" len="med"/>
              <a:tailEnd type="none" w="med" len="med"/>
            </a:ln>
          </p:spPr>
          <p:txBody>
            <a:bodyPr/>
            <a:lstStyle/>
            <a:p>
              <a:endParaRPr lang="en-US"/>
            </a:p>
          </p:txBody>
        </p:sp>
        <p:sp>
          <p:nvSpPr>
            <p:cNvPr id="51223" name="Freeform 23"/>
            <p:cNvSpPr>
              <a:spLocks/>
            </p:cNvSpPr>
            <p:nvPr/>
          </p:nvSpPr>
          <p:spPr bwMode="auto">
            <a:xfrm>
              <a:off x="5634" y="1334"/>
              <a:ext cx="86" cy="254"/>
            </a:xfrm>
            <a:custGeom>
              <a:avLst/>
              <a:gdLst>
                <a:gd name="T0" fmla="*/ 0 w 86"/>
                <a:gd name="T1" fmla="*/ 0 h 254"/>
                <a:gd name="T2" fmla="*/ 85 w 86"/>
                <a:gd name="T3" fmla="*/ 253 h 254"/>
                <a:gd name="T4" fmla="*/ 0 w 86"/>
                <a:gd name="T5" fmla="*/ 0 h 254"/>
                <a:gd name="T6" fmla="*/ 0 60000 65536"/>
                <a:gd name="T7" fmla="*/ 0 60000 65536"/>
                <a:gd name="T8" fmla="*/ 0 60000 65536"/>
                <a:gd name="T9" fmla="*/ 0 w 86"/>
                <a:gd name="T10" fmla="*/ 0 h 254"/>
                <a:gd name="T11" fmla="*/ 86 w 86"/>
                <a:gd name="T12" fmla="*/ 254 h 254"/>
              </a:gdLst>
              <a:ahLst/>
              <a:cxnLst>
                <a:cxn ang="T6">
                  <a:pos x="T0" y="T1"/>
                </a:cxn>
                <a:cxn ang="T7">
                  <a:pos x="T2" y="T3"/>
                </a:cxn>
                <a:cxn ang="T8">
                  <a:pos x="T4" y="T5"/>
                </a:cxn>
              </a:cxnLst>
              <a:rect l="T9" t="T10" r="T11" b="T12"/>
              <a:pathLst>
                <a:path w="86" h="254">
                  <a:moveTo>
                    <a:pt x="0" y="0"/>
                  </a:moveTo>
                  <a:lnTo>
                    <a:pt x="85" y="253"/>
                  </a:lnTo>
                  <a:lnTo>
                    <a:pt x="0" y="0"/>
                  </a:lnTo>
                </a:path>
              </a:pathLst>
            </a:custGeom>
            <a:solidFill>
              <a:srgbClr val="7F604F"/>
            </a:solidFill>
            <a:ln w="19050" cap="flat" cmpd="sng">
              <a:solidFill>
                <a:srgbClr val="000000"/>
              </a:solidFill>
              <a:prstDash val="solid"/>
              <a:round/>
              <a:headEnd type="none" w="med" len="med"/>
              <a:tailEnd type="none" w="med" len="med"/>
            </a:ln>
          </p:spPr>
          <p:txBody>
            <a:bodyPr/>
            <a:lstStyle/>
            <a:p>
              <a:endParaRPr lang="en-US"/>
            </a:p>
          </p:txBody>
        </p:sp>
        <p:sp>
          <p:nvSpPr>
            <p:cNvPr id="51224" name="Text Box 24"/>
            <p:cNvSpPr txBox="1">
              <a:spLocks noChangeArrowheads="1"/>
            </p:cNvSpPr>
            <p:nvPr/>
          </p:nvSpPr>
          <p:spPr bwMode="auto">
            <a:xfrm>
              <a:off x="3458" y="858"/>
              <a:ext cx="373" cy="136"/>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1AB15</a:t>
              </a:r>
              <a:endParaRPr lang="en-US" sz="2400">
                <a:latin typeface="Times New Roman" pitchFamily="18" charset="0"/>
              </a:endParaRPr>
            </a:p>
          </p:txBody>
        </p:sp>
        <p:sp>
          <p:nvSpPr>
            <p:cNvPr id="51225" name="Text Box 25"/>
            <p:cNvSpPr txBox="1">
              <a:spLocks noChangeArrowheads="1"/>
            </p:cNvSpPr>
            <p:nvPr/>
          </p:nvSpPr>
          <p:spPr bwMode="auto">
            <a:xfrm>
              <a:off x="4573" y="858"/>
              <a:ext cx="373" cy="136"/>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1AB05</a:t>
              </a:r>
              <a:endParaRPr lang="en-US" sz="2400">
                <a:latin typeface="Times New Roman" pitchFamily="18" charset="0"/>
              </a:endParaRPr>
            </a:p>
          </p:txBody>
        </p:sp>
        <p:sp>
          <p:nvSpPr>
            <p:cNvPr id="51226" name="Text Box 26"/>
            <p:cNvSpPr txBox="1">
              <a:spLocks noChangeArrowheads="1"/>
            </p:cNvSpPr>
            <p:nvPr/>
          </p:nvSpPr>
          <p:spPr bwMode="auto">
            <a:xfrm>
              <a:off x="5437" y="858"/>
              <a:ext cx="374" cy="136"/>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1400" b="1">
                  <a:solidFill>
                    <a:srgbClr val="000000"/>
                  </a:solidFill>
                </a:rPr>
                <a:t>1AB04</a:t>
              </a:r>
              <a:endParaRPr lang="en-US" sz="2400">
                <a:latin typeface="Times New Roman" pitchFamily="18" charset="0"/>
              </a:endParaRPr>
            </a:p>
          </p:txBody>
        </p:sp>
        <p:sp>
          <p:nvSpPr>
            <p:cNvPr id="51227" name="Freeform 27"/>
            <p:cNvSpPr>
              <a:spLocks/>
            </p:cNvSpPr>
            <p:nvPr/>
          </p:nvSpPr>
          <p:spPr bwMode="auto">
            <a:xfrm>
              <a:off x="3632" y="972"/>
              <a:ext cx="1" cy="187"/>
            </a:xfrm>
            <a:custGeom>
              <a:avLst/>
              <a:gdLst>
                <a:gd name="T0" fmla="*/ 0 w 1"/>
                <a:gd name="T1" fmla="*/ 0 h 187"/>
                <a:gd name="T2" fmla="*/ 0 w 1"/>
                <a:gd name="T3" fmla="*/ 186 h 187"/>
                <a:gd name="T4" fmla="*/ 0 w 1"/>
                <a:gd name="T5" fmla="*/ 0 h 187"/>
                <a:gd name="T6" fmla="*/ 0 60000 65536"/>
                <a:gd name="T7" fmla="*/ 0 60000 65536"/>
                <a:gd name="T8" fmla="*/ 0 60000 65536"/>
                <a:gd name="T9" fmla="*/ 0 w 1"/>
                <a:gd name="T10" fmla="*/ 0 h 187"/>
                <a:gd name="T11" fmla="*/ 1 w 1"/>
                <a:gd name="T12" fmla="*/ 187 h 187"/>
              </a:gdLst>
              <a:ahLst/>
              <a:cxnLst>
                <a:cxn ang="T6">
                  <a:pos x="T0" y="T1"/>
                </a:cxn>
                <a:cxn ang="T7">
                  <a:pos x="T2" y="T3"/>
                </a:cxn>
                <a:cxn ang="T8">
                  <a:pos x="T4" y="T5"/>
                </a:cxn>
              </a:cxnLst>
              <a:rect l="T9" t="T10" r="T11" b="T12"/>
              <a:pathLst>
                <a:path w="1" h="187">
                  <a:moveTo>
                    <a:pt x="0" y="0"/>
                  </a:moveTo>
                  <a:lnTo>
                    <a:pt x="0" y="186"/>
                  </a:lnTo>
                  <a:lnTo>
                    <a:pt x="0" y="0"/>
                  </a:lnTo>
                </a:path>
              </a:pathLst>
            </a:custGeom>
            <a:solidFill>
              <a:srgbClr val="7F604F"/>
            </a:solidFill>
            <a:ln w="19050" cap="flat" cmpd="sng">
              <a:solidFill>
                <a:srgbClr val="000000"/>
              </a:solidFill>
              <a:prstDash val="solid"/>
              <a:round/>
              <a:headEnd type="none" w="med" len="med"/>
              <a:tailEnd type="triangle" w="med" len="med"/>
            </a:ln>
          </p:spPr>
          <p:txBody>
            <a:bodyPr/>
            <a:lstStyle/>
            <a:p>
              <a:endParaRPr lang="en-US"/>
            </a:p>
          </p:txBody>
        </p:sp>
        <p:sp>
          <p:nvSpPr>
            <p:cNvPr id="51228" name="Freeform 28"/>
            <p:cNvSpPr>
              <a:spLocks/>
            </p:cNvSpPr>
            <p:nvPr/>
          </p:nvSpPr>
          <p:spPr bwMode="auto">
            <a:xfrm>
              <a:off x="4745" y="974"/>
              <a:ext cx="1" cy="187"/>
            </a:xfrm>
            <a:custGeom>
              <a:avLst/>
              <a:gdLst>
                <a:gd name="T0" fmla="*/ 0 w 1"/>
                <a:gd name="T1" fmla="*/ 0 h 187"/>
                <a:gd name="T2" fmla="*/ 0 w 1"/>
                <a:gd name="T3" fmla="*/ 186 h 187"/>
                <a:gd name="T4" fmla="*/ 0 w 1"/>
                <a:gd name="T5" fmla="*/ 0 h 187"/>
                <a:gd name="T6" fmla="*/ 0 60000 65536"/>
                <a:gd name="T7" fmla="*/ 0 60000 65536"/>
                <a:gd name="T8" fmla="*/ 0 60000 65536"/>
                <a:gd name="T9" fmla="*/ 0 w 1"/>
                <a:gd name="T10" fmla="*/ 0 h 187"/>
                <a:gd name="T11" fmla="*/ 1 w 1"/>
                <a:gd name="T12" fmla="*/ 187 h 187"/>
              </a:gdLst>
              <a:ahLst/>
              <a:cxnLst>
                <a:cxn ang="T6">
                  <a:pos x="T0" y="T1"/>
                </a:cxn>
                <a:cxn ang="T7">
                  <a:pos x="T2" y="T3"/>
                </a:cxn>
                <a:cxn ang="T8">
                  <a:pos x="T4" y="T5"/>
                </a:cxn>
              </a:cxnLst>
              <a:rect l="T9" t="T10" r="T11" b="T12"/>
              <a:pathLst>
                <a:path w="1" h="187">
                  <a:moveTo>
                    <a:pt x="0" y="0"/>
                  </a:moveTo>
                  <a:lnTo>
                    <a:pt x="0" y="186"/>
                  </a:lnTo>
                  <a:lnTo>
                    <a:pt x="0" y="0"/>
                  </a:lnTo>
                </a:path>
              </a:pathLst>
            </a:custGeom>
            <a:solidFill>
              <a:srgbClr val="7F604F"/>
            </a:solidFill>
            <a:ln w="19050" cap="flat" cmpd="sng">
              <a:solidFill>
                <a:srgbClr val="000000"/>
              </a:solidFill>
              <a:prstDash val="solid"/>
              <a:round/>
              <a:headEnd type="none" w="med" len="med"/>
              <a:tailEnd type="triangle" w="med" len="med"/>
            </a:ln>
          </p:spPr>
          <p:txBody>
            <a:bodyPr/>
            <a:lstStyle/>
            <a:p>
              <a:endParaRPr lang="en-US"/>
            </a:p>
          </p:txBody>
        </p:sp>
        <p:sp>
          <p:nvSpPr>
            <p:cNvPr id="51229" name="Freeform 29"/>
            <p:cNvSpPr>
              <a:spLocks/>
            </p:cNvSpPr>
            <p:nvPr/>
          </p:nvSpPr>
          <p:spPr bwMode="auto">
            <a:xfrm>
              <a:off x="5622" y="967"/>
              <a:ext cx="1" cy="187"/>
            </a:xfrm>
            <a:custGeom>
              <a:avLst/>
              <a:gdLst>
                <a:gd name="T0" fmla="*/ 0 w 1"/>
                <a:gd name="T1" fmla="*/ 0 h 187"/>
                <a:gd name="T2" fmla="*/ 0 w 1"/>
                <a:gd name="T3" fmla="*/ 186 h 187"/>
                <a:gd name="T4" fmla="*/ 0 w 1"/>
                <a:gd name="T5" fmla="*/ 0 h 187"/>
                <a:gd name="T6" fmla="*/ 0 60000 65536"/>
                <a:gd name="T7" fmla="*/ 0 60000 65536"/>
                <a:gd name="T8" fmla="*/ 0 60000 65536"/>
                <a:gd name="T9" fmla="*/ 0 w 1"/>
                <a:gd name="T10" fmla="*/ 0 h 187"/>
                <a:gd name="T11" fmla="*/ 1 w 1"/>
                <a:gd name="T12" fmla="*/ 187 h 187"/>
              </a:gdLst>
              <a:ahLst/>
              <a:cxnLst>
                <a:cxn ang="T6">
                  <a:pos x="T0" y="T1"/>
                </a:cxn>
                <a:cxn ang="T7">
                  <a:pos x="T2" y="T3"/>
                </a:cxn>
                <a:cxn ang="T8">
                  <a:pos x="T4" y="T5"/>
                </a:cxn>
              </a:cxnLst>
              <a:rect l="T9" t="T10" r="T11" b="T12"/>
              <a:pathLst>
                <a:path w="1" h="187">
                  <a:moveTo>
                    <a:pt x="0" y="0"/>
                  </a:moveTo>
                  <a:lnTo>
                    <a:pt x="0" y="186"/>
                  </a:lnTo>
                  <a:lnTo>
                    <a:pt x="0" y="0"/>
                  </a:lnTo>
                </a:path>
              </a:pathLst>
            </a:custGeom>
            <a:solidFill>
              <a:srgbClr val="7F604F"/>
            </a:solidFill>
            <a:ln w="19050" cap="flat" cmpd="sng">
              <a:solidFill>
                <a:srgbClr val="000000"/>
              </a:solidFill>
              <a:prstDash val="solid"/>
              <a:round/>
              <a:headEnd type="none" w="med" len="med"/>
              <a:tailEnd type="triangle" w="med" len="me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xit" presetSubtype="0" fill="hold" nodeType="clickEffect">
                                  <p:stCondLst>
                                    <p:cond delay="0"/>
                                  </p:stCondLst>
                                  <p:childTnLst>
                                    <p:animEffect transition="out" filter="wedge">
                                      <p:cBhvr>
                                        <p:cTn id="11" dur="2000"/>
                                        <p:tgtEl>
                                          <p:spTgt spid="2"/>
                                        </p:tgtEl>
                                      </p:cBhvr>
                                    </p:animEffect>
                                    <p:set>
                                      <p:cBhvr>
                                        <p:cTn id="12"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descr="ANB11 480v swgr"/>
          <p:cNvPicPr>
            <a:picLocks noChangeAspect="1" noChangeArrowheads="1"/>
          </p:cNvPicPr>
          <p:nvPr/>
        </p:nvPicPr>
        <p:blipFill>
          <a:blip r:embed="rId2" cstate="print"/>
          <a:srcRect/>
          <a:stretch>
            <a:fillRect/>
          </a:stretch>
        </p:blipFill>
        <p:spPr bwMode="auto">
          <a:xfrm>
            <a:off x="622300" y="466725"/>
            <a:ext cx="7900988" cy="5924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06400" y="228600"/>
            <a:ext cx="896938" cy="320675"/>
          </a:xfrm>
          <a:prstGeom prst="rect">
            <a:avLst/>
          </a:prstGeom>
          <a:noFill/>
          <a:ln w="9525">
            <a:noFill/>
            <a:miter lim="800000"/>
            <a:headEnd/>
            <a:tailEnd/>
          </a:ln>
        </p:spPr>
        <p:txBody>
          <a:bodyPr wrap="none" lIns="0" tIns="0" rIns="0" bIns="0">
            <a:spAutoFit/>
          </a:bodyPr>
          <a:lstStyle/>
          <a:p>
            <a:pPr algn="ctr"/>
            <a:r>
              <a:rPr lang="en-US" sz="2800" i="1" u="sng"/>
              <a:t>Title</a:t>
            </a:r>
            <a:endParaRPr lang="en-US" sz="2400"/>
          </a:p>
        </p:txBody>
      </p:sp>
      <p:sp>
        <p:nvSpPr>
          <p:cNvPr id="11267" name="Rectangle 3"/>
          <p:cNvSpPr>
            <a:spLocks noChangeArrowheads="1"/>
          </p:cNvSpPr>
          <p:nvPr/>
        </p:nvSpPr>
        <p:spPr bwMode="auto">
          <a:xfrm>
            <a:off x="1727200" y="228600"/>
            <a:ext cx="3424238" cy="427038"/>
          </a:xfrm>
          <a:prstGeom prst="rect">
            <a:avLst/>
          </a:prstGeom>
          <a:noFill/>
          <a:ln w="9525">
            <a:noFill/>
            <a:miter lim="800000"/>
            <a:headEnd/>
            <a:tailEnd/>
          </a:ln>
        </p:spPr>
        <p:txBody>
          <a:bodyPr wrap="none" lIns="0" tIns="0" rIns="0" bIns="0">
            <a:spAutoFit/>
          </a:bodyPr>
          <a:lstStyle/>
          <a:p>
            <a:r>
              <a:rPr lang="en-US" sz="2800" dirty="0"/>
              <a:t> Electrical Distribution</a:t>
            </a:r>
            <a:endParaRPr lang="en-US" sz="2400" dirty="0"/>
          </a:p>
        </p:txBody>
      </p:sp>
      <p:sp>
        <p:nvSpPr>
          <p:cNvPr id="11268" name="Rectangle 4"/>
          <p:cNvSpPr>
            <a:spLocks noChangeArrowheads="1"/>
          </p:cNvSpPr>
          <p:nvPr/>
        </p:nvSpPr>
        <p:spPr bwMode="auto">
          <a:xfrm>
            <a:off x="238124" y="1489075"/>
            <a:ext cx="1984375" cy="861774"/>
          </a:xfrm>
          <a:prstGeom prst="rect">
            <a:avLst/>
          </a:prstGeom>
          <a:noFill/>
          <a:ln w="9525">
            <a:noFill/>
            <a:miter lim="800000"/>
            <a:headEnd/>
            <a:tailEnd/>
          </a:ln>
        </p:spPr>
        <p:txBody>
          <a:bodyPr wrap="square" lIns="0" tIns="0" rIns="0" bIns="0">
            <a:spAutoFit/>
          </a:bodyPr>
          <a:lstStyle/>
          <a:p>
            <a:pPr algn="ctr"/>
            <a:r>
              <a:rPr lang="en-US" sz="2800" i="1" u="sng" dirty="0" smtClean="0"/>
              <a:t>Author</a:t>
            </a:r>
          </a:p>
          <a:p>
            <a:r>
              <a:rPr lang="en-US" sz="2800" i="1" dirty="0" smtClean="0"/>
              <a:t>  </a:t>
            </a:r>
            <a:r>
              <a:rPr lang="en-US" sz="2800" i="1" u="sng" dirty="0" smtClean="0"/>
              <a:t>IT Review</a:t>
            </a:r>
            <a:endParaRPr lang="en-US" sz="2400" dirty="0"/>
          </a:p>
        </p:txBody>
      </p:sp>
      <p:sp>
        <p:nvSpPr>
          <p:cNvPr id="11269" name="Rectangle 5"/>
          <p:cNvSpPr>
            <a:spLocks noChangeArrowheads="1"/>
          </p:cNvSpPr>
          <p:nvPr/>
        </p:nvSpPr>
        <p:spPr bwMode="auto">
          <a:xfrm>
            <a:off x="457200" y="2371725"/>
            <a:ext cx="5562600" cy="427038"/>
          </a:xfrm>
          <a:prstGeom prst="rect">
            <a:avLst/>
          </a:prstGeom>
          <a:noFill/>
          <a:ln w="9525">
            <a:noFill/>
            <a:miter lim="800000"/>
            <a:headEnd/>
            <a:tailEnd/>
          </a:ln>
        </p:spPr>
        <p:txBody>
          <a:bodyPr wrap="square" lIns="0" tIns="0" rIns="0" bIns="0">
            <a:spAutoFit/>
          </a:bodyPr>
          <a:lstStyle/>
          <a:p>
            <a:r>
              <a:rPr lang="en-US" sz="2800" i="1" u="sng" dirty="0"/>
              <a:t>Approved</a:t>
            </a:r>
            <a:r>
              <a:rPr lang="en-US" sz="2800" dirty="0"/>
              <a:t>  </a:t>
            </a:r>
            <a:r>
              <a:rPr lang="en-US" sz="2800" i="1" dirty="0"/>
              <a:t>	</a:t>
            </a:r>
            <a:r>
              <a:rPr lang="en-US" sz="2800" i="1" dirty="0" smtClean="0"/>
              <a:t>                           </a:t>
            </a:r>
            <a:r>
              <a:rPr lang="en-US" sz="2800" i="1" u="sng" dirty="0" smtClean="0"/>
              <a:t>Date</a:t>
            </a:r>
            <a:endParaRPr lang="en-US" sz="2400" dirty="0"/>
          </a:p>
        </p:txBody>
      </p:sp>
      <p:sp>
        <p:nvSpPr>
          <p:cNvPr id="11270" name="Rectangle 6"/>
          <p:cNvSpPr>
            <a:spLocks noChangeArrowheads="1"/>
          </p:cNvSpPr>
          <p:nvPr/>
        </p:nvSpPr>
        <p:spPr bwMode="auto">
          <a:xfrm>
            <a:off x="147638" y="5657850"/>
            <a:ext cx="2081212" cy="274638"/>
          </a:xfrm>
          <a:prstGeom prst="rect">
            <a:avLst/>
          </a:prstGeom>
          <a:noFill/>
          <a:ln w="9525">
            <a:noFill/>
            <a:miter lim="800000"/>
            <a:headEnd/>
            <a:tailEnd/>
          </a:ln>
        </p:spPr>
        <p:txBody>
          <a:bodyPr wrap="none" lIns="0" tIns="0" rIns="0" bIns="0">
            <a:spAutoFit/>
          </a:bodyPr>
          <a:lstStyle/>
          <a:p>
            <a:pPr algn="ctr"/>
            <a:r>
              <a:rPr lang="en-US" sz="2400" u="sng"/>
              <a:t>References</a:t>
            </a:r>
            <a:endParaRPr lang="en-US" sz="2400"/>
          </a:p>
        </p:txBody>
      </p:sp>
      <p:grpSp>
        <p:nvGrpSpPr>
          <p:cNvPr id="2" name="Group 7"/>
          <p:cNvGrpSpPr>
            <a:grpSpLocks/>
          </p:cNvGrpSpPr>
          <p:nvPr/>
        </p:nvGrpSpPr>
        <p:grpSpPr bwMode="auto">
          <a:xfrm>
            <a:off x="415925" y="590550"/>
            <a:ext cx="7842250" cy="5976938"/>
            <a:chOff x="244" y="320"/>
            <a:chExt cx="4940" cy="3765"/>
          </a:xfrm>
        </p:grpSpPr>
        <p:sp>
          <p:nvSpPr>
            <p:cNvPr id="11273" name="Rectangle 8"/>
            <p:cNvSpPr>
              <a:spLocks noChangeArrowheads="1"/>
            </p:cNvSpPr>
            <p:nvPr/>
          </p:nvSpPr>
          <p:spPr bwMode="auto">
            <a:xfrm>
              <a:off x="269" y="420"/>
              <a:ext cx="799" cy="269"/>
            </a:xfrm>
            <a:prstGeom prst="rect">
              <a:avLst/>
            </a:prstGeom>
            <a:noFill/>
            <a:ln w="9525">
              <a:noFill/>
              <a:miter lim="800000"/>
              <a:headEnd/>
              <a:tailEnd/>
            </a:ln>
          </p:spPr>
          <p:txBody>
            <a:bodyPr wrap="none" lIns="0" tIns="0" rIns="0" bIns="0">
              <a:spAutoFit/>
            </a:bodyPr>
            <a:lstStyle/>
            <a:p>
              <a:pPr algn="ctr"/>
              <a:r>
                <a:rPr lang="en-US" sz="2800" i="1" u="sng"/>
                <a:t>Number</a:t>
              </a:r>
              <a:endParaRPr lang="en-US" sz="2400"/>
            </a:p>
          </p:txBody>
        </p:sp>
        <p:sp>
          <p:nvSpPr>
            <p:cNvPr id="11274" name="Rectangle 9"/>
            <p:cNvSpPr>
              <a:spLocks noChangeArrowheads="1"/>
            </p:cNvSpPr>
            <p:nvPr/>
          </p:nvSpPr>
          <p:spPr bwMode="auto">
            <a:xfrm>
              <a:off x="1517" y="320"/>
              <a:ext cx="186" cy="269"/>
            </a:xfrm>
            <a:prstGeom prst="rect">
              <a:avLst/>
            </a:prstGeom>
            <a:noFill/>
            <a:ln w="9525">
              <a:noFill/>
              <a:miter lim="800000"/>
              <a:headEnd/>
              <a:tailEnd/>
            </a:ln>
          </p:spPr>
          <p:txBody>
            <a:bodyPr wrap="none" lIns="0" tIns="0" rIns="0" bIns="0">
              <a:spAutoFit/>
            </a:bodyPr>
            <a:lstStyle/>
            <a:p>
              <a:pPr algn="ctr"/>
              <a:r>
                <a:rPr lang="en-US" sz="2800"/>
                <a:t>   </a:t>
              </a:r>
              <a:endParaRPr lang="en-US" sz="2400"/>
            </a:p>
          </p:txBody>
        </p:sp>
        <p:sp>
          <p:nvSpPr>
            <p:cNvPr id="11275" name="Rectangle 10"/>
            <p:cNvSpPr>
              <a:spLocks noChangeArrowheads="1"/>
            </p:cNvSpPr>
            <p:nvPr/>
          </p:nvSpPr>
          <p:spPr bwMode="auto">
            <a:xfrm>
              <a:off x="3304" y="415"/>
              <a:ext cx="861" cy="269"/>
            </a:xfrm>
            <a:prstGeom prst="rect">
              <a:avLst/>
            </a:prstGeom>
            <a:noFill/>
            <a:ln w="9525">
              <a:noFill/>
              <a:miter lim="800000"/>
              <a:headEnd/>
              <a:tailEnd/>
            </a:ln>
          </p:spPr>
          <p:txBody>
            <a:bodyPr wrap="none" lIns="0" tIns="0" rIns="0" bIns="0">
              <a:spAutoFit/>
            </a:bodyPr>
            <a:lstStyle/>
            <a:p>
              <a:pPr algn="ctr"/>
              <a:r>
                <a:rPr lang="en-US" sz="2800" i="1" u="sng" dirty="0"/>
                <a:t>Revision</a:t>
              </a:r>
              <a:endParaRPr lang="en-US" sz="2400" dirty="0"/>
            </a:p>
          </p:txBody>
        </p:sp>
        <p:sp>
          <p:nvSpPr>
            <p:cNvPr id="11276" name="Rectangle 11"/>
            <p:cNvSpPr>
              <a:spLocks noChangeArrowheads="1"/>
            </p:cNvSpPr>
            <p:nvPr/>
          </p:nvSpPr>
          <p:spPr bwMode="auto">
            <a:xfrm>
              <a:off x="4202" y="456"/>
              <a:ext cx="270" cy="465"/>
            </a:xfrm>
            <a:prstGeom prst="rect">
              <a:avLst/>
            </a:prstGeom>
            <a:noFill/>
            <a:ln w="9525">
              <a:noFill/>
              <a:miter lim="800000"/>
              <a:headEnd/>
              <a:tailEnd/>
            </a:ln>
          </p:spPr>
          <p:txBody>
            <a:bodyPr wrap="none" lIns="0" tIns="0" rIns="0" bIns="0">
              <a:spAutoFit/>
            </a:bodyPr>
            <a:lstStyle/>
            <a:p>
              <a:pPr algn="ctr"/>
              <a:r>
                <a:rPr lang="en-US" sz="2400" dirty="0" smtClean="0"/>
                <a:t>0.0</a:t>
              </a:r>
              <a:endParaRPr lang="en-US" sz="2400" dirty="0"/>
            </a:p>
            <a:p>
              <a:pPr algn="ctr"/>
              <a:endParaRPr lang="en-US" sz="2400" dirty="0"/>
            </a:p>
          </p:txBody>
        </p:sp>
        <p:sp>
          <p:nvSpPr>
            <p:cNvPr id="11277" name="Rectangle 12"/>
            <p:cNvSpPr>
              <a:spLocks noChangeArrowheads="1"/>
            </p:cNvSpPr>
            <p:nvPr/>
          </p:nvSpPr>
          <p:spPr bwMode="auto">
            <a:xfrm>
              <a:off x="256" y="666"/>
              <a:ext cx="861" cy="269"/>
            </a:xfrm>
            <a:prstGeom prst="rect">
              <a:avLst/>
            </a:prstGeom>
            <a:noFill/>
            <a:ln w="9525">
              <a:noFill/>
              <a:miter lim="800000"/>
              <a:headEnd/>
              <a:tailEnd/>
            </a:ln>
          </p:spPr>
          <p:txBody>
            <a:bodyPr wrap="none" lIns="0" tIns="0" rIns="0" bIns="0">
              <a:spAutoFit/>
            </a:bodyPr>
            <a:lstStyle/>
            <a:p>
              <a:pPr algn="ctr"/>
              <a:r>
                <a:rPr lang="en-US" sz="2800" i="1" u="sng"/>
                <a:t>Program</a:t>
              </a:r>
              <a:endParaRPr lang="en-US" sz="2400"/>
            </a:p>
          </p:txBody>
        </p:sp>
        <p:sp>
          <p:nvSpPr>
            <p:cNvPr id="11278" name="Rectangle 13"/>
            <p:cNvSpPr>
              <a:spLocks noChangeArrowheads="1"/>
            </p:cNvSpPr>
            <p:nvPr/>
          </p:nvSpPr>
          <p:spPr bwMode="auto">
            <a:xfrm>
              <a:off x="1604" y="684"/>
              <a:ext cx="523" cy="269"/>
            </a:xfrm>
            <a:prstGeom prst="rect">
              <a:avLst/>
            </a:prstGeom>
            <a:noFill/>
            <a:ln w="9525">
              <a:noFill/>
              <a:miter lim="800000"/>
              <a:headEnd/>
              <a:tailEnd/>
            </a:ln>
          </p:spPr>
          <p:txBody>
            <a:bodyPr wrap="none" lIns="0" tIns="0" rIns="0" bIns="0">
              <a:spAutoFit/>
            </a:bodyPr>
            <a:lstStyle/>
            <a:p>
              <a:pPr algn="ctr"/>
              <a:r>
                <a:rPr lang="en-US" sz="2800"/>
                <a:t> NLO</a:t>
              </a:r>
              <a:endParaRPr lang="en-US" sz="2400"/>
            </a:p>
          </p:txBody>
        </p:sp>
        <p:sp>
          <p:nvSpPr>
            <p:cNvPr id="11279" name="Rectangle 14"/>
            <p:cNvSpPr>
              <a:spLocks noChangeArrowheads="1"/>
            </p:cNvSpPr>
            <p:nvPr/>
          </p:nvSpPr>
          <p:spPr bwMode="auto">
            <a:xfrm>
              <a:off x="1341" y="966"/>
              <a:ext cx="1221" cy="271"/>
            </a:xfrm>
            <a:prstGeom prst="rect">
              <a:avLst/>
            </a:prstGeom>
            <a:noFill/>
            <a:ln w="9525">
              <a:noFill/>
              <a:miter lim="800000"/>
              <a:headEnd/>
              <a:tailEnd/>
            </a:ln>
          </p:spPr>
          <p:txBody>
            <a:bodyPr wrap="none" lIns="0" tIns="0" rIns="0" bIns="0">
              <a:spAutoFit/>
            </a:bodyPr>
            <a:lstStyle/>
            <a:p>
              <a:pPr algn="ctr"/>
              <a:r>
                <a:rPr lang="en-US" sz="2800" dirty="0" smtClean="0"/>
                <a:t>Alex Ramos</a:t>
              </a:r>
              <a:endParaRPr lang="en-US" sz="2400" dirty="0"/>
            </a:p>
          </p:txBody>
        </p:sp>
        <p:sp>
          <p:nvSpPr>
            <p:cNvPr id="11280" name="Rectangle 15"/>
            <p:cNvSpPr>
              <a:spLocks noChangeArrowheads="1"/>
            </p:cNvSpPr>
            <p:nvPr/>
          </p:nvSpPr>
          <p:spPr bwMode="auto">
            <a:xfrm>
              <a:off x="3050" y="918"/>
              <a:ext cx="1343" cy="271"/>
            </a:xfrm>
            <a:prstGeom prst="rect">
              <a:avLst/>
            </a:prstGeom>
            <a:noFill/>
            <a:ln w="9525">
              <a:noFill/>
              <a:miter lim="800000"/>
              <a:headEnd/>
              <a:tailEnd/>
            </a:ln>
          </p:spPr>
          <p:txBody>
            <a:bodyPr wrap="none" lIns="0" tIns="0" rIns="0" bIns="0">
              <a:spAutoFit/>
            </a:bodyPr>
            <a:lstStyle/>
            <a:p>
              <a:r>
                <a:rPr lang="en-US" sz="2800" i="1" u="sng" dirty="0" smtClean="0"/>
                <a:t>Date</a:t>
              </a:r>
              <a:r>
                <a:rPr lang="en-US" sz="2800" dirty="0" smtClean="0"/>
                <a:t>  4/29/11</a:t>
              </a:r>
              <a:endParaRPr lang="en-US" sz="2400" dirty="0"/>
            </a:p>
          </p:txBody>
        </p:sp>
        <p:sp>
          <p:nvSpPr>
            <p:cNvPr id="11281" name="Rectangle 16"/>
            <p:cNvSpPr>
              <a:spLocks noChangeArrowheads="1"/>
            </p:cNvSpPr>
            <p:nvPr/>
          </p:nvSpPr>
          <p:spPr bwMode="auto">
            <a:xfrm>
              <a:off x="2530" y="1224"/>
              <a:ext cx="186" cy="269"/>
            </a:xfrm>
            <a:prstGeom prst="rect">
              <a:avLst/>
            </a:prstGeom>
            <a:noFill/>
            <a:ln w="9525">
              <a:noFill/>
              <a:miter lim="800000"/>
              <a:headEnd/>
              <a:tailEnd/>
            </a:ln>
          </p:spPr>
          <p:txBody>
            <a:bodyPr wrap="none" lIns="0" tIns="0" rIns="0" bIns="0">
              <a:spAutoFit/>
            </a:bodyPr>
            <a:lstStyle/>
            <a:p>
              <a:pPr algn="ctr"/>
              <a:r>
                <a:rPr lang="en-US" sz="2800"/>
                <a:t>   </a:t>
              </a:r>
              <a:endParaRPr lang="en-US" sz="2400"/>
            </a:p>
          </p:txBody>
        </p:sp>
        <p:sp>
          <p:nvSpPr>
            <p:cNvPr id="11282" name="Rectangle 17"/>
            <p:cNvSpPr>
              <a:spLocks noChangeArrowheads="1"/>
            </p:cNvSpPr>
            <p:nvPr/>
          </p:nvSpPr>
          <p:spPr bwMode="auto">
            <a:xfrm>
              <a:off x="3054" y="1212"/>
              <a:ext cx="662" cy="271"/>
            </a:xfrm>
            <a:prstGeom prst="rect">
              <a:avLst/>
            </a:prstGeom>
            <a:noFill/>
            <a:ln w="9525">
              <a:noFill/>
              <a:miter lim="800000"/>
              <a:headEnd/>
              <a:tailEnd/>
            </a:ln>
          </p:spPr>
          <p:txBody>
            <a:bodyPr wrap="square" lIns="0" tIns="0" rIns="0" bIns="0">
              <a:spAutoFit/>
            </a:bodyPr>
            <a:lstStyle/>
            <a:p>
              <a:r>
                <a:rPr lang="en-US" sz="2800" i="1" u="sng" dirty="0"/>
                <a:t>Date</a:t>
              </a:r>
              <a:r>
                <a:rPr lang="en-US" sz="2800" dirty="0"/>
                <a:t>   </a:t>
              </a:r>
              <a:endParaRPr lang="en-US" sz="2400" dirty="0"/>
            </a:p>
          </p:txBody>
        </p:sp>
        <p:sp>
          <p:nvSpPr>
            <p:cNvPr id="11283" name="Rectangle 18"/>
            <p:cNvSpPr>
              <a:spLocks noChangeArrowheads="1"/>
            </p:cNvSpPr>
            <p:nvPr/>
          </p:nvSpPr>
          <p:spPr bwMode="auto">
            <a:xfrm>
              <a:off x="3846" y="1127"/>
              <a:ext cx="1" cy="230"/>
            </a:xfrm>
            <a:prstGeom prst="rect">
              <a:avLst/>
            </a:prstGeom>
            <a:noFill/>
            <a:ln w="9525">
              <a:noFill/>
              <a:miter lim="800000"/>
              <a:headEnd/>
              <a:tailEnd/>
            </a:ln>
          </p:spPr>
          <p:txBody>
            <a:bodyPr wrap="none" lIns="0" tIns="0" rIns="0" bIns="0">
              <a:spAutoFit/>
            </a:bodyPr>
            <a:lstStyle/>
            <a:p>
              <a:pPr algn="ctr"/>
              <a:endParaRPr lang="en-US" sz="2400"/>
            </a:p>
          </p:txBody>
        </p:sp>
        <p:sp>
          <p:nvSpPr>
            <p:cNvPr id="11284" name="Rectangle 19"/>
            <p:cNvSpPr>
              <a:spLocks noChangeArrowheads="1"/>
            </p:cNvSpPr>
            <p:nvPr/>
          </p:nvSpPr>
          <p:spPr bwMode="auto">
            <a:xfrm>
              <a:off x="258" y="1902"/>
              <a:ext cx="1281" cy="230"/>
            </a:xfrm>
            <a:prstGeom prst="rect">
              <a:avLst/>
            </a:prstGeom>
            <a:noFill/>
            <a:ln w="9525">
              <a:noFill/>
              <a:miter lim="800000"/>
              <a:headEnd/>
              <a:tailEnd/>
            </a:ln>
          </p:spPr>
          <p:txBody>
            <a:bodyPr wrap="none" lIns="0" tIns="0" rIns="0" bIns="0">
              <a:spAutoFit/>
            </a:bodyPr>
            <a:lstStyle/>
            <a:p>
              <a:pPr algn="ctr"/>
              <a:r>
                <a:rPr lang="en-US" sz="2400" u="sng"/>
                <a:t>Lesson Format</a:t>
              </a:r>
              <a:endParaRPr lang="en-US" sz="2400"/>
            </a:p>
          </p:txBody>
        </p:sp>
        <p:sp>
          <p:nvSpPr>
            <p:cNvPr id="11285" name="Rectangle 20"/>
            <p:cNvSpPr>
              <a:spLocks noChangeArrowheads="1"/>
            </p:cNvSpPr>
            <p:nvPr/>
          </p:nvSpPr>
          <p:spPr bwMode="auto">
            <a:xfrm>
              <a:off x="257" y="2154"/>
              <a:ext cx="1762" cy="192"/>
            </a:xfrm>
            <a:prstGeom prst="rect">
              <a:avLst/>
            </a:prstGeom>
            <a:noFill/>
            <a:ln w="9525">
              <a:noFill/>
              <a:miter lim="800000"/>
              <a:headEnd/>
              <a:tailEnd/>
            </a:ln>
          </p:spPr>
          <p:txBody>
            <a:bodyPr wrap="none" lIns="0" tIns="0" rIns="0" bIns="0">
              <a:spAutoFit/>
            </a:bodyPr>
            <a:lstStyle/>
            <a:p>
              <a:pPr algn="ctr"/>
              <a:r>
                <a:rPr lang="en-US" sz="2000"/>
                <a:t>PowerPoint Presentation</a:t>
              </a:r>
              <a:endParaRPr lang="en-US" sz="2400"/>
            </a:p>
          </p:txBody>
        </p:sp>
        <p:sp>
          <p:nvSpPr>
            <p:cNvPr id="11286" name="Rectangle 21"/>
            <p:cNvSpPr>
              <a:spLocks noChangeArrowheads="1"/>
            </p:cNvSpPr>
            <p:nvPr/>
          </p:nvSpPr>
          <p:spPr bwMode="auto">
            <a:xfrm>
              <a:off x="249" y="2340"/>
              <a:ext cx="780" cy="230"/>
            </a:xfrm>
            <a:prstGeom prst="rect">
              <a:avLst/>
            </a:prstGeom>
            <a:noFill/>
            <a:ln w="9525">
              <a:noFill/>
              <a:miter lim="800000"/>
              <a:headEnd/>
              <a:tailEnd/>
            </a:ln>
          </p:spPr>
          <p:txBody>
            <a:bodyPr wrap="none" lIns="0" tIns="0" rIns="0" bIns="0">
              <a:spAutoFit/>
            </a:bodyPr>
            <a:lstStyle/>
            <a:p>
              <a:pPr algn="ctr"/>
              <a:r>
                <a:rPr lang="en-US" sz="2400" u="sng"/>
                <a:t>Materials</a:t>
              </a:r>
              <a:endParaRPr lang="en-US" sz="2400"/>
            </a:p>
          </p:txBody>
        </p:sp>
        <p:sp>
          <p:nvSpPr>
            <p:cNvPr id="11287" name="Rectangle 22"/>
            <p:cNvSpPr>
              <a:spLocks noChangeArrowheads="1"/>
            </p:cNvSpPr>
            <p:nvPr/>
          </p:nvSpPr>
          <p:spPr bwMode="auto">
            <a:xfrm>
              <a:off x="255" y="2582"/>
              <a:ext cx="3252" cy="192"/>
            </a:xfrm>
            <a:prstGeom prst="rect">
              <a:avLst/>
            </a:prstGeom>
            <a:noFill/>
            <a:ln w="9525">
              <a:noFill/>
              <a:miter lim="800000"/>
              <a:headEnd/>
              <a:tailEnd/>
            </a:ln>
          </p:spPr>
          <p:txBody>
            <a:bodyPr lIns="0" tIns="0" rIns="0" bIns="0">
              <a:spAutoFit/>
            </a:bodyPr>
            <a:lstStyle/>
            <a:p>
              <a:r>
                <a:rPr lang="en-US" sz="2000"/>
                <a:t>Computer Projector and Simulator software</a:t>
              </a:r>
              <a:endParaRPr lang="en-US" sz="2400"/>
            </a:p>
          </p:txBody>
        </p:sp>
        <p:sp>
          <p:nvSpPr>
            <p:cNvPr id="11288" name="Rectangle 23"/>
            <p:cNvSpPr>
              <a:spLocks noChangeArrowheads="1"/>
            </p:cNvSpPr>
            <p:nvPr/>
          </p:nvSpPr>
          <p:spPr bwMode="auto">
            <a:xfrm>
              <a:off x="259" y="2781"/>
              <a:ext cx="898" cy="230"/>
            </a:xfrm>
            <a:prstGeom prst="rect">
              <a:avLst/>
            </a:prstGeom>
            <a:noFill/>
            <a:ln w="9525">
              <a:noFill/>
              <a:miter lim="800000"/>
              <a:headEnd/>
              <a:tailEnd/>
            </a:ln>
          </p:spPr>
          <p:txBody>
            <a:bodyPr wrap="none" lIns="0" tIns="0" rIns="0" bIns="0">
              <a:spAutoFit/>
            </a:bodyPr>
            <a:lstStyle/>
            <a:p>
              <a:pPr algn="ctr"/>
              <a:r>
                <a:rPr lang="en-US" sz="2400" u="sng"/>
                <a:t>Evaluation</a:t>
              </a:r>
              <a:endParaRPr lang="en-US" sz="2400"/>
            </a:p>
          </p:txBody>
        </p:sp>
        <p:sp>
          <p:nvSpPr>
            <p:cNvPr id="11289" name="Rectangle 24"/>
            <p:cNvSpPr>
              <a:spLocks noChangeArrowheads="1"/>
            </p:cNvSpPr>
            <p:nvPr/>
          </p:nvSpPr>
          <p:spPr bwMode="auto">
            <a:xfrm>
              <a:off x="244" y="3000"/>
              <a:ext cx="4728" cy="192"/>
            </a:xfrm>
            <a:prstGeom prst="rect">
              <a:avLst/>
            </a:prstGeom>
            <a:noFill/>
            <a:ln w="9525">
              <a:noFill/>
              <a:miter lim="800000"/>
              <a:headEnd/>
              <a:tailEnd/>
            </a:ln>
          </p:spPr>
          <p:txBody>
            <a:bodyPr lIns="0" tIns="0" rIns="0" bIns="0">
              <a:spAutoFit/>
            </a:bodyPr>
            <a:lstStyle/>
            <a:p>
              <a:r>
                <a:rPr lang="en-US" sz="2000"/>
                <a:t>Written exam in conjunction with other lesson plans, presentations,</a:t>
              </a:r>
              <a:endParaRPr lang="en-US" sz="2400"/>
            </a:p>
          </p:txBody>
        </p:sp>
        <p:sp>
          <p:nvSpPr>
            <p:cNvPr id="11290" name="Rectangle 25"/>
            <p:cNvSpPr>
              <a:spLocks noChangeArrowheads="1"/>
            </p:cNvSpPr>
            <p:nvPr/>
          </p:nvSpPr>
          <p:spPr bwMode="auto">
            <a:xfrm>
              <a:off x="259" y="3174"/>
              <a:ext cx="1013" cy="192"/>
            </a:xfrm>
            <a:prstGeom prst="rect">
              <a:avLst/>
            </a:prstGeom>
            <a:noFill/>
            <a:ln w="9525">
              <a:noFill/>
              <a:miter lim="800000"/>
              <a:headEnd/>
              <a:tailEnd/>
            </a:ln>
          </p:spPr>
          <p:txBody>
            <a:bodyPr wrap="none" lIns="0" tIns="0" rIns="0" bIns="0">
              <a:spAutoFit/>
            </a:bodyPr>
            <a:lstStyle/>
            <a:p>
              <a:pPr algn="ctr"/>
              <a:r>
                <a:rPr lang="en-US" sz="2000"/>
                <a:t>and handouts.</a:t>
              </a:r>
              <a:endParaRPr lang="en-US" sz="2400"/>
            </a:p>
          </p:txBody>
        </p:sp>
        <p:sp>
          <p:nvSpPr>
            <p:cNvPr id="11291" name="Rectangle 26"/>
            <p:cNvSpPr>
              <a:spLocks noChangeArrowheads="1"/>
            </p:cNvSpPr>
            <p:nvPr/>
          </p:nvSpPr>
          <p:spPr bwMode="auto">
            <a:xfrm>
              <a:off x="252" y="3312"/>
              <a:ext cx="769" cy="230"/>
            </a:xfrm>
            <a:prstGeom prst="rect">
              <a:avLst/>
            </a:prstGeom>
            <a:noFill/>
            <a:ln w="9525">
              <a:noFill/>
              <a:miter lim="800000"/>
              <a:headEnd/>
              <a:tailEnd/>
            </a:ln>
          </p:spPr>
          <p:txBody>
            <a:bodyPr wrap="none" lIns="0" tIns="0" rIns="0" bIns="0">
              <a:spAutoFit/>
            </a:bodyPr>
            <a:lstStyle/>
            <a:p>
              <a:pPr algn="ctr"/>
              <a:r>
                <a:rPr lang="en-US" sz="2400" u="sng"/>
                <a:t>Remarks</a:t>
              </a:r>
              <a:endParaRPr lang="en-US" sz="2400"/>
            </a:p>
          </p:txBody>
        </p:sp>
        <p:sp>
          <p:nvSpPr>
            <p:cNvPr id="11292" name="Rectangle 27"/>
            <p:cNvSpPr>
              <a:spLocks noChangeArrowheads="1"/>
            </p:cNvSpPr>
            <p:nvPr/>
          </p:nvSpPr>
          <p:spPr bwMode="auto">
            <a:xfrm>
              <a:off x="1402" y="3324"/>
              <a:ext cx="460" cy="230"/>
            </a:xfrm>
            <a:prstGeom prst="rect">
              <a:avLst/>
            </a:prstGeom>
            <a:noFill/>
            <a:ln w="9525">
              <a:noFill/>
              <a:miter lim="800000"/>
              <a:headEnd/>
              <a:tailEnd/>
            </a:ln>
          </p:spPr>
          <p:txBody>
            <a:bodyPr wrap="none" lIns="0" tIns="0" rIns="0" bIns="0">
              <a:spAutoFit/>
            </a:bodyPr>
            <a:lstStyle/>
            <a:p>
              <a:pPr algn="ctr"/>
              <a:r>
                <a:rPr lang="en-US" sz="2400"/>
                <a:t>None</a:t>
              </a:r>
            </a:p>
          </p:txBody>
        </p:sp>
        <p:sp>
          <p:nvSpPr>
            <p:cNvPr id="11293" name="Rectangle 28"/>
            <p:cNvSpPr>
              <a:spLocks noChangeArrowheads="1"/>
            </p:cNvSpPr>
            <p:nvPr/>
          </p:nvSpPr>
          <p:spPr bwMode="auto">
            <a:xfrm>
              <a:off x="1099" y="3619"/>
              <a:ext cx="160" cy="230"/>
            </a:xfrm>
            <a:prstGeom prst="rect">
              <a:avLst/>
            </a:prstGeom>
            <a:noFill/>
            <a:ln w="9525">
              <a:noFill/>
              <a:miter lim="800000"/>
              <a:headEnd/>
              <a:tailEnd/>
            </a:ln>
          </p:spPr>
          <p:txBody>
            <a:bodyPr wrap="none" lIns="0" tIns="0" rIns="0" bIns="0">
              <a:spAutoFit/>
            </a:bodyPr>
            <a:lstStyle/>
            <a:p>
              <a:pPr algn="ctr"/>
              <a:r>
                <a:rPr lang="en-US" sz="2400"/>
                <a:t>   </a:t>
              </a:r>
            </a:p>
          </p:txBody>
        </p:sp>
        <p:sp>
          <p:nvSpPr>
            <p:cNvPr id="11294" name="Rectangle 29"/>
            <p:cNvSpPr>
              <a:spLocks noChangeArrowheads="1"/>
            </p:cNvSpPr>
            <p:nvPr/>
          </p:nvSpPr>
          <p:spPr bwMode="auto">
            <a:xfrm>
              <a:off x="256" y="3852"/>
              <a:ext cx="4928" cy="233"/>
            </a:xfrm>
            <a:prstGeom prst="rect">
              <a:avLst/>
            </a:prstGeom>
            <a:noFill/>
            <a:ln w="9525">
              <a:noFill/>
              <a:miter lim="800000"/>
              <a:headEnd/>
              <a:tailEnd/>
            </a:ln>
          </p:spPr>
          <p:txBody>
            <a:bodyPr lIns="0" tIns="0" rIns="0" bIns="0">
              <a:spAutoFit/>
            </a:bodyPr>
            <a:lstStyle/>
            <a:p>
              <a:r>
                <a:rPr lang="en-US" dirty="0" smtClean="0"/>
                <a:t>P&amp;ID </a:t>
              </a:r>
              <a:r>
                <a:rPr lang="en-US" dirty="0"/>
                <a:t>book </a:t>
              </a:r>
              <a:endParaRPr lang="en-US" sz="2400" dirty="0"/>
            </a:p>
          </p:txBody>
        </p:sp>
        <p:sp>
          <p:nvSpPr>
            <p:cNvPr id="11295" name="Rectangle 30"/>
            <p:cNvSpPr>
              <a:spLocks noChangeArrowheads="1"/>
            </p:cNvSpPr>
            <p:nvPr/>
          </p:nvSpPr>
          <p:spPr bwMode="auto">
            <a:xfrm>
              <a:off x="2874" y="1720"/>
              <a:ext cx="2058" cy="269"/>
            </a:xfrm>
            <a:prstGeom prst="rect">
              <a:avLst/>
            </a:prstGeom>
            <a:noFill/>
            <a:ln w="9525">
              <a:noFill/>
              <a:miter lim="800000"/>
              <a:headEnd/>
              <a:tailEnd/>
            </a:ln>
          </p:spPr>
          <p:txBody>
            <a:bodyPr wrap="none" lIns="0" tIns="0" rIns="0" bIns="0">
              <a:spAutoFit/>
            </a:bodyPr>
            <a:lstStyle/>
            <a:p>
              <a:pPr algn="ctr"/>
              <a:r>
                <a:rPr lang="en-US" sz="2800" i="1" dirty="0"/>
                <a:t>Instructor Guidelines</a:t>
              </a:r>
              <a:endParaRPr lang="en-US" sz="2400" dirty="0"/>
            </a:p>
          </p:txBody>
        </p:sp>
      </p:grpSp>
      <p:sp>
        <p:nvSpPr>
          <p:cNvPr id="11272" name="Text Box 31"/>
          <p:cNvSpPr txBox="1">
            <a:spLocks noChangeArrowheads="1"/>
          </p:cNvSpPr>
          <p:nvPr/>
        </p:nvSpPr>
        <p:spPr bwMode="auto">
          <a:xfrm>
            <a:off x="1774825" y="695325"/>
            <a:ext cx="3355975" cy="461665"/>
          </a:xfrm>
          <a:prstGeom prst="rect">
            <a:avLst/>
          </a:prstGeom>
          <a:noFill/>
          <a:ln w="9525">
            <a:noFill/>
            <a:miter lim="800000"/>
            <a:headEnd/>
            <a:tailEnd/>
          </a:ln>
        </p:spPr>
        <p:txBody>
          <a:bodyPr wrap="square">
            <a:spAutoFit/>
          </a:bodyPr>
          <a:lstStyle/>
          <a:p>
            <a:pPr>
              <a:spcBef>
                <a:spcPct val="50000"/>
              </a:spcBef>
            </a:pPr>
            <a:r>
              <a:rPr lang="en-US" sz="2400" b="1" dirty="0" smtClean="0"/>
              <a:t>AT-1160-LP-Elect Dist</a:t>
            </a:r>
            <a:endParaRPr lang="en-US" sz="2400" b="1"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A-HS-ANB11-02"/>
          <p:cNvPicPr>
            <a:picLocks noChangeAspect="1" noChangeArrowheads="1"/>
          </p:cNvPicPr>
          <p:nvPr/>
        </p:nvPicPr>
        <p:blipFill>
          <a:blip r:embed="rId2" cstate="print"/>
          <a:srcRect/>
          <a:stretch>
            <a:fillRect/>
          </a:stretch>
        </p:blipFill>
        <p:spPr bwMode="auto">
          <a:xfrm>
            <a:off x="622300" y="466725"/>
            <a:ext cx="7900988" cy="5924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Oval 2"/>
          <p:cNvSpPr>
            <a:spLocks noChangeArrowheads="1"/>
          </p:cNvSpPr>
          <p:nvPr/>
        </p:nvSpPr>
        <p:spPr bwMode="auto">
          <a:xfrm>
            <a:off x="3424238" y="4662488"/>
            <a:ext cx="2681287" cy="588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63491" name="Text Box 3"/>
          <p:cNvSpPr txBox="1">
            <a:spLocks noChangeArrowheads="1"/>
          </p:cNvSpPr>
          <p:nvPr/>
        </p:nvSpPr>
        <p:spPr bwMode="auto">
          <a:xfrm>
            <a:off x="3829050" y="1890713"/>
            <a:ext cx="1809750" cy="457200"/>
          </a:xfrm>
          <a:prstGeom prst="rect">
            <a:avLst/>
          </a:prstGeom>
          <a:noFill/>
          <a:ln w="9525">
            <a:noFill/>
            <a:miter lim="800000"/>
            <a:headEnd/>
            <a:tailEnd/>
          </a:ln>
        </p:spPr>
        <p:txBody>
          <a:bodyPr wrap="none">
            <a:spAutoFit/>
          </a:bodyPr>
          <a:lstStyle/>
          <a:p>
            <a:r>
              <a:rPr lang="en-US" sz="2400" b="1"/>
              <a:t>Switchyard</a:t>
            </a:r>
          </a:p>
        </p:txBody>
      </p:sp>
      <p:sp>
        <p:nvSpPr>
          <p:cNvPr id="63492" name="Text Box 4"/>
          <p:cNvSpPr txBox="1">
            <a:spLocks noChangeArrowheads="1"/>
          </p:cNvSpPr>
          <p:nvPr/>
        </p:nvSpPr>
        <p:spPr bwMode="auto">
          <a:xfrm>
            <a:off x="4154488" y="2603500"/>
            <a:ext cx="1150937" cy="457200"/>
          </a:xfrm>
          <a:prstGeom prst="rect">
            <a:avLst/>
          </a:prstGeom>
          <a:noFill/>
          <a:ln w="9525">
            <a:noFill/>
            <a:miter lim="800000"/>
            <a:headEnd/>
            <a:tailEnd/>
          </a:ln>
        </p:spPr>
        <p:txBody>
          <a:bodyPr wrap="none">
            <a:spAutoFit/>
          </a:bodyPr>
          <a:lstStyle/>
          <a:p>
            <a:r>
              <a:rPr lang="en-US" sz="2400" b="1"/>
              <a:t>13.8kV</a:t>
            </a:r>
          </a:p>
        </p:txBody>
      </p:sp>
      <p:sp>
        <p:nvSpPr>
          <p:cNvPr id="63493" name="Text Box 5"/>
          <p:cNvSpPr txBox="1">
            <a:spLocks noChangeArrowheads="1"/>
          </p:cNvSpPr>
          <p:nvPr/>
        </p:nvSpPr>
        <p:spPr bwMode="auto">
          <a:xfrm>
            <a:off x="4146550" y="3328988"/>
            <a:ext cx="1150938" cy="457200"/>
          </a:xfrm>
          <a:prstGeom prst="rect">
            <a:avLst/>
          </a:prstGeom>
          <a:noFill/>
          <a:ln w="9525">
            <a:noFill/>
            <a:miter lim="800000"/>
            <a:headEnd/>
            <a:tailEnd/>
          </a:ln>
        </p:spPr>
        <p:txBody>
          <a:bodyPr wrap="none">
            <a:spAutoFit/>
          </a:bodyPr>
          <a:lstStyle/>
          <a:p>
            <a:r>
              <a:rPr lang="en-US" sz="2400" b="1"/>
              <a:t>4.16kV</a:t>
            </a:r>
          </a:p>
        </p:txBody>
      </p:sp>
      <p:sp>
        <p:nvSpPr>
          <p:cNvPr id="63494" name="Text Box 6"/>
          <p:cNvSpPr txBox="1">
            <a:spLocks noChangeArrowheads="1"/>
          </p:cNvSpPr>
          <p:nvPr/>
        </p:nvSpPr>
        <p:spPr bwMode="auto">
          <a:xfrm>
            <a:off x="4283075" y="4044950"/>
            <a:ext cx="896938" cy="457200"/>
          </a:xfrm>
          <a:prstGeom prst="rect">
            <a:avLst/>
          </a:prstGeom>
          <a:noFill/>
          <a:ln w="9525">
            <a:noFill/>
            <a:miter lim="800000"/>
            <a:headEnd/>
            <a:tailEnd/>
          </a:ln>
        </p:spPr>
        <p:txBody>
          <a:bodyPr wrap="none">
            <a:spAutoFit/>
          </a:bodyPr>
          <a:lstStyle/>
          <a:p>
            <a:r>
              <a:rPr lang="en-US" sz="2400" b="1"/>
              <a:t>480V</a:t>
            </a:r>
          </a:p>
        </p:txBody>
      </p:sp>
      <p:sp>
        <p:nvSpPr>
          <p:cNvPr id="63495" name="Text Box 7"/>
          <p:cNvSpPr txBox="1">
            <a:spLocks noChangeArrowheads="1"/>
          </p:cNvSpPr>
          <p:nvPr/>
        </p:nvSpPr>
        <p:spPr bwMode="auto">
          <a:xfrm>
            <a:off x="4098925" y="4762500"/>
            <a:ext cx="1338263" cy="457200"/>
          </a:xfrm>
          <a:prstGeom prst="rect">
            <a:avLst/>
          </a:prstGeom>
          <a:noFill/>
          <a:ln w="9525">
            <a:noFill/>
            <a:miter lim="800000"/>
            <a:headEnd/>
            <a:tailEnd/>
          </a:ln>
        </p:spPr>
        <p:txBody>
          <a:bodyPr wrap="none">
            <a:spAutoFit/>
          </a:bodyPr>
          <a:lstStyle/>
          <a:p>
            <a:r>
              <a:rPr lang="en-US" sz="2400" b="1"/>
              <a:t>125VDC</a:t>
            </a:r>
          </a:p>
        </p:txBody>
      </p:sp>
      <p:sp>
        <p:nvSpPr>
          <p:cNvPr id="63496" name="Text Box 8"/>
          <p:cNvSpPr txBox="1">
            <a:spLocks noChangeArrowheads="1"/>
          </p:cNvSpPr>
          <p:nvPr/>
        </p:nvSpPr>
        <p:spPr bwMode="auto">
          <a:xfrm>
            <a:off x="4114800" y="5497513"/>
            <a:ext cx="1338263" cy="457200"/>
          </a:xfrm>
          <a:prstGeom prst="rect">
            <a:avLst/>
          </a:prstGeom>
          <a:noFill/>
          <a:ln w="9525">
            <a:noFill/>
            <a:miter lim="800000"/>
            <a:headEnd/>
            <a:tailEnd/>
          </a:ln>
        </p:spPr>
        <p:txBody>
          <a:bodyPr wrap="none">
            <a:spAutoFit/>
          </a:bodyPr>
          <a:lstStyle/>
          <a:p>
            <a:r>
              <a:rPr lang="en-US" sz="2400" b="1"/>
              <a:t>120VAC</a:t>
            </a:r>
          </a:p>
        </p:txBody>
      </p:sp>
      <p:sp>
        <p:nvSpPr>
          <p:cNvPr id="63497" name="Line 9"/>
          <p:cNvSpPr>
            <a:spLocks noChangeShapeType="1"/>
          </p:cNvSpPr>
          <p:nvPr/>
        </p:nvSpPr>
        <p:spPr bwMode="auto">
          <a:xfrm>
            <a:off x="4724400" y="3670300"/>
            <a:ext cx="1588" cy="433388"/>
          </a:xfrm>
          <a:prstGeom prst="line">
            <a:avLst/>
          </a:prstGeom>
          <a:noFill/>
          <a:ln w="38100">
            <a:solidFill>
              <a:schemeClr val="tx1"/>
            </a:solidFill>
            <a:round/>
            <a:headEnd/>
            <a:tailEnd type="triangle" w="med" len="med"/>
          </a:ln>
        </p:spPr>
        <p:txBody>
          <a:bodyPr/>
          <a:lstStyle/>
          <a:p>
            <a:endParaRPr lang="en-US"/>
          </a:p>
        </p:txBody>
      </p:sp>
      <p:sp>
        <p:nvSpPr>
          <p:cNvPr id="63498" name="Line 10"/>
          <p:cNvSpPr>
            <a:spLocks noChangeShapeType="1"/>
          </p:cNvSpPr>
          <p:nvPr/>
        </p:nvSpPr>
        <p:spPr bwMode="auto">
          <a:xfrm>
            <a:off x="4733925" y="4378325"/>
            <a:ext cx="1588" cy="433388"/>
          </a:xfrm>
          <a:prstGeom prst="line">
            <a:avLst/>
          </a:prstGeom>
          <a:noFill/>
          <a:ln w="38100">
            <a:solidFill>
              <a:schemeClr val="tx1"/>
            </a:solidFill>
            <a:round/>
            <a:headEnd/>
            <a:tailEnd type="triangle" w="med" len="med"/>
          </a:ln>
        </p:spPr>
        <p:txBody>
          <a:bodyPr/>
          <a:lstStyle/>
          <a:p>
            <a:endParaRPr lang="en-US"/>
          </a:p>
        </p:txBody>
      </p:sp>
      <p:sp>
        <p:nvSpPr>
          <p:cNvPr id="63499" name="Line 11"/>
          <p:cNvSpPr>
            <a:spLocks noChangeShapeType="1"/>
          </p:cNvSpPr>
          <p:nvPr/>
        </p:nvSpPr>
        <p:spPr bwMode="auto">
          <a:xfrm>
            <a:off x="4727575" y="5133975"/>
            <a:ext cx="1588" cy="433388"/>
          </a:xfrm>
          <a:prstGeom prst="line">
            <a:avLst/>
          </a:prstGeom>
          <a:noFill/>
          <a:ln w="38100">
            <a:solidFill>
              <a:schemeClr val="tx1"/>
            </a:solidFill>
            <a:round/>
            <a:headEnd/>
            <a:tailEnd type="triangle" w="med" len="med"/>
          </a:ln>
        </p:spPr>
        <p:txBody>
          <a:bodyPr/>
          <a:lstStyle/>
          <a:p>
            <a:endParaRPr lang="en-US"/>
          </a:p>
        </p:txBody>
      </p:sp>
      <p:sp>
        <p:nvSpPr>
          <p:cNvPr id="63500" name="Line 12"/>
          <p:cNvSpPr>
            <a:spLocks noChangeShapeType="1"/>
          </p:cNvSpPr>
          <p:nvPr/>
        </p:nvSpPr>
        <p:spPr bwMode="auto">
          <a:xfrm>
            <a:off x="4733925" y="2251075"/>
            <a:ext cx="1588" cy="433388"/>
          </a:xfrm>
          <a:prstGeom prst="line">
            <a:avLst/>
          </a:prstGeom>
          <a:noFill/>
          <a:ln w="38100">
            <a:solidFill>
              <a:schemeClr val="tx1"/>
            </a:solidFill>
            <a:round/>
            <a:headEnd/>
            <a:tailEnd type="triangle" w="med" len="med"/>
          </a:ln>
        </p:spPr>
        <p:txBody>
          <a:bodyPr/>
          <a:lstStyle/>
          <a:p>
            <a:endParaRPr lang="en-US"/>
          </a:p>
        </p:txBody>
      </p:sp>
      <p:sp>
        <p:nvSpPr>
          <p:cNvPr id="63501" name="Line 13"/>
          <p:cNvSpPr>
            <a:spLocks noChangeShapeType="1"/>
          </p:cNvSpPr>
          <p:nvPr/>
        </p:nvSpPr>
        <p:spPr bwMode="auto">
          <a:xfrm>
            <a:off x="4733925" y="2997200"/>
            <a:ext cx="1588" cy="433388"/>
          </a:xfrm>
          <a:prstGeom prst="line">
            <a:avLst/>
          </a:prstGeom>
          <a:noFill/>
          <a:ln w="38100">
            <a:solidFill>
              <a:schemeClr val="tx1"/>
            </a:solidFill>
            <a:round/>
            <a:headEnd/>
            <a:tailEnd type="triangle" w="med" len="med"/>
          </a:ln>
        </p:spPr>
        <p:txBody>
          <a:bodyPr/>
          <a:lstStyle/>
          <a:p>
            <a:endParaRPr lang="en-US"/>
          </a:p>
        </p:txBody>
      </p:sp>
      <p:sp>
        <p:nvSpPr>
          <p:cNvPr id="294926" name="Rectangle 14"/>
          <p:cNvSpPr>
            <a:spLocks noRot="1" noChangeArrowheads="1"/>
          </p:cNvSpPr>
          <p:nvPr/>
        </p:nvSpPr>
        <p:spPr bwMode="auto">
          <a:xfrm>
            <a:off x="301625" y="274638"/>
            <a:ext cx="8510588" cy="1325562"/>
          </a:xfrm>
          <a:prstGeom prst="rect">
            <a:avLst/>
          </a:prstGeom>
          <a:noFill/>
          <a:ln w="9525">
            <a:noFill/>
            <a:miter lim="800000"/>
            <a:headEnd/>
            <a:tailEnd/>
          </a:ln>
          <a:effectLst>
            <a:outerShdw dist="107763" dir="8100000" algn="ctr" rotWithShape="0">
              <a:schemeClr val="bg2">
                <a:alpha val="50000"/>
              </a:schemeClr>
            </a:outerShdw>
          </a:effectLst>
        </p:spPr>
        <p:txBody>
          <a:bodyPr anchor="ctr"/>
          <a:lstStyle/>
          <a:p>
            <a:pPr eaLnBrk="1" hangingPunct="1">
              <a:defRPr/>
            </a:pPr>
            <a:r>
              <a:rPr lang="en-US" sz="4400" b="1" i="1">
                <a:solidFill>
                  <a:schemeClr val="accent1"/>
                </a:solidFill>
                <a:latin typeface="Arial" pitchFamily="34" charset="0"/>
              </a:rPr>
              <a:t>In-Plant Distribution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94914"/>
                                        </p:tgtEl>
                                        <p:attrNameLst>
                                          <p:attrName>style.visibility</p:attrName>
                                        </p:attrNameLst>
                                      </p:cBhvr>
                                      <p:to>
                                        <p:strVal val="visible"/>
                                      </p:to>
                                    </p:set>
                                    <p:anim calcmode="lin" valueType="num">
                                      <p:cBhvr>
                                        <p:cTn id="7" dur="1000" fill="hold"/>
                                        <p:tgtEl>
                                          <p:spTgt spid="294914"/>
                                        </p:tgtEl>
                                        <p:attrNameLst>
                                          <p:attrName>ppt_w</p:attrName>
                                        </p:attrNameLst>
                                      </p:cBhvr>
                                      <p:tavLst>
                                        <p:tav tm="0">
                                          <p:val>
                                            <p:strVal val="#ppt_w*0.70"/>
                                          </p:val>
                                        </p:tav>
                                        <p:tav tm="100000">
                                          <p:val>
                                            <p:strVal val="#ppt_w"/>
                                          </p:val>
                                        </p:tav>
                                      </p:tavLst>
                                    </p:anim>
                                    <p:anim calcmode="lin" valueType="num">
                                      <p:cBhvr>
                                        <p:cTn id="8" dur="1000" fill="hold"/>
                                        <p:tgtEl>
                                          <p:spTgt spid="294914"/>
                                        </p:tgtEl>
                                        <p:attrNameLst>
                                          <p:attrName>ppt_h</p:attrName>
                                        </p:attrNameLst>
                                      </p:cBhvr>
                                      <p:tavLst>
                                        <p:tav tm="0">
                                          <p:val>
                                            <p:strVal val="#ppt_h"/>
                                          </p:val>
                                        </p:tav>
                                        <p:tav tm="100000">
                                          <p:val>
                                            <p:strVal val="#ppt_h"/>
                                          </p:val>
                                        </p:tav>
                                      </p:tavLst>
                                    </p:anim>
                                    <p:animEffect transition="in" filter="fade">
                                      <p:cBhvr>
                                        <p:cTn id="9" dur="1000"/>
                                        <p:tgtEl>
                                          <p:spTgt spid="294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Group 2"/>
          <p:cNvGrpSpPr>
            <a:grpSpLocks/>
          </p:cNvGrpSpPr>
          <p:nvPr/>
        </p:nvGrpSpPr>
        <p:grpSpPr bwMode="auto">
          <a:xfrm>
            <a:off x="393700" y="477838"/>
            <a:ext cx="8713788" cy="4786312"/>
            <a:chOff x="152" y="205"/>
            <a:chExt cx="5489" cy="3015"/>
          </a:xfrm>
        </p:grpSpPr>
        <p:sp>
          <p:nvSpPr>
            <p:cNvPr id="64527" name="Rectangle 3"/>
            <p:cNvSpPr>
              <a:spLocks noChangeArrowheads="1"/>
            </p:cNvSpPr>
            <p:nvPr/>
          </p:nvSpPr>
          <p:spPr bwMode="auto">
            <a:xfrm>
              <a:off x="152" y="434"/>
              <a:ext cx="2983" cy="1589"/>
            </a:xfrm>
            <a:prstGeom prst="rect">
              <a:avLst/>
            </a:prstGeom>
            <a:solidFill>
              <a:schemeClr val="bg1"/>
            </a:solidFill>
            <a:ln w="9525" algn="ctr">
              <a:solidFill>
                <a:schemeClr val="tx1"/>
              </a:solidFill>
              <a:prstDash val="dashDot"/>
              <a:miter lim="800000"/>
              <a:headEnd/>
              <a:tailEnd/>
            </a:ln>
          </p:spPr>
          <p:txBody>
            <a:bodyPr wrap="none" anchor="ctr"/>
            <a:lstStyle/>
            <a:p>
              <a:endParaRPr lang="en-US"/>
            </a:p>
          </p:txBody>
        </p:sp>
        <p:sp>
          <p:nvSpPr>
            <p:cNvPr id="64528" name="Rectangle 4"/>
            <p:cNvSpPr>
              <a:spLocks noChangeArrowheads="1"/>
            </p:cNvSpPr>
            <p:nvPr/>
          </p:nvSpPr>
          <p:spPr bwMode="auto">
            <a:xfrm>
              <a:off x="4446" y="464"/>
              <a:ext cx="1195" cy="1556"/>
            </a:xfrm>
            <a:prstGeom prst="rect">
              <a:avLst/>
            </a:prstGeom>
            <a:solidFill>
              <a:schemeClr val="bg1"/>
            </a:solidFill>
            <a:ln w="9525" algn="ctr">
              <a:solidFill>
                <a:schemeClr val="tx1"/>
              </a:solidFill>
              <a:prstDash val="dashDot"/>
              <a:miter lim="800000"/>
              <a:headEnd/>
              <a:tailEnd/>
            </a:ln>
          </p:spPr>
          <p:txBody>
            <a:bodyPr wrap="none" anchor="ctr"/>
            <a:lstStyle/>
            <a:p>
              <a:endParaRPr lang="en-US"/>
            </a:p>
          </p:txBody>
        </p:sp>
        <p:sp>
          <p:nvSpPr>
            <p:cNvPr id="64529" name="Rectangle 5"/>
            <p:cNvSpPr>
              <a:spLocks noChangeArrowheads="1"/>
            </p:cNvSpPr>
            <p:nvPr/>
          </p:nvSpPr>
          <p:spPr bwMode="auto">
            <a:xfrm>
              <a:off x="3215" y="462"/>
              <a:ext cx="1195" cy="1557"/>
            </a:xfrm>
            <a:prstGeom prst="rect">
              <a:avLst/>
            </a:prstGeom>
            <a:solidFill>
              <a:schemeClr val="bg1"/>
            </a:solidFill>
            <a:ln w="9525" algn="ctr">
              <a:solidFill>
                <a:schemeClr val="tx1"/>
              </a:solidFill>
              <a:prstDash val="dashDot"/>
              <a:miter lim="800000"/>
              <a:headEnd/>
              <a:tailEnd/>
            </a:ln>
          </p:spPr>
          <p:txBody>
            <a:bodyPr wrap="none" anchor="ctr"/>
            <a:lstStyle/>
            <a:p>
              <a:endParaRPr lang="en-US"/>
            </a:p>
          </p:txBody>
        </p:sp>
        <p:sp>
          <p:nvSpPr>
            <p:cNvPr id="64530" name="Line 6"/>
            <p:cNvSpPr>
              <a:spLocks noChangeShapeType="1"/>
            </p:cNvSpPr>
            <p:nvPr/>
          </p:nvSpPr>
          <p:spPr bwMode="auto">
            <a:xfrm flipV="1">
              <a:off x="344" y="1631"/>
              <a:ext cx="1023" cy="0"/>
            </a:xfrm>
            <a:prstGeom prst="line">
              <a:avLst/>
            </a:prstGeom>
            <a:noFill/>
            <a:ln w="57150">
              <a:solidFill>
                <a:schemeClr val="tx1"/>
              </a:solidFill>
              <a:round/>
              <a:headEnd/>
              <a:tailEnd/>
            </a:ln>
          </p:spPr>
          <p:txBody>
            <a:bodyPr wrap="none" anchor="ctr"/>
            <a:lstStyle/>
            <a:p>
              <a:endParaRPr lang="en-US"/>
            </a:p>
          </p:txBody>
        </p:sp>
        <p:sp>
          <p:nvSpPr>
            <p:cNvPr id="64531" name="Line 7"/>
            <p:cNvSpPr>
              <a:spLocks noChangeShapeType="1"/>
            </p:cNvSpPr>
            <p:nvPr/>
          </p:nvSpPr>
          <p:spPr bwMode="auto">
            <a:xfrm flipV="1">
              <a:off x="1618" y="1644"/>
              <a:ext cx="1410" cy="0"/>
            </a:xfrm>
            <a:prstGeom prst="line">
              <a:avLst/>
            </a:prstGeom>
            <a:noFill/>
            <a:ln w="57150">
              <a:solidFill>
                <a:schemeClr val="tx1"/>
              </a:solidFill>
              <a:round/>
              <a:headEnd/>
              <a:tailEnd/>
            </a:ln>
          </p:spPr>
          <p:txBody>
            <a:bodyPr wrap="none" anchor="ctr"/>
            <a:lstStyle/>
            <a:p>
              <a:endParaRPr lang="en-US"/>
            </a:p>
          </p:txBody>
        </p:sp>
        <p:sp>
          <p:nvSpPr>
            <p:cNvPr id="64532" name="Line 8"/>
            <p:cNvSpPr>
              <a:spLocks noChangeShapeType="1"/>
            </p:cNvSpPr>
            <p:nvPr/>
          </p:nvSpPr>
          <p:spPr bwMode="auto">
            <a:xfrm flipV="1">
              <a:off x="3345" y="1663"/>
              <a:ext cx="928" cy="0"/>
            </a:xfrm>
            <a:prstGeom prst="line">
              <a:avLst/>
            </a:prstGeom>
            <a:noFill/>
            <a:ln w="57150">
              <a:solidFill>
                <a:schemeClr val="tx1"/>
              </a:solidFill>
              <a:round/>
              <a:headEnd/>
              <a:tailEnd/>
            </a:ln>
          </p:spPr>
          <p:txBody>
            <a:bodyPr wrap="none" anchor="ctr"/>
            <a:lstStyle/>
            <a:p>
              <a:endParaRPr lang="en-US"/>
            </a:p>
          </p:txBody>
        </p:sp>
        <p:sp>
          <p:nvSpPr>
            <p:cNvPr id="64533" name="Line 9"/>
            <p:cNvSpPr>
              <a:spLocks noChangeShapeType="1"/>
            </p:cNvSpPr>
            <p:nvPr/>
          </p:nvSpPr>
          <p:spPr bwMode="auto">
            <a:xfrm flipV="1">
              <a:off x="4568" y="1654"/>
              <a:ext cx="902" cy="0"/>
            </a:xfrm>
            <a:prstGeom prst="line">
              <a:avLst/>
            </a:prstGeom>
            <a:noFill/>
            <a:ln w="57150">
              <a:solidFill>
                <a:schemeClr val="tx1"/>
              </a:solidFill>
              <a:round/>
              <a:headEnd/>
              <a:tailEnd/>
            </a:ln>
          </p:spPr>
          <p:txBody>
            <a:bodyPr wrap="none" anchor="ctr"/>
            <a:lstStyle/>
            <a:p>
              <a:endParaRPr lang="en-US"/>
            </a:p>
          </p:txBody>
        </p:sp>
        <p:sp>
          <p:nvSpPr>
            <p:cNvPr id="64534" name="Text Box 10"/>
            <p:cNvSpPr txBox="1">
              <a:spLocks noChangeArrowheads="1"/>
            </p:cNvSpPr>
            <p:nvPr/>
          </p:nvSpPr>
          <p:spPr bwMode="auto">
            <a:xfrm>
              <a:off x="252" y="901"/>
              <a:ext cx="399" cy="296"/>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1ND3BCA</a:t>
              </a:r>
            </a:p>
          </p:txBody>
        </p:sp>
        <p:sp>
          <p:nvSpPr>
            <p:cNvPr id="64535" name="Line 11"/>
            <p:cNvSpPr>
              <a:spLocks noChangeShapeType="1"/>
            </p:cNvSpPr>
            <p:nvPr/>
          </p:nvSpPr>
          <p:spPr bwMode="auto">
            <a:xfrm flipH="1">
              <a:off x="450" y="1204"/>
              <a:ext cx="0" cy="232"/>
            </a:xfrm>
            <a:prstGeom prst="line">
              <a:avLst/>
            </a:prstGeom>
            <a:noFill/>
            <a:ln w="9525">
              <a:solidFill>
                <a:schemeClr val="tx1"/>
              </a:solidFill>
              <a:round/>
              <a:headEnd/>
              <a:tailEnd/>
            </a:ln>
          </p:spPr>
          <p:txBody>
            <a:bodyPr wrap="none" anchor="ctr"/>
            <a:lstStyle/>
            <a:p>
              <a:endParaRPr lang="en-US"/>
            </a:p>
          </p:txBody>
        </p:sp>
        <p:sp>
          <p:nvSpPr>
            <p:cNvPr id="64536" name="Line 12"/>
            <p:cNvSpPr>
              <a:spLocks noChangeShapeType="1"/>
            </p:cNvSpPr>
            <p:nvPr/>
          </p:nvSpPr>
          <p:spPr bwMode="auto">
            <a:xfrm flipH="1">
              <a:off x="450" y="1511"/>
              <a:ext cx="0" cy="101"/>
            </a:xfrm>
            <a:prstGeom prst="line">
              <a:avLst/>
            </a:prstGeom>
            <a:noFill/>
            <a:ln w="9525">
              <a:solidFill>
                <a:schemeClr val="tx1"/>
              </a:solidFill>
              <a:round/>
              <a:headEnd/>
              <a:tailEnd/>
            </a:ln>
          </p:spPr>
          <p:txBody>
            <a:bodyPr wrap="none" anchor="ctr"/>
            <a:lstStyle/>
            <a:p>
              <a:endParaRPr lang="en-US"/>
            </a:p>
          </p:txBody>
        </p:sp>
        <p:grpSp>
          <p:nvGrpSpPr>
            <p:cNvPr id="64537" name="Group 13"/>
            <p:cNvGrpSpPr>
              <a:grpSpLocks/>
            </p:cNvGrpSpPr>
            <p:nvPr/>
          </p:nvGrpSpPr>
          <p:grpSpPr bwMode="auto">
            <a:xfrm>
              <a:off x="1196" y="1010"/>
              <a:ext cx="150" cy="602"/>
              <a:chOff x="1196" y="828"/>
              <a:chExt cx="150" cy="465"/>
            </a:xfrm>
          </p:grpSpPr>
          <p:grpSp>
            <p:nvGrpSpPr>
              <p:cNvPr id="64664" name="Group 14"/>
              <p:cNvGrpSpPr>
                <a:grpSpLocks/>
              </p:cNvGrpSpPr>
              <p:nvPr/>
            </p:nvGrpSpPr>
            <p:grpSpPr bwMode="auto">
              <a:xfrm>
                <a:off x="1196" y="828"/>
                <a:ext cx="150" cy="156"/>
                <a:chOff x="1368" y="2297"/>
                <a:chExt cx="150" cy="156"/>
              </a:xfrm>
            </p:grpSpPr>
            <p:sp>
              <p:nvSpPr>
                <p:cNvPr id="64668" name="Line 15"/>
                <p:cNvSpPr>
                  <a:spLocks noChangeShapeType="1"/>
                </p:cNvSpPr>
                <p:nvPr/>
              </p:nvSpPr>
              <p:spPr bwMode="auto">
                <a:xfrm>
                  <a:off x="1368" y="2297"/>
                  <a:ext cx="146" cy="0"/>
                </a:xfrm>
                <a:prstGeom prst="line">
                  <a:avLst/>
                </a:prstGeom>
                <a:noFill/>
                <a:ln w="28575">
                  <a:solidFill>
                    <a:schemeClr val="tx1"/>
                  </a:solidFill>
                  <a:round/>
                  <a:headEnd/>
                  <a:tailEnd/>
                </a:ln>
              </p:spPr>
              <p:txBody>
                <a:bodyPr wrap="none" anchor="ctr"/>
                <a:lstStyle/>
                <a:p>
                  <a:endParaRPr lang="en-US"/>
                </a:p>
              </p:txBody>
            </p:sp>
            <p:sp>
              <p:nvSpPr>
                <p:cNvPr id="64669" name="Line 16"/>
                <p:cNvSpPr>
                  <a:spLocks noChangeShapeType="1"/>
                </p:cNvSpPr>
                <p:nvPr/>
              </p:nvSpPr>
              <p:spPr bwMode="auto">
                <a:xfrm>
                  <a:off x="1370" y="2338"/>
                  <a:ext cx="146" cy="0"/>
                </a:xfrm>
                <a:prstGeom prst="line">
                  <a:avLst/>
                </a:prstGeom>
                <a:noFill/>
                <a:ln w="28575">
                  <a:solidFill>
                    <a:schemeClr val="tx1"/>
                  </a:solidFill>
                  <a:round/>
                  <a:headEnd/>
                  <a:tailEnd/>
                </a:ln>
              </p:spPr>
              <p:txBody>
                <a:bodyPr wrap="none" anchor="ctr"/>
                <a:lstStyle/>
                <a:p>
                  <a:endParaRPr lang="en-US"/>
                </a:p>
              </p:txBody>
            </p:sp>
            <p:sp>
              <p:nvSpPr>
                <p:cNvPr id="64670" name="Line 17"/>
                <p:cNvSpPr>
                  <a:spLocks noChangeShapeType="1"/>
                </p:cNvSpPr>
                <p:nvPr/>
              </p:nvSpPr>
              <p:spPr bwMode="auto">
                <a:xfrm>
                  <a:off x="1372" y="2380"/>
                  <a:ext cx="146" cy="0"/>
                </a:xfrm>
                <a:prstGeom prst="line">
                  <a:avLst/>
                </a:prstGeom>
                <a:noFill/>
                <a:ln w="28575">
                  <a:solidFill>
                    <a:schemeClr val="tx1"/>
                  </a:solidFill>
                  <a:round/>
                  <a:headEnd/>
                  <a:tailEnd/>
                </a:ln>
              </p:spPr>
              <p:txBody>
                <a:bodyPr wrap="none" anchor="ctr"/>
                <a:lstStyle/>
                <a:p>
                  <a:endParaRPr lang="en-US"/>
                </a:p>
              </p:txBody>
            </p:sp>
            <p:sp>
              <p:nvSpPr>
                <p:cNvPr id="64671" name="Line 18"/>
                <p:cNvSpPr>
                  <a:spLocks noChangeShapeType="1"/>
                </p:cNvSpPr>
                <p:nvPr/>
              </p:nvSpPr>
              <p:spPr bwMode="auto">
                <a:xfrm>
                  <a:off x="1372" y="2427"/>
                  <a:ext cx="146" cy="0"/>
                </a:xfrm>
                <a:prstGeom prst="line">
                  <a:avLst/>
                </a:prstGeom>
                <a:noFill/>
                <a:ln w="28575">
                  <a:solidFill>
                    <a:schemeClr val="tx1"/>
                  </a:solidFill>
                  <a:round/>
                  <a:headEnd/>
                  <a:tailEnd/>
                </a:ln>
              </p:spPr>
              <p:txBody>
                <a:bodyPr wrap="none" anchor="ctr"/>
                <a:lstStyle/>
                <a:p>
                  <a:endParaRPr lang="en-US"/>
                </a:p>
              </p:txBody>
            </p:sp>
            <p:sp>
              <p:nvSpPr>
                <p:cNvPr id="64672" name="Line 19"/>
                <p:cNvSpPr>
                  <a:spLocks noChangeShapeType="1"/>
                </p:cNvSpPr>
                <p:nvPr/>
              </p:nvSpPr>
              <p:spPr bwMode="auto">
                <a:xfrm>
                  <a:off x="1412" y="2402"/>
                  <a:ext cx="64" cy="0"/>
                </a:xfrm>
                <a:prstGeom prst="line">
                  <a:avLst/>
                </a:prstGeom>
                <a:noFill/>
                <a:ln w="28575">
                  <a:solidFill>
                    <a:schemeClr val="tx1"/>
                  </a:solidFill>
                  <a:round/>
                  <a:headEnd/>
                  <a:tailEnd/>
                </a:ln>
              </p:spPr>
              <p:txBody>
                <a:bodyPr wrap="none" anchor="ctr"/>
                <a:lstStyle/>
                <a:p>
                  <a:endParaRPr lang="en-US"/>
                </a:p>
              </p:txBody>
            </p:sp>
            <p:sp>
              <p:nvSpPr>
                <p:cNvPr id="64673" name="Line 20"/>
                <p:cNvSpPr>
                  <a:spLocks noChangeShapeType="1"/>
                </p:cNvSpPr>
                <p:nvPr/>
              </p:nvSpPr>
              <p:spPr bwMode="auto">
                <a:xfrm>
                  <a:off x="1407" y="2318"/>
                  <a:ext cx="64" cy="0"/>
                </a:xfrm>
                <a:prstGeom prst="line">
                  <a:avLst/>
                </a:prstGeom>
                <a:noFill/>
                <a:ln w="28575">
                  <a:solidFill>
                    <a:schemeClr val="tx1"/>
                  </a:solidFill>
                  <a:round/>
                  <a:headEnd/>
                  <a:tailEnd/>
                </a:ln>
              </p:spPr>
              <p:txBody>
                <a:bodyPr wrap="none" anchor="ctr"/>
                <a:lstStyle/>
                <a:p>
                  <a:endParaRPr lang="en-US"/>
                </a:p>
              </p:txBody>
            </p:sp>
            <p:sp>
              <p:nvSpPr>
                <p:cNvPr id="64674" name="Line 21"/>
                <p:cNvSpPr>
                  <a:spLocks noChangeShapeType="1"/>
                </p:cNvSpPr>
                <p:nvPr/>
              </p:nvSpPr>
              <p:spPr bwMode="auto">
                <a:xfrm>
                  <a:off x="1407" y="2358"/>
                  <a:ext cx="64" cy="0"/>
                </a:xfrm>
                <a:prstGeom prst="line">
                  <a:avLst/>
                </a:prstGeom>
                <a:noFill/>
                <a:ln w="28575">
                  <a:solidFill>
                    <a:schemeClr val="tx1"/>
                  </a:solidFill>
                  <a:round/>
                  <a:headEnd/>
                  <a:tailEnd/>
                </a:ln>
              </p:spPr>
              <p:txBody>
                <a:bodyPr wrap="none" anchor="ctr"/>
                <a:lstStyle/>
                <a:p>
                  <a:endParaRPr lang="en-US"/>
                </a:p>
              </p:txBody>
            </p:sp>
            <p:sp>
              <p:nvSpPr>
                <p:cNvPr id="64675" name="Line 22"/>
                <p:cNvSpPr>
                  <a:spLocks noChangeShapeType="1"/>
                </p:cNvSpPr>
                <p:nvPr/>
              </p:nvSpPr>
              <p:spPr bwMode="auto">
                <a:xfrm>
                  <a:off x="1412" y="2453"/>
                  <a:ext cx="64" cy="0"/>
                </a:xfrm>
                <a:prstGeom prst="line">
                  <a:avLst/>
                </a:prstGeom>
                <a:noFill/>
                <a:ln w="28575">
                  <a:solidFill>
                    <a:schemeClr val="tx1"/>
                  </a:solidFill>
                  <a:round/>
                  <a:headEnd/>
                  <a:tailEnd/>
                </a:ln>
              </p:spPr>
              <p:txBody>
                <a:bodyPr wrap="none" anchor="ctr"/>
                <a:lstStyle/>
                <a:p>
                  <a:endParaRPr lang="en-US"/>
                </a:p>
              </p:txBody>
            </p:sp>
          </p:grpSp>
          <p:sp>
            <p:nvSpPr>
              <p:cNvPr id="64665" name="Line 23"/>
              <p:cNvSpPr>
                <a:spLocks noChangeShapeType="1"/>
              </p:cNvSpPr>
              <p:nvPr/>
            </p:nvSpPr>
            <p:spPr bwMode="auto">
              <a:xfrm flipH="1">
                <a:off x="1270" y="995"/>
                <a:ext cx="2" cy="156"/>
              </a:xfrm>
              <a:prstGeom prst="line">
                <a:avLst/>
              </a:prstGeom>
              <a:noFill/>
              <a:ln w="9525">
                <a:solidFill>
                  <a:schemeClr val="tx1"/>
                </a:solidFill>
                <a:round/>
                <a:headEnd/>
                <a:tailEnd/>
              </a:ln>
            </p:spPr>
            <p:txBody>
              <a:bodyPr wrap="none" anchor="ctr"/>
              <a:lstStyle/>
              <a:p>
                <a:endParaRPr lang="en-US"/>
              </a:p>
            </p:txBody>
          </p:sp>
          <p:sp>
            <p:nvSpPr>
              <p:cNvPr id="64666" name="Line 24"/>
              <p:cNvSpPr>
                <a:spLocks noChangeShapeType="1"/>
              </p:cNvSpPr>
              <p:nvPr/>
            </p:nvSpPr>
            <p:spPr bwMode="auto">
              <a:xfrm flipH="1">
                <a:off x="1272" y="1215"/>
                <a:ext cx="0" cy="78"/>
              </a:xfrm>
              <a:prstGeom prst="line">
                <a:avLst/>
              </a:prstGeom>
              <a:noFill/>
              <a:ln w="9525">
                <a:solidFill>
                  <a:schemeClr val="tx1"/>
                </a:solidFill>
                <a:round/>
                <a:headEnd/>
                <a:tailEnd/>
              </a:ln>
            </p:spPr>
            <p:txBody>
              <a:bodyPr wrap="none" anchor="ctr"/>
              <a:lstStyle/>
              <a:p>
                <a:endParaRPr lang="en-US"/>
              </a:p>
            </p:txBody>
          </p:sp>
          <p:sp>
            <p:nvSpPr>
              <p:cNvPr id="64667" name="Arc 25"/>
              <p:cNvSpPr>
                <a:spLocks/>
              </p:cNvSpPr>
              <p:nvPr/>
            </p:nvSpPr>
            <p:spPr bwMode="auto">
              <a:xfrm rot="2939454">
                <a:off x="1253" y="1153"/>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38" name="Group 26"/>
            <p:cNvGrpSpPr>
              <a:grpSpLocks/>
            </p:cNvGrpSpPr>
            <p:nvPr/>
          </p:nvGrpSpPr>
          <p:grpSpPr bwMode="auto">
            <a:xfrm>
              <a:off x="690" y="901"/>
              <a:ext cx="400" cy="708"/>
              <a:chOff x="690" y="901"/>
              <a:chExt cx="400" cy="708"/>
            </a:xfrm>
          </p:grpSpPr>
          <p:sp>
            <p:nvSpPr>
              <p:cNvPr id="64660" name="Text Box 27"/>
              <p:cNvSpPr txBox="1">
                <a:spLocks noChangeArrowheads="1"/>
              </p:cNvSpPr>
              <p:nvPr/>
            </p:nvSpPr>
            <p:spPr bwMode="auto">
              <a:xfrm>
                <a:off x="690" y="901"/>
                <a:ext cx="400" cy="297"/>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1ND3BCB</a:t>
                </a:r>
              </a:p>
            </p:txBody>
          </p:sp>
          <p:sp>
            <p:nvSpPr>
              <p:cNvPr id="64661" name="Line 28"/>
              <p:cNvSpPr>
                <a:spLocks noChangeShapeType="1"/>
              </p:cNvSpPr>
              <p:nvPr/>
            </p:nvSpPr>
            <p:spPr bwMode="auto">
              <a:xfrm flipH="1">
                <a:off x="904" y="1213"/>
                <a:ext cx="0" cy="223"/>
              </a:xfrm>
              <a:prstGeom prst="line">
                <a:avLst/>
              </a:prstGeom>
              <a:noFill/>
              <a:ln w="9525">
                <a:solidFill>
                  <a:schemeClr val="tx1"/>
                </a:solidFill>
                <a:round/>
                <a:headEnd/>
                <a:tailEnd/>
              </a:ln>
            </p:spPr>
            <p:txBody>
              <a:bodyPr wrap="none" anchor="ctr"/>
              <a:lstStyle/>
              <a:p>
                <a:endParaRPr lang="en-US"/>
              </a:p>
            </p:txBody>
          </p:sp>
          <p:sp>
            <p:nvSpPr>
              <p:cNvPr id="64662" name="Line 29"/>
              <p:cNvSpPr>
                <a:spLocks noChangeShapeType="1"/>
              </p:cNvSpPr>
              <p:nvPr/>
            </p:nvSpPr>
            <p:spPr bwMode="auto">
              <a:xfrm flipH="1">
                <a:off x="902" y="1508"/>
                <a:ext cx="0" cy="101"/>
              </a:xfrm>
              <a:prstGeom prst="line">
                <a:avLst/>
              </a:prstGeom>
              <a:noFill/>
              <a:ln w="9525">
                <a:solidFill>
                  <a:schemeClr val="tx1"/>
                </a:solidFill>
                <a:round/>
                <a:headEnd/>
                <a:tailEnd/>
              </a:ln>
            </p:spPr>
            <p:txBody>
              <a:bodyPr wrap="none" anchor="ctr"/>
              <a:lstStyle/>
              <a:p>
                <a:endParaRPr lang="en-US"/>
              </a:p>
            </p:txBody>
          </p:sp>
          <p:sp>
            <p:nvSpPr>
              <p:cNvPr id="64663" name="Arc 30"/>
              <p:cNvSpPr>
                <a:spLocks/>
              </p:cNvSpPr>
              <p:nvPr/>
            </p:nvSpPr>
            <p:spPr bwMode="auto">
              <a:xfrm rot="2939454">
                <a:off x="882" y="1447"/>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64539" name="Arc 31"/>
            <p:cNvSpPr>
              <a:spLocks/>
            </p:cNvSpPr>
            <p:nvPr/>
          </p:nvSpPr>
          <p:spPr bwMode="auto">
            <a:xfrm rot="2939454">
              <a:off x="430" y="1447"/>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nvGrpSpPr>
            <p:cNvPr id="64540" name="Group 32"/>
            <p:cNvGrpSpPr>
              <a:grpSpLocks/>
            </p:cNvGrpSpPr>
            <p:nvPr/>
          </p:nvGrpSpPr>
          <p:grpSpPr bwMode="auto">
            <a:xfrm>
              <a:off x="1636" y="1035"/>
              <a:ext cx="150" cy="601"/>
              <a:chOff x="1196" y="828"/>
              <a:chExt cx="150" cy="465"/>
            </a:xfrm>
          </p:grpSpPr>
          <p:grpSp>
            <p:nvGrpSpPr>
              <p:cNvPr id="64648" name="Group 33"/>
              <p:cNvGrpSpPr>
                <a:grpSpLocks/>
              </p:cNvGrpSpPr>
              <p:nvPr/>
            </p:nvGrpSpPr>
            <p:grpSpPr bwMode="auto">
              <a:xfrm>
                <a:off x="1196" y="828"/>
                <a:ext cx="150" cy="156"/>
                <a:chOff x="1368" y="2297"/>
                <a:chExt cx="150" cy="156"/>
              </a:xfrm>
            </p:grpSpPr>
            <p:sp>
              <p:nvSpPr>
                <p:cNvPr id="64652" name="Line 34"/>
                <p:cNvSpPr>
                  <a:spLocks noChangeShapeType="1"/>
                </p:cNvSpPr>
                <p:nvPr/>
              </p:nvSpPr>
              <p:spPr bwMode="auto">
                <a:xfrm>
                  <a:off x="1368" y="2297"/>
                  <a:ext cx="146" cy="0"/>
                </a:xfrm>
                <a:prstGeom prst="line">
                  <a:avLst/>
                </a:prstGeom>
                <a:noFill/>
                <a:ln w="28575">
                  <a:solidFill>
                    <a:schemeClr val="tx1"/>
                  </a:solidFill>
                  <a:round/>
                  <a:headEnd/>
                  <a:tailEnd/>
                </a:ln>
              </p:spPr>
              <p:txBody>
                <a:bodyPr wrap="none" anchor="ctr"/>
                <a:lstStyle/>
                <a:p>
                  <a:endParaRPr lang="en-US"/>
                </a:p>
              </p:txBody>
            </p:sp>
            <p:sp>
              <p:nvSpPr>
                <p:cNvPr id="64653" name="Line 35"/>
                <p:cNvSpPr>
                  <a:spLocks noChangeShapeType="1"/>
                </p:cNvSpPr>
                <p:nvPr/>
              </p:nvSpPr>
              <p:spPr bwMode="auto">
                <a:xfrm>
                  <a:off x="1370" y="2338"/>
                  <a:ext cx="146" cy="0"/>
                </a:xfrm>
                <a:prstGeom prst="line">
                  <a:avLst/>
                </a:prstGeom>
                <a:noFill/>
                <a:ln w="28575">
                  <a:solidFill>
                    <a:schemeClr val="tx1"/>
                  </a:solidFill>
                  <a:round/>
                  <a:headEnd/>
                  <a:tailEnd/>
                </a:ln>
              </p:spPr>
              <p:txBody>
                <a:bodyPr wrap="none" anchor="ctr"/>
                <a:lstStyle/>
                <a:p>
                  <a:endParaRPr lang="en-US"/>
                </a:p>
              </p:txBody>
            </p:sp>
            <p:sp>
              <p:nvSpPr>
                <p:cNvPr id="64654" name="Line 36"/>
                <p:cNvSpPr>
                  <a:spLocks noChangeShapeType="1"/>
                </p:cNvSpPr>
                <p:nvPr/>
              </p:nvSpPr>
              <p:spPr bwMode="auto">
                <a:xfrm>
                  <a:off x="1372" y="2380"/>
                  <a:ext cx="146" cy="0"/>
                </a:xfrm>
                <a:prstGeom prst="line">
                  <a:avLst/>
                </a:prstGeom>
                <a:noFill/>
                <a:ln w="28575">
                  <a:solidFill>
                    <a:schemeClr val="tx1"/>
                  </a:solidFill>
                  <a:round/>
                  <a:headEnd/>
                  <a:tailEnd/>
                </a:ln>
              </p:spPr>
              <p:txBody>
                <a:bodyPr wrap="none" anchor="ctr"/>
                <a:lstStyle/>
                <a:p>
                  <a:endParaRPr lang="en-US"/>
                </a:p>
              </p:txBody>
            </p:sp>
            <p:sp>
              <p:nvSpPr>
                <p:cNvPr id="64655" name="Line 37"/>
                <p:cNvSpPr>
                  <a:spLocks noChangeShapeType="1"/>
                </p:cNvSpPr>
                <p:nvPr/>
              </p:nvSpPr>
              <p:spPr bwMode="auto">
                <a:xfrm>
                  <a:off x="1372" y="2427"/>
                  <a:ext cx="146" cy="0"/>
                </a:xfrm>
                <a:prstGeom prst="line">
                  <a:avLst/>
                </a:prstGeom>
                <a:noFill/>
                <a:ln w="28575">
                  <a:solidFill>
                    <a:schemeClr val="tx1"/>
                  </a:solidFill>
                  <a:round/>
                  <a:headEnd/>
                  <a:tailEnd/>
                </a:ln>
              </p:spPr>
              <p:txBody>
                <a:bodyPr wrap="none" anchor="ctr"/>
                <a:lstStyle/>
                <a:p>
                  <a:endParaRPr lang="en-US"/>
                </a:p>
              </p:txBody>
            </p:sp>
            <p:sp>
              <p:nvSpPr>
                <p:cNvPr id="64656" name="Line 38"/>
                <p:cNvSpPr>
                  <a:spLocks noChangeShapeType="1"/>
                </p:cNvSpPr>
                <p:nvPr/>
              </p:nvSpPr>
              <p:spPr bwMode="auto">
                <a:xfrm>
                  <a:off x="1412" y="2402"/>
                  <a:ext cx="64" cy="0"/>
                </a:xfrm>
                <a:prstGeom prst="line">
                  <a:avLst/>
                </a:prstGeom>
                <a:noFill/>
                <a:ln w="28575">
                  <a:solidFill>
                    <a:schemeClr val="tx1"/>
                  </a:solidFill>
                  <a:round/>
                  <a:headEnd/>
                  <a:tailEnd/>
                </a:ln>
              </p:spPr>
              <p:txBody>
                <a:bodyPr wrap="none" anchor="ctr"/>
                <a:lstStyle/>
                <a:p>
                  <a:endParaRPr lang="en-US"/>
                </a:p>
              </p:txBody>
            </p:sp>
            <p:sp>
              <p:nvSpPr>
                <p:cNvPr id="64657" name="Line 39"/>
                <p:cNvSpPr>
                  <a:spLocks noChangeShapeType="1"/>
                </p:cNvSpPr>
                <p:nvPr/>
              </p:nvSpPr>
              <p:spPr bwMode="auto">
                <a:xfrm>
                  <a:off x="1407" y="2318"/>
                  <a:ext cx="64" cy="0"/>
                </a:xfrm>
                <a:prstGeom prst="line">
                  <a:avLst/>
                </a:prstGeom>
                <a:noFill/>
                <a:ln w="28575">
                  <a:solidFill>
                    <a:schemeClr val="tx1"/>
                  </a:solidFill>
                  <a:round/>
                  <a:headEnd/>
                  <a:tailEnd/>
                </a:ln>
              </p:spPr>
              <p:txBody>
                <a:bodyPr wrap="none" anchor="ctr"/>
                <a:lstStyle/>
                <a:p>
                  <a:endParaRPr lang="en-US"/>
                </a:p>
              </p:txBody>
            </p:sp>
            <p:sp>
              <p:nvSpPr>
                <p:cNvPr id="64658" name="Line 40"/>
                <p:cNvSpPr>
                  <a:spLocks noChangeShapeType="1"/>
                </p:cNvSpPr>
                <p:nvPr/>
              </p:nvSpPr>
              <p:spPr bwMode="auto">
                <a:xfrm>
                  <a:off x="1407" y="2358"/>
                  <a:ext cx="64" cy="0"/>
                </a:xfrm>
                <a:prstGeom prst="line">
                  <a:avLst/>
                </a:prstGeom>
                <a:noFill/>
                <a:ln w="28575">
                  <a:solidFill>
                    <a:schemeClr val="tx1"/>
                  </a:solidFill>
                  <a:round/>
                  <a:headEnd/>
                  <a:tailEnd/>
                </a:ln>
              </p:spPr>
              <p:txBody>
                <a:bodyPr wrap="none" anchor="ctr"/>
                <a:lstStyle/>
                <a:p>
                  <a:endParaRPr lang="en-US"/>
                </a:p>
              </p:txBody>
            </p:sp>
            <p:sp>
              <p:nvSpPr>
                <p:cNvPr id="64659" name="Line 41"/>
                <p:cNvSpPr>
                  <a:spLocks noChangeShapeType="1"/>
                </p:cNvSpPr>
                <p:nvPr/>
              </p:nvSpPr>
              <p:spPr bwMode="auto">
                <a:xfrm>
                  <a:off x="1412" y="2453"/>
                  <a:ext cx="64" cy="0"/>
                </a:xfrm>
                <a:prstGeom prst="line">
                  <a:avLst/>
                </a:prstGeom>
                <a:noFill/>
                <a:ln w="28575">
                  <a:solidFill>
                    <a:schemeClr val="tx1"/>
                  </a:solidFill>
                  <a:round/>
                  <a:headEnd/>
                  <a:tailEnd/>
                </a:ln>
              </p:spPr>
              <p:txBody>
                <a:bodyPr wrap="none" anchor="ctr"/>
                <a:lstStyle/>
                <a:p>
                  <a:endParaRPr lang="en-US"/>
                </a:p>
              </p:txBody>
            </p:sp>
          </p:grpSp>
          <p:sp>
            <p:nvSpPr>
              <p:cNvPr id="64649" name="Line 42"/>
              <p:cNvSpPr>
                <a:spLocks noChangeShapeType="1"/>
              </p:cNvSpPr>
              <p:nvPr/>
            </p:nvSpPr>
            <p:spPr bwMode="auto">
              <a:xfrm flipH="1">
                <a:off x="1270" y="995"/>
                <a:ext cx="2" cy="156"/>
              </a:xfrm>
              <a:prstGeom prst="line">
                <a:avLst/>
              </a:prstGeom>
              <a:noFill/>
              <a:ln w="9525">
                <a:solidFill>
                  <a:schemeClr val="tx1"/>
                </a:solidFill>
                <a:round/>
                <a:headEnd/>
                <a:tailEnd/>
              </a:ln>
            </p:spPr>
            <p:txBody>
              <a:bodyPr wrap="none" anchor="ctr"/>
              <a:lstStyle/>
              <a:p>
                <a:endParaRPr lang="en-US"/>
              </a:p>
            </p:txBody>
          </p:sp>
          <p:sp>
            <p:nvSpPr>
              <p:cNvPr id="64650" name="Line 43"/>
              <p:cNvSpPr>
                <a:spLocks noChangeShapeType="1"/>
              </p:cNvSpPr>
              <p:nvPr/>
            </p:nvSpPr>
            <p:spPr bwMode="auto">
              <a:xfrm flipH="1">
                <a:off x="1272" y="1215"/>
                <a:ext cx="0" cy="78"/>
              </a:xfrm>
              <a:prstGeom prst="line">
                <a:avLst/>
              </a:prstGeom>
              <a:noFill/>
              <a:ln w="9525">
                <a:solidFill>
                  <a:schemeClr val="tx1"/>
                </a:solidFill>
                <a:round/>
                <a:headEnd/>
                <a:tailEnd/>
              </a:ln>
            </p:spPr>
            <p:txBody>
              <a:bodyPr wrap="none" anchor="ctr"/>
              <a:lstStyle/>
              <a:p>
                <a:endParaRPr lang="en-US"/>
              </a:p>
            </p:txBody>
          </p:sp>
          <p:sp>
            <p:nvSpPr>
              <p:cNvPr id="64651" name="Arc 44"/>
              <p:cNvSpPr>
                <a:spLocks/>
              </p:cNvSpPr>
              <p:nvPr/>
            </p:nvSpPr>
            <p:spPr bwMode="auto">
              <a:xfrm rot="2939454">
                <a:off x="1253" y="1153"/>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1" name="Group 45"/>
            <p:cNvGrpSpPr>
              <a:grpSpLocks/>
            </p:cNvGrpSpPr>
            <p:nvPr/>
          </p:nvGrpSpPr>
          <p:grpSpPr bwMode="auto">
            <a:xfrm>
              <a:off x="3338" y="1079"/>
              <a:ext cx="150" cy="601"/>
              <a:chOff x="1196" y="828"/>
              <a:chExt cx="150" cy="465"/>
            </a:xfrm>
          </p:grpSpPr>
          <p:grpSp>
            <p:nvGrpSpPr>
              <p:cNvPr id="64636" name="Group 46"/>
              <p:cNvGrpSpPr>
                <a:grpSpLocks/>
              </p:cNvGrpSpPr>
              <p:nvPr/>
            </p:nvGrpSpPr>
            <p:grpSpPr bwMode="auto">
              <a:xfrm>
                <a:off x="1196" y="828"/>
                <a:ext cx="150" cy="156"/>
                <a:chOff x="1368" y="2297"/>
                <a:chExt cx="150" cy="156"/>
              </a:xfrm>
            </p:grpSpPr>
            <p:sp>
              <p:nvSpPr>
                <p:cNvPr id="64640" name="Line 47"/>
                <p:cNvSpPr>
                  <a:spLocks noChangeShapeType="1"/>
                </p:cNvSpPr>
                <p:nvPr/>
              </p:nvSpPr>
              <p:spPr bwMode="auto">
                <a:xfrm>
                  <a:off x="1368" y="2297"/>
                  <a:ext cx="146" cy="0"/>
                </a:xfrm>
                <a:prstGeom prst="line">
                  <a:avLst/>
                </a:prstGeom>
                <a:noFill/>
                <a:ln w="28575">
                  <a:solidFill>
                    <a:schemeClr val="tx1"/>
                  </a:solidFill>
                  <a:round/>
                  <a:headEnd/>
                  <a:tailEnd/>
                </a:ln>
              </p:spPr>
              <p:txBody>
                <a:bodyPr wrap="none" anchor="ctr"/>
                <a:lstStyle/>
                <a:p>
                  <a:endParaRPr lang="en-US"/>
                </a:p>
              </p:txBody>
            </p:sp>
            <p:sp>
              <p:nvSpPr>
                <p:cNvPr id="64641" name="Line 48"/>
                <p:cNvSpPr>
                  <a:spLocks noChangeShapeType="1"/>
                </p:cNvSpPr>
                <p:nvPr/>
              </p:nvSpPr>
              <p:spPr bwMode="auto">
                <a:xfrm>
                  <a:off x="1370" y="2338"/>
                  <a:ext cx="146" cy="0"/>
                </a:xfrm>
                <a:prstGeom prst="line">
                  <a:avLst/>
                </a:prstGeom>
                <a:noFill/>
                <a:ln w="28575">
                  <a:solidFill>
                    <a:schemeClr val="tx1"/>
                  </a:solidFill>
                  <a:round/>
                  <a:headEnd/>
                  <a:tailEnd/>
                </a:ln>
              </p:spPr>
              <p:txBody>
                <a:bodyPr wrap="none" anchor="ctr"/>
                <a:lstStyle/>
                <a:p>
                  <a:endParaRPr lang="en-US"/>
                </a:p>
              </p:txBody>
            </p:sp>
            <p:sp>
              <p:nvSpPr>
                <p:cNvPr id="64642" name="Line 49"/>
                <p:cNvSpPr>
                  <a:spLocks noChangeShapeType="1"/>
                </p:cNvSpPr>
                <p:nvPr/>
              </p:nvSpPr>
              <p:spPr bwMode="auto">
                <a:xfrm>
                  <a:off x="1372" y="2380"/>
                  <a:ext cx="146" cy="0"/>
                </a:xfrm>
                <a:prstGeom prst="line">
                  <a:avLst/>
                </a:prstGeom>
                <a:noFill/>
                <a:ln w="28575">
                  <a:solidFill>
                    <a:schemeClr val="tx1"/>
                  </a:solidFill>
                  <a:round/>
                  <a:headEnd/>
                  <a:tailEnd/>
                </a:ln>
              </p:spPr>
              <p:txBody>
                <a:bodyPr wrap="none" anchor="ctr"/>
                <a:lstStyle/>
                <a:p>
                  <a:endParaRPr lang="en-US"/>
                </a:p>
              </p:txBody>
            </p:sp>
            <p:sp>
              <p:nvSpPr>
                <p:cNvPr id="64643" name="Line 50"/>
                <p:cNvSpPr>
                  <a:spLocks noChangeShapeType="1"/>
                </p:cNvSpPr>
                <p:nvPr/>
              </p:nvSpPr>
              <p:spPr bwMode="auto">
                <a:xfrm>
                  <a:off x="1372" y="2427"/>
                  <a:ext cx="146" cy="0"/>
                </a:xfrm>
                <a:prstGeom prst="line">
                  <a:avLst/>
                </a:prstGeom>
                <a:noFill/>
                <a:ln w="28575">
                  <a:solidFill>
                    <a:schemeClr val="tx1"/>
                  </a:solidFill>
                  <a:round/>
                  <a:headEnd/>
                  <a:tailEnd/>
                </a:ln>
              </p:spPr>
              <p:txBody>
                <a:bodyPr wrap="none" anchor="ctr"/>
                <a:lstStyle/>
                <a:p>
                  <a:endParaRPr lang="en-US"/>
                </a:p>
              </p:txBody>
            </p:sp>
            <p:sp>
              <p:nvSpPr>
                <p:cNvPr id="64644" name="Line 51"/>
                <p:cNvSpPr>
                  <a:spLocks noChangeShapeType="1"/>
                </p:cNvSpPr>
                <p:nvPr/>
              </p:nvSpPr>
              <p:spPr bwMode="auto">
                <a:xfrm>
                  <a:off x="1412" y="2402"/>
                  <a:ext cx="64" cy="0"/>
                </a:xfrm>
                <a:prstGeom prst="line">
                  <a:avLst/>
                </a:prstGeom>
                <a:noFill/>
                <a:ln w="28575">
                  <a:solidFill>
                    <a:schemeClr val="tx1"/>
                  </a:solidFill>
                  <a:round/>
                  <a:headEnd/>
                  <a:tailEnd/>
                </a:ln>
              </p:spPr>
              <p:txBody>
                <a:bodyPr wrap="none" anchor="ctr"/>
                <a:lstStyle/>
                <a:p>
                  <a:endParaRPr lang="en-US"/>
                </a:p>
              </p:txBody>
            </p:sp>
            <p:sp>
              <p:nvSpPr>
                <p:cNvPr id="64645" name="Line 52"/>
                <p:cNvSpPr>
                  <a:spLocks noChangeShapeType="1"/>
                </p:cNvSpPr>
                <p:nvPr/>
              </p:nvSpPr>
              <p:spPr bwMode="auto">
                <a:xfrm>
                  <a:off x="1407" y="2318"/>
                  <a:ext cx="64" cy="0"/>
                </a:xfrm>
                <a:prstGeom prst="line">
                  <a:avLst/>
                </a:prstGeom>
                <a:noFill/>
                <a:ln w="28575">
                  <a:solidFill>
                    <a:schemeClr val="tx1"/>
                  </a:solidFill>
                  <a:round/>
                  <a:headEnd/>
                  <a:tailEnd/>
                </a:ln>
              </p:spPr>
              <p:txBody>
                <a:bodyPr wrap="none" anchor="ctr"/>
                <a:lstStyle/>
                <a:p>
                  <a:endParaRPr lang="en-US"/>
                </a:p>
              </p:txBody>
            </p:sp>
            <p:sp>
              <p:nvSpPr>
                <p:cNvPr id="64646" name="Line 53"/>
                <p:cNvSpPr>
                  <a:spLocks noChangeShapeType="1"/>
                </p:cNvSpPr>
                <p:nvPr/>
              </p:nvSpPr>
              <p:spPr bwMode="auto">
                <a:xfrm>
                  <a:off x="1407" y="2358"/>
                  <a:ext cx="64" cy="0"/>
                </a:xfrm>
                <a:prstGeom prst="line">
                  <a:avLst/>
                </a:prstGeom>
                <a:noFill/>
                <a:ln w="28575">
                  <a:solidFill>
                    <a:schemeClr val="tx1"/>
                  </a:solidFill>
                  <a:round/>
                  <a:headEnd/>
                  <a:tailEnd/>
                </a:ln>
              </p:spPr>
              <p:txBody>
                <a:bodyPr wrap="none" anchor="ctr"/>
                <a:lstStyle/>
                <a:p>
                  <a:endParaRPr lang="en-US"/>
                </a:p>
              </p:txBody>
            </p:sp>
            <p:sp>
              <p:nvSpPr>
                <p:cNvPr id="64647" name="Line 54"/>
                <p:cNvSpPr>
                  <a:spLocks noChangeShapeType="1"/>
                </p:cNvSpPr>
                <p:nvPr/>
              </p:nvSpPr>
              <p:spPr bwMode="auto">
                <a:xfrm>
                  <a:off x="1412" y="2453"/>
                  <a:ext cx="64" cy="0"/>
                </a:xfrm>
                <a:prstGeom prst="line">
                  <a:avLst/>
                </a:prstGeom>
                <a:noFill/>
                <a:ln w="28575">
                  <a:solidFill>
                    <a:schemeClr val="tx1"/>
                  </a:solidFill>
                  <a:round/>
                  <a:headEnd/>
                  <a:tailEnd/>
                </a:ln>
              </p:spPr>
              <p:txBody>
                <a:bodyPr wrap="none" anchor="ctr"/>
                <a:lstStyle/>
                <a:p>
                  <a:endParaRPr lang="en-US"/>
                </a:p>
              </p:txBody>
            </p:sp>
          </p:grpSp>
          <p:sp>
            <p:nvSpPr>
              <p:cNvPr id="64637" name="Line 55"/>
              <p:cNvSpPr>
                <a:spLocks noChangeShapeType="1"/>
              </p:cNvSpPr>
              <p:nvPr/>
            </p:nvSpPr>
            <p:spPr bwMode="auto">
              <a:xfrm flipH="1">
                <a:off x="1270" y="995"/>
                <a:ext cx="2" cy="156"/>
              </a:xfrm>
              <a:prstGeom prst="line">
                <a:avLst/>
              </a:prstGeom>
              <a:noFill/>
              <a:ln w="9525">
                <a:solidFill>
                  <a:schemeClr val="tx1"/>
                </a:solidFill>
                <a:round/>
                <a:headEnd/>
                <a:tailEnd/>
              </a:ln>
            </p:spPr>
            <p:txBody>
              <a:bodyPr wrap="none" anchor="ctr"/>
              <a:lstStyle/>
              <a:p>
                <a:endParaRPr lang="en-US"/>
              </a:p>
            </p:txBody>
          </p:sp>
          <p:sp>
            <p:nvSpPr>
              <p:cNvPr id="64638" name="Line 56"/>
              <p:cNvSpPr>
                <a:spLocks noChangeShapeType="1"/>
              </p:cNvSpPr>
              <p:nvPr/>
            </p:nvSpPr>
            <p:spPr bwMode="auto">
              <a:xfrm flipH="1">
                <a:off x="1272" y="1215"/>
                <a:ext cx="0" cy="78"/>
              </a:xfrm>
              <a:prstGeom prst="line">
                <a:avLst/>
              </a:prstGeom>
              <a:noFill/>
              <a:ln w="9525">
                <a:solidFill>
                  <a:schemeClr val="tx1"/>
                </a:solidFill>
                <a:round/>
                <a:headEnd/>
                <a:tailEnd/>
              </a:ln>
            </p:spPr>
            <p:txBody>
              <a:bodyPr wrap="none" anchor="ctr"/>
              <a:lstStyle/>
              <a:p>
                <a:endParaRPr lang="en-US"/>
              </a:p>
            </p:txBody>
          </p:sp>
          <p:sp>
            <p:nvSpPr>
              <p:cNvPr id="64639" name="Arc 57"/>
              <p:cNvSpPr>
                <a:spLocks/>
              </p:cNvSpPr>
              <p:nvPr/>
            </p:nvSpPr>
            <p:spPr bwMode="auto">
              <a:xfrm rot="2939454">
                <a:off x="1253" y="1153"/>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2" name="Group 58"/>
            <p:cNvGrpSpPr>
              <a:grpSpLocks/>
            </p:cNvGrpSpPr>
            <p:nvPr/>
          </p:nvGrpSpPr>
          <p:grpSpPr bwMode="auto">
            <a:xfrm>
              <a:off x="5350" y="1057"/>
              <a:ext cx="150" cy="601"/>
              <a:chOff x="1196" y="828"/>
              <a:chExt cx="150" cy="465"/>
            </a:xfrm>
          </p:grpSpPr>
          <p:grpSp>
            <p:nvGrpSpPr>
              <p:cNvPr id="64624" name="Group 59"/>
              <p:cNvGrpSpPr>
                <a:grpSpLocks/>
              </p:cNvGrpSpPr>
              <p:nvPr/>
            </p:nvGrpSpPr>
            <p:grpSpPr bwMode="auto">
              <a:xfrm>
                <a:off x="1196" y="828"/>
                <a:ext cx="150" cy="156"/>
                <a:chOff x="1368" y="2297"/>
                <a:chExt cx="150" cy="156"/>
              </a:xfrm>
            </p:grpSpPr>
            <p:sp>
              <p:nvSpPr>
                <p:cNvPr id="64628" name="Line 60"/>
                <p:cNvSpPr>
                  <a:spLocks noChangeShapeType="1"/>
                </p:cNvSpPr>
                <p:nvPr/>
              </p:nvSpPr>
              <p:spPr bwMode="auto">
                <a:xfrm>
                  <a:off x="1368" y="2297"/>
                  <a:ext cx="146" cy="0"/>
                </a:xfrm>
                <a:prstGeom prst="line">
                  <a:avLst/>
                </a:prstGeom>
                <a:noFill/>
                <a:ln w="28575">
                  <a:solidFill>
                    <a:schemeClr val="tx1"/>
                  </a:solidFill>
                  <a:round/>
                  <a:headEnd/>
                  <a:tailEnd/>
                </a:ln>
              </p:spPr>
              <p:txBody>
                <a:bodyPr wrap="none" anchor="ctr"/>
                <a:lstStyle/>
                <a:p>
                  <a:endParaRPr lang="en-US"/>
                </a:p>
              </p:txBody>
            </p:sp>
            <p:sp>
              <p:nvSpPr>
                <p:cNvPr id="64629" name="Line 61"/>
                <p:cNvSpPr>
                  <a:spLocks noChangeShapeType="1"/>
                </p:cNvSpPr>
                <p:nvPr/>
              </p:nvSpPr>
              <p:spPr bwMode="auto">
                <a:xfrm>
                  <a:off x="1370" y="2338"/>
                  <a:ext cx="146" cy="0"/>
                </a:xfrm>
                <a:prstGeom prst="line">
                  <a:avLst/>
                </a:prstGeom>
                <a:noFill/>
                <a:ln w="28575">
                  <a:solidFill>
                    <a:schemeClr val="tx1"/>
                  </a:solidFill>
                  <a:round/>
                  <a:headEnd/>
                  <a:tailEnd/>
                </a:ln>
              </p:spPr>
              <p:txBody>
                <a:bodyPr wrap="none" anchor="ctr"/>
                <a:lstStyle/>
                <a:p>
                  <a:endParaRPr lang="en-US"/>
                </a:p>
              </p:txBody>
            </p:sp>
            <p:sp>
              <p:nvSpPr>
                <p:cNvPr id="64630" name="Line 62"/>
                <p:cNvSpPr>
                  <a:spLocks noChangeShapeType="1"/>
                </p:cNvSpPr>
                <p:nvPr/>
              </p:nvSpPr>
              <p:spPr bwMode="auto">
                <a:xfrm>
                  <a:off x="1372" y="2380"/>
                  <a:ext cx="146" cy="0"/>
                </a:xfrm>
                <a:prstGeom prst="line">
                  <a:avLst/>
                </a:prstGeom>
                <a:noFill/>
                <a:ln w="28575">
                  <a:solidFill>
                    <a:schemeClr val="tx1"/>
                  </a:solidFill>
                  <a:round/>
                  <a:headEnd/>
                  <a:tailEnd/>
                </a:ln>
              </p:spPr>
              <p:txBody>
                <a:bodyPr wrap="none" anchor="ctr"/>
                <a:lstStyle/>
                <a:p>
                  <a:endParaRPr lang="en-US"/>
                </a:p>
              </p:txBody>
            </p:sp>
            <p:sp>
              <p:nvSpPr>
                <p:cNvPr id="64631" name="Line 63"/>
                <p:cNvSpPr>
                  <a:spLocks noChangeShapeType="1"/>
                </p:cNvSpPr>
                <p:nvPr/>
              </p:nvSpPr>
              <p:spPr bwMode="auto">
                <a:xfrm>
                  <a:off x="1372" y="2427"/>
                  <a:ext cx="146" cy="0"/>
                </a:xfrm>
                <a:prstGeom prst="line">
                  <a:avLst/>
                </a:prstGeom>
                <a:noFill/>
                <a:ln w="28575">
                  <a:solidFill>
                    <a:schemeClr val="tx1"/>
                  </a:solidFill>
                  <a:round/>
                  <a:headEnd/>
                  <a:tailEnd/>
                </a:ln>
              </p:spPr>
              <p:txBody>
                <a:bodyPr wrap="none" anchor="ctr"/>
                <a:lstStyle/>
                <a:p>
                  <a:endParaRPr lang="en-US"/>
                </a:p>
              </p:txBody>
            </p:sp>
            <p:sp>
              <p:nvSpPr>
                <p:cNvPr id="64632" name="Line 64"/>
                <p:cNvSpPr>
                  <a:spLocks noChangeShapeType="1"/>
                </p:cNvSpPr>
                <p:nvPr/>
              </p:nvSpPr>
              <p:spPr bwMode="auto">
                <a:xfrm>
                  <a:off x="1412" y="2402"/>
                  <a:ext cx="64" cy="0"/>
                </a:xfrm>
                <a:prstGeom prst="line">
                  <a:avLst/>
                </a:prstGeom>
                <a:noFill/>
                <a:ln w="28575">
                  <a:solidFill>
                    <a:schemeClr val="tx1"/>
                  </a:solidFill>
                  <a:round/>
                  <a:headEnd/>
                  <a:tailEnd/>
                </a:ln>
              </p:spPr>
              <p:txBody>
                <a:bodyPr wrap="none" anchor="ctr"/>
                <a:lstStyle/>
                <a:p>
                  <a:endParaRPr lang="en-US"/>
                </a:p>
              </p:txBody>
            </p:sp>
            <p:sp>
              <p:nvSpPr>
                <p:cNvPr id="64633" name="Line 65"/>
                <p:cNvSpPr>
                  <a:spLocks noChangeShapeType="1"/>
                </p:cNvSpPr>
                <p:nvPr/>
              </p:nvSpPr>
              <p:spPr bwMode="auto">
                <a:xfrm>
                  <a:off x="1407" y="2318"/>
                  <a:ext cx="64" cy="0"/>
                </a:xfrm>
                <a:prstGeom prst="line">
                  <a:avLst/>
                </a:prstGeom>
                <a:noFill/>
                <a:ln w="28575">
                  <a:solidFill>
                    <a:schemeClr val="tx1"/>
                  </a:solidFill>
                  <a:round/>
                  <a:headEnd/>
                  <a:tailEnd/>
                </a:ln>
              </p:spPr>
              <p:txBody>
                <a:bodyPr wrap="none" anchor="ctr"/>
                <a:lstStyle/>
                <a:p>
                  <a:endParaRPr lang="en-US"/>
                </a:p>
              </p:txBody>
            </p:sp>
            <p:sp>
              <p:nvSpPr>
                <p:cNvPr id="64634" name="Line 66"/>
                <p:cNvSpPr>
                  <a:spLocks noChangeShapeType="1"/>
                </p:cNvSpPr>
                <p:nvPr/>
              </p:nvSpPr>
              <p:spPr bwMode="auto">
                <a:xfrm>
                  <a:off x="1407" y="2358"/>
                  <a:ext cx="64" cy="0"/>
                </a:xfrm>
                <a:prstGeom prst="line">
                  <a:avLst/>
                </a:prstGeom>
                <a:noFill/>
                <a:ln w="28575">
                  <a:solidFill>
                    <a:schemeClr val="tx1"/>
                  </a:solidFill>
                  <a:round/>
                  <a:headEnd/>
                  <a:tailEnd/>
                </a:ln>
              </p:spPr>
              <p:txBody>
                <a:bodyPr wrap="none" anchor="ctr"/>
                <a:lstStyle/>
                <a:p>
                  <a:endParaRPr lang="en-US"/>
                </a:p>
              </p:txBody>
            </p:sp>
            <p:sp>
              <p:nvSpPr>
                <p:cNvPr id="64635" name="Line 67"/>
                <p:cNvSpPr>
                  <a:spLocks noChangeShapeType="1"/>
                </p:cNvSpPr>
                <p:nvPr/>
              </p:nvSpPr>
              <p:spPr bwMode="auto">
                <a:xfrm>
                  <a:off x="1412" y="2453"/>
                  <a:ext cx="64" cy="0"/>
                </a:xfrm>
                <a:prstGeom prst="line">
                  <a:avLst/>
                </a:prstGeom>
                <a:noFill/>
                <a:ln w="28575">
                  <a:solidFill>
                    <a:schemeClr val="tx1"/>
                  </a:solidFill>
                  <a:round/>
                  <a:headEnd/>
                  <a:tailEnd/>
                </a:ln>
              </p:spPr>
              <p:txBody>
                <a:bodyPr wrap="none" anchor="ctr"/>
                <a:lstStyle/>
                <a:p>
                  <a:endParaRPr lang="en-US"/>
                </a:p>
              </p:txBody>
            </p:sp>
          </p:grpSp>
          <p:sp>
            <p:nvSpPr>
              <p:cNvPr id="64625" name="Line 68"/>
              <p:cNvSpPr>
                <a:spLocks noChangeShapeType="1"/>
              </p:cNvSpPr>
              <p:nvPr/>
            </p:nvSpPr>
            <p:spPr bwMode="auto">
              <a:xfrm flipH="1">
                <a:off x="1270" y="995"/>
                <a:ext cx="2" cy="156"/>
              </a:xfrm>
              <a:prstGeom prst="line">
                <a:avLst/>
              </a:prstGeom>
              <a:noFill/>
              <a:ln w="9525">
                <a:solidFill>
                  <a:schemeClr val="tx1"/>
                </a:solidFill>
                <a:round/>
                <a:headEnd/>
                <a:tailEnd/>
              </a:ln>
            </p:spPr>
            <p:txBody>
              <a:bodyPr wrap="none" anchor="ctr"/>
              <a:lstStyle/>
              <a:p>
                <a:endParaRPr lang="en-US"/>
              </a:p>
            </p:txBody>
          </p:sp>
          <p:sp>
            <p:nvSpPr>
              <p:cNvPr id="64626" name="Line 69"/>
              <p:cNvSpPr>
                <a:spLocks noChangeShapeType="1"/>
              </p:cNvSpPr>
              <p:nvPr/>
            </p:nvSpPr>
            <p:spPr bwMode="auto">
              <a:xfrm flipH="1">
                <a:off x="1272" y="1215"/>
                <a:ext cx="0" cy="78"/>
              </a:xfrm>
              <a:prstGeom prst="line">
                <a:avLst/>
              </a:prstGeom>
              <a:noFill/>
              <a:ln w="9525">
                <a:solidFill>
                  <a:schemeClr val="tx1"/>
                </a:solidFill>
                <a:round/>
                <a:headEnd/>
                <a:tailEnd/>
              </a:ln>
            </p:spPr>
            <p:txBody>
              <a:bodyPr wrap="none" anchor="ctr"/>
              <a:lstStyle/>
              <a:p>
                <a:endParaRPr lang="en-US"/>
              </a:p>
            </p:txBody>
          </p:sp>
          <p:sp>
            <p:nvSpPr>
              <p:cNvPr id="64627" name="Arc 70"/>
              <p:cNvSpPr>
                <a:spLocks/>
              </p:cNvSpPr>
              <p:nvPr/>
            </p:nvSpPr>
            <p:spPr bwMode="auto">
              <a:xfrm rot="2939454">
                <a:off x="1253" y="1153"/>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64543" name="Text Box 71"/>
            <p:cNvSpPr txBox="1">
              <a:spLocks noChangeArrowheads="1"/>
            </p:cNvSpPr>
            <p:nvPr/>
          </p:nvSpPr>
          <p:spPr bwMode="auto">
            <a:xfrm>
              <a:off x="1886" y="954"/>
              <a:ext cx="400" cy="298"/>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1ND3ACB</a:t>
              </a:r>
            </a:p>
          </p:txBody>
        </p:sp>
        <p:grpSp>
          <p:nvGrpSpPr>
            <p:cNvPr id="64544" name="Group 72"/>
            <p:cNvGrpSpPr>
              <a:grpSpLocks/>
            </p:cNvGrpSpPr>
            <p:nvPr/>
          </p:nvGrpSpPr>
          <p:grpSpPr bwMode="auto">
            <a:xfrm>
              <a:off x="2089" y="1248"/>
              <a:ext cx="60" cy="396"/>
              <a:chOff x="2089" y="1012"/>
              <a:chExt cx="60" cy="306"/>
            </a:xfrm>
          </p:grpSpPr>
          <p:sp>
            <p:nvSpPr>
              <p:cNvPr id="64621" name="Line 73"/>
              <p:cNvSpPr>
                <a:spLocks noChangeShapeType="1"/>
              </p:cNvSpPr>
              <p:nvPr/>
            </p:nvSpPr>
            <p:spPr bwMode="auto">
              <a:xfrm flipH="1">
                <a:off x="2100" y="1012"/>
                <a:ext cx="0" cy="172"/>
              </a:xfrm>
              <a:prstGeom prst="line">
                <a:avLst/>
              </a:prstGeom>
              <a:noFill/>
              <a:ln w="9525">
                <a:solidFill>
                  <a:schemeClr val="tx1"/>
                </a:solidFill>
                <a:round/>
                <a:headEnd/>
                <a:tailEnd/>
              </a:ln>
            </p:spPr>
            <p:txBody>
              <a:bodyPr wrap="none" anchor="ctr"/>
              <a:lstStyle/>
              <a:p>
                <a:endParaRPr lang="en-US"/>
              </a:p>
            </p:txBody>
          </p:sp>
          <p:sp>
            <p:nvSpPr>
              <p:cNvPr id="64622" name="Line 74"/>
              <p:cNvSpPr>
                <a:spLocks noChangeShapeType="1"/>
              </p:cNvSpPr>
              <p:nvPr/>
            </p:nvSpPr>
            <p:spPr bwMode="auto">
              <a:xfrm flipH="1">
                <a:off x="2098" y="1240"/>
                <a:ext cx="0" cy="78"/>
              </a:xfrm>
              <a:prstGeom prst="line">
                <a:avLst/>
              </a:prstGeom>
              <a:noFill/>
              <a:ln w="9525">
                <a:solidFill>
                  <a:schemeClr val="tx1"/>
                </a:solidFill>
                <a:round/>
                <a:headEnd/>
                <a:tailEnd/>
              </a:ln>
            </p:spPr>
            <p:txBody>
              <a:bodyPr wrap="none" anchor="ctr"/>
              <a:lstStyle/>
              <a:p>
                <a:endParaRPr lang="en-US"/>
              </a:p>
            </p:txBody>
          </p:sp>
          <p:sp>
            <p:nvSpPr>
              <p:cNvPr id="64623" name="Arc 75"/>
              <p:cNvSpPr>
                <a:spLocks/>
              </p:cNvSpPr>
              <p:nvPr/>
            </p:nvSpPr>
            <p:spPr bwMode="auto">
              <a:xfrm rot="2939454">
                <a:off x="2087" y="1186"/>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5" name="Group 76"/>
            <p:cNvGrpSpPr>
              <a:grpSpLocks/>
            </p:cNvGrpSpPr>
            <p:nvPr/>
          </p:nvGrpSpPr>
          <p:grpSpPr bwMode="auto">
            <a:xfrm>
              <a:off x="2462" y="957"/>
              <a:ext cx="400" cy="699"/>
              <a:chOff x="2462" y="957"/>
              <a:chExt cx="400" cy="699"/>
            </a:xfrm>
          </p:grpSpPr>
          <p:sp>
            <p:nvSpPr>
              <p:cNvPr id="64617" name="Text Box 77"/>
              <p:cNvSpPr txBox="1">
                <a:spLocks noChangeArrowheads="1"/>
              </p:cNvSpPr>
              <p:nvPr/>
            </p:nvSpPr>
            <p:spPr bwMode="auto">
              <a:xfrm>
                <a:off x="2462" y="957"/>
                <a:ext cx="400" cy="297"/>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1ND3BCA</a:t>
                </a:r>
              </a:p>
            </p:txBody>
          </p:sp>
          <p:sp>
            <p:nvSpPr>
              <p:cNvPr id="64618" name="Line 78"/>
              <p:cNvSpPr>
                <a:spLocks noChangeShapeType="1"/>
              </p:cNvSpPr>
              <p:nvPr/>
            </p:nvSpPr>
            <p:spPr bwMode="auto">
              <a:xfrm flipH="1">
                <a:off x="2676" y="1260"/>
                <a:ext cx="0" cy="223"/>
              </a:xfrm>
              <a:prstGeom prst="line">
                <a:avLst/>
              </a:prstGeom>
              <a:noFill/>
              <a:ln w="9525">
                <a:solidFill>
                  <a:schemeClr val="tx1"/>
                </a:solidFill>
                <a:round/>
                <a:headEnd/>
                <a:tailEnd/>
              </a:ln>
            </p:spPr>
            <p:txBody>
              <a:bodyPr wrap="none" anchor="ctr"/>
              <a:lstStyle/>
              <a:p>
                <a:endParaRPr lang="en-US"/>
              </a:p>
            </p:txBody>
          </p:sp>
          <p:sp>
            <p:nvSpPr>
              <p:cNvPr id="64619" name="Line 79"/>
              <p:cNvSpPr>
                <a:spLocks noChangeShapeType="1"/>
              </p:cNvSpPr>
              <p:nvPr/>
            </p:nvSpPr>
            <p:spPr bwMode="auto">
              <a:xfrm flipH="1">
                <a:off x="2674" y="1555"/>
                <a:ext cx="0" cy="101"/>
              </a:xfrm>
              <a:prstGeom prst="line">
                <a:avLst/>
              </a:prstGeom>
              <a:noFill/>
              <a:ln w="9525">
                <a:solidFill>
                  <a:schemeClr val="tx1"/>
                </a:solidFill>
                <a:round/>
                <a:headEnd/>
                <a:tailEnd/>
              </a:ln>
            </p:spPr>
            <p:txBody>
              <a:bodyPr wrap="none" anchor="ctr"/>
              <a:lstStyle/>
              <a:p>
                <a:endParaRPr lang="en-US"/>
              </a:p>
            </p:txBody>
          </p:sp>
          <p:sp>
            <p:nvSpPr>
              <p:cNvPr id="64620" name="Arc 80"/>
              <p:cNvSpPr>
                <a:spLocks/>
              </p:cNvSpPr>
              <p:nvPr/>
            </p:nvSpPr>
            <p:spPr bwMode="auto">
              <a:xfrm rot="2939454">
                <a:off x="2654" y="1494"/>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6" name="Group 81"/>
            <p:cNvGrpSpPr>
              <a:grpSpLocks/>
            </p:cNvGrpSpPr>
            <p:nvPr/>
          </p:nvGrpSpPr>
          <p:grpSpPr bwMode="auto">
            <a:xfrm>
              <a:off x="3504" y="956"/>
              <a:ext cx="400" cy="700"/>
              <a:chOff x="3504" y="956"/>
              <a:chExt cx="400" cy="700"/>
            </a:xfrm>
          </p:grpSpPr>
          <p:sp>
            <p:nvSpPr>
              <p:cNvPr id="64613" name="Text Box 82"/>
              <p:cNvSpPr txBox="1">
                <a:spLocks noChangeArrowheads="1"/>
              </p:cNvSpPr>
              <p:nvPr/>
            </p:nvSpPr>
            <p:spPr bwMode="auto">
              <a:xfrm>
                <a:off x="3504" y="956"/>
                <a:ext cx="400" cy="297"/>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1ND2CA</a:t>
                </a:r>
              </a:p>
            </p:txBody>
          </p:sp>
          <p:sp>
            <p:nvSpPr>
              <p:cNvPr id="64614" name="Line 83"/>
              <p:cNvSpPr>
                <a:spLocks noChangeShapeType="1"/>
              </p:cNvSpPr>
              <p:nvPr/>
            </p:nvSpPr>
            <p:spPr bwMode="auto">
              <a:xfrm flipH="1">
                <a:off x="3726" y="1260"/>
                <a:ext cx="0" cy="223"/>
              </a:xfrm>
              <a:prstGeom prst="line">
                <a:avLst/>
              </a:prstGeom>
              <a:noFill/>
              <a:ln w="9525">
                <a:solidFill>
                  <a:schemeClr val="tx1"/>
                </a:solidFill>
                <a:round/>
                <a:headEnd/>
                <a:tailEnd/>
              </a:ln>
            </p:spPr>
            <p:txBody>
              <a:bodyPr wrap="none" anchor="ctr"/>
              <a:lstStyle/>
              <a:p>
                <a:endParaRPr lang="en-US"/>
              </a:p>
            </p:txBody>
          </p:sp>
          <p:sp>
            <p:nvSpPr>
              <p:cNvPr id="64615" name="Line 84"/>
              <p:cNvSpPr>
                <a:spLocks noChangeShapeType="1"/>
              </p:cNvSpPr>
              <p:nvPr/>
            </p:nvSpPr>
            <p:spPr bwMode="auto">
              <a:xfrm flipH="1">
                <a:off x="3724" y="1555"/>
                <a:ext cx="0" cy="101"/>
              </a:xfrm>
              <a:prstGeom prst="line">
                <a:avLst/>
              </a:prstGeom>
              <a:noFill/>
              <a:ln w="9525">
                <a:solidFill>
                  <a:schemeClr val="tx1"/>
                </a:solidFill>
                <a:round/>
                <a:headEnd/>
                <a:tailEnd/>
              </a:ln>
            </p:spPr>
            <p:txBody>
              <a:bodyPr wrap="none" anchor="ctr"/>
              <a:lstStyle/>
              <a:p>
                <a:endParaRPr lang="en-US"/>
              </a:p>
            </p:txBody>
          </p:sp>
          <p:sp>
            <p:nvSpPr>
              <p:cNvPr id="64616" name="Arc 85"/>
              <p:cNvSpPr>
                <a:spLocks/>
              </p:cNvSpPr>
              <p:nvPr/>
            </p:nvSpPr>
            <p:spPr bwMode="auto">
              <a:xfrm rot="2939454">
                <a:off x="3704" y="1494"/>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7" name="Group 86"/>
            <p:cNvGrpSpPr>
              <a:grpSpLocks/>
            </p:cNvGrpSpPr>
            <p:nvPr/>
          </p:nvGrpSpPr>
          <p:grpSpPr bwMode="auto">
            <a:xfrm>
              <a:off x="4878" y="939"/>
              <a:ext cx="400" cy="715"/>
              <a:chOff x="4878" y="939"/>
              <a:chExt cx="400" cy="715"/>
            </a:xfrm>
          </p:grpSpPr>
          <p:sp>
            <p:nvSpPr>
              <p:cNvPr id="64609" name="Text Box 87"/>
              <p:cNvSpPr txBox="1">
                <a:spLocks noChangeArrowheads="1"/>
              </p:cNvSpPr>
              <p:nvPr/>
            </p:nvSpPr>
            <p:spPr bwMode="auto">
              <a:xfrm>
                <a:off x="4878" y="939"/>
                <a:ext cx="400" cy="297"/>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1ND1CA</a:t>
                </a:r>
              </a:p>
            </p:txBody>
          </p:sp>
          <p:sp>
            <p:nvSpPr>
              <p:cNvPr id="64610" name="Line 88"/>
              <p:cNvSpPr>
                <a:spLocks noChangeShapeType="1"/>
              </p:cNvSpPr>
              <p:nvPr/>
            </p:nvSpPr>
            <p:spPr bwMode="auto">
              <a:xfrm flipH="1">
                <a:off x="5100" y="1259"/>
                <a:ext cx="0" cy="222"/>
              </a:xfrm>
              <a:prstGeom prst="line">
                <a:avLst/>
              </a:prstGeom>
              <a:noFill/>
              <a:ln w="9525">
                <a:solidFill>
                  <a:schemeClr val="tx1"/>
                </a:solidFill>
                <a:round/>
                <a:headEnd/>
                <a:tailEnd/>
              </a:ln>
            </p:spPr>
            <p:txBody>
              <a:bodyPr wrap="none" anchor="ctr"/>
              <a:lstStyle/>
              <a:p>
                <a:endParaRPr lang="en-US"/>
              </a:p>
            </p:txBody>
          </p:sp>
          <p:sp>
            <p:nvSpPr>
              <p:cNvPr id="64611" name="Line 89"/>
              <p:cNvSpPr>
                <a:spLocks noChangeShapeType="1"/>
              </p:cNvSpPr>
              <p:nvPr/>
            </p:nvSpPr>
            <p:spPr bwMode="auto">
              <a:xfrm flipH="1">
                <a:off x="5098" y="1553"/>
                <a:ext cx="0" cy="101"/>
              </a:xfrm>
              <a:prstGeom prst="line">
                <a:avLst/>
              </a:prstGeom>
              <a:noFill/>
              <a:ln w="9525">
                <a:solidFill>
                  <a:schemeClr val="tx1"/>
                </a:solidFill>
                <a:round/>
                <a:headEnd/>
                <a:tailEnd/>
              </a:ln>
            </p:spPr>
            <p:txBody>
              <a:bodyPr wrap="none" anchor="ctr"/>
              <a:lstStyle/>
              <a:p>
                <a:endParaRPr lang="en-US"/>
              </a:p>
            </p:txBody>
          </p:sp>
          <p:sp>
            <p:nvSpPr>
              <p:cNvPr id="64612" name="Arc 90"/>
              <p:cNvSpPr>
                <a:spLocks/>
              </p:cNvSpPr>
              <p:nvPr/>
            </p:nvSpPr>
            <p:spPr bwMode="auto">
              <a:xfrm rot="2939454">
                <a:off x="5078" y="1492"/>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8" name="Group 91"/>
            <p:cNvGrpSpPr>
              <a:grpSpLocks/>
            </p:cNvGrpSpPr>
            <p:nvPr/>
          </p:nvGrpSpPr>
          <p:grpSpPr bwMode="auto">
            <a:xfrm>
              <a:off x="3975" y="959"/>
              <a:ext cx="400" cy="707"/>
              <a:chOff x="3975" y="959"/>
              <a:chExt cx="400" cy="707"/>
            </a:xfrm>
          </p:grpSpPr>
          <p:sp>
            <p:nvSpPr>
              <p:cNvPr id="64605" name="Text Box 92"/>
              <p:cNvSpPr txBox="1">
                <a:spLocks noChangeArrowheads="1"/>
              </p:cNvSpPr>
              <p:nvPr/>
            </p:nvSpPr>
            <p:spPr bwMode="auto">
              <a:xfrm>
                <a:off x="3975" y="959"/>
                <a:ext cx="400" cy="297"/>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1ND2CB</a:t>
                </a:r>
              </a:p>
            </p:txBody>
          </p:sp>
          <p:sp>
            <p:nvSpPr>
              <p:cNvPr id="64606" name="Line 93"/>
              <p:cNvSpPr>
                <a:spLocks noChangeShapeType="1"/>
              </p:cNvSpPr>
              <p:nvPr/>
            </p:nvSpPr>
            <p:spPr bwMode="auto">
              <a:xfrm flipH="1">
                <a:off x="4189" y="1270"/>
                <a:ext cx="0" cy="223"/>
              </a:xfrm>
              <a:prstGeom prst="line">
                <a:avLst/>
              </a:prstGeom>
              <a:noFill/>
              <a:ln w="9525">
                <a:solidFill>
                  <a:schemeClr val="tx1"/>
                </a:solidFill>
                <a:round/>
                <a:headEnd/>
                <a:tailEnd/>
              </a:ln>
            </p:spPr>
            <p:txBody>
              <a:bodyPr wrap="none" anchor="ctr"/>
              <a:lstStyle/>
              <a:p>
                <a:endParaRPr lang="en-US"/>
              </a:p>
            </p:txBody>
          </p:sp>
          <p:sp>
            <p:nvSpPr>
              <p:cNvPr id="64607" name="Line 94"/>
              <p:cNvSpPr>
                <a:spLocks noChangeShapeType="1"/>
              </p:cNvSpPr>
              <p:nvPr/>
            </p:nvSpPr>
            <p:spPr bwMode="auto">
              <a:xfrm flipH="1">
                <a:off x="4187" y="1565"/>
                <a:ext cx="0" cy="101"/>
              </a:xfrm>
              <a:prstGeom prst="line">
                <a:avLst/>
              </a:prstGeom>
              <a:noFill/>
              <a:ln w="9525">
                <a:solidFill>
                  <a:schemeClr val="tx1"/>
                </a:solidFill>
                <a:round/>
                <a:headEnd/>
                <a:tailEnd/>
              </a:ln>
            </p:spPr>
            <p:txBody>
              <a:bodyPr wrap="none" anchor="ctr"/>
              <a:lstStyle/>
              <a:p>
                <a:endParaRPr lang="en-US"/>
              </a:p>
            </p:txBody>
          </p:sp>
          <p:sp>
            <p:nvSpPr>
              <p:cNvPr id="64608" name="Arc 95"/>
              <p:cNvSpPr>
                <a:spLocks/>
              </p:cNvSpPr>
              <p:nvPr/>
            </p:nvSpPr>
            <p:spPr bwMode="auto">
              <a:xfrm rot="2939454">
                <a:off x="4167" y="1504"/>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64549" name="Group 96"/>
            <p:cNvGrpSpPr>
              <a:grpSpLocks/>
            </p:cNvGrpSpPr>
            <p:nvPr/>
          </p:nvGrpSpPr>
          <p:grpSpPr bwMode="auto">
            <a:xfrm>
              <a:off x="4457" y="934"/>
              <a:ext cx="400" cy="733"/>
              <a:chOff x="4457" y="934"/>
              <a:chExt cx="400" cy="733"/>
            </a:xfrm>
          </p:grpSpPr>
          <p:sp>
            <p:nvSpPr>
              <p:cNvPr id="64601" name="Text Box 97"/>
              <p:cNvSpPr txBox="1">
                <a:spLocks noChangeArrowheads="1"/>
              </p:cNvSpPr>
              <p:nvPr/>
            </p:nvSpPr>
            <p:spPr bwMode="auto">
              <a:xfrm>
                <a:off x="4457" y="934"/>
                <a:ext cx="400" cy="297"/>
              </a:xfrm>
              <a:prstGeom prst="rect">
                <a:avLst/>
              </a:prstGeom>
              <a:noFill/>
              <a:ln w="28575" algn="ctr">
                <a:solidFill>
                  <a:schemeClr val="tx1"/>
                </a:solidFill>
                <a:miter lim="800000"/>
                <a:headEnd/>
                <a:tailEnd/>
              </a:ln>
            </p:spPr>
            <p:txBody>
              <a:bodyPr>
                <a:spAutoFit/>
              </a:bodyPr>
              <a:lstStyle/>
              <a:p>
                <a:pPr algn="ctr" eaLnBrk="1" hangingPunct="1"/>
                <a:r>
                  <a:rPr lang="en-US" sz="800"/>
                  <a:t>Battery Charger</a:t>
                </a:r>
              </a:p>
              <a:p>
                <a:pPr algn="ctr" eaLnBrk="1" hangingPunct="1"/>
                <a:r>
                  <a:rPr lang="en-US" sz="700"/>
                  <a:t>1ND1CB</a:t>
                </a:r>
              </a:p>
            </p:txBody>
          </p:sp>
          <p:sp>
            <p:nvSpPr>
              <p:cNvPr id="64602" name="Line 98"/>
              <p:cNvSpPr>
                <a:spLocks noChangeShapeType="1"/>
              </p:cNvSpPr>
              <p:nvPr/>
            </p:nvSpPr>
            <p:spPr bwMode="auto">
              <a:xfrm flipH="1">
                <a:off x="4671" y="1271"/>
                <a:ext cx="0" cy="223"/>
              </a:xfrm>
              <a:prstGeom prst="line">
                <a:avLst/>
              </a:prstGeom>
              <a:noFill/>
              <a:ln w="9525">
                <a:solidFill>
                  <a:schemeClr val="tx1"/>
                </a:solidFill>
                <a:round/>
                <a:headEnd/>
                <a:tailEnd/>
              </a:ln>
            </p:spPr>
            <p:txBody>
              <a:bodyPr wrap="none" anchor="ctr"/>
              <a:lstStyle/>
              <a:p>
                <a:endParaRPr lang="en-US"/>
              </a:p>
            </p:txBody>
          </p:sp>
          <p:sp>
            <p:nvSpPr>
              <p:cNvPr id="64603" name="Line 99"/>
              <p:cNvSpPr>
                <a:spLocks noChangeShapeType="1"/>
              </p:cNvSpPr>
              <p:nvPr/>
            </p:nvSpPr>
            <p:spPr bwMode="auto">
              <a:xfrm flipH="1">
                <a:off x="4669" y="1566"/>
                <a:ext cx="0" cy="101"/>
              </a:xfrm>
              <a:prstGeom prst="line">
                <a:avLst/>
              </a:prstGeom>
              <a:noFill/>
              <a:ln w="9525">
                <a:solidFill>
                  <a:schemeClr val="tx1"/>
                </a:solidFill>
                <a:round/>
                <a:headEnd/>
                <a:tailEnd/>
              </a:ln>
            </p:spPr>
            <p:txBody>
              <a:bodyPr wrap="none" anchor="ctr"/>
              <a:lstStyle/>
              <a:p>
                <a:endParaRPr lang="en-US"/>
              </a:p>
            </p:txBody>
          </p:sp>
          <p:sp>
            <p:nvSpPr>
              <p:cNvPr id="64604" name="Arc 100"/>
              <p:cNvSpPr>
                <a:spLocks/>
              </p:cNvSpPr>
              <p:nvPr/>
            </p:nvSpPr>
            <p:spPr bwMode="auto">
              <a:xfrm rot="2939454">
                <a:off x="4649" y="1505"/>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64550" name="Text Box 101"/>
            <p:cNvSpPr txBox="1">
              <a:spLocks noChangeArrowheads="1"/>
            </p:cNvSpPr>
            <p:nvPr/>
          </p:nvSpPr>
          <p:spPr bwMode="auto">
            <a:xfrm>
              <a:off x="1484" y="235"/>
              <a:ext cx="678" cy="154"/>
            </a:xfrm>
            <a:prstGeom prst="rect">
              <a:avLst/>
            </a:prstGeom>
            <a:noFill/>
            <a:ln w="9525" algn="ctr">
              <a:noFill/>
              <a:miter lim="800000"/>
              <a:headEnd/>
              <a:tailEnd/>
            </a:ln>
          </p:spPr>
          <p:txBody>
            <a:bodyPr wrap="none">
              <a:spAutoFit/>
            </a:bodyPr>
            <a:lstStyle/>
            <a:p>
              <a:pPr algn="ctr" eaLnBrk="1" hangingPunct="1"/>
              <a:r>
                <a:rPr lang="en-US" sz="1000"/>
                <a:t>Control Building</a:t>
              </a:r>
            </a:p>
          </p:txBody>
        </p:sp>
        <p:sp>
          <p:nvSpPr>
            <p:cNvPr id="64551" name="Text Box 102"/>
            <p:cNvSpPr txBox="1">
              <a:spLocks noChangeArrowheads="1"/>
            </p:cNvSpPr>
            <p:nvPr/>
          </p:nvSpPr>
          <p:spPr bwMode="auto">
            <a:xfrm>
              <a:off x="3225" y="215"/>
              <a:ext cx="691" cy="154"/>
            </a:xfrm>
            <a:prstGeom prst="rect">
              <a:avLst/>
            </a:prstGeom>
            <a:noFill/>
            <a:ln w="9525" algn="ctr">
              <a:noFill/>
              <a:miter lim="800000"/>
              <a:headEnd/>
              <a:tailEnd/>
            </a:ln>
          </p:spPr>
          <p:txBody>
            <a:bodyPr wrap="none">
              <a:spAutoFit/>
            </a:bodyPr>
            <a:lstStyle/>
            <a:p>
              <a:pPr algn="ctr" eaLnBrk="1" hangingPunct="1"/>
              <a:r>
                <a:rPr lang="en-US" sz="1000"/>
                <a:t>Turbine Building</a:t>
              </a:r>
            </a:p>
          </p:txBody>
        </p:sp>
        <p:sp>
          <p:nvSpPr>
            <p:cNvPr id="64552" name="Text Box 103"/>
            <p:cNvSpPr txBox="1">
              <a:spLocks noChangeArrowheads="1"/>
            </p:cNvSpPr>
            <p:nvPr/>
          </p:nvSpPr>
          <p:spPr bwMode="auto">
            <a:xfrm>
              <a:off x="4507" y="205"/>
              <a:ext cx="691" cy="154"/>
            </a:xfrm>
            <a:prstGeom prst="rect">
              <a:avLst/>
            </a:prstGeom>
            <a:noFill/>
            <a:ln w="9525" algn="ctr">
              <a:noFill/>
              <a:miter lim="800000"/>
              <a:headEnd/>
              <a:tailEnd/>
            </a:ln>
          </p:spPr>
          <p:txBody>
            <a:bodyPr wrap="none">
              <a:spAutoFit/>
            </a:bodyPr>
            <a:lstStyle/>
            <a:p>
              <a:pPr algn="ctr" eaLnBrk="1" hangingPunct="1"/>
              <a:r>
                <a:rPr lang="en-US" sz="1000"/>
                <a:t>Turbine Building</a:t>
              </a:r>
            </a:p>
          </p:txBody>
        </p:sp>
        <p:sp>
          <p:nvSpPr>
            <p:cNvPr id="64553" name="Text Box 104"/>
            <p:cNvSpPr txBox="1">
              <a:spLocks noChangeArrowheads="1"/>
            </p:cNvSpPr>
            <p:nvPr/>
          </p:nvSpPr>
          <p:spPr bwMode="auto">
            <a:xfrm rot="5400000">
              <a:off x="1091" y="641"/>
              <a:ext cx="333" cy="125"/>
            </a:xfrm>
            <a:prstGeom prst="rect">
              <a:avLst/>
            </a:prstGeom>
            <a:noFill/>
            <a:ln w="9525" algn="ctr">
              <a:noFill/>
              <a:miter lim="800000"/>
              <a:headEnd/>
              <a:tailEnd/>
            </a:ln>
          </p:spPr>
          <p:txBody>
            <a:bodyPr wrap="none">
              <a:spAutoFit/>
            </a:bodyPr>
            <a:lstStyle/>
            <a:p>
              <a:pPr algn="ctr" eaLnBrk="1" hangingPunct="1"/>
              <a:r>
                <a:rPr lang="en-US" sz="700"/>
                <a:t>1ND3BB</a:t>
              </a:r>
            </a:p>
          </p:txBody>
        </p:sp>
        <p:sp>
          <p:nvSpPr>
            <p:cNvPr id="64554" name="Text Box 105"/>
            <p:cNvSpPr txBox="1">
              <a:spLocks noChangeArrowheads="1"/>
            </p:cNvSpPr>
            <p:nvPr/>
          </p:nvSpPr>
          <p:spPr bwMode="auto">
            <a:xfrm rot="5400000">
              <a:off x="1540" y="653"/>
              <a:ext cx="332" cy="125"/>
            </a:xfrm>
            <a:prstGeom prst="rect">
              <a:avLst/>
            </a:prstGeom>
            <a:noFill/>
            <a:ln w="9525" algn="ctr">
              <a:noFill/>
              <a:miter lim="800000"/>
              <a:headEnd/>
              <a:tailEnd/>
            </a:ln>
          </p:spPr>
          <p:txBody>
            <a:bodyPr wrap="none">
              <a:spAutoFit/>
            </a:bodyPr>
            <a:lstStyle/>
            <a:p>
              <a:pPr algn="ctr" eaLnBrk="1" hangingPunct="1"/>
              <a:r>
                <a:rPr lang="en-US" sz="700"/>
                <a:t>1ND3AB</a:t>
              </a:r>
            </a:p>
          </p:txBody>
        </p:sp>
        <p:sp>
          <p:nvSpPr>
            <p:cNvPr id="64555" name="Text Box 106"/>
            <p:cNvSpPr txBox="1">
              <a:spLocks noChangeArrowheads="1"/>
            </p:cNvSpPr>
            <p:nvPr/>
          </p:nvSpPr>
          <p:spPr bwMode="auto">
            <a:xfrm rot="5400000">
              <a:off x="3260" y="687"/>
              <a:ext cx="295" cy="125"/>
            </a:xfrm>
            <a:prstGeom prst="rect">
              <a:avLst/>
            </a:prstGeom>
            <a:noFill/>
            <a:ln w="9525" algn="ctr">
              <a:noFill/>
              <a:miter lim="800000"/>
              <a:headEnd/>
              <a:tailEnd/>
            </a:ln>
          </p:spPr>
          <p:txBody>
            <a:bodyPr wrap="none">
              <a:spAutoFit/>
            </a:bodyPr>
            <a:lstStyle/>
            <a:p>
              <a:pPr algn="ctr" eaLnBrk="1" hangingPunct="1"/>
              <a:r>
                <a:rPr lang="en-US" sz="700"/>
                <a:t>1ND2B</a:t>
              </a:r>
            </a:p>
          </p:txBody>
        </p:sp>
        <p:sp>
          <p:nvSpPr>
            <p:cNvPr id="64556" name="Text Box 107"/>
            <p:cNvSpPr txBox="1">
              <a:spLocks noChangeArrowheads="1"/>
            </p:cNvSpPr>
            <p:nvPr/>
          </p:nvSpPr>
          <p:spPr bwMode="auto">
            <a:xfrm rot="5400000">
              <a:off x="5308" y="669"/>
              <a:ext cx="295" cy="125"/>
            </a:xfrm>
            <a:prstGeom prst="rect">
              <a:avLst/>
            </a:prstGeom>
            <a:noFill/>
            <a:ln w="9525" algn="ctr">
              <a:noFill/>
              <a:miter lim="800000"/>
              <a:headEnd/>
              <a:tailEnd/>
            </a:ln>
          </p:spPr>
          <p:txBody>
            <a:bodyPr wrap="none">
              <a:spAutoFit/>
            </a:bodyPr>
            <a:lstStyle/>
            <a:p>
              <a:pPr algn="ctr" eaLnBrk="1" hangingPunct="1"/>
              <a:r>
                <a:rPr lang="en-US" sz="700"/>
                <a:t>1ND1B</a:t>
              </a:r>
            </a:p>
          </p:txBody>
        </p:sp>
        <p:sp>
          <p:nvSpPr>
            <p:cNvPr id="64557" name="Line 108"/>
            <p:cNvSpPr>
              <a:spLocks noChangeShapeType="1"/>
            </p:cNvSpPr>
            <p:nvPr/>
          </p:nvSpPr>
          <p:spPr bwMode="auto">
            <a:xfrm flipH="1">
              <a:off x="5291" y="1671"/>
              <a:ext cx="0" cy="223"/>
            </a:xfrm>
            <a:prstGeom prst="line">
              <a:avLst/>
            </a:prstGeom>
            <a:noFill/>
            <a:ln w="9525">
              <a:solidFill>
                <a:schemeClr val="tx1"/>
              </a:solidFill>
              <a:round/>
              <a:headEnd/>
              <a:tailEnd/>
            </a:ln>
          </p:spPr>
          <p:txBody>
            <a:bodyPr wrap="none" anchor="ctr"/>
            <a:lstStyle/>
            <a:p>
              <a:endParaRPr lang="en-US"/>
            </a:p>
          </p:txBody>
        </p:sp>
        <p:sp>
          <p:nvSpPr>
            <p:cNvPr id="64558" name="Line 109"/>
            <p:cNvSpPr>
              <a:spLocks noChangeShapeType="1"/>
            </p:cNvSpPr>
            <p:nvPr/>
          </p:nvSpPr>
          <p:spPr bwMode="auto">
            <a:xfrm flipH="1">
              <a:off x="5289" y="1966"/>
              <a:ext cx="0" cy="834"/>
            </a:xfrm>
            <a:prstGeom prst="line">
              <a:avLst/>
            </a:prstGeom>
            <a:noFill/>
            <a:ln w="9525">
              <a:solidFill>
                <a:schemeClr val="tx1"/>
              </a:solidFill>
              <a:round/>
              <a:headEnd/>
              <a:tailEnd/>
            </a:ln>
          </p:spPr>
          <p:txBody>
            <a:bodyPr wrap="none" anchor="ctr"/>
            <a:lstStyle/>
            <a:p>
              <a:endParaRPr lang="en-US"/>
            </a:p>
          </p:txBody>
        </p:sp>
        <p:sp>
          <p:nvSpPr>
            <p:cNvPr id="64559" name="Arc 110"/>
            <p:cNvSpPr>
              <a:spLocks/>
            </p:cNvSpPr>
            <p:nvPr/>
          </p:nvSpPr>
          <p:spPr bwMode="auto">
            <a:xfrm rot="2939454">
              <a:off x="5269" y="1905"/>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60" name="Line 111"/>
            <p:cNvSpPr>
              <a:spLocks noChangeShapeType="1"/>
            </p:cNvSpPr>
            <p:nvPr/>
          </p:nvSpPr>
          <p:spPr bwMode="auto">
            <a:xfrm flipV="1">
              <a:off x="5068" y="2800"/>
              <a:ext cx="309" cy="0"/>
            </a:xfrm>
            <a:prstGeom prst="line">
              <a:avLst/>
            </a:prstGeom>
            <a:noFill/>
            <a:ln w="57150">
              <a:solidFill>
                <a:schemeClr val="tx1"/>
              </a:solidFill>
              <a:round/>
              <a:headEnd/>
              <a:tailEnd/>
            </a:ln>
          </p:spPr>
          <p:txBody>
            <a:bodyPr wrap="none" anchor="ctr"/>
            <a:lstStyle/>
            <a:p>
              <a:endParaRPr lang="en-US"/>
            </a:p>
          </p:txBody>
        </p:sp>
        <p:sp>
          <p:nvSpPr>
            <p:cNvPr id="64561" name="Text Box 112"/>
            <p:cNvSpPr txBox="1">
              <a:spLocks noChangeArrowheads="1"/>
            </p:cNvSpPr>
            <p:nvPr/>
          </p:nvSpPr>
          <p:spPr bwMode="auto">
            <a:xfrm>
              <a:off x="4976" y="2583"/>
              <a:ext cx="289" cy="125"/>
            </a:xfrm>
            <a:prstGeom prst="rect">
              <a:avLst/>
            </a:prstGeom>
            <a:noFill/>
            <a:ln w="9525" algn="ctr">
              <a:noFill/>
              <a:miter lim="800000"/>
              <a:headEnd/>
              <a:tailEnd/>
            </a:ln>
          </p:spPr>
          <p:txBody>
            <a:bodyPr wrap="none">
              <a:spAutoFit/>
            </a:bodyPr>
            <a:lstStyle/>
            <a:p>
              <a:pPr algn="ctr" eaLnBrk="1" hangingPunct="1"/>
              <a:r>
                <a:rPr lang="en-US" sz="700"/>
                <a:t>1ND11</a:t>
              </a:r>
            </a:p>
          </p:txBody>
        </p:sp>
        <p:sp>
          <p:nvSpPr>
            <p:cNvPr id="64562" name="Line 113"/>
            <p:cNvSpPr>
              <a:spLocks noChangeShapeType="1"/>
            </p:cNvSpPr>
            <p:nvPr/>
          </p:nvSpPr>
          <p:spPr bwMode="auto">
            <a:xfrm flipH="1">
              <a:off x="4080" y="1687"/>
              <a:ext cx="0" cy="222"/>
            </a:xfrm>
            <a:prstGeom prst="line">
              <a:avLst/>
            </a:prstGeom>
            <a:noFill/>
            <a:ln w="9525">
              <a:solidFill>
                <a:schemeClr val="tx1"/>
              </a:solidFill>
              <a:round/>
              <a:headEnd/>
              <a:tailEnd/>
            </a:ln>
          </p:spPr>
          <p:txBody>
            <a:bodyPr wrap="none" anchor="ctr"/>
            <a:lstStyle/>
            <a:p>
              <a:endParaRPr lang="en-US"/>
            </a:p>
          </p:txBody>
        </p:sp>
        <p:sp>
          <p:nvSpPr>
            <p:cNvPr id="64563" name="Line 114"/>
            <p:cNvSpPr>
              <a:spLocks noChangeShapeType="1"/>
            </p:cNvSpPr>
            <p:nvPr/>
          </p:nvSpPr>
          <p:spPr bwMode="auto">
            <a:xfrm flipH="1">
              <a:off x="4081" y="1993"/>
              <a:ext cx="0" cy="834"/>
            </a:xfrm>
            <a:prstGeom prst="line">
              <a:avLst/>
            </a:prstGeom>
            <a:noFill/>
            <a:ln w="9525">
              <a:solidFill>
                <a:schemeClr val="tx1"/>
              </a:solidFill>
              <a:round/>
              <a:headEnd/>
              <a:tailEnd/>
            </a:ln>
          </p:spPr>
          <p:txBody>
            <a:bodyPr wrap="none" anchor="ctr"/>
            <a:lstStyle/>
            <a:p>
              <a:endParaRPr lang="en-US"/>
            </a:p>
          </p:txBody>
        </p:sp>
        <p:sp>
          <p:nvSpPr>
            <p:cNvPr id="64564" name="Arc 115"/>
            <p:cNvSpPr>
              <a:spLocks/>
            </p:cNvSpPr>
            <p:nvPr/>
          </p:nvSpPr>
          <p:spPr bwMode="auto">
            <a:xfrm rot="2939454">
              <a:off x="4058" y="1928"/>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65" name="Line 116"/>
            <p:cNvSpPr>
              <a:spLocks noChangeShapeType="1"/>
            </p:cNvSpPr>
            <p:nvPr/>
          </p:nvSpPr>
          <p:spPr bwMode="auto">
            <a:xfrm flipV="1">
              <a:off x="3857" y="2823"/>
              <a:ext cx="309" cy="0"/>
            </a:xfrm>
            <a:prstGeom prst="line">
              <a:avLst/>
            </a:prstGeom>
            <a:noFill/>
            <a:ln w="57150">
              <a:solidFill>
                <a:schemeClr val="tx1"/>
              </a:solidFill>
              <a:round/>
              <a:headEnd/>
              <a:tailEnd/>
            </a:ln>
          </p:spPr>
          <p:txBody>
            <a:bodyPr wrap="none" anchor="ctr"/>
            <a:lstStyle/>
            <a:p>
              <a:endParaRPr lang="en-US"/>
            </a:p>
          </p:txBody>
        </p:sp>
        <p:sp>
          <p:nvSpPr>
            <p:cNvPr id="64566" name="Text Box 117"/>
            <p:cNvSpPr txBox="1">
              <a:spLocks noChangeArrowheads="1"/>
            </p:cNvSpPr>
            <p:nvPr/>
          </p:nvSpPr>
          <p:spPr bwMode="auto">
            <a:xfrm>
              <a:off x="3774" y="2594"/>
              <a:ext cx="289" cy="124"/>
            </a:xfrm>
            <a:prstGeom prst="rect">
              <a:avLst/>
            </a:prstGeom>
            <a:noFill/>
            <a:ln w="9525" algn="ctr">
              <a:noFill/>
              <a:miter lim="800000"/>
              <a:headEnd/>
              <a:tailEnd/>
            </a:ln>
          </p:spPr>
          <p:txBody>
            <a:bodyPr wrap="none">
              <a:spAutoFit/>
            </a:bodyPr>
            <a:lstStyle/>
            <a:p>
              <a:pPr algn="ctr" eaLnBrk="1" hangingPunct="1"/>
              <a:r>
                <a:rPr lang="en-US" sz="700"/>
                <a:t>1ND21</a:t>
              </a:r>
            </a:p>
          </p:txBody>
        </p:sp>
        <p:sp>
          <p:nvSpPr>
            <p:cNvPr id="64567" name="Line 118"/>
            <p:cNvSpPr>
              <a:spLocks noChangeShapeType="1"/>
            </p:cNvSpPr>
            <p:nvPr/>
          </p:nvSpPr>
          <p:spPr bwMode="auto">
            <a:xfrm flipH="1">
              <a:off x="2421" y="1662"/>
              <a:ext cx="0" cy="222"/>
            </a:xfrm>
            <a:prstGeom prst="line">
              <a:avLst/>
            </a:prstGeom>
            <a:noFill/>
            <a:ln w="9525">
              <a:solidFill>
                <a:schemeClr val="tx1"/>
              </a:solidFill>
              <a:round/>
              <a:headEnd/>
              <a:tailEnd/>
            </a:ln>
          </p:spPr>
          <p:txBody>
            <a:bodyPr wrap="none" anchor="ctr"/>
            <a:lstStyle/>
            <a:p>
              <a:endParaRPr lang="en-US"/>
            </a:p>
          </p:txBody>
        </p:sp>
        <p:sp>
          <p:nvSpPr>
            <p:cNvPr id="64568" name="Line 119"/>
            <p:cNvSpPr>
              <a:spLocks noChangeShapeType="1"/>
            </p:cNvSpPr>
            <p:nvPr/>
          </p:nvSpPr>
          <p:spPr bwMode="auto">
            <a:xfrm flipH="1">
              <a:off x="2419" y="1957"/>
              <a:ext cx="0" cy="834"/>
            </a:xfrm>
            <a:prstGeom prst="line">
              <a:avLst/>
            </a:prstGeom>
            <a:noFill/>
            <a:ln w="9525">
              <a:solidFill>
                <a:schemeClr val="tx1"/>
              </a:solidFill>
              <a:round/>
              <a:headEnd/>
              <a:tailEnd/>
            </a:ln>
          </p:spPr>
          <p:txBody>
            <a:bodyPr wrap="none" anchor="ctr"/>
            <a:lstStyle/>
            <a:p>
              <a:endParaRPr lang="en-US"/>
            </a:p>
          </p:txBody>
        </p:sp>
        <p:sp>
          <p:nvSpPr>
            <p:cNvPr id="64569" name="Arc 120"/>
            <p:cNvSpPr>
              <a:spLocks/>
            </p:cNvSpPr>
            <p:nvPr/>
          </p:nvSpPr>
          <p:spPr bwMode="auto">
            <a:xfrm rot="2939454">
              <a:off x="2399" y="1895"/>
              <a:ext cx="82"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70" name="Line 121"/>
            <p:cNvSpPr>
              <a:spLocks noChangeShapeType="1"/>
            </p:cNvSpPr>
            <p:nvPr/>
          </p:nvSpPr>
          <p:spPr bwMode="auto">
            <a:xfrm flipV="1">
              <a:off x="2198" y="2791"/>
              <a:ext cx="309" cy="0"/>
            </a:xfrm>
            <a:prstGeom prst="line">
              <a:avLst/>
            </a:prstGeom>
            <a:noFill/>
            <a:ln w="57150">
              <a:solidFill>
                <a:schemeClr val="tx1"/>
              </a:solidFill>
              <a:round/>
              <a:headEnd/>
              <a:tailEnd/>
            </a:ln>
          </p:spPr>
          <p:txBody>
            <a:bodyPr wrap="none" anchor="ctr"/>
            <a:lstStyle/>
            <a:p>
              <a:endParaRPr lang="en-US"/>
            </a:p>
          </p:txBody>
        </p:sp>
        <p:sp>
          <p:nvSpPr>
            <p:cNvPr id="64571" name="Text Box 122"/>
            <p:cNvSpPr txBox="1">
              <a:spLocks noChangeArrowheads="1"/>
            </p:cNvSpPr>
            <p:nvPr/>
          </p:nvSpPr>
          <p:spPr bwMode="auto">
            <a:xfrm>
              <a:off x="2106" y="2574"/>
              <a:ext cx="289" cy="125"/>
            </a:xfrm>
            <a:prstGeom prst="rect">
              <a:avLst/>
            </a:prstGeom>
            <a:noFill/>
            <a:ln w="9525" algn="ctr">
              <a:noFill/>
              <a:miter lim="800000"/>
              <a:headEnd/>
              <a:tailEnd/>
            </a:ln>
          </p:spPr>
          <p:txBody>
            <a:bodyPr wrap="none">
              <a:spAutoFit/>
            </a:bodyPr>
            <a:lstStyle/>
            <a:p>
              <a:pPr algn="ctr" eaLnBrk="1" hangingPunct="1"/>
              <a:r>
                <a:rPr lang="en-US" sz="700"/>
                <a:t>1ND33</a:t>
              </a:r>
            </a:p>
          </p:txBody>
        </p:sp>
        <p:sp>
          <p:nvSpPr>
            <p:cNvPr id="64572" name="Line 123"/>
            <p:cNvSpPr>
              <a:spLocks noChangeShapeType="1"/>
            </p:cNvSpPr>
            <p:nvPr/>
          </p:nvSpPr>
          <p:spPr bwMode="auto">
            <a:xfrm flipH="1">
              <a:off x="1759" y="1674"/>
              <a:ext cx="0" cy="222"/>
            </a:xfrm>
            <a:prstGeom prst="line">
              <a:avLst/>
            </a:prstGeom>
            <a:noFill/>
            <a:ln w="9525">
              <a:solidFill>
                <a:schemeClr val="tx1"/>
              </a:solidFill>
              <a:round/>
              <a:headEnd/>
              <a:tailEnd/>
            </a:ln>
          </p:spPr>
          <p:txBody>
            <a:bodyPr wrap="none" anchor="ctr"/>
            <a:lstStyle/>
            <a:p>
              <a:endParaRPr lang="en-US"/>
            </a:p>
          </p:txBody>
        </p:sp>
        <p:sp>
          <p:nvSpPr>
            <p:cNvPr id="64573" name="Line 124"/>
            <p:cNvSpPr>
              <a:spLocks noChangeShapeType="1"/>
            </p:cNvSpPr>
            <p:nvPr/>
          </p:nvSpPr>
          <p:spPr bwMode="auto">
            <a:xfrm flipH="1">
              <a:off x="1757" y="1968"/>
              <a:ext cx="0" cy="834"/>
            </a:xfrm>
            <a:prstGeom prst="line">
              <a:avLst/>
            </a:prstGeom>
            <a:noFill/>
            <a:ln w="9525">
              <a:solidFill>
                <a:schemeClr val="tx1"/>
              </a:solidFill>
              <a:round/>
              <a:headEnd/>
              <a:tailEnd/>
            </a:ln>
          </p:spPr>
          <p:txBody>
            <a:bodyPr wrap="none" anchor="ctr"/>
            <a:lstStyle/>
            <a:p>
              <a:endParaRPr lang="en-US"/>
            </a:p>
          </p:txBody>
        </p:sp>
        <p:sp>
          <p:nvSpPr>
            <p:cNvPr id="64574" name="Arc 125"/>
            <p:cNvSpPr>
              <a:spLocks/>
            </p:cNvSpPr>
            <p:nvPr/>
          </p:nvSpPr>
          <p:spPr bwMode="auto">
            <a:xfrm rot="2939454">
              <a:off x="1737" y="1907"/>
              <a:ext cx="82"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75" name="Line 126"/>
            <p:cNvSpPr>
              <a:spLocks noChangeShapeType="1"/>
            </p:cNvSpPr>
            <p:nvPr/>
          </p:nvSpPr>
          <p:spPr bwMode="auto">
            <a:xfrm flipV="1">
              <a:off x="1536" y="2802"/>
              <a:ext cx="309" cy="0"/>
            </a:xfrm>
            <a:prstGeom prst="line">
              <a:avLst/>
            </a:prstGeom>
            <a:noFill/>
            <a:ln w="57150">
              <a:solidFill>
                <a:schemeClr val="tx1"/>
              </a:solidFill>
              <a:round/>
              <a:headEnd/>
              <a:tailEnd/>
            </a:ln>
          </p:spPr>
          <p:txBody>
            <a:bodyPr wrap="none" anchor="ctr"/>
            <a:lstStyle/>
            <a:p>
              <a:endParaRPr lang="en-US"/>
            </a:p>
          </p:txBody>
        </p:sp>
        <p:sp>
          <p:nvSpPr>
            <p:cNvPr id="64576" name="Text Box 127"/>
            <p:cNvSpPr txBox="1">
              <a:spLocks noChangeArrowheads="1"/>
            </p:cNvSpPr>
            <p:nvPr/>
          </p:nvSpPr>
          <p:spPr bwMode="auto">
            <a:xfrm>
              <a:off x="1444" y="2585"/>
              <a:ext cx="289" cy="126"/>
            </a:xfrm>
            <a:prstGeom prst="rect">
              <a:avLst/>
            </a:prstGeom>
            <a:noFill/>
            <a:ln w="9525" algn="ctr">
              <a:noFill/>
              <a:miter lim="800000"/>
              <a:headEnd/>
              <a:tailEnd/>
            </a:ln>
          </p:spPr>
          <p:txBody>
            <a:bodyPr wrap="none">
              <a:spAutoFit/>
            </a:bodyPr>
            <a:lstStyle/>
            <a:p>
              <a:pPr algn="ctr" eaLnBrk="1" hangingPunct="1"/>
              <a:r>
                <a:rPr lang="en-US" sz="700"/>
                <a:t>1ND31</a:t>
              </a:r>
            </a:p>
          </p:txBody>
        </p:sp>
        <p:sp>
          <p:nvSpPr>
            <p:cNvPr id="64577" name="Line 128"/>
            <p:cNvSpPr>
              <a:spLocks noChangeShapeType="1"/>
            </p:cNvSpPr>
            <p:nvPr/>
          </p:nvSpPr>
          <p:spPr bwMode="auto">
            <a:xfrm flipH="1">
              <a:off x="968" y="1650"/>
              <a:ext cx="0" cy="223"/>
            </a:xfrm>
            <a:prstGeom prst="line">
              <a:avLst/>
            </a:prstGeom>
            <a:noFill/>
            <a:ln w="9525">
              <a:solidFill>
                <a:schemeClr val="tx1"/>
              </a:solidFill>
              <a:round/>
              <a:headEnd/>
              <a:tailEnd/>
            </a:ln>
          </p:spPr>
          <p:txBody>
            <a:bodyPr wrap="none" anchor="ctr"/>
            <a:lstStyle/>
            <a:p>
              <a:endParaRPr lang="en-US"/>
            </a:p>
          </p:txBody>
        </p:sp>
        <p:sp>
          <p:nvSpPr>
            <p:cNvPr id="64578" name="Line 129"/>
            <p:cNvSpPr>
              <a:spLocks noChangeShapeType="1"/>
            </p:cNvSpPr>
            <p:nvPr/>
          </p:nvSpPr>
          <p:spPr bwMode="auto">
            <a:xfrm flipH="1">
              <a:off x="966" y="1945"/>
              <a:ext cx="0" cy="834"/>
            </a:xfrm>
            <a:prstGeom prst="line">
              <a:avLst/>
            </a:prstGeom>
            <a:noFill/>
            <a:ln w="9525">
              <a:solidFill>
                <a:schemeClr val="tx1"/>
              </a:solidFill>
              <a:round/>
              <a:headEnd/>
              <a:tailEnd/>
            </a:ln>
          </p:spPr>
          <p:txBody>
            <a:bodyPr wrap="none" anchor="ctr"/>
            <a:lstStyle/>
            <a:p>
              <a:endParaRPr lang="en-US"/>
            </a:p>
          </p:txBody>
        </p:sp>
        <p:sp>
          <p:nvSpPr>
            <p:cNvPr id="64579" name="Arc 130"/>
            <p:cNvSpPr>
              <a:spLocks/>
            </p:cNvSpPr>
            <p:nvPr/>
          </p:nvSpPr>
          <p:spPr bwMode="auto">
            <a:xfrm rot="2939454">
              <a:off x="946" y="1884"/>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80" name="Line 131"/>
            <p:cNvSpPr>
              <a:spLocks noChangeShapeType="1"/>
            </p:cNvSpPr>
            <p:nvPr/>
          </p:nvSpPr>
          <p:spPr bwMode="auto">
            <a:xfrm flipV="1">
              <a:off x="745" y="2779"/>
              <a:ext cx="309" cy="0"/>
            </a:xfrm>
            <a:prstGeom prst="line">
              <a:avLst/>
            </a:prstGeom>
            <a:noFill/>
            <a:ln w="57150">
              <a:solidFill>
                <a:schemeClr val="tx1"/>
              </a:solidFill>
              <a:round/>
              <a:headEnd/>
              <a:tailEnd/>
            </a:ln>
          </p:spPr>
          <p:txBody>
            <a:bodyPr wrap="none" anchor="ctr"/>
            <a:lstStyle/>
            <a:p>
              <a:endParaRPr lang="en-US"/>
            </a:p>
          </p:txBody>
        </p:sp>
        <p:sp>
          <p:nvSpPr>
            <p:cNvPr id="64581" name="Text Box 132"/>
            <p:cNvSpPr txBox="1">
              <a:spLocks noChangeArrowheads="1"/>
            </p:cNvSpPr>
            <p:nvPr/>
          </p:nvSpPr>
          <p:spPr bwMode="auto">
            <a:xfrm>
              <a:off x="661" y="2584"/>
              <a:ext cx="289" cy="125"/>
            </a:xfrm>
            <a:prstGeom prst="rect">
              <a:avLst/>
            </a:prstGeom>
            <a:noFill/>
            <a:ln w="9525" algn="ctr">
              <a:noFill/>
              <a:miter lim="800000"/>
              <a:headEnd/>
              <a:tailEnd/>
            </a:ln>
          </p:spPr>
          <p:txBody>
            <a:bodyPr wrap="none">
              <a:spAutoFit/>
            </a:bodyPr>
            <a:lstStyle/>
            <a:p>
              <a:pPr algn="ctr" eaLnBrk="1" hangingPunct="1"/>
              <a:r>
                <a:rPr lang="en-US" sz="700"/>
                <a:t>1ND32</a:t>
              </a:r>
            </a:p>
          </p:txBody>
        </p:sp>
        <p:grpSp>
          <p:nvGrpSpPr>
            <p:cNvPr id="64582" name="Group 133"/>
            <p:cNvGrpSpPr>
              <a:grpSpLocks/>
            </p:cNvGrpSpPr>
            <p:nvPr/>
          </p:nvGrpSpPr>
          <p:grpSpPr bwMode="auto">
            <a:xfrm>
              <a:off x="1853" y="1675"/>
              <a:ext cx="396" cy="1545"/>
              <a:chOff x="1853" y="1342"/>
              <a:chExt cx="396" cy="1195"/>
            </a:xfrm>
          </p:grpSpPr>
          <p:sp>
            <p:nvSpPr>
              <p:cNvPr id="64597" name="Line 134"/>
              <p:cNvSpPr>
                <a:spLocks noChangeShapeType="1"/>
              </p:cNvSpPr>
              <p:nvPr/>
            </p:nvSpPr>
            <p:spPr bwMode="auto">
              <a:xfrm flipH="1">
                <a:off x="2051" y="1562"/>
                <a:ext cx="0" cy="808"/>
              </a:xfrm>
              <a:prstGeom prst="line">
                <a:avLst/>
              </a:prstGeom>
              <a:noFill/>
              <a:ln w="9525">
                <a:solidFill>
                  <a:schemeClr val="tx1"/>
                </a:solidFill>
                <a:round/>
                <a:headEnd/>
                <a:tailEnd type="triangle" w="med" len="med"/>
              </a:ln>
            </p:spPr>
            <p:txBody>
              <a:bodyPr wrap="none" anchor="ctr"/>
              <a:lstStyle/>
              <a:p>
                <a:endParaRPr lang="en-US"/>
              </a:p>
            </p:txBody>
          </p:sp>
          <p:sp>
            <p:nvSpPr>
              <p:cNvPr id="64598" name="Line 135"/>
              <p:cNvSpPr>
                <a:spLocks noChangeShapeType="1"/>
              </p:cNvSpPr>
              <p:nvPr/>
            </p:nvSpPr>
            <p:spPr bwMode="auto">
              <a:xfrm flipH="1">
                <a:off x="2061" y="1342"/>
                <a:ext cx="0" cy="172"/>
              </a:xfrm>
              <a:prstGeom prst="line">
                <a:avLst/>
              </a:prstGeom>
              <a:noFill/>
              <a:ln w="9525">
                <a:solidFill>
                  <a:schemeClr val="tx1"/>
                </a:solidFill>
                <a:round/>
                <a:headEnd/>
                <a:tailEnd/>
              </a:ln>
            </p:spPr>
            <p:txBody>
              <a:bodyPr wrap="none" anchor="ctr"/>
              <a:lstStyle/>
              <a:p>
                <a:endParaRPr lang="en-US"/>
              </a:p>
            </p:txBody>
          </p:sp>
          <p:sp>
            <p:nvSpPr>
              <p:cNvPr id="64599" name="Arc 136"/>
              <p:cNvSpPr>
                <a:spLocks/>
              </p:cNvSpPr>
              <p:nvPr/>
            </p:nvSpPr>
            <p:spPr bwMode="auto">
              <a:xfrm rot="2939454">
                <a:off x="2048" y="1516"/>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600" name="Text Box 137"/>
              <p:cNvSpPr txBox="1">
                <a:spLocks noChangeArrowheads="1"/>
              </p:cNvSpPr>
              <p:nvPr/>
            </p:nvSpPr>
            <p:spPr bwMode="auto">
              <a:xfrm>
                <a:off x="1853" y="2388"/>
                <a:ext cx="396" cy="149"/>
              </a:xfrm>
              <a:prstGeom prst="rect">
                <a:avLst/>
              </a:prstGeom>
              <a:noFill/>
              <a:ln w="9525" algn="ctr">
                <a:noFill/>
                <a:miter lim="800000"/>
                <a:headEnd/>
                <a:tailEnd/>
              </a:ln>
            </p:spPr>
            <p:txBody>
              <a:bodyPr>
                <a:spAutoFit/>
              </a:bodyPr>
              <a:lstStyle/>
              <a:p>
                <a:pPr algn="ctr" eaLnBrk="1" hangingPunct="1"/>
                <a:r>
                  <a:rPr lang="en-US" sz="700"/>
                  <a:t>To Inverter</a:t>
                </a:r>
              </a:p>
              <a:p>
                <a:pPr algn="ctr" eaLnBrk="1" hangingPunct="1"/>
                <a:r>
                  <a:rPr lang="en-US" sz="700"/>
                  <a:t>1ND3I3</a:t>
                </a:r>
                <a:endParaRPr lang="en-US"/>
              </a:p>
            </p:txBody>
          </p:sp>
        </p:grpSp>
        <p:sp>
          <p:nvSpPr>
            <p:cNvPr id="64583" name="Line 138"/>
            <p:cNvSpPr>
              <a:spLocks noChangeShapeType="1"/>
            </p:cNvSpPr>
            <p:nvPr/>
          </p:nvSpPr>
          <p:spPr bwMode="auto">
            <a:xfrm flipH="1">
              <a:off x="471" y="1940"/>
              <a:ext cx="0" cy="1045"/>
            </a:xfrm>
            <a:prstGeom prst="line">
              <a:avLst/>
            </a:prstGeom>
            <a:noFill/>
            <a:ln w="9525">
              <a:solidFill>
                <a:schemeClr val="tx1"/>
              </a:solidFill>
              <a:round/>
              <a:headEnd/>
              <a:tailEnd type="triangle" w="med" len="med"/>
            </a:ln>
          </p:spPr>
          <p:txBody>
            <a:bodyPr wrap="none" anchor="ctr"/>
            <a:lstStyle/>
            <a:p>
              <a:endParaRPr lang="en-US"/>
            </a:p>
          </p:txBody>
        </p:sp>
        <p:sp>
          <p:nvSpPr>
            <p:cNvPr id="64584" name="Line 139"/>
            <p:cNvSpPr>
              <a:spLocks noChangeShapeType="1"/>
            </p:cNvSpPr>
            <p:nvPr/>
          </p:nvSpPr>
          <p:spPr bwMode="auto">
            <a:xfrm flipH="1">
              <a:off x="481" y="1656"/>
              <a:ext cx="0" cy="222"/>
            </a:xfrm>
            <a:prstGeom prst="line">
              <a:avLst/>
            </a:prstGeom>
            <a:noFill/>
            <a:ln w="9525">
              <a:solidFill>
                <a:schemeClr val="tx1"/>
              </a:solidFill>
              <a:round/>
              <a:headEnd/>
              <a:tailEnd/>
            </a:ln>
          </p:spPr>
          <p:txBody>
            <a:bodyPr wrap="none" anchor="ctr"/>
            <a:lstStyle/>
            <a:p>
              <a:endParaRPr lang="en-US"/>
            </a:p>
          </p:txBody>
        </p:sp>
        <p:sp>
          <p:nvSpPr>
            <p:cNvPr id="64585" name="Arc 140"/>
            <p:cNvSpPr>
              <a:spLocks/>
            </p:cNvSpPr>
            <p:nvPr/>
          </p:nvSpPr>
          <p:spPr bwMode="auto">
            <a:xfrm rot="2939454">
              <a:off x="459" y="1889"/>
              <a:ext cx="81"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86" name="Text Box 141"/>
            <p:cNvSpPr txBox="1">
              <a:spLocks noChangeArrowheads="1"/>
            </p:cNvSpPr>
            <p:nvPr/>
          </p:nvSpPr>
          <p:spPr bwMode="auto">
            <a:xfrm>
              <a:off x="281" y="3018"/>
              <a:ext cx="396" cy="193"/>
            </a:xfrm>
            <a:prstGeom prst="rect">
              <a:avLst/>
            </a:prstGeom>
            <a:noFill/>
            <a:ln w="9525" algn="ctr">
              <a:noFill/>
              <a:miter lim="800000"/>
              <a:headEnd/>
              <a:tailEnd/>
            </a:ln>
          </p:spPr>
          <p:txBody>
            <a:bodyPr>
              <a:spAutoFit/>
            </a:bodyPr>
            <a:lstStyle/>
            <a:p>
              <a:pPr algn="ctr" eaLnBrk="1" hangingPunct="1"/>
              <a:r>
                <a:rPr lang="en-US" sz="700"/>
                <a:t>To Inverter</a:t>
              </a:r>
            </a:p>
            <a:p>
              <a:pPr algn="ctr" eaLnBrk="1" hangingPunct="1"/>
              <a:r>
                <a:rPr lang="en-US" sz="700"/>
                <a:t>1ND3I1</a:t>
              </a:r>
              <a:endParaRPr lang="en-US"/>
            </a:p>
          </p:txBody>
        </p:sp>
        <p:grpSp>
          <p:nvGrpSpPr>
            <p:cNvPr id="64587" name="Group 142"/>
            <p:cNvGrpSpPr>
              <a:grpSpLocks/>
            </p:cNvGrpSpPr>
            <p:nvPr/>
          </p:nvGrpSpPr>
          <p:grpSpPr bwMode="auto">
            <a:xfrm>
              <a:off x="2464" y="1669"/>
              <a:ext cx="396" cy="1545"/>
              <a:chOff x="1853" y="1342"/>
              <a:chExt cx="396" cy="1195"/>
            </a:xfrm>
          </p:grpSpPr>
          <p:sp>
            <p:nvSpPr>
              <p:cNvPr id="64593" name="Line 143"/>
              <p:cNvSpPr>
                <a:spLocks noChangeShapeType="1"/>
              </p:cNvSpPr>
              <p:nvPr/>
            </p:nvSpPr>
            <p:spPr bwMode="auto">
              <a:xfrm flipH="1">
                <a:off x="2051" y="1562"/>
                <a:ext cx="0" cy="808"/>
              </a:xfrm>
              <a:prstGeom prst="line">
                <a:avLst/>
              </a:prstGeom>
              <a:noFill/>
              <a:ln w="9525">
                <a:solidFill>
                  <a:schemeClr val="tx1"/>
                </a:solidFill>
                <a:round/>
                <a:headEnd/>
                <a:tailEnd type="triangle" w="med" len="med"/>
              </a:ln>
            </p:spPr>
            <p:txBody>
              <a:bodyPr wrap="none" anchor="ctr"/>
              <a:lstStyle/>
              <a:p>
                <a:endParaRPr lang="en-US"/>
              </a:p>
            </p:txBody>
          </p:sp>
          <p:sp>
            <p:nvSpPr>
              <p:cNvPr id="64594" name="Line 144"/>
              <p:cNvSpPr>
                <a:spLocks noChangeShapeType="1"/>
              </p:cNvSpPr>
              <p:nvPr/>
            </p:nvSpPr>
            <p:spPr bwMode="auto">
              <a:xfrm flipH="1">
                <a:off x="2061" y="1342"/>
                <a:ext cx="0" cy="172"/>
              </a:xfrm>
              <a:prstGeom prst="line">
                <a:avLst/>
              </a:prstGeom>
              <a:noFill/>
              <a:ln w="9525">
                <a:solidFill>
                  <a:schemeClr val="tx1"/>
                </a:solidFill>
                <a:round/>
                <a:headEnd/>
                <a:tailEnd/>
              </a:ln>
            </p:spPr>
            <p:txBody>
              <a:bodyPr wrap="none" anchor="ctr"/>
              <a:lstStyle/>
              <a:p>
                <a:endParaRPr lang="en-US"/>
              </a:p>
            </p:txBody>
          </p:sp>
          <p:sp>
            <p:nvSpPr>
              <p:cNvPr id="64595" name="Arc 145"/>
              <p:cNvSpPr>
                <a:spLocks/>
              </p:cNvSpPr>
              <p:nvPr/>
            </p:nvSpPr>
            <p:spPr bwMode="auto">
              <a:xfrm rot="2939454">
                <a:off x="2048" y="1516"/>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96" name="Text Box 146"/>
              <p:cNvSpPr txBox="1">
                <a:spLocks noChangeArrowheads="1"/>
              </p:cNvSpPr>
              <p:nvPr/>
            </p:nvSpPr>
            <p:spPr bwMode="auto">
              <a:xfrm>
                <a:off x="1853" y="2388"/>
                <a:ext cx="396" cy="149"/>
              </a:xfrm>
              <a:prstGeom prst="rect">
                <a:avLst/>
              </a:prstGeom>
              <a:noFill/>
              <a:ln w="9525" algn="ctr">
                <a:noFill/>
                <a:miter lim="800000"/>
                <a:headEnd/>
                <a:tailEnd/>
              </a:ln>
            </p:spPr>
            <p:txBody>
              <a:bodyPr>
                <a:spAutoFit/>
              </a:bodyPr>
              <a:lstStyle/>
              <a:p>
                <a:pPr algn="ctr" eaLnBrk="1" hangingPunct="1"/>
                <a:r>
                  <a:rPr lang="en-US" sz="700"/>
                  <a:t>To Inverter</a:t>
                </a:r>
              </a:p>
              <a:p>
                <a:pPr algn="ctr" eaLnBrk="1" hangingPunct="1"/>
                <a:r>
                  <a:rPr lang="en-US" sz="700"/>
                  <a:t>1ND3I2</a:t>
                </a:r>
                <a:endParaRPr lang="en-US"/>
              </a:p>
            </p:txBody>
          </p:sp>
        </p:grpSp>
        <p:grpSp>
          <p:nvGrpSpPr>
            <p:cNvPr id="64588" name="Group 147"/>
            <p:cNvGrpSpPr>
              <a:grpSpLocks/>
            </p:cNvGrpSpPr>
            <p:nvPr/>
          </p:nvGrpSpPr>
          <p:grpSpPr bwMode="auto">
            <a:xfrm>
              <a:off x="2797" y="1662"/>
              <a:ext cx="396" cy="1545"/>
              <a:chOff x="1853" y="1342"/>
              <a:chExt cx="396" cy="1195"/>
            </a:xfrm>
          </p:grpSpPr>
          <p:sp>
            <p:nvSpPr>
              <p:cNvPr id="64589" name="Line 148"/>
              <p:cNvSpPr>
                <a:spLocks noChangeShapeType="1"/>
              </p:cNvSpPr>
              <p:nvPr/>
            </p:nvSpPr>
            <p:spPr bwMode="auto">
              <a:xfrm flipH="1">
                <a:off x="2051" y="1562"/>
                <a:ext cx="0" cy="808"/>
              </a:xfrm>
              <a:prstGeom prst="line">
                <a:avLst/>
              </a:prstGeom>
              <a:noFill/>
              <a:ln w="9525">
                <a:solidFill>
                  <a:schemeClr val="tx1"/>
                </a:solidFill>
                <a:round/>
                <a:headEnd/>
                <a:tailEnd type="triangle" w="med" len="med"/>
              </a:ln>
            </p:spPr>
            <p:txBody>
              <a:bodyPr wrap="none" anchor="ctr"/>
              <a:lstStyle/>
              <a:p>
                <a:endParaRPr lang="en-US"/>
              </a:p>
            </p:txBody>
          </p:sp>
          <p:sp>
            <p:nvSpPr>
              <p:cNvPr id="64590" name="Line 149"/>
              <p:cNvSpPr>
                <a:spLocks noChangeShapeType="1"/>
              </p:cNvSpPr>
              <p:nvPr/>
            </p:nvSpPr>
            <p:spPr bwMode="auto">
              <a:xfrm flipH="1">
                <a:off x="2061" y="1342"/>
                <a:ext cx="0" cy="172"/>
              </a:xfrm>
              <a:prstGeom prst="line">
                <a:avLst/>
              </a:prstGeom>
              <a:noFill/>
              <a:ln w="9525">
                <a:solidFill>
                  <a:schemeClr val="tx1"/>
                </a:solidFill>
                <a:round/>
                <a:headEnd/>
                <a:tailEnd/>
              </a:ln>
            </p:spPr>
            <p:txBody>
              <a:bodyPr wrap="none" anchor="ctr"/>
              <a:lstStyle/>
              <a:p>
                <a:endParaRPr lang="en-US"/>
              </a:p>
            </p:txBody>
          </p:sp>
          <p:sp>
            <p:nvSpPr>
              <p:cNvPr id="64591" name="Arc 150"/>
              <p:cNvSpPr>
                <a:spLocks/>
              </p:cNvSpPr>
              <p:nvPr/>
            </p:nvSpPr>
            <p:spPr bwMode="auto">
              <a:xfrm rot="2939454">
                <a:off x="2048" y="1516"/>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64592" name="Text Box 151"/>
              <p:cNvSpPr txBox="1">
                <a:spLocks noChangeArrowheads="1"/>
              </p:cNvSpPr>
              <p:nvPr/>
            </p:nvSpPr>
            <p:spPr bwMode="auto">
              <a:xfrm>
                <a:off x="1853" y="2388"/>
                <a:ext cx="396" cy="149"/>
              </a:xfrm>
              <a:prstGeom prst="rect">
                <a:avLst/>
              </a:prstGeom>
              <a:noFill/>
              <a:ln w="9525" algn="ctr">
                <a:noFill/>
                <a:miter lim="800000"/>
                <a:headEnd/>
                <a:tailEnd/>
              </a:ln>
            </p:spPr>
            <p:txBody>
              <a:bodyPr>
                <a:spAutoFit/>
              </a:bodyPr>
              <a:lstStyle/>
              <a:p>
                <a:pPr algn="ctr" eaLnBrk="1" hangingPunct="1"/>
                <a:r>
                  <a:rPr lang="en-US" sz="700"/>
                  <a:t>To Inverter</a:t>
                </a:r>
              </a:p>
              <a:p>
                <a:pPr algn="ctr" eaLnBrk="1" hangingPunct="1"/>
                <a:r>
                  <a:rPr lang="en-US" sz="700"/>
                  <a:t>1ND3I4</a:t>
                </a:r>
                <a:endParaRPr lang="en-US"/>
              </a:p>
            </p:txBody>
          </p:sp>
        </p:grpSp>
      </p:grpSp>
      <p:sp>
        <p:nvSpPr>
          <p:cNvPr id="64515" name="Text Box 152"/>
          <p:cNvSpPr txBox="1">
            <a:spLocks noChangeArrowheads="1"/>
          </p:cNvSpPr>
          <p:nvPr/>
        </p:nvSpPr>
        <p:spPr bwMode="auto">
          <a:xfrm>
            <a:off x="3341688" y="5418138"/>
            <a:ext cx="2573337" cy="457200"/>
          </a:xfrm>
          <a:prstGeom prst="rect">
            <a:avLst/>
          </a:prstGeom>
          <a:noFill/>
          <a:ln w="9525" algn="ctr">
            <a:noFill/>
            <a:miter lim="800000"/>
            <a:headEnd/>
            <a:tailEnd/>
          </a:ln>
        </p:spPr>
        <p:txBody>
          <a:bodyPr wrap="none">
            <a:spAutoFit/>
          </a:bodyPr>
          <a:lstStyle/>
          <a:p>
            <a:pPr algn="ctr" eaLnBrk="1" hangingPunct="1"/>
            <a:r>
              <a:rPr lang="en-US" sz="2400" b="1">
                <a:solidFill>
                  <a:srgbClr val="FF0000"/>
                </a:solidFill>
              </a:rPr>
              <a:t>Non-1E 125V DC</a:t>
            </a:r>
          </a:p>
        </p:txBody>
      </p:sp>
      <p:sp>
        <p:nvSpPr>
          <p:cNvPr id="64516" name="Text Box 153"/>
          <p:cNvSpPr txBox="1">
            <a:spLocks noChangeArrowheads="1"/>
          </p:cNvSpPr>
          <p:nvPr/>
        </p:nvSpPr>
        <p:spPr bwMode="auto">
          <a:xfrm>
            <a:off x="1657350" y="2562225"/>
            <a:ext cx="468313" cy="198438"/>
          </a:xfrm>
          <a:prstGeom prst="rect">
            <a:avLst/>
          </a:prstGeom>
          <a:noFill/>
          <a:ln w="9525" algn="ctr">
            <a:noFill/>
            <a:miter lim="800000"/>
            <a:headEnd/>
            <a:tailEnd/>
          </a:ln>
        </p:spPr>
        <p:txBody>
          <a:bodyPr wrap="none">
            <a:spAutoFit/>
          </a:bodyPr>
          <a:lstStyle/>
          <a:p>
            <a:pPr algn="ctr" eaLnBrk="1" hangingPunct="1"/>
            <a:r>
              <a:rPr lang="en-US" sz="700"/>
              <a:t>1ND3B</a:t>
            </a:r>
            <a:endParaRPr lang="en-US"/>
          </a:p>
        </p:txBody>
      </p:sp>
      <p:sp>
        <p:nvSpPr>
          <p:cNvPr id="64517" name="Text Box 154"/>
          <p:cNvSpPr txBox="1">
            <a:spLocks noChangeArrowheads="1"/>
          </p:cNvSpPr>
          <p:nvPr/>
        </p:nvSpPr>
        <p:spPr bwMode="auto">
          <a:xfrm>
            <a:off x="3692525" y="2562225"/>
            <a:ext cx="468313" cy="198438"/>
          </a:xfrm>
          <a:prstGeom prst="rect">
            <a:avLst/>
          </a:prstGeom>
          <a:noFill/>
          <a:ln w="9525" algn="ctr">
            <a:noFill/>
            <a:miter lim="800000"/>
            <a:headEnd/>
            <a:tailEnd/>
          </a:ln>
        </p:spPr>
        <p:txBody>
          <a:bodyPr wrap="none">
            <a:spAutoFit/>
          </a:bodyPr>
          <a:lstStyle/>
          <a:p>
            <a:pPr algn="ctr" eaLnBrk="1" hangingPunct="1"/>
            <a:r>
              <a:rPr lang="en-US" sz="700"/>
              <a:t>1ND3A</a:t>
            </a:r>
            <a:endParaRPr lang="en-US"/>
          </a:p>
        </p:txBody>
      </p:sp>
      <p:sp>
        <p:nvSpPr>
          <p:cNvPr id="64518" name="Text Box 155"/>
          <p:cNvSpPr txBox="1">
            <a:spLocks noChangeArrowheads="1"/>
          </p:cNvSpPr>
          <p:nvPr/>
        </p:nvSpPr>
        <p:spPr bwMode="auto">
          <a:xfrm>
            <a:off x="6261100" y="2605088"/>
            <a:ext cx="409575" cy="198437"/>
          </a:xfrm>
          <a:prstGeom prst="rect">
            <a:avLst/>
          </a:prstGeom>
          <a:noFill/>
          <a:ln w="9525" algn="ctr">
            <a:noFill/>
            <a:miter lim="800000"/>
            <a:headEnd/>
            <a:tailEnd/>
          </a:ln>
        </p:spPr>
        <p:txBody>
          <a:bodyPr wrap="none">
            <a:spAutoFit/>
          </a:bodyPr>
          <a:lstStyle/>
          <a:p>
            <a:pPr algn="ctr" eaLnBrk="1" hangingPunct="1"/>
            <a:r>
              <a:rPr lang="en-US" sz="700"/>
              <a:t>1ND2</a:t>
            </a:r>
            <a:endParaRPr lang="en-US"/>
          </a:p>
        </p:txBody>
      </p:sp>
      <p:sp>
        <p:nvSpPr>
          <p:cNvPr id="64519" name="Text Box 156"/>
          <p:cNvSpPr txBox="1">
            <a:spLocks noChangeArrowheads="1"/>
          </p:cNvSpPr>
          <p:nvPr/>
        </p:nvSpPr>
        <p:spPr bwMode="auto">
          <a:xfrm>
            <a:off x="7707313" y="2578100"/>
            <a:ext cx="409575" cy="198438"/>
          </a:xfrm>
          <a:prstGeom prst="rect">
            <a:avLst/>
          </a:prstGeom>
          <a:noFill/>
          <a:ln w="9525" algn="ctr">
            <a:noFill/>
            <a:miter lim="800000"/>
            <a:headEnd/>
            <a:tailEnd/>
          </a:ln>
        </p:spPr>
        <p:txBody>
          <a:bodyPr wrap="none">
            <a:spAutoFit/>
          </a:bodyPr>
          <a:lstStyle/>
          <a:p>
            <a:pPr algn="ctr" eaLnBrk="1" hangingPunct="1"/>
            <a:r>
              <a:rPr lang="en-US" sz="700"/>
              <a:t>1ND1</a:t>
            </a:r>
            <a:endParaRPr lang="en-US"/>
          </a:p>
        </p:txBody>
      </p:sp>
      <p:grpSp>
        <p:nvGrpSpPr>
          <p:cNvPr id="21" name="Group 157"/>
          <p:cNvGrpSpPr>
            <a:grpSpLocks/>
          </p:cNvGrpSpPr>
          <p:nvPr/>
        </p:nvGrpSpPr>
        <p:grpSpPr bwMode="auto">
          <a:xfrm>
            <a:off x="3171825" y="2774950"/>
            <a:ext cx="2794000" cy="2692400"/>
            <a:chOff x="1295" y="1796"/>
            <a:chExt cx="1760" cy="1696"/>
          </a:xfrm>
        </p:grpSpPr>
        <p:sp>
          <p:nvSpPr>
            <p:cNvPr id="64525" name="WordArt 158"/>
            <p:cNvSpPr>
              <a:spLocks noChangeArrowheads="1" noChangeShapeType="1" noTextEdit="1"/>
            </p:cNvSpPr>
            <p:nvPr/>
          </p:nvSpPr>
          <p:spPr bwMode="auto">
            <a:xfrm>
              <a:off x="1433" y="1796"/>
              <a:ext cx="1535" cy="691"/>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0000"/>
                  </a:solidFill>
                  <a:latin typeface="Arial Black"/>
                </a:rPr>
                <a:t>2 Hr</a:t>
              </a:r>
            </a:p>
          </p:txBody>
        </p:sp>
        <p:sp>
          <p:nvSpPr>
            <p:cNvPr id="64526" name="WordArt 159"/>
            <p:cNvSpPr>
              <a:spLocks noChangeArrowheads="1" noChangeShapeType="1" noTextEdit="1"/>
            </p:cNvSpPr>
            <p:nvPr/>
          </p:nvSpPr>
          <p:spPr bwMode="auto">
            <a:xfrm>
              <a:off x="1295" y="2509"/>
              <a:ext cx="1760" cy="983"/>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0000"/>
                  </a:solidFill>
                  <a:latin typeface="Arial Black"/>
                </a:rPr>
                <a:t>Rating</a:t>
              </a:r>
            </a:p>
          </p:txBody>
        </p:sp>
      </p:grpSp>
      <p:sp>
        <p:nvSpPr>
          <p:cNvPr id="296096" name="Line 160"/>
          <p:cNvSpPr>
            <a:spLocks noChangeShapeType="1"/>
          </p:cNvSpPr>
          <p:nvPr/>
        </p:nvSpPr>
        <p:spPr bwMode="auto">
          <a:xfrm flipH="1" flipV="1">
            <a:off x="2185988" y="1998663"/>
            <a:ext cx="960437" cy="1209675"/>
          </a:xfrm>
          <a:prstGeom prst="line">
            <a:avLst/>
          </a:prstGeom>
          <a:noFill/>
          <a:ln w="76200">
            <a:solidFill>
              <a:srgbClr val="FF0000"/>
            </a:solidFill>
            <a:round/>
            <a:headEnd/>
            <a:tailEnd type="triangle" w="med" len="med"/>
          </a:ln>
        </p:spPr>
        <p:txBody>
          <a:bodyPr/>
          <a:lstStyle/>
          <a:p>
            <a:endParaRPr lang="en-US"/>
          </a:p>
        </p:txBody>
      </p:sp>
      <p:sp>
        <p:nvSpPr>
          <p:cNvPr id="296097" name="Line 161"/>
          <p:cNvSpPr>
            <a:spLocks noChangeShapeType="1"/>
          </p:cNvSpPr>
          <p:nvPr/>
        </p:nvSpPr>
        <p:spPr bwMode="auto">
          <a:xfrm rot="5400000" flipH="1" flipV="1">
            <a:off x="6654800" y="1724025"/>
            <a:ext cx="1751013" cy="2449513"/>
          </a:xfrm>
          <a:prstGeom prst="line">
            <a:avLst/>
          </a:prstGeom>
          <a:noFill/>
          <a:ln w="76200">
            <a:solidFill>
              <a:srgbClr val="FF0000"/>
            </a:solidFill>
            <a:round/>
            <a:headEnd/>
            <a:tailEnd type="triangle" w="med" len="med"/>
          </a:ln>
        </p:spPr>
        <p:txBody>
          <a:bodyPr/>
          <a:lstStyle/>
          <a:p>
            <a:endParaRPr lang="en-US"/>
          </a:p>
        </p:txBody>
      </p:sp>
      <p:sp>
        <p:nvSpPr>
          <p:cNvPr id="296098" name="Line 162"/>
          <p:cNvSpPr>
            <a:spLocks noChangeShapeType="1"/>
          </p:cNvSpPr>
          <p:nvPr/>
        </p:nvSpPr>
        <p:spPr bwMode="auto">
          <a:xfrm flipH="1" flipV="1">
            <a:off x="2833688" y="1917700"/>
            <a:ext cx="603250" cy="776288"/>
          </a:xfrm>
          <a:prstGeom prst="line">
            <a:avLst/>
          </a:prstGeom>
          <a:noFill/>
          <a:ln w="76200">
            <a:solidFill>
              <a:srgbClr val="FF0000"/>
            </a:solidFill>
            <a:round/>
            <a:headEnd/>
            <a:tailEnd type="triangle" w="med" len="med"/>
          </a:ln>
        </p:spPr>
        <p:txBody>
          <a:bodyPr/>
          <a:lstStyle/>
          <a:p>
            <a:endParaRPr lang="en-US"/>
          </a:p>
        </p:txBody>
      </p:sp>
      <p:sp>
        <p:nvSpPr>
          <p:cNvPr id="296099" name="Line 163"/>
          <p:cNvSpPr>
            <a:spLocks noChangeShapeType="1"/>
          </p:cNvSpPr>
          <p:nvPr/>
        </p:nvSpPr>
        <p:spPr bwMode="auto">
          <a:xfrm flipV="1">
            <a:off x="5314950" y="2259013"/>
            <a:ext cx="261938" cy="744537"/>
          </a:xfrm>
          <a:prstGeom prst="line">
            <a:avLst/>
          </a:prstGeom>
          <a:noFill/>
          <a:ln w="76200">
            <a:solidFill>
              <a:srgbClr val="FF0000"/>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slide(fromBottom)">
                                      <p:cBhvr>
                                        <p:cTn id="7" dur="500"/>
                                        <p:tgtEl>
                                          <p:spTgt spid="21"/>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96096"/>
                                        </p:tgtEl>
                                        <p:attrNameLst>
                                          <p:attrName>style.visibility</p:attrName>
                                        </p:attrNameLst>
                                      </p:cBhvr>
                                      <p:to>
                                        <p:strVal val="visible"/>
                                      </p:to>
                                    </p:set>
                                    <p:animEffect transition="in" filter="slide(fromBottom)">
                                      <p:cBhvr>
                                        <p:cTn id="10" dur="500"/>
                                        <p:tgtEl>
                                          <p:spTgt spid="296096"/>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296098"/>
                                        </p:tgtEl>
                                        <p:attrNameLst>
                                          <p:attrName>style.visibility</p:attrName>
                                        </p:attrNameLst>
                                      </p:cBhvr>
                                      <p:to>
                                        <p:strVal val="visible"/>
                                      </p:to>
                                    </p:set>
                                    <p:animEffect transition="in" filter="slide(fromBottom)">
                                      <p:cBhvr>
                                        <p:cTn id="13" dur="500"/>
                                        <p:tgtEl>
                                          <p:spTgt spid="296098"/>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296099"/>
                                        </p:tgtEl>
                                        <p:attrNameLst>
                                          <p:attrName>style.visibility</p:attrName>
                                        </p:attrNameLst>
                                      </p:cBhvr>
                                      <p:to>
                                        <p:strVal val="visible"/>
                                      </p:to>
                                    </p:set>
                                    <p:animEffect transition="in" filter="slide(fromBottom)">
                                      <p:cBhvr>
                                        <p:cTn id="16" dur="500"/>
                                        <p:tgtEl>
                                          <p:spTgt spid="29609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96097"/>
                                        </p:tgtEl>
                                        <p:attrNameLst>
                                          <p:attrName>style.visibility</p:attrName>
                                        </p:attrNameLst>
                                      </p:cBhvr>
                                      <p:to>
                                        <p:strVal val="visible"/>
                                      </p:to>
                                    </p:set>
                                    <p:animEffect transition="in" filter="slide(fromBottom)">
                                      <p:cBhvr>
                                        <p:cTn id="19" dur="500"/>
                                        <p:tgtEl>
                                          <p:spTgt spid="29609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21"/>
                                        </p:tgtEl>
                                        <p:attrNameLst>
                                          <p:attrName>style.visibility</p:attrName>
                                        </p:attrNameLst>
                                      </p:cBhvr>
                                      <p:to>
                                        <p:strVal val="hidden"/>
                                      </p:to>
                                    </p:set>
                                  </p:childTnLst>
                                </p:cTn>
                              </p:par>
                              <p:par>
                                <p:cTn id="24" presetID="1" presetClass="exit" presetSubtype="0" fill="hold" grpId="1" nodeType="withEffect">
                                  <p:stCondLst>
                                    <p:cond delay="0"/>
                                  </p:stCondLst>
                                  <p:childTnLst>
                                    <p:set>
                                      <p:cBhvr>
                                        <p:cTn id="25" dur="1" fill="hold">
                                          <p:stCondLst>
                                            <p:cond delay="0"/>
                                          </p:stCondLst>
                                        </p:cTn>
                                        <p:tgtEl>
                                          <p:spTgt spid="296096"/>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6098"/>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296099"/>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2960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096" grpId="0" animBg="1"/>
      <p:bldP spid="296096" grpId="1" animBg="1"/>
      <p:bldP spid="296097" grpId="0" animBg="1"/>
      <p:bldP spid="296097" grpId="1" animBg="1"/>
      <p:bldP spid="296098" grpId="0" animBg="1"/>
      <p:bldP spid="296098" grpId="1" animBg="1"/>
      <p:bldP spid="296099" grpId="0" animBg="1"/>
      <p:bldP spid="29609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Oval 2"/>
          <p:cNvSpPr>
            <a:spLocks noChangeArrowheads="1"/>
          </p:cNvSpPr>
          <p:nvPr/>
        </p:nvSpPr>
        <p:spPr bwMode="auto">
          <a:xfrm>
            <a:off x="1662113" y="3425825"/>
            <a:ext cx="115887" cy="11906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39" name="AutoShape 3"/>
          <p:cNvSpPr>
            <a:spLocks noChangeArrowheads="1"/>
          </p:cNvSpPr>
          <p:nvPr/>
        </p:nvSpPr>
        <p:spPr bwMode="auto">
          <a:xfrm flipV="1">
            <a:off x="1609725" y="3424238"/>
            <a:ext cx="114300"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540" name="Oval 4"/>
          <p:cNvSpPr>
            <a:spLocks noChangeArrowheads="1"/>
          </p:cNvSpPr>
          <p:nvPr/>
        </p:nvSpPr>
        <p:spPr bwMode="auto">
          <a:xfrm>
            <a:off x="1695450" y="3406775"/>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41" name="Oval 5"/>
          <p:cNvSpPr>
            <a:spLocks noChangeArrowheads="1"/>
          </p:cNvSpPr>
          <p:nvPr/>
        </p:nvSpPr>
        <p:spPr bwMode="auto">
          <a:xfrm>
            <a:off x="1695450" y="3530600"/>
            <a:ext cx="46038" cy="365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42" name="Oval 6"/>
          <p:cNvSpPr>
            <a:spLocks noChangeArrowheads="1"/>
          </p:cNvSpPr>
          <p:nvPr/>
        </p:nvSpPr>
        <p:spPr bwMode="auto">
          <a:xfrm>
            <a:off x="904875" y="3425825"/>
            <a:ext cx="115888" cy="11906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43" name="AutoShape 7"/>
          <p:cNvSpPr>
            <a:spLocks noChangeArrowheads="1"/>
          </p:cNvSpPr>
          <p:nvPr/>
        </p:nvSpPr>
        <p:spPr bwMode="auto">
          <a:xfrm flipV="1">
            <a:off x="854075" y="3424238"/>
            <a:ext cx="114300"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544" name="Oval 8"/>
          <p:cNvSpPr>
            <a:spLocks noChangeArrowheads="1"/>
          </p:cNvSpPr>
          <p:nvPr/>
        </p:nvSpPr>
        <p:spPr bwMode="auto">
          <a:xfrm>
            <a:off x="939800" y="3406775"/>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45" name="Oval 9"/>
          <p:cNvSpPr>
            <a:spLocks noChangeArrowheads="1"/>
          </p:cNvSpPr>
          <p:nvPr/>
        </p:nvSpPr>
        <p:spPr bwMode="auto">
          <a:xfrm>
            <a:off x="939800" y="3530600"/>
            <a:ext cx="44450" cy="365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46" name="Line 10"/>
          <p:cNvSpPr>
            <a:spLocks noChangeShapeType="1"/>
          </p:cNvSpPr>
          <p:nvPr/>
        </p:nvSpPr>
        <p:spPr bwMode="auto">
          <a:xfrm>
            <a:off x="957263" y="3567113"/>
            <a:ext cx="0" cy="130175"/>
          </a:xfrm>
          <a:prstGeom prst="line">
            <a:avLst/>
          </a:prstGeom>
          <a:noFill/>
          <a:ln w="19050">
            <a:solidFill>
              <a:srgbClr val="0000FF"/>
            </a:solidFill>
            <a:round/>
            <a:headEnd/>
            <a:tailEnd/>
          </a:ln>
        </p:spPr>
        <p:txBody>
          <a:bodyPr wrap="none" anchor="ctr"/>
          <a:lstStyle/>
          <a:p>
            <a:endParaRPr lang="en-US"/>
          </a:p>
        </p:txBody>
      </p:sp>
      <p:sp>
        <p:nvSpPr>
          <p:cNvPr id="65547" name="Line 11"/>
          <p:cNvSpPr>
            <a:spLocks noChangeShapeType="1"/>
          </p:cNvSpPr>
          <p:nvPr/>
        </p:nvSpPr>
        <p:spPr bwMode="auto">
          <a:xfrm>
            <a:off x="1712913" y="3567113"/>
            <a:ext cx="0" cy="130175"/>
          </a:xfrm>
          <a:prstGeom prst="line">
            <a:avLst/>
          </a:prstGeom>
          <a:noFill/>
          <a:ln w="19050">
            <a:solidFill>
              <a:srgbClr val="0000FF"/>
            </a:solidFill>
            <a:round/>
            <a:headEnd/>
            <a:tailEnd/>
          </a:ln>
        </p:spPr>
        <p:txBody>
          <a:bodyPr wrap="none" anchor="ctr"/>
          <a:lstStyle/>
          <a:p>
            <a:endParaRPr lang="en-US"/>
          </a:p>
        </p:txBody>
      </p:sp>
      <p:sp>
        <p:nvSpPr>
          <p:cNvPr id="65548" name="Line 12"/>
          <p:cNvSpPr>
            <a:spLocks noChangeShapeType="1"/>
          </p:cNvSpPr>
          <p:nvPr/>
        </p:nvSpPr>
        <p:spPr bwMode="auto">
          <a:xfrm>
            <a:off x="1712913" y="3175000"/>
            <a:ext cx="0" cy="231775"/>
          </a:xfrm>
          <a:prstGeom prst="line">
            <a:avLst/>
          </a:prstGeom>
          <a:noFill/>
          <a:ln w="19050">
            <a:solidFill>
              <a:srgbClr val="0000FF"/>
            </a:solidFill>
            <a:round/>
            <a:headEnd/>
            <a:tailEnd/>
          </a:ln>
        </p:spPr>
        <p:txBody>
          <a:bodyPr wrap="none" anchor="ctr"/>
          <a:lstStyle/>
          <a:p>
            <a:endParaRPr lang="en-US"/>
          </a:p>
        </p:txBody>
      </p:sp>
      <p:sp>
        <p:nvSpPr>
          <p:cNvPr id="65549" name="Line 13"/>
          <p:cNvSpPr>
            <a:spLocks noChangeShapeType="1"/>
          </p:cNvSpPr>
          <p:nvPr/>
        </p:nvSpPr>
        <p:spPr bwMode="auto">
          <a:xfrm>
            <a:off x="957263" y="3179763"/>
            <a:ext cx="0" cy="227012"/>
          </a:xfrm>
          <a:prstGeom prst="line">
            <a:avLst/>
          </a:prstGeom>
          <a:noFill/>
          <a:ln w="19050">
            <a:solidFill>
              <a:srgbClr val="0000FF"/>
            </a:solidFill>
            <a:round/>
            <a:headEnd/>
            <a:tailEnd/>
          </a:ln>
        </p:spPr>
        <p:txBody>
          <a:bodyPr wrap="none" anchor="ctr"/>
          <a:lstStyle/>
          <a:p>
            <a:endParaRPr lang="en-US"/>
          </a:p>
        </p:txBody>
      </p:sp>
      <p:grpSp>
        <p:nvGrpSpPr>
          <p:cNvPr id="2" name="Group 14"/>
          <p:cNvGrpSpPr>
            <a:grpSpLocks/>
          </p:cNvGrpSpPr>
          <p:nvPr/>
        </p:nvGrpSpPr>
        <p:grpSpPr bwMode="auto">
          <a:xfrm>
            <a:off x="1598613" y="2947988"/>
            <a:ext cx="195262" cy="180975"/>
            <a:chOff x="222" y="1563"/>
            <a:chExt cx="123" cy="114"/>
          </a:xfrm>
        </p:grpSpPr>
        <p:sp>
          <p:nvSpPr>
            <p:cNvPr id="66164" name="Oval 15"/>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165" name="Line 16"/>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sp>
        <p:nvSpPr>
          <p:cNvPr id="65551" name="Line 17"/>
          <p:cNvSpPr>
            <a:spLocks noChangeShapeType="1"/>
          </p:cNvSpPr>
          <p:nvPr/>
        </p:nvSpPr>
        <p:spPr bwMode="auto">
          <a:xfrm>
            <a:off x="635000" y="3700463"/>
            <a:ext cx="1811338" cy="0"/>
          </a:xfrm>
          <a:prstGeom prst="line">
            <a:avLst/>
          </a:prstGeom>
          <a:noFill/>
          <a:ln w="31750">
            <a:solidFill>
              <a:srgbClr val="0000FF"/>
            </a:solidFill>
            <a:round/>
            <a:headEnd/>
            <a:tailEnd/>
          </a:ln>
        </p:spPr>
        <p:txBody>
          <a:bodyPr wrap="none" anchor="ctr"/>
          <a:lstStyle/>
          <a:p>
            <a:endParaRPr lang="en-US"/>
          </a:p>
        </p:txBody>
      </p:sp>
      <p:sp>
        <p:nvSpPr>
          <p:cNvPr id="65552" name="Oval 18"/>
          <p:cNvSpPr>
            <a:spLocks noChangeArrowheads="1"/>
          </p:cNvSpPr>
          <p:nvPr/>
        </p:nvSpPr>
        <p:spPr bwMode="auto">
          <a:xfrm>
            <a:off x="750888" y="3849688"/>
            <a:ext cx="117475" cy="11906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53" name="AutoShape 19"/>
          <p:cNvSpPr>
            <a:spLocks noChangeArrowheads="1"/>
          </p:cNvSpPr>
          <p:nvPr/>
        </p:nvSpPr>
        <p:spPr bwMode="auto">
          <a:xfrm flipV="1">
            <a:off x="698500" y="3849688"/>
            <a:ext cx="115888"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554" name="Line 20"/>
          <p:cNvSpPr>
            <a:spLocks noChangeShapeType="1"/>
          </p:cNvSpPr>
          <p:nvPr/>
        </p:nvSpPr>
        <p:spPr bwMode="auto">
          <a:xfrm>
            <a:off x="803275" y="3700463"/>
            <a:ext cx="0" cy="130175"/>
          </a:xfrm>
          <a:prstGeom prst="line">
            <a:avLst/>
          </a:prstGeom>
          <a:noFill/>
          <a:ln w="19050">
            <a:solidFill>
              <a:srgbClr val="0000FF"/>
            </a:solidFill>
            <a:round/>
            <a:headEnd/>
            <a:tailEnd/>
          </a:ln>
        </p:spPr>
        <p:txBody>
          <a:bodyPr wrap="none" anchor="ctr"/>
          <a:lstStyle/>
          <a:p>
            <a:endParaRPr lang="en-US"/>
          </a:p>
        </p:txBody>
      </p:sp>
      <p:sp>
        <p:nvSpPr>
          <p:cNvPr id="65555" name="Line 21"/>
          <p:cNvSpPr>
            <a:spLocks noChangeShapeType="1"/>
          </p:cNvSpPr>
          <p:nvPr/>
        </p:nvSpPr>
        <p:spPr bwMode="auto">
          <a:xfrm>
            <a:off x="803275" y="3992563"/>
            <a:ext cx="0" cy="730250"/>
          </a:xfrm>
          <a:prstGeom prst="line">
            <a:avLst/>
          </a:prstGeom>
          <a:noFill/>
          <a:ln w="19050">
            <a:solidFill>
              <a:srgbClr val="0000FF"/>
            </a:solidFill>
            <a:round/>
            <a:headEnd/>
            <a:tailEnd/>
          </a:ln>
        </p:spPr>
        <p:txBody>
          <a:bodyPr wrap="none" anchor="ctr"/>
          <a:lstStyle/>
          <a:p>
            <a:endParaRPr lang="en-US"/>
          </a:p>
        </p:txBody>
      </p:sp>
      <p:grpSp>
        <p:nvGrpSpPr>
          <p:cNvPr id="3" name="Group 22"/>
          <p:cNvGrpSpPr>
            <a:grpSpLocks/>
          </p:cNvGrpSpPr>
          <p:nvPr/>
        </p:nvGrpSpPr>
        <p:grpSpPr bwMode="auto">
          <a:xfrm>
            <a:off x="881063" y="2960688"/>
            <a:ext cx="195262" cy="180975"/>
            <a:chOff x="222" y="1563"/>
            <a:chExt cx="123" cy="114"/>
          </a:xfrm>
        </p:grpSpPr>
        <p:sp>
          <p:nvSpPr>
            <p:cNvPr id="66162" name="Oval 23"/>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163" name="Line 24"/>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sp>
        <p:nvSpPr>
          <p:cNvPr id="65557" name="Rectangle 25"/>
          <p:cNvSpPr>
            <a:spLocks noChangeArrowheads="1"/>
          </p:cNvSpPr>
          <p:nvPr/>
        </p:nvSpPr>
        <p:spPr bwMode="auto">
          <a:xfrm>
            <a:off x="1427163" y="1004888"/>
            <a:ext cx="6662737" cy="1057275"/>
          </a:xfrm>
          <a:prstGeom prst="rect">
            <a:avLst/>
          </a:prstGeom>
          <a:solidFill>
            <a:schemeClr val="bg1"/>
          </a:solidFill>
          <a:ln w="9525" algn="ctr">
            <a:solidFill>
              <a:schemeClr val="tx1"/>
            </a:solidFill>
            <a:prstDash val="dashDot"/>
            <a:miter lim="800000"/>
            <a:headEnd/>
            <a:tailEnd/>
          </a:ln>
        </p:spPr>
        <p:txBody>
          <a:bodyPr wrap="none" anchor="ctr"/>
          <a:lstStyle/>
          <a:p>
            <a:endParaRPr lang="en-US"/>
          </a:p>
        </p:txBody>
      </p:sp>
      <p:sp>
        <p:nvSpPr>
          <p:cNvPr id="65558" name="Line 26"/>
          <p:cNvSpPr>
            <a:spLocks noChangeShapeType="1"/>
          </p:cNvSpPr>
          <p:nvPr/>
        </p:nvSpPr>
        <p:spPr bwMode="auto">
          <a:xfrm>
            <a:off x="7243763" y="2498725"/>
            <a:ext cx="3175" cy="365125"/>
          </a:xfrm>
          <a:prstGeom prst="line">
            <a:avLst/>
          </a:prstGeom>
          <a:noFill/>
          <a:ln w="19050">
            <a:solidFill>
              <a:srgbClr val="008000"/>
            </a:solidFill>
            <a:round/>
            <a:headEnd/>
            <a:tailEnd/>
          </a:ln>
        </p:spPr>
        <p:txBody>
          <a:bodyPr wrap="none" anchor="ctr"/>
          <a:lstStyle/>
          <a:p>
            <a:endParaRPr lang="en-US"/>
          </a:p>
        </p:txBody>
      </p:sp>
      <p:sp>
        <p:nvSpPr>
          <p:cNvPr id="65559" name="Line 27"/>
          <p:cNvSpPr>
            <a:spLocks noChangeShapeType="1"/>
          </p:cNvSpPr>
          <p:nvPr/>
        </p:nvSpPr>
        <p:spPr bwMode="auto">
          <a:xfrm>
            <a:off x="5956300" y="2424113"/>
            <a:ext cx="0" cy="428625"/>
          </a:xfrm>
          <a:prstGeom prst="line">
            <a:avLst/>
          </a:prstGeom>
          <a:noFill/>
          <a:ln w="19050">
            <a:solidFill>
              <a:srgbClr val="FFE118"/>
            </a:solidFill>
            <a:round/>
            <a:headEnd/>
            <a:tailEnd/>
          </a:ln>
        </p:spPr>
        <p:txBody>
          <a:bodyPr wrap="none" anchor="ctr"/>
          <a:lstStyle/>
          <a:p>
            <a:endParaRPr lang="en-US"/>
          </a:p>
        </p:txBody>
      </p:sp>
      <p:sp>
        <p:nvSpPr>
          <p:cNvPr id="65560" name="Line 28"/>
          <p:cNvSpPr>
            <a:spLocks noChangeShapeType="1"/>
          </p:cNvSpPr>
          <p:nvPr/>
        </p:nvSpPr>
        <p:spPr bwMode="auto">
          <a:xfrm>
            <a:off x="5205413" y="2389188"/>
            <a:ext cx="0" cy="506412"/>
          </a:xfrm>
          <a:prstGeom prst="line">
            <a:avLst/>
          </a:prstGeom>
          <a:noFill/>
          <a:ln w="19050">
            <a:solidFill>
              <a:srgbClr val="FFE118"/>
            </a:solidFill>
            <a:round/>
            <a:headEnd/>
            <a:tailEnd/>
          </a:ln>
        </p:spPr>
        <p:txBody>
          <a:bodyPr wrap="none" anchor="ctr"/>
          <a:lstStyle/>
          <a:p>
            <a:endParaRPr lang="en-US"/>
          </a:p>
        </p:txBody>
      </p:sp>
      <p:sp>
        <p:nvSpPr>
          <p:cNvPr id="65561" name="Oval 29"/>
          <p:cNvSpPr>
            <a:spLocks noChangeArrowheads="1"/>
          </p:cNvSpPr>
          <p:nvPr/>
        </p:nvSpPr>
        <p:spPr bwMode="auto">
          <a:xfrm>
            <a:off x="1266825" y="4854575"/>
            <a:ext cx="39688"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62" name="AutoShape 30"/>
          <p:cNvSpPr>
            <a:spLocks noChangeArrowheads="1"/>
          </p:cNvSpPr>
          <p:nvPr/>
        </p:nvSpPr>
        <p:spPr bwMode="auto">
          <a:xfrm flipV="1">
            <a:off x="1265238" y="4832350"/>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63" name="Oval 31"/>
          <p:cNvSpPr>
            <a:spLocks noChangeArrowheads="1"/>
          </p:cNvSpPr>
          <p:nvPr/>
        </p:nvSpPr>
        <p:spPr bwMode="auto">
          <a:xfrm>
            <a:off x="1144588" y="4854575"/>
            <a:ext cx="39687"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64" name="AutoShape 32"/>
          <p:cNvSpPr>
            <a:spLocks noChangeArrowheads="1"/>
          </p:cNvSpPr>
          <p:nvPr/>
        </p:nvSpPr>
        <p:spPr bwMode="auto">
          <a:xfrm flipV="1">
            <a:off x="1144588" y="4832350"/>
            <a:ext cx="39687"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65" name="Oval 33"/>
          <p:cNvSpPr>
            <a:spLocks noChangeArrowheads="1"/>
          </p:cNvSpPr>
          <p:nvPr/>
        </p:nvSpPr>
        <p:spPr bwMode="auto">
          <a:xfrm>
            <a:off x="1265238" y="4908550"/>
            <a:ext cx="39687"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566" name="AutoShape 34"/>
          <p:cNvSpPr>
            <a:spLocks noChangeArrowheads="1"/>
          </p:cNvSpPr>
          <p:nvPr/>
        </p:nvSpPr>
        <p:spPr bwMode="auto">
          <a:xfrm flipV="1">
            <a:off x="1263650" y="4929188"/>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67" name="Line 35"/>
          <p:cNvSpPr>
            <a:spLocks noChangeShapeType="1"/>
          </p:cNvSpPr>
          <p:nvPr/>
        </p:nvSpPr>
        <p:spPr bwMode="auto">
          <a:xfrm>
            <a:off x="4914900" y="3717925"/>
            <a:ext cx="1781175" cy="0"/>
          </a:xfrm>
          <a:prstGeom prst="line">
            <a:avLst/>
          </a:prstGeom>
          <a:noFill/>
          <a:ln w="31750">
            <a:solidFill>
              <a:srgbClr val="FFE118"/>
            </a:solidFill>
            <a:round/>
            <a:headEnd/>
            <a:tailEnd/>
          </a:ln>
        </p:spPr>
        <p:txBody>
          <a:bodyPr wrap="none" anchor="ctr"/>
          <a:lstStyle/>
          <a:p>
            <a:endParaRPr lang="en-US"/>
          </a:p>
        </p:txBody>
      </p:sp>
      <p:sp>
        <p:nvSpPr>
          <p:cNvPr id="65568" name="Line 36"/>
          <p:cNvSpPr>
            <a:spLocks noChangeShapeType="1"/>
          </p:cNvSpPr>
          <p:nvPr/>
        </p:nvSpPr>
        <p:spPr bwMode="auto">
          <a:xfrm>
            <a:off x="6985000" y="3717925"/>
            <a:ext cx="1781175" cy="0"/>
          </a:xfrm>
          <a:prstGeom prst="line">
            <a:avLst/>
          </a:prstGeom>
          <a:noFill/>
          <a:ln w="31750">
            <a:solidFill>
              <a:srgbClr val="008000"/>
            </a:solidFill>
            <a:round/>
            <a:headEnd/>
            <a:tailEnd/>
          </a:ln>
        </p:spPr>
        <p:txBody>
          <a:bodyPr wrap="none" anchor="ctr"/>
          <a:lstStyle/>
          <a:p>
            <a:endParaRPr lang="en-US"/>
          </a:p>
        </p:txBody>
      </p:sp>
      <p:sp>
        <p:nvSpPr>
          <p:cNvPr id="65569" name="Line 37"/>
          <p:cNvSpPr>
            <a:spLocks noChangeShapeType="1"/>
          </p:cNvSpPr>
          <p:nvPr/>
        </p:nvSpPr>
        <p:spPr bwMode="auto">
          <a:xfrm>
            <a:off x="6102350" y="5073650"/>
            <a:ext cx="0" cy="0"/>
          </a:xfrm>
          <a:prstGeom prst="line">
            <a:avLst/>
          </a:prstGeom>
          <a:noFill/>
          <a:ln w="19050">
            <a:solidFill>
              <a:srgbClr val="000000"/>
            </a:solidFill>
            <a:round/>
            <a:headEnd/>
            <a:tailEnd/>
          </a:ln>
        </p:spPr>
        <p:txBody>
          <a:bodyPr wrap="none" anchor="ctr"/>
          <a:lstStyle/>
          <a:p>
            <a:endParaRPr lang="en-US"/>
          </a:p>
        </p:txBody>
      </p:sp>
      <p:sp>
        <p:nvSpPr>
          <p:cNvPr id="65570" name="Line 38"/>
          <p:cNvSpPr>
            <a:spLocks noChangeShapeType="1"/>
          </p:cNvSpPr>
          <p:nvPr/>
        </p:nvSpPr>
        <p:spPr bwMode="auto">
          <a:xfrm>
            <a:off x="7018338" y="5210175"/>
            <a:ext cx="0" cy="0"/>
          </a:xfrm>
          <a:prstGeom prst="line">
            <a:avLst/>
          </a:prstGeom>
          <a:noFill/>
          <a:ln w="19050">
            <a:solidFill>
              <a:srgbClr val="000000"/>
            </a:solidFill>
            <a:round/>
            <a:headEnd/>
            <a:tailEnd/>
          </a:ln>
        </p:spPr>
        <p:txBody>
          <a:bodyPr wrap="none" anchor="ctr"/>
          <a:lstStyle/>
          <a:p>
            <a:endParaRPr lang="en-US"/>
          </a:p>
        </p:txBody>
      </p:sp>
      <p:sp>
        <p:nvSpPr>
          <p:cNvPr id="65571" name="Oval 39"/>
          <p:cNvSpPr>
            <a:spLocks noChangeArrowheads="1"/>
          </p:cNvSpPr>
          <p:nvPr/>
        </p:nvSpPr>
        <p:spPr bwMode="auto">
          <a:xfrm>
            <a:off x="5180013" y="3446463"/>
            <a:ext cx="112712" cy="11906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572" name="AutoShape 40"/>
          <p:cNvSpPr>
            <a:spLocks noChangeArrowheads="1"/>
          </p:cNvSpPr>
          <p:nvPr/>
        </p:nvSpPr>
        <p:spPr bwMode="auto">
          <a:xfrm flipV="1">
            <a:off x="5129213" y="3444875"/>
            <a:ext cx="114300" cy="13017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73" name="Line 41"/>
          <p:cNvSpPr>
            <a:spLocks noChangeShapeType="1"/>
          </p:cNvSpPr>
          <p:nvPr/>
        </p:nvSpPr>
        <p:spPr bwMode="auto">
          <a:xfrm>
            <a:off x="5232400" y="3243263"/>
            <a:ext cx="0" cy="184150"/>
          </a:xfrm>
          <a:prstGeom prst="line">
            <a:avLst/>
          </a:prstGeom>
          <a:noFill/>
          <a:ln w="19050">
            <a:solidFill>
              <a:srgbClr val="FFE118"/>
            </a:solidFill>
            <a:round/>
            <a:headEnd/>
            <a:tailEnd/>
          </a:ln>
        </p:spPr>
        <p:txBody>
          <a:bodyPr wrap="none" anchor="ctr"/>
          <a:lstStyle/>
          <a:p>
            <a:endParaRPr lang="en-US"/>
          </a:p>
        </p:txBody>
      </p:sp>
      <p:sp>
        <p:nvSpPr>
          <p:cNvPr id="65574" name="Oval 42"/>
          <p:cNvSpPr>
            <a:spLocks noChangeArrowheads="1"/>
          </p:cNvSpPr>
          <p:nvPr/>
        </p:nvSpPr>
        <p:spPr bwMode="auto">
          <a:xfrm>
            <a:off x="5214938" y="3427413"/>
            <a:ext cx="42862" cy="3651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575" name="Line 43"/>
          <p:cNvSpPr>
            <a:spLocks noChangeShapeType="1"/>
          </p:cNvSpPr>
          <p:nvPr/>
        </p:nvSpPr>
        <p:spPr bwMode="auto">
          <a:xfrm>
            <a:off x="5230813" y="3587750"/>
            <a:ext cx="0" cy="127000"/>
          </a:xfrm>
          <a:prstGeom prst="line">
            <a:avLst/>
          </a:prstGeom>
          <a:noFill/>
          <a:ln w="19050">
            <a:solidFill>
              <a:srgbClr val="FFE118"/>
            </a:solidFill>
            <a:round/>
            <a:headEnd/>
            <a:tailEnd/>
          </a:ln>
        </p:spPr>
        <p:txBody>
          <a:bodyPr wrap="none" anchor="ctr"/>
          <a:lstStyle/>
          <a:p>
            <a:endParaRPr lang="en-US"/>
          </a:p>
        </p:txBody>
      </p:sp>
      <p:sp>
        <p:nvSpPr>
          <p:cNvPr id="65576" name="Oval 44"/>
          <p:cNvSpPr>
            <a:spLocks noChangeArrowheads="1"/>
          </p:cNvSpPr>
          <p:nvPr/>
        </p:nvSpPr>
        <p:spPr bwMode="auto">
          <a:xfrm>
            <a:off x="5214938" y="3549650"/>
            <a:ext cx="42862"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577" name="Oval 45"/>
          <p:cNvSpPr>
            <a:spLocks noChangeArrowheads="1"/>
          </p:cNvSpPr>
          <p:nvPr/>
        </p:nvSpPr>
        <p:spPr bwMode="auto">
          <a:xfrm>
            <a:off x="5922963" y="3446463"/>
            <a:ext cx="112712" cy="11906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578" name="AutoShape 46"/>
          <p:cNvSpPr>
            <a:spLocks noChangeArrowheads="1"/>
          </p:cNvSpPr>
          <p:nvPr/>
        </p:nvSpPr>
        <p:spPr bwMode="auto">
          <a:xfrm flipV="1">
            <a:off x="5872163" y="3444875"/>
            <a:ext cx="114300" cy="13017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79" name="Line 47"/>
          <p:cNvSpPr>
            <a:spLocks noChangeShapeType="1"/>
          </p:cNvSpPr>
          <p:nvPr/>
        </p:nvSpPr>
        <p:spPr bwMode="auto">
          <a:xfrm>
            <a:off x="5973763" y="3230563"/>
            <a:ext cx="0" cy="193675"/>
          </a:xfrm>
          <a:prstGeom prst="line">
            <a:avLst/>
          </a:prstGeom>
          <a:noFill/>
          <a:ln w="19050">
            <a:solidFill>
              <a:srgbClr val="FFE118"/>
            </a:solidFill>
            <a:round/>
            <a:headEnd/>
            <a:tailEnd/>
          </a:ln>
        </p:spPr>
        <p:txBody>
          <a:bodyPr wrap="none" anchor="ctr"/>
          <a:lstStyle/>
          <a:p>
            <a:endParaRPr lang="en-US"/>
          </a:p>
        </p:txBody>
      </p:sp>
      <p:sp>
        <p:nvSpPr>
          <p:cNvPr id="65580" name="Oval 48"/>
          <p:cNvSpPr>
            <a:spLocks noChangeArrowheads="1"/>
          </p:cNvSpPr>
          <p:nvPr/>
        </p:nvSpPr>
        <p:spPr bwMode="auto">
          <a:xfrm>
            <a:off x="5957888" y="3427413"/>
            <a:ext cx="44450" cy="3651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581" name="Line 49"/>
          <p:cNvSpPr>
            <a:spLocks noChangeShapeType="1"/>
          </p:cNvSpPr>
          <p:nvPr/>
        </p:nvSpPr>
        <p:spPr bwMode="auto">
          <a:xfrm>
            <a:off x="5973763" y="3587750"/>
            <a:ext cx="0" cy="127000"/>
          </a:xfrm>
          <a:prstGeom prst="line">
            <a:avLst/>
          </a:prstGeom>
          <a:noFill/>
          <a:ln w="19050">
            <a:solidFill>
              <a:srgbClr val="FFE118"/>
            </a:solidFill>
            <a:round/>
            <a:headEnd/>
            <a:tailEnd/>
          </a:ln>
        </p:spPr>
        <p:txBody>
          <a:bodyPr wrap="none" anchor="ctr"/>
          <a:lstStyle/>
          <a:p>
            <a:endParaRPr lang="en-US"/>
          </a:p>
        </p:txBody>
      </p:sp>
      <p:sp>
        <p:nvSpPr>
          <p:cNvPr id="65582" name="Oval 50"/>
          <p:cNvSpPr>
            <a:spLocks noChangeArrowheads="1"/>
          </p:cNvSpPr>
          <p:nvPr/>
        </p:nvSpPr>
        <p:spPr bwMode="auto">
          <a:xfrm>
            <a:off x="5957888" y="3549650"/>
            <a:ext cx="44450"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583" name="Oval 51"/>
          <p:cNvSpPr>
            <a:spLocks noChangeArrowheads="1"/>
          </p:cNvSpPr>
          <p:nvPr/>
        </p:nvSpPr>
        <p:spPr bwMode="auto">
          <a:xfrm>
            <a:off x="7934325" y="3451225"/>
            <a:ext cx="112713"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84" name="AutoShape 52"/>
          <p:cNvSpPr>
            <a:spLocks noChangeArrowheads="1"/>
          </p:cNvSpPr>
          <p:nvPr/>
        </p:nvSpPr>
        <p:spPr bwMode="auto">
          <a:xfrm flipV="1">
            <a:off x="7883525" y="3451225"/>
            <a:ext cx="111125"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85" name="Line 53"/>
          <p:cNvSpPr>
            <a:spLocks noChangeShapeType="1"/>
          </p:cNvSpPr>
          <p:nvPr/>
        </p:nvSpPr>
        <p:spPr bwMode="auto">
          <a:xfrm>
            <a:off x="7985125" y="3238500"/>
            <a:ext cx="0" cy="195263"/>
          </a:xfrm>
          <a:prstGeom prst="line">
            <a:avLst/>
          </a:prstGeom>
          <a:noFill/>
          <a:ln w="19050">
            <a:solidFill>
              <a:srgbClr val="008000"/>
            </a:solidFill>
            <a:round/>
            <a:headEnd/>
            <a:tailEnd/>
          </a:ln>
        </p:spPr>
        <p:txBody>
          <a:bodyPr wrap="none" anchor="ctr"/>
          <a:lstStyle/>
          <a:p>
            <a:endParaRPr lang="en-US"/>
          </a:p>
        </p:txBody>
      </p:sp>
      <p:sp>
        <p:nvSpPr>
          <p:cNvPr id="65586" name="Oval 54"/>
          <p:cNvSpPr>
            <a:spLocks noChangeArrowheads="1"/>
          </p:cNvSpPr>
          <p:nvPr/>
        </p:nvSpPr>
        <p:spPr bwMode="auto">
          <a:xfrm>
            <a:off x="7967663" y="3433763"/>
            <a:ext cx="42862"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87" name="Line 55"/>
          <p:cNvSpPr>
            <a:spLocks noChangeShapeType="1"/>
          </p:cNvSpPr>
          <p:nvPr/>
        </p:nvSpPr>
        <p:spPr bwMode="auto">
          <a:xfrm>
            <a:off x="7985125" y="3590925"/>
            <a:ext cx="0" cy="127000"/>
          </a:xfrm>
          <a:prstGeom prst="line">
            <a:avLst/>
          </a:prstGeom>
          <a:noFill/>
          <a:ln w="19050">
            <a:solidFill>
              <a:srgbClr val="008000"/>
            </a:solidFill>
            <a:round/>
            <a:headEnd/>
            <a:tailEnd/>
          </a:ln>
        </p:spPr>
        <p:txBody>
          <a:bodyPr wrap="none" anchor="ctr"/>
          <a:lstStyle/>
          <a:p>
            <a:endParaRPr lang="en-US"/>
          </a:p>
        </p:txBody>
      </p:sp>
      <p:sp>
        <p:nvSpPr>
          <p:cNvPr id="65588" name="Oval 56"/>
          <p:cNvSpPr>
            <a:spLocks noChangeArrowheads="1"/>
          </p:cNvSpPr>
          <p:nvPr/>
        </p:nvSpPr>
        <p:spPr bwMode="auto">
          <a:xfrm>
            <a:off x="7967663" y="3554413"/>
            <a:ext cx="42862" cy="3651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89" name="Oval 57"/>
          <p:cNvSpPr>
            <a:spLocks noChangeArrowheads="1"/>
          </p:cNvSpPr>
          <p:nvPr/>
        </p:nvSpPr>
        <p:spPr bwMode="auto">
          <a:xfrm>
            <a:off x="7207250" y="3451225"/>
            <a:ext cx="112713"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90" name="AutoShape 58"/>
          <p:cNvSpPr>
            <a:spLocks noChangeArrowheads="1"/>
          </p:cNvSpPr>
          <p:nvPr/>
        </p:nvSpPr>
        <p:spPr bwMode="auto">
          <a:xfrm flipV="1">
            <a:off x="7153275" y="3451225"/>
            <a:ext cx="112713"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591" name="Line 59"/>
          <p:cNvSpPr>
            <a:spLocks noChangeShapeType="1"/>
          </p:cNvSpPr>
          <p:nvPr/>
        </p:nvSpPr>
        <p:spPr bwMode="auto">
          <a:xfrm>
            <a:off x="7256463" y="3233738"/>
            <a:ext cx="0" cy="200025"/>
          </a:xfrm>
          <a:prstGeom prst="line">
            <a:avLst/>
          </a:prstGeom>
          <a:noFill/>
          <a:ln w="19050">
            <a:solidFill>
              <a:srgbClr val="008000"/>
            </a:solidFill>
            <a:round/>
            <a:headEnd/>
            <a:tailEnd/>
          </a:ln>
        </p:spPr>
        <p:txBody>
          <a:bodyPr wrap="none" anchor="ctr"/>
          <a:lstStyle/>
          <a:p>
            <a:endParaRPr lang="en-US"/>
          </a:p>
        </p:txBody>
      </p:sp>
      <p:sp>
        <p:nvSpPr>
          <p:cNvPr id="65592" name="Oval 60"/>
          <p:cNvSpPr>
            <a:spLocks noChangeArrowheads="1"/>
          </p:cNvSpPr>
          <p:nvPr/>
        </p:nvSpPr>
        <p:spPr bwMode="auto">
          <a:xfrm>
            <a:off x="7239000" y="3433763"/>
            <a:ext cx="44450"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93" name="Line 61"/>
          <p:cNvSpPr>
            <a:spLocks noChangeShapeType="1"/>
          </p:cNvSpPr>
          <p:nvPr/>
        </p:nvSpPr>
        <p:spPr bwMode="auto">
          <a:xfrm>
            <a:off x="7256463" y="3590925"/>
            <a:ext cx="0" cy="127000"/>
          </a:xfrm>
          <a:prstGeom prst="line">
            <a:avLst/>
          </a:prstGeom>
          <a:noFill/>
          <a:ln w="19050">
            <a:solidFill>
              <a:srgbClr val="008000"/>
            </a:solidFill>
            <a:round/>
            <a:headEnd/>
            <a:tailEnd/>
          </a:ln>
        </p:spPr>
        <p:txBody>
          <a:bodyPr wrap="none" anchor="ctr"/>
          <a:lstStyle/>
          <a:p>
            <a:endParaRPr lang="en-US"/>
          </a:p>
        </p:txBody>
      </p:sp>
      <p:sp>
        <p:nvSpPr>
          <p:cNvPr id="65594" name="Oval 62"/>
          <p:cNvSpPr>
            <a:spLocks noChangeArrowheads="1"/>
          </p:cNvSpPr>
          <p:nvPr/>
        </p:nvSpPr>
        <p:spPr bwMode="auto">
          <a:xfrm>
            <a:off x="7239000" y="3554413"/>
            <a:ext cx="44450" cy="3651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95" name="Oval 63"/>
          <p:cNvSpPr>
            <a:spLocks noChangeArrowheads="1"/>
          </p:cNvSpPr>
          <p:nvPr/>
        </p:nvSpPr>
        <p:spPr bwMode="auto">
          <a:xfrm>
            <a:off x="8196263" y="3862388"/>
            <a:ext cx="112712"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596" name="AutoShape 64"/>
          <p:cNvSpPr>
            <a:spLocks noChangeArrowheads="1"/>
          </p:cNvSpPr>
          <p:nvPr/>
        </p:nvSpPr>
        <p:spPr bwMode="auto">
          <a:xfrm flipV="1">
            <a:off x="8143875" y="3862388"/>
            <a:ext cx="11430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597" name="Group 65"/>
          <p:cNvGrpSpPr>
            <a:grpSpLocks/>
          </p:cNvGrpSpPr>
          <p:nvPr/>
        </p:nvGrpSpPr>
        <p:grpSpPr bwMode="auto">
          <a:xfrm>
            <a:off x="8229600" y="3717925"/>
            <a:ext cx="44450" cy="163513"/>
            <a:chOff x="4446" y="3521"/>
            <a:chExt cx="25" cy="88"/>
          </a:xfrm>
        </p:grpSpPr>
        <p:sp>
          <p:nvSpPr>
            <p:cNvPr id="66160" name="Line 66"/>
            <p:cNvSpPr>
              <a:spLocks noChangeShapeType="1"/>
            </p:cNvSpPr>
            <p:nvPr/>
          </p:nvSpPr>
          <p:spPr bwMode="auto">
            <a:xfrm>
              <a:off x="4456" y="3521"/>
              <a:ext cx="0" cy="68"/>
            </a:xfrm>
            <a:prstGeom prst="line">
              <a:avLst/>
            </a:prstGeom>
            <a:noFill/>
            <a:ln w="19050">
              <a:solidFill>
                <a:srgbClr val="008000"/>
              </a:solidFill>
              <a:round/>
              <a:headEnd/>
              <a:tailEnd/>
            </a:ln>
          </p:spPr>
          <p:txBody>
            <a:bodyPr wrap="none" anchor="ctr"/>
            <a:lstStyle/>
            <a:p>
              <a:endParaRPr lang="en-US"/>
            </a:p>
          </p:txBody>
        </p:sp>
        <p:sp>
          <p:nvSpPr>
            <p:cNvPr id="66161" name="Oval 67"/>
            <p:cNvSpPr>
              <a:spLocks noChangeArrowheads="1"/>
            </p:cNvSpPr>
            <p:nvPr/>
          </p:nvSpPr>
          <p:spPr bwMode="auto">
            <a:xfrm>
              <a:off x="4446" y="3589"/>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598" name="Group 68"/>
          <p:cNvGrpSpPr>
            <a:grpSpLocks/>
          </p:cNvGrpSpPr>
          <p:nvPr/>
        </p:nvGrpSpPr>
        <p:grpSpPr bwMode="auto">
          <a:xfrm>
            <a:off x="8224838" y="3968750"/>
            <a:ext cx="44450" cy="749300"/>
            <a:chOff x="4444" y="3656"/>
            <a:chExt cx="24" cy="403"/>
          </a:xfrm>
        </p:grpSpPr>
        <p:sp>
          <p:nvSpPr>
            <p:cNvPr id="66158" name="Oval 69"/>
            <p:cNvSpPr>
              <a:spLocks noChangeArrowheads="1"/>
            </p:cNvSpPr>
            <p:nvPr/>
          </p:nvSpPr>
          <p:spPr bwMode="auto">
            <a:xfrm>
              <a:off x="4444" y="3656"/>
              <a:ext cx="24" cy="2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59" name="Line 70"/>
            <p:cNvSpPr>
              <a:spLocks noChangeShapeType="1"/>
            </p:cNvSpPr>
            <p:nvPr/>
          </p:nvSpPr>
          <p:spPr bwMode="auto">
            <a:xfrm>
              <a:off x="4458" y="3676"/>
              <a:ext cx="0" cy="383"/>
            </a:xfrm>
            <a:prstGeom prst="line">
              <a:avLst/>
            </a:prstGeom>
            <a:noFill/>
            <a:ln w="19050">
              <a:solidFill>
                <a:srgbClr val="008000"/>
              </a:solidFill>
              <a:round/>
              <a:headEnd/>
              <a:tailEnd/>
            </a:ln>
          </p:spPr>
          <p:txBody>
            <a:bodyPr wrap="none" anchor="ctr"/>
            <a:lstStyle/>
            <a:p>
              <a:endParaRPr lang="en-US"/>
            </a:p>
          </p:txBody>
        </p:sp>
      </p:grpSp>
      <p:sp>
        <p:nvSpPr>
          <p:cNvPr id="65599" name="Oval 71"/>
          <p:cNvSpPr>
            <a:spLocks noChangeArrowheads="1"/>
          </p:cNvSpPr>
          <p:nvPr/>
        </p:nvSpPr>
        <p:spPr bwMode="auto">
          <a:xfrm>
            <a:off x="7083425" y="5080000"/>
            <a:ext cx="112713"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600" name="AutoShape 72"/>
          <p:cNvSpPr>
            <a:spLocks noChangeArrowheads="1"/>
          </p:cNvSpPr>
          <p:nvPr/>
        </p:nvSpPr>
        <p:spPr bwMode="auto">
          <a:xfrm flipV="1">
            <a:off x="7031038" y="5080000"/>
            <a:ext cx="112712" cy="12858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601" name="Group 73"/>
          <p:cNvGrpSpPr>
            <a:grpSpLocks/>
          </p:cNvGrpSpPr>
          <p:nvPr/>
        </p:nvGrpSpPr>
        <p:grpSpPr bwMode="auto">
          <a:xfrm>
            <a:off x="7115175" y="4937125"/>
            <a:ext cx="44450" cy="163513"/>
            <a:chOff x="3824" y="4176"/>
            <a:chExt cx="25" cy="88"/>
          </a:xfrm>
        </p:grpSpPr>
        <p:sp>
          <p:nvSpPr>
            <p:cNvPr id="66156" name="Line 74"/>
            <p:cNvSpPr>
              <a:spLocks noChangeShapeType="1"/>
            </p:cNvSpPr>
            <p:nvPr/>
          </p:nvSpPr>
          <p:spPr bwMode="auto">
            <a:xfrm>
              <a:off x="3834" y="4176"/>
              <a:ext cx="0" cy="68"/>
            </a:xfrm>
            <a:prstGeom prst="line">
              <a:avLst/>
            </a:prstGeom>
            <a:noFill/>
            <a:ln w="19050">
              <a:solidFill>
                <a:srgbClr val="008000"/>
              </a:solidFill>
              <a:round/>
              <a:headEnd/>
              <a:tailEnd/>
            </a:ln>
          </p:spPr>
          <p:txBody>
            <a:bodyPr wrap="none" anchor="ctr"/>
            <a:lstStyle/>
            <a:p>
              <a:endParaRPr lang="en-US"/>
            </a:p>
          </p:txBody>
        </p:sp>
        <p:sp>
          <p:nvSpPr>
            <p:cNvPr id="66157" name="Oval 75"/>
            <p:cNvSpPr>
              <a:spLocks noChangeArrowheads="1"/>
            </p:cNvSpPr>
            <p:nvPr/>
          </p:nvSpPr>
          <p:spPr bwMode="auto">
            <a:xfrm>
              <a:off x="3824" y="4244"/>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02" name="Group 76"/>
          <p:cNvGrpSpPr>
            <a:grpSpLocks/>
          </p:cNvGrpSpPr>
          <p:nvPr/>
        </p:nvGrpSpPr>
        <p:grpSpPr bwMode="auto">
          <a:xfrm>
            <a:off x="7115175" y="5181600"/>
            <a:ext cx="44450" cy="166688"/>
            <a:chOff x="3824" y="4308"/>
            <a:chExt cx="25" cy="89"/>
          </a:xfrm>
        </p:grpSpPr>
        <p:sp>
          <p:nvSpPr>
            <p:cNvPr id="66154" name="Line 77"/>
            <p:cNvSpPr>
              <a:spLocks noChangeShapeType="1"/>
            </p:cNvSpPr>
            <p:nvPr/>
          </p:nvSpPr>
          <p:spPr bwMode="auto">
            <a:xfrm>
              <a:off x="3834" y="4329"/>
              <a:ext cx="0" cy="68"/>
            </a:xfrm>
            <a:prstGeom prst="line">
              <a:avLst/>
            </a:prstGeom>
            <a:noFill/>
            <a:ln w="19050">
              <a:solidFill>
                <a:srgbClr val="008000"/>
              </a:solidFill>
              <a:round/>
              <a:headEnd/>
              <a:tailEnd/>
            </a:ln>
          </p:spPr>
          <p:txBody>
            <a:bodyPr wrap="none" anchor="ctr"/>
            <a:lstStyle/>
            <a:p>
              <a:endParaRPr lang="en-US"/>
            </a:p>
          </p:txBody>
        </p:sp>
        <p:sp>
          <p:nvSpPr>
            <p:cNvPr id="66155" name="Oval 78"/>
            <p:cNvSpPr>
              <a:spLocks noChangeArrowheads="1"/>
            </p:cNvSpPr>
            <p:nvPr/>
          </p:nvSpPr>
          <p:spPr bwMode="auto">
            <a:xfrm>
              <a:off x="3824" y="4308"/>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5603" name="Oval 79"/>
          <p:cNvSpPr>
            <a:spLocks noChangeArrowheads="1"/>
          </p:cNvSpPr>
          <p:nvPr/>
        </p:nvSpPr>
        <p:spPr bwMode="auto">
          <a:xfrm>
            <a:off x="8196263" y="5083175"/>
            <a:ext cx="112712"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604" name="AutoShape 80"/>
          <p:cNvSpPr>
            <a:spLocks noChangeArrowheads="1"/>
          </p:cNvSpPr>
          <p:nvPr/>
        </p:nvSpPr>
        <p:spPr bwMode="auto">
          <a:xfrm flipV="1">
            <a:off x="8143875" y="5083175"/>
            <a:ext cx="114300" cy="12858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605" name="Group 81"/>
          <p:cNvGrpSpPr>
            <a:grpSpLocks/>
          </p:cNvGrpSpPr>
          <p:nvPr/>
        </p:nvGrpSpPr>
        <p:grpSpPr bwMode="auto">
          <a:xfrm>
            <a:off x="8229600" y="4938713"/>
            <a:ext cx="44450" cy="163512"/>
            <a:chOff x="4446" y="4177"/>
            <a:chExt cx="25" cy="88"/>
          </a:xfrm>
        </p:grpSpPr>
        <p:sp>
          <p:nvSpPr>
            <p:cNvPr id="66152" name="Line 82"/>
            <p:cNvSpPr>
              <a:spLocks noChangeShapeType="1"/>
            </p:cNvSpPr>
            <p:nvPr/>
          </p:nvSpPr>
          <p:spPr bwMode="auto">
            <a:xfrm>
              <a:off x="4456" y="4177"/>
              <a:ext cx="0" cy="68"/>
            </a:xfrm>
            <a:prstGeom prst="line">
              <a:avLst/>
            </a:prstGeom>
            <a:noFill/>
            <a:ln w="19050">
              <a:solidFill>
                <a:srgbClr val="008000"/>
              </a:solidFill>
              <a:round/>
              <a:headEnd/>
              <a:tailEnd/>
            </a:ln>
          </p:spPr>
          <p:txBody>
            <a:bodyPr wrap="none" anchor="ctr"/>
            <a:lstStyle/>
            <a:p>
              <a:endParaRPr lang="en-US"/>
            </a:p>
          </p:txBody>
        </p:sp>
        <p:sp>
          <p:nvSpPr>
            <p:cNvPr id="66153" name="Oval 83"/>
            <p:cNvSpPr>
              <a:spLocks noChangeArrowheads="1"/>
            </p:cNvSpPr>
            <p:nvPr/>
          </p:nvSpPr>
          <p:spPr bwMode="auto">
            <a:xfrm>
              <a:off x="4446" y="4245"/>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06" name="Group 84"/>
          <p:cNvGrpSpPr>
            <a:grpSpLocks/>
          </p:cNvGrpSpPr>
          <p:nvPr/>
        </p:nvGrpSpPr>
        <p:grpSpPr bwMode="auto">
          <a:xfrm>
            <a:off x="8229600" y="5187950"/>
            <a:ext cx="44450" cy="163513"/>
            <a:chOff x="4446" y="4311"/>
            <a:chExt cx="25" cy="88"/>
          </a:xfrm>
        </p:grpSpPr>
        <p:sp>
          <p:nvSpPr>
            <p:cNvPr id="66150" name="Line 85"/>
            <p:cNvSpPr>
              <a:spLocks noChangeShapeType="1"/>
            </p:cNvSpPr>
            <p:nvPr/>
          </p:nvSpPr>
          <p:spPr bwMode="auto">
            <a:xfrm>
              <a:off x="4456" y="4330"/>
              <a:ext cx="0" cy="69"/>
            </a:xfrm>
            <a:prstGeom prst="line">
              <a:avLst/>
            </a:prstGeom>
            <a:noFill/>
            <a:ln w="19050">
              <a:solidFill>
                <a:srgbClr val="008000"/>
              </a:solidFill>
              <a:round/>
              <a:headEnd/>
              <a:tailEnd/>
            </a:ln>
          </p:spPr>
          <p:txBody>
            <a:bodyPr wrap="none" anchor="ctr"/>
            <a:lstStyle/>
            <a:p>
              <a:endParaRPr lang="en-US"/>
            </a:p>
          </p:txBody>
        </p:sp>
        <p:sp>
          <p:nvSpPr>
            <p:cNvPr id="66151" name="Oval 86"/>
            <p:cNvSpPr>
              <a:spLocks noChangeArrowheads="1"/>
            </p:cNvSpPr>
            <p:nvPr/>
          </p:nvSpPr>
          <p:spPr bwMode="auto">
            <a:xfrm>
              <a:off x="4446" y="4311"/>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5607" name="Oval 87"/>
          <p:cNvSpPr>
            <a:spLocks noChangeArrowheads="1"/>
          </p:cNvSpPr>
          <p:nvPr/>
        </p:nvSpPr>
        <p:spPr bwMode="auto">
          <a:xfrm>
            <a:off x="5027613" y="5070475"/>
            <a:ext cx="112712"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08" name="AutoShape 88"/>
          <p:cNvSpPr>
            <a:spLocks noChangeArrowheads="1"/>
          </p:cNvSpPr>
          <p:nvPr/>
        </p:nvSpPr>
        <p:spPr bwMode="auto">
          <a:xfrm flipV="1">
            <a:off x="4976813" y="5068888"/>
            <a:ext cx="114300"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609" name="Line 89"/>
          <p:cNvSpPr>
            <a:spLocks noChangeShapeType="1"/>
          </p:cNvSpPr>
          <p:nvPr/>
        </p:nvSpPr>
        <p:spPr bwMode="auto">
          <a:xfrm>
            <a:off x="5078413" y="4926013"/>
            <a:ext cx="0" cy="125412"/>
          </a:xfrm>
          <a:prstGeom prst="line">
            <a:avLst/>
          </a:prstGeom>
          <a:noFill/>
          <a:ln w="19050">
            <a:solidFill>
              <a:srgbClr val="FFE118"/>
            </a:solidFill>
            <a:round/>
            <a:headEnd/>
            <a:tailEnd/>
          </a:ln>
        </p:spPr>
        <p:txBody>
          <a:bodyPr wrap="none" anchor="ctr"/>
          <a:lstStyle/>
          <a:p>
            <a:endParaRPr lang="en-US"/>
          </a:p>
        </p:txBody>
      </p:sp>
      <p:sp>
        <p:nvSpPr>
          <p:cNvPr id="65610" name="Oval 90"/>
          <p:cNvSpPr>
            <a:spLocks noChangeArrowheads="1"/>
          </p:cNvSpPr>
          <p:nvPr/>
        </p:nvSpPr>
        <p:spPr bwMode="auto">
          <a:xfrm>
            <a:off x="5062538" y="5051425"/>
            <a:ext cx="42862" cy="381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11" name="Line 91"/>
          <p:cNvSpPr>
            <a:spLocks noChangeShapeType="1"/>
          </p:cNvSpPr>
          <p:nvPr/>
        </p:nvSpPr>
        <p:spPr bwMode="auto">
          <a:xfrm>
            <a:off x="5078413" y="5211763"/>
            <a:ext cx="0" cy="127000"/>
          </a:xfrm>
          <a:prstGeom prst="line">
            <a:avLst/>
          </a:prstGeom>
          <a:noFill/>
          <a:ln w="19050">
            <a:solidFill>
              <a:srgbClr val="FFE118"/>
            </a:solidFill>
            <a:round/>
            <a:headEnd/>
            <a:tailEnd/>
          </a:ln>
        </p:spPr>
        <p:txBody>
          <a:bodyPr wrap="none" anchor="ctr"/>
          <a:lstStyle/>
          <a:p>
            <a:endParaRPr lang="en-US"/>
          </a:p>
        </p:txBody>
      </p:sp>
      <p:sp>
        <p:nvSpPr>
          <p:cNvPr id="65612" name="Oval 92"/>
          <p:cNvSpPr>
            <a:spLocks noChangeArrowheads="1"/>
          </p:cNvSpPr>
          <p:nvPr/>
        </p:nvSpPr>
        <p:spPr bwMode="auto">
          <a:xfrm>
            <a:off x="5062538" y="5172075"/>
            <a:ext cx="42862" cy="39688"/>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13" name="Oval 93"/>
          <p:cNvSpPr>
            <a:spLocks noChangeArrowheads="1"/>
          </p:cNvSpPr>
          <p:nvPr/>
        </p:nvSpPr>
        <p:spPr bwMode="auto">
          <a:xfrm>
            <a:off x="5027613" y="3862388"/>
            <a:ext cx="112712"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14" name="AutoShape 94"/>
          <p:cNvSpPr>
            <a:spLocks noChangeArrowheads="1"/>
          </p:cNvSpPr>
          <p:nvPr/>
        </p:nvSpPr>
        <p:spPr bwMode="auto">
          <a:xfrm flipV="1">
            <a:off x="4976813" y="3862388"/>
            <a:ext cx="114300"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615" name="Line 95"/>
          <p:cNvSpPr>
            <a:spLocks noChangeShapeType="1"/>
          </p:cNvSpPr>
          <p:nvPr/>
        </p:nvSpPr>
        <p:spPr bwMode="auto">
          <a:xfrm>
            <a:off x="5078413" y="3717925"/>
            <a:ext cx="0" cy="128588"/>
          </a:xfrm>
          <a:prstGeom prst="line">
            <a:avLst/>
          </a:prstGeom>
          <a:noFill/>
          <a:ln w="19050">
            <a:solidFill>
              <a:srgbClr val="FFE118"/>
            </a:solidFill>
            <a:round/>
            <a:headEnd/>
            <a:tailEnd/>
          </a:ln>
        </p:spPr>
        <p:txBody>
          <a:bodyPr wrap="none" anchor="ctr"/>
          <a:lstStyle/>
          <a:p>
            <a:endParaRPr lang="en-US"/>
          </a:p>
        </p:txBody>
      </p:sp>
      <p:sp>
        <p:nvSpPr>
          <p:cNvPr id="65616" name="Oval 96"/>
          <p:cNvSpPr>
            <a:spLocks noChangeArrowheads="1"/>
          </p:cNvSpPr>
          <p:nvPr/>
        </p:nvSpPr>
        <p:spPr bwMode="auto">
          <a:xfrm>
            <a:off x="5062538" y="384651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17" name="Oval 97"/>
          <p:cNvSpPr>
            <a:spLocks noChangeArrowheads="1"/>
          </p:cNvSpPr>
          <p:nvPr/>
        </p:nvSpPr>
        <p:spPr bwMode="auto">
          <a:xfrm>
            <a:off x="5062538" y="396716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18" name="Line 98"/>
          <p:cNvSpPr>
            <a:spLocks noChangeShapeType="1"/>
          </p:cNvSpPr>
          <p:nvPr/>
        </p:nvSpPr>
        <p:spPr bwMode="auto">
          <a:xfrm>
            <a:off x="5078413" y="4006850"/>
            <a:ext cx="0" cy="714375"/>
          </a:xfrm>
          <a:prstGeom prst="line">
            <a:avLst/>
          </a:prstGeom>
          <a:noFill/>
          <a:ln w="19050">
            <a:solidFill>
              <a:srgbClr val="FFE118"/>
            </a:solidFill>
            <a:round/>
            <a:headEnd/>
            <a:tailEnd/>
          </a:ln>
        </p:spPr>
        <p:txBody>
          <a:bodyPr wrap="none" anchor="ctr"/>
          <a:lstStyle/>
          <a:p>
            <a:endParaRPr lang="en-US"/>
          </a:p>
        </p:txBody>
      </p:sp>
      <p:sp>
        <p:nvSpPr>
          <p:cNvPr id="65619" name="AutoShape 99"/>
          <p:cNvSpPr>
            <a:spLocks noChangeArrowheads="1"/>
          </p:cNvSpPr>
          <p:nvPr/>
        </p:nvSpPr>
        <p:spPr bwMode="auto">
          <a:xfrm flipV="1">
            <a:off x="6224588" y="4283075"/>
            <a:ext cx="463550" cy="233363"/>
          </a:xfrm>
          <a:prstGeom prst="roundRect">
            <a:avLst>
              <a:gd name="adj" fmla="val 14972"/>
            </a:avLst>
          </a:prstGeom>
          <a:solidFill>
            <a:srgbClr val="FFE118"/>
          </a:solidFill>
          <a:ln w="19050">
            <a:solidFill>
              <a:srgbClr val="FFE118"/>
            </a:solidFill>
            <a:round/>
            <a:headEnd/>
            <a:tailEnd/>
          </a:ln>
        </p:spPr>
        <p:txBody>
          <a:bodyPr wrap="none" anchor="ctr"/>
          <a:lstStyle/>
          <a:p>
            <a:endParaRPr lang="en-US"/>
          </a:p>
        </p:txBody>
      </p:sp>
      <p:sp>
        <p:nvSpPr>
          <p:cNvPr id="65620" name="AutoShape 100"/>
          <p:cNvSpPr>
            <a:spLocks noChangeArrowheads="1"/>
          </p:cNvSpPr>
          <p:nvPr/>
        </p:nvSpPr>
        <p:spPr bwMode="auto">
          <a:xfrm flipV="1">
            <a:off x="4841875" y="4710113"/>
            <a:ext cx="465138" cy="230187"/>
          </a:xfrm>
          <a:prstGeom prst="roundRect">
            <a:avLst>
              <a:gd name="adj" fmla="val 14972"/>
            </a:avLst>
          </a:prstGeom>
          <a:solidFill>
            <a:srgbClr val="FFE118"/>
          </a:solidFill>
          <a:ln w="19050">
            <a:solidFill>
              <a:srgbClr val="FFE118"/>
            </a:solidFill>
            <a:round/>
            <a:headEnd/>
            <a:tailEnd/>
          </a:ln>
        </p:spPr>
        <p:txBody>
          <a:bodyPr wrap="none" anchor="ctr"/>
          <a:lstStyle/>
          <a:p>
            <a:endParaRPr lang="en-US"/>
          </a:p>
        </p:txBody>
      </p:sp>
      <p:sp>
        <p:nvSpPr>
          <p:cNvPr id="65621" name="Oval 101"/>
          <p:cNvSpPr>
            <a:spLocks noChangeArrowheads="1"/>
          </p:cNvSpPr>
          <p:nvPr/>
        </p:nvSpPr>
        <p:spPr bwMode="auto">
          <a:xfrm>
            <a:off x="6413500" y="3862388"/>
            <a:ext cx="112713"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22" name="AutoShape 102"/>
          <p:cNvSpPr>
            <a:spLocks noChangeArrowheads="1"/>
          </p:cNvSpPr>
          <p:nvPr/>
        </p:nvSpPr>
        <p:spPr bwMode="auto">
          <a:xfrm flipV="1">
            <a:off x="6359525" y="3862388"/>
            <a:ext cx="112713"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623" name="Line 103"/>
          <p:cNvSpPr>
            <a:spLocks noChangeShapeType="1"/>
          </p:cNvSpPr>
          <p:nvPr/>
        </p:nvSpPr>
        <p:spPr bwMode="auto">
          <a:xfrm>
            <a:off x="6464300" y="3717925"/>
            <a:ext cx="0" cy="128588"/>
          </a:xfrm>
          <a:prstGeom prst="line">
            <a:avLst/>
          </a:prstGeom>
          <a:noFill/>
          <a:ln w="19050">
            <a:solidFill>
              <a:srgbClr val="FFE118"/>
            </a:solidFill>
            <a:round/>
            <a:headEnd/>
            <a:tailEnd/>
          </a:ln>
        </p:spPr>
        <p:txBody>
          <a:bodyPr wrap="none" anchor="ctr"/>
          <a:lstStyle/>
          <a:p>
            <a:endParaRPr lang="en-US"/>
          </a:p>
        </p:txBody>
      </p:sp>
      <p:sp>
        <p:nvSpPr>
          <p:cNvPr id="65624" name="Oval 104"/>
          <p:cNvSpPr>
            <a:spLocks noChangeArrowheads="1"/>
          </p:cNvSpPr>
          <p:nvPr/>
        </p:nvSpPr>
        <p:spPr bwMode="auto">
          <a:xfrm>
            <a:off x="6446838" y="384651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25" name="Line 105"/>
          <p:cNvSpPr>
            <a:spLocks noChangeShapeType="1"/>
          </p:cNvSpPr>
          <p:nvPr/>
        </p:nvSpPr>
        <p:spPr bwMode="auto">
          <a:xfrm>
            <a:off x="6465888" y="4003675"/>
            <a:ext cx="0" cy="127000"/>
          </a:xfrm>
          <a:prstGeom prst="line">
            <a:avLst/>
          </a:prstGeom>
          <a:noFill/>
          <a:ln w="19050">
            <a:solidFill>
              <a:srgbClr val="FFE118"/>
            </a:solidFill>
            <a:round/>
            <a:headEnd/>
            <a:tailEnd/>
          </a:ln>
        </p:spPr>
        <p:txBody>
          <a:bodyPr wrap="none" anchor="ctr"/>
          <a:lstStyle/>
          <a:p>
            <a:endParaRPr lang="en-US"/>
          </a:p>
        </p:txBody>
      </p:sp>
      <p:sp>
        <p:nvSpPr>
          <p:cNvPr id="65626" name="Oval 106"/>
          <p:cNvSpPr>
            <a:spLocks noChangeArrowheads="1"/>
          </p:cNvSpPr>
          <p:nvPr/>
        </p:nvSpPr>
        <p:spPr bwMode="auto">
          <a:xfrm>
            <a:off x="6446838" y="396716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27" name="Line 107"/>
          <p:cNvSpPr>
            <a:spLocks noChangeShapeType="1"/>
          </p:cNvSpPr>
          <p:nvPr/>
        </p:nvSpPr>
        <p:spPr bwMode="auto">
          <a:xfrm>
            <a:off x="6464300" y="4125913"/>
            <a:ext cx="0" cy="155575"/>
          </a:xfrm>
          <a:prstGeom prst="line">
            <a:avLst/>
          </a:prstGeom>
          <a:noFill/>
          <a:ln w="19050">
            <a:solidFill>
              <a:srgbClr val="FFE118"/>
            </a:solidFill>
            <a:round/>
            <a:headEnd/>
            <a:tailEnd/>
          </a:ln>
        </p:spPr>
        <p:txBody>
          <a:bodyPr wrap="none" anchor="ctr"/>
          <a:lstStyle/>
          <a:p>
            <a:endParaRPr lang="en-US"/>
          </a:p>
        </p:txBody>
      </p:sp>
      <p:sp>
        <p:nvSpPr>
          <p:cNvPr id="65628" name="Oval 108"/>
          <p:cNvSpPr>
            <a:spLocks noChangeArrowheads="1"/>
          </p:cNvSpPr>
          <p:nvPr/>
        </p:nvSpPr>
        <p:spPr bwMode="auto">
          <a:xfrm>
            <a:off x="5676900" y="3862388"/>
            <a:ext cx="112713"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29" name="AutoShape 109"/>
          <p:cNvSpPr>
            <a:spLocks noChangeArrowheads="1"/>
          </p:cNvSpPr>
          <p:nvPr/>
        </p:nvSpPr>
        <p:spPr bwMode="auto">
          <a:xfrm flipV="1">
            <a:off x="5622925" y="3862388"/>
            <a:ext cx="114300"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630" name="Line 110"/>
          <p:cNvSpPr>
            <a:spLocks noChangeShapeType="1"/>
          </p:cNvSpPr>
          <p:nvPr/>
        </p:nvSpPr>
        <p:spPr bwMode="auto">
          <a:xfrm>
            <a:off x="5726113" y="3717925"/>
            <a:ext cx="0" cy="128588"/>
          </a:xfrm>
          <a:prstGeom prst="line">
            <a:avLst/>
          </a:prstGeom>
          <a:noFill/>
          <a:ln w="19050">
            <a:solidFill>
              <a:srgbClr val="FFE118"/>
            </a:solidFill>
            <a:round/>
            <a:headEnd/>
            <a:tailEnd/>
          </a:ln>
        </p:spPr>
        <p:txBody>
          <a:bodyPr wrap="none" anchor="ctr"/>
          <a:lstStyle/>
          <a:p>
            <a:endParaRPr lang="en-US"/>
          </a:p>
        </p:txBody>
      </p:sp>
      <p:sp>
        <p:nvSpPr>
          <p:cNvPr id="65631" name="Oval 111"/>
          <p:cNvSpPr>
            <a:spLocks noChangeArrowheads="1"/>
          </p:cNvSpPr>
          <p:nvPr/>
        </p:nvSpPr>
        <p:spPr bwMode="auto">
          <a:xfrm>
            <a:off x="5708650" y="3846513"/>
            <a:ext cx="44450"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32" name="Line 112"/>
          <p:cNvSpPr>
            <a:spLocks noChangeShapeType="1"/>
          </p:cNvSpPr>
          <p:nvPr/>
        </p:nvSpPr>
        <p:spPr bwMode="auto">
          <a:xfrm>
            <a:off x="5726113" y="4002088"/>
            <a:ext cx="0" cy="128587"/>
          </a:xfrm>
          <a:prstGeom prst="line">
            <a:avLst/>
          </a:prstGeom>
          <a:noFill/>
          <a:ln w="19050">
            <a:solidFill>
              <a:srgbClr val="FFE118"/>
            </a:solidFill>
            <a:round/>
            <a:headEnd/>
            <a:tailEnd/>
          </a:ln>
        </p:spPr>
        <p:txBody>
          <a:bodyPr wrap="none" anchor="ctr"/>
          <a:lstStyle/>
          <a:p>
            <a:endParaRPr lang="en-US"/>
          </a:p>
        </p:txBody>
      </p:sp>
      <p:sp>
        <p:nvSpPr>
          <p:cNvPr id="65633" name="Oval 113"/>
          <p:cNvSpPr>
            <a:spLocks noChangeArrowheads="1"/>
          </p:cNvSpPr>
          <p:nvPr/>
        </p:nvSpPr>
        <p:spPr bwMode="auto">
          <a:xfrm>
            <a:off x="5708650" y="3967163"/>
            <a:ext cx="44450"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34" name="Line 114"/>
          <p:cNvSpPr>
            <a:spLocks noChangeShapeType="1"/>
          </p:cNvSpPr>
          <p:nvPr/>
        </p:nvSpPr>
        <p:spPr bwMode="auto">
          <a:xfrm>
            <a:off x="5561013" y="4132263"/>
            <a:ext cx="317500" cy="0"/>
          </a:xfrm>
          <a:prstGeom prst="line">
            <a:avLst/>
          </a:prstGeom>
          <a:noFill/>
          <a:ln w="19050">
            <a:solidFill>
              <a:srgbClr val="FFE118"/>
            </a:solidFill>
            <a:round/>
            <a:headEnd/>
            <a:tailEnd/>
          </a:ln>
        </p:spPr>
        <p:txBody>
          <a:bodyPr wrap="none" anchor="ctr"/>
          <a:lstStyle/>
          <a:p>
            <a:endParaRPr lang="en-US"/>
          </a:p>
        </p:txBody>
      </p:sp>
      <p:sp>
        <p:nvSpPr>
          <p:cNvPr id="65635" name="AutoShape 115"/>
          <p:cNvSpPr>
            <a:spLocks noChangeArrowheads="1"/>
          </p:cNvSpPr>
          <p:nvPr/>
        </p:nvSpPr>
        <p:spPr bwMode="auto">
          <a:xfrm flipV="1">
            <a:off x="5003800" y="2936875"/>
            <a:ext cx="423863" cy="304800"/>
          </a:xfrm>
          <a:prstGeom prst="roundRect">
            <a:avLst>
              <a:gd name="adj" fmla="val 14898"/>
            </a:avLst>
          </a:prstGeom>
          <a:solidFill>
            <a:srgbClr val="FFE118"/>
          </a:solidFill>
          <a:ln w="19050">
            <a:solidFill>
              <a:srgbClr val="FFE118"/>
            </a:solidFill>
            <a:round/>
            <a:headEnd/>
            <a:tailEnd/>
          </a:ln>
        </p:spPr>
        <p:txBody>
          <a:bodyPr wrap="none" anchor="ctr"/>
          <a:lstStyle/>
          <a:p>
            <a:endParaRPr lang="en-US"/>
          </a:p>
        </p:txBody>
      </p:sp>
      <p:sp>
        <p:nvSpPr>
          <p:cNvPr id="65636" name="AutoShape 116"/>
          <p:cNvSpPr>
            <a:spLocks noChangeArrowheads="1"/>
          </p:cNvSpPr>
          <p:nvPr/>
        </p:nvSpPr>
        <p:spPr bwMode="auto">
          <a:xfrm flipV="1">
            <a:off x="5741988" y="2925763"/>
            <a:ext cx="425450" cy="304800"/>
          </a:xfrm>
          <a:prstGeom prst="roundRect">
            <a:avLst>
              <a:gd name="adj" fmla="val 14898"/>
            </a:avLst>
          </a:prstGeom>
          <a:solidFill>
            <a:srgbClr val="FFE118"/>
          </a:solidFill>
          <a:ln w="19050">
            <a:solidFill>
              <a:srgbClr val="FFE118"/>
            </a:solidFill>
            <a:round/>
            <a:headEnd/>
            <a:tailEnd/>
          </a:ln>
        </p:spPr>
        <p:txBody>
          <a:bodyPr wrap="none" anchor="ctr"/>
          <a:lstStyle/>
          <a:p>
            <a:endParaRPr lang="en-US"/>
          </a:p>
        </p:txBody>
      </p:sp>
      <p:sp>
        <p:nvSpPr>
          <p:cNvPr id="65637" name="Text Box 117"/>
          <p:cNvSpPr txBox="1">
            <a:spLocks noChangeArrowheads="1"/>
          </p:cNvSpPr>
          <p:nvPr/>
        </p:nvSpPr>
        <p:spPr bwMode="auto">
          <a:xfrm>
            <a:off x="5764213" y="3024188"/>
            <a:ext cx="430212" cy="1254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1DD1CB</a:t>
            </a:r>
            <a:endParaRPr lang="en-US" sz="2400">
              <a:latin typeface="Times New Roman" pitchFamily="18" charset="0"/>
            </a:endParaRPr>
          </a:p>
        </p:txBody>
      </p:sp>
      <p:sp>
        <p:nvSpPr>
          <p:cNvPr id="65638" name="Oval 118"/>
          <p:cNvSpPr>
            <a:spLocks noChangeArrowheads="1"/>
          </p:cNvSpPr>
          <p:nvPr/>
        </p:nvSpPr>
        <p:spPr bwMode="auto">
          <a:xfrm>
            <a:off x="7383463" y="3860800"/>
            <a:ext cx="115887"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639" name="AutoShape 119"/>
          <p:cNvSpPr>
            <a:spLocks noChangeArrowheads="1"/>
          </p:cNvSpPr>
          <p:nvPr/>
        </p:nvSpPr>
        <p:spPr bwMode="auto">
          <a:xfrm flipV="1">
            <a:off x="7334250" y="3860800"/>
            <a:ext cx="112713"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640" name="Group 120"/>
          <p:cNvGrpSpPr>
            <a:grpSpLocks/>
          </p:cNvGrpSpPr>
          <p:nvPr/>
        </p:nvGrpSpPr>
        <p:grpSpPr bwMode="auto">
          <a:xfrm>
            <a:off x="7419975" y="3717925"/>
            <a:ext cx="44450" cy="161925"/>
            <a:chOff x="3994" y="3521"/>
            <a:chExt cx="25" cy="87"/>
          </a:xfrm>
        </p:grpSpPr>
        <p:sp>
          <p:nvSpPr>
            <p:cNvPr id="66148" name="Line 121"/>
            <p:cNvSpPr>
              <a:spLocks noChangeShapeType="1"/>
            </p:cNvSpPr>
            <p:nvPr/>
          </p:nvSpPr>
          <p:spPr bwMode="auto">
            <a:xfrm>
              <a:off x="4004" y="3521"/>
              <a:ext cx="0" cy="68"/>
            </a:xfrm>
            <a:prstGeom prst="line">
              <a:avLst/>
            </a:prstGeom>
            <a:noFill/>
            <a:ln w="19050">
              <a:solidFill>
                <a:srgbClr val="008000"/>
              </a:solidFill>
              <a:round/>
              <a:headEnd/>
              <a:tailEnd/>
            </a:ln>
          </p:spPr>
          <p:txBody>
            <a:bodyPr wrap="none" anchor="ctr"/>
            <a:lstStyle/>
            <a:p>
              <a:endParaRPr lang="en-US"/>
            </a:p>
          </p:txBody>
        </p:sp>
        <p:sp>
          <p:nvSpPr>
            <p:cNvPr id="66149" name="Oval 122"/>
            <p:cNvSpPr>
              <a:spLocks noChangeArrowheads="1"/>
            </p:cNvSpPr>
            <p:nvPr/>
          </p:nvSpPr>
          <p:spPr bwMode="auto">
            <a:xfrm>
              <a:off x="3994" y="3589"/>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41" name="Group 123"/>
          <p:cNvGrpSpPr>
            <a:grpSpLocks/>
          </p:cNvGrpSpPr>
          <p:nvPr/>
        </p:nvGrpSpPr>
        <p:grpSpPr bwMode="auto">
          <a:xfrm>
            <a:off x="7419975" y="3965575"/>
            <a:ext cx="44450" cy="163513"/>
            <a:chOff x="3994" y="3654"/>
            <a:chExt cx="25" cy="88"/>
          </a:xfrm>
        </p:grpSpPr>
        <p:sp>
          <p:nvSpPr>
            <p:cNvPr id="66146" name="Line 124"/>
            <p:cNvSpPr>
              <a:spLocks noChangeShapeType="1"/>
            </p:cNvSpPr>
            <p:nvPr/>
          </p:nvSpPr>
          <p:spPr bwMode="auto">
            <a:xfrm>
              <a:off x="4004" y="3674"/>
              <a:ext cx="0" cy="68"/>
            </a:xfrm>
            <a:prstGeom prst="line">
              <a:avLst/>
            </a:prstGeom>
            <a:noFill/>
            <a:ln w="19050">
              <a:solidFill>
                <a:srgbClr val="008000"/>
              </a:solidFill>
              <a:round/>
              <a:headEnd/>
              <a:tailEnd/>
            </a:ln>
          </p:spPr>
          <p:txBody>
            <a:bodyPr wrap="none" anchor="ctr"/>
            <a:lstStyle/>
            <a:p>
              <a:endParaRPr lang="en-US"/>
            </a:p>
          </p:txBody>
        </p:sp>
        <p:sp>
          <p:nvSpPr>
            <p:cNvPr id="66147" name="Oval 125"/>
            <p:cNvSpPr>
              <a:spLocks noChangeArrowheads="1"/>
            </p:cNvSpPr>
            <p:nvPr/>
          </p:nvSpPr>
          <p:spPr bwMode="auto">
            <a:xfrm>
              <a:off x="3994" y="3654"/>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5642" name="Line 126"/>
          <p:cNvSpPr>
            <a:spLocks noChangeShapeType="1"/>
          </p:cNvSpPr>
          <p:nvPr/>
        </p:nvSpPr>
        <p:spPr bwMode="auto">
          <a:xfrm>
            <a:off x="7281863" y="4130675"/>
            <a:ext cx="315912" cy="0"/>
          </a:xfrm>
          <a:prstGeom prst="line">
            <a:avLst/>
          </a:prstGeom>
          <a:noFill/>
          <a:ln w="19050">
            <a:solidFill>
              <a:srgbClr val="008000"/>
            </a:solidFill>
            <a:round/>
            <a:headEnd/>
            <a:tailEnd/>
          </a:ln>
        </p:spPr>
        <p:txBody>
          <a:bodyPr wrap="none" anchor="ctr"/>
          <a:lstStyle/>
          <a:p>
            <a:endParaRPr lang="en-US"/>
          </a:p>
        </p:txBody>
      </p:sp>
      <p:sp>
        <p:nvSpPr>
          <p:cNvPr id="65643" name="Oval 127"/>
          <p:cNvSpPr>
            <a:spLocks noChangeArrowheads="1"/>
          </p:cNvSpPr>
          <p:nvPr/>
        </p:nvSpPr>
        <p:spPr bwMode="auto">
          <a:xfrm>
            <a:off x="7824788" y="3862388"/>
            <a:ext cx="114300"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644" name="AutoShape 128"/>
          <p:cNvSpPr>
            <a:spLocks noChangeArrowheads="1"/>
          </p:cNvSpPr>
          <p:nvPr/>
        </p:nvSpPr>
        <p:spPr bwMode="auto">
          <a:xfrm flipV="1">
            <a:off x="7773988" y="3862388"/>
            <a:ext cx="111125"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645" name="Group 129"/>
          <p:cNvGrpSpPr>
            <a:grpSpLocks/>
          </p:cNvGrpSpPr>
          <p:nvPr/>
        </p:nvGrpSpPr>
        <p:grpSpPr bwMode="auto">
          <a:xfrm>
            <a:off x="7858125" y="3717925"/>
            <a:ext cx="42863" cy="163513"/>
            <a:chOff x="4239" y="3521"/>
            <a:chExt cx="24" cy="88"/>
          </a:xfrm>
        </p:grpSpPr>
        <p:sp>
          <p:nvSpPr>
            <p:cNvPr id="66144" name="Line 130"/>
            <p:cNvSpPr>
              <a:spLocks noChangeShapeType="1"/>
            </p:cNvSpPr>
            <p:nvPr/>
          </p:nvSpPr>
          <p:spPr bwMode="auto">
            <a:xfrm>
              <a:off x="4249" y="3521"/>
              <a:ext cx="0" cy="69"/>
            </a:xfrm>
            <a:prstGeom prst="line">
              <a:avLst/>
            </a:prstGeom>
            <a:noFill/>
            <a:ln w="19050">
              <a:solidFill>
                <a:srgbClr val="008000"/>
              </a:solidFill>
              <a:round/>
              <a:headEnd/>
              <a:tailEnd/>
            </a:ln>
          </p:spPr>
          <p:txBody>
            <a:bodyPr wrap="none" anchor="ctr"/>
            <a:lstStyle/>
            <a:p>
              <a:endParaRPr lang="en-US"/>
            </a:p>
          </p:txBody>
        </p:sp>
        <p:sp>
          <p:nvSpPr>
            <p:cNvPr id="66145" name="Oval 131"/>
            <p:cNvSpPr>
              <a:spLocks noChangeArrowheads="1"/>
            </p:cNvSpPr>
            <p:nvPr/>
          </p:nvSpPr>
          <p:spPr bwMode="auto">
            <a:xfrm>
              <a:off x="4239" y="3590"/>
              <a:ext cx="24"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46" name="Group 132"/>
          <p:cNvGrpSpPr>
            <a:grpSpLocks/>
          </p:cNvGrpSpPr>
          <p:nvPr/>
        </p:nvGrpSpPr>
        <p:grpSpPr bwMode="auto">
          <a:xfrm>
            <a:off x="7858125" y="3967163"/>
            <a:ext cx="42863" cy="163512"/>
            <a:chOff x="4239" y="3655"/>
            <a:chExt cx="24" cy="88"/>
          </a:xfrm>
        </p:grpSpPr>
        <p:sp>
          <p:nvSpPr>
            <p:cNvPr id="66142" name="Line 133"/>
            <p:cNvSpPr>
              <a:spLocks noChangeShapeType="1"/>
            </p:cNvSpPr>
            <p:nvPr/>
          </p:nvSpPr>
          <p:spPr bwMode="auto">
            <a:xfrm>
              <a:off x="4249" y="3675"/>
              <a:ext cx="0" cy="68"/>
            </a:xfrm>
            <a:prstGeom prst="line">
              <a:avLst/>
            </a:prstGeom>
            <a:noFill/>
            <a:ln w="19050">
              <a:solidFill>
                <a:srgbClr val="008000"/>
              </a:solidFill>
              <a:round/>
              <a:headEnd/>
              <a:tailEnd/>
            </a:ln>
          </p:spPr>
          <p:txBody>
            <a:bodyPr wrap="none" anchor="ctr"/>
            <a:lstStyle/>
            <a:p>
              <a:endParaRPr lang="en-US"/>
            </a:p>
          </p:txBody>
        </p:sp>
        <p:sp>
          <p:nvSpPr>
            <p:cNvPr id="66143" name="Oval 134"/>
            <p:cNvSpPr>
              <a:spLocks noChangeArrowheads="1"/>
            </p:cNvSpPr>
            <p:nvPr/>
          </p:nvSpPr>
          <p:spPr bwMode="auto">
            <a:xfrm>
              <a:off x="4239" y="3655"/>
              <a:ext cx="24"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5647" name="Line 135"/>
          <p:cNvSpPr>
            <a:spLocks noChangeShapeType="1"/>
          </p:cNvSpPr>
          <p:nvPr/>
        </p:nvSpPr>
        <p:spPr bwMode="auto">
          <a:xfrm>
            <a:off x="7724775" y="4130675"/>
            <a:ext cx="314325" cy="0"/>
          </a:xfrm>
          <a:prstGeom prst="line">
            <a:avLst/>
          </a:prstGeom>
          <a:noFill/>
          <a:ln w="19050">
            <a:solidFill>
              <a:srgbClr val="008000"/>
            </a:solidFill>
            <a:round/>
            <a:headEnd/>
            <a:tailEnd/>
          </a:ln>
        </p:spPr>
        <p:txBody>
          <a:bodyPr wrap="none" anchor="ctr"/>
          <a:lstStyle/>
          <a:p>
            <a:endParaRPr lang="en-US"/>
          </a:p>
        </p:txBody>
      </p:sp>
      <p:sp>
        <p:nvSpPr>
          <p:cNvPr id="65648" name="Oval 136"/>
          <p:cNvSpPr>
            <a:spLocks noChangeArrowheads="1"/>
          </p:cNvSpPr>
          <p:nvPr/>
        </p:nvSpPr>
        <p:spPr bwMode="auto">
          <a:xfrm>
            <a:off x="8494713" y="3860800"/>
            <a:ext cx="112712"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649" name="AutoShape 137"/>
          <p:cNvSpPr>
            <a:spLocks noChangeArrowheads="1"/>
          </p:cNvSpPr>
          <p:nvPr/>
        </p:nvSpPr>
        <p:spPr bwMode="auto">
          <a:xfrm flipV="1">
            <a:off x="8442325" y="3860800"/>
            <a:ext cx="112713"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650" name="Group 138"/>
          <p:cNvGrpSpPr>
            <a:grpSpLocks/>
          </p:cNvGrpSpPr>
          <p:nvPr/>
        </p:nvGrpSpPr>
        <p:grpSpPr bwMode="auto">
          <a:xfrm>
            <a:off x="8528050" y="3717925"/>
            <a:ext cx="41275" cy="161925"/>
            <a:chOff x="4613" y="3521"/>
            <a:chExt cx="23" cy="87"/>
          </a:xfrm>
        </p:grpSpPr>
        <p:sp>
          <p:nvSpPr>
            <p:cNvPr id="66140" name="Line 139"/>
            <p:cNvSpPr>
              <a:spLocks noChangeShapeType="1"/>
            </p:cNvSpPr>
            <p:nvPr/>
          </p:nvSpPr>
          <p:spPr bwMode="auto">
            <a:xfrm>
              <a:off x="4622" y="3521"/>
              <a:ext cx="0" cy="68"/>
            </a:xfrm>
            <a:prstGeom prst="line">
              <a:avLst/>
            </a:prstGeom>
            <a:noFill/>
            <a:ln w="19050">
              <a:solidFill>
                <a:srgbClr val="008000"/>
              </a:solidFill>
              <a:round/>
              <a:headEnd/>
              <a:tailEnd/>
            </a:ln>
          </p:spPr>
          <p:txBody>
            <a:bodyPr wrap="none" anchor="ctr"/>
            <a:lstStyle/>
            <a:p>
              <a:endParaRPr lang="en-US"/>
            </a:p>
          </p:txBody>
        </p:sp>
        <p:sp>
          <p:nvSpPr>
            <p:cNvPr id="66141" name="Oval 140"/>
            <p:cNvSpPr>
              <a:spLocks noChangeArrowheads="1"/>
            </p:cNvSpPr>
            <p:nvPr/>
          </p:nvSpPr>
          <p:spPr bwMode="auto">
            <a:xfrm>
              <a:off x="4613" y="3589"/>
              <a:ext cx="23"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51" name="Group 141"/>
          <p:cNvGrpSpPr>
            <a:grpSpLocks/>
          </p:cNvGrpSpPr>
          <p:nvPr/>
        </p:nvGrpSpPr>
        <p:grpSpPr bwMode="auto">
          <a:xfrm>
            <a:off x="8528050" y="3965575"/>
            <a:ext cx="41275" cy="163513"/>
            <a:chOff x="4613" y="3654"/>
            <a:chExt cx="23" cy="88"/>
          </a:xfrm>
        </p:grpSpPr>
        <p:sp>
          <p:nvSpPr>
            <p:cNvPr id="66138" name="Line 142"/>
            <p:cNvSpPr>
              <a:spLocks noChangeShapeType="1"/>
            </p:cNvSpPr>
            <p:nvPr/>
          </p:nvSpPr>
          <p:spPr bwMode="auto">
            <a:xfrm>
              <a:off x="4622" y="3674"/>
              <a:ext cx="0" cy="68"/>
            </a:xfrm>
            <a:prstGeom prst="line">
              <a:avLst/>
            </a:prstGeom>
            <a:noFill/>
            <a:ln w="19050">
              <a:solidFill>
                <a:srgbClr val="008000"/>
              </a:solidFill>
              <a:round/>
              <a:headEnd/>
              <a:tailEnd/>
            </a:ln>
          </p:spPr>
          <p:txBody>
            <a:bodyPr wrap="none" anchor="ctr"/>
            <a:lstStyle/>
            <a:p>
              <a:endParaRPr lang="en-US"/>
            </a:p>
          </p:txBody>
        </p:sp>
        <p:sp>
          <p:nvSpPr>
            <p:cNvPr id="66139" name="Oval 143"/>
            <p:cNvSpPr>
              <a:spLocks noChangeArrowheads="1"/>
            </p:cNvSpPr>
            <p:nvPr/>
          </p:nvSpPr>
          <p:spPr bwMode="auto">
            <a:xfrm>
              <a:off x="4613" y="3654"/>
              <a:ext cx="23"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5652" name="Line 144"/>
          <p:cNvSpPr>
            <a:spLocks noChangeShapeType="1"/>
          </p:cNvSpPr>
          <p:nvPr/>
        </p:nvSpPr>
        <p:spPr bwMode="auto">
          <a:xfrm>
            <a:off x="8389938" y="4129088"/>
            <a:ext cx="315912" cy="0"/>
          </a:xfrm>
          <a:prstGeom prst="line">
            <a:avLst/>
          </a:prstGeom>
          <a:noFill/>
          <a:ln w="19050">
            <a:solidFill>
              <a:srgbClr val="008000"/>
            </a:solidFill>
            <a:round/>
            <a:headEnd/>
            <a:tailEnd/>
          </a:ln>
        </p:spPr>
        <p:txBody>
          <a:bodyPr wrap="none" anchor="ctr"/>
          <a:lstStyle/>
          <a:p>
            <a:endParaRPr lang="en-US"/>
          </a:p>
        </p:txBody>
      </p:sp>
      <p:sp>
        <p:nvSpPr>
          <p:cNvPr id="65653" name="Line 145"/>
          <p:cNvSpPr>
            <a:spLocks noChangeShapeType="1"/>
          </p:cNvSpPr>
          <p:nvPr/>
        </p:nvSpPr>
        <p:spPr bwMode="auto">
          <a:xfrm>
            <a:off x="6467475" y="4508500"/>
            <a:ext cx="0" cy="192088"/>
          </a:xfrm>
          <a:prstGeom prst="line">
            <a:avLst/>
          </a:prstGeom>
          <a:noFill/>
          <a:ln w="19050">
            <a:solidFill>
              <a:srgbClr val="FFE118"/>
            </a:solidFill>
            <a:round/>
            <a:headEnd/>
            <a:tailEnd type="triangle" w="med" len="med"/>
          </a:ln>
        </p:spPr>
        <p:txBody>
          <a:bodyPr wrap="none" anchor="ctr"/>
          <a:lstStyle/>
          <a:p>
            <a:endParaRPr lang="en-US"/>
          </a:p>
        </p:txBody>
      </p:sp>
      <p:sp>
        <p:nvSpPr>
          <p:cNvPr id="65654" name="Text Box 146"/>
          <p:cNvSpPr txBox="1">
            <a:spLocks noChangeArrowheads="1"/>
          </p:cNvSpPr>
          <p:nvPr/>
        </p:nvSpPr>
        <p:spPr bwMode="auto">
          <a:xfrm>
            <a:off x="5356225" y="3551238"/>
            <a:ext cx="392113" cy="1714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1DD1</a:t>
            </a:r>
            <a:endParaRPr lang="en-US" sz="900">
              <a:latin typeface="Times New Roman" pitchFamily="18" charset="0"/>
            </a:endParaRPr>
          </a:p>
        </p:txBody>
      </p:sp>
      <p:sp>
        <p:nvSpPr>
          <p:cNvPr id="65655" name="Text Box 147"/>
          <p:cNvSpPr txBox="1">
            <a:spLocks noChangeArrowheads="1"/>
          </p:cNvSpPr>
          <p:nvPr/>
        </p:nvSpPr>
        <p:spPr bwMode="auto">
          <a:xfrm>
            <a:off x="7478713" y="3560763"/>
            <a:ext cx="384175" cy="1412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a:t>
            </a:r>
          </a:p>
        </p:txBody>
      </p:sp>
      <p:sp>
        <p:nvSpPr>
          <p:cNvPr id="65656" name="Text Box 148"/>
          <p:cNvSpPr txBox="1">
            <a:spLocks noChangeArrowheads="1"/>
          </p:cNvSpPr>
          <p:nvPr/>
        </p:nvSpPr>
        <p:spPr bwMode="auto">
          <a:xfrm>
            <a:off x="5118100" y="5180013"/>
            <a:ext cx="371475" cy="1397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1DY1B</a:t>
            </a:r>
          </a:p>
        </p:txBody>
      </p:sp>
      <p:sp>
        <p:nvSpPr>
          <p:cNvPr id="65657" name="Text Box 149"/>
          <p:cNvSpPr txBox="1">
            <a:spLocks noChangeArrowheads="1"/>
          </p:cNvSpPr>
          <p:nvPr/>
        </p:nvSpPr>
        <p:spPr bwMode="auto">
          <a:xfrm>
            <a:off x="6084888" y="4699000"/>
            <a:ext cx="787400" cy="295275"/>
          </a:xfrm>
          <a:prstGeom prst="rect">
            <a:avLst/>
          </a:prstGeom>
          <a:noFill/>
          <a:ln w="9525">
            <a:noFill/>
            <a:miter lim="800000"/>
            <a:headEnd/>
            <a:tailEnd/>
          </a:ln>
        </p:spPr>
        <p:txBody>
          <a:bodyPr lIns="0" tIns="0" rIns="0" bIns="0"/>
          <a:lstStyle/>
          <a:p>
            <a:pPr algn="ctr" defTabSz="457200">
              <a:buClr>
                <a:srgbClr val="000000"/>
              </a:buClr>
              <a:buSzPct val="90000"/>
              <a:buFont typeface="Monotype Sorts" pitchFamily="2" charset="2"/>
              <a:buNone/>
            </a:pPr>
            <a:r>
              <a:rPr lang="en-US" sz="900" b="1"/>
              <a:t>RHR ISOLATION</a:t>
            </a:r>
          </a:p>
          <a:p>
            <a:pPr algn="ctr" defTabSz="457200">
              <a:buClr>
                <a:srgbClr val="000000"/>
              </a:buClr>
              <a:buSzPct val="90000"/>
              <a:buFont typeface="Monotype Sorts" pitchFamily="2" charset="2"/>
              <a:buNone/>
            </a:pPr>
            <a:r>
              <a:rPr lang="en-US" sz="500"/>
              <a:t>        </a:t>
            </a:r>
            <a:r>
              <a:rPr lang="en-US" sz="900" b="1"/>
              <a:t>VALVE</a:t>
            </a:r>
          </a:p>
        </p:txBody>
      </p:sp>
      <p:sp>
        <p:nvSpPr>
          <p:cNvPr id="65658" name="Text Box 150"/>
          <p:cNvSpPr txBox="1">
            <a:spLocks noChangeArrowheads="1"/>
          </p:cNvSpPr>
          <p:nvPr/>
        </p:nvSpPr>
        <p:spPr bwMode="auto">
          <a:xfrm>
            <a:off x="7150100" y="5195888"/>
            <a:ext cx="38417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1BY1B</a:t>
            </a:r>
          </a:p>
        </p:txBody>
      </p:sp>
      <p:sp>
        <p:nvSpPr>
          <p:cNvPr id="65659" name="Text Box 151"/>
          <p:cNvSpPr txBox="1">
            <a:spLocks noChangeArrowheads="1"/>
          </p:cNvSpPr>
          <p:nvPr/>
        </p:nvSpPr>
        <p:spPr bwMode="auto">
          <a:xfrm>
            <a:off x="7853363" y="5202238"/>
            <a:ext cx="368300" cy="1238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1BY2B</a:t>
            </a:r>
          </a:p>
        </p:txBody>
      </p:sp>
      <p:sp>
        <p:nvSpPr>
          <p:cNvPr id="65660" name="Text Box 152"/>
          <p:cNvSpPr txBox="1">
            <a:spLocks noChangeArrowheads="1"/>
          </p:cNvSpPr>
          <p:nvPr/>
        </p:nvSpPr>
        <p:spPr bwMode="auto">
          <a:xfrm>
            <a:off x="5565775" y="4133850"/>
            <a:ext cx="384175"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1DD11</a:t>
            </a:r>
          </a:p>
        </p:txBody>
      </p:sp>
      <p:sp>
        <p:nvSpPr>
          <p:cNvPr id="65661" name="Text Box 153"/>
          <p:cNvSpPr txBox="1">
            <a:spLocks noChangeArrowheads="1"/>
          </p:cNvSpPr>
          <p:nvPr/>
        </p:nvSpPr>
        <p:spPr bwMode="auto">
          <a:xfrm>
            <a:off x="7245350" y="4133850"/>
            <a:ext cx="360363" cy="1238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1BD11</a:t>
            </a:r>
          </a:p>
        </p:txBody>
      </p:sp>
      <p:sp>
        <p:nvSpPr>
          <p:cNvPr id="65662" name="Text Box 154"/>
          <p:cNvSpPr txBox="1">
            <a:spLocks noChangeArrowheads="1"/>
          </p:cNvSpPr>
          <p:nvPr/>
        </p:nvSpPr>
        <p:spPr bwMode="auto">
          <a:xfrm>
            <a:off x="7727950" y="4140200"/>
            <a:ext cx="376238" cy="1222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1BD12</a:t>
            </a:r>
          </a:p>
        </p:txBody>
      </p:sp>
      <p:sp>
        <p:nvSpPr>
          <p:cNvPr id="65663" name="Text Box 155"/>
          <p:cNvSpPr txBox="1">
            <a:spLocks noChangeArrowheads="1"/>
          </p:cNvSpPr>
          <p:nvPr/>
        </p:nvSpPr>
        <p:spPr bwMode="auto">
          <a:xfrm>
            <a:off x="8385175" y="4130675"/>
            <a:ext cx="404813" cy="1222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1BD1M</a:t>
            </a:r>
          </a:p>
        </p:txBody>
      </p:sp>
      <p:sp>
        <p:nvSpPr>
          <p:cNvPr id="65664" name="Text Box 156"/>
          <p:cNvSpPr txBox="1">
            <a:spLocks noChangeArrowheads="1"/>
          </p:cNvSpPr>
          <p:nvPr/>
        </p:nvSpPr>
        <p:spPr bwMode="auto">
          <a:xfrm>
            <a:off x="6324600" y="2916238"/>
            <a:ext cx="390525" cy="11906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1DD1B</a:t>
            </a:r>
          </a:p>
        </p:txBody>
      </p:sp>
      <p:sp>
        <p:nvSpPr>
          <p:cNvPr id="65665" name="Text Box 157"/>
          <p:cNvSpPr txBox="1">
            <a:spLocks noChangeArrowheads="1"/>
          </p:cNvSpPr>
          <p:nvPr/>
        </p:nvSpPr>
        <p:spPr bwMode="auto">
          <a:xfrm>
            <a:off x="8407400" y="2927350"/>
            <a:ext cx="32702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1BD1B</a:t>
            </a:r>
          </a:p>
        </p:txBody>
      </p:sp>
      <p:sp>
        <p:nvSpPr>
          <p:cNvPr id="65666" name="Line 158"/>
          <p:cNvSpPr>
            <a:spLocks noChangeShapeType="1"/>
          </p:cNvSpPr>
          <p:nvPr/>
        </p:nvSpPr>
        <p:spPr bwMode="auto">
          <a:xfrm>
            <a:off x="5045075" y="5338763"/>
            <a:ext cx="496888" cy="0"/>
          </a:xfrm>
          <a:prstGeom prst="line">
            <a:avLst/>
          </a:prstGeom>
          <a:noFill/>
          <a:ln w="31750">
            <a:solidFill>
              <a:srgbClr val="FFE118"/>
            </a:solidFill>
            <a:round/>
            <a:headEnd/>
            <a:tailEnd/>
          </a:ln>
        </p:spPr>
        <p:txBody>
          <a:bodyPr wrap="none" anchor="ctr"/>
          <a:lstStyle/>
          <a:p>
            <a:endParaRPr lang="en-US"/>
          </a:p>
        </p:txBody>
      </p:sp>
      <p:sp>
        <p:nvSpPr>
          <p:cNvPr id="65667" name="Line 159"/>
          <p:cNvSpPr>
            <a:spLocks noChangeShapeType="1"/>
          </p:cNvSpPr>
          <p:nvPr/>
        </p:nvSpPr>
        <p:spPr bwMode="auto">
          <a:xfrm>
            <a:off x="7086600" y="5351463"/>
            <a:ext cx="500063" cy="0"/>
          </a:xfrm>
          <a:prstGeom prst="line">
            <a:avLst/>
          </a:prstGeom>
          <a:noFill/>
          <a:ln w="31750">
            <a:solidFill>
              <a:srgbClr val="008000"/>
            </a:solidFill>
            <a:round/>
            <a:headEnd/>
            <a:tailEnd/>
          </a:ln>
        </p:spPr>
        <p:txBody>
          <a:bodyPr wrap="none" anchor="ctr"/>
          <a:lstStyle/>
          <a:p>
            <a:endParaRPr lang="en-US"/>
          </a:p>
        </p:txBody>
      </p:sp>
      <p:sp>
        <p:nvSpPr>
          <p:cNvPr id="65668" name="Line 160"/>
          <p:cNvSpPr>
            <a:spLocks noChangeShapeType="1"/>
          </p:cNvSpPr>
          <p:nvPr/>
        </p:nvSpPr>
        <p:spPr bwMode="auto">
          <a:xfrm>
            <a:off x="7789863" y="5349875"/>
            <a:ext cx="498475" cy="0"/>
          </a:xfrm>
          <a:prstGeom prst="line">
            <a:avLst/>
          </a:prstGeom>
          <a:noFill/>
          <a:ln w="31750">
            <a:solidFill>
              <a:srgbClr val="008000"/>
            </a:solidFill>
            <a:round/>
            <a:headEnd/>
            <a:tailEnd/>
          </a:ln>
        </p:spPr>
        <p:txBody>
          <a:bodyPr wrap="none" anchor="ctr"/>
          <a:lstStyle/>
          <a:p>
            <a:endParaRPr lang="en-US"/>
          </a:p>
        </p:txBody>
      </p:sp>
      <p:sp>
        <p:nvSpPr>
          <p:cNvPr id="65669" name="Text Box 161"/>
          <p:cNvSpPr txBox="1">
            <a:spLocks noChangeArrowheads="1"/>
          </p:cNvSpPr>
          <p:nvPr/>
        </p:nvSpPr>
        <p:spPr bwMode="auto">
          <a:xfrm>
            <a:off x="4905375" y="4759325"/>
            <a:ext cx="374650"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1DD1I4</a:t>
            </a:r>
            <a:endParaRPr lang="en-US" sz="2400">
              <a:latin typeface="Times New Roman" pitchFamily="18" charset="0"/>
            </a:endParaRPr>
          </a:p>
        </p:txBody>
      </p:sp>
      <p:sp>
        <p:nvSpPr>
          <p:cNvPr id="65670" name="AutoShape 162"/>
          <p:cNvSpPr>
            <a:spLocks noChangeArrowheads="1"/>
          </p:cNvSpPr>
          <p:nvPr/>
        </p:nvSpPr>
        <p:spPr bwMode="auto">
          <a:xfrm flipV="1">
            <a:off x="6904038" y="4710113"/>
            <a:ext cx="465137" cy="230187"/>
          </a:xfrm>
          <a:prstGeom prst="roundRect">
            <a:avLst>
              <a:gd name="adj" fmla="val 14972"/>
            </a:avLst>
          </a:prstGeom>
          <a:solidFill>
            <a:srgbClr val="008000"/>
          </a:solidFill>
          <a:ln w="19050">
            <a:solidFill>
              <a:srgbClr val="008000"/>
            </a:solidFill>
            <a:round/>
            <a:headEnd/>
            <a:tailEnd/>
          </a:ln>
        </p:spPr>
        <p:txBody>
          <a:bodyPr wrap="none" anchor="ctr"/>
          <a:lstStyle/>
          <a:p>
            <a:endParaRPr lang="en-US"/>
          </a:p>
        </p:txBody>
      </p:sp>
      <p:sp>
        <p:nvSpPr>
          <p:cNvPr id="65671" name="Text Box 163"/>
          <p:cNvSpPr txBox="1">
            <a:spLocks noChangeArrowheads="1"/>
          </p:cNvSpPr>
          <p:nvPr/>
        </p:nvSpPr>
        <p:spPr bwMode="auto">
          <a:xfrm>
            <a:off x="6962775" y="4760913"/>
            <a:ext cx="369888"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1BD1I2</a:t>
            </a:r>
            <a:endParaRPr lang="en-US" sz="2400">
              <a:latin typeface="Times New Roman" pitchFamily="18" charset="0"/>
            </a:endParaRPr>
          </a:p>
        </p:txBody>
      </p:sp>
      <p:sp>
        <p:nvSpPr>
          <p:cNvPr id="65672" name="Text Box 164"/>
          <p:cNvSpPr txBox="1">
            <a:spLocks noChangeArrowheads="1"/>
          </p:cNvSpPr>
          <p:nvPr/>
        </p:nvSpPr>
        <p:spPr bwMode="auto">
          <a:xfrm>
            <a:off x="6284913" y="4332288"/>
            <a:ext cx="376237" cy="1254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1DD1I6</a:t>
            </a:r>
            <a:endParaRPr lang="en-US" sz="2400">
              <a:latin typeface="Times New Roman" pitchFamily="18" charset="0"/>
            </a:endParaRPr>
          </a:p>
        </p:txBody>
      </p:sp>
      <p:sp>
        <p:nvSpPr>
          <p:cNvPr id="65673" name="AutoShape 165"/>
          <p:cNvSpPr>
            <a:spLocks noChangeArrowheads="1"/>
          </p:cNvSpPr>
          <p:nvPr/>
        </p:nvSpPr>
        <p:spPr bwMode="auto">
          <a:xfrm flipV="1">
            <a:off x="8069263" y="4710113"/>
            <a:ext cx="463550" cy="230187"/>
          </a:xfrm>
          <a:prstGeom prst="roundRect">
            <a:avLst>
              <a:gd name="adj" fmla="val 14977"/>
            </a:avLst>
          </a:prstGeom>
          <a:solidFill>
            <a:srgbClr val="008000"/>
          </a:solidFill>
          <a:ln w="19050">
            <a:solidFill>
              <a:srgbClr val="008000"/>
            </a:solidFill>
            <a:round/>
            <a:headEnd/>
            <a:tailEnd/>
          </a:ln>
        </p:spPr>
        <p:txBody>
          <a:bodyPr wrap="none" anchor="ctr"/>
          <a:lstStyle/>
          <a:p>
            <a:endParaRPr lang="en-US"/>
          </a:p>
        </p:txBody>
      </p:sp>
      <p:sp>
        <p:nvSpPr>
          <p:cNvPr id="65674" name="Text Box 166"/>
          <p:cNvSpPr txBox="1">
            <a:spLocks noChangeArrowheads="1"/>
          </p:cNvSpPr>
          <p:nvPr/>
        </p:nvSpPr>
        <p:spPr bwMode="auto">
          <a:xfrm>
            <a:off x="8093075" y="4760913"/>
            <a:ext cx="428625" cy="1285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1BD1I12</a:t>
            </a:r>
            <a:endParaRPr lang="en-US" sz="2400">
              <a:latin typeface="Times New Roman" pitchFamily="18" charset="0"/>
            </a:endParaRPr>
          </a:p>
        </p:txBody>
      </p:sp>
      <p:sp>
        <p:nvSpPr>
          <p:cNvPr id="65675" name="AutoShape 167"/>
          <p:cNvSpPr>
            <a:spLocks noChangeArrowheads="1"/>
          </p:cNvSpPr>
          <p:nvPr/>
        </p:nvSpPr>
        <p:spPr bwMode="auto">
          <a:xfrm flipV="1">
            <a:off x="7758113" y="2933700"/>
            <a:ext cx="423862" cy="306388"/>
          </a:xfrm>
          <a:prstGeom prst="roundRect">
            <a:avLst>
              <a:gd name="adj" fmla="val 14898"/>
            </a:avLst>
          </a:prstGeom>
          <a:solidFill>
            <a:srgbClr val="008000"/>
          </a:solidFill>
          <a:ln w="19050">
            <a:solidFill>
              <a:srgbClr val="008000"/>
            </a:solidFill>
            <a:round/>
            <a:headEnd/>
            <a:tailEnd/>
          </a:ln>
        </p:spPr>
        <p:txBody>
          <a:bodyPr wrap="none" anchor="ctr"/>
          <a:lstStyle/>
          <a:p>
            <a:endParaRPr lang="en-US"/>
          </a:p>
        </p:txBody>
      </p:sp>
      <p:sp>
        <p:nvSpPr>
          <p:cNvPr id="65676" name="Text Box 168"/>
          <p:cNvSpPr txBox="1">
            <a:spLocks noChangeArrowheads="1"/>
          </p:cNvSpPr>
          <p:nvPr/>
        </p:nvSpPr>
        <p:spPr bwMode="auto">
          <a:xfrm>
            <a:off x="7764463" y="3027363"/>
            <a:ext cx="423862"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1BD1CA</a:t>
            </a:r>
            <a:endParaRPr lang="en-US" sz="2400">
              <a:latin typeface="Times New Roman" pitchFamily="18" charset="0"/>
            </a:endParaRPr>
          </a:p>
        </p:txBody>
      </p:sp>
      <p:sp>
        <p:nvSpPr>
          <p:cNvPr id="65677" name="AutoShape 169"/>
          <p:cNvSpPr>
            <a:spLocks noChangeArrowheads="1"/>
          </p:cNvSpPr>
          <p:nvPr/>
        </p:nvSpPr>
        <p:spPr bwMode="auto">
          <a:xfrm flipV="1">
            <a:off x="7029450" y="2930525"/>
            <a:ext cx="427038" cy="304800"/>
          </a:xfrm>
          <a:prstGeom prst="roundRect">
            <a:avLst>
              <a:gd name="adj" fmla="val 14898"/>
            </a:avLst>
          </a:prstGeom>
          <a:solidFill>
            <a:srgbClr val="008000"/>
          </a:solidFill>
          <a:ln w="19050">
            <a:solidFill>
              <a:srgbClr val="008000"/>
            </a:solidFill>
            <a:round/>
            <a:headEnd/>
            <a:tailEnd/>
          </a:ln>
        </p:spPr>
        <p:txBody>
          <a:bodyPr wrap="none" anchor="ctr"/>
          <a:lstStyle/>
          <a:p>
            <a:endParaRPr lang="en-US"/>
          </a:p>
        </p:txBody>
      </p:sp>
      <p:sp>
        <p:nvSpPr>
          <p:cNvPr id="65678" name="Text Box 170"/>
          <p:cNvSpPr txBox="1">
            <a:spLocks noChangeArrowheads="1"/>
          </p:cNvSpPr>
          <p:nvPr/>
        </p:nvSpPr>
        <p:spPr bwMode="auto">
          <a:xfrm>
            <a:off x="7040563" y="3025775"/>
            <a:ext cx="422275" cy="12858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1BD1CB</a:t>
            </a:r>
            <a:endParaRPr lang="en-US" sz="2400">
              <a:latin typeface="Times New Roman" pitchFamily="18" charset="0"/>
            </a:endParaRPr>
          </a:p>
        </p:txBody>
      </p:sp>
      <p:sp>
        <p:nvSpPr>
          <p:cNvPr id="65679" name="Oval 171"/>
          <p:cNvSpPr>
            <a:spLocks noChangeArrowheads="1"/>
          </p:cNvSpPr>
          <p:nvPr/>
        </p:nvSpPr>
        <p:spPr bwMode="auto">
          <a:xfrm>
            <a:off x="6429375" y="3446463"/>
            <a:ext cx="112713" cy="11906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80" name="AutoShape 172"/>
          <p:cNvSpPr>
            <a:spLocks noChangeArrowheads="1"/>
          </p:cNvSpPr>
          <p:nvPr/>
        </p:nvSpPr>
        <p:spPr bwMode="auto">
          <a:xfrm flipV="1">
            <a:off x="6378575" y="3446463"/>
            <a:ext cx="112713"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681" name="Line 173"/>
          <p:cNvSpPr>
            <a:spLocks noChangeShapeType="1"/>
          </p:cNvSpPr>
          <p:nvPr/>
        </p:nvSpPr>
        <p:spPr bwMode="auto">
          <a:xfrm>
            <a:off x="6481763" y="3300413"/>
            <a:ext cx="0" cy="128587"/>
          </a:xfrm>
          <a:prstGeom prst="line">
            <a:avLst/>
          </a:prstGeom>
          <a:noFill/>
          <a:ln w="19050">
            <a:solidFill>
              <a:srgbClr val="FFE118"/>
            </a:solidFill>
            <a:round/>
            <a:headEnd/>
            <a:tailEnd/>
          </a:ln>
        </p:spPr>
        <p:txBody>
          <a:bodyPr wrap="none" anchor="ctr"/>
          <a:lstStyle/>
          <a:p>
            <a:endParaRPr lang="en-US"/>
          </a:p>
        </p:txBody>
      </p:sp>
      <p:sp>
        <p:nvSpPr>
          <p:cNvPr id="65682" name="Oval 174"/>
          <p:cNvSpPr>
            <a:spLocks noChangeArrowheads="1"/>
          </p:cNvSpPr>
          <p:nvPr/>
        </p:nvSpPr>
        <p:spPr bwMode="auto">
          <a:xfrm>
            <a:off x="6464300" y="3429000"/>
            <a:ext cx="42863"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83" name="Line 175"/>
          <p:cNvSpPr>
            <a:spLocks noChangeShapeType="1"/>
          </p:cNvSpPr>
          <p:nvPr/>
        </p:nvSpPr>
        <p:spPr bwMode="auto">
          <a:xfrm>
            <a:off x="6480175" y="3587750"/>
            <a:ext cx="0" cy="127000"/>
          </a:xfrm>
          <a:prstGeom prst="line">
            <a:avLst/>
          </a:prstGeom>
          <a:noFill/>
          <a:ln w="19050">
            <a:solidFill>
              <a:srgbClr val="FFE118"/>
            </a:solidFill>
            <a:round/>
            <a:headEnd/>
            <a:tailEnd/>
          </a:ln>
        </p:spPr>
        <p:txBody>
          <a:bodyPr wrap="none" anchor="ctr"/>
          <a:lstStyle/>
          <a:p>
            <a:endParaRPr lang="en-US"/>
          </a:p>
        </p:txBody>
      </p:sp>
      <p:sp>
        <p:nvSpPr>
          <p:cNvPr id="65684" name="Oval 176"/>
          <p:cNvSpPr>
            <a:spLocks noChangeArrowheads="1"/>
          </p:cNvSpPr>
          <p:nvPr/>
        </p:nvSpPr>
        <p:spPr bwMode="auto">
          <a:xfrm>
            <a:off x="6464300" y="3549650"/>
            <a:ext cx="42863"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685" name="Line 177"/>
          <p:cNvSpPr>
            <a:spLocks noChangeShapeType="1"/>
          </p:cNvSpPr>
          <p:nvPr/>
        </p:nvSpPr>
        <p:spPr bwMode="auto">
          <a:xfrm>
            <a:off x="6462713" y="3295650"/>
            <a:ext cx="42862" cy="0"/>
          </a:xfrm>
          <a:prstGeom prst="line">
            <a:avLst/>
          </a:prstGeom>
          <a:noFill/>
          <a:ln w="19050">
            <a:solidFill>
              <a:srgbClr val="FFE118"/>
            </a:solidFill>
            <a:round/>
            <a:headEnd/>
            <a:tailEnd/>
          </a:ln>
        </p:spPr>
        <p:txBody>
          <a:bodyPr wrap="none" anchor="ctr"/>
          <a:lstStyle/>
          <a:p>
            <a:endParaRPr lang="en-US"/>
          </a:p>
        </p:txBody>
      </p:sp>
      <p:sp>
        <p:nvSpPr>
          <p:cNvPr id="65686" name="Line 178"/>
          <p:cNvSpPr>
            <a:spLocks noChangeShapeType="1"/>
          </p:cNvSpPr>
          <p:nvPr/>
        </p:nvSpPr>
        <p:spPr bwMode="auto">
          <a:xfrm>
            <a:off x="6400800" y="3260725"/>
            <a:ext cx="168275" cy="0"/>
          </a:xfrm>
          <a:prstGeom prst="line">
            <a:avLst/>
          </a:prstGeom>
          <a:noFill/>
          <a:ln w="19050">
            <a:solidFill>
              <a:srgbClr val="FFE118"/>
            </a:solidFill>
            <a:round/>
            <a:headEnd/>
            <a:tailEnd/>
          </a:ln>
        </p:spPr>
        <p:txBody>
          <a:bodyPr wrap="none" anchor="ctr"/>
          <a:lstStyle/>
          <a:p>
            <a:endParaRPr lang="en-US"/>
          </a:p>
        </p:txBody>
      </p:sp>
      <p:sp>
        <p:nvSpPr>
          <p:cNvPr id="65687" name="Line 179"/>
          <p:cNvSpPr>
            <a:spLocks noChangeShapeType="1"/>
          </p:cNvSpPr>
          <p:nvPr/>
        </p:nvSpPr>
        <p:spPr bwMode="auto">
          <a:xfrm>
            <a:off x="6464300" y="3224213"/>
            <a:ext cx="42863" cy="0"/>
          </a:xfrm>
          <a:prstGeom prst="line">
            <a:avLst/>
          </a:prstGeom>
          <a:noFill/>
          <a:ln w="19050">
            <a:solidFill>
              <a:srgbClr val="FFE118"/>
            </a:solidFill>
            <a:round/>
            <a:headEnd/>
            <a:tailEnd/>
          </a:ln>
        </p:spPr>
        <p:txBody>
          <a:bodyPr wrap="none" anchor="ctr"/>
          <a:lstStyle/>
          <a:p>
            <a:endParaRPr lang="en-US"/>
          </a:p>
        </p:txBody>
      </p:sp>
      <p:sp>
        <p:nvSpPr>
          <p:cNvPr id="65688" name="Line 180"/>
          <p:cNvSpPr>
            <a:spLocks noChangeShapeType="1"/>
          </p:cNvSpPr>
          <p:nvPr/>
        </p:nvSpPr>
        <p:spPr bwMode="auto">
          <a:xfrm>
            <a:off x="6461125" y="3095625"/>
            <a:ext cx="44450" cy="0"/>
          </a:xfrm>
          <a:prstGeom prst="line">
            <a:avLst/>
          </a:prstGeom>
          <a:noFill/>
          <a:ln w="19050">
            <a:solidFill>
              <a:srgbClr val="FFE118"/>
            </a:solidFill>
            <a:round/>
            <a:headEnd/>
            <a:tailEnd/>
          </a:ln>
        </p:spPr>
        <p:txBody>
          <a:bodyPr wrap="none" anchor="ctr"/>
          <a:lstStyle/>
          <a:p>
            <a:endParaRPr lang="en-US"/>
          </a:p>
        </p:txBody>
      </p:sp>
      <p:sp>
        <p:nvSpPr>
          <p:cNvPr id="65689" name="Line 181"/>
          <p:cNvSpPr>
            <a:spLocks noChangeShapeType="1"/>
          </p:cNvSpPr>
          <p:nvPr/>
        </p:nvSpPr>
        <p:spPr bwMode="auto">
          <a:xfrm>
            <a:off x="6464300" y="3159125"/>
            <a:ext cx="42863" cy="0"/>
          </a:xfrm>
          <a:prstGeom prst="line">
            <a:avLst/>
          </a:prstGeom>
          <a:noFill/>
          <a:ln w="19050">
            <a:solidFill>
              <a:srgbClr val="FFE118"/>
            </a:solidFill>
            <a:round/>
            <a:headEnd/>
            <a:tailEnd/>
          </a:ln>
        </p:spPr>
        <p:txBody>
          <a:bodyPr wrap="none" anchor="ctr"/>
          <a:lstStyle/>
          <a:p>
            <a:endParaRPr lang="en-US"/>
          </a:p>
        </p:txBody>
      </p:sp>
      <p:sp>
        <p:nvSpPr>
          <p:cNvPr id="65690" name="Line 182"/>
          <p:cNvSpPr>
            <a:spLocks noChangeShapeType="1"/>
          </p:cNvSpPr>
          <p:nvPr/>
        </p:nvSpPr>
        <p:spPr bwMode="auto">
          <a:xfrm>
            <a:off x="6400800" y="3122613"/>
            <a:ext cx="166688" cy="0"/>
          </a:xfrm>
          <a:prstGeom prst="line">
            <a:avLst/>
          </a:prstGeom>
          <a:noFill/>
          <a:ln w="19050">
            <a:solidFill>
              <a:srgbClr val="FFE118"/>
            </a:solidFill>
            <a:round/>
            <a:headEnd/>
            <a:tailEnd/>
          </a:ln>
        </p:spPr>
        <p:txBody>
          <a:bodyPr wrap="none" anchor="ctr"/>
          <a:lstStyle/>
          <a:p>
            <a:endParaRPr lang="en-US"/>
          </a:p>
        </p:txBody>
      </p:sp>
      <p:sp>
        <p:nvSpPr>
          <p:cNvPr id="65691" name="Line 183"/>
          <p:cNvSpPr>
            <a:spLocks noChangeShapeType="1"/>
          </p:cNvSpPr>
          <p:nvPr/>
        </p:nvSpPr>
        <p:spPr bwMode="auto">
          <a:xfrm>
            <a:off x="6400800" y="3195638"/>
            <a:ext cx="168275" cy="0"/>
          </a:xfrm>
          <a:prstGeom prst="line">
            <a:avLst/>
          </a:prstGeom>
          <a:noFill/>
          <a:ln w="19050">
            <a:solidFill>
              <a:srgbClr val="FFE118"/>
            </a:solidFill>
            <a:round/>
            <a:headEnd/>
            <a:tailEnd/>
          </a:ln>
        </p:spPr>
        <p:txBody>
          <a:bodyPr wrap="none" anchor="ctr"/>
          <a:lstStyle/>
          <a:p>
            <a:endParaRPr lang="en-US"/>
          </a:p>
        </p:txBody>
      </p:sp>
      <p:sp>
        <p:nvSpPr>
          <p:cNvPr id="65692" name="Line 184"/>
          <p:cNvSpPr>
            <a:spLocks noChangeShapeType="1"/>
          </p:cNvSpPr>
          <p:nvPr/>
        </p:nvSpPr>
        <p:spPr bwMode="auto">
          <a:xfrm>
            <a:off x="6400800" y="3060700"/>
            <a:ext cx="166688" cy="0"/>
          </a:xfrm>
          <a:prstGeom prst="line">
            <a:avLst/>
          </a:prstGeom>
          <a:noFill/>
          <a:ln w="19050">
            <a:solidFill>
              <a:srgbClr val="FFE118"/>
            </a:solidFill>
            <a:round/>
            <a:headEnd/>
            <a:tailEnd/>
          </a:ln>
        </p:spPr>
        <p:txBody>
          <a:bodyPr wrap="none" anchor="ctr"/>
          <a:lstStyle/>
          <a:p>
            <a:endParaRPr lang="en-US"/>
          </a:p>
        </p:txBody>
      </p:sp>
      <p:grpSp>
        <p:nvGrpSpPr>
          <p:cNvPr id="65693" name="Group 185"/>
          <p:cNvGrpSpPr>
            <a:grpSpLocks/>
          </p:cNvGrpSpPr>
          <p:nvPr/>
        </p:nvGrpSpPr>
        <p:grpSpPr bwMode="auto">
          <a:xfrm>
            <a:off x="8470900" y="3305175"/>
            <a:ext cx="166688" cy="412750"/>
            <a:chOff x="4581" y="3299"/>
            <a:chExt cx="93" cy="222"/>
          </a:xfrm>
        </p:grpSpPr>
        <p:sp>
          <p:nvSpPr>
            <p:cNvPr id="66132" name="Oval 186"/>
            <p:cNvSpPr>
              <a:spLocks noChangeArrowheads="1"/>
            </p:cNvSpPr>
            <p:nvPr/>
          </p:nvSpPr>
          <p:spPr bwMode="auto">
            <a:xfrm>
              <a:off x="4610" y="3378"/>
              <a:ext cx="64" cy="6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33" name="AutoShape 187"/>
            <p:cNvSpPr>
              <a:spLocks noChangeArrowheads="1"/>
            </p:cNvSpPr>
            <p:nvPr/>
          </p:nvSpPr>
          <p:spPr bwMode="auto">
            <a:xfrm flipV="1">
              <a:off x="4581" y="3378"/>
              <a:ext cx="63" cy="6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134" name="Line 188"/>
            <p:cNvSpPr>
              <a:spLocks noChangeShapeType="1"/>
            </p:cNvSpPr>
            <p:nvPr/>
          </p:nvSpPr>
          <p:spPr bwMode="auto">
            <a:xfrm>
              <a:off x="4639" y="3299"/>
              <a:ext cx="0" cy="69"/>
            </a:xfrm>
            <a:prstGeom prst="line">
              <a:avLst/>
            </a:prstGeom>
            <a:noFill/>
            <a:ln w="19050">
              <a:solidFill>
                <a:srgbClr val="008000"/>
              </a:solidFill>
              <a:round/>
              <a:headEnd/>
              <a:tailEnd/>
            </a:ln>
          </p:spPr>
          <p:txBody>
            <a:bodyPr wrap="none" anchor="ctr"/>
            <a:lstStyle/>
            <a:p>
              <a:endParaRPr lang="en-US"/>
            </a:p>
          </p:txBody>
        </p:sp>
        <p:sp>
          <p:nvSpPr>
            <p:cNvPr id="66135" name="Oval 189"/>
            <p:cNvSpPr>
              <a:spLocks noChangeArrowheads="1"/>
            </p:cNvSpPr>
            <p:nvPr/>
          </p:nvSpPr>
          <p:spPr bwMode="auto">
            <a:xfrm>
              <a:off x="4629" y="3368"/>
              <a:ext cx="24" cy="19"/>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36" name="Line 190"/>
            <p:cNvSpPr>
              <a:spLocks noChangeShapeType="1"/>
            </p:cNvSpPr>
            <p:nvPr/>
          </p:nvSpPr>
          <p:spPr bwMode="auto">
            <a:xfrm>
              <a:off x="4638" y="3454"/>
              <a:ext cx="0" cy="67"/>
            </a:xfrm>
            <a:prstGeom prst="line">
              <a:avLst/>
            </a:prstGeom>
            <a:noFill/>
            <a:ln w="19050">
              <a:solidFill>
                <a:srgbClr val="008000"/>
              </a:solidFill>
              <a:round/>
              <a:headEnd/>
              <a:tailEnd/>
            </a:ln>
          </p:spPr>
          <p:txBody>
            <a:bodyPr wrap="none" anchor="ctr"/>
            <a:lstStyle/>
            <a:p>
              <a:endParaRPr lang="en-US"/>
            </a:p>
          </p:txBody>
        </p:sp>
        <p:sp>
          <p:nvSpPr>
            <p:cNvPr id="66137" name="Oval 191"/>
            <p:cNvSpPr>
              <a:spLocks noChangeArrowheads="1"/>
            </p:cNvSpPr>
            <p:nvPr/>
          </p:nvSpPr>
          <p:spPr bwMode="auto">
            <a:xfrm>
              <a:off x="4629" y="3433"/>
              <a:ext cx="24"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94" name="Group 192"/>
          <p:cNvGrpSpPr>
            <a:grpSpLocks/>
          </p:cNvGrpSpPr>
          <p:nvPr/>
        </p:nvGrpSpPr>
        <p:grpSpPr bwMode="auto">
          <a:xfrm>
            <a:off x="8494713" y="3063875"/>
            <a:ext cx="168275" cy="234950"/>
            <a:chOff x="4594" y="3170"/>
            <a:chExt cx="94" cy="126"/>
          </a:xfrm>
        </p:grpSpPr>
        <p:sp>
          <p:nvSpPr>
            <p:cNvPr id="66124" name="Line 193"/>
            <p:cNvSpPr>
              <a:spLocks noChangeShapeType="1"/>
            </p:cNvSpPr>
            <p:nvPr/>
          </p:nvSpPr>
          <p:spPr bwMode="auto">
            <a:xfrm>
              <a:off x="4628" y="3296"/>
              <a:ext cx="24" cy="0"/>
            </a:xfrm>
            <a:prstGeom prst="line">
              <a:avLst/>
            </a:prstGeom>
            <a:noFill/>
            <a:ln w="19050">
              <a:solidFill>
                <a:srgbClr val="008000"/>
              </a:solidFill>
              <a:round/>
              <a:headEnd/>
              <a:tailEnd/>
            </a:ln>
          </p:spPr>
          <p:txBody>
            <a:bodyPr wrap="none" anchor="ctr"/>
            <a:lstStyle/>
            <a:p>
              <a:endParaRPr lang="en-US"/>
            </a:p>
          </p:txBody>
        </p:sp>
        <p:sp>
          <p:nvSpPr>
            <p:cNvPr id="66125" name="Line 194"/>
            <p:cNvSpPr>
              <a:spLocks noChangeShapeType="1"/>
            </p:cNvSpPr>
            <p:nvPr/>
          </p:nvSpPr>
          <p:spPr bwMode="auto">
            <a:xfrm>
              <a:off x="4594" y="3276"/>
              <a:ext cx="94" cy="0"/>
            </a:xfrm>
            <a:prstGeom prst="line">
              <a:avLst/>
            </a:prstGeom>
            <a:noFill/>
            <a:ln w="19050">
              <a:solidFill>
                <a:srgbClr val="008000"/>
              </a:solidFill>
              <a:round/>
              <a:headEnd/>
              <a:tailEnd/>
            </a:ln>
          </p:spPr>
          <p:txBody>
            <a:bodyPr wrap="none" anchor="ctr"/>
            <a:lstStyle/>
            <a:p>
              <a:endParaRPr lang="en-US"/>
            </a:p>
          </p:txBody>
        </p:sp>
        <p:sp>
          <p:nvSpPr>
            <p:cNvPr id="66126" name="Line 195"/>
            <p:cNvSpPr>
              <a:spLocks noChangeShapeType="1"/>
            </p:cNvSpPr>
            <p:nvPr/>
          </p:nvSpPr>
          <p:spPr bwMode="auto">
            <a:xfrm>
              <a:off x="4628" y="3257"/>
              <a:ext cx="25" cy="0"/>
            </a:xfrm>
            <a:prstGeom prst="line">
              <a:avLst/>
            </a:prstGeom>
            <a:noFill/>
            <a:ln w="19050">
              <a:solidFill>
                <a:srgbClr val="008000"/>
              </a:solidFill>
              <a:round/>
              <a:headEnd/>
              <a:tailEnd/>
            </a:ln>
          </p:spPr>
          <p:txBody>
            <a:bodyPr wrap="none" anchor="ctr"/>
            <a:lstStyle/>
            <a:p>
              <a:endParaRPr lang="en-US"/>
            </a:p>
          </p:txBody>
        </p:sp>
        <p:sp>
          <p:nvSpPr>
            <p:cNvPr id="66127" name="Line 196"/>
            <p:cNvSpPr>
              <a:spLocks noChangeShapeType="1"/>
            </p:cNvSpPr>
            <p:nvPr/>
          </p:nvSpPr>
          <p:spPr bwMode="auto">
            <a:xfrm>
              <a:off x="4628" y="3189"/>
              <a:ext cx="24" cy="0"/>
            </a:xfrm>
            <a:prstGeom prst="line">
              <a:avLst/>
            </a:prstGeom>
            <a:noFill/>
            <a:ln w="19050">
              <a:solidFill>
                <a:srgbClr val="008000"/>
              </a:solidFill>
              <a:round/>
              <a:headEnd/>
              <a:tailEnd/>
            </a:ln>
          </p:spPr>
          <p:txBody>
            <a:bodyPr wrap="none" anchor="ctr"/>
            <a:lstStyle/>
            <a:p>
              <a:endParaRPr lang="en-US"/>
            </a:p>
          </p:txBody>
        </p:sp>
        <p:sp>
          <p:nvSpPr>
            <p:cNvPr id="66128" name="Line 197"/>
            <p:cNvSpPr>
              <a:spLocks noChangeShapeType="1"/>
            </p:cNvSpPr>
            <p:nvPr/>
          </p:nvSpPr>
          <p:spPr bwMode="auto">
            <a:xfrm>
              <a:off x="4628" y="3223"/>
              <a:ext cx="25" cy="0"/>
            </a:xfrm>
            <a:prstGeom prst="line">
              <a:avLst/>
            </a:prstGeom>
            <a:noFill/>
            <a:ln w="19050">
              <a:solidFill>
                <a:srgbClr val="008000"/>
              </a:solidFill>
              <a:round/>
              <a:headEnd/>
              <a:tailEnd/>
            </a:ln>
          </p:spPr>
          <p:txBody>
            <a:bodyPr wrap="none" anchor="ctr"/>
            <a:lstStyle/>
            <a:p>
              <a:endParaRPr lang="en-US"/>
            </a:p>
          </p:txBody>
        </p:sp>
        <p:sp>
          <p:nvSpPr>
            <p:cNvPr id="66129" name="Line 198"/>
            <p:cNvSpPr>
              <a:spLocks noChangeShapeType="1"/>
            </p:cNvSpPr>
            <p:nvPr/>
          </p:nvSpPr>
          <p:spPr bwMode="auto">
            <a:xfrm>
              <a:off x="4594" y="3203"/>
              <a:ext cx="94" cy="0"/>
            </a:xfrm>
            <a:prstGeom prst="line">
              <a:avLst/>
            </a:prstGeom>
            <a:noFill/>
            <a:ln w="19050">
              <a:solidFill>
                <a:srgbClr val="008000"/>
              </a:solidFill>
              <a:round/>
              <a:headEnd/>
              <a:tailEnd/>
            </a:ln>
          </p:spPr>
          <p:txBody>
            <a:bodyPr wrap="none" anchor="ctr"/>
            <a:lstStyle/>
            <a:p>
              <a:endParaRPr lang="en-US"/>
            </a:p>
          </p:txBody>
        </p:sp>
        <p:sp>
          <p:nvSpPr>
            <p:cNvPr id="66130" name="Line 199"/>
            <p:cNvSpPr>
              <a:spLocks noChangeShapeType="1"/>
            </p:cNvSpPr>
            <p:nvPr/>
          </p:nvSpPr>
          <p:spPr bwMode="auto">
            <a:xfrm>
              <a:off x="4594" y="3242"/>
              <a:ext cx="94" cy="0"/>
            </a:xfrm>
            <a:prstGeom prst="line">
              <a:avLst/>
            </a:prstGeom>
            <a:noFill/>
            <a:ln w="19050">
              <a:solidFill>
                <a:srgbClr val="008000"/>
              </a:solidFill>
              <a:round/>
              <a:headEnd/>
              <a:tailEnd/>
            </a:ln>
          </p:spPr>
          <p:txBody>
            <a:bodyPr wrap="none" anchor="ctr"/>
            <a:lstStyle/>
            <a:p>
              <a:endParaRPr lang="en-US"/>
            </a:p>
          </p:txBody>
        </p:sp>
        <p:sp>
          <p:nvSpPr>
            <p:cNvPr id="66131" name="Line 200"/>
            <p:cNvSpPr>
              <a:spLocks noChangeShapeType="1"/>
            </p:cNvSpPr>
            <p:nvPr/>
          </p:nvSpPr>
          <p:spPr bwMode="auto">
            <a:xfrm>
              <a:off x="4594" y="3170"/>
              <a:ext cx="94" cy="0"/>
            </a:xfrm>
            <a:prstGeom prst="line">
              <a:avLst/>
            </a:prstGeom>
            <a:noFill/>
            <a:ln w="19050">
              <a:solidFill>
                <a:srgbClr val="008000"/>
              </a:solidFill>
              <a:round/>
              <a:headEnd/>
              <a:tailEnd/>
            </a:ln>
          </p:spPr>
          <p:txBody>
            <a:bodyPr wrap="none" anchor="ctr"/>
            <a:lstStyle/>
            <a:p>
              <a:endParaRPr lang="en-US"/>
            </a:p>
          </p:txBody>
        </p:sp>
      </p:grpSp>
      <p:sp>
        <p:nvSpPr>
          <p:cNvPr id="65695" name="Oval 201"/>
          <p:cNvSpPr>
            <a:spLocks noChangeArrowheads="1"/>
          </p:cNvSpPr>
          <p:nvPr/>
        </p:nvSpPr>
        <p:spPr bwMode="auto">
          <a:xfrm>
            <a:off x="7083425" y="3860800"/>
            <a:ext cx="112713"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696" name="AutoShape 202"/>
          <p:cNvSpPr>
            <a:spLocks noChangeArrowheads="1"/>
          </p:cNvSpPr>
          <p:nvPr/>
        </p:nvSpPr>
        <p:spPr bwMode="auto">
          <a:xfrm flipV="1">
            <a:off x="7031038" y="3860800"/>
            <a:ext cx="112712"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697" name="Group 203"/>
          <p:cNvGrpSpPr>
            <a:grpSpLocks/>
          </p:cNvGrpSpPr>
          <p:nvPr/>
        </p:nvGrpSpPr>
        <p:grpSpPr bwMode="auto">
          <a:xfrm>
            <a:off x="7115175" y="3717925"/>
            <a:ext cx="44450" cy="161925"/>
            <a:chOff x="3824" y="3521"/>
            <a:chExt cx="25" cy="87"/>
          </a:xfrm>
        </p:grpSpPr>
        <p:sp>
          <p:nvSpPr>
            <p:cNvPr id="66122" name="Line 204"/>
            <p:cNvSpPr>
              <a:spLocks noChangeShapeType="1"/>
            </p:cNvSpPr>
            <p:nvPr/>
          </p:nvSpPr>
          <p:spPr bwMode="auto">
            <a:xfrm>
              <a:off x="3834" y="3521"/>
              <a:ext cx="0" cy="68"/>
            </a:xfrm>
            <a:prstGeom prst="line">
              <a:avLst/>
            </a:prstGeom>
            <a:noFill/>
            <a:ln w="19050">
              <a:solidFill>
                <a:srgbClr val="008000"/>
              </a:solidFill>
              <a:round/>
              <a:headEnd/>
              <a:tailEnd/>
            </a:ln>
          </p:spPr>
          <p:txBody>
            <a:bodyPr wrap="none" anchor="ctr"/>
            <a:lstStyle/>
            <a:p>
              <a:endParaRPr lang="en-US"/>
            </a:p>
          </p:txBody>
        </p:sp>
        <p:sp>
          <p:nvSpPr>
            <p:cNvPr id="66123" name="Oval 205"/>
            <p:cNvSpPr>
              <a:spLocks noChangeArrowheads="1"/>
            </p:cNvSpPr>
            <p:nvPr/>
          </p:nvSpPr>
          <p:spPr bwMode="auto">
            <a:xfrm>
              <a:off x="3824" y="3589"/>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5698" name="Group 206"/>
          <p:cNvGrpSpPr>
            <a:grpSpLocks/>
          </p:cNvGrpSpPr>
          <p:nvPr/>
        </p:nvGrpSpPr>
        <p:grpSpPr bwMode="auto">
          <a:xfrm>
            <a:off x="7115175" y="3967163"/>
            <a:ext cx="44450" cy="754062"/>
            <a:chOff x="3824" y="3655"/>
            <a:chExt cx="25" cy="405"/>
          </a:xfrm>
        </p:grpSpPr>
        <p:sp>
          <p:nvSpPr>
            <p:cNvPr id="66120" name="Line 207"/>
            <p:cNvSpPr>
              <a:spLocks noChangeShapeType="1"/>
            </p:cNvSpPr>
            <p:nvPr/>
          </p:nvSpPr>
          <p:spPr bwMode="auto">
            <a:xfrm>
              <a:off x="3836" y="3676"/>
              <a:ext cx="0" cy="384"/>
            </a:xfrm>
            <a:prstGeom prst="line">
              <a:avLst/>
            </a:prstGeom>
            <a:noFill/>
            <a:ln w="19050">
              <a:solidFill>
                <a:srgbClr val="008000"/>
              </a:solidFill>
              <a:round/>
              <a:headEnd/>
              <a:tailEnd/>
            </a:ln>
          </p:spPr>
          <p:txBody>
            <a:bodyPr wrap="none" anchor="ctr"/>
            <a:lstStyle/>
            <a:p>
              <a:endParaRPr lang="en-US"/>
            </a:p>
          </p:txBody>
        </p:sp>
        <p:sp>
          <p:nvSpPr>
            <p:cNvPr id="66121" name="Oval 208"/>
            <p:cNvSpPr>
              <a:spLocks noChangeArrowheads="1"/>
            </p:cNvSpPr>
            <p:nvPr/>
          </p:nvSpPr>
          <p:spPr bwMode="auto">
            <a:xfrm>
              <a:off x="3824" y="3655"/>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5699" name="Freeform 209"/>
          <p:cNvSpPr>
            <a:spLocks/>
          </p:cNvSpPr>
          <p:nvPr/>
        </p:nvSpPr>
        <p:spPr bwMode="auto">
          <a:xfrm>
            <a:off x="5607050" y="4873625"/>
            <a:ext cx="1588" cy="1588"/>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0 h 1"/>
              <a:gd name="T32" fmla="*/ 0 w 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
              <a:gd name="T52" fmla="*/ 0 h 1"/>
              <a:gd name="T53" fmla="*/ 1 w 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 h="1">
                <a:moveTo>
                  <a:pt x="0" y="0"/>
                </a:moveTo>
                <a:lnTo>
                  <a:pt x="0" y="0"/>
                </a:lnTo>
              </a:path>
            </a:pathLst>
          </a:custGeom>
          <a:noFill/>
          <a:ln w="19050" cap="flat" cmpd="sng">
            <a:solidFill>
              <a:srgbClr val="000000"/>
            </a:solidFill>
            <a:prstDash val="solid"/>
            <a:round/>
            <a:headEnd type="none" w="med" len="med"/>
            <a:tailEnd type="none" w="med" len="med"/>
          </a:ln>
        </p:spPr>
        <p:txBody>
          <a:bodyPr/>
          <a:lstStyle/>
          <a:p>
            <a:endParaRPr lang="en-US"/>
          </a:p>
        </p:txBody>
      </p:sp>
      <p:sp>
        <p:nvSpPr>
          <p:cNvPr id="65700" name="Line 210"/>
          <p:cNvSpPr>
            <a:spLocks noChangeShapeType="1"/>
          </p:cNvSpPr>
          <p:nvPr/>
        </p:nvSpPr>
        <p:spPr bwMode="auto">
          <a:xfrm>
            <a:off x="5418138" y="4633913"/>
            <a:ext cx="150812" cy="0"/>
          </a:xfrm>
          <a:prstGeom prst="line">
            <a:avLst/>
          </a:prstGeom>
          <a:noFill/>
          <a:ln w="19050">
            <a:solidFill>
              <a:srgbClr val="FFE118"/>
            </a:solidFill>
            <a:round/>
            <a:headEnd/>
            <a:tailEnd/>
          </a:ln>
        </p:spPr>
        <p:txBody>
          <a:bodyPr wrap="none" anchor="ctr"/>
          <a:lstStyle/>
          <a:p>
            <a:endParaRPr lang="en-US"/>
          </a:p>
        </p:txBody>
      </p:sp>
      <p:sp>
        <p:nvSpPr>
          <p:cNvPr id="65701" name="Line 211"/>
          <p:cNvSpPr>
            <a:spLocks noChangeShapeType="1"/>
          </p:cNvSpPr>
          <p:nvPr/>
        </p:nvSpPr>
        <p:spPr bwMode="auto">
          <a:xfrm>
            <a:off x="7888288" y="5141913"/>
            <a:ext cx="415925" cy="0"/>
          </a:xfrm>
          <a:prstGeom prst="line">
            <a:avLst/>
          </a:prstGeom>
          <a:noFill/>
          <a:ln w="19050">
            <a:solidFill>
              <a:srgbClr val="000000"/>
            </a:solidFill>
            <a:prstDash val="dash"/>
            <a:round/>
            <a:headEnd/>
            <a:tailEnd/>
          </a:ln>
        </p:spPr>
        <p:txBody>
          <a:bodyPr wrap="none" anchor="ctr"/>
          <a:lstStyle/>
          <a:p>
            <a:endParaRPr lang="en-US"/>
          </a:p>
        </p:txBody>
      </p:sp>
      <p:sp>
        <p:nvSpPr>
          <p:cNvPr id="65702" name="Line 212"/>
          <p:cNvSpPr>
            <a:spLocks noChangeShapeType="1"/>
          </p:cNvSpPr>
          <p:nvPr/>
        </p:nvSpPr>
        <p:spPr bwMode="auto">
          <a:xfrm>
            <a:off x="7470775" y="4646613"/>
            <a:ext cx="149225" cy="0"/>
          </a:xfrm>
          <a:prstGeom prst="line">
            <a:avLst/>
          </a:prstGeom>
          <a:noFill/>
          <a:ln w="19050">
            <a:solidFill>
              <a:srgbClr val="008000"/>
            </a:solidFill>
            <a:round/>
            <a:headEnd/>
            <a:tailEnd/>
          </a:ln>
        </p:spPr>
        <p:txBody>
          <a:bodyPr wrap="none" anchor="ctr"/>
          <a:lstStyle/>
          <a:p>
            <a:endParaRPr lang="en-US"/>
          </a:p>
        </p:txBody>
      </p:sp>
      <p:sp>
        <p:nvSpPr>
          <p:cNvPr id="65703" name="Text Box 213"/>
          <p:cNvSpPr txBox="1">
            <a:spLocks noChangeArrowheads="1"/>
          </p:cNvSpPr>
          <p:nvPr/>
        </p:nvSpPr>
        <p:spPr bwMode="auto">
          <a:xfrm>
            <a:off x="5370513" y="4497388"/>
            <a:ext cx="381000" cy="1222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1BBC</a:t>
            </a:r>
          </a:p>
        </p:txBody>
      </p:sp>
      <p:sp>
        <p:nvSpPr>
          <p:cNvPr id="65704" name="Text Box 214"/>
          <p:cNvSpPr txBox="1">
            <a:spLocks noChangeArrowheads="1"/>
          </p:cNvSpPr>
          <p:nvPr/>
        </p:nvSpPr>
        <p:spPr bwMode="auto">
          <a:xfrm>
            <a:off x="7354888" y="4530725"/>
            <a:ext cx="32702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1BBA</a:t>
            </a:r>
          </a:p>
        </p:txBody>
      </p:sp>
      <p:sp>
        <p:nvSpPr>
          <p:cNvPr id="65705" name="Text Box 215"/>
          <p:cNvSpPr txBox="1">
            <a:spLocks noChangeArrowheads="1"/>
          </p:cNvSpPr>
          <p:nvPr/>
        </p:nvSpPr>
        <p:spPr bwMode="auto">
          <a:xfrm>
            <a:off x="1833563" y="6203950"/>
            <a:ext cx="5695950" cy="3206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b="1"/>
              <a:t>125  VDC / 120 VAC  CLASS  1E  DISTRIBUTION</a:t>
            </a:r>
            <a:endParaRPr lang="en-US">
              <a:latin typeface="Times New Roman" pitchFamily="18" charset="0"/>
            </a:endParaRPr>
          </a:p>
        </p:txBody>
      </p:sp>
      <p:sp>
        <p:nvSpPr>
          <p:cNvPr id="65706" name="Line 216"/>
          <p:cNvSpPr>
            <a:spLocks noChangeShapeType="1"/>
          </p:cNvSpPr>
          <p:nvPr/>
        </p:nvSpPr>
        <p:spPr bwMode="auto">
          <a:xfrm>
            <a:off x="7751763" y="4646613"/>
            <a:ext cx="149225" cy="0"/>
          </a:xfrm>
          <a:prstGeom prst="line">
            <a:avLst/>
          </a:prstGeom>
          <a:noFill/>
          <a:ln w="19050">
            <a:solidFill>
              <a:srgbClr val="008000"/>
            </a:solidFill>
            <a:round/>
            <a:headEnd/>
            <a:tailEnd/>
          </a:ln>
        </p:spPr>
        <p:txBody>
          <a:bodyPr wrap="none" anchor="ctr"/>
          <a:lstStyle/>
          <a:p>
            <a:endParaRPr lang="en-US"/>
          </a:p>
        </p:txBody>
      </p:sp>
      <p:sp>
        <p:nvSpPr>
          <p:cNvPr id="65707" name="Text Box 217"/>
          <p:cNvSpPr txBox="1">
            <a:spLocks noChangeArrowheads="1"/>
          </p:cNvSpPr>
          <p:nvPr/>
        </p:nvSpPr>
        <p:spPr bwMode="auto">
          <a:xfrm>
            <a:off x="7699375" y="4537075"/>
            <a:ext cx="327025" cy="1222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1BBB</a:t>
            </a:r>
          </a:p>
        </p:txBody>
      </p:sp>
      <p:sp>
        <p:nvSpPr>
          <p:cNvPr id="65708" name="Line 218"/>
          <p:cNvSpPr>
            <a:spLocks noChangeShapeType="1"/>
          </p:cNvSpPr>
          <p:nvPr/>
        </p:nvSpPr>
        <p:spPr bwMode="auto">
          <a:xfrm>
            <a:off x="8329613" y="4465638"/>
            <a:ext cx="152400" cy="0"/>
          </a:xfrm>
          <a:prstGeom prst="line">
            <a:avLst/>
          </a:prstGeom>
          <a:noFill/>
          <a:ln w="19050">
            <a:solidFill>
              <a:srgbClr val="008000"/>
            </a:solidFill>
            <a:round/>
            <a:headEnd/>
            <a:tailEnd/>
          </a:ln>
        </p:spPr>
        <p:txBody>
          <a:bodyPr wrap="none" anchor="ctr"/>
          <a:lstStyle/>
          <a:p>
            <a:endParaRPr lang="en-US"/>
          </a:p>
        </p:txBody>
      </p:sp>
      <p:sp>
        <p:nvSpPr>
          <p:cNvPr id="65709" name="Text Box 219"/>
          <p:cNvSpPr txBox="1">
            <a:spLocks noChangeArrowheads="1"/>
          </p:cNvSpPr>
          <p:nvPr/>
        </p:nvSpPr>
        <p:spPr bwMode="auto">
          <a:xfrm>
            <a:off x="8275638" y="4357688"/>
            <a:ext cx="342900" cy="1222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1BBB</a:t>
            </a:r>
          </a:p>
        </p:txBody>
      </p:sp>
      <p:grpSp>
        <p:nvGrpSpPr>
          <p:cNvPr id="65710" name="Group 220"/>
          <p:cNvGrpSpPr>
            <a:grpSpLocks/>
          </p:cNvGrpSpPr>
          <p:nvPr/>
        </p:nvGrpSpPr>
        <p:grpSpPr bwMode="auto">
          <a:xfrm>
            <a:off x="7466013" y="4835525"/>
            <a:ext cx="39687" cy="68263"/>
            <a:chOff x="4020" y="4122"/>
            <a:chExt cx="22" cy="36"/>
          </a:xfrm>
        </p:grpSpPr>
        <p:sp>
          <p:nvSpPr>
            <p:cNvPr id="66118" name="Oval 221"/>
            <p:cNvSpPr>
              <a:spLocks noChangeArrowheads="1"/>
            </p:cNvSpPr>
            <p:nvPr/>
          </p:nvSpPr>
          <p:spPr bwMode="auto">
            <a:xfrm>
              <a:off x="4020" y="4134"/>
              <a:ext cx="22"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19" name="AutoShape 222"/>
            <p:cNvSpPr>
              <a:spLocks noChangeArrowheads="1"/>
            </p:cNvSpPr>
            <p:nvPr/>
          </p:nvSpPr>
          <p:spPr bwMode="auto">
            <a:xfrm flipV="1">
              <a:off x="4020"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1" name="Group 223"/>
          <p:cNvGrpSpPr>
            <a:grpSpLocks/>
          </p:cNvGrpSpPr>
          <p:nvPr/>
        </p:nvGrpSpPr>
        <p:grpSpPr bwMode="auto">
          <a:xfrm>
            <a:off x="7545388" y="4835525"/>
            <a:ext cx="39687" cy="68263"/>
            <a:chOff x="4064" y="4122"/>
            <a:chExt cx="22" cy="36"/>
          </a:xfrm>
        </p:grpSpPr>
        <p:sp>
          <p:nvSpPr>
            <p:cNvPr id="66116" name="Oval 224"/>
            <p:cNvSpPr>
              <a:spLocks noChangeArrowheads="1"/>
            </p:cNvSpPr>
            <p:nvPr/>
          </p:nvSpPr>
          <p:spPr bwMode="auto">
            <a:xfrm>
              <a:off x="4064" y="4134"/>
              <a:ext cx="22"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17" name="AutoShape 225"/>
            <p:cNvSpPr>
              <a:spLocks noChangeArrowheads="1"/>
            </p:cNvSpPr>
            <p:nvPr/>
          </p:nvSpPr>
          <p:spPr bwMode="auto">
            <a:xfrm flipV="1">
              <a:off x="4064"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2" name="Group 226"/>
          <p:cNvGrpSpPr>
            <a:grpSpLocks/>
          </p:cNvGrpSpPr>
          <p:nvPr/>
        </p:nvGrpSpPr>
        <p:grpSpPr bwMode="auto">
          <a:xfrm>
            <a:off x="7585075" y="4835525"/>
            <a:ext cx="39688" cy="68263"/>
            <a:chOff x="4086" y="4122"/>
            <a:chExt cx="22" cy="36"/>
          </a:xfrm>
        </p:grpSpPr>
        <p:sp>
          <p:nvSpPr>
            <p:cNvPr id="66114" name="Oval 227"/>
            <p:cNvSpPr>
              <a:spLocks noChangeArrowheads="1"/>
            </p:cNvSpPr>
            <p:nvPr/>
          </p:nvSpPr>
          <p:spPr bwMode="auto">
            <a:xfrm>
              <a:off x="4087" y="4134"/>
              <a:ext cx="21"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15" name="AutoShape 228"/>
            <p:cNvSpPr>
              <a:spLocks noChangeArrowheads="1"/>
            </p:cNvSpPr>
            <p:nvPr/>
          </p:nvSpPr>
          <p:spPr bwMode="auto">
            <a:xfrm flipV="1">
              <a:off x="4086"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3" name="Group 229"/>
          <p:cNvGrpSpPr>
            <a:grpSpLocks/>
          </p:cNvGrpSpPr>
          <p:nvPr/>
        </p:nvGrpSpPr>
        <p:grpSpPr bwMode="auto">
          <a:xfrm>
            <a:off x="7505700" y="4835525"/>
            <a:ext cx="39688" cy="68263"/>
            <a:chOff x="4042" y="4122"/>
            <a:chExt cx="22" cy="36"/>
          </a:xfrm>
        </p:grpSpPr>
        <p:sp>
          <p:nvSpPr>
            <p:cNvPr id="66112" name="Oval 230"/>
            <p:cNvSpPr>
              <a:spLocks noChangeArrowheads="1"/>
            </p:cNvSpPr>
            <p:nvPr/>
          </p:nvSpPr>
          <p:spPr bwMode="auto">
            <a:xfrm>
              <a:off x="4042" y="4134"/>
              <a:ext cx="22"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13" name="AutoShape 231"/>
            <p:cNvSpPr>
              <a:spLocks noChangeArrowheads="1"/>
            </p:cNvSpPr>
            <p:nvPr/>
          </p:nvSpPr>
          <p:spPr bwMode="auto">
            <a:xfrm flipV="1">
              <a:off x="4042"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4" name="Group 232"/>
          <p:cNvGrpSpPr>
            <a:grpSpLocks/>
          </p:cNvGrpSpPr>
          <p:nvPr/>
        </p:nvGrpSpPr>
        <p:grpSpPr bwMode="auto">
          <a:xfrm>
            <a:off x="7466013" y="4910138"/>
            <a:ext cx="39687" cy="66675"/>
            <a:chOff x="4020" y="4162"/>
            <a:chExt cx="22" cy="36"/>
          </a:xfrm>
        </p:grpSpPr>
        <p:sp>
          <p:nvSpPr>
            <p:cNvPr id="66110" name="Oval 233"/>
            <p:cNvSpPr>
              <a:spLocks noChangeArrowheads="1"/>
            </p:cNvSpPr>
            <p:nvPr/>
          </p:nvSpPr>
          <p:spPr bwMode="auto">
            <a:xfrm>
              <a:off x="4020" y="4162"/>
              <a:ext cx="2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11" name="AutoShape 234"/>
            <p:cNvSpPr>
              <a:spLocks noChangeArrowheads="1"/>
            </p:cNvSpPr>
            <p:nvPr/>
          </p:nvSpPr>
          <p:spPr bwMode="auto">
            <a:xfrm flipV="1">
              <a:off x="4020"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5" name="Group 235"/>
          <p:cNvGrpSpPr>
            <a:grpSpLocks/>
          </p:cNvGrpSpPr>
          <p:nvPr/>
        </p:nvGrpSpPr>
        <p:grpSpPr bwMode="auto">
          <a:xfrm>
            <a:off x="7505700" y="4910138"/>
            <a:ext cx="39688" cy="66675"/>
            <a:chOff x="4042" y="4162"/>
            <a:chExt cx="22" cy="36"/>
          </a:xfrm>
        </p:grpSpPr>
        <p:sp>
          <p:nvSpPr>
            <p:cNvPr id="66108" name="Oval 236"/>
            <p:cNvSpPr>
              <a:spLocks noChangeArrowheads="1"/>
            </p:cNvSpPr>
            <p:nvPr/>
          </p:nvSpPr>
          <p:spPr bwMode="auto">
            <a:xfrm>
              <a:off x="4042" y="4162"/>
              <a:ext cx="2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09" name="AutoShape 237"/>
            <p:cNvSpPr>
              <a:spLocks noChangeArrowheads="1"/>
            </p:cNvSpPr>
            <p:nvPr/>
          </p:nvSpPr>
          <p:spPr bwMode="auto">
            <a:xfrm flipV="1">
              <a:off x="4042"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6" name="Group 238"/>
          <p:cNvGrpSpPr>
            <a:grpSpLocks/>
          </p:cNvGrpSpPr>
          <p:nvPr/>
        </p:nvGrpSpPr>
        <p:grpSpPr bwMode="auto">
          <a:xfrm>
            <a:off x="7545388" y="4910138"/>
            <a:ext cx="39687" cy="66675"/>
            <a:chOff x="4064" y="4162"/>
            <a:chExt cx="22" cy="36"/>
          </a:xfrm>
        </p:grpSpPr>
        <p:sp>
          <p:nvSpPr>
            <p:cNvPr id="66106" name="Oval 239"/>
            <p:cNvSpPr>
              <a:spLocks noChangeArrowheads="1"/>
            </p:cNvSpPr>
            <p:nvPr/>
          </p:nvSpPr>
          <p:spPr bwMode="auto">
            <a:xfrm>
              <a:off x="4064" y="4162"/>
              <a:ext cx="2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07" name="AutoShape 240"/>
            <p:cNvSpPr>
              <a:spLocks noChangeArrowheads="1"/>
            </p:cNvSpPr>
            <p:nvPr/>
          </p:nvSpPr>
          <p:spPr bwMode="auto">
            <a:xfrm flipV="1">
              <a:off x="4064"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17" name="Group 241"/>
          <p:cNvGrpSpPr>
            <a:grpSpLocks/>
          </p:cNvGrpSpPr>
          <p:nvPr/>
        </p:nvGrpSpPr>
        <p:grpSpPr bwMode="auto">
          <a:xfrm>
            <a:off x="7585075" y="4910138"/>
            <a:ext cx="39688" cy="66675"/>
            <a:chOff x="4086" y="4162"/>
            <a:chExt cx="22" cy="36"/>
          </a:xfrm>
        </p:grpSpPr>
        <p:sp>
          <p:nvSpPr>
            <p:cNvPr id="66104" name="Oval 242"/>
            <p:cNvSpPr>
              <a:spLocks noChangeArrowheads="1"/>
            </p:cNvSpPr>
            <p:nvPr/>
          </p:nvSpPr>
          <p:spPr bwMode="auto">
            <a:xfrm>
              <a:off x="4087" y="4162"/>
              <a:ext cx="21"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05" name="AutoShape 243"/>
            <p:cNvSpPr>
              <a:spLocks noChangeArrowheads="1"/>
            </p:cNvSpPr>
            <p:nvPr/>
          </p:nvSpPr>
          <p:spPr bwMode="auto">
            <a:xfrm flipV="1">
              <a:off x="4086"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65718" name="Line 244"/>
          <p:cNvSpPr>
            <a:spLocks noChangeShapeType="1"/>
          </p:cNvSpPr>
          <p:nvPr/>
        </p:nvSpPr>
        <p:spPr bwMode="auto">
          <a:xfrm>
            <a:off x="7545388" y="5219700"/>
            <a:ext cx="0" cy="125413"/>
          </a:xfrm>
          <a:prstGeom prst="line">
            <a:avLst/>
          </a:prstGeom>
          <a:noFill/>
          <a:ln w="19050">
            <a:solidFill>
              <a:srgbClr val="008000"/>
            </a:solidFill>
            <a:round/>
            <a:headEnd/>
            <a:tailEnd/>
          </a:ln>
        </p:spPr>
        <p:txBody>
          <a:bodyPr wrap="none" anchor="ctr"/>
          <a:lstStyle/>
          <a:p>
            <a:endParaRPr lang="en-US"/>
          </a:p>
        </p:txBody>
      </p:sp>
      <p:sp>
        <p:nvSpPr>
          <p:cNvPr id="65719" name="Oval 245"/>
          <p:cNvSpPr>
            <a:spLocks noChangeArrowheads="1"/>
          </p:cNvSpPr>
          <p:nvPr/>
        </p:nvSpPr>
        <p:spPr bwMode="auto">
          <a:xfrm>
            <a:off x="7494588" y="5078413"/>
            <a:ext cx="112712" cy="11906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720" name="AutoShape 246"/>
          <p:cNvSpPr>
            <a:spLocks noChangeArrowheads="1"/>
          </p:cNvSpPr>
          <p:nvPr/>
        </p:nvSpPr>
        <p:spPr bwMode="auto">
          <a:xfrm flipV="1">
            <a:off x="7443788" y="5078413"/>
            <a:ext cx="112712"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21" name="Oval 247"/>
          <p:cNvSpPr>
            <a:spLocks noChangeArrowheads="1"/>
          </p:cNvSpPr>
          <p:nvPr/>
        </p:nvSpPr>
        <p:spPr bwMode="auto">
          <a:xfrm>
            <a:off x="7527925" y="5181600"/>
            <a:ext cx="44450"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722" name="Oval 248"/>
          <p:cNvSpPr>
            <a:spLocks noChangeArrowheads="1"/>
          </p:cNvSpPr>
          <p:nvPr/>
        </p:nvSpPr>
        <p:spPr bwMode="auto">
          <a:xfrm>
            <a:off x="7527925" y="5059363"/>
            <a:ext cx="44450" cy="39687"/>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723" name="Line 249"/>
          <p:cNvSpPr>
            <a:spLocks noChangeShapeType="1"/>
          </p:cNvSpPr>
          <p:nvPr/>
        </p:nvSpPr>
        <p:spPr bwMode="auto">
          <a:xfrm>
            <a:off x="7545388" y="4933950"/>
            <a:ext cx="0" cy="125413"/>
          </a:xfrm>
          <a:prstGeom prst="line">
            <a:avLst/>
          </a:prstGeom>
          <a:noFill/>
          <a:ln w="19050">
            <a:solidFill>
              <a:srgbClr val="008000"/>
            </a:solidFill>
            <a:round/>
            <a:headEnd/>
            <a:tailEnd/>
          </a:ln>
        </p:spPr>
        <p:txBody>
          <a:bodyPr wrap="none" anchor="ctr"/>
          <a:lstStyle/>
          <a:p>
            <a:endParaRPr lang="en-US"/>
          </a:p>
        </p:txBody>
      </p:sp>
      <p:sp>
        <p:nvSpPr>
          <p:cNvPr id="65724" name="Line 250"/>
          <p:cNvSpPr>
            <a:spLocks noChangeShapeType="1"/>
          </p:cNvSpPr>
          <p:nvPr/>
        </p:nvSpPr>
        <p:spPr bwMode="auto">
          <a:xfrm>
            <a:off x="7543800" y="4648200"/>
            <a:ext cx="0" cy="231775"/>
          </a:xfrm>
          <a:prstGeom prst="line">
            <a:avLst/>
          </a:prstGeom>
          <a:noFill/>
          <a:ln w="19050">
            <a:solidFill>
              <a:srgbClr val="008000"/>
            </a:solidFill>
            <a:round/>
            <a:headEnd/>
            <a:tailEnd/>
          </a:ln>
        </p:spPr>
        <p:txBody>
          <a:bodyPr wrap="none" anchor="ctr"/>
          <a:lstStyle/>
          <a:p>
            <a:endParaRPr lang="en-US"/>
          </a:p>
        </p:txBody>
      </p:sp>
      <p:grpSp>
        <p:nvGrpSpPr>
          <p:cNvPr id="65725" name="Group 251"/>
          <p:cNvGrpSpPr>
            <a:grpSpLocks/>
          </p:cNvGrpSpPr>
          <p:nvPr/>
        </p:nvGrpSpPr>
        <p:grpSpPr bwMode="auto">
          <a:xfrm>
            <a:off x="7748588" y="4840288"/>
            <a:ext cx="158750" cy="66675"/>
            <a:chOff x="4178" y="4124"/>
            <a:chExt cx="88" cy="36"/>
          </a:xfrm>
        </p:grpSpPr>
        <p:sp>
          <p:nvSpPr>
            <p:cNvPr id="66096" name="Oval 252"/>
            <p:cNvSpPr>
              <a:spLocks noChangeArrowheads="1"/>
            </p:cNvSpPr>
            <p:nvPr/>
          </p:nvSpPr>
          <p:spPr bwMode="auto">
            <a:xfrm>
              <a:off x="4178"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097" name="AutoShape 253"/>
            <p:cNvSpPr>
              <a:spLocks noChangeArrowheads="1"/>
            </p:cNvSpPr>
            <p:nvPr/>
          </p:nvSpPr>
          <p:spPr bwMode="auto">
            <a:xfrm flipV="1">
              <a:off x="4178" y="4124"/>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098" name="Oval 254"/>
            <p:cNvSpPr>
              <a:spLocks noChangeArrowheads="1"/>
            </p:cNvSpPr>
            <p:nvPr/>
          </p:nvSpPr>
          <p:spPr bwMode="auto">
            <a:xfrm>
              <a:off x="4222"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099" name="AutoShape 255"/>
            <p:cNvSpPr>
              <a:spLocks noChangeArrowheads="1"/>
            </p:cNvSpPr>
            <p:nvPr/>
          </p:nvSpPr>
          <p:spPr bwMode="auto">
            <a:xfrm flipV="1">
              <a:off x="4221" y="4124"/>
              <a:ext cx="23"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100" name="Oval 256"/>
            <p:cNvSpPr>
              <a:spLocks noChangeArrowheads="1"/>
            </p:cNvSpPr>
            <p:nvPr/>
          </p:nvSpPr>
          <p:spPr bwMode="auto">
            <a:xfrm>
              <a:off x="4244"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01" name="AutoShape 257"/>
            <p:cNvSpPr>
              <a:spLocks noChangeArrowheads="1"/>
            </p:cNvSpPr>
            <p:nvPr/>
          </p:nvSpPr>
          <p:spPr bwMode="auto">
            <a:xfrm flipV="1">
              <a:off x="4244" y="4124"/>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102" name="Oval 258"/>
            <p:cNvSpPr>
              <a:spLocks noChangeArrowheads="1"/>
            </p:cNvSpPr>
            <p:nvPr/>
          </p:nvSpPr>
          <p:spPr bwMode="auto">
            <a:xfrm>
              <a:off x="4200"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103" name="AutoShape 259"/>
            <p:cNvSpPr>
              <a:spLocks noChangeArrowheads="1"/>
            </p:cNvSpPr>
            <p:nvPr/>
          </p:nvSpPr>
          <p:spPr bwMode="auto">
            <a:xfrm flipV="1">
              <a:off x="4200" y="4124"/>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5726" name="Group 260"/>
          <p:cNvGrpSpPr>
            <a:grpSpLocks/>
          </p:cNvGrpSpPr>
          <p:nvPr/>
        </p:nvGrpSpPr>
        <p:grpSpPr bwMode="auto">
          <a:xfrm>
            <a:off x="7748588" y="4914900"/>
            <a:ext cx="157162" cy="66675"/>
            <a:chOff x="4178" y="4164"/>
            <a:chExt cx="87" cy="36"/>
          </a:xfrm>
        </p:grpSpPr>
        <p:sp>
          <p:nvSpPr>
            <p:cNvPr id="66088" name="Oval 261"/>
            <p:cNvSpPr>
              <a:spLocks noChangeArrowheads="1"/>
            </p:cNvSpPr>
            <p:nvPr/>
          </p:nvSpPr>
          <p:spPr bwMode="auto">
            <a:xfrm>
              <a:off x="4178"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089" name="AutoShape 262"/>
            <p:cNvSpPr>
              <a:spLocks noChangeArrowheads="1"/>
            </p:cNvSpPr>
            <p:nvPr/>
          </p:nvSpPr>
          <p:spPr bwMode="auto">
            <a:xfrm flipV="1">
              <a:off x="4178" y="4175"/>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090" name="Oval 263"/>
            <p:cNvSpPr>
              <a:spLocks noChangeArrowheads="1"/>
            </p:cNvSpPr>
            <p:nvPr/>
          </p:nvSpPr>
          <p:spPr bwMode="auto">
            <a:xfrm>
              <a:off x="4200"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091" name="AutoShape 264"/>
            <p:cNvSpPr>
              <a:spLocks noChangeArrowheads="1"/>
            </p:cNvSpPr>
            <p:nvPr/>
          </p:nvSpPr>
          <p:spPr bwMode="auto">
            <a:xfrm flipV="1">
              <a:off x="4200" y="4175"/>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092" name="Oval 265"/>
            <p:cNvSpPr>
              <a:spLocks noChangeArrowheads="1"/>
            </p:cNvSpPr>
            <p:nvPr/>
          </p:nvSpPr>
          <p:spPr bwMode="auto">
            <a:xfrm>
              <a:off x="4222"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093" name="AutoShape 266"/>
            <p:cNvSpPr>
              <a:spLocks noChangeArrowheads="1"/>
            </p:cNvSpPr>
            <p:nvPr/>
          </p:nvSpPr>
          <p:spPr bwMode="auto">
            <a:xfrm flipV="1">
              <a:off x="4221" y="4175"/>
              <a:ext cx="23"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094" name="Oval 267"/>
            <p:cNvSpPr>
              <a:spLocks noChangeArrowheads="1"/>
            </p:cNvSpPr>
            <p:nvPr/>
          </p:nvSpPr>
          <p:spPr bwMode="auto">
            <a:xfrm>
              <a:off x="4243"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095" name="AutoShape 268"/>
            <p:cNvSpPr>
              <a:spLocks noChangeArrowheads="1"/>
            </p:cNvSpPr>
            <p:nvPr/>
          </p:nvSpPr>
          <p:spPr bwMode="auto">
            <a:xfrm flipV="1">
              <a:off x="4242" y="4175"/>
              <a:ext cx="23"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65727" name="Line 269"/>
          <p:cNvSpPr>
            <a:spLocks noChangeShapeType="1"/>
          </p:cNvSpPr>
          <p:nvPr/>
        </p:nvSpPr>
        <p:spPr bwMode="auto">
          <a:xfrm>
            <a:off x="7826375" y="5221288"/>
            <a:ext cx="0" cy="128587"/>
          </a:xfrm>
          <a:prstGeom prst="line">
            <a:avLst/>
          </a:prstGeom>
          <a:noFill/>
          <a:ln w="19050">
            <a:solidFill>
              <a:srgbClr val="008000"/>
            </a:solidFill>
            <a:round/>
            <a:headEnd/>
            <a:tailEnd/>
          </a:ln>
        </p:spPr>
        <p:txBody>
          <a:bodyPr wrap="none" anchor="ctr"/>
          <a:lstStyle/>
          <a:p>
            <a:endParaRPr lang="en-US"/>
          </a:p>
        </p:txBody>
      </p:sp>
      <p:sp>
        <p:nvSpPr>
          <p:cNvPr id="65728" name="Oval 270"/>
          <p:cNvSpPr>
            <a:spLocks noChangeArrowheads="1"/>
          </p:cNvSpPr>
          <p:nvPr/>
        </p:nvSpPr>
        <p:spPr bwMode="auto">
          <a:xfrm>
            <a:off x="7773988" y="5081588"/>
            <a:ext cx="114300"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729" name="AutoShape 271"/>
          <p:cNvSpPr>
            <a:spLocks noChangeArrowheads="1"/>
          </p:cNvSpPr>
          <p:nvPr/>
        </p:nvSpPr>
        <p:spPr bwMode="auto">
          <a:xfrm flipV="1">
            <a:off x="7724775" y="5081588"/>
            <a:ext cx="11430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30" name="Oval 272"/>
          <p:cNvSpPr>
            <a:spLocks noChangeArrowheads="1"/>
          </p:cNvSpPr>
          <p:nvPr/>
        </p:nvSpPr>
        <p:spPr bwMode="auto">
          <a:xfrm>
            <a:off x="7810500" y="5184775"/>
            <a:ext cx="44450"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731" name="Oval 273"/>
          <p:cNvSpPr>
            <a:spLocks noChangeArrowheads="1"/>
          </p:cNvSpPr>
          <p:nvPr/>
        </p:nvSpPr>
        <p:spPr bwMode="auto">
          <a:xfrm>
            <a:off x="7810500" y="5062538"/>
            <a:ext cx="44450" cy="3810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5732" name="Line 274"/>
          <p:cNvSpPr>
            <a:spLocks noChangeShapeType="1"/>
          </p:cNvSpPr>
          <p:nvPr/>
        </p:nvSpPr>
        <p:spPr bwMode="auto">
          <a:xfrm>
            <a:off x="7827963" y="4937125"/>
            <a:ext cx="0" cy="123825"/>
          </a:xfrm>
          <a:prstGeom prst="line">
            <a:avLst/>
          </a:prstGeom>
          <a:noFill/>
          <a:ln w="19050">
            <a:solidFill>
              <a:srgbClr val="008000"/>
            </a:solidFill>
            <a:round/>
            <a:headEnd/>
            <a:tailEnd/>
          </a:ln>
        </p:spPr>
        <p:txBody>
          <a:bodyPr wrap="none" anchor="ctr"/>
          <a:lstStyle/>
          <a:p>
            <a:endParaRPr lang="en-US"/>
          </a:p>
        </p:txBody>
      </p:sp>
      <p:sp>
        <p:nvSpPr>
          <p:cNvPr id="65733" name="Line 275"/>
          <p:cNvSpPr>
            <a:spLocks noChangeShapeType="1"/>
          </p:cNvSpPr>
          <p:nvPr/>
        </p:nvSpPr>
        <p:spPr bwMode="auto">
          <a:xfrm>
            <a:off x="7823200" y="4652963"/>
            <a:ext cx="0" cy="233362"/>
          </a:xfrm>
          <a:prstGeom prst="line">
            <a:avLst/>
          </a:prstGeom>
          <a:noFill/>
          <a:ln w="19050">
            <a:solidFill>
              <a:srgbClr val="008000"/>
            </a:solidFill>
            <a:round/>
            <a:headEnd/>
            <a:tailEnd/>
          </a:ln>
        </p:spPr>
        <p:txBody>
          <a:bodyPr wrap="none" anchor="ctr"/>
          <a:lstStyle/>
          <a:p>
            <a:endParaRPr lang="en-US"/>
          </a:p>
        </p:txBody>
      </p:sp>
      <p:sp>
        <p:nvSpPr>
          <p:cNvPr id="65734" name="Line 276"/>
          <p:cNvSpPr>
            <a:spLocks noChangeShapeType="1"/>
          </p:cNvSpPr>
          <p:nvPr/>
        </p:nvSpPr>
        <p:spPr bwMode="auto">
          <a:xfrm>
            <a:off x="7196138" y="5133975"/>
            <a:ext cx="414337" cy="0"/>
          </a:xfrm>
          <a:prstGeom prst="line">
            <a:avLst/>
          </a:prstGeom>
          <a:noFill/>
          <a:ln w="19050">
            <a:solidFill>
              <a:srgbClr val="000000"/>
            </a:solidFill>
            <a:prstDash val="dash"/>
            <a:round/>
            <a:headEnd/>
            <a:tailEnd/>
          </a:ln>
        </p:spPr>
        <p:txBody>
          <a:bodyPr wrap="none" anchor="ctr"/>
          <a:lstStyle/>
          <a:p>
            <a:endParaRPr lang="en-US"/>
          </a:p>
        </p:txBody>
      </p:sp>
      <p:sp>
        <p:nvSpPr>
          <p:cNvPr id="65735" name="Oval 277"/>
          <p:cNvSpPr>
            <a:spLocks noChangeArrowheads="1"/>
          </p:cNvSpPr>
          <p:nvPr/>
        </p:nvSpPr>
        <p:spPr bwMode="auto">
          <a:xfrm>
            <a:off x="5414963" y="4849813"/>
            <a:ext cx="39687"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36" name="AutoShape 278"/>
          <p:cNvSpPr>
            <a:spLocks noChangeArrowheads="1"/>
          </p:cNvSpPr>
          <p:nvPr/>
        </p:nvSpPr>
        <p:spPr bwMode="auto">
          <a:xfrm flipV="1">
            <a:off x="5414963" y="4829175"/>
            <a:ext cx="39687"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37" name="Oval 279"/>
          <p:cNvSpPr>
            <a:spLocks noChangeArrowheads="1"/>
          </p:cNvSpPr>
          <p:nvPr/>
        </p:nvSpPr>
        <p:spPr bwMode="auto">
          <a:xfrm>
            <a:off x="5494338" y="4849813"/>
            <a:ext cx="38100"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38" name="AutoShape 280"/>
          <p:cNvSpPr>
            <a:spLocks noChangeArrowheads="1"/>
          </p:cNvSpPr>
          <p:nvPr/>
        </p:nvSpPr>
        <p:spPr bwMode="auto">
          <a:xfrm flipV="1">
            <a:off x="5494338" y="4829175"/>
            <a:ext cx="38100"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39" name="Oval 281"/>
          <p:cNvSpPr>
            <a:spLocks noChangeArrowheads="1"/>
          </p:cNvSpPr>
          <p:nvPr/>
        </p:nvSpPr>
        <p:spPr bwMode="auto">
          <a:xfrm>
            <a:off x="5535613" y="4849813"/>
            <a:ext cx="39687"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40" name="AutoShape 282"/>
          <p:cNvSpPr>
            <a:spLocks noChangeArrowheads="1"/>
          </p:cNvSpPr>
          <p:nvPr/>
        </p:nvSpPr>
        <p:spPr bwMode="auto">
          <a:xfrm flipV="1">
            <a:off x="5535613" y="4829175"/>
            <a:ext cx="39687"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41" name="Oval 283"/>
          <p:cNvSpPr>
            <a:spLocks noChangeArrowheads="1"/>
          </p:cNvSpPr>
          <p:nvPr/>
        </p:nvSpPr>
        <p:spPr bwMode="auto">
          <a:xfrm>
            <a:off x="5454650" y="4849813"/>
            <a:ext cx="39688"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42" name="AutoShape 284"/>
          <p:cNvSpPr>
            <a:spLocks noChangeArrowheads="1"/>
          </p:cNvSpPr>
          <p:nvPr/>
        </p:nvSpPr>
        <p:spPr bwMode="auto">
          <a:xfrm flipV="1">
            <a:off x="5454650" y="4829175"/>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43" name="Oval 285"/>
          <p:cNvSpPr>
            <a:spLocks noChangeArrowheads="1"/>
          </p:cNvSpPr>
          <p:nvPr/>
        </p:nvSpPr>
        <p:spPr bwMode="auto">
          <a:xfrm>
            <a:off x="5414963" y="4903788"/>
            <a:ext cx="39687"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44" name="AutoShape 286"/>
          <p:cNvSpPr>
            <a:spLocks noChangeArrowheads="1"/>
          </p:cNvSpPr>
          <p:nvPr/>
        </p:nvSpPr>
        <p:spPr bwMode="auto">
          <a:xfrm flipV="1">
            <a:off x="5414963" y="4922838"/>
            <a:ext cx="39687"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45" name="Oval 287"/>
          <p:cNvSpPr>
            <a:spLocks noChangeArrowheads="1"/>
          </p:cNvSpPr>
          <p:nvPr/>
        </p:nvSpPr>
        <p:spPr bwMode="auto">
          <a:xfrm>
            <a:off x="5454650" y="4903788"/>
            <a:ext cx="39688"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46" name="AutoShape 288"/>
          <p:cNvSpPr>
            <a:spLocks noChangeArrowheads="1"/>
          </p:cNvSpPr>
          <p:nvPr/>
        </p:nvSpPr>
        <p:spPr bwMode="auto">
          <a:xfrm flipV="1">
            <a:off x="5454650" y="4922838"/>
            <a:ext cx="39688"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5747" name="Group 289"/>
          <p:cNvGrpSpPr>
            <a:grpSpLocks/>
          </p:cNvGrpSpPr>
          <p:nvPr/>
        </p:nvGrpSpPr>
        <p:grpSpPr bwMode="auto">
          <a:xfrm>
            <a:off x="5494338" y="4903788"/>
            <a:ext cx="38100" cy="65087"/>
            <a:chOff x="2918" y="4158"/>
            <a:chExt cx="22" cy="35"/>
          </a:xfrm>
        </p:grpSpPr>
        <p:sp>
          <p:nvSpPr>
            <p:cNvPr id="66086" name="Oval 290"/>
            <p:cNvSpPr>
              <a:spLocks noChangeArrowheads="1"/>
            </p:cNvSpPr>
            <p:nvPr/>
          </p:nvSpPr>
          <p:spPr bwMode="auto">
            <a:xfrm>
              <a:off x="2918" y="4158"/>
              <a:ext cx="22" cy="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087" name="AutoShape 291"/>
            <p:cNvSpPr>
              <a:spLocks noChangeArrowheads="1"/>
            </p:cNvSpPr>
            <p:nvPr/>
          </p:nvSpPr>
          <p:spPr bwMode="auto">
            <a:xfrm flipV="1">
              <a:off x="2918" y="4169"/>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65748" name="Oval 292"/>
          <p:cNvSpPr>
            <a:spLocks noChangeArrowheads="1"/>
          </p:cNvSpPr>
          <p:nvPr/>
        </p:nvSpPr>
        <p:spPr bwMode="auto">
          <a:xfrm>
            <a:off x="5532438" y="4903788"/>
            <a:ext cx="38100"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49" name="AutoShape 293"/>
          <p:cNvSpPr>
            <a:spLocks noChangeArrowheads="1"/>
          </p:cNvSpPr>
          <p:nvPr/>
        </p:nvSpPr>
        <p:spPr bwMode="auto">
          <a:xfrm flipV="1">
            <a:off x="5532438" y="4922838"/>
            <a:ext cx="38100"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50" name="Oval 294"/>
          <p:cNvSpPr>
            <a:spLocks noChangeArrowheads="1"/>
          </p:cNvSpPr>
          <p:nvPr/>
        </p:nvSpPr>
        <p:spPr bwMode="auto">
          <a:xfrm>
            <a:off x="5443538" y="5070475"/>
            <a:ext cx="114300"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51" name="AutoShape 295"/>
          <p:cNvSpPr>
            <a:spLocks noChangeArrowheads="1"/>
          </p:cNvSpPr>
          <p:nvPr/>
        </p:nvSpPr>
        <p:spPr bwMode="auto">
          <a:xfrm flipV="1">
            <a:off x="5389563" y="5070475"/>
            <a:ext cx="11430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752" name="Oval 296"/>
          <p:cNvSpPr>
            <a:spLocks noChangeArrowheads="1"/>
          </p:cNvSpPr>
          <p:nvPr/>
        </p:nvSpPr>
        <p:spPr bwMode="auto">
          <a:xfrm>
            <a:off x="5475288" y="5051425"/>
            <a:ext cx="46037" cy="381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53" name="Line 297"/>
          <p:cNvSpPr>
            <a:spLocks noChangeShapeType="1"/>
          </p:cNvSpPr>
          <p:nvPr/>
        </p:nvSpPr>
        <p:spPr bwMode="auto">
          <a:xfrm>
            <a:off x="5494338" y="5211763"/>
            <a:ext cx="0" cy="127000"/>
          </a:xfrm>
          <a:prstGeom prst="line">
            <a:avLst/>
          </a:prstGeom>
          <a:noFill/>
          <a:ln w="19050">
            <a:solidFill>
              <a:srgbClr val="FFE118"/>
            </a:solidFill>
            <a:round/>
            <a:headEnd/>
            <a:tailEnd/>
          </a:ln>
        </p:spPr>
        <p:txBody>
          <a:bodyPr wrap="none" anchor="ctr"/>
          <a:lstStyle/>
          <a:p>
            <a:endParaRPr lang="en-US"/>
          </a:p>
        </p:txBody>
      </p:sp>
      <p:sp>
        <p:nvSpPr>
          <p:cNvPr id="65754" name="Oval 298"/>
          <p:cNvSpPr>
            <a:spLocks noChangeArrowheads="1"/>
          </p:cNvSpPr>
          <p:nvPr/>
        </p:nvSpPr>
        <p:spPr bwMode="auto">
          <a:xfrm>
            <a:off x="5475288" y="5175250"/>
            <a:ext cx="46037"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5755" name="Line 299"/>
          <p:cNvSpPr>
            <a:spLocks noChangeShapeType="1"/>
          </p:cNvSpPr>
          <p:nvPr/>
        </p:nvSpPr>
        <p:spPr bwMode="auto">
          <a:xfrm>
            <a:off x="5494338" y="4926013"/>
            <a:ext cx="0" cy="125412"/>
          </a:xfrm>
          <a:prstGeom prst="line">
            <a:avLst/>
          </a:prstGeom>
          <a:noFill/>
          <a:ln w="19050">
            <a:solidFill>
              <a:srgbClr val="FFE118"/>
            </a:solidFill>
            <a:round/>
            <a:headEnd/>
            <a:tailEnd/>
          </a:ln>
        </p:spPr>
        <p:txBody>
          <a:bodyPr wrap="none" anchor="ctr"/>
          <a:lstStyle/>
          <a:p>
            <a:endParaRPr lang="en-US"/>
          </a:p>
        </p:txBody>
      </p:sp>
      <p:sp>
        <p:nvSpPr>
          <p:cNvPr id="65756" name="Line 300"/>
          <p:cNvSpPr>
            <a:spLocks noChangeShapeType="1"/>
          </p:cNvSpPr>
          <p:nvPr/>
        </p:nvSpPr>
        <p:spPr bwMode="auto">
          <a:xfrm>
            <a:off x="5494338" y="4640263"/>
            <a:ext cx="0" cy="233362"/>
          </a:xfrm>
          <a:prstGeom prst="line">
            <a:avLst/>
          </a:prstGeom>
          <a:noFill/>
          <a:ln w="19050">
            <a:solidFill>
              <a:srgbClr val="FFE118"/>
            </a:solidFill>
            <a:round/>
            <a:headEnd/>
            <a:tailEnd/>
          </a:ln>
        </p:spPr>
        <p:txBody>
          <a:bodyPr wrap="none" anchor="ctr"/>
          <a:lstStyle/>
          <a:p>
            <a:endParaRPr lang="en-US"/>
          </a:p>
        </p:txBody>
      </p:sp>
      <p:sp>
        <p:nvSpPr>
          <p:cNvPr id="65757" name="Oval 301"/>
          <p:cNvSpPr>
            <a:spLocks noChangeArrowheads="1"/>
          </p:cNvSpPr>
          <p:nvPr/>
        </p:nvSpPr>
        <p:spPr bwMode="auto">
          <a:xfrm>
            <a:off x="750888" y="5078413"/>
            <a:ext cx="117475" cy="1206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58" name="AutoShape 302"/>
          <p:cNvSpPr>
            <a:spLocks noChangeArrowheads="1"/>
          </p:cNvSpPr>
          <p:nvPr/>
        </p:nvSpPr>
        <p:spPr bwMode="auto">
          <a:xfrm flipV="1">
            <a:off x="698500" y="5076825"/>
            <a:ext cx="115888"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759" name="Line 303"/>
          <p:cNvSpPr>
            <a:spLocks noChangeShapeType="1"/>
          </p:cNvSpPr>
          <p:nvPr/>
        </p:nvSpPr>
        <p:spPr bwMode="auto">
          <a:xfrm>
            <a:off x="803275" y="4929188"/>
            <a:ext cx="0" cy="130175"/>
          </a:xfrm>
          <a:prstGeom prst="line">
            <a:avLst/>
          </a:prstGeom>
          <a:noFill/>
          <a:ln w="19050">
            <a:solidFill>
              <a:srgbClr val="0000FF"/>
            </a:solidFill>
            <a:round/>
            <a:headEnd/>
            <a:tailEnd/>
          </a:ln>
        </p:spPr>
        <p:txBody>
          <a:bodyPr wrap="none" anchor="ctr"/>
          <a:lstStyle/>
          <a:p>
            <a:endParaRPr lang="en-US"/>
          </a:p>
        </p:txBody>
      </p:sp>
      <p:sp>
        <p:nvSpPr>
          <p:cNvPr id="65760" name="Oval 304"/>
          <p:cNvSpPr>
            <a:spLocks noChangeArrowheads="1"/>
          </p:cNvSpPr>
          <p:nvPr/>
        </p:nvSpPr>
        <p:spPr bwMode="auto">
          <a:xfrm>
            <a:off x="785813" y="5059363"/>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61" name="Line 305"/>
          <p:cNvSpPr>
            <a:spLocks noChangeShapeType="1"/>
          </p:cNvSpPr>
          <p:nvPr/>
        </p:nvSpPr>
        <p:spPr bwMode="auto">
          <a:xfrm>
            <a:off x="801688" y="5221288"/>
            <a:ext cx="0" cy="128587"/>
          </a:xfrm>
          <a:prstGeom prst="line">
            <a:avLst/>
          </a:prstGeom>
          <a:noFill/>
          <a:ln w="19050">
            <a:solidFill>
              <a:srgbClr val="0000FF"/>
            </a:solidFill>
            <a:round/>
            <a:headEnd/>
            <a:tailEnd/>
          </a:ln>
        </p:spPr>
        <p:txBody>
          <a:bodyPr wrap="none" anchor="ctr"/>
          <a:lstStyle/>
          <a:p>
            <a:endParaRPr lang="en-US"/>
          </a:p>
        </p:txBody>
      </p:sp>
      <p:sp>
        <p:nvSpPr>
          <p:cNvPr id="65762" name="Oval 306"/>
          <p:cNvSpPr>
            <a:spLocks noChangeArrowheads="1"/>
          </p:cNvSpPr>
          <p:nvPr/>
        </p:nvSpPr>
        <p:spPr bwMode="auto">
          <a:xfrm>
            <a:off x="785813" y="5181600"/>
            <a:ext cx="42862"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63" name="Oval 307"/>
          <p:cNvSpPr>
            <a:spLocks noChangeArrowheads="1"/>
          </p:cNvSpPr>
          <p:nvPr/>
        </p:nvSpPr>
        <p:spPr bwMode="auto">
          <a:xfrm>
            <a:off x="785813" y="3830638"/>
            <a:ext cx="42862"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64" name="Oval 308"/>
          <p:cNvSpPr>
            <a:spLocks noChangeArrowheads="1"/>
          </p:cNvSpPr>
          <p:nvPr/>
        </p:nvSpPr>
        <p:spPr bwMode="auto">
          <a:xfrm>
            <a:off x="785813" y="3954463"/>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65" name="Oval 309"/>
          <p:cNvSpPr>
            <a:spLocks noChangeArrowheads="1"/>
          </p:cNvSpPr>
          <p:nvPr/>
        </p:nvSpPr>
        <p:spPr bwMode="auto">
          <a:xfrm>
            <a:off x="2159000" y="3849688"/>
            <a:ext cx="115888" cy="11906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66" name="AutoShape 310"/>
          <p:cNvSpPr>
            <a:spLocks noChangeArrowheads="1"/>
          </p:cNvSpPr>
          <p:nvPr/>
        </p:nvSpPr>
        <p:spPr bwMode="auto">
          <a:xfrm flipV="1">
            <a:off x="2106613" y="3849688"/>
            <a:ext cx="114300"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767" name="Line 311"/>
          <p:cNvSpPr>
            <a:spLocks noChangeShapeType="1"/>
          </p:cNvSpPr>
          <p:nvPr/>
        </p:nvSpPr>
        <p:spPr bwMode="auto">
          <a:xfrm>
            <a:off x="2209800" y="3700463"/>
            <a:ext cx="0" cy="130175"/>
          </a:xfrm>
          <a:prstGeom prst="line">
            <a:avLst/>
          </a:prstGeom>
          <a:noFill/>
          <a:ln w="19050">
            <a:solidFill>
              <a:srgbClr val="0000FF"/>
            </a:solidFill>
            <a:round/>
            <a:headEnd/>
            <a:tailEnd/>
          </a:ln>
        </p:spPr>
        <p:txBody>
          <a:bodyPr wrap="none" anchor="ctr"/>
          <a:lstStyle/>
          <a:p>
            <a:endParaRPr lang="en-US"/>
          </a:p>
        </p:txBody>
      </p:sp>
      <p:sp>
        <p:nvSpPr>
          <p:cNvPr id="65768" name="Oval 312"/>
          <p:cNvSpPr>
            <a:spLocks noChangeArrowheads="1"/>
          </p:cNvSpPr>
          <p:nvPr/>
        </p:nvSpPr>
        <p:spPr bwMode="auto">
          <a:xfrm>
            <a:off x="2192338" y="3830638"/>
            <a:ext cx="44450"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69" name="Line 313"/>
          <p:cNvSpPr>
            <a:spLocks noChangeShapeType="1"/>
          </p:cNvSpPr>
          <p:nvPr/>
        </p:nvSpPr>
        <p:spPr bwMode="auto">
          <a:xfrm>
            <a:off x="2209800" y="3992563"/>
            <a:ext cx="0" cy="128587"/>
          </a:xfrm>
          <a:prstGeom prst="line">
            <a:avLst/>
          </a:prstGeom>
          <a:noFill/>
          <a:ln w="19050">
            <a:solidFill>
              <a:srgbClr val="0000FF"/>
            </a:solidFill>
            <a:round/>
            <a:headEnd/>
            <a:tailEnd/>
          </a:ln>
        </p:spPr>
        <p:txBody>
          <a:bodyPr wrap="none" anchor="ctr"/>
          <a:lstStyle/>
          <a:p>
            <a:endParaRPr lang="en-US"/>
          </a:p>
        </p:txBody>
      </p:sp>
      <p:sp>
        <p:nvSpPr>
          <p:cNvPr id="65770" name="Oval 314"/>
          <p:cNvSpPr>
            <a:spLocks noChangeArrowheads="1"/>
          </p:cNvSpPr>
          <p:nvPr/>
        </p:nvSpPr>
        <p:spPr bwMode="auto">
          <a:xfrm>
            <a:off x="2192338" y="3954463"/>
            <a:ext cx="44450"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71" name="Line 315"/>
          <p:cNvSpPr>
            <a:spLocks noChangeShapeType="1"/>
          </p:cNvSpPr>
          <p:nvPr/>
        </p:nvSpPr>
        <p:spPr bwMode="auto">
          <a:xfrm>
            <a:off x="2209800" y="4114800"/>
            <a:ext cx="0" cy="158750"/>
          </a:xfrm>
          <a:prstGeom prst="line">
            <a:avLst/>
          </a:prstGeom>
          <a:noFill/>
          <a:ln w="19050">
            <a:solidFill>
              <a:srgbClr val="0000FF"/>
            </a:solidFill>
            <a:round/>
            <a:headEnd/>
            <a:tailEnd/>
          </a:ln>
        </p:spPr>
        <p:txBody>
          <a:bodyPr wrap="none" anchor="ctr"/>
          <a:lstStyle/>
          <a:p>
            <a:endParaRPr lang="en-US"/>
          </a:p>
        </p:txBody>
      </p:sp>
      <p:sp>
        <p:nvSpPr>
          <p:cNvPr id="65772" name="Oval 316"/>
          <p:cNvSpPr>
            <a:spLocks noChangeArrowheads="1"/>
          </p:cNvSpPr>
          <p:nvPr/>
        </p:nvSpPr>
        <p:spPr bwMode="auto">
          <a:xfrm>
            <a:off x="1550988" y="3849688"/>
            <a:ext cx="115887" cy="11906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73" name="AutoShape 317"/>
          <p:cNvSpPr>
            <a:spLocks noChangeArrowheads="1"/>
          </p:cNvSpPr>
          <p:nvPr/>
        </p:nvSpPr>
        <p:spPr bwMode="auto">
          <a:xfrm flipV="1">
            <a:off x="1500188" y="3848100"/>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774" name="Line 318"/>
          <p:cNvSpPr>
            <a:spLocks noChangeShapeType="1"/>
          </p:cNvSpPr>
          <p:nvPr/>
        </p:nvSpPr>
        <p:spPr bwMode="auto">
          <a:xfrm>
            <a:off x="1604963" y="3700463"/>
            <a:ext cx="0" cy="128587"/>
          </a:xfrm>
          <a:prstGeom prst="line">
            <a:avLst/>
          </a:prstGeom>
          <a:noFill/>
          <a:ln w="19050">
            <a:solidFill>
              <a:srgbClr val="0000FF"/>
            </a:solidFill>
            <a:round/>
            <a:headEnd/>
            <a:tailEnd/>
          </a:ln>
        </p:spPr>
        <p:txBody>
          <a:bodyPr wrap="none" anchor="ctr"/>
          <a:lstStyle/>
          <a:p>
            <a:endParaRPr lang="en-US"/>
          </a:p>
        </p:txBody>
      </p:sp>
      <p:sp>
        <p:nvSpPr>
          <p:cNvPr id="65775" name="Oval 319"/>
          <p:cNvSpPr>
            <a:spLocks noChangeArrowheads="1"/>
          </p:cNvSpPr>
          <p:nvPr/>
        </p:nvSpPr>
        <p:spPr bwMode="auto">
          <a:xfrm>
            <a:off x="1587500" y="3829050"/>
            <a:ext cx="42863"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76" name="Line 320"/>
          <p:cNvSpPr>
            <a:spLocks noChangeShapeType="1"/>
          </p:cNvSpPr>
          <p:nvPr/>
        </p:nvSpPr>
        <p:spPr bwMode="auto">
          <a:xfrm>
            <a:off x="1604963" y="3992563"/>
            <a:ext cx="0" cy="128587"/>
          </a:xfrm>
          <a:prstGeom prst="line">
            <a:avLst/>
          </a:prstGeom>
          <a:noFill/>
          <a:ln w="19050">
            <a:solidFill>
              <a:srgbClr val="0000FF"/>
            </a:solidFill>
            <a:round/>
            <a:headEnd/>
            <a:tailEnd/>
          </a:ln>
        </p:spPr>
        <p:txBody>
          <a:bodyPr wrap="none" anchor="ctr"/>
          <a:lstStyle/>
          <a:p>
            <a:endParaRPr lang="en-US"/>
          </a:p>
        </p:txBody>
      </p:sp>
      <p:sp>
        <p:nvSpPr>
          <p:cNvPr id="65777" name="Oval 321"/>
          <p:cNvSpPr>
            <a:spLocks noChangeArrowheads="1"/>
          </p:cNvSpPr>
          <p:nvPr/>
        </p:nvSpPr>
        <p:spPr bwMode="auto">
          <a:xfrm>
            <a:off x="1587500" y="3954463"/>
            <a:ext cx="42863"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78" name="Line 322"/>
          <p:cNvSpPr>
            <a:spLocks noChangeShapeType="1"/>
          </p:cNvSpPr>
          <p:nvPr/>
        </p:nvSpPr>
        <p:spPr bwMode="auto">
          <a:xfrm>
            <a:off x="1446213" y="4122738"/>
            <a:ext cx="322262" cy="0"/>
          </a:xfrm>
          <a:prstGeom prst="line">
            <a:avLst/>
          </a:prstGeom>
          <a:noFill/>
          <a:ln w="19050">
            <a:solidFill>
              <a:srgbClr val="0000FF"/>
            </a:solidFill>
            <a:round/>
            <a:headEnd/>
            <a:tailEnd/>
          </a:ln>
        </p:spPr>
        <p:txBody>
          <a:bodyPr wrap="none" anchor="ctr"/>
          <a:lstStyle/>
          <a:p>
            <a:endParaRPr lang="en-US"/>
          </a:p>
        </p:txBody>
      </p:sp>
      <p:sp>
        <p:nvSpPr>
          <p:cNvPr id="65779" name="Oval 323"/>
          <p:cNvSpPr>
            <a:spLocks noChangeArrowheads="1"/>
          </p:cNvSpPr>
          <p:nvPr/>
        </p:nvSpPr>
        <p:spPr bwMode="auto">
          <a:xfrm>
            <a:off x="1101725" y="3851275"/>
            <a:ext cx="115888" cy="1206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80" name="AutoShape 324"/>
          <p:cNvSpPr>
            <a:spLocks noChangeArrowheads="1"/>
          </p:cNvSpPr>
          <p:nvPr/>
        </p:nvSpPr>
        <p:spPr bwMode="auto">
          <a:xfrm flipV="1">
            <a:off x="1049338" y="3851275"/>
            <a:ext cx="115887"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781" name="Line 325"/>
          <p:cNvSpPr>
            <a:spLocks noChangeShapeType="1"/>
          </p:cNvSpPr>
          <p:nvPr/>
        </p:nvSpPr>
        <p:spPr bwMode="auto">
          <a:xfrm>
            <a:off x="1154113" y="3705225"/>
            <a:ext cx="0" cy="130175"/>
          </a:xfrm>
          <a:prstGeom prst="line">
            <a:avLst/>
          </a:prstGeom>
          <a:noFill/>
          <a:ln w="19050">
            <a:solidFill>
              <a:srgbClr val="0000FF"/>
            </a:solidFill>
            <a:round/>
            <a:headEnd/>
            <a:tailEnd/>
          </a:ln>
        </p:spPr>
        <p:txBody>
          <a:bodyPr wrap="none" anchor="ctr"/>
          <a:lstStyle/>
          <a:p>
            <a:endParaRPr lang="en-US"/>
          </a:p>
        </p:txBody>
      </p:sp>
      <p:sp>
        <p:nvSpPr>
          <p:cNvPr id="65782" name="Oval 326"/>
          <p:cNvSpPr>
            <a:spLocks noChangeArrowheads="1"/>
          </p:cNvSpPr>
          <p:nvPr/>
        </p:nvSpPr>
        <p:spPr bwMode="auto">
          <a:xfrm>
            <a:off x="1136650" y="3835400"/>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83" name="Line 327"/>
          <p:cNvSpPr>
            <a:spLocks noChangeShapeType="1"/>
          </p:cNvSpPr>
          <p:nvPr/>
        </p:nvSpPr>
        <p:spPr bwMode="auto">
          <a:xfrm>
            <a:off x="1154113" y="3995738"/>
            <a:ext cx="0" cy="130175"/>
          </a:xfrm>
          <a:prstGeom prst="line">
            <a:avLst/>
          </a:prstGeom>
          <a:noFill/>
          <a:ln w="19050">
            <a:solidFill>
              <a:srgbClr val="0000FF"/>
            </a:solidFill>
            <a:round/>
            <a:headEnd/>
            <a:tailEnd/>
          </a:ln>
        </p:spPr>
        <p:txBody>
          <a:bodyPr wrap="none" anchor="ctr"/>
          <a:lstStyle/>
          <a:p>
            <a:endParaRPr lang="en-US"/>
          </a:p>
        </p:txBody>
      </p:sp>
      <p:sp>
        <p:nvSpPr>
          <p:cNvPr id="65784" name="Oval 328"/>
          <p:cNvSpPr>
            <a:spLocks noChangeArrowheads="1"/>
          </p:cNvSpPr>
          <p:nvPr/>
        </p:nvSpPr>
        <p:spPr bwMode="auto">
          <a:xfrm>
            <a:off x="1136650" y="3957638"/>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85" name="Line 329"/>
          <p:cNvSpPr>
            <a:spLocks noChangeShapeType="1"/>
          </p:cNvSpPr>
          <p:nvPr/>
        </p:nvSpPr>
        <p:spPr bwMode="auto">
          <a:xfrm>
            <a:off x="982663" y="4122738"/>
            <a:ext cx="322262" cy="0"/>
          </a:xfrm>
          <a:prstGeom prst="line">
            <a:avLst/>
          </a:prstGeom>
          <a:noFill/>
          <a:ln w="19050">
            <a:solidFill>
              <a:srgbClr val="0000FF"/>
            </a:solidFill>
            <a:round/>
            <a:headEnd/>
            <a:tailEnd/>
          </a:ln>
        </p:spPr>
        <p:txBody>
          <a:bodyPr wrap="none" anchor="ctr"/>
          <a:lstStyle/>
          <a:p>
            <a:endParaRPr lang="en-US"/>
          </a:p>
        </p:txBody>
      </p:sp>
      <p:sp>
        <p:nvSpPr>
          <p:cNvPr id="65786" name="Line 330"/>
          <p:cNvSpPr>
            <a:spLocks noChangeShapeType="1"/>
          </p:cNvSpPr>
          <p:nvPr/>
        </p:nvSpPr>
        <p:spPr bwMode="auto">
          <a:xfrm>
            <a:off x="936625" y="2471738"/>
            <a:ext cx="0" cy="363537"/>
          </a:xfrm>
          <a:prstGeom prst="line">
            <a:avLst/>
          </a:prstGeom>
          <a:noFill/>
          <a:ln w="19050">
            <a:solidFill>
              <a:srgbClr val="0000FF"/>
            </a:solidFill>
            <a:round/>
            <a:headEnd/>
            <a:tailEnd/>
          </a:ln>
        </p:spPr>
        <p:txBody>
          <a:bodyPr wrap="none" anchor="ctr"/>
          <a:lstStyle/>
          <a:p>
            <a:endParaRPr lang="en-US"/>
          </a:p>
        </p:txBody>
      </p:sp>
      <p:sp>
        <p:nvSpPr>
          <p:cNvPr id="65787" name="Freeform 331"/>
          <p:cNvSpPr>
            <a:spLocks/>
          </p:cNvSpPr>
          <p:nvPr/>
        </p:nvSpPr>
        <p:spPr bwMode="auto">
          <a:xfrm>
            <a:off x="925513" y="2828925"/>
            <a:ext cx="26987" cy="50800"/>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6" y="27"/>
                </a:lnTo>
                <a:lnTo>
                  <a:pt x="0" y="0"/>
                </a:lnTo>
                <a:lnTo>
                  <a:pt x="14"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5788" name="Line 332"/>
          <p:cNvSpPr>
            <a:spLocks noChangeShapeType="1"/>
          </p:cNvSpPr>
          <p:nvPr/>
        </p:nvSpPr>
        <p:spPr bwMode="auto">
          <a:xfrm>
            <a:off x="1687513" y="2490788"/>
            <a:ext cx="0" cy="328612"/>
          </a:xfrm>
          <a:prstGeom prst="line">
            <a:avLst/>
          </a:prstGeom>
          <a:noFill/>
          <a:ln w="19050">
            <a:solidFill>
              <a:srgbClr val="0000FF"/>
            </a:solidFill>
            <a:round/>
            <a:headEnd/>
            <a:tailEnd/>
          </a:ln>
        </p:spPr>
        <p:txBody>
          <a:bodyPr wrap="none" anchor="ctr"/>
          <a:lstStyle/>
          <a:p>
            <a:endParaRPr lang="en-US"/>
          </a:p>
        </p:txBody>
      </p:sp>
      <p:sp>
        <p:nvSpPr>
          <p:cNvPr id="65789" name="Freeform 333"/>
          <p:cNvSpPr>
            <a:spLocks/>
          </p:cNvSpPr>
          <p:nvPr/>
        </p:nvSpPr>
        <p:spPr bwMode="auto">
          <a:xfrm>
            <a:off x="1674813" y="2822575"/>
            <a:ext cx="25400" cy="52388"/>
          </a:xfrm>
          <a:custGeom>
            <a:avLst/>
            <a:gdLst>
              <a:gd name="T0" fmla="*/ 2147483647 w 14"/>
              <a:gd name="T1" fmla="*/ 0 h 28"/>
              <a:gd name="T2" fmla="*/ 2147483647 w 14"/>
              <a:gd name="T3" fmla="*/ 2147483647 h 28"/>
              <a:gd name="T4" fmla="*/ 0 w 14"/>
              <a:gd name="T5" fmla="*/ 0 h 28"/>
              <a:gd name="T6" fmla="*/ 2147483647 w 14"/>
              <a:gd name="T7" fmla="*/ 0 h 28"/>
              <a:gd name="T8" fmla="*/ 2147483647 w 14"/>
              <a:gd name="T9" fmla="*/ 0 h 28"/>
              <a:gd name="T10" fmla="*/ 0 60000 65536"/>
              <a:gd name="T11" fmla="*/ 0 60000 65536"/>
              <a:gd name="T12" fmla="*/ 0 60000 65536"/>
              <a:gd name="T13" fmla="*/ 0 60000 65536"/>
              <a:gd name="T14" fmla="*/ 0 60000 65536"/>
              <a:gd name="T15" fmla="*/ 0 w 14"/>
              <a:gd name="T16" fmla="*/ 0 h 28"/>
              <a:gd name="T17" fmla="*/ 14 w 14"/>
              <a:gd name="T18" fmla="*/ 28 h 28"/>
            </a:gdLst>
            <a:ahLst/>
            <a:cxnLst>
              <a:cxn ang="T10">
                <a:pos x="T0" y="T1"/>
              </a:cxn>
              <a:cxn ang="T11">
                <a:pos x="T2" y="T3"/>
              </a:cxn>
              <a:cxn ang="T12">
                <a:pos x="T4" y="T5"/>
              </a:cxn>
              <a:cxn ang="T13">
                <a:pos x="T6" y="T7"/>
              </a:cxn>
              <a:cxn ang="T14">
                <a:pos x="T8" y="T9"/>
              </a:cxn>
            </a:cxnLst>
            <a:rect l="T15" t="T16" r="T17" b="T18"/>
            <a:pathLst>
              <a:path w="14" h="28">
                <a:moveTo>
                  <a:pt x="13" y="0"/>
                </a:moveTo>
                <a:lnTo>
                  <a:pt x="7" y="27"/>
                </a:lnTo>
                <a:lnTo>
                  <a:pt x="0" y="0"/>
                </a:lnTo>
                <a:lnTo>
                  <a:pt x="13"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5790" name="Line 334"/>
          <p:cNvSpPr>
            <a:spLocks noChangeShapeType="1"/>
          </p:cNvSpPr>
          <p:nvPr/>
        </p:nvSpPr>
        <p:spPr bwMode="auto">
          <a:xfrm>
            <a:off x="2889250" y="2381250"/>
            <a:ext cx="0" cy="463550"/>
          </a:xfrm>
          <a:prstGeom prst="line">
            <a:avLst/>
          </a:prstGeom>
          <a:noFill/>
          <a:ln w="19050">
            <a:solidFill>
              <a:srgbClr val="BF4100"/>
            </a:solidFill>
            <a:round/>
            <a:headEnd/>
            <a:tailEnd/>
          </a:ln>
        </p:spPr>
        <p:txBody>
          <a:bodyPr wrap="none" anchor="ctr"/>
          <a:lstStyle/>
          <a:p>
            <a:endParaRPr lang="en-US"/>
          </a:p>
        </p:txBody>
      </p:sp>
      <p:sp>
        <p:nvSpPr>
          <p:cNvPr id="65791" name="Line 335"/>
          <p:cNvSpPr>
            <a:spLocks noChangeShapeType="1"/>
          </p:cNvSpPr>
          <p:nvPr/>
        </p:nvSpPr>
        <p:spPr bwMode="auto">
          <a:xfrm>
            <a:off x="3663950" y="2360613"/>
            <a:ext cx="0" cy="479425"/>
          </a:xfrm>
          <a:prstGeom prst="line">
            <a:avLst/>
          </a:prstGeom>
          <a:noFill/>
          <a:ln w="19050">
            <a:solidFill>
              <a:srgbClr val="BF4100"/>
            </a:solidFill>
            <a:round/>
            <a:headEnd/>
            <a:tailEnd/>
          </a:ln>
        </p:spPr>
        <p:txBody>
          <a:bodyPr wrap="none" anchor="ctr"/>
          <a:lstStyle/>
          <a:p>
            <a:endParaRPr lang="en-US"/>
          </a:p>
        </p:txBody>
      </p:sp>
      <p:sp>
        <p:nvSpPr>
          <p:cNvPr id="65792" name="Line 336"/>
          <p:cNvSpPr>
            <a:spLocks noChangeShapeType="1"/>
          </p:cNvSpPr>
          <p:nvPr/>
        </p:nvSpPr>
        <p:spPr bwMode="auto">
          <a:xfrm>
            <a:off x="768350" y="5351463"/>
            <a:ext cx="504825" cy="0"/>
          </a:xfrm>
          <a:prstGeom prst="line">
            <a:avLst/>
          </a:prstGeom>
          <a:noFill/>
          <a:ln w="31750">
            <a:solidFill>
              <a:srgbClr val="0000FF"/>
            </a:solidFill>
            <a:round/>
            <a:headEnd/>
            <a:tailEnd/>
          </a:ln>
        </p:spPr>
        <p:txBody>
          <a:bodyPr wrap="none" anchor="ctr"/>
          <a:lstStyle/>
          <a:p>
            <a:endParaRPr lang="en-US"/>
          </a:p>
        </p:txBody>
      </p:sp>
      <p:sp>
        <p:nvSpPr>
          <p:cNvPr id="65793" name="Oval 337"/>
          <p:cNvSpPr>
            <a:spLocks noChangeArrowheads="1"/>
          </p:cNvSpPr>
          <p:nvPr/>
        </p:nvSpPr>
        <p:spPr bwMode="auto">
          <a:xfrm>
            <a:off x="2174875" y="3425825"/>
            <a:ext cx="115888" cy="11906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94" name="AutoShape 338"/>
          <p:cNvSpPr>
            <a:spLocks noChangeArrowheads="1"/>
          </p:cNvSpPr>
          <p:nvPr/>
        </p:nvSpPr>
        <p:spPr bwMode="auto">
          <a:xfrm flipV="1">
            <a:off x="2120900" y="3425825"/>
            <a:ext cx="119063"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795" name="Line 339"/>
          <p:cNvSpPr>
            <a:spLocks noChangeShapeType="1"/>
          </p:cNvSpPr>
          <p:nvPr/>
        </p:nvSpPr>
        <p:spPr bwMode="auto">
          <a:xfrm>
            <a:off x="2227263" y="3276600"/>
            <a:ext cx="0" cy="130175"/>
          </a:xfrm>
          <a:prstGeom prst="line">
            <a:avLst/>
          </a:prstGeom>
          <a:noFill/>
          <a:ln w="19050">
            <a:solidFill>
              <a:srgbClr val="0000FF"/>
            </a:solidFill>
            <a:round/>
            <a:headEnd/>
            <a:tailEnd/>
          </a:ln>
        </p:spPr>
        <p:txBody>
          <a:bodyPr wrap="none" anchor="ctr"/>
          <a:lstStyle/>
          <a:p>
            <a:endParaRPr lang="en-US"/>
          </a:p>
        </p:txBody>
      </p:sp>
      <p:sp>
        <p:nvSpPr>
          <p:cNvPr id="65796" name="Oval 340"/>
          <p:cNvSpPr>
            <a:spLocks noChangeArrowheads="1"/>
          </p:cNvSpPr>
          <p:nvPr/>
        </p:nvSpPr>
        <p:spPr bwMode="auto">
          <a:xfrm>
            <a:off x="2209800" y="3406775"/>
            <a:ext cx="44450"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97" name="Line 341"/>
          <p:cNvSpPr>
            <a:spLocks noChangeShapeType="1"/>
          </p:cNvSpPr>
          <p:nvPr/>
        </p:nvSpPr>
        <p:spPr bwMode="auto">
          <a:xfrm>
            <a:off x="2227263" y="3567113"/>
            <a:ext cx="0" cy="130175"/>
          </a:xfrm>
          <a:prstGeom prst="line">
            <a:avLst/>
          </a:prstGeom>
          <a:noFill/>
          <a:ln w="19050">
            <a:solidFill>
              <a:srgbClr val="0000FF"/>
            </a:solidFill>
            <a:round/>
            <a:headEnd/>
            <a:tailEnd/>
          </a:ln>
        </p:spPr>
        <p:txBody>
          <a:bodyPr wrap="none" anchor="ctr"/>
          <a:lstStyle/>
          <a:p>
            <a:endParaRPr lang="en-US"/>
          </a:p>
        </p:txBody>
      </p:sp>
      <p:sp>
        <p:nvSpPr>
          <p:cNvPr id="65798" name="Oval 342"/>
          <p:cNvSpPr>
            <a:spLocks noChangeArrowheads="1"/>
          </p:cNvSpPr>
          <p:nvPr/>
        </p:nvSpPr>
        <p:spPr bwMode="auto">
          <a:xfrm>
            <a:off x="2209800" y="3530600"/>
            <a:ext cx="44450" cy="365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799" name="Line 343"/>
          <p:cNvSpPr>
            <a:spLocks noChangeShapeType="1"/>
          </p:cNvSpPr>
          <p:nvPr/>
        </p:nvSpPr>
        <p:spPr bwMode="auto">
          <a:xfrm>
            <a:off x="2214563" y="3273425"/>
            <a:ext cx="42862" cy="0"/>
          </a:xfrm>
          <a:prstGeom prst="line">
            <a:avLst/>
          </a:prstGeom>
          <a:noFill/>
          <a:ln w="19050">
            <a:solidFill>
              <a:srgbClr val="0000FF"/>
            </a:solidFill>
            <a:round/>
            <a:headEnd/>
            <a:tailEnd/>
          </a:ln>
        </p:spPr>
        <p:txBody>
          <a:bodyPr wrap="none" anchor="ctr"/>
          <a:lstStyle/>
          <a:p>
            <a:endParaRPr lang="en-US"/>
          </a:p>
        </p:txBody>
      </p:sp>
      <p:sp>
        <p:nvSpPr>
          <p:cNvPr id="65800" name="Line 344"/>
          <p:cNvSpPr>
            <a:spLocks noChangeShapeType="1"/>
          </p:cNvSpPr>
          <p:nvPr/>
        </p:nvSpPr>
        <p:spPr bwMode="auto">
          <a:xfrm>
            <a:off x="2152650" y="3233738"/>
            <a:ext cx="168275" cy="0"/>
          </a:xfrm>
          <a:prstGeom prst="line">
            <a:avLst/>
          </a:prstGeom>
          <a:noFill/>
          <a:ln w="19050">
            <a:solidFill>
              <a:srgbClr val="0000FF"/>
            </a:solidFill>
            <a:round/>
            <a:headEnd/>
            <a:tailEnd/>
          </a:ln>
        </p:spPr>
        <p:txBody>
          <a:bodyPr wrap="none" anchor="ctr"/>
          <a:lstStyle/>
          <a:p>
            <a:endParaRPr lang="en-US"/>
          </a:p>
        </p:txBody>
      </p:sp>
      <p:sp>
        <p:nvSpPr>
          <p:cNvPr id="65801" name="Line 345"/>
          <p:cNvSpPr>
            <a:spLocks noChangeShapeType="1"/>
          </p:cNvSpPr>
          <p:nvPr/>
        </p:nvSpPr>
        <p:spPr bwMode="auto">
          <a:xfrm>
            <a:off x="2214563" y="3198813"/>
            <a:ext cx="44450" cy="0"/>
          </a:xfrm>
          <a:prstGeom prst="line">
            <a:avLst/>
          </a:prstGeom>
          <a:noFill/>
          <a:ln w="19050">
            <a:solidFill>
              <a:srgbClr val="0000FF"/>
            </a:solidFill>
            <a:round/>
            <a:headEnd/>
            <a:tailEnd/>
          </a:ln>
        </p:spPr>
        <p:txBody>
          <a:bodyPr wrap="none" anchor="ctr"/>
          <a:lstStyle/>
          <a:p>
            <a:endParaRPr lang="en-US"/>
          </a:p>
        </p:txBody>
      </p:sp>
      <p:sp>
        <p:nvSpPr>
          <p:cNvPr id="65802" name="Line 346"/>
          <p:cNvSpPr>
            <a:spLocks noChangeShapeType="1"/>
          </p:cNvSpPr>
          <p:nvPr/>
        </p:nvSpPr>
        <p:spPr bwMode="auto">
          <a:xfrm>
            <a:off x="2212975" y="3068638"/>
            <a:ext cx="44450" cy="0"/>
          </a:xfrm>
          <a:prstGeom prst="line">
            <a:avLst/>
          </a:prstGeom>
          <a:noFill/>
          <a:ln w="19050">
            <a:solidFill>
              <a:srgbClr val="0000FF"/>
            </a:solidFill>
            <a:round/>
            <a:headEnd/>
            <a:tailEnd/>
          </a:ln>
        </p:spPr>
        <p:txBody>
          <a:bodyPr wrap="none" anchor="ctr"/>
          <a:lstStyle/>
          <a:p>
            <a:endParaRPr lang="en-US"/>
          </a:p>
        </p:txBody>
      </p:sp>
      <p:sp>
        <p:nvSpPr>
          <p:cNvPr id="65803" name="Line 347"/>
          <p:cNvSpPr>
            <a:spLocks noChangeShapeType="1"/>
          </p:cNvSpPr>
          <p:nvPr/>
        </p:nvSpPr>
        <p:spPr bwMode="auto">
          <a:xfrm>
            <a:off x="2214563" y="3133725"/>
            <a:ext cx="44450" cy="0"/>
          </a:xfrm>
          <a:prstGeom prst="line">
            <a:avLst/>
          </a:prstGeom>
          <a:noFill/>
          <a:ln w="19050">
            <a:solidFill>
              <a:srgbClr val="0000FF"/>
            </a:solidFill>
            <a:round/>
            <a:headEnd/>
            <a:tailEnd/>
          </a:ln>
        </p:spPr>
        <p:txBody>
          <a:bodyPr wrap="none" anchor="ctr"/>
          <a:lstStyle/>
          <a:p>
            <a:endParaRPr lang="en-US"/>
          </a:p>
        </p:txBody>
      </p:sp>
      <p:sp>
        <p:nvSpPr>
          <p:cNvPr id="65804" name="Line 348"/>
          <p:cNvSpPr>
            <a:spLocks noChangeShapeType="1"/>
          </p:cNvSpPr>
          <p:nvPr/>
        </p:nvSpPr>
        <p:spPr bwMode="auto">
          <a:xfrm>
            <a:off x="2152650" y="3094038"/>
            <a:ext cx="168275" cy="0"/>
          </a:xfrm>
          <a:prstGeom prst="line">
            <a:avLst/>
          </a:prstGeom>
          <a:noFill/>
          <a:ln w="19050">
            <a:solidFill>
              <a:srgbClr val="0000FF"/>
            </a:solidFill>
            <a:round/>
            <a:headEnd/>
            <a:tailEnd/>
          </a:ln>
        </p:spPr>
        <p:txBody>
          <a:bodyPr wrap="none" anchor="ctr"/>
          <a:lstStyle/>
          <a:p>
            <a:endParaRPr lang="en-US"/>
          </a:p>
        </p:txBody>
      </p:sp>
      <p:sp>
        <p:nvSpPr>
          <p:cNvPr id="65805" name="Line 349"/>
          <p:cNvSpPr>
            <a:spLocks noChangeShapeType="1"/>
          </p:cNvSpPr>
          <p:nvPr/>
        </p:nvSpPr>
        <p:spPr bwMode="auto">
          <a:xfrm>
            <a:off x="2152650" y="3168650"/>
            <a:ext cx="168275" cy="0"/>
          </a:xfrm>
          <a:prstGeom prst="line">
            <a:avLst/>
          </a:prstGeom>
          <a:noFill/>
          <a:ln w="19050">
            <a:solidFill>
              <a:srgbClr val="0000FF"/>
            </a:solidFill>
            <a:round/>
            <a:headEnd/>
            <a:tailEnd/>
          </a:ln>
        </p:spPr>
        <p:txBody>
          <a:bodyPr wrap="none" anchor="ctr"/>
          <a:lstStyle/>
          <a:p>
            <a:endParaRPr lang="en-US"/>
          </a:p>
        </p:txBody>
      </p:sp>
      <p:sp>
        <p:nvSpPr>
          <p:cNvPr id="65806" name="Line 350"/>
          <p:cNvSpPr>
            <a:spLocks noChangeShapeType="1"/>
          </p:cNvSpPr>
          <p:nvPr/>
        </p:nvSpPr>
        <p:spPr bwMode="auto">
          <a:xfrm>
            <a:off x="2152650" y="3030538"/>
            <a:ext cx="168275" cy="0"/>
          </a:xfrm>
          <a:prstGeom prst="line">
            <a:avLst/>
          </a:prstGeom>
          <a:noFill/>
          <a:ln w="19050">
            <a:solidFill>
              <a:srgbClr val="0000FF"/>
            </a:solidFill>
            <a:round/>
            <a:headEnd/>
            <a:tailEnd/>
          </a:ln>
        </p:spPr>
        <p:txBody>
          <a:bodyPr wrap="none" anchor="ctr"/>
          <a:lstStyle/>
          <a:p>
            <a:endParaRPr lang="en-US"/>
          </a:p>
        </p:txBody>
      </p:sp>
      <p:sp>
        <p:nvSpPr>
          <p:cNvPr id="65807" name="Line 351"/>
          <p:cNvSpPr>
            <a:spLocks noChangeShapeType="1"/>
          </p:cNvSpPr>
          <p:nvPr/>
        </p:nvSpPr>
        <p:spPr bwMode="auto">
          <a:xfrm>
            <a:off x="1147763" y="4637088"/>
            <a:ext cx="153987" cy="0"/>
          </a:xfrm>
          <a:prstGeom prst="line">
            <a:avLst/>
          </a:prstGeom>
          <a:noFill/>
          <a:ln w="19050">
            <a:solidFill>
              <a:srgbClr val="0000FF"/>
            </a:solidFill>
            <a:round/>
            <a:headEnd/>
            <a:tailEnd/>
          </a:ln>
        </p:spPr>
        <p:txBody>
          <a:bodyPr wrap="none" anchor="ctr"/>
          <a:lstStyle/>
          <a:p>
            <a:endParaRPr lang="en-US"/>
          </a:p>
        </p:txBody>
      </p:sp>
      <p:sp>
        <p:nvSpPr>
          <p:cNvPr id="65808" name="Oval 352"/>
          <p:cNvSpPr>
            <a:spLocks noChangeArrowheads="1"/>
          </p:cNvSpPr>
          <p:nvPr/>
        </p:nvSpPr>
        <p:spPr bwMode="auto">
          <a:xfrm>
            <a:off x="1225550" y="4854575"/>
            <a:ext cx="39688"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09" name="AutoShape 353"/>
          <p:cNvSpPr>
            <a:spLocks noChangeArrowheads="1"/>
          </p:cNvSpPr>
          <p:nvPr/>
        </p:nvSpPr>
        <p:spPr bwMode="auto">
          <a:xfrm flipV="1">
            <a:off x="1225550" y="4832350"/>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10" name="Oval 354"/>
          <p:cNvSpPr>
            <a:spLocks noChangeArrowheads="1"/>
          </p:cNvSpPr>
          <p:nvPr/>
        </p:nvSpPr>
        <p:spPr bwMode="auto">
          <a:xfrm>
            <a:off x="1184275" y="4854575"/>
            <a:ext cx="41275"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11" name="AutoShape 355"/>
          <p:cNvSpPr>
            <a:spLocks noChangeArrowheads="1"/>
          </p:cNvSpPr>
          <p:nvPr/>
        </p:nvSpPr>
        <p:spPr bwMode="auto">
          <a:xfrm flipV="1">
            <a:off x="1184275" y="4832350"/>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12" name="Oval 356"/>
          <p:cNvSpPr>
            <a:spLocks noChangeArrowheads="1"/>
          </p:cNvSpPr>
          <p:nvPr/>
        </p:nvSpPr>
        <p:spPr bwMode="auto">
          <a:xfrm>
            <a:off x="1144588" y="4908550"/>
            <a:ext cx="39687"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13" name="AutoShape 357"/>
          <p:cNvSpPr>
            <a:spLocks noChangeArrowheads="1"/>
          </p:cNvSpPr>
          <p:nvPr/>
        </p:nvSpPr>
        <p:spPr bwMode="auto">
          <a:xfrm flipV="1">
            <a:off x="1144588" y="4929188"/>
            <a:ext cx="39687"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14" name="Oval 358"/>
          <p:cNvSpPr>
            <a:spLocks noChangeArrowheads="1"/>
          </p:cNvSpPr>
          <p:nvPr/>
        </p:nvSpPr>
        <p:spPr bwMode="auto">
          <a:xfrm>
            <a:off x="1184275" y="4908550"/>
            <a:ext cx="41275"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15" name="AutoShape 359"/>
          <p:cNvSpPr>
            <a:spLocks noChangeArrowheads="1"/>
          </p:cNvSpPr>
          <p:nvPr/>
        </p:nvSpPr>
        <p:spPr bwMode="auto">
          <a:xfrm flipV="1">
            <a:off x="1184275" y="4929188"/>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16" name="Oval 360"/>
          <p:cNvSpPr>
            <a:spLocks noChangeArrowheads="1"/>
          </p:cNvSpPr>
          <p:nvPr/>
        </p:nvSpPr>
        <p:spPr bwMode="auto">
          <a:xfrm>
            <a:off x="1225550" y="4908550"/>
            <a:ext cx="39688"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17" name="AutoShape 361"/>
          <p:cNvSpPr>
            <a:spLocks noChangeArrowheads="1"/>
          </p:cNvSpPr>
          <p:nvPr/>
        </p:nvSpPr>
        <p:spPr bwMode="auto">
          <a:xfrm flipV="1">
            <a:off x="1225550" y="4929188"/>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18" name="Line 362"/>
          <p:cNvSpPr>
            <a:spLocks noChangeShapeType="1"/>
          </p:cNvSpPr>
          <p:nvPr/>
        </p:nvSpPr>
        <p:spPr bwMode="auto">
          <a:xfrm flipV="1">
            <a:off x="1165225" y="4824413"/>
            <a:ext cx="114300" cy="160337"/>
          </a:xfrm>
          <a:prstGeom prst="line">
            <a:avLst/>
          </a:prstGeom>
          <a:noFill/>
          <a:ln w="9525">
            <a:solidFill>
              <a:srgbClr val="0000FF"/>
            </a:solidFill>
            <a:round/>
            <a:headEnd/>
            <a:tailEnd/>
          </a:ln>
        </p:spPr>
        <p:txBody>
          <a:bodyPr wrap="none" anchor="ctr"/>
          <a:lstStyle/>
          <a:p>
            <a:endParaRPr lang="en-US"/>
          </a:p>
        </p:txBody>
      </p:sp>
      <p:sp>
        <p:nvSpPr>
          <p:cNvPr id="65819" name="Freeform 363"/>
          <p:cNvSpPr>
            <a:spLocks/>
          </p:cNvSpPr>
          <p:nvPr/>
        </p:nvSpPr>
        <p:spPr bwMode="auto">
          <a:xfrm>
            <a:off x="1241425" y="4824413"/>
            <a:ext cx="41275" cy="52387"/>
          </a:xfrm>
          <a:custGeom>
            <a:avLst/>
            <a:gdLst>
              <a:gd name="T0" fmla="*/ 0 w 23"/>
              <a:gd name="T1" fmla="*/ 2147483647 h 28"/>
              <a:gd name="T2" fmla="*/ 2147483647 w 23"/>
              <a:gd name="T3" fmla="*/ 0 h 28"/>
              <a:gd name="T4" fmla="*/ 2147483647 w 23"/>
              <a:gd name="T5" fmla="*/ 2147483647 h 28"/>
              <a:gd name="T6" fmla="*/ 0 w 23"/>
              <a:gd name="T7" fmla="*/ 2147483647 h 28"/>
              <a:gd name="T8" fmla="*/ 0 w 23"/>
              <a:gd name="T9" fmla="*/ 2147483647 h 28"/>
              <a:gd name="T10" fmla="*/ 0 60000 65536"/>
              <a:gd name="T11" fmla="*/ 0 60000 65536"/>
              <a:gd name="T12" fmla="*/ 0 60000 65536"/>
              <a:gd name="T13" fmla="*/ 0 60000 65536"/>
              <a:gd name="T14" fmla="*/ 0 60000 65536"/>
              <a:gd name="T15" fmla="*/ 0 w 23"/>
              <a:gd name="T16" fmla="*/ 0 h 28"/>
              <a:gd name="T17" fmla="*/ 23 w 23"/>
              <a:gd name="T18" fmla="*/ 28 h 28"/>
            </a:gdLst>
            <a:ahLst/>
            <a:cxnLst>
              <a:cxn ang="T10">
                <a:pos x="T0" y="T1"/>
              </a:cxn>
              <a:cxn ang="T11">
                <a:pos x="T2" y="T3"/>
              </a:cxn>
              <a:cxn ang="T12">
                <a:pos x="T4" y="T5"/>
              </a:cxn>
              <a:cxn ang="T13">
                <a:pos x="T6" y="T7"/>
              </a:cxn>
              <a:cxn ang="T14">
                <a:pos x="T8" y="T9"/>
              </a:cxn>
            </a:cxnLst>
            <a:rect l="T15" t="T16" r="T17" b="T18"/>
            <a:pathLst>
              <a:path w="23" h="28">
                <a:moveTo>
                  <a:pt x="0" y="18"/>
                </a:moveTo>
                <a:lnTo>
                  <a:pt x="22" y="0"/>
                </a:lnTo>
                <a:lnTo>
                  <a:pt x="11" y="27"/>
                </a:lnTo>
                <a:lnTo>
                  <a:pt x="0" y="18"/>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5820" name="Oval 364"/>
          <p:cNvSpPr>
            <a:spLocks noChangeArrowheads="1"/>
          </p:cNvSpPr>
          <p:nvPr/>
        </p:nvSpPr>
        <p:spPr bwMode="auto">
          <a:xfrm>
            <a:off x="1171575" y="5078413"/>
            <a:ext cx="117475" cy="1206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21" name="AutoShape 365"/>
          <p:cNvSpPr>
            <a:spLocks noChangeArrowheads="1"/>
          </p:cNvSpPr>
          <p:nvPr/>
        </p:nvSpPr>
        <p:spPr bwMode="auto">
          <a:xfrm flipV="1">
            <a:off x="1120775" y="50784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22" name="Oval 366"/>
          <p:cNvSpPr>
            <a:spLocks noChangeArrowheads="1"/>
          </p:cNvSpPr>
          <p:nvPr/>
        </p:nvSpPr>
        <p:spPr bwMode="auto">
          <a:xfrm>
            <a:off x="1208088" y="5059363"/>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23" name="Line 367"/>
          <p:cNvSpPr>
            <a:spLocks noChangeShapeType="1"/>
          </p:cNvSpPr>
          <p:nvPr/>
        </p:nvSpPr>
        <p:spPr bwMode="auto">
          <a:xfrm>
            <a:off x="1225550" y="5221288"/>
            <a:ext cx="0" cy="128587"/>
          </a:xfrm>
          <a:prstGeom prst="line">
            <a:avLst/>
          </a:prstGeom>
          <a:noFill/>
          <a:ln w="19050">
            <a:solidFill>
              <a:srgbClr val="0000FF"/>
            </a:solidFill>
            <a:round/>
            <a:headEnd/>
            <a:tailEnd/>
          </a:ln>
        </p:spPr>
        <p:txBody>
          <a:bodyPr wrap="none" anchor="ctr"/>
          <a:lstStyle/>
          <a:p>
            <a:endParaRPr lang="en-US"/>
          </a:p>
        </p:txBody>
      </p:sp>
      <p:sp>
        <p:nvSpPr>
          <p:cNvPr id="65824" name="Oval 368"/>
          <p:cNvSpPr>
            <a:spLocks noChangeArrowheads="1"/>
          </p:cNvSpPr>
          <p:nvPr/>
        </p:nvSpPr>
        <p:spPr bwMode="auto">
          <a:xfrm>
            <a:off x="1208088" y="5181600"/>
            <a:ext cx="42862"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5825" name="Line 369"/>
          <p:cNvSpPr>
            <a:spLocks noChangeShapeType="1"/>
          </p:cNvSpPr>
          <p:nvPr/>
        </p:nvSpPr>
        <p:spPr bwMode="auto">
          <a:xfrm>
            <a:off x="1225550" y="4930775"/>
            <a:ext cx="0" cy="128588"/>
          </a:xfrm>
          <a:prstGeom prst="line">
            <a:avLst/>
          </a:prstGeom>
          <a:noFill/>
          <a:ln w="19050">
            <a:solidFill>
              <a:srgbClr val="0000FF"/>
            </a:solidFill>
            <a:round/>
            <a:headEnd/>
            <a:tailEnd/>
          </a:ln>
        </p:spPr>
        <p:txBody>
          <a:bodyPr wrap="none" anchor="ctr"/>
          <a:lstStyle/>
          <a:p>
            <a:endParaRPr lang="en-US"/>
          </a:p>
        </p:txBody>
      </p:sp>
      <p:sp>
        <p:nvSpPr>
          <p:cNvPr id="65826" name="Line 370"/>
          <p:cNvSpPr>
            <a:spLocks noChangeShapeType="1"/>
          </p:cNvSpPr>
          <p:nvPr/>
        </p:nvSpPr>
        <p:spPr bwMode="auto">
          <a:xfrm>
            <a:off x="1223963" y="4641850"/>
            <a:ext cx="0" cy="234950"/>
          </a:xfrm>
          <a:prstGeom prst="line">
            <a:avLst/>
          </a:prstGeom>
          <a:noFill/>
          <a:ln w="19050">
            <a:solidFill>
              <a:srgbClr val="0000FF"/>
            </a:solidFill>
            <a:round/>
            <a:headEnd/>
            <a:tailEnd/>
          </a:ln>
        </p:spPr>
        <p:txBody>
          <a:bodyPr wrap="none" anchor="ctr"/>
          <a:lstStyle/>
          <a:p>
            <a:endParaRPr lang="en-US"/>
          </a:p>
        </p:txBody>
      </p:sp>
      <p:sp>
        <p:nvSpPr>
          <p:cNvPr id="65827" name="Line 371"/>
          <p:cNvSpPr>
            <a:spLocks noChangeShapeType="1"/>
          </p:cNvSpPr>
          <p:nvPr/>
        </p:nvSpPr>
        <p:spPr bwMode="auto">
          <a:xfrm>
            <a:off x="1277938" y="5143500"/>
            <a:ext cx="1587" cy="0"/>
          </a:xfrm>
          <a:prstGeom prst="line">
            <a:avLst/>
          </a:prstGeom>
          <a:noFill/>
          <a:ln w="9525">
            <a:solidFill>
              <a:srgbClr val="000000"/>
            </a:solidFill>
            <a:round/>
            <a:headEnd/>
            <a:tailEnd/>
          </a:ln>
        </p:spPr>
        <p:txBody>
          <a:bodyPr wrap="none" anchor="ctr"/>
          <a:lstStyle/>
          <a:p>
            <a:endParaRPr lang="en-US"/>
          </a:p>
        </p:txBody>
      </p:sp>
      <p:sp>
        <p:nvSpPr>
          <p:cNvPr id="65828" name="Line 372"/>
          <p:cNvSpPr>
            <a:spLocks noChangeShapeType="1"/>
          </p:cNvSpPr>
          <p:nvPr/>
        </p:nvSpPr>
        <p:spPr bwMode="auto">
          <a:xfrm>
            <a:off x="1290638" y="5143500"/>
            <a:ext cx="0" cy="0"/>
          </a:xfrm>
          <a:prstGeom prst="line">
            <a:avLst/>
          </a:prstGeom>
          <a:noFill/>
          <a:ln w="9525">
            <a:solidFill>
              <a:srgbClr val="000000"/>
            </a:solidFill>
            <a:round/>
            <a:headEnd/>
            <a:tailEnd/>
          </a:ln>
        </p:spPr>
        <p:txBody>
          <a:bodyPr wrap="none" anchor="ctr"/>
          <a:lstStyle/>
          <a:p>
            <a:endParaRPr lang="en-US"/>
          </a:p>
        </p:txBody>
      </p:sp>
      <p:sp>
        <p:nvSpPr>
          <p:cNvPr id="65829" name="Line 373"/>
          <p:cNvSpPr>
            <a:spLocks noChangeShapeType="1"/>
          </p:cNvSpPr>
          <p:nvPr/>
        </p:nvSpPr>
        <p:spPr bwMode="auto">
          <a:xfrm>
            <a:off x="1290638" y="5143500"/>
            <a:ext cx="0" cy="0"/>
          </a:xfrm>
          <a:prstGeom prst="line">
            <a:avLst/>
          </a:prstGeom>
          <a:noFill/>
          <a:ln w="9525">
            <a:solidFill>
              <a:srgbClr val="000000"/>
            </a:solidFill>
            <a:round/>
            <a:headEnd/>
            <a:tailEnd/>
          </a:ln>
        </p:spPr>
        <p:txBody>
          <a:bodyPr wrap="none" anchor="ctr"/>
          <a:lstStyle/>
          <a:p>
            <a:endParaRPr lang="en-US"/>
          </a:p>
        </p:txBody>
      </p:sp>
      <p:sp>
        <p:nvSpPr>
          <p:cNvPr id="65830" name="Text Box 374"/>
          <p:cNvSpPr txBox="1">
            <a:spLocks noChangeArrowheads="1"/>
          </p:cNvSpPr>
          <p:nvPr/>
        </p:nvSpPr>
        <p:spPr bwMode="auto">
          <a:xfrm>
            <a:off x="1208088" y="3556000"/>
            <a:ext cx="338137"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a:t>
            </a:r>
          </a:p>
        </p:txBody>
      </p:sp>
      <p:sp>
        <p:nvSpPr>
          <p:cNvPr id="65831" name="Text Box 375"/>
          <p:cNvSpPr txBox="1">
            <a:spLocks noChangeArrowheads="1"/>
          </p:cNvSpPr>
          <p:nvPr/>
        </p:nvSpPr>
        <p:spPr bwMode="auto">
          <a:xfrm>
            <a:off x="857250" y="5156200"/>
            <a:ext cx="400050" cy="1555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1CY1A</a:t>
            </a:r>
          </a:p>
        </p:txBody>
      </p:sp>
      <p:sp>
        <p:nvSpPr>
          <p:cNvPr id="65832" name="Text Box 376"/>
          <p:cNvSpPr txBox="1">
            <a:spLocks noChangeArrowheads="1"/>
          </p:cNvSpPr>
          <p:nvPr/>
        </p:nvSpPr>
        <p:spPr bwMode="auto">
          <a:xfrm>
            <a:off x="998538" y="4151313"/>
            <a:ext cx="454025" cy="1428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1CD1M</a:t>
            </a:r>
          </a:p>
        </p:txBody>
      </p:sp>
      <p:sp>
        <p:nvSpPr>
          <p:cNvPr id="65833" name="Text Box 377"/>
          <p:cNvSpPr txBox="1">
            <a:spLocks noChangeArrowheads="1"/>
          </p:cNvSpPr>
          <p:nvPr/>
        </p:nvSpPr>
        <p:spPr bwMode="auto">
          <a:xfrm>
            <a:off x="1476375" y="4148138"/>
            <a:ext cx="379413" cy="14446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1CD11</a:t>
            </a:r>
          </a:p>
        </p:txBody>
      </p:sp>
      <p:sp>
        <p:nvSpPr>
          <p:cNvPr id="65834" name="Text Box 378"/>
          <p:cNvSpPr txBox="1">
            <a:spLocks noChangeArrowheads="1"/>
          </p:cNvSpPr>
          <p:nvPr/>
        </p:nvSpPr>
        <p:spPr bwMode="auto">
          <a:xfrm>
            <a:off x="2081213" y="2878138"/>
            <a:ext cx="406400" cy="1412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1CD1B</a:t>
            </a:r>
          </a:p>
        </p:txBody>
      </p:sp>
      <p:sp>
        <p:nvSpPr>
          <p:cNvPr id="65835" name="Text Box 379"/>
          <p:cNvSpPr txBox="1">
            <a:spLocks noChangeArrowheads="1"/>
          </p:cNvSpPr>
          <p:nvPr/>
        </p:nvSpPr>
        <p:spPr bwMode="auto">
          <a:xfrm>
            <a:off x="1081088" y="4491038"/>
            <a:ext cx="331787" cy="1238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1ABA</a:t>
            </a:r>
          </a:p>
        </p:txBody>
      </p:sp>
      <p:sp>
        <p:nvSpPr>
          <p:cNvPr id="65836" name="Line 380"/>
          <p:cNvSpPr>
            <a:spLocks noChangeShapeType="1"/>
          </p:cNvSpPr>
          <p:nvPr/>
        </p:nvSpPr>
        <p:spPr bwMode="auto">
          <a:xfrm>
            <a:off x="938213" y="2471738"/>
            <a:ext cx="1784350" cy="0"/>
          </a:xfrm>
          <a:prstGeom prst="line">
            <a:avLst/>
          </a:prstGeom>
          <a:noFill/>
          <a:ln w="19050">
            <a:solidFill>
              <a:srgbClr val="0000FF"/>
            </a:solidFill>
            <a:round/>
            <a:headEnd/>
            <a:tailEnd/>
          </a:ln>
        </p:spPr>
        <p:txBody>
          <a:bodyPr wrap="none" anchor="ctr"/>
          <a:lstStyle/>
          <a:p>
            <a:endParaRPr lang="en-US"/>
          </a:p>
        </p:txBody>
      </p:sp>
      <p:sp>
        <p:nvSpPr>
          <p:cNvPr id="65837" name="Line 381"/>
          <p:cNvSpPr>
            <a:spLocks noChangeShapeType="1"/>
          </p:cNvSpPr>
          <p:nvPr/>
        </p:nvSpPr>
        <p:spPr bwMode="auto">
          <a:xfrm flipV="1">
            <a:off x="2722563" y="2384425"/>
            <a:ext cx="1587" cy="87313"/>
          </a:xfrm>
          <a:prstGeom prst="line">
            <a:avLst/>
          </a:prstGeom>
          <a:noFill/>
          <a:ln w="19050">
            <a:solidFill>
              <a:srgbClr val="0000FF"/>
            </a:solidFill>
            <a:round/>
            <a:headEnd/>
            <a:tailEnd/>
          </a:ln>
        </p:spPr>
        <p:txBody>
          <a:bodyPr wrap="none" anchor="ctr"/>
          <a:lstStyle/>
          <a:p>
            <a:endParaRPr lang="en-US"/>
          </a:p>
        </p:txBody>
      </p:sp>
      <p:sp>
        <p:nvSpPr>
          <p:cNvPr id="65838" name="Line 382"/>
          <p:cNvSpPr>
            <a:spLocks noChangeShapeType="1"/>
          </p:cNvSpPr>
          <p:nvPr/>
        </p:nvSpPr>
        <p:spPr bwMode="auto">
          <a:xfrm flipH="1">
            <a:off x="5205413" y="2390775"/>
            <a:ext cx="1800225" cy="0"/>
          </a:xfrm>
          <a:prstGeom prst="line">
            <a:avLst/>
          </a:prstGeom>
          <a:noFill/>
          <a:ln w="19050">
            <a:solidFill>
              <a:srgbClr val="FFE118"/>
            </a:solidFill>
            <a:round/>
            <a:headEnd/>
            <a:tailEnd/>
          </a:ln>
        </p:spPr>
        <p:txBody>
          <a:bodyPr wrap="none" anchor="ctr"/>
          <a:lstStyle/>
          <a:p>
            <a:endParaRPr lang="en-US"/>
          </a:p>
        </p:txBody>
      </p:sp>
      <p:sp>
        <p:nvSpPr>
          <p:cNvPr id="65839" name="Line 383"/>
          <p:cNvSpPr>
            <a:spLocks noChangeShapeType="1"/>
          </p:cNvSpPr>
          <p:nvPr/>
        </p:nvSpPr>
        <p:spPr bwMode="auto">
          <a:xfrm>
            <a:off x="6143625" y="2428875"/>
            <a:ext cx="0" cy="69850"/>
          </a:xfrm>
          <a:prstGeom prst="line">
            <a:avLst/>
          </a:prstGeom>
          <a:noFill/>
          <a:ln w="19050">
            <a:solidFill>
              <a:srgbClr val="008000"/>
            </a:solidFill>
            <a:round/>
            <a:headEnd/>
            <a:tailEnd/>
          </a:ln>
        </p:spPr>
        <p:txBody>
          <a:bodyPr wrap="none" anchor="ctr"/>
          <a:lstStyle/>
          <a:p>
            <a:endParaRPr lang="en-US"/>
          </a:p>
        </p:txBody>
      </p:sp>
      <p:sp>
        <p:nvSpPr>
          <p:cNvPr id="65840" name="Text Box 384"/>
          <p:cNvSpPr txBox="1">
            <a:spLocks noChangeArrowheads="1"/>
          </p:cNvSpPr>
          <p:nvPr/>
        </p:nvSpPr>
        <p:spPr bwMode="auto">
          <a:xfrm>
            <a:off x="1838325" y="3600450"/>
            <a:ext cx="312738"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65841" name="Text Box 385"/>
          <p:cNvSpPr txBox="1">
            <a:spLocks noChangeArrowheads="1"/>
          </p:cNvSpPr>
          <p:nvPr/>
        </p:nvSpPr>
        <p:spPr bwMode="auto">
          <a:xfrm>
            <a:off x="8142288" y="3441700"/>
            <a:ext cx="314325"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65842" name="Text Box 386"/>
          <p:cNvSpPr txBox="1">
            <a:spLocks noChangeArrowheads="1"/>
          </p:cNvSpPr>
          <p:nvPr/>
        </p:nvSpPr>
        <p:spPr bwMode="auto">
          <a:xfrm>
            <a:off x="6088063" y="3619500"/>
            <a:ext cx="312737"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65843" name="Text Box 387"/>
          <p:cNvSpPr txBox="1">
            <a:spLocks noChangeArrowheads="1"/>
          </p:cNvSpPr>
          <p:nvPr/>
        </p:nvSpPr>
        <p:spPr bwMode="auto">
          <a:xfrm>
            <a:off x="798513" y="5372100"/>
            <a:ext cx="469900" cy="1460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65844" name="Freeform 388"/>
          <p:cNvSpPr>
            <a:spLocks/>
          </p:cNvSpPr>
          <p:nvPr/>
        </p:nvSpPr>
        <p:spPr bwMode="auto">
          <a:xfrm>
            <a:off x="5194300" y="2871788"/>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65845" name="Freeform 389"/>
          <p:cNvSpPr>
            <a:spLocks/>
          </p:cNvSpPr>
          <p:nvPr/>
        </p:nvSpPr>
        <p:spPr bwMode="auto">
          <a:xfrm>
            <a:off x="5943600" y="2857500"/>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65846" name="Freeform 390"/>
          <p:cNvSpPr>
            <a:spLocks/>
          </p:cNvSpPr>
          <p:nvPr/>
        </p:nvSpPr>
        <p:spPr bwMode="auto">
          <a:xfrm>
            <a:off x="7234238" y="2860675"/>
            <a:ext cx="26987"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5847" name="Line 391"/>
          <p:cNvSpPr>
            <a:spLocks noChangeShapeType="1"/>
          </p:cNvSpPr>
          <p:nvPr/>
        </p:nvSpPr>
        <p:spPr bwMode="auto">
          <a:xfrm>
            <a:off x="7967663" y="2330450"/>
            <a:ext cx="1587" cy="527050"/>
          </a:xfrm>
          <a:prstGeom prst="line">
            <a:avLst/>
          </a:prstGeom>
          <a:noFill/>
          <a:ln w="19050">
            <a:solidFill>
              <a:srgbClr val="008000"/>
            </a:solidFill>
            <a:round/>
            <a:headEnd/>
            <a:tailEnd/>
          </a:ln>
        </p:spPr>
        <p:txBody>
          <a:bodyPr wrap="none" anchor="ctr"/>
          <a:lstStyle/>
          <a:p>
            <a:endParaRPr lang="en-US"/>
          </a:p>
        </p:txBody>
      </p:sp>
      <p:sp>
        <p:nvSpPr>
          <p:cNvPr id="65848" name="Freeform 392"/>
          <p:cNvSpPr>
            <a:spLocks/>
          </p:cNvSpPr>
          <p:nvPr/>
        </p:nvSpPr>
        <p:spPr bwMode="auto">
          <a:xfrm>
            <a:off x="7956550" y="2863850"/>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6" y="28"/>
                </a:lnTo>
                <a:lnTo>
                  <a:pt x="0" y="0"/>
                </a:lnTo>
                <a:lnTo>
                  <a:pt x="14"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5849" name="Freeform 393"/>
          <p:cNvSpPr>
            <a:spLocks/>
          </p:cNvSpPr>
          <p:nvPr/>
        </p:nvSpPr>
        <p:spPr bwMode="auto">
          <a:xfrm>
            <a:off x="8397875" y="4641850"/>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5850" name="Line 394"/>
          <p:cNvSpPr>
            <a:spLocks noChangeShapeType="1"/>
          </p:cNvSpPr>
          <p:nvPr/>
        </p:nvSpPr>
        <p:spPr bwMode="auto">
          <a:xfrm>
            <a:off x="8407400" y="4467225"/>
            <a:ext cx="0" cy="234950"/>
          </a:xfrm>
          <a:prstGeom prst="line">
            <a:avLst/>
          </a:prstGeom>
          <a:noFill/>
          <a:ln w="19050">
            <a:solidFill>
              <a:srgbClr val="008000"/>
            </a:solidFill>
            <a:round/>
            <a:headEnd/>
            <a:tailEnd/>
          </a:ln>
        </p:spPr>
        <p:txBody>
          <a:bodyPr wrap="none" anchor="ctr"/>
          <a:lstStyle/>
          <a:p>
            <a:endParaRPr lang="en-US"/>
          </a:p>
        </p:txBody>
      </p:sp>
      <p:sp>
        <p:nvSpPr>
          <p:cNvPr id="65851" name="Freeform 395"/>
          <p:cNvSpPr>
            <a:spLocks/>
          </p:cNvSpPr>
          <p:nvPr/>
        </p:nvSpPr>
        <p:spPr bwMode="auto">
          <a:xfrm>
            <a:off x="5521325" y="4802188"/>
            <a:ext cx="42863" cy="50800"/>
          </a:xfrm>
          <a:custGeom>
            <a:avLst/>
            <a:gdLst>
              <a:gd name="T0" fmla="*/ 0 w 24"/>
              <a:gd name="T1" fmla="*/ 2147483647 h 27"/>
              <a:gd name="T2" fmla="*/ 2147483647 w 24"/>
              <a:gd name="T3" fmla="*/ 0 h 27"/>
              <a:gd name="T4" fmla="*/ 2147483647 w 24"/>
              <a:gd name="T5" fmla="*/ 2147483647 h 27"/>
              <a:gd name="T6" fmla="*/ 0 w 24"/>
              <a:gd name="T7" fmla="*/ 2147483647 h 27"/>
              <a:gd name="T8" fmla="*/ 0 w 24"/>
              <a:gd name="T9" fmla="*/ 2147483647 h 27"/>
              <a:gd name="T10" fmla="*/ 0 60000 65536"/>
              <a:gd name="T11" fmla="*/ 0 60000 65536"/>
              <a:gd name="T12" fmla="*/ 0 60000 65536"/>
              <a:gd name="T13" fmla="*/ 0 60000 65536"/>
              <a:gd name="T14" fmla="*/ 0 60000 65536"/>
              <a:gd name="T15" fmla="*/ 0 w 24"/>
              <a:gd name="T16" fmla="*/ 0 h 27"/>
              <a:gd name="T17" fmla="*/ 24 w 24"/>
              <a:gd name="T18" fmla="*/ 27 h 27"/>
            </a:gdLst>
            <a:ahLst/>
            <a:cxnLst>
              <a:cxn ang="T10">
                <a:pos x="T0" y="T1"/>
              </a:cxn>
              <a:cxn ang="T11">
                <a:pos x="T2" y="T3"/>
              </a:cxn>
              <a:cxn ang="T12">
                <a:pos x="T4" y="T5"/>
              </a:cxn>
              <a:cxn ang="T13">
                <a:pos x="T6" y="T7"/>
              </a:cxn>
              <a:cxn ang="T14">
                <a:pos x="T8" y="T9"/>
              </a:cxn>
            </a:cxnLst>
            <a:rect l="T15" t="T16" r="T17" b="T18"/>
            <a:pathLst>
              <a:path w="24" h="27">
                <a:moveTo>
                  <a:pt x="0" y="18"/>
                </a:moveTo>
                <a:lnTo>
                  <a:pt x="23" y="0"/>
                </a:lnTo>
                <a:lnTo>
                  <a:pt x="11" y="26"/>
                </a:lnTo>
                <a:lnTo>
                  <a:pt x="0" y="18"/>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65852" name="Line 396"/>
          <p:cNvSpPr>
            <a:spLocks noChangeShapeType="1"/>
          </p:cNvSpPr>
          <p:nvPr/>
        </p:nvSpPr>
        <p:spPr bwMode="auto">
          <a:xfrm flipV="1">
            <a:off x="5427663" y="4829175"/>
            <a:ext cx="115887" cy="157163"/>
          </a:xfrm>
          <a:prstGeom prst="line">
            <a:avLst/>
          </a:prstGeom>
          <a:noFill/>
          <a:ln w="9525">
            <a:solidFill>
              <a:srgbClr val="FFE118"/>
            </a:solidFill>
            <a:round/>
            <a:headEnd/>
            <a:tailEnd/>
          </a:ln>
        </p:spPr>
        <p:txBody>
          <a:bodyPr wrap="none" anchor="ctr"/>
          <a:lstStyle/>
          <a:p>
            <a:endParaRPr lang="en-US"/>
          </a:p>
        </p:txBody>
      </p:sp>
      <p:grpSp>
        <p:nvGrpSpPr>
          <p:cNvPr id="65853" name="Group 397"/>
          <p:cNvGrpSpPr>
            <a:grpSpLocks/>
          </p:cNvGrpSpPr>
          <p:nvPr/>
        </p:nvGrpSpPr>
        <p:grpSpPr bwMode="auto">
          <a:xfrm>
            <a:off x="7477125" y="4811713"/>
            <a:ext cx="134938" cy="185737"/>
            <a:chOff x="4412" y="2209"/>
            <a:chExt cx="75" cy="100"/>
          </a:xfrm>
        </p:grpSpPr>
        <p:sp>
          <p:nvSpPr>
            <p:cNvPr id="66084" name="Freeform 398"/>
            <p:cNvSpPr>
              <a:spLocks/>
            </p:cNvSpPr>
            <p:nvPr/>
          </p:nvSpPr>
          <p:spPr bwMode="auto">
            <a:xfrm>
              <a:off x="4464" y="2209"/>
              <a:ext cx="23" cy="27"/>
            </a:xfrm>
            <a:custGeom>
              <a:avLst/>
              <a:gdLst>
                <a:gd name="T0" fmla="*/ 0 w 23"/>
                <a:gd name="T1" fmla="*/ 18 h 27"/>
                <a:gd name="T2" fmla="*/ 22 w 23"/>
                <a:gd name="T3" fmla="*/ 0 h 27"/>
                <a:gd name="T4" fmla="*/ 11 w 23"/>
                <a:gd name="T5" fmla="*/ 26 h 27"/>
                <a:gd name="T6" fmla="*/ 0 w 23"/>
                <a:gd name="T7" fmla="*/ 18 h 27"/>
                <a:gd name="T8" fmla="*/ 0 w 23"/>
                <a:gd name="T9" fmla="*/ 18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18"/>
                  </a:moveTo>
                  <a:lnTo>
                    <a:pt x="22" y="0"/>
                  </a:lnTo>
                  <a:lnTo>
                    <a:pt x="11" y="26"/>
                  </a:lnTo>
                  <a:lnTo>
                    <a:pt x="0" y="18"/>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6085" name="Line 399"/>
            <p:cNvSpPr>
              <a:spLocks noChangeShapeType="1"/>
            </p:cNvSpPr>
            <p:nvPr/>
          </p:nvSpPr>
          <p:spPr bwMode="auto">
            <a:xfrm flipV="1">
              <a:off x="4412" y="2223"/>
              <a:ext cx="64" cy="86"/>
            </a:xfrm>
            <a:prstGeom prst="line">
              <a:avLst/>
            </a:prstGeom>
            <a:noFill/>
            <a:ln w="9525">
              <a:solidFill>
                <a:srgbClr val="008000"/>
              </a:solidFill>
              <a:round/>
              <a:headEnd/>
              <a:tailEnd/>
            </a:ln>
          </p:spPr>
          <p:txBody>
            <a:bodyPr wrap="none" anchor="ctr"/>
            <a:lstStyle/>
            <a:p>
              <a:endParaRPr lang="en-US"/>
            </a:p>
          </p:txBody>
        </p:sp>
      </p:grpSp>
      <p:grpSp>
        <p:nvGrpSpPr>
          <p:cNvPr id="65854" name="Group 400"/>
          <p:cNvGrpSpPr>
            <a:grpSpLocks/>
          </p:cNvGrpSpPr>
          <p:nvPr/>
        </p:nvGrpSpPr>
        <p:grpSpPr bwMode="auto">
          <a:xfrm>
            <a:off x="7758113" y="4811713"/>
            <a:ext cx="136525" cy="185737"/>
            <a:chOff x="4569" y="2209"/>
            <a:chExt cx="76" cy="100"/>
          </a:xfrm>
        </p:grpSpPr>
        <p:sp>
          <p:nvSpPr>
            <p:cNvPr id="66082" name="Freeform 401"/>
            <p:cNvSpPr>
              <a:spLocks/>
            </p:cNvSpPr>
            <p:nvPr/>
          </p:nvSpPr>
          <p:spPr bwMode="auto">
            <a:xfrm>
              <a:off x="4621" y="2209"/>
              <a:ext cx="24" cy="27"/>
            </a:xfrm>
            <a:custGeom>
              <a:avLst/>
              <a:gdLst>
                <a:gd name="T0" fmla="*/ 0 w 24"/>
                <a:gd name="T1" fmla="*/ 18 h 27"/>
                <a:gd name="T2" fmla="*/ 23 w 24"/>
                <a:gd name="T3" fmla="*/ 0 h 27"/>
                <a:gd name="T4" fmla="*/ 11 w 24"/>
                <a:gd name="T5" fmla="*/ 26 h 27"/>
                <a:gd name="T6" fmla="*/ 0 w 24"/>
                <a:gd name="T7" fmla="*/ 18 h 27"/>
                <a:gd name="T8" fmla="*/ 0 w 24"/>
                <a:gd name="T9" fmla="*/ 18 h 27"/>
                <a:gd name="T10" fmla="*/ 0 60000 65536"/>
                <a:gd name="T11" fmla="*/ 0 60000 65536"/>
                <a:gd name="T12" fmla="*/ 0 60000 65536"/>
                <a:gd name="T13" fmla="*/ 0 60000 65536"/>
                <a:gd name="T14" fmla="*/ 0 60000 65536"/>
                <a:gd name="T15" fmla="*/ 0 w 24"/>
                <a:gd name="T16" fmla="*/ 0 h 27"/>
                <a:gd name="T17" fmla="*/ 24 w 24"/>
                <a:gd name="T18" fmla="*/ 27 h 27"/>
              </a:gdLst>
              <a:ahLst/>
              <a:cxnLst>
                <a:cxn ang="T10">
                  <a:pos x="T0" y="T1"/>
                </a:cxn>
                <a:cxn ang="T11">
                  <a:pos x="T2" y="T3"/>
                </a:cxn>
                <a:cxn ang="T12">
                  <a:pos x="T4" y="T5"/>
                </a:cxn>
                <a:cxn ang="T13">
                  <a:pos x="T6" y="T7"/>
                </a:cxn>
                <a:cxn ang="T14">
                  <a:pos x="T8" y="T9"/>
                </a:cxn>
              </a:cxnLst>
              <a:rect l="T15" t="T16" r="T17" b="T18"/>
              <a:pathLst>
                <a:path w="24" h="27">
                  <a:moveTo>
                    <a:pt x="0" y="18"/>
                  </a:moveTo>
                  <a:lnTo>
                    <a:pt x="23" y="0"/>
                  </a:lnTo>
                  <a:lnTo>
                    <a:pt x="11" y="26"/>
                  </a:lnTo>
                  <a:lnTo>
                    <a:pt x="0" y="18"/>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6083" name="Line 402"/>
            <p:cNvSpPr>
              <a:spLocks noChangeShapeType="1"/>
            </p:cNvSpPr>
            <p:nvPr/>
          </p:nvSpPr>
          <p:spPr bwMode="auto">
            <a:xfrm flipV="1">
              <a:off x="4569" y="2223"/>
              <a:ext cx="64" cy="86"/>
            </a:xfrm>
            <a:prstGeom prst="line">
              <a:avLst/>
            </a:prstGeom>
            <a:noFill/>
            <a:ln w="9525">
              <a:solidFill>
                <a:srgbClr val="008000"/>
              </a:solidFill>
              <a:round/>
              <a:headEnd/>
              <a:tailEnd/>
            </a:ln>
          </p:spPr>
          <p:txBody>
            <a:bodyPr wrap="none" anchor="ctr"/>
            <a:lstStyle/>
            <a:p>
              <a:endParaRPr lang="en-US"/>
            </a:p>
          </p:txBody>
        </p:sp>
      </p:grpSp>
      <p:sp>
        <p:nvSpPr>
          <p:cNvPr id="65855" name="Oval 403"/>
          <p:cNvSpPr>
            <a:spLocks noChangeArrowheads="1"/>
          </p:cNvSpPr>
          <p:nvPr/>
        </p:nvSpPr>
        <p:spPr bwMode="auto">
          <a:xfrm>
            <a:off x="3638550" y="4864100"/>
            <a:ext cx="39688"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56" name="AutoShape 404"/>
          <p:cNvSpPr>
            <a:spLocks noChangeArrowheads="1"/>
          </p:cNvSpPr>
          <p:nvPr/>
        </p:nvSpPr>
        <p:spPr bwMode="auto">
          <a:xfrm flipV="1">
            <a:off x="3636963" y="484346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57" name="Oval 405"/>
          <p:cNvSpPr>
            <a:spLocks noChangeArrowheads="1"/>
          </p:cNvSpPr>
          <p:nvPr/>
        </p:nvSpPr>
        <p:spPr bwMode="auto">
          <a:xfrm>
            <a:off x="3352800" y="4862513"/>
            <a:ext cx="39688"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58" name="AutoShape 406"/>
          <p:cNvSpPr>
            <a:spLocks noChangeArrowheads="1"/>
          </p:cNvSpPr>
          <p:nvPr/>
        </p:nvSpPr>
        <p:spPr bwMode="auto">
          <a:xfrm flipV="1">
            <a:off x="3352800" y="4841875"/>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59" name="Oval 407"/>
          <p:cNvSpPr>
            <a:spLocks noChangeArrowheads="1"/>
          </p:cNvSpPr>
          <p:nvPr/>
        </p:nvSpPr>
        <p:spPr bwMode="auto">
          <a:xfrm>
            <a:off x="3351213" y="4916488"/>
            <a:ext cx="36512"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60" name="AutoShape 408"/>
          <p:cNvSpPr>
            <a:spLocks noChangeArrowheads="1"/>
          </p:cNvSpPr>
          <p:nvPr/>
        </p:nvSpPr>
        <p:spPr bwMode="auto">
          <a:xfrm flipV="1">
            <a:off x="3349625" y="4937125"/>
            <a:ext cx="38100"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861" name="Line 409"/>
          <p:cNvSpPr>
            <a:spLocks noChangeShapeType="1"/>
          </p:cNvSpPr>
          <p:nvPr/>
        </p:nvSpPr>
        <p:spPr bwMode="auto">
          <a:xfrm>
            <a:off x="2740025" y="3700463"/>
            <a:ext cx="1809750" cy="0"/>
          </a:xfrm>
          <a:prstGeom prst="line">
            <a:avLst/>
          </a:prstGeom>
          <a:noFill/>
          <a:ln w="31750">
            <a:solidFill>
              <a:srgbClr val="BF4100"/>
            </a:solidFill>
            <a:round/>
            <a:headEnd/>
            <a:tailEnd/>
          </a:ln>
        </p:spPr>
        <p:txBody>
          <a:bodyPr wrap="none" anchor="ctr"/>
          <a:lstStyle/>
          <a:p>
            <a:endParaRPr lang="en-US"/>
          </a:p>
        </p:txBody>
      </p:sp>
      <p:sp>
        <p:nvSpPr>
          <p:cNvPr id="65862" name="Oval 410"/>
          <p:cNvSpPr>
            <a:spLocks noChangeArrowheads="1"/>
          </p:cNvSpPr>
          <p:nvPr/>
        </p:nvSpPr>
        <p:spPr bwMode="auto">
          <a:xfrm>
            <a:off x="3622675" y="34274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63" name="AutoShape 411"/>
          <p:cNvSpPr>
            <a:spLocks noChangeArrowheads="1"/>
          </p:cNvSpPr>
          <p:nvPr/>
        </p:nvSpPr>
        <p:spPr bwMode="auto">
          <a:xfrm flipV="1">
            <a:off x="3568700" y="3427413"/>
            <a:ext cx="117475"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64" name="Line 412"/>
          <p:cNvSpPr>
            <a:spLocks noChangeShapeType="1"/>
          </p:cNvSpPr>
          <p:nvPr/>
        </p:nvSpPr>
        <p:spPr bwMode="auto">
          <a:xfrm>
            <a:off x="3675063" y="3184525"/>
            <a:ext cx="0" cy="227013"/>
          </a:xfrm>
          <a:prstGeom prst="line">
            <a:avLst/>
          </a:prstGeom>
          <a:noFill/>
          <a:ln w="19050">
            <a:solidFill>
              <a:srgbClr val="BF4100"/>
            </a:solidFill>
            <a:round/>
            <a:headEnd/>
            <a:tailEnd/>
          </a:ln>
        </p:spPr>
        <p:txBody>
          <a:bodyPr wrap="none" anchor="ctr"/>
          <a:lstStyle/>
          <a:p>
            <a:endParaRPr lang="en-US"/>
          </a:p>
        </p:txBody>
      </p:sp>
      <p:sp>
        <p:nvSpPr>
          <p:cNvPr id="65865" name="Oval 413"/>
          <p:cNvSpPr>
            <a:spLocks noChangeArrowheads="1"/>
          </p:cNvSpPr>
          <p:nvPr/>
        </p:nvSpPr>
        <p:spPr bwMode="auto">
          <a:xfrm>
            <a:off x="3654425" y="3411538"/>
            <a:ext cx="46038"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66" name="Line 414"/>
          <p:cNvSpPr>
            <a:spLocks noChangeShapeType="1"/>
          </p:cNvSpPr>
          <p:nvPr/>
        </p:nvSpPr>
        <p:spPr bwMode="auto">
          <a:xfrm>
            <a:off x="3675063" y="3570288"/>
            <a:ext cx="0" cy="130175"/>
          </a:xfrm>
          <a:prstGeom prst="line">
            <a:avLst/>
          </a:prstGeom>
          <a:noFill/>
          <a:ln w="19050">
            <a:solidFill>
              <a:srgbClr val="BF4100"/>
            </a:solidFill>
            <a:round/>
            <a:headEnd/>
            <a:tailEnd/>
          </a:ln>
        </p:spPr>
        <p:txBody>
          <a:bodyPr wrap="none" anchor="ctr"/>
          <a:lstStyle/>
          <a:p>
            <a:endParaRPr lang="en-US"/>
          </a:p>
        </p:txBody>
      </p:sp>
      <p:sp>
        <p:nvSpPr>
          <p:cNvPr id="65867" name="Oval 415"/>
          <p:cNvSpPr>
            <a:spLocks noChangeArrowheads="1"/>
          </p:cNvSpPr>
          <p:nvPr/>
        </p:nvSpPr>
        <p:spPr bwMode="auto">
          <a:xfrm>
            <a:off x="3654425" y="3533775"/>
            <a:ext cx="46038"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68" name="Oval 416"/>
          <p:cNvSpPr>
            <a:spLocks noChangeArrowheads="1"/>
          </p:cNvSpPr>
          <p:nvPr/>
        </p:nvSpPr>
        <p:spPr bwMode="auto">
          <a:xfrm>
            <a:off x="2887663" y="34274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69" name="AutoShape 417"/>
          <p:cNvSpPr>
            <a:spLocks noChangeArrowheads="1"/>
          </p:cNvSpPr>
          <p:nvPr/>
        </p:nvSpPr>
        <p:spPr bwMode="auto">
          <a:xfrm flipV="1">
            <a:off x="2835275" y="34274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70" name="Line 418"/>
          <p:cNvSpPr>
            <a:spLocks noChangeShapeType="1"/>
          </p:cNvSpPr>
          <p:nvPr/>
        </p:nvSpPr>
        <p:spPr bwMode="auto">
          <a:xfrm>
            <a:off x="2941638" y="3192463"/>
            <a:ext cx="0" cy="219075"/>
          </a:xfrm>
          <a:prstGeom prst="line">
            <a:avLst/>
          </a:prstGeom>
          <a:noFill/>
          <a:ln w="19050">
            <a:solidFill>
              <a:srgbClr val="BF4100"/>
            </a:solidFill>
            <a:round/>
            <a:headEnd/>
            <a:tailEnd/>
          </a:ln>
        </p:spPr>
        <p:txBody>
          <a:bodyPr wrap="none" anchor="ctr"/>
          <a:lstStyle/>
          <a:p>
            <a:endParaRPr lang="en-US"/>
          </a:p>
        </p:txBody>
      </p:sp>
      <p:sp>
        <p:nvSpPr>
          <p:cNvPr id="65871" name="Oval 419"/>
          <p:cNvSpPr>
            <a:spLocks noChangeArrowheads="1"/>
          </p:cNvSpPr>
          <p:nvPr/>
        </p:nvSpPr>
        <p:spPr bwMode="auto">
          <a:xfrm>
            <a:off x="2921000" y="3411538"/>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72" name="Line 420"/>
          <p:cNvSpPr>
            <a:spLocks noChangeShapeType="1"/>
          </p:cNvSpPr>
          <p:nvPr/>
        </p:nvSpPr>
        <p:spPr bwMode="auto">
          <a:xfrm>
            <a:off x="2938463" y="3570288"/>
            <a:ext cx="0" cy="130175"/>
          </a:xfrm>
          <a:prstGeom prst="line">
            <a:avLst/>
          </a:prstGeom>
          <a:noFill/>
          <a:ln w="19050">
            <a:solidFill>
              <a:srgbClr val="BF4100"/>
            </a:solidFill>
            <a:round/>
            <a:headEnd/>
            <a:tailEnd/>
          </a:ln>
        </p:spPr>
        <p:txBody>
          <a:bodyPr wrap="none" anchor="ctr"/>
          <a:lstStyle/>
          <a:p>
            <a:endParaRPr lang="en-US"/>
          </a:p>
        </p:txBody>
      </p:sp>
      <p:sp>
        <p:nvSpPr>
          <p:cNvPr id="65873" name="Oval 421"/>
          <p:cNvSpPr>
            <a:spLocks noChangeArrowheads="1"/>
          </p:cNvSpPr>
          <p:nvPr/>
        </p:nvSpPr>
        <p:spPr bwMode="auto">
          <a:xfrm>
            <a:off x="2921000" y="3533775"/>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74" name="Oval 422"/>
          <p:cNvSpPr>
            <a:spLocks noChangeArrowheads="1"/>
          </p:cNvSpPr>
          <p:nvPr/>
        </p:nvSpPr>
        <p:spPr bwMode="auto">
          <a:xfrm>
            <a:off x="3971925" y="3848100"/>
            <a:ext cx="114300"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75" name="AutoShape 423"/>
          <p:cNvSpPr>
            <a:spLocks noChangeArrowheads="1"/>
          </p:cNvSpPr>
          <p:nvPr/>
        </p:nvSpPr>
        <p:spPr bwMode="auto">
          <a:xfrm flipV="1">
            <a:off x="3917950" y="3848100"/>
            <a:ext cx="114300"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76" name="Line 424"/>
          <p:cNvSpPr>
            <a:spLocks noChangeShapeType="1"/>
          </p:cNvSpPr>
          <p:nvPr/>
        </p:nvSpPr>
        <p:spPr bwMode="auto">
          <a:xfrm>
            <a:off x="4024313" y="3700463"/>
            <a:ext cx="0" cy="128587"/>
          </a:xfrm>
          <a:prstGeom prst="line">
            <a:avLst/>
          </a:prstGeom>
          <a:noFill/>
          <a:ln w="19050">
            <a:solidFill>
              <a:srgbClr val="BF4100"/>
            </a:solidFill>
            <a:round/>
            <a:headEnd/>
            <a:tailEnd/>
          </a:ln>
        </p:spPr>
        <p:txBody>
          <a:bodyPr wrap="none" anchor="ctr"/>
          <a:lstStyle/>
          <a:p>
            <a:endParaRPr lang="en-US"/>
          </a:p>
        </p:txBody>
      </p:sp>
      <p:sp>
        <p:nvSpPr>
          <p:cNvPr id="65877" name="Oval 425"/>
          <p:cNvSpPr>
            <a:spLocks noChangeArrowheads="1"/>
          </p:cNvSpPr>
          <p:nvPr/>
        </p:nvSpPr>
        <p:spPr bwMode="auto">
          <a:xfrm>
            <a:off x="4006850" y="3829050"/>
            <a:ext cx="44450"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78" name="Oval 426"/>
          <p:cNvSpPr>
            <a:spLocks noChangeArrowheads="1"/>
          </p:cNvSpPr>
          <p:nvPr/>
        </p:nvSpPr>
        <p:spPr bwMode="auto">
          <a:xfrm>
            <a:off x="4002088" y="3957638"/>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79" name="Line 427"/>
          <p:cNvSpPr>
            <a:spLocks noChangeShapeType="1"/>
          </p:cNvSpPr>
          <p:nvPr/>
        </p:nvSpPr>
        <p:spPr bwMode="auto">
          <a:xfrm>
            <a:off x="4025900" y="3992563"/>
            <a:ext cx="0" cy="728662"/>
          </a:xfrm>
          <a:prstGeom prst="line">
            <a:avLst/>
          </a:prstGeom>
          <a:noFill/>
          <a:ln w="19050">
            <a:solidFill>
              <a:srgbClr val="BF4100"/>
            </a:solidFill>
            <a:round/>
            <a:headEnd/>
            <a:tailEnd/>
          </a:ln>
        </p:spPr>
        <p:txBody>
          <a:bodyPr wrap="none" anchor="ctr"/>
          <a:lstStyle/>
          <a:p>
            <a:endParaRPr lang="en-US"/>
          </a:p>
        </p:txBody>
      </p:sp>
      <p:sp>
        <p:nvSpPr>
          <p:cNvPr id="65880" name="AutoShape 428"/>
          <p:cNvSpPr>
            <a:spLocks noChangeArrowheads="1"/>
          </p:cNvSpPr>
          <p:nvPr/>
        </p:nvSpPr>
        <p:spPr bwMode="auto">
          <a:xfrm>
            <a:off x="3848100" y="4710113"/>
            <a:ext cx="473075" cy="234950"/>
          </a:xfrm>
          <a:prstGeom prst="roundRect">
            <a:avLst>
              <a:gd name="adj" fmla="val 14944"/>
            </a:avLst>
          </a:prstGeom>
          <a:solidFill>
            <a:srgbClr val="BF4100"/>
          </a:solidFill>
          <a:ln w="9525">
            <a:solidFill>
              <a:srgbClr val="BF4100"/>
            </a:solidFill>
            <a:round/>
            <a:headEnd/>
            <a:tailEnd/>
          </a:ln>
        </p:spPr>
        <p:txBody>
          <a:bodyPr wrap="none" anchor="ctr"/>
          <a:lstStyle/>
          <a:p>
            <a:endParaRPr lang="en-US"/>
          </a:p>
        </p:txBody>
      </p:sp>
      <p:sp>
        <p:nvSpPr>
          <p:cNvPr id="65881" name="AutoShape 429"/>
          <p:cNvSpPr>
            <a:spLocks noChangeArrowheads="1"/>
          </p:cNvSpPr>
          <p:nvPr/>
        </p:nvSpPr>
        <p:spPr bwMode="auto">
          <a:xfrm>
            <a:off x="2657475" y="4710113"/>
            <a:ext cx="474663" cy="234950"/>
          </a:xfrm>
          <a:prstGeom prst="roundRect">
            <a:avLst>
              <a:gd name="adj" fmla="val 14944"/>
            </a:avLst>
          </a:prstGeom>
          <a:solidFill>
            <a:srgbClr val="BF4100"/>
          </a:solidFill>
          <a:ln w="9525">
            <a:solidFill>
              <a:srgbClr val="BF4100"/>
            </a:solidFill>
            <a:round/>
            <a:headEnd/>
            <a:tailEnd/>
          </a:ln>
        </p:spPr>
        <p:txBody>
          <a:bodyPr wrap="none" anchor="ctr"/>
          <a:lstStyle/>
          <a:p>
            <a:endParaRPr lang="en-US"/>
          </a:p>
        </p:txBody>
      </p:sp>
      <p:sp>
        <p:nvSpPr>
          <p:cNvPr id="65882" name="Oval 430"/>
          <p:cNvSpPr>
            <a:spLocks noChangeArrowheads="1"/>
          </p:cNvSpPr>
          <p:nvPr/>
        </p:nvSpPr>
        <p:spPr bwMode="auto">
          <a:xfrm>
            <a:off x="2840038" y="5089525"/>
            <a:ext cx="115887"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83" name="AutoShape 431"/>
          <p:cNvSpPr>
            <a:spLocks noChangeArrowheads="1"/>
          </p:cNvSpPr>
          <p:nvPr/>
        </p:nvSpPr>
        <p:spPr bwMode="auto">
          <a:xfrm flipV="1">
            <a:off x="2787650" y="5089525"/>
            <a:ext cx="114300"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84" name="Line 432"/>
          <p:cNvSpPr>
            <a:spLocks noChangeShapeType="1"/>
          </p:cNvSpPr>
          <p:nvPr/>
        </p:nvSpPr>
        <p:spPr bwMode="auto">
          <a:xfrm>
            <a:off x="2892425" y="4940300"/>
            <a:ext cx="0" cy="130175"/>
          </a:xfrm>
          <a:prstGeom prst="line">
            <a:avLst/>
          </a:prstGeom>
          <a:noFill/>
          <a:ln w="19050">
            <a:solidFill>
              <a:srgbClr val="BF4100"/>
            </a:solidFill>
            <a:round/>
            <a:headEnd/>
            <a:tailEnd/>
          </a:ln>
        </p:spPr>
        <p:txBody>
          <a:bodyPr wrap="none" anchor="ctr"/>
          <a:lstStyle/>
          <a:p>
            <a:endParaRPr lang="en-US"/>
          </a:p>
        </p:txBody>
      </p:sp>
      <p:sp>
        <p:nvSpPr>
          <p:cNvPr id="65885" name="Oval 433"/>
          <p:cNvSpPr>
            <a:spLocks noChangeArrowheads="1"/>
          </p:cNvSpPr>
          <p:nvPr/>
        </p:nvSpPr>
        <p:spPr bwMode="auto">
          <a:xfrm>
            <a:off x="2873375" y="5070475"/>
            <a:ext cx="46038"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86" name="Line 434"/>
          <p:cNvSpPr>
            <a:spLocks noChangeShapeType="1"/>
          </p:cNvSpPr>
          <p:nvPr/>
        </p:nvSpPr>
        <p:spPr bwMode="auto">
          <a:xfrm>
            <a:off x="2892425" y="5230813"/>
            <a:ext cx="0" cy="130175"/>
          </a:xfrm>
          <a:prstGeom prst="line">
            <a:avLst/>
          </a:prstGeom>
          <a:noFill/>
          <a:ln w="19050">
            <a:solidFill>
              <a:srgbClr val="BF4100"/>
            </a:solidFill>
            <a:round/>
            <a:headEnd/>
            <a:tailEnd/>
          </a:ln>
        </p:spPr>
        <p:txBody>
          <a:bodyPr wrap="none" anchor="ctr"/>
          <a:lstStyle/>
          <a:p>
            <a:endParaRPr lang="en-US"/>
          </a:p>
        </p:txBody>
      </p:sp>
      <p:sp>
        <p:nvSpPr>
          <p:cNvPr id="65887" name="Oval 435"/>
          <p:cNvSpPr>
            <a:spLocks noChangeArrowheads="1"/>
          </p:cNvSpPr>
          <p:nvPr/>
        </p:nvSpPr>
        <p:spPr bwMode="auto">
          <a:xfrm>
            <a:off x="2873375" y="5192713"/>
            <a:ext cx="46038"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88" name="Oval 436"/>
          <p:cNvSpPr>
            <a:spLocks noChangeArrowheads="1"/>
          </p:cNvSpPr>
          <p:nvPr/>
        </p:nvSpPr>
        <p:spPr bwMode="auto">
          <a:xfrm>
            <a:off x="3971925" y="50911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89" name="AutoShape 437"/>
          <p:cNvSpPr>
            <a:spLocks noChangeArrowheads="1"/>
          </p:cNvSpPr>
          <p:nvPr/>
        </p:nvSpPr>
        <p:spPr bwMode="auto">
          <a:xfrm flipV="1">
            <a:off x="3917950" y="50911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90" name="Line 438"/>
          <p:cNvSpPr>
            <a:spLocks noChangeShapeType="1"/>
          </p:cNvSpPr>
          <p:nvPr/>
        </p:nvSpPr>
        <p:spPr bwMode="auto">
          <a:xfrm>
            <a:off x="4024313" y="4943475"/>
            <a:ext cx="0" cy="130175"/>
          </a:xfrm>
          <a:prstGeom prst="line">
            <a:avLst/>
          </a:prstGeom>
          <a:noFill/>
          <a:ln w="19050">
            <a:solidFill>
              <a:srgbClr val="BF4100"/>
            </a:solidFill>
            <a:round/>
            <a:headEnd/>
            <a:tailEnd/>
          </a:ln>
        </p:spPr>
        <p:txBody>
          <a:bodyPr wrap="none" anchor="ctr"/>
          <a:lstStyle/>
          <a:p>
            <a:endParaRPr lang="en-US"/>
          </a:p>
        </p:txBody>
      </p:sp>
      <p:sp>
        <p:nvSpPr>
          <p:cNvPr id="65891" name="Oval 439"/>
          <p:cNvSpPr>
            <a:spLocks noChangeArrowheads="1"/>
          </p:cNvSpPr>
          <p:nvPr/>
        </p:nvSpPr>
        <p:spPr bwMode="auto">
          <a:xfrm>
            <a:off x="4006850" y="5073650"/>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92" name="Line 440"/>
          <p:cNvSpPr>
            <a:spLocks noChangeShapeType="1"/>
          </p:cNvSpPr>
          <p:nvPr/>
        </p:nvSpPr>
        <p:spPr bwMode="auto">
          <a:xfrm>
            <a:off x="4024313" y="5233988"/>
            <a:ext cx="0" cy="130175"/>
          </a:xfrm>
          <a:prstGeom prst="line">
            <a:avLst/>
          </a:prstGeom>
          <a:noFill/>
          <a:ln w="19050">
            <a:solidFill>
              <a:srgbClr val="BF4100"/>
            </a:solidFill>
            <a:round/>
            <a:headEnd/>
            <a:tailEnd/>
          </a:ln>
        </p:spPr>
        <p:txBody>
          <a:bodyPr wrap="none" anchor="ctr"/>
          <a:lstStyle/>
          <a:p>
            <a:endParaRPr lang="en-US"/>
          </a:p>
        </p:txBody>
      </p:sp>
      <p:sp>
        <p:nvSpPr>
          <p:cNvPr id="65893" name="Oval 441"/>
          <p:cNvSpPr>
            <a:spLocks noChangeArrowheads="1"/>
          </p:cNvSpPr>
          <p:nvPr/>
        </p:nvSpPr>
        <p:spPr bwMode="auto">
          <a:xfrm>
            <a:off x="4006850" y="5197475"/>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94" name="Oval 442"/>
          <p:cNvSpPr>
            <a:spLocks noChangeArrowheads="1"/>
          </p:cNvSpPr>
          <p:nvPr/>
        </p:nvSpPr>
        <p:spPr bwMode="auto">
          <a:xfrm>
            <a:off x="3146425" y="3846513"/>
            <a:ext cx="117475"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95" name="AutoShape 443"/>
          <p:cNvSpPr>
            <a:spLocks noChangeArrowheads="1"/>
          </p:cNvSpPr>
          <p:nvPr/>
        </p:nvSpPr>
        <p:spPr bwMode="auto">
          <a:xfrm flipV="1">
            <a:off x="3095625" y="38465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896" name="Line 444"/>
          <p:cNvSpPr>
            <a:spLocks noChangeShapeType="1"/>
          </p:cNvSpPr>
          <p:nvPr/>
        </p:nvSpPr>
        <p:spPr bwMode="auto">
          <a:xfrm>
            <a:off x="3201988" y="3703638"/>
            <a:ext cx="0" cy="123825"/>
          </a:xfrm>
          <a:prstGeom prst="line">
            <a:avLst/>
          </a:prstGeom>
          <a:noFill/>
          <a:ln w="19050">
            <a:solidFill>
              <a:srgbClr val="BF4100"/>
            </a:solidFill>
            <a:round/>
            <a:headEnd/>
            <a:tailEnd/>
          </a:ln>
        </p:spPr>
        <p:txBody>
          <a:bodyPr wrap="none" anchor="ctr"/>
          <a:lstStyle/>
          <a:p>
            <a:endParaRPr lang="en-US"/>
          </a:p>
        </p:txBody>
      </p:sp>
      <p:sp>
        <p:nvSpPr>
          <p:cNvPr id="65897" name="Oval 445"/>
          <p:cNvSpPr>
            <a:spLocks noChangeArrowheads="1"/>
          </p:cNvSpPr>
          <p:nvPr/>
        </p:nvSpPr>
        <p:spPr bwMode="auto">
          <a:xfrm>
            <a:off x="3182938" y="3827463"/>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898" name="Line 446"/>
          <p:cNvSpPr>
            <a:spLocks noChangeShapeType="1"/>
          </p:cNvSpPr>
          <p:nvPr/>
        </p:nvSpPr>
        <p:spPr bwMode="auto">
          <a:xfrm>
            <a:off x="3200400" y="3990975"/>
            <a:ext cx="0" cy="128588"/>
          </a:xfrm>
          <a:prstGeom prst="line">
            <a:avLst/>
          </a:prstGeom>
          <a:noFill/>
          <a:ln w="19050">
            <a:solidFill>
              <a:srgbClr val="BF4100"/>
            </a:solidFill>
            <a:round/>
            <a:headEnd/>
            <a:tailEnd/>
          </a:ln>
        </p:spPr>
        <p:txBody>
          <a:bodyPr wrap="none" anchor="ctr"/>
          <a:lstStyle/>
          <a:p>
            <a:endParaRPr lang="en-US"/>
          </a:p>
        </p:txBody>
      </p:sp>
      <p:sp>
        <p:nvSpPr>
          <p:cNvPr id="65899" name="Oval 447"/>
          <p:cNvSpPr>
            <a:spLocks noChangeArrowheads="1"/>
          </p:cNvSpPr>
          <p:nvPr/>
        </p:nvSpPr>
        <p:spPr bwMode="auto">
          <a:xfrm>
            <a:off x="3182938" y="3949700"/>
            <a:ext cx="44450" cy="396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00" name="Line 448"/>
          <p:cNvSpPr>
            <a:spLocks noChangeShapeType="1"/>
          </p:cNvSpPr>
          <p:nvPr/>
        </p:nvSpPr>
        <p:spPr bwMode="auto">
          <a:xfrm>
            <a:off x="3044825" y="4121150"/>
            <a:ext cx="319088" cy="0"/>
          </a:xfrm>
          <a:prstGeom prst="line">
            <a:avLst/>
          </a:prstGeom>
          <a:noFill/>
          <a:ln w="19050">
            <a:solidFill>
              <a:srgbClr val="BF4100"/>
            </a:solidFill>
            <a:round/>
            <a:headEnd/>
            <a:tailEnd/>
          </a:ln>
        </p:spPr>
        <p:txBody>
          <a:bodyPr wrap="none" anchor="ctr"/>
          <a:lstStyle/>
          <a:p>
            <a:endParaRPr lang="en-US"/>
          </a:p>
        </p:txBody>
      </p:sp>
      <p:sp>
        <p:nvSpPr>
          <p:cNvPr id="65901" name="Oval 449"/>
          <p:cNvSpPr>
            <a:spLocks noChangeArrowheads="1"/>
          </p:cNvSpPr>
          <p:nvPr/>
        </p:nvSpPr>
        <p:spPr bwMode="auto">
          <a:xfrm>
            <a:off x="3594100" y="3849688"/>
            <a:ext cx="114300" cy="11906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02" name="AutoShape 450"/>
          <p:cNvSpPr>
            <a:spLocks noChangeArrowheads="1"/>
          </p:cNvSpPr>
          <p:nvPr/>
        </p:nvSpPr>
        <p:spPr bwMode="auto">
          <a:xfrm flipV="1">
            <a:off x="3541713" y="3849688"/>
            <a:ext cx="115887"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903" name="Line 451"/>
          <p:cNvSpPr>
            <a:spLocks noChangeShapeType="1"/>
          </p:cNvSpPr>
          <p:nvPr/>
        </p:nvSpPr>
        <p:spPr bwMode="auto">
          <a:xfrm>
            <a:off x="3646488" y="3700463"/>
            <a:ext cx="0" cy="130175"/>
          </a:xfrm>
          <a:prstGeom prst="line">
            <a:avLst/>
          </a:prstGeom>
          <a:noFill/>
          <a:ln w="19050">
            <a:solidFill>
              <a:srgbClr val="BF4100"/>
            </a:solidFill>
            <a:round/>
            <a:headEnd/>
            <a:tailEnd/>
          </a:ln>
        </p:spPr>
        <p:txBody>
          <a:bodyPr wrap="none" anchor="ctr"/>
          <a:lstStyle/>
          <a:p>
            <a:endParaRPr lang="en-US"/>
          </a:p>
        </p:txBody>
      </p:sp>
      <p:sp>
        <p:nvSpPr>
          <p:cNvPr id="65904" name="Oval 452"/>
          <p:cNvSpPr>
            <a:spLocks noChangeArrowheads="1"/>
          </p:cNvSpPr>
          <p:nvPr/>
        </p:nvSpPr>
        <p:spPr bwMode="auto">
          <a:xfrm>
            <a:off x="3629025" y="3830638"/>
            <a:ext cx="44450"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05" name="Line 453"/>
          <p:cNvSpPr>
            <a:spLocks noChangeShapeType="1"/>
          </p:cNvSpPr>
          <p:nvPr/>
        </p:nvSpPr>
        <p:spPr bwMode="auto">
          <a:xfrm>
            <a:off x="3646488" y="3992563"/>
            <a:ext cx="0" cy="128587"/>
          </a:xfrm>
          <a:prstGeom prst="line">
            <a:avLst/>
          </a:prstGeom>
          <a:noFill/>
          <a:ln w="19050">
            <a:solidFill>
              <a:srgbClr val="BF4100"/>
            </a:solidFill>
            <a:round/>
            <a:headEnd/>
            <a:tailEnd/>
          </a:ln>
        </p:spPr>
        <p:txBody>
          <a:bodyPr wrap="none" anchor="ctr"/>
          <a:lstStyle/>
          <a:p>
            <a:endParaRPr lang="en-US"/>
          </a:p>
        </p:txBody>
      </p:sp>
      <p:sp>
        <p:nvSpPr>
          <p:cNvPr id="65906" name="Oval 454"/>
          <p:cNvSpPr>
            <a:spLocks noChangeArrowheads="1"/>
          </p:cNvSpPr>
          <p:nvPr/>
        </p:nvSpPr>
        <p:spPr bwMode="auto">
          <a:xfrm>
            <a:off x="3629025" y="3954463"/>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07" name="Line 455"/>
          <p:cNvSpPr>
            <a:spLocks noChangeShapeType="1"/>
          </p:cNvSpPr>
          <p:nvPr/>
        </p:nvSpPr>
        <p:spPr bwMode="auto">
          <a:xfrm>
            <a:off x="3490913" y="4121150"/>
            <a:ext cx="322262" cy="0"/>
          </a:xfrm>
          <a:prstGeom prst="line">
            <a:avLst/>
          </a:prstGeom>
          <a:noFill/>
          <a:ln w="19050">
            <a:solidFill>
              <a:srgbClr val="BF4100"/>
            </a:solidFill>
            <a:round/>
            <a:headEnd/>
            <a:tailEnd/>
          </a:ln>
        </p:spPr>
        <p:txBody>
          <a:bodyPr wrap="none" anchor="ctr"/>
          <a:lstStyle/>
          <a:p>
            <a:endParaRPr lang="en-US"/>
          </a:p>
        </p:txBody>
      </p:sp>
      <p:sp>
        <p:nvSpPr>
          <p:cNvPr id="65908" name="Oval 456"/>
          <p:cNvSpPr>
            <a:spLocks noChangeArrowheads="1"/>
          </p:cNvSpPr>
          <p:nvPr/>
        </p:nvSpPr>
        <p:spPr bwMode="auto">
          <a:xfrm>
            <a:off x="4275138" y="38465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09" name="AutoShape 457"/>
          <p:cNvSpPr>
            <a:spLocks noChangeArrowheads="1"/>
          </p:cNvSpPr>
          <p:nvPr/>
        </p:nvSpPr>
        <p:spPr bwMode="auto">
          <a:xfrm flipV="1">
            <a:off x="4221163" y="3846513"/>
            <a:ext cx="115887"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910" name="Line 458"/>
          <p:cNvSpPr>
            <a:spLocks noChangeShapeType="1"/>
          </p:cNvSpPr>
          <p:nvPr/>
        </p:nvSpPr>
        <p:spPr bwMode="auto">
          <a:xfrm>
            <a:off x="4325938" y="3703638"/>
            <a:ext cx="0" cy="123825"/>
          </a:xfrm>
          <a:prstGeom prst="line">
            <a:avLst/>
          </a:prstGeom>
          <a:noFill/>
          <a:ln w="19050">
            <a:solidFill>
              <a:srgbClr val="BF4100"/>
            </a:solidFill>
            <a:round/>
            <a:headEnd/>
            <a:tailEnd/>
          </a:ln>
        </p:spPr>
        <p:txBody>
          <a:bodyPr wrap="none" anchor="ctr"/>
          <a:lstStyle/>
          <a:p>
            <a:endParaRPr lang="en-US"/>
          </a:p>
        </p:txBody>
      </p:sp>
      <p:sp>
        <p:nvSpPr>
          <p:cNvPr id="65911" name="Oval 459"/>
          <p:cNvSpPr>
            <a:spLocks noChangeArrowheads="1"/>
          </p:cNvSpPr>
          <p:nvPr/>
        </p:nvSpPr>
        <p:spPr bwMode="auto">
          <a:xfrm>
            <a:off x="4308475" y="3827463"/>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12" name="Line 460"/>
          <p:cNvSpPr>
            <a:spLocks noChangeShapeType="1"/>
          </p:cNvSpPr>
          <p:nvPr/>
        </p:nvSpPr>
        <p:spPr bwMode="auto">
          <a:xfrm>
            <a:off x="4325938" y="3990975"/>
            <a:ext cx="0" cy="128588"/>
          </a:xfrm>
          <a:prstGeom prst="line">
            <a:avLst/>
          </a:prstGeom>
          <a:noFill/>
          <a:ln w="19050">
            <a:solidFill>
              <a:srgbClr val="BF4100"/>
            </a:solidFill>
            <a:round/>
            <a:headEnd/>
            <a:tailEnd/>
          </a:ln>
        </p:spPr>
        <p:txBody>
          <a:bodyPr wrap="none" anchor="ctr"/>
          <a:lstStyle/>
          <a:p>
            <a:endParaRPr lang="en-US"/>
          </a:p>
        </p:txBody>
      </p:sp>
      <p:sp>
        <p:nvSpPr>
          <p:cNvPr id="65913" name="Oval 461"/>
          <p:cNvSpPr>
            <a:spLocks noChangeArrowheads="1"/>
          </p:cNvSpPr>
          <p:nvPr/>
        </p:nvSpPr>
        <p:spPr bwMode="auto">
          <a:xfrm>
            <a:off x="4308475" y="3949700"/>
            <a:ext cx="44450" cy="396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14" name="Line 462"/>
          <p:cNvSpPr>
            <a:spLocks noChangeShapeType="1"/>
          </p:cNvSpPr>
          <p:nvPr/>
        </p:nvSpPr>
        <p:spPr bwMode="auto">
          <a:xfrm>
            <a:off x="4168775" y="4119563"/>
            <a:ext cx="320675" cy="0"/>
          </a:xfrm>
          <a:prstGeom prst="line">
            <a:avLst/>
          </a:prstGeom>
          <a:noFill/>
          <a:ln w="19050">
            <a:solidFill>
              <a:srgbClr val="BF4100"/>
            </a:solidFill>
            <a:round/>
            <a:headEnd/>
            <a:tailEnd/>
          </a:ln>
        </p:spPr>
        <p:txBody>
          <a:bodyPr wrap="none" anchor="ctr"/>
          <a:lstStyle/>
          <a:p>
            <a:endParaRPr lang="en-US"/>
          </a:p>
        </p:txBody>
      </p:sp>
      <p:sp>
        <p:nvSpPr>
          <p:cNvPr id="65915" name="Freeform 463"/>
          <p:cNvSpPr>
            <a:spLocks/>
          </p:cNvSpPr>
          <p:nvPr/>
        </p:nvSpPr>
        <p:spPr bwMode="auto">
          <a:xfrm>
            <a:off x="2873375" y="2840038"/>
            <a:ext cx="26988" cy="50800"/>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7" y="27"/>
                </a:lnTo>
                <a:lnTo>
                  <a:pt x="0" y="0"/>
                </a:lnTo>
                <a:lnTo>
                  <a:pt x="14"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5916" name="Freeform 464"/>
          <p:cNvSpPr>
            <a:spLocks/>
          </p:cNvSpPr>
          <p:nvPr/>
        </p:nvSpPr>
        <p:spPr bwMode="auto">
          <a:xfrm>
            <a:off x="3652838" y="2825750"/>
            <a:ext cx="26987" cy="52388"/>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7" y="27"/>
                </a:lnTo>
                <a:lnTo>
                  <a:pt x="0" y="0"/>
                </a:lnTo>
                <a:lnTo>
                  <a:pt x="14"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5917" name="Line 465"/>
          <p:cNvSpPr>
            <a:spLocks noChangeShapeType="1"/>
          </p:cNvSpPr>
          <p:nvPr/>
        </p:nvSpPr>
        <p:spPr bwMode="auto">
          <a:xfrm>
            <a:off x="2846388" y="5364163"/>
            <a:ext cx="506412" cy="0"/>
          </a:xfrm>
          <a:prstGeom prst="line">
            <a:avLst/>
          </a:prstGeom>
          <a:noFill/>
          <a:ln w="31750">
            <a:solidFill>
              <a:srgbClr val="BF4100"/>
            </a:solidFill>
            <a:round/>
            <a:headEnd/>
            <a:tailEnd/>
          </a:ln>
        </p:spPr>
        <p:txBody>
          <a:bodyPr wrap="none" anchor="ctr"/>
          <a:lstStyle/>
          <a:p>
            <a:endParaRPr lang="en-US"/>
          </a:p>
        </p:txBody>
      </p:sp>
      <p:sp>
        <p:nvSpPr>
          <p:cNvPr id="65918" name="Line 466"/>
          <p:cNvSpPr>
            <a:spLocks noChangeShapeType="1"/>
          </p:cNvSpPr>
          <p:nvPr/>
        </p:nvSpPr>
        <p:spPr bwMode="auto">
          <a:xfrm>
            <a:off x="3560763" y="5364163"/>
            <a:ext cx="504825" cy="0"/>
          </a:xfrm>
          <a:prstGeom prst="line">
            <a:avLst/>
          </a:prstGeom>
          <a:noFill/>
          <a:ln w="31750">
            <a:solidFill>
              <a:srgbClr val="BF4100"/>
            </a:solidFill>
            <a:round/>
            <a:headEnd/>
            <a:tailEnd/>
          </a:ln>
        </p:spPr>
        <p:txBody>
          <a:bodyPr wrap="none" anchor="ctr"/>
          <a:lstStyle/>
          <a:p>
            <a:endParaRPr lang="en-US"/>
          </a:p>
        </p:txBody>
      </p:sp>
      <p:sp>
        <p:nvSpPr>
          <p:cNvPr id="65919" name="Oval 467"/>
          <p:cNvSpPr>
            <a:spLocks noChangeArrowheads="1"/>
          </p:cNvSpPr>
          <p:nvPr/>
        </p:nvSpPr>
        <p:spPr bwMode="auto">
          <a:xfrm>
            <a:off x="4305300" y="34274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20" name="AutoShape 468"/>
          <p:cNvSpPr>
            <a:spLocks noChangeArrowheads="1"/>
          </p:cNvSpPr>
          <p:nvPr/>
        </p:nvSpPr>
        <p:spPr bwMode="auto">
          <a:xfrm flipV="1">
            <a:off x="4251325" y="3427413"/>
            <a:ext cx="115888"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921" name="Line 469"/>
          <p:cNvSpPr>
            <a:spLocks noChangeShapeType="1"/>
          </p:cNvSpPr>
          <p:nvPr/>
        </p:nvSpPr>
        <p:spPr bwMode="auto">
          <a:xfrm>
            <a:off x="4360863" y="3279775"/>
            <a:ext cx="0" cy="131763"/>
          </a:xfrm>
          <a:prstGeom prst="line">
            <a:avLst/>
          </a:prstGeom>
          <a:noFill/>
          <a:ln w="19050">
            <a:solidFill>
              <a:srgbClr val="BF4100"/>
            </a:solidFill>
            <a:round/>
            <a:headEnd/>
            <a:tailEnd/>
          </a:ln>
        </p:spPr>
        <p:txBody>
          <a:bodyPr wrap="none" anchor="ctr"/>
          <a:lstStyle/>
          <a:p>
            <a:endParaRPr lang="en-US"/>
          </a:p>
        </p:txBody>
      </p:sp>
      <p:sp>
        <p:nvSpPr>
          <p:cNvPr id="65922" name="Oval 470"/>
          <p:cNvSpPr>
            <a:spLocks noChangeArrowheads="1"/>
          </p:cNvSpPr>
          <p:nvPr/>
        </p:nvSpPr>
        <p:spPr bwMode="auto">
          <a:xfrm>
            <a:off x="4338638" y="3411538"/>
            <a:ext cx="42862"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23" name="Line 471"/>
          <p:cNvSpPr>
            <a:spLocks noChangeShapeType="1"/>
          </p:cNvSpPr>
          <p:nvPr/>
        </p:nvSpPr>
        <p:spPr bwMode="auto">
          <a:xfrm>
            <a:off x="4354513" y="3570288"/>
            <a:ext cx="0" cy="130175"/>
          </a:xfrm>
          <a:prstGeom prst="line">
            <a:avLst/>
          </a:prstGeom>
          <a:noFill/>
          <a:ln w="19050">
            <a:solidFill>
              <a:srgbClr val="BF4100"/>
            </a:solidFill>
            <a:round/>
            <a:headEnd/>
            <a:tailEnd/>
          </a:ln>
        </p:spPr>
        <p:txBody>
          <a:bodyPr wrap="none" anchor="ctr"/>
          <a:lstStyle/>
          <a:p>
            <a:endParaRPr lang="en-US"/>
          </a:p>
        </p:txBody>
      </p:sp>
      <p:sp>
        <p:nvSpPr>
          <p:cNvPr id="65924" name="Oval 472"/>
          <p:cNvSpPr>
            <a:spLocks noChangeArrowheads="1"/>
          </p:cNvSpPr>
          <p:nvPr/>
        </p:nvSpPr>
        <p:spPr bwMode="auto">
          <a:xfrm>
            <a:off x="4338638" y="3535363"/>
            <a:ext cx="42862"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25" name="Line 473"/>
          <p:cNvSpPr>
            <a:spLocks noChangeShapeType="1"/>
          </p:cNvSpPr>
          <p:nvPr/>
        </p:nvSpPr>
        <p:spPr bwMode="auto">
          <a:xfrm>
            <a:off x="4340225" y="3275013"/>
            <a:ext cx="46038" cy="0"/>
          </a:xfrm>
          <a:prstGeom prst="line">
            <a:avLst/>
          </a:prstGeom>
          <a:noFill/>
          <a:ln w="19050">
            <a:solidFill>
              <a:srgbClr val="BF4100"/>
            </a:solidFill>
            <a:round/>
            <a:headEnd/>
            <a:tailEnd/>
          </a:ln>
        </p:spPr>
        <p:txBody>
          <a:bodyPr wrap="none" anchor="ctr"/>
          <a:lstStyle/>
          <a:p>
            <a:endParaRPr lang="en-US"/>
          </a:p>
        </p:txBody>
      </p:sp>
      <p:sp>
        <p:nvSpPr>
          <p:cNvPr id="65926" name="Line 474"/>
          <p:cNvSpPr>
            <a:spLocks noChangeShapeType="1"/>
          </p:cNvSpPr>
          <p:nvPr/>
        </p:nvSpPr>
        <p:spPr bwMode="auto">
          <a:xfrm>
            <a:off x="4281488" y="3238500"/>
            <a:ext cx="169862" cy="0"/>
          </a:xfrm>
          <a:prstGeom prst="line">
            <a:avLst/>
          </a:prstGeom>
          <a:noFill/>
          <a:ln w="19050">
            <a:solidFill>
              <a:srgbClr val="BF4100"/>
            </a:solidFill>
            <a:round/>
            <a:headEnd/>
            <a:tailEnd/>
          </a:ln>
        </p:spPr>
        <p:txBody>
          <a:bodyPr wrap="none" anchor="ctr"/>
          <a:lstStyle/>
          <a:p>
            <a:endParaRPr lang="en-US"/>
          </a:p>
        </p:txBody>
      </p:sp>
      <p:sp>
        <p:nvSpPr>
          <p:cNvPr id="65927" name="Line 475"/>
          <p:cNvSpPr>
            <a:spLocks noChangeShapeType="1"/>
          </p:cNvSpPr>
          <p:nvPr/>
        </p:nvSpPr>
        <p:spPr bwMode="auto">
          <a:xfrm>
            <a:off x="4343400" y="3200400"/>
            <a:ext cx="44450" cy="0"/>
          </a:xfrm>
          <a:prstGeom prst="line">
            <a:avLst/>
          </a:prstGeom>
          <a:noFill/>
          <a:ln w="19050">
            <a:solidFill>
              <a:srgbClr val="BF4100"/>
            </a:solidFill>
            <a:round/>
            <a:headEnd/>
            <a:tailEnd/>
          </a:ln>
        </p:spPr>
        <p:txBody>
          <a:bodyPr wrap="none" anchor="ctr"/>
          <a:lstStyle/>
          <a:p>
            <a:endParaRPr lang="en-US"/>
          </a:p>
        </p:txBody>
      </p:sp>
      <p:sp>
        <p:nvSpPr>
          <p:cNvPr id="65928" name="Line 476"/>
          <p:cNvSpPr>
            <a:spLocks noChangeShapeType="1"/>
          </p:cNvSpPr>
          <p:nvPr/>
        </p:nvSpPr>
        <p:spPr bwMode="auto">
          <a:xfrm>
            <a:off x="4340225" y="3071813"/>
            <a:ext cx="46038" cy="0"/>
          </a:xfrm>
          <a:prstGeom prst="line">
            <a:avLst/>
          </a:prstGeom>
          <a:noFill/>
          <a:ln w="19050">
            <a:solidFill>
              <a:srgbClr val="BF4100"/>
            </a:solidFill>
            <a:round/>
            <a:headEnd/>
            <a:tailEnd/>
          </a:ln>
        </p:spPr>
        <p:txBody>
          <a:bodyPr wrap="none" anchor="ctr"/>
          <a:lstStyle/>
          <a:p>
            <a:endParaRPr lang="en-US"/>
          </a:p>
        </p:txBody>
      </p:sp>
      <p:sp>
        <p:nvSpPr>
          <p:cNvPr id="65929" name="Line 477"/>
          <p:cNvSpPr>
            <a:spLocks noChangeShapeType="1"/>
          </p:cNvSpPr>
          <p:nvPr/>
        </p:nvSpPr>
        <p:spPr bwMode="auto">
          <a:xfrm>
            <a:off x="4343400" y="3136900"/>
            <a:ext cx="44450" cy="0"/>
          </a:xfrm>
          <a:prstGeom prst="line">
            <a:avLst/>
          </a:prstGeom>
          <a:noFill/>
          <a:ln w="19050">
            <a:solidFill>
              <a:srgbClr val="BF4100"/>
            </a:solidFill>
            <a:round/>
            <a:headEnd/>
            <a:tailEnd/>
          </a:ln>
        </p:spPr>
        <p:txBody>
          <a:bodyPr wrap="none" anchor="ctr"/>
          <a:lstStyle/>
          <a:p>
            <a:endParaRPr lang="en-US"/>
          </a:p>
        </p:txBody>
      </p:sp>
      <p:sp>
        <p:nvSpPr>
          <p:cNvPr id="65930" name="Line 478"/>
          <p:cNvSpPr>
            <a:spLocks noChangeShapeType="1"/>
          </p:cNvSpPr>
          <p:nvPr/>
        </p:nvSpPr>
        <p:spPr bwMode="auto">
          <a:xfrm>
            <a:off x="4279900" y="3098800"/>
            <a:ext cx="171450" cy="0"/>
          </a:xfrm>
          <a:prstGeom prst="line">
            <a:avLst/>
          </a:prstGeom>
          <a:noFill/>
          <a:ln w="19050">
            <a:solidFill>
              <a:srgbClr val="BF4100"/>
            </a:solidFill>
            <a:round/>
            <a:headEnd/>
            <a:tailEnd/>
          </a:ln>
        </p:spPr>
        <p:txBody>
          <a:bodyPr wrap="none" anchor="ctr"/>
          <a:lstStyle/>
          <a:p>
            <a:endParaRPr lang="en-US"/>
          </a:p>
        </p:txBody>
      </p:sp>
      <p:sp>
        <p:nvSpPr>
          <p:cNvPr id="65931" name="Line 479"/>
          <p:cNvSpPr>
            <a:spLocks noChangeShapeType="1"/>
          </p:cNvSpPr>
          <p:nvPr/>
        </p:nvSpPr>
        <p:spPr bwMode="auto">
          <a:xfrm>
            <a:off x="4281488" y="3171825"/>
            <a:ext cx="169862" cy="0"/>
          </a:xfrm>
          <a:prstGeom prst="line">
            <a:avLst/>
          </a:prstGeom>
          <a:noFill/>
          <a:ln w="19050">
            <a:solidFill>
              <a:srgbClr val="BF4100"/>
            </a:solidFill>
            <a:round/>
            <a:headEnd/>
            <a:tailEnd/>
          </a:ln>
        </p:spPr>
        <p:txBody>
          <a:bodyPr wrap="none" anchor="ctr"/>
          <a:lstStyle/>
          <a:p>
            <a:endParaRPr lang="en-US"/>
          </a:p>
        </p:txBody>
      </p:sp>
      <p:sp>
        <p:nvSpPr>
          <p:cNvPr id="65932" name="Line 480"/>
          <p:cNvSpPr>
            <a:spLocks noChangeShapeType="1"/>
          </p:cNvSpPr>
          <p:nvPr/>
        </p:nvSpPr>
        <p:spPr bwMode="auto">
          <a:xfrm>
            <a:off x="4279900" y="3035300"/>
            <a:ext cx="171450" cy="0"/>
          </a:xfrm>
          <a:prstGeom prst="line">
            <a:avLst/>
          </a:prstGeom>
          <a:noFill/>
          <a:ln w="19050">
            <a:solidFill>
              <a:srgbClr val="BF4100"/>
            </a:solidFill>
            <a:round/>
            <a:headEnd/>
            <a:tailEnd/>
          </a:ln>
        </p:spPr>
        <p:txBody>
          <a:bodyPr wrap="none" anchor="ctr"/>
          <a:lstStyle/>
          <a:p>
            <a:endParaRPr lang="en-US"/>
          </a:p>
        </p:txBody>
      </p:sp>
      <p:sp>
        <p:nvSpPr>
          <p:cNvPr id="65933" name="Oval 481"/>
          <p:cNvSpPr>
            <a:spLocks noChangeArrowheads="1"/>
          </p:cNvSpPr>
          <p:nvPr/>
        </p:nvSpPr>
        <p:spPr bwMode="auto">
          <a:xfrm>
            <a:off x="2840038" y="3846513"/>
            <a:ext cx="115887"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34" name="AutoShape 482"/>
          <p:cNvSpPr>
            <a:spLocks noChangeArrowheads="1"/>
          </p:cNvSpPr>
          <p:nvPr/>
        </p:nvSpPr>
        <p:spPr bwMode="auto">
          <a:xfrm flipV="1">
            <a:off x="2787650" y="38465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935" name="Line 483"/>
          <p:cNvSpPr>
            <a:spLocks noChangeShapeType="1"/>
          </p:cNvSpPr>
          <p:nvPr/>
        </p:nvSpPr>
        <p:spPr bwMode="auto">
          <a:xfrm>
            <a:off x="2892425" y="3703638"/>
            <a:ext cx="0" cy="123825"/>
          </a:xfrm>
          <a:prstGeom prst="line">
            <a:avLst/>
          </a:prstGeom>
          <a:noFill/>
          <a:ln w="19050">
            <a:solidFill>
              <a:srgbClr val="BF4100"/>
            </a:solidFill>
            <a:round/>
            <a:headEnd/>
            <a:tailEnd/>
          </a:ln>
        </p:spPr>
        <p:txBody>
          <a:bodyPr wrap="none" anchor="ctr"/>
          <a:lstStyle/>
          <a:p>
            <a:endParaRPr lang="en-US"/>
          </a:p>
        </p:txBody>
      </p:sp>
      <p:sp>
        <p:nvSpPr>
          <p:cNvPr id="65936" name="Oval 484"/>
          <p:cNvSpPr>
            <a:spLocks noChangeArrowheads="1"/>
          </p:cNvSpPr>
          <p:nvPr/>
        </p:nvSpPr>
        <p:spPr bwMode="auto">
          <a:xfrm>
            <a:off x="2873375" y="3827463"/>
            <a:ext cx="46038"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37" name="Line 485"/>
          <p:cNvSpPr>
            <a:spLocks noChangeShapeType="1"/>
          </p:cNvSpPr>
          <p:nvPr/>
        </p:nvSpPr>
        <p:spPr bwMode="auto">
          <a:xfrm>
            <a:off x="2894013" y="3995738"/>
            <a:ext cx="0" cy="714375"/>
          </a:xfrm>
          <a:prstGeom prst="line">
            <a:avLst/>
          </a:prstGeom>
          <a:noFill/>
          <a:ln w="19050">
            <a:solidFill>
              <a:srgbClr val="BF4100"/>
            </a:solidFill>
            <a:round/>
            <a:headEnd/>
            <a:tailEnd/>
          </a:ln>
        </p:spPr>
        <p:txBody>
          <a:bodyPr wrap="none" anchor="ctr"/>
          <a:lstStyle/>
          <a:p>
            <a:endParaRPr lang="en-US"/>
          </a:p>
        </p:txBody>
      </p:sp>
      <p:sp>
        <p:nvSpPr>
          <p:cNvPr id="65938" name="Oval 486"/>
          <p:cNvSpPr>
            <a:spLocks noChangeArrowheads="1"/>
          </p:cNvSpPr>
          <p:nvPr/>
        </p:nvSpPr>
        <p:spPr bwMode="auto">
          <a:xfrm>
            <a:off x="2873375" y="3956050"/>
            <a:ext cx="46038"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39" name="Line 487"/>
          <p:cNvSpPr>
            <a:spLocks noChangeShapeType="1"/>
          </p:cNvSpPr>
          <p:nvPr/>
        </p:nvSpPr>
        <p:spPr bwMode="auto">
          <a:xfrm>
            <a:off x="4081463" y="5149850"/>
            <a:ext cx="0" cy="0"/>
          </a:xfrm>
          <a:prstGeom prst="line">
            <a:avLst/>
          </a:prstGeom>
          <a:noFill/>
          <a:ln w="9525">
            <a:solidFill>
              <a:srgbClr val="000000"/>
            </a:solidFill>
            <a:round/>
            <a:headEnd/>
            <a:tailEnd/>
          </a:ln>
        </p:spPr>
        <p:txBody>
          <a:bodyPr wrap="none" anchor="ctr"/>
          <a:lstStyle/>
          <a:p>
            <a:endParaRPr lang="en-US"/>
          </a:p>
        </p:txBody>
      </p:sp>
      <p:sp>
        <p:nvSpPr>
          <p:cNvPr id="65940" name="Line 488"/>
          <p:cNvSpPr>
            <a:spLocks noChangeShapeType="1"/>
          </p:cNvSpPr>
          <p:nvPr/>
        </p:nvSpPr>
        <p:spPr bwMode="auto">
          <a:xfrm>
            <a:off x="4081463" y="5149850"/>
            <a:ext cx="0" cy="0"/>
          </a:xfrm>
          <a:prstGeom prst="line">
            <a:avLst/>
          </a:prstGeom>
          <a:noFill/>
          <a:ln w="9525">
            <a:solidFill>
              <a:srgbClr val="000000"/>
            </a:solidFill>
            <a:round/>
            <a:headEnd/>
            <a:tailEnd/>
          </a:ln>
        </p:spPr>
        <p:txBody>
          <a:bodyPr wrap="none" anchor="ctr"/>
          <a:lstStyle/>
          <a:p>
            <a:endParaRPr lang="en-US"/>
          </a:p>
        </p:txBody>
      </p:sp>
      <p:sp>
        <p:nvSpPr>
          <p:cNvPr id="65941" name="Line 489"/>
          <p:cNvSpPr>
            <a:spLocks noChangeShapeType="1"/>
          </p:cNvSpPr>
          <p:nvPr/>
        </p:nvSpPr>
        <p:spPr bwMode="auto">
          <a:xfrm>
            <a:off x="3232150" y="4646613"/>
            <a:ext cx="153988" cy="0"/>
          </a:xfrm>
          <a:prstGeom prst="line">
            <a:avLst/>
          </a:prstGeom>
          <a:noFill/>
          <a:ln w="19050">
            <a:solidFill>
              <a:srgbClr val="BF4100"/>
            </a:solidFill>
            <a:round/>
            <a:headEnd/>
            <a:tailEnd/>
          </a:ln>
        </p:spPr>
        <p:txBody>
          <a:bodyPr wrap="none" anchor="ctr"/>
          <a:lstStyle/>
          <a:p>
            <a:endParaRPr lang="en-US"/>
          </a:p>
        </p:txBody>
      </p:sp>
      <p:sp>
        <p:nvSpPr>
          <p:cNvPr id="65942" name="Line 490"/>
          <p:cNvSpPr>
            <a:spLocks noChangeShapeType="1"/>
          </p:cNvSpPr>
          <p:nvPr/>
        </p:nvSpPr>
        <p:spPr bwMode="auto">
          <a:xfrm>
            <a:off x="3519488" y="4646613"/>
            <a:ext cx="153987" cy="0"/>
          </a:xfrm>
          <a:prstGeom prst="line">
            <a:avLst/>
          </a:prstGeom>
          <a:noFill/>
          <a:ln w="19050">
            <a:solidFill>
              <a:srgbClr val="BF4100"/>
            </a:solidFill>
            <a:round/>
            <a:headEnd/>
            <a:tailEnd/>
          </a:ln>
        </p:spPr>
        <p:txBody>
          <a:bodyPr wrap="none" anchor="ctr"/>
          <a:lstStyle/>
          <a:p>
            <a:endParaRPr lang="en-US"/>
          </a:p>
        </p:txBody>
      </p:sp>
      <p:sp>
        <p:nvSpPr>
          <p:cNvPr id="65943" name="Line 491"/>
          <p:cNvSpPr>
            <a:spLocks noChangeShapeType="1"/>
          </p:cNvSpPr>
          <p:nvPr/>
        </p:nvSpPr>
        <p:spPr bwMode="auto">
          <a:xfrm>
            <a:off x="4108450" y="4457700"/>
            <a:ext cx="153988" cy="0"/>
          </a:xfrm>
          <a:prstGeom prst="line">
            <a:avLst/>
          </a:prstGeom>
          <a:noFill/>
          <a:ln w="19050">
            <a:solidFill>
              <a:srgbClr val="BF4100"/>
            </a:solidFill>
            <a:round/>
            <a:headEnd/>
            <a:tailEnd/>
          </a:ln>
        </p:spPr>
        <p:txBody>
          <a:bodyPr wrap="none" anchor="ctr"/>
          <a:lstStyle/>
          <a:p>
            <a:endParaRPr lang="en-US"/>
          </a:p>
        </p:txBody>
      </p:sp>
      <p:sp>
        <p:nvSpPr>
          <p:cNvPr id="65944" name="Line 492"/>
          <p:cNvSpPr>
            <a:spLocks noChangeShapeType="1"/>
          </p:cNvSpPr>
          <p:nvPr/>
        </p:nvSpPr>
        <p:spPr bwMode="auto">
          <a:xfrm>
            <a:off x="4189413" y="4464050"/>
            <a:ext cx="0" cy="228600"/>
          </a:xfrm>
          <a:prstGeom prst="line">
            <a:avLst/>
          </a:prstGeom>
          <a:noFill/>
          <a:ln w="19050">
            <a:solidFill>
              <a:srgbClr val="BF4100"/>
            </a:solidFill>
            <a:round/>
            <a:headEnd/>
            <a:tailEnd/>
          </a:ln>
        </p:spPr>
        <p:txBody>
          <a:bodyPr wrap="none" anchor="ctr"/>
          <a:lstStyle/>
          <a:p>
            <a:endParaRPr lang="en-US"/>
          </a:p>
        </p:txBody>
      </p:sp>
      <p:sp>
        <p:nvSpPr>
          <p:cNvPr id="65945" name="Freeform 493"/>
          <p:cNvSpPr>
            <a:spLocks/>
          </p:cNvSpPr>
          <p:nvPr/>
        </p:nvSpPr>
        <p:spPr bwMode="auto">
          <a:xfrm>
            <a:off x="4176713" y="4651375"/>
            <a:ext cx="26987" cy="52388"/>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7" y="27"/>
                </a:lnTo>
                <a:lnTo>
                  <a:pt x="0" y="0"/>
                </a:lnTo>
                <a:lnTo>
                  <a:pt x="14"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5946" name="Oval 494"/>
          <p:cNvSpPr>
            <a:spLocks noChangeArrowheads="1"/>
          </p:cNvSpPr>
          <p:nvPr/>
        </p:nvSpPr>
        <p:spPr bwMode="auto">
          <a:xfrm>
            <a:off x="3230563" y="4862513"/>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47" name="AutoShape 495"/>
          <p:cNvSpPr>
            <a:spLocks noChangeArrowheads="1"/>
          </p:cNvSpPr>
          <p:nvPr/>
        </p:nvSpPr>
        <p:spPr bwMode="auto">
          <a:xfrm flipV="1">
            <a:off x="3230563" y="4841875"/>
            <a:ext cx="39687"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48" name="Oval 496"/>
          <p:cNvSpPr>
            <a:spLocks noChangeArrowheads="1"/>
          </p:cNvSpPr>
          <p:nvPr/>
        </p:nvSpPr>
        <p:spPr bwMode="auto">
          <a:xfrm>
            <a:off x="3311525" y="4862513"/>
            <a:ext cx="39688"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49" name="AutoShape 497"/>
          <p:cNvSpPr>
            <a:spLocks noChangeArrowheads="1"/>
          </p:cNvSpPr>
          <p:nvPr/>
        </p:nvSpPr>
        <p:spPr bwMode="auto">
          <a:xfrm flipV="1">
            <a:off x="3311525" y="4841875"/>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50" name="Oval 498"/>
          <p:cNvSpPr>
            <a:spLocks noChangeArrowheads="1"/>
          </p:cNvSpPr>
          <p:nvPr/>
        </p:nvSpPr>
        <p:spPr bwMode="auto">
          <a:xfrm>
            <a:off x="3270250" y="4862513"/>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51" name="AutoShape 499"/>
          <p:cNvSpPr>
            <a:spLocks noChangeArrowheads="1"/>
          </p:cNvSpPr>
          <p:nvPr/>
        </p:nvSpPr>
        <p:spPr bwMode="auto">
          <a:xfrm flipV="1">
            <a:off x="3270250" y="4841875"/>
            <a:ext cx="41275"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52" name="Oval 500"/>
          <p:cNvSpPr>
            <a:spLocks noChangeArrowheads="1"/>
          </p:cNvSpPr>
          <p:nvPr/>
        </p:nvSpPr>
        <p:spPr bwMode="auto">
          <a:xfrm>
            <a:off x="3230563" y="4916488"/>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53" name="AutoShape 501"/>
          <p:cNvSpPr>
            <a:spLocks noChangeArrowheads="1"/>
          </p:cNvSpPr>
          <p:nvPr/>
        </p:nvSpPr>
        <p:spPr bwMode="auto">
          <a:xfrm flipV="1">
            <a:off x="3230563" y="4937125"/>
            <a:ext cx="39687"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54" name="Oval 502"/>
          <p:cNvSpPr>
            <a:spLocks noChangeArrowheads="1"/>
          </p:cNvSpPr>
          <p:nvPr/>
        </p:nvSpPr>
        <p:spPr bwMode="auto">
          <a:xfrm>
            <a:off x="3270250" y="4916488"/>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55" name="AutoShape 503"/>
          <p:cNvSpPr>
            <a:spLocks noChangeArrowheads="1"/>
          </p:cNvSpPr>
          <p:nvPr/>
        </p:nvSpPr>
        <p:spPr bwMode="auto">
          <a:xfrm flipV="1">
            <a:off x="3270250" y="4937125"/>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56" name="Oval 504"/>
          <p:cNvSpPr>
            <a:spLocks noChangeArrowheads="1"/>
          </p:cNvSpPr>
          <p:nvPr/>
        </p:nvSpPr>
        <p:spPr bwMode="auto">
          <a:xfrm>
            <a:off x="3311525" y="4916488"/>
            <a:ext cx="39688"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57" name="AutoShape 505"/>
          <p:cNvSpPr>
            <a:spLocks noChangeArrowheads="1"/>
          </p:cNvSpPr>
          <p:nvPr/>
        </p:nvSpPr>
        <p:spPr bwMode="auto">
          <a:xfrm flipV="1">
            <a:off x="3311525" y="4937125"/>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58" name="Line 506"/>
          <p:cNvSpPr>
            <a:spLocks noChangeShapeType="1"/>
          </p:cNvSpPr>
          <p:nvPr/>
        </p:nvSpPr>
        <p:spPr bwMode="auto">
          <a:xfrm flipV="1">
            <a:off x="3254375" y="4824413"/>
            <a:ext cx="114300" cy="160337"/>
          </a:xfrm>
          <a:prstGeom prst="line">
            <a:avLst/>
          </a:prstGeom>
          <a:noFill/>
          <a:ln w="9525">
            <a:solidFill>
              <a:srgbClr val="BF4100"/>
            </a:solidFill>
            <a:round/>
            <a:headEnd/>
            <a:tailEnd/>
          </a:ln>
        </p:spPr>
        <p:txBody>
          <a:bodyPr wrap="none" anchor="ctr"/>
          <a:lstStyle/>
          <a:p>
            <a:endParaRPr lang="en-US"/>
          </a:p>
        </p:txBody>
      </p:sp>
      <p:sp>
        <p:nvSpPr>
          <p:cNvPr id="65959" name="Freeform 507"/>
          <p:cNvSpPr>
            <a:spLocks/>
          </p:cNvSpPr>
          <p:nvPr/>
        </p:nvSpPr>
        <p:spPr bwMode="auto">
          <a:xfrm>
            <a:off x="3335338" y="4814888"/>
            <a:ext cx="41275" cy="50800"/>
          </a:xfrm>
          <a:custGeom>
            <a:avLst/>
            <a:gdLst>
              <a:gd name="T0" fmla="*/ 0 w 23"/>
              <a:gd name="T1" fmla="*/ 2147483647 h 27"/>
              <a:gd name="T2" fmla="*/ 2147483647 w 23"/>
              <a:gd name="T3" fmla="*/ 0 h 27"/>
              <a:gd name="T4" fmla="*/ 2147483647 w 23"/>
              <a:gd name="T5" fmla="*/ 2147483647 h 27"/>
              <a:gd name="T6" fmla="*/ 0 w 23"/>
              <a:gd name="T7" fmla="*/ 2147483647 h 27"/>
              <a:gd name="T8" fmla="*/ 0 w 23"/>
              <a:gd name="T9" fmla="*/ 2147483647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18"/>
                </a:moveTo>
                <a:lnTo>
                  <a:pt x="22" y="0"/>
                </a:lnTo>
                <a:lnTo>
                  <a:pt x="11" y="26"/>
                </a:lnTo>
                <a:lnTo>
                  <a:pt x="0" y="18"/>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5960" name="Line 508"/>
          <p:cNvSpPr>
            <a:spLocks noChangeShapeType="1"/>
          </p:cNvSpPr>
          <p:nvPr/>
        </p:nvSpPr>
        <p:spPr bwMode="auto">
          <a:xfrm>
            <a:off x="3309938" y="4648200"/>
            <a:ext cx="0" cy="236538"/>
          </a:xfrm>
          <a:prstGeom prst="line">
            <a:avLst/>
          </a:prstGeom>
          <a:noFill/>
          <a:ln w="19050">
            <a:solidFill>
              <a:srgbClr val="BF4100"/>
            </a:solidFill>
            <a:round/>
            <a:headEnd/>
            <a:tailEnd/>
          </a:ln>
        </p:spPr>
        <p:txBody>
          <a:bodyPr wrap="none" anchor="ctr"/>
          <a:lstStyle/>
          <a:p>
            <a:endParaRPr lang="en-US"/>
          </a:p>
        </p:txBody>
      </p:sp>
      <p:sp>
        <p:nvSpPr>
          <p:cNvPr id="65961" name="Line 509"/>
          <p:cNvSpPr>
            <a:spLocks noChangeShapeType="1"/>
          </p:cNvSpPr>
          <p:nvPr/>
        </p:nvSpPr>
        <p:spPr bwMode="auto">
          <a:xfrm>
            <a:off x="3311525" y="5230813"/>
            <a:ext cx="0" cy="130175"/>
          </a:xfrm>
          <a:prstGeom prst="line">
            <a:avLst/>
          </a:prstGeom>
          <a:noFill/>
          <a:ln w="19050">
            <a:solidFill>
              <a:srgbClr val="BF4100"/>
            </a:solidFill>
            <a:round/>
            <a:headEnd/>
            <a:tailEnd/>
          </a:ln>
        </p:spPr>
        <p:txBody>
          <a:bodyPr wrap="none" anchor="ctr"/>
          <a:lstStyle/>
          <a:p>
            <a:endParaRPr lang="en-US"/>
          </a:p>
        </p:txBody>
      </p:sp>
      <p:sp>
        <p:nvSpPr>
          <p:cNvPr id="65962" name="Oval 510"/>
          <p:cNvSpPr>
            <a:spLocks noChangeArrowheads="1"/>
          </p:cNvSpPr>
          <p:nvPr/>
        </p:nvSpPr>
        <p:spPr bwMode="auto">
          <a:xfrm>
            <a:off x="3259138" y="5087938"/>
            <a:ext cx="114300" cy="11906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63" name="AutoShape 511"/>
          <p:cNvSpPr>
            <a:spLocks noChangeArrowheads="1"/>
          </p:cNvSpPr>
          <p:nvPr/>
        </p:nvSpPr>
        <p:spPr bwMode="auto">
          <a:xfrm flipV="1">
            <a:off x="3205163" y="5087938"/>
            <a:ext cx="117475"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964" name="Oval 512"/>
          <p:cNvSpPr>
            <a:spLocks noChangeArrowheads="1"/>
          </p:cNvSpPr>
          <p:nvPr/>
        </p:nvSpPr>
        <p:spPr bwMode="auto">
          <a:xfrm>
            <a:off x="3294063" y="5191125"/>
            <a:ext cx="44450"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65" name="Oval 513"/>
          <p:cNvSpPr>
            <a:spLocks noChangeArrowheads="1"/>
          </p:cNvSpPr>
          <p:nvPr/>
        </p:nvSpPr>
        <p:spPr bwMode="auto">
          <a:xfrm>
            <a:off x="3294063" y="5068888"/>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66" name="Line 514"/>
          <p:cNvSpPr>
            <a:spLocks noChangeShapeType="1"/>
          </p:cNvSpPr>
          <p:nvPr/>
        </p:nvSpPr>
        <p:spPr bwMode="auto">
          <a:xfrm>
            <a:off x="3311525" y="4938713"/>
            <a:ext cx="0" cy="130175"/>
          </a:xfrm>
          <a:prstGeom prst="line">
            <a:avLst/>
          </a:prstGeom>
          <a:noFill/>
          <a:ln w="19050">
            <a:solidFill>
              <a:srgbClr val="BF4100"/>
            </a:solidFill>
            <a:round/>
            <a:headEnd/>
            <a:tailEnd/>
          </a:ln>
        </p:spPr>
        <p:txBody>
          <a:bodyPr wrap="none" anchor="ctr"/>
          <a:lstStyle/>
          <a:p>
            <a:endParaRPr lang="en-US"/>
          </a:p>
        </p:txBody>
      </p:sp>
      <p:sp>
        <p:nvSpPr>
          <p:cNvPr id="65967" name="Oval 515"/>
          <p:cNvSpPr>
            <a:spLocks noChangeArrowheads="1"/>
          </p:cNvSpPr>
          <p:nvPr/>
        </p:nvSpPr>
        <p:spPr bwMode="auto">
          <a:xfrm>
            <a:off x="3517900" y="4864100"/>
            <a:ext cx="38100"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68" name="AutoShape 516"/>
          <p:cNvSpPr>
            <a:spLocks noChangeArrowheads="1"/>
          </p:cNvSpPr>
          <p:nvPr/>
        </p:nvSpPr>
        <p:spPr bwMode="auto">
          <a:xfrm flipV="1">
            <a:off x="3517900" y="4843463"/>
            <a:ext cx="38100"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69" name="Oval 517"/>
          <p:cNvSpPr>
            <a:spLocks noChangeArrowheads="1"/>
          </p:cNvSpPr>
          <p:nvPr/>
        </p:nvSpPr>
        <p:spPr bwMode="auto">
          <a:xfrm>
            <a:off x="3597275" y="4864100"/>
            <a:ext cx="39688"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70" name="AutoShape 518"/>
          <p:cNvSpPr>
            <a:spLocks noChangeArrowheads="1"/>
          </p:cNvSpPr>
          <p:nvPr/>
        </p:nvSpPr>
        <p:spPr bwMode="auto">
          <a:xfrm flipV="1">
            <a:off x="3595688" y="484346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71" name="Oval 519"/>
          <p:cNvSpPr>
            <a:spLocks noChangeArrowheads="1"/>
          </p:cNvSpPr>
          <p:nvPr/>
        </p:nvSpPr>
        <p:spPr bwMode="auto">
          <a:xfrm>
            <a:off x="3559175" y="4864100"/>
            <a:ext cx="38100"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72" name="AutoShape 520"/>
          <p:cNvSpPr>
            <a:spLocks noChangeArrowheads="1"/>
          </p:cNvSpPr>
          <p:nvPr/>
        </p:nvSpPr>
        <p:spPr bwMode="auto">
          <a:xfrm flipV="1">
            <a:off x="3556000" y="484346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73" name="Oval 521"/>
          <p:cNvSpPr>
            <a:spLocks noChangeArrowheads="1"/>
          </p:cNvSpPr>
          <p:nvPr/>
        </p:nvSpPr>
        <p:spPr bwMode="auto">
          <a:xfrm>
            <a:off x="3517900" y="4918075"/>
            <a:ext cx="38100"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74" name="AutoShape 522"/>
          <p:cNvSpPr>
            <a:spLocks noChangeArrowheads="1"/>
          </p:cNvSpPr>
          <p:nvPr/>
        </p:nvSpPr>
        <p:spPr bwMode="auto">
          <a:xfrm flipV="1">
            <a:off x="3517900" y="4938713"/>
            <a:ext cx="38100"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75" name="Oval 523"/>
          <p:cNvSpPr>
            <a:spLocks noChangeArrowheads="1"/>
          </p:cNvSpPr>
          <p:nvPr/>
        </p:nvSpPr>
        <p:spPr bwMode="auto">
          <a:xfrm>
            <a:off x="3559175" y="4918075"/>
            <a:ext cx="38100"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76" name="AutoShape 524"/>
          <p:cNvSpPr>
            <a:spLocks noChangeArrowheads="1"/>
          </p:cNvSpPr>
          <p:nvPr/>
        </p:nvSpPr>
        <p:spPr bwMode="auto">
          <a:xfrm flipV="1">
            <a:off x="3556000" y="493871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77" name="Oval 525"/>
          <p:cNvSpPr>
            <a:spLocks noChangeArrowheads="1"/>
          </p:cNvSpPr>
          <p:nvPr/>
        </p:nvSpPr>
        <p:spPr bwMode="auto">
          <a:xfrm>
            <a:off x="3597275" y="4918075"/>
            <a:ext cx="39688"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78" name="AutoShape 526"/>
          <p:cNvSpPr>
            <a:spLocks noChangeArrowheads="1"/>
          </p:cNvSpPr>
          <p:nvPr/>
        </p:nvSpPr>
        <p:spPr bwMode="auto">
          <a:xfrm flipV="1">
            <a:off x="3595688" y="493871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79" name="Oval 527"/>
          <p:cNvSpPr>
            <a:spLocks noChangeArrowheads="1"/>
          </p:cNvSpPr>
          <p:nvPr/>
        </p:nvSpPr>
        <p:spPr bwMode="auto">
          <a:xfrm>
            <a:off x="3635375" y="4918075"/>
            <a:ext cx="39688"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80" name="AutoShape 528"/>
          <p:cNvSpPr>
            <a:spLocks noChangeArrowheads="1"/>
          </p:cNvSpPr>
          <p:nvPr/>
        </p:nvSpPr>
        <p:spPr bwMode="auto">
          <a:xfrm flipV="1">
            <a:off x="3635375" y="4938713"/>
            <a:ext cx="39688"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5981" name="Line 529"/>
          <p:cNvSpPr>
            <a:spLocks noChangeShapeType="1"/>
          </p:cNvSpPr>
          <p:nvPr/>
        </p:nvSpPr>
        <p:spPr bwMode="auto">
          <a:xfrm flipV="1">
            <a:off x="3540125" y="4826000"/>
            <a:ext cx="114300" cy="160338"/>
          </a:xfrm>
          <a:prstGeom prst="line">
            <a:avLst/>
          </a:prstGeom>
          <a:noFill/>
          <a:ln w="9525">
            <a:solidFill>
              <a:srgbClr val="BF4100"/>
            </a:solidFill>
            <a:round/>
            <a:headEnd/>
            <a:tailEnd/>
          </a:ln>
        </p:spPr>
        <p:txBody>
          <a:bodyPr wrap="none" anchor="ctr"/>
          <a:lstStyle/>
          <a:p>
            <a:endParaRPr lang="en-US"/>
          </a:p>
        </p:txBody>
      </p:sp>
      <p:sp>
        <p:nvSpPr>
          <p:cNvPr id="65982" name="Freeform 530"/>
          <p:cNvSpPr>
            <a:spLocks/>
          </p:cNvSpPr>
          <p:nvPr/>
        </p:nvSpPr>
        <p:spPr bwMode="auto">
          <a:xfrm>
            <a:off x="3621088" y="4818063"/>
            <a:ext cx="41275" cy="49212"/>
          </a:xfrm>
          <a:custGeom>
            <a:avLst/>
            <a:gdLst>
              <a:gd name="T0" fmla="*/ 0 w 23"/>
              <a:gd name="T1" fmla="*/ 2147483647 h 27"/>
              <a:gd name="T2" fmla="*/ 2147483647 w 23"/>
              <a:gd name="T3" fmla="*/ 0 h 27"/>
              <a:gd name="T4" fmla="*/ 2147483647 w 23"/>
              <a:gd name="T5" fmla="*/ 2147483647 h 27"/>
              <a:gd name="T6" fmla="*/ 0 w 23"/>
              <a:gd name="T7" fmla="*/ 2147483647 h 27"/>
              <a:gd name="T8" fmla="*/ 0 w 23"/>
              <a:gd name="T9" fmla="*/ 2147483647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18"/>
                </a:moveTo>
                <a:lnTo>
                  <a:pt x="22" y="0"/>
                </a:lnTo>
                <a:lnTo>
                  <a:pt x="11" y="26"/>
                </a:lnTo>
                <a:lnTo>
                  <a:pt x="0" y="18"/>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5983" name="Line 531"/>
          <p:cNvSpPr>
            <a:spLocks noChangeShapeType="1"/>
          </p:cNvSpPr>
          <p:nvPr/>
        </p:nvSpPr>
        <p:spPr bwMode="auto">
          <a:xfrm>
            <a:off x="3595688" y="4649788"/>
            <a:ext cx="0" cy="238125"/>
          </a:xfrm>
          <a:prstGeom prst="line">
            <a:avLst/>
          </a:prstGeom>
          <a:noFill/>
          <a:ln w="19050">
            <a:solidFill>
              <a:srgbClr val="BF4100"/>
            </a:solidFill>
            <a:round/>
            <a:headEnd/>
            <a:tailEnd/>
          </a:ln>
        </p:spPr>
        <p:txBody>
          <a:bodyPr wrap="none" anchor="ctr"/>
          <a:lstStyle/>
          <a:p>
            <a:endParaRPr lang="en-US"/>
          </a:p>
        </p:txBody>
      </p:sp>
      <p:sp>
        <p:nvSpPr>
          <p:cNvPr id="65984" name="Line 532"/>
          <p:cNvSpPr>
            <a:spLocks noChangeShapeType="1"/>
          </p:cNvSpPr>
          <p:nvPr/>
        </p:nvSpPr>
        <p:spPr bwMode="auto">
          <a:xfrm>
            <a:off x="3595688" y="5230813"/>
            <a:ext cx="0" cy="130175"/>
          </a:xfrm>
          <a:prstGeom prst="line">
            <a:avLst/>
          </a:prstGeom>
          <a:noFill/>
          <a:ln w="19050">
            <a:solidFill>
              <a:srgbClr val="BF4100"/>
            </a:solidFill>
            <a:round/>
            <a:headEnd/>
            <a:tailEnd/>
          </a:ln>
        </p:spPr>
        <p:txBody>
          <a:bodyPr wrap="none" anchor="ctr"/>
          <a:lstStyle/>
          <a:p>
            <a:endParaRPr lang="en-US"/>
          </a:p>
        </p:txBody>
      </p:sp>
      <p:sp>
        <p:nvSpPr>
          <p:cNvPr id="65985" name="Oval 533"/>
          <p:cNvSpPr>
            <a:spLocks noChangeArrowheads="1"/>
          </p:cNvSpPr>
          <p:nvPr/>
        </p:nvSpPr>
        <p:spPr bwMode="auto">
          <a:xfrm>
            <a:off x="3544888" y="5089525"/>
            <a:ext cx="115887"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86" name="AutoShape 534"/>
          <p:cNvSpPr>
            <a:spLocks noChangeArrowheads="1"/>
          </p:cNvSpPr>
          <p:nvPr/>
        </p:nvSpPr>
        <p:spPr bwMode="auto">
          <a:xfrm flipV="1">
            <a:off x="3490913" y="5089525"/>
            <a:ext cx="115887"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5987" name="Oval 535"/>
          <p:cNvSpPr>
            <a:spLocks noChangeArrowheads="1"/>
          </p:cNvSpPr>
          <p:nvPr/>
        </p:nvSpPr>
        <p:spPr bwMode="auto">
          <a:xfrm>
            <a:off x="3578225" y="5195888"/>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88" name="Oval 536"/>
          <p:cNvSpPr>
            <a:spLocks noChangeArrowheads="1"/>
          </p:cNvSpPr>
          <p:nvPr/>
        </p:nvSpPr>
        <p:spPr bwMode="auto">
          <a:xfrm>
            <a:off x="3578225" y="5072063"/>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5989" name="Line 537"/>
          <p:cNvSpPr>
            <a:spLocks noChangeShapeType="1"/>
          </p:cNvSpPr>
          <p:nvPr/>
        </p:nvSpPr>
        <p:spPr bwMode="auto">
          <a:xfrm>
            <a:off x="3597275" y="4941888"/>
            <a:ext cx="0" cy="130175"/>
          </a:xfrm>
          <a:prstGeom prst="line">
            <a:avLst/>
          </a:prstGeom>
          <a:noFill/>
          <a:ln w="19050">
            <a:solidFill>
              <a:srgbClr val="BF4100"/>
            </a:solidFill>
            <a:round/>
            <a:headEnd/>
            <a:tailEnd/>
          </a:ln>
        </p:spPr>
        <p:txBody>
          <a:bodyPr wrap="none" anchor="ctr"/>
          <a:lstStyle/>
          <a:p>
            <a:endParaRPr lang="en-US"/>
          </a:p>
        </p:txBody>
      </p:sp>
      <p:sp>
        <p:nvSpPr>
          <p:cNvPr id="65990" name="Line 538"/>
          <p:cNvSpPr>
            <a:spLocks noChangeShapeType="1"/>
          </p:cNvSpPr>
          <p:nvPr/>
        </p:nvSpPr>
        <p:spPr bwMode="auto">
          <a:xfrm>
            <a:off x="2957513" y="5143500"/>
            <a:ext cx="3175" cy="0"/>
          </a:xfrm>
          <a:prstGeom prst="line">
            <a:avLst/>
          </a:prstGeom>
          <a:noFill/>
          <a:ln w="9525">
            <a:solidFill>
              <a:srgbClr val="000000"/>
            </a:solidFill>
            <a:round/>
            <a:headEnd/>
            <a:tailEnd/>
          </a:ln>
        </p:spPr>
        <p:txBody>
          <a:bodyPr wrap="none" anchor="ctr"/>
          <a:lstStyle/>
          <a:p>
            <a:endParaRPr lang="en-US"/>
          </a:p>
        </p:txBody>
      </p:sp>
      <p:sp>
        <p:nvSpPr>
          <p:cNvPr id="65991" name="Line 539"/>
          <p:cNvSpPr>
            <a:spLocks noChangeShapeType="1"/>
          </p:cNvSpPr>
          <p:nvPr/>
        </p:nvSpPr>
        <p:spPr bwMode="auto">
          <a:xfrm>
            <a:off x="3363913" y="5143500"/>
            <a:ext cx="3175" cy="0"/>
          </a:xfrm>
          <a:prstGeom prst="line">
            <a:avLst/>
          </a:prstGeom>
          <a:noFill/>
          <a:ln w="9525">
            <a:solidFill>
              <a:srgbClr val="000000"/>
            </a:solidFill>
            <a:round/>
            <a:headEnd/>
            <a:tailEnd/>
          </a:ln>
        </p:spPr>
        <p:txBody>
          <a:bodyPr wrap="none" anchor="ctr"/>
          <a:lstStyle/>
          <a:p>
            <a:endParaRPr lang="en-US"/>
          </a:p>
        </p:txBody>
      </p:sp>
      <p:sp>
        <p:nvSpPr>
          <p:cNvPr id="65992" name="Line 540"/>
          <p:cNvSpPr>
            <a:spLocks noChangeShapeType="1"/>
          </p:cNvSpPr>
          <p:nvPr/>
        </p:nvSpPr>
        <p:spPr bwMode="auto">
          <a:xfrm>
            <a:off x="3376613" y="5143500"/>
            <a:ext cx="0" cy="0"/>
          </a:xfrm>
          <a:prstGeom prst="line">
            <a:avLst/>
          </a:prstGeom>
          <a:noFill/>
          <a:ln w="9525">
            <a:solidFill>
              <a:srgbClr val="000000"/>
            </a:solidFill>
            <a:round/>
            <a:headEnd/>
            <a:tailEnd/>
          </a:ln>
        </p:spPr>
        <p:txBody>
          <a:bodyPr wrap="none" anchor="ctr"/>
          <a:lstStyle/>
          <a:p>
            <a:endParaRPr lang="en-US"/>
          </a:p>
        </p:txBody>
      </p:sp>
      <p:sp>
        <p:nvSpPr>
          <p:cNvPr id="65993" name="Line 541"/>
          <p:cNvSpPr>
            <a:spLocks noChangeShapeType="1"/>
          </p:cNvSpPr>
          <p:nvPr/>
        </p:nvSpPr>
        <p:spPr bwMode="auto">
          <a:xfrm>
            <a:off x="3376613" y="5143500"/>
            <a:ext cx="0" cy="0"/>
          </a:xfrm>
          <a:prstGeom prst="line">
            <a:avLst/>
          </a:prstGeom>
          <a:noFill/>
          <a:ln w="9525">
            <a:solidFill>
              <a:srgbClr val="000000"/>
            </a:solidFill>
            <a:round/>
            <a:headEnd/>
            <a:tailEnd/>
          </a:ln>
        </p:spPr>
        <p:txBody>
          <a:bodyPr wrap="none" anchor="ctr"/>
          <a:lstStyle/>
          <a:p>
            <a:endParaRPr lang="en-US"/>
          </a:p>
        </p:txBody>
      </p:sp>
      <p:sp>
        <p:nvSpPr>
          <p:cNvPr id="65994" name="Text Box 542"/>
          <p:cNvSpPr txBox="1">
            <a:spLocks noChangeArrowheads="1"/>
          </p:cNvSpPr>
          <p:nvPr/>
        </p:nvSpPr>
        <p:spPr bwMode="auto">
          <a:xfrm>
            <a:off x="3190875" y="3575050"/>
            <a:ext cx="293688"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a:t>
            </a:r>
            <a:r>
              <a:rPr lang="en-US" sz="700" b="1"/>
              <a:t> </a:t>
            </a:r>
            <a:endParaRPr lang="en-US" sz="2400">
              <a:latin typeface="Times New Roman" pitchFamily="18" charset="0"/>
            </a:endParaRPr>
          </a:p>
        </p:txBody>
      </p:sp>
      <p:sp>
        <p:nvSpPr>
          <p:cNvPr id="65995" name="Text Box 543"/>
          <p:cNvSpPr txBox="1">
            <a:spLocks noChangeArrowheads="1"/>
          </p:cNvSpPr>
          <p:nvPr/>
        </p:nvSpPr>
        <p:spPr bwMode="auto">
          <a:xfrm>
            <a:off x="2890838" y="5199063"/>
            <a:ext cx="457200" cy="1428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1AY1A</a:t>
            </a:r>
          </a:p>
        </p:txBody>
      </p:sp>
      <p:sp>
        <p:nvSpPr>
          <p:cNvPr id="65996" name="Text Box 544"/>
          <p:cNvSpPr txBox="1">
            <a:spLocks noChangeArrowheads="1"/>
          </p:cNvSpPr>
          <p:nvPr/>
        </p:nvSpPr>
        <p:spPr bwMode="auto">
          <a:xfrm>
            <a:off x="3619500" y="5213350"/>
            <a:ext cx="441325" cy="1111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1AY2A</a:t>
            </a:r>
          </a:p>
        </p:txBody>
      </p:sp>
      <p:sp>
        <p:nvSpPr>
          <p:cNvPr id="65997" name="Text Box 545"/>
          <p:cNvSpPr txBox="1">
            <a:spLocks noChangeArrowheads="1"/>
          </p:cNvSpPr>
          <p:nvPr/>
        </p:nvSpPr>
        <p:spPr bwMode="auto">
          <a:xfrm>
            <a:off x="3000375" y="4121150"/>
            <a:ext cx="390525"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1AD11</a:t>
            </a:r>
          </a:p>
        </p:txBody>
      </p:sp>
      <p:sp>
        <p:nvSpPr>
          <p:cNvPr id="65998" name="Text Box 546"/>
          <p:cNvSpPr txBox="1">
            <a:spLocks noChangeArrowheads="1"/>
          </p:cNvSpPr>
          <p:nvPr/>
        </p:nvSpPr>
        <p:spPr bwMode="auto">
          <a:xfrm>
            <a:off x="3502025" y="4125913"/>
            <a:ext cx="403225" cy="1254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1AD12</a:t>
            </a:r>
          </a:p>
        </p:txBody>
      </p:sp>
      <p:sp>
        <p:nvSpPr>
          <p:cNvPr id="65999" name="Text Box 547"/>
          <p:cNvSpPr txBox="1">
            <a:spLocks noChangeArrowheads="1"/>
          </p:cNvSpPr>
          <p:nvPr/>
        </p:nvSpPr>
        <p:spPr bwMode="auto">
          <a:xfrm>
            <a:off x="4168775" y="4117975"/>
            <a:ext cx="463550" cy="12858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1AD1M</a:t>
            </a:r>
          </a:p>
        </p:txBody>
      </p:sp>
      <p:sp>
        <p:nvSpPr>
          <p:cNvPr id="66000" name="Text Box 548"/>
          <p:cNvSpPr txBox="1">
            <a:spLocks noChangeArrowheads="1"/>
          </p:cNvSpPr>
          <p:nvPr/>
        </p:nvSpPr>
        <p:spPr bwMode="auto">
          <a:xfrm>
            <a:off x="4203700" y="2890838"/>
            <a:ext cx="414338" cy="1127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1AD1B</a:t>
            </a:r>
          </a:p>
        </p:txBody>
      </p:sp>
      <p:sp>
        <p:nvSpPr>
          <p:cNvPr id="66001" name="Text Box 549"/>
          <p:cNvSpPr txBox="1">
            <a:spLocks noChangeArrowheads="1"/>
          </p:cNvSpPr>
          <p:nvPr/>
        </p:nvSpPr>
        <p:spPr bwMode="auto">
          <a:xfrm>
            <a:off x="2724150" y="4770438"/>
            <a:ext cx="360363"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1AD1I1</a:t>
            </a:r>
            <a:endParaRPr lang="en-US" sz="2400">
              <a:latin typeface="Times New Roman" pitchFamily="18" charset="0"/>
            </a:endParaRPr>
          </a:p>
        </p:txBody>
      </p:sp>
      <p:sp>
        <p:nvSpPr>
          <p:cNvPr id="66002" name="Text Box 550"/>
          <p:cNvSpPr txBox="1">
            <a:spLocks noChangeArrowheads="1"/>
          </p:cNvSpPr>
          <p:nvPr/>
        </p:nvSpPr>
        <p:spPr bwMode="auto">
          <a:xfrm>
            <a:off x="3897313" y="4775200"/>
            <a:ext cx="419100"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1AD1I11</a:t>
            </a:r>
            <a:endParaRPr lang="en-US" sz="2400">
              <a:latin typeface="Times New Roman" pitchFamily="18" charset="0"/>
            </a:endParaRPr>
          </a:p>
        </p:txBody>
      </p:sp>
      <p:sp>
        <p:nvSpPr>
          <p:cNvPr id="66003" name="AutoShape 551"/>
          <p:cNvSpPr>
            <a:spLocks noChangeArrowheads="1"/>
          </p:cNvSpPr>
          <p:nvPr/>
        </p:nvSpPr>
        <p:spPr bwMode="auto">
          <a:xfrm>
            <a:off x="3455988" y="2886075"/>
            <a:ext cx="420687" cy="300038"/>
          </a:xfrm>
          <a:prstGeom prst="roundRect">
            <a:avLst>
              <a:gd name="adj" fmla="val 14921"/>
            </a:avLst>
          </a:prstGeom>
          <a:solidFill>
            <a:srgbClr val="BF4100"/>
          </a:solidFill>
          <a:ln w="9525">
            <a:solidFill>
              <a:srgbClr val="BF4100"/>
            </a:solidFill>
            <a:round/>
            <a:headEnd/>
            <a:tailEnd/>
          </a:ln>
        </p:spPr>
        <p:txBody>
          <a:bodyPr wrap="none" anchor="ctr"/>
          <a:lstStyle/>
          <a:p>
            <a:endParaRPr lang="en-US"/>
          </a:p>
        </p:txBody>
      </p:sp>
      <p:sp>
        <p:nvSpPr>
          <p:cNvPr id="66004" name="Text Box 552"/>
          <p:cNvSpPr txBox="1">
            <a:spLocks noChangeArrowheads="1"/>
          </p:cNvSpPr>
          <p:nvPr/>
        </p:nvSpPr>
        <p:spPr bwMode="auto">
          <a:xfrm>
            <a:off x="3468688" y="2981325"/>
            <a:ext cx="427037"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1AD1CA</a:t>
            </a:r>
            <a:endParaRPr lang="en-US" sz="2400">
              <a:latin typeface="Times New Roman" pitchFamily="18" charset="0"/>
            </a:endParaRPr>
          </a:p>
        </p:txBody>
      </p:sp>
      <p:sp>
        <p:nvSpPr>
          <p:cNvPr id="66005" name="AutoShape 553"/>
          <p:cNvSpPr>
            <a:spLocks noChangeArrowheads="1"/>
          </p:cNvSpPr>
          <p:nvPr/>
        </p:nvSpPr>
        <p:spPr bwMode="auto">
          <a:xfrm>
            <a:off x="2711450" y="2897188"/>
            <a:ext cx="420688" cy="300037"/>
          </a:xfrm>
          <a:prstGeom prst="roundRect">
            <a:avLst>
              <a:gd name="adj" fmla="val 14921"/>
            </a:avLst>
          </a:prstGeom>
          <a:solidFill>
            <a:srgbClr val="BF4100"/>
          </a:solidFill>
          <a:ln w="9525">
            <a:solidFill>
              <a:srgbClr val="BF4100"/>
            </a:solidFill>
            <a:round/>
            <a:headEnd/>
            <a:tailEnd/>
          </a:ln>
        </p:spPr>
        <p:txBody>
          <a:bodyPr wrap="none" anchor="ctr"/>
          <a:lstStyle/>
          <a:p>
            <a:endParaRPr lang="en-US"/>
          </a:p>
        </p:txBody>
      </p:sp>
      <p:sp>
        <p:nvSpPr>
          <p:cNvPr id="66006" name="Text Box 554"/>
          <p:cNvSpPr txBox="1">
            <a:spLocks noChangeArrowheads="1"/>
          </p:cNvSpPr>
          <p:nvPr/>
        </p:nvSpPr>
        <p:spPr bwMode="auto">
          <a:xfrm>
            <a:off x="2720975" y="2987675"/>
            <a:ext cx="423863"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1AD1CB</a:t>
            </a:r>
            <a:endParaRPr lang="en-US" sz="2400">
              <a:latin typeface="Times New Roman" pitchFamily="18" charset="0"/>
            </a:endParaRPr>
          </a:p>
        </p:txBody>
      </p:sp>
      <p:sp>
        <p:nvSpPr>
          <p:cNvPr id="66007" name="Text Box 555"/>
          <p:cNvSpPr txBox="1">
            <a:spLocks noChangeArrowheads="1"/>
          </p:cNvSpPr>
          <p:nvPr/>
        </p:nvSpPr>
        <p:spPr bwMode="auto">
          <a:xfrm>
            <a:off x="3122613" y="4516438"/>
            <a:ext cx="338137" cy="1428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1ABC</a:t>
            </a:r>
          </a:p>
        </p:txBody>
      </p:sp>
      <p:sp>
        <p:nvSpPr>
          <p:cNvPr id="66008" name="Text Box 556"/>
          <p:cNvSpPr txBox="1">
            <a:spLocks noChangeArrowheads="1"/>
          </p:cNvSpPr>
          <p:nvPr/>
        </p:nvSpPr>
        <p:spPr bwMode="auto">
          <a:xfrm>
            <a:off x="3476625" y="4516438"/>
            <a:ext cx="350838" cy="1412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1ABB</a:t>
            </a:r>
          </a:p>
        </p:txBody>
      </p:sp>
      <p:sp>
        <p:nvSpPr>
          <p:cNvPr id="66009" name="Text Box 557"/>
          <p:cNvSpPr txBox="1">
            <a:spLocks noChangeArrowheads="1"/>
          </p:cNvSpPr>
          <p:nvPr/>
        </p:nvSpPr>
        <p:spPr bwMode="auto">
          <a:xfrm>
            <a:off x="4070350" y="4344988"/>
            <a:ext cx="336550" cy="1111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1ABB</a:t>
            </a:r>
          </a:p>
        </p:txBody>
      </p:sp>
      <p:sp>
        <p:nvSpPr>
          <p:cNvPr id="66010" name="Text Box 558"/>
          <p:cNvSpPr txBox="1">
            <a:spLocks noChangeArrowheads="1"/>
          </p:cNvSpPr>
          <p:nvPr/>
        </p:nvSpPr>
        <p:spPr bwMode="auto">
          <a:xfrm>
            <a:off x="3840163" y="3600450"/>
            <a:ext cx="312737"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66011" name="Line 559"/>
          <p:cNvSpPr>
            <a:spLocks noChangeShapeType="1"/>
          </p:cNvSpPr>
          <p:nvPr/>
        </p:nvSpPr>
        <p:spPr bwMode="auto">
          <a:xfrm>
            <a:off x="3662363" y="5149850"/>
            <a:ext cx="412750" cy="0"/>
          </a:xfrm>
          <a:prstGeom prst="line">
            <a:avLst/>
          </a:prstGeom>
          <a:noFill/>
          <a:ln w="19050">
            <a:solidFill>
              <a:srgbClr val="000000"/>
            </a:solidFill>
            <a:prstDash val="dash"/>
            <a:round/>
            <a:headEnd/>
            <a:tailEnd/>
          </a:ln>
        </p:spPr>
        <p:txBody>
          <a:bodyPr wrap="none" anchor="ctr"/>
          <a:lstStyle/>
          <a:p>
            <a:endParaRPr lang="en-US"/>
          </a:p>
        </p:txBody>
      </p:sp>
      <p:sp>
        <p:nvSpPr>
          <p:cNvPr id="66012" name="Line 560"/>
          <p:cNvSpPr>
            <a:spLocks noChangeShapeType="1"/>
          </p:cNvSpPr>
          <p:nvPr/>
        </p:nvSpPr>
        <p:spPr bwMode="auto">
          <a:xfrm>
            <a:off x="2952750" y="5146675"/>
            <a:ext cx="414338" cy="0"/>
          </a:xfrm>
          <a:prstGeom prst="line">
            <a:avLst/>
          </a:prstGeom>
          <a:noFill/>
          <a:ln w="19050">
            <a:solidFill>
              <a:srgbClr val="000000"/>
            </a:solidFill>
            <a:prstDash val="dash"/>
            <a:round/>
            <a:headEnd/>
            <a:tailEnd/>
          </a:ln>
        </p:spPr>
        <p:txBody>
          <a:bodyPr wrap="none" anchor="ctr"/>
          <a:lstStyle/>
          <a:p>
            <a:endParaRPr lang="en-US"/>
          </a:p>
        </p:txBody>
      </p:sp>
      <p:sp>
        <p:nvSpPr>
          <p:cNvPr id="66013" name="Line 561"/>
          <p:cNvSpPr>
            <a:spLocks noChangeShapeType="1"/>
          </p:cNvSpPr>
          <p:nvPr/>
        </p:nvSpPr>
        <p:spPr bwMode="auto">
          <a:xfrm>
            <a:off x="5132388" y="5130800"/>
            <a:ext cx="412750" cy="0"/>
          </a:xfrm>
          <a:prstGeom prst="line">
            <a:avLst/>
          </a:prstGeom>
          <a:noFill/>
          <a:ln w="19050">
            <a:solidFill>
              <a:srgbClr val="000000"/>
            </a:solidFill>
            <a:prstDash val="dash"/>
            <a:round/>
            <a:headEnd/>
            <a:tailEnd/>
          </a:ln>
        </p:spPr>
        <p:txBody>
          <a:bodyPr wrap="none" anchor="ctr"/>
          <a:lstStyle/>
          <a:p>
            <a:endParaRPr lang="en-US"/>
          </a:p>
        </p:txBody>
      </p:sp>
      <p:sp>
        <p:nvSpPr>
          <p:cNvPr id="66014" name="Line 562"/>
          <p:cNvSpPr>
            <a:spLocks noChangeShapeType="1"/>
          </p:cNvSpPr>
          <p:nvPr/>
        </p:nvSpPr>
        <p:spPr bwMode="auto">
          <a:xfrm>
            <a:off x="863600" y="5141913"/>
            <a:ext cx="415925" cy="0"/>
          </a:xfrm>
          <a:prstGeom prst="line">
            <a:avLst/>
          </a:prstGeom>
          <a:noFill/>
          <a:ln w="19050">
            <a:solidFill>
              <a:srgbClr val="000000"/>
            </a:solidFill>
            <a:prstDash val="dash"/>
            <a:round/>
            <a:headEnd/>
            <a:tailEnd/>
          </a:ln>
        </p:spPr>
        <p:txBody>
          <a:bodyPr wrap="none" anchor="ctr"/>
          <a:lstStyle/>
          <a:p>
            <a:endParaRPr lang="en-US"/>
          </a:p>
        </p:txBody>
      </p:sp>
      <p:grpSp>
        <p:nvGrpSpPr>
          <p:cNvPr id="66015" name="Group 563"/>
          <p:cNvGrpSpPr>
            <a:grpSpLocks/>
          </p:cNvGrpSpPr>
          <p:nvPr/>
        </p:nvGrpSpPr>
        <p:grpSpPr bwMode="auto">
          <a:xfrm>
            <a:off x="1647825" y="1736725"/>
            <a:ext cx="6319838" cy="747713"/>
            <a:chOff x="1156" y="556"/>
            <a:chExt cx="3530" cy="402"/>
          </a:xfrm>
        </p:grpSpPr>
        <p:sp>
          <p:nvSpPr>
            <p:cNvPr id="66066" name="Line 564"/>
            <p:cNvSpPr>
              <a:spLocks noChangeShapeType="1"/>
            </p:cNvSpPr>
            <p:nvPr/>
          </p:nvSpPr>
          <p:spPr bwMode="auto">
            <a:xfrm>
              <a:off x="1178" y="567"/>
              <a:ext cx="0" cy="363"/>
            </a:xfrm>
            <a:prstGeom prst="line">
              <a:avLst/>
            </a:prstGeom>
            <a:noFill/>
            <a:ln w="19050">
              <a:solidFill>
                <a:srgbClr val="0000FF"/>
              </a:solidFill>
              <a:round/>
              <a:headEnd/>
              <a:tailEnd/>
            </a:ln>
          </p:spPr>
          <p:txBody>
            <a:bodyPr wrap="none" anchor="ctr"/>
            <a:lstStyle/>
            <a:p>
              <a:endParaRPr lang="en-US"/>
            </a:p>
          </p:txBody>
        </p:sp>
        <p:sp>
          <p:nvSpPr>
            <p:cNvPr id="66067" name="Line 565"/>
            <p:cNvSpPr>
              <a:spLocks noChangeShapeType="1"/>
            </p:cNvSpPr>
            <p:nvPr/>
          </p:nvSpPr>
          <p:spPr bwMode="auto">
            <a:xfrm flipH="1">
              <a:off x="1280" y="884"/>
              <a:ext cx="1001" cy="0"/>
            </a:xfrm>
            <a:prstGeom prst="line">
              <a:avLst/>
            </a:prstGeom>
            <a:noFill/>
            <a:ln w="19050">
              <a:solidFill>
                <a:srgbClr val="BF4100"/>
              </a:solidFill>
              <a:round/>
              <a:headEnd/>
              <a:tailEnd/>
            </a:ln>
          </p:spPr>
          <p:txBody>
            <a:bodyPr wrap="none" anchor="ctr"/>
            <a:lstStyle/>
            <a:p>
              <a:endParaRPr lang="en-US"/>
            </a:p>
          </p:txBody>
        </p:sp>
        <p:sp>
          <p:nvSpPr>
            <p:cNvPr id="66068" name="Line 566"/>
            <p:cNvSpPr>
              <a:spLocks noChangeShapeType="1"/>
            </p:cNvSpPr>
            <p:nvPr/>
          </p:nvSpPr>
          <p:spPr bwMode="auto">
            <a:xfrm flipV="1">
              <a:off x="1279" y="564"/>
              <a:ext cx="0" cy="320"/>
            </a:xfrm>
            <a:prstGeom prst="line">
              <a:avLst/>
            </a:prstGeom>
            <a:noFill/>
            <a:ln w="19050">
              <a:solidFill>
                <a:srgbClr val="BF4100"/>
              </a:solidFill>
              <a:round/>
              <a:headEnd/>
              <a:tailEnd/>
            </a:ln>
          </p:spPr>
          <p:txBody>
            <a:bodyPr wrap="none" anchor="ctr"/>
            <a:lstStyle/>
            <a:p>
              <a:endParaRPr lang="en-US"/>
            </a:p>
          </p:txBody>
        </p:sp>
        <p:sp>
          <p:nvSpPr>
            <p:cNvPr id="66069" name="Line 567"/>
            <p:cNvSpPr>
              <a:spLocks noChangeShapeType="1"/>
            </p:cNvSpPr>
            <p:nvPr/>
          </p:nvSpPr>
          <p:spPr bwMode="auto">
            <a:xfrm flipH="1">
              <a:off x="1849" y="563"/>
              <a:ext cx="1" cy="306"/>
            </a:xfrm>
            <a:prstGeom prst="line">
              <a:avLst/>
            </a:prstGeom>
            <a:noFill/>
            <a:ln w="19050">
              <a:solidFill>
                <a:srgbClr val="BF4100"/>
              </a:solidFill>
              <a:round/>
              <a:headEnd/>
              <a:tailEnd/>
            </a:ln>
          </p:spPr>
          <p:txBody>
            <a:bodyPr wrap="none" anchor="ctr"/>
            <a:lstStyle/>
            <a:p>
              <a:endParaRPr lang="en-US"/>
            </a:p>
          </p:txBody>
        </p:sp>
        <p:sp>
          <p:nvSpPr>
            <p:cNvPr id="66070" name="Line 568"/>
            <p:cNvSpPr>
              <a:spLocks noChangeShapeType="1"/>
            </p:cNvSpPr>
            <p:nvPr/>
          </p:nvSpPr>
          <p:spPr bwMode="auto">
            <a:xfrm>
              <a:off x="1756" y="565"/>
              <a:ext cx="0" cy="307"/>
            </a:xfrm>
            <a:prstGeom prst="line">
              <a:avLst/>
            </a:prstGeom>
            <a:noFill/>
            <a:ln w="19050">
              <a:solidFill>
                <a:srgbClr val="0000FF"/>
              </a:solidFill>
              <a:round/>
              <a:headEnd/>
              <a:tailEnd/>
            </a:ln>
          </p:spPr>
          <p:txBody>
            <a:bodyPr wrap="none" anchor="ctr"/>
            <a:lstStyle/>
            <a:p>
              <a:endParaRPr lang="en-US"/>
            </a:p>
          </p:txBody>
        </p:sp>
        <p:sp>
          <p:nvSpPr>
            <p:cNvPr id="66071" name="Line 569"/>
            <p:cNvSpPr>
              <a:spLocks noChangeShapeType="1"/>
            </p:cNvSpPr>
            <p:nvPr/>
          </p:nvSpPr>
          <p:spPr bwMode="auto">
            <a:xfrm flipH="1">
              <a:off x="3143" y="900"/>
              <a:ext cx="1006" cy="0"/>
            </a:xfrm>
            <a:prstGeom prst="line">
              <a:avLst/>
            </a:prstGeom>
            <a:noFill/>
            <a:ln w="19050">
              <a:solidFill>
                <a:srgbClr val="FFE118"/>
              </a:solidFill>
              <a:round/>
              <a:headEnd/>
              <a:tailEnd/>
            </a:ln>
          </p:spPr>
          <p:txBody>
            <a:bodyPr wrap="none" anchor="ctr"/>
            <a:lstStyle/>
            <a:p>
              <a:endParaRPr lang="en-US"/>
            </a:p>
          </p:txBody>
        </p:sp>
        <p:sp>
          <p:nvSpPr>
            <p:cNvPr id="66072" name="Line 570"/>
            <p:cNvSpPr>
              <a:spLocks noChangeShapeType="1"/>
            </p:cNvSpPr>
            <p:nvPr/>
          </p:nvSpPr>
          <p:spPr bwMode="auto">
            <a:xfrm flipV="1">
              <a:off x="4157" y="560"/>
              <a:ext cx="0" cy="335"/>
            </a:xfrm>
            <a:prstGeom prst="line">
              <a:avLst/>
            </a:prstGeom>
            <a:noFill/>
            <a:ln w="19050">
              <a:solidFill>
                <a:srgbClr val="FFE118"/>
              </a:solidFill>
              <a:round/>
              <a:headEnd/>
              <a:tailEnd/>
            </a:ln>
          </p:spPr>
          <p:txBody>
            <a:bodyPr wrap="none" anchor="ctr"/>
            <a:lstStyle/>
            <a:p>
              <a:endParaRPr lang="en-US"/>
            </a:p>
          </p:txBody>
        </p:sp>
        <p:sp>
          <p:nvSpPr>
            <p:cNvPr id="66073" name="Line 571"/>
            <p:cNvSpPr>
              <a:spLocks noChangeShapeType="1"/>
            </p:cNvSpPr>
            <p:nvPr/>
          </p:nvSpPr>
          <p:spPr bwMode="auto">
            <a:xfrm>
              <a:off x="3668" y="958"/>
              <a:ext cx="610" cy="0"/>
            </a:xfrm>
            <a:prstGeom prst="line">
              <a:avLst/>
            </a:prstGeom>
            <a:noFill/>
            <a:ln w="19050">
              <a:solidFill>
                <a:srgbClr val="008000"/>
              </a:solidFill>
              <a:round/>
              <a:headEnd/>
              <a:tailEnd/>
            </a:ln>
          </p:spPr>
          <p:txBody>
            <a:bodyPr wrap="none" anchor="ctr"/>
            <a:lstStyle/>
            <a:p>
              <a:endParaRPr lang="en-US"/>
            </a:p>
          </p:txBody>
        </p:sp>
        <p:sp>
          <p:nvSpPr>
            <p:cNvPr id="66074" name="Line 572"/>
            <p:cNvSpPr>
              <a:spLocks noChangeShapeType="1"/>
            </p:cNvSpPr>
            <p:nvPr/>
          </p:nvSpPr>
          <p:spPr bwMode="auto">
            <a:xfrm flipV="1">
              <a:off x="3562" y="562"/>
              <a:ext cx="0" cy="322"/>
            </a:xfrm>
            <a:prstGeom prst="line">
              <a:avLst/>
            </a:prstGeom>
            <a:noFill/>
            <a:ln w="19050">
              <a:solidFill>
                <a:srgbClr val="FFE118"/>
              </a:solidFill>
              <a:round/>
              <a:headEnd/>
              <a:tailEnd/>
            </a:ln>
          </p:spPr>
          <p:txBody>
            <a:bodyPr wrap="none" anchor="ctr"/>
            <a:lstStyle/>
            <a:p>
              <a:endParaRPr lang="en-US"/>
            </a:p>
          </p:txBody>
        </p:sp>
        <p:sp>
          <p:nvSpPr>
            <p:cNvPr id="66075" name="Line 573"/>
            <p:cNvSpPr>
              <a:spLocks noChangeShapeType="1"/>
            </p:cNvSpPr>
            <p:nvPr/>
          </p:nvSpPr>
          <p:spPr bwMode="auto">
            <a:xfrm>
              <a:off x="3667" y="558"/>
              <a:ext cx="0" cy="328"/>
            </a:xfrm>
            <a:prstGeom prst="line">
              <a:avLst/>
            </a:prstGeom>
            <a:noFill/>
            <a:ln w="19050">
              <a:solidFill>
                <a:srgbClr val="008000"/>
              </a:solidFill>
              <a:round/>
              <a:headEnd/>
              <a:tailEnd/>
            </a:ln>
          </p:spPr>
          <p:txBody>
            <a:bodyPr wrap="none" anchor="ctr"/>
            <a:lstStyle/>
            <a:p>
              <a:endParaRPr lang="en-US"/>
            </a:p>
          </p:txBody>
        </p:sp>
        <p:sp>
          <p:nvSpPr>
            <p:cNvPr id="66076" name="Line 574"/>
            <p:cNvSpPr>
              <a:spLocks noChangeShapeType="1"/>
            </p:cNvSpPr>
            <p:nvPr/>
          </p:nvSpPr>
          <p:spPr bwMode="auto">
            <a:xfrm flipV="1">
              <a:off x="4274" y="558"/>
              <a:ext cx="0" cy="305"/>
            </a:xfrm>
            <a:prstGeom prst="line">
              <a:avLst/>
            </a:prstGeom>
            <a:noFill/>
            <a:ln w="19050">
              <a:solidFill>
                <a:srgbClr val="008000"/>
              </a:solidFill>
              <a:round/>
              <a:headEnd/>
              <a:tailEnd/>
            </a:ln>
          </p:spPr>
          <p:txBody>
            <a:bodyPr wrap="none" anchor="ctr"/>
            <a:lstStyle/>
            <a:p>
              <a:endParaRPr lang="en-US"/>
            </a:p>
          </p:txBody>
        </p:sp>
        <p:sp>
          <p:nvSpPr>
            <p:cNvPr id="66077" name="Line 575"/>
            <p:cNvSpPr>
              <a:spLocks noChangeShapeType="1"/>
            </p:cNvSpPr>
            <p:nvPr/>
          </p:nvSpPr>
          <p:spPr bwMode="auto">
            <a:xfrm flipH="1">
              <a:off x="4275" y="866"/>
              <a:ext cx="411" cy="0"/>
            </a:xfrm>
            <a:prstGeom prst="line">
              <a:avLst/>
            </a:prstGeom>
            <a:noFill/>
            <a:ln w="19050">
              <a:solidFill>
                <a:srgbClr val="008000"/>
              </a:solidFill>
              <a:round/>
              <a:headEnd/>
              <a:tailEnd/>
            </a:ln>
          </p:spPr>
          <p:txBody>
            <a:bodyPr wrap="none" anchor="ctr"/>
            <a:lstStyle/>
            <a:p>
              <a:endParaRPr lang="en-US"/>
            </a:p>
          </p:txBody>
        </p:sp>
        <p:sp>
          <p:nvSpPr>
            <p:cNvPr id="66078" name="Line 576"/>
            <p:cNvSpPr>
              <a:spLocks noChangeShapeType="1"/>
            </p:cNvSpPr>
            <p:nvPr/>
          </p:nvSpPr>
          <p:spPr bwMode="auto">
            <a:xfrm>
              <a:off x="1733" y="559"/>
              <a:ext cx="151" cy="0"/>
            </a:xfrm>
            <a:prstGeom prst="line">
              <a:avLst/>
            </a:prstGeom>
            <a:noFill/>
            <a:ln w="31750">
              <a:solidFill>
                <a:srgbClr val="BF4100"/>
              </a:solidFill>
              <a:round/>
              <a:headEnd/>
              <a:tailEnd/>
            </a:ln>
          </p:spPr>
          <p:txBody>
            <a:bodyPr wrap="none" anchor="ctr"/>
            <a:lstStyle/>
            <a:p>
              <a:endParaRPr lang="en-US"/>
            </a:p>
          </p:txBody>
        </p:sp>
        <p:sp>
          <p:nvSpPr>
            <p:cNvPr id="66079" name="Line 577"/>
            <p:cNvSpPr>
              <a:spLocks noChangeShapeType="1"/>
            </p:cNvSpPr>
            <p:nvPr/>
          </p:nvSpPr>
          <p:spPr bwMode="auto">
            <a:xfrm>
              <a:off x="3543" y="556"/>
              <a:ext cx="151" cy="0"/>
            </a:xfrm>
            <a:prstGeom prst="line">
              <a:avLst/>
            </a:prstGeom>
            <a:noFill/>
            <a:ln w="31750">
              <a:solidFill>
                <a:srgbClr val="008000"/>
              </a:solidFill>
              <a:round/>
              <a:headEnd/>
              <a:tailEnd/>
            </a:ln>
          </p:spPr>
          <p:txBody>
            <a:bodyPr wrap="none" anchor="ctr"/>
            <a:lstStyle/>
            <a:p>
              <a:endParaRPr lang="en-US"/>
            </a:p>
          </p:txBody>
        </p:sp>
        <p:sp>
          <p:nvSpPr>
            <p:cNvPr id="66080" name="Line 578"/>
            <p:cNvSpPr>
              <a:spLocks noChangeShapeType="1"/>
            </p:cNvSpPr>
            <p:nvPr/>
          </p:nvSpPr>
          <p:spPr bwMode="auto">
            <a:xfrm>
              <a:off x="4142" y="557"/>
              <a:ext cx="152" cy="0"/>
            </a:xfrm>
            <a:prstGeom prst="line">
              <a:avLst/>
            </a:prstGeom>
            <a:noFill/>
            <a:ln w="31750">
              <a:solidFill>
                <a:srgbClr val="008000"/>
              </a:solidFill>
              <a:round/>
              <a:headEnd/>
              <a:tailEnd/>
            </a:ln>
          </p:spPr>
          <p:txBody>
            <a:bodyPr wrap="none" anchor="ctr"/>
            <a:lstStyle/>
            <a:p>
              <a:endParaRPr lang="en-US"/>
            </a:p>
          </p:txBody>
        </p:sp>
        <p:sp>
          <p:nvSpPr>
            <p:cNvPr id="66081" name="Line 579"/>
            <p:cNvSpPr>
              <a:spLocks noChangeShapeType="1"/>
            </p:cNvSpPr>
            <p:nvPr/>
          </p:nvSpPr>
          <p:spPr bwMode="auto">
            <a:xfrm>
              <a:off x="1156" y="562"/>
              <a:ext cx="151" cy="0"/>
            </a:xfrm>
            <a:prstGeom prst="line">
              <a:avLst/>
            </a:prstGeom>
            <a:noFill/>
            <a:ln w="31750">
              <a:solidFill>
                <a:srgbClr val="BF4100"/>
              </a:solidFill>
              <a:round/>
              <a:headEnd/>
              <a:tailEnd/>
            </a:ln>
          </p:spPr>
          <p:txBody>
            <a:bodyPr wrap="none" anchor="ctr"/>
            <a:lstStyle/>
            <a:p>
              <a:endParaRPr lang="en-US"/>
            </a:p>
          </p:txBody>
        </p:sp>
      </p:grpSp>
      <p:sp>
        <p:nvSpPr>
          <p:cNvPr id="66016" name="Rectangle 580"/>
          <p:cNvSpPr>
            <a:spLocks noChangeArrowheads="1"/>
          </p:cNvSpPr>
          <p:nvPr/>
        </p:nvSpPr>
        <p:spPr bwMode="auto">
          <a:xfrm>
            <a:off x="4991100" y="3014663"/>
            <a:ext cx="461963" cy="144462"/>
          </a:xfrm>
          <a:prstGeom prst="rect">
            <a:avLst/>
          </a:prstGeom>
          <a:noFill/>
          <a:ln w="9525">
            <a:noFill/>
            <a:miter lim="800000"/>
            <a:headEnd/>
            <a:tailEnd/>
          </a:ln>
        </p:spPr>
        <p:txBody>
          <a:bodyPr lIns="0" tIns="0" rIns="0" bIns="0"/>
          <a:lstStyle/>
          <a:p>
            <a:pPr defTabSz="457200" eaLnBrk="1" hangingPunct="1">
              <a:lnSpc>
                <a:spcPct val="80000"/>
              </a:lnSpc>
              <a:buClr>
                <a:srgbClr val="000000"/>
              </a:buClr>
              <a:buSzPct val="90000"/>
              <a:buFont typeface="Monotype Sorts" pitchFamily="2" charset="2"/>
              <a:buNone/>
            </a:pPr>
            <a:r>
              <a:rPr lang="en-US" sz="800" b="1"/>
              <a:t>1DD1CA</a:t>
            </a:r>
          </a:p>
        </p:txBody>
      </p:sp>
      <p:sp>
        <p:nvSpPr>
          <p:cNvPr id="66017" name="Text Box 581"/>
          <p:cNvSpPr txBox="1">
            <a:spLocks noChangeArrowheads="1"/>
          </p:cNvSpPr>
          <p:nvPr/>
        </p:nvSpPr>
        <p:spPr bwMode="auto">
          <a:xfrm>
            <a:off x="2700338" y="1524000"/>
            <a:ext cx="400050" cy="12858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1ABE</a:t>
            </a:r>
            <a:endParaRPr lang="en-US" sz="900">
              <a:latin typeface="Times New Roman" pitchFamily="18" charset="0"/>
            </a:endParaRPr>
          </a:p>
        </p:txBody>
      </p:sp>
      <p:sp>
        <p:nvSpPr>
          <p:cNvPr id="66018" name="Text Box 582"/>
          <p:cNvSpPr txBox="1">
            <a:spLocks noChangeArrowheads="1"/>
          </p:cNvSpPr>
          <p:nvPr/>
        </p:nvSpPr>
        <p:spPr bwMode="auto">
          <a:xfrm>
            <a:off x="1662113" y="1541463"/>
            <a:ext cx="403225" cy="920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1ABA</a:t>
            </a:r>
            <a:endParaRPr lang="en-US" sz="900">
              <a:latin typeface="Times New Roman" pitchFamily="18" charset="0"/>
            </a:endParaRPr>
          </a:p>
        </p:txBody>
      </p:sp>
      <p:sp>
        <p:nvSpPr>
          <p:cNvPr id="66019" name="Text Box 583"/>
          <p:cNvSpPr txBox="1">
            <a:spLocks noChangeArrowheads="1"/>
          </p:cNvSpPr>
          <p:nvPr/>
        </p:nvSpPr>
        <p:spPr bwMode="auto">
          <a:xfrm>
            <a:off x="5854700" y="1558925"/>
            <a:ext cx="446088" cy="1603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1BBE</a:t>
            </a:r>
            <a:endParaRPr lang="en-US" sz="900">
              <a:latin typeface="Times New Roman" pitchFamily="18" charset="0"/>
            </a:endParaRPr>
          </a:p>
        </p:txBody>
      </p:sp>
      <p:sp>
        <p:nvSpPr>
          <p:cNvPr id="66020" name="Text Box 584"/>
          <p:cNvSpPr txBox="1">
            <a:spLocks noChangeArrowheads="1"/>
          </p:cNvSpPr>
          <p:nvPr/>
        </p:nvSpPr>
        <p:spPr bwMode="auto">
          <a:xfrm>
            <a:off x="6946900" y="1563688"/>
            <a:ext cx="450850" cy="2063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1BBA</a:t>
            </a:r>
            <a:endParaRPr lang="en-US" sz="900">
              <a:latin typeface="Times New Roman" pitchFamily="18" charset="0"/>
            </a:endParaRPr>
          </a:p>
        </p:txBody>
      </p:sp>
      <p:sp>
        <p:nvSpPr>
          <p:cNvPr id="66021" name="Text Box 585"/>
          <p:cNvSpPr txBox="1">
            <a:spLocks noChangeArrowheads="1"/>
          </p:cNvSpPr>
          <p:nvPr/>
        </p:nvSpPr>
        <p:spPr bwMode="auto">
          <a:xfrm>
            <a:off x="2876550" y="5394325"/>
            <a:ext cx="471488" cy="1476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66022" name="Text Box 586"/>
          <p:cNvSpPr txBox="1">
            <a:spLocks noChangeArrowheads="1"/>
          </p:cNvSpPr>
          <p:nvPr/>
        </p:nvSpPr>
        <p:spPr bwMode="auto">
          <a:xfrm>
            <a:off x="3586163" y="5405438"/>
            <a:ext cx="469900" cy="1476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66023" name="Text Box 587"/>
          <p:cNvSpPr txBox="1">
            <a:spLocks noChangeArrowheads="1"/>
          </p:cNvSpPr>
          <p:nvPr/>
        </p:nvSpPr>
        <p:spPr bwMode="auto">
          <a:xfrm>
            <a:off x="5062538" y="5372100"/>
            <a:ext cx="469900" cy="1460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66024" name="Text Box 588"/>
          <p:cNvSpPr txBox="1">
            <a:spLocks noChangeArrowheads="1"/>
          </p:cNvSpPr>
          <p:nvPr/>
        </p:nvSpPr>
        <p:spPr bwMode="auto">
          <a:xfrm>
            <a:off x="7092950" y="5387975"/>
            <a:ext cx="469900" cy="1476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66025" name="Text Box 589"/>
          <p:cNvSpPr txBox="1">
            <a:spLocks noChangeArrowheads="1"/>
          </p:cNvSpPr>
          <p:nvPr/>
        </p:nvSpPr>
        <p:spPr bwMode="auto">
          <a:xfrm>
            <a:off x="7816850" y="5405438"/>
            <a:ext cx="471488" cy="1476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66026" name="Text Box 590"/>
          <p:cNvSpPr txBox="1">
            <a:spLocks noChangeArrowheads="1"/>
          </p:cNvSpPr>
          <p:nvPr/>
        </p:nvSpPr>
        <p:spPr bwMode="auto">
          <a:xfrm>
            <a:off x="3525838" y="1441450"/>
            <a:ext cx="1466850" cy="366713"/>
          </a:xfrm>
          <a:prstGeom prst="rect">
            <a:avLst/>
          </a:prstGeom>
          <a:noFill/>
          <a:ln w="9525" algn="ctr">
            <a:noFill/>
            <a:miter lim="800000"/>
            <a:headEnd/>
            <a:tailEnd/>
          </a:ln>
        </p:spPr>
        <p:txBody>
          <a:bodyPr wrap="none">
            <a:spAutoFit/>
          </a:bodyPr>
          <a:lstStyle/>
          <a:p>
            <a:pPr algn="ctr" eaLnBrk="1" hangingPunct="1"/>
            <a:r>
              <a:rPr lang="en-US"/>
              <a:t>480V MCC’s</a:t>
            </a:r>
          </a:p>
        </p:txBody>
      </p:sp>
      <p:grpSp>
        <p:nvGrpSpPr>
          <p:cNvPr id="65550" name="Group 591"/>
          <p:cNvGrpSpPr>
            <a:grpSpLocks/>
          </p:cNvGrpSpPr>
          <p:nvPr/>
        </p:nvGrpSpPr>
        <p:grpSpPr bwMode="auto">
          <a:xfrm>
            <a:off x="3387725" y="4076700"/>
            <a:ext cx="2794000" cy="2243138"/>
            <a:chOff x="1295" y="1796"/>
            <a:chExt cx="1760" cy="1696"/>
          </a:xfrm>
        </p:grpSpPr>
        <p:sp>
          <p:nvSpPr>
            <p:cNvPr id="66064" name="WordArt 592"/>
            <p:cNvSpPr>
              <a:spLocks noChangeArrowheads="1" noChangeShapeType="1" noTextEdit="1"/>
            </p:cNvSpPr>
            <p:nvPr/>
          </p:nvSpPr>
          <p:spPr bwMode="auto">
            <a:xfrm>
              <a:off x="1433" y="1796"/>
              <a:ext cx="1535" cy="691"/>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0000"/>
                  </a:solidFill>
                  <a:latin typeface="Arial Black"/>
                </a:rPr>
                <a:t>2.75 Hr</a:t>
              </a:r>
            </a:p>
          </p:txBody>
        </p:sp>
        <p:sp>
          <p:nvSpPr>
            <p:cNvPr id="66065" name="WordArt 593"/>
            <p:cNvSpPr>
              <a:spLocks noChangeArrowheads="1" noChangeShapeType="1" noTextEdit="1"/>
            </p:cNvSpPr>
            <p:nvPr/>
          </p:nvSpPr>
          <p:spPr bwMode="auto">
            <a:xfrm>
              <a:off x="1295" y="2509"/>
              <a:ext cx="1760" cy="983"/>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0000"/>
                  </a:solidFill>
                  <a:latin typeface="Arial Black"/>
                </a:rPr>
                <a:t>Rating</a:t>
              </a:r>
            </a:p>
          </p:txBody>
        </p:sp>
      </p:grpSp>
      <p:sp>
        <p:nvSpPr>
          <p:cNvPr id="298578" name="Line 594"/>
          <p:cNvSpPr>
            <a:spLocks noChangeShapeType="1"/>
          </p:cNvSpPr>
          <p:nvPr/>
        </p:nvSpPr>
        <p:spPr bwMode="auto">
          <a:xfrm flipH="1" flipV="1">
            <a:off x="2293938" y="3192463"/>
            <a:ext cx="960437" cy="1209675"/>
          </a:xfrm>
          <a:prstGeom prst="line">
            <a:avLst/>
          </a:prstGeom>
          <a:noFill/>
          <a:ln w="76200">
            <a:solidFill>
              <a:srgbClr val="FF0000"/>
            </a:solidFill>
            <a:round/>
            <a:headEnd/>
            <a:tailEnd type="triangle" w="med" len="med"/>
          </a:ln>
        </p:spPr>
        <p:txBody>
          <a:bodyPr/>
          <a:lstStyle/>
          <a:p>
            <a:endParaRPr lang="en-US"/>
          </a:p>
        </p:txBody>
      </p:sp>
      <p:sp>
        <p:nvSpPr>
          <p:cNvPr id="298579" name="Line 595"/>
          <p:cNvSpPr>
            <a:spLocks noChangeShapeType="1"/>
          </p:cNvSpPr>
          <p:nvPr/>
        </p:nvSpPr>
        <p:spPr bwMode="auto">
          <a:xfrm flipH="1" flipV="1">
            <a:off x="4370388" y="3067050"/>
            <a:ext cx="15875" cy="946150"/>
          </a:xfrm>
          <a:prstGeom prst="line">
            <a:avLst/>
          </a:prstGeom>
          <a:noFill/>
          <a:ln w="76200">
            <a:solidFill>
              <a:srgbClr val="FF0000"/>
            </a:solidFill>
            <a:round/>
            <a:headEnd/>
            <a:tailEnd type="triangle" w="med" len="med"/>
          </a:ln>
        </p:spPr>
        <p:txBody>
          <a:bodyPr/>
          <a:lstStyle/>
          <a:p>
            <a:endParaRPr lang="en-US"/>
          </a:p>
        </p:txBody>
      </p:sp>
      <p:sp>
        <p:nvSpPr>
          <p:cNvPr id="298580" name="Line 596"/>
          <p:cNvSpPr>
            <a:spLocks noChangeShapeType="1"/>
          </p:cNvSpPr>
          <p:nvPr/>
        </p:nvSpPr>
        <p:spPr bwMode="auto">
          <a:xfrm flipV="1">
            <a:off x="5889625" y="3130550"/>
            <a:ext cx="542925" cy="944563"/>
          </a:xfrm>
          <a:prstGeom prst="line">
            <a:avLst/>
          </a:prstGeom>
          <a:noFill/>
          <a:ln w="76200">
            <a:solidFill>
              <a:srgbClr val="FF0000"/>
            </a:solidFill>
            <a:round/>
            <a:headEnd/>
            <a:tailEnd type="triangle" w="med" len="med"/>
          </a:ln>
        </p:spPr>
        <p:txBody>
          <a:bodyPr/>
          <a:lstStyle/>
          <a:p>
            <a:endParaRPr lang="en-US"/>
          </a:p>
        </p:txBody>
      </p:sp>
      <p:sp>
        <p:nvSpPr>
          <p:cNvPr id="298581" name="Line 597"/>
          <p:cNvSpPr>
            <a:spLocks noChangeShapeType="1"/>
          </p:cNvSpPr>
          <p:nvPr/>
        </p:nvSpPr>
        <p:spPr bwMode="auto">
          <a:xfrm flipV="1">
            <a:off x="6199188" y="3192463"/>
            <a:ext cx="2371725" cy="1255712"/>
          </a:xfrm>
          <a:prstGeom prst="line">
            <a:avLst/>
          </a:prstGeom>
          <a:noFill/>
          <a:ln w="76200">
            <a:solidFill>
              <a:srgbClr val="FF0000"/>
            </a:solidFill>
            <a:round/>
            <a:headEnd/>
            <a:tailEnd type="triangle" w="med" len="med"/>
          </a:ln>
        </p:spPr>
        <p:txBody>
          <a:bodyPr/>
          <a:lstStyle/>
          <a:p>
            <a:endParaRPr lang="en-US"/>
          </a:p>
        </p:txBody>
      </p:sp>
      <p:sp>
        <p:nvSpPr>
          <p:cNvPr id="298582" name="Oval 598"/>
          <p:cNvSpPr>
            <a:spLocks noChangeArrowheads="1"/>
          </p:cNvSpPr>
          <p:nvPr/>
        </p:nvSpPr>
        <p:spPr bwMode="auto">
          <a:xfrm>
            <a:off x="1597025" y="2944813"/>
            <a:ext cx="201613" cy="185737"/>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298583" name="Oval 599"/>
          <p:cNvSpPr>
            <a:spLocks noChangeArrowheads="1"/>
          </p:cNvSpPr>
          <p:nvPr/>
        </p:nvSpPr>
        <p:spPr bwMode="auto">
          <a:xfrm>
            <a:off x="847725" y="2903538"/>
            <a:ext cx="201613" cy="185737"/>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66034" name="AutoShape 600"/>
          <p:cNvSpPr>
            <a:spLocks noChangeArrowheads="1"/>
          </p:cNvSpPr>
          <p:nvPr/>
        </p:nvSpPr>
        <p:spPr bwMode="auto">
          <a:xfrm>
            <a:off x="742950" y="2871788"/>
            <a:ext cx="420688" cy="300037"/>
          </a:xfrm>
          <a:prstGeom prst="roundRect">
            <a:avLst>
              <a:gd name="adj" fmla="val 14921"/>
            </a:avLst>
          </a:prstGeom>
          <a:solidFill>
            <a:srgbClr val="0080FF"/>
          </a:solidFill>
          <a:ln w="9525">
            <a:solidFill>
              <a:srgbClr val="0080FF"/>
            </a:solidFill>
            <a:round/>
            <a:headEnd/>
            <a:tailEnd/>
          </a:ln>
        </p:spPr>
        <p:txBody>
          <a:bodyPr wrap="none" anchor="ctr"/>
          <a:lstStyle/>
          <a:p>
            <a:endParaRPr lang="en-US"/>
          </a:p>
        </p:txBody>
      </p:sp>
      <p:sp>
        <p:nvSpPr>
          <p:cNvPr id="66035" name="Text Box 601"/>
          <p:cNvSpPr txBox="1">
            <a:spLocks noChangeArrowheads="1"/>
          </p:cNvSpPr>
          <p:nvPr/>
        </p:nvSpPr>
        <p:spPr bwMode="auto">
          <a:xfrm>
            <a:off x="749300" y="2968625"/>
            <a:ext cx="425450"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1CD1CA</a:t>
            </a:r>
            <a:endParaRPr lang="en-US" sz="2400">
              <a:latin typeface="Times New Roman" pitchFamily="18" charset="0"/>
            </a:endParaRPr>
          </a:p>
        </p:txBody>
      </p:sp>
      <p:sp>
        <p:nvSpPr>
          <p:cNvPr id="298586" name="Oval 602"/>
          <p:cNvSpPr>
            <a:spLocks noChangeArrowheads="1"/>
          </p:cNvSpPr>
          <p:nvPr/>
        </p:nvSpPr>
        <p:spPr bwMode="auto">
          <a:xfrm>
            <a:off x="706438" y="4740275"/>
            <a:ext cx="201612" cy="185738"/>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66037" name="AutoShape 603"/>
          <p:cNvSpPr>
            <a:spLocks noChangeArrowheads="1"/>
          </p:cNvSpPr>
          <p:nvPr/>
        </p:nvSpPr>
        <p:spPr bwMode="auto">
          <a:xfrm>
            <a:off x="1489075" y="2879725"/>
            <a:ext cx="420688" cy="300038"/>
          </a:xfrm>
          <a:prstGeom prst="roundRect">
            <a:avLst>
              <a:gd name="adj" fmla="val 14921"/>
            </a:avLst>
          </a:prstGeom>
          <a:solidFill>
            <a:srgbClr val="0080FF"/>
          </a:solidFill>
          <a:ln w="9525">
            <a:solidFill>
              <a:srgbClr val="0080FF"/>
            </a:solidFill>
            <a:round/>
            <a:headEnd/>
            <a:tailEnd/>
          </a:ln>
        </p:spPr>
        <p:txBody>
          <a:bodyPr wrap="none" anchor="ctr"/>
          <a:lstStyle/>
          <a:p>
            <a:endParaRPr lang="en-US"/>
          </a:p>
        </p:txBody>
      </p:sp>
      <p:sp>
        <p:nvSpPr>
          <p:cNvPr id="66038" name="Text Box 604"/>
          <p:cNvSpPr txBox="1">
            <a:spLocks noChangeArrowheads="1"/>
          </p:cNvSpPr>
          <p:nvPr/>
        </p:nvSpPr>
        <p:spPr bwMode="auto">
          <a:xfrm>
            <a:off x="1503363" y="2971800"/>
            <a:ext cx="423862"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1CD1CB</a:t>
            </a:r>
            <a:endParaRPr lang="en-US" sz="2400">
              <a:latin typeface="Times New Roman" pitchFamily="18" charset="0"/>
            </a:endParaRPr>
          </a:p>
        </p:txBody>
      </p:sp>
      <p:grpSp>
        <p:nvGrpSpPr>
          <p:cNvPr id="65556" name="Group 605"/>
          <p:cNvGrpSpPr>
            <a:grpSpLocks/>
          </p:cNvGrpSpPr>
          <p:nvPr/>
        </p:nvGrpSpPr>
        <p:grpSpPr bwMode="auto">
          <a:xfrm>
            <a:off x="646113" y="3602038"/>
            <a:ext cx="195262" cy="180975"/>
            <a:chOff x="222" y="1563"/>
            <a:chExt cx="123" cy="114"/>
          </a:xfrm>
        </p:grpSpPr>
        <p:sp>
          <p:nvSpPr>
            <p:cNvPr id="66062" name="Oval 606"/>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063" name="Line 607"/>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grpSp>
        <p:nvGrpSpPr>
          <p:cNvPr id="4" name="Group 608"/>
          <p:cNvGrpSpPr>
            <a:grpSpLocks/>
          </p:cNvGrpSpPr>
          <p:nvPr/>
        </p:nvGrpSpPr>
        <p:grpSpPr bwMode="auto">
          <a:xfrm>
            <a:off x="703263" y="3776663"/>
            <a:ext cx="195262" cy="180975"/>
            <a:chOff x="222" y="1563"/>
            <a:chExt cx="123" cy="114"/>
          </a:xfrm>
        </p:grpSpPr>
        <p:sp>
          <p:nvSpPr>
            <p:cNvPr id="66060" name="Oval 609"/>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061" name="Line 610"/>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grpSp>
        <p:nvGrpSpPr>
          <p:cNvPr id="5" name="Group 611"/>
          <p:cNvGrpSpPr>
            <a:grpSpLocks/>
          </p:cNvGrpSpPr>
          <p:nvPr/>
        </p:nvGrpSpPr>
        <p:grpSpPr bwMode="auto">
          <a:xfrm>
            <a:off x="2116138" y="3681413"/>
            <a:ext cx="195262" cy="180975"/>
            <a:chOff x="222" y="1563"/>
            <a:chExt cx="123" cy="114"/>
          </a:xfrm>
        </p:grpSpPr>
        <p:sp>
          <p:nvSpPr>
            <p:cNvPr id="66058" name="Oval 612"/>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059" name="Line 613"/>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sp>
        <p:nvSpPr>
          <p:cNvPr id="66042" name="AutoShape 614"/>
          <p:cNvSpPr>
            <a:spLocks noChangeArrowheads="1"/>
          </p:cNvSpPr>
          <p:nvPr/>
        </p:nvSpPr>
        <p:spPr bwMode="auto">
          <a:xfrm>
            <a:off x="1965325" y="4278313"/>
            <a:ext cx="474663" cy="233362"/>
          </a:xfrm>
          <a:prstGeom prst="roundRect">
            <a:avLst>
              <a:gd name="adj" fmla="val 14949"/>
            </a:avLst>
          </a:prstGeom>
          <a:solidFill>
            <a:srgbClr val="0080FF"/>
          </a:solidFill>
          <a:ln w="9525">
            <a:solidFill>
              <a:srgbClr val="0080FF"/>
            </a:solidFill>
            <a:round/>
            <a:headEnd/>
            <a:tailEnd/>
          </a:ln>
        </p:spPr>
        <p:txBody>
          <a:bodyPr wrap="none" anchor="ctr"/>
          <a:lstStyle/>
          <a:p>
            <a:endParaRPr lang="en-US"/>
          </a:p>
        </p:txBody>
      </p:sp>
      <p:sp>
        <p:nvSpPr>
          <p:cNvPr id="66043" name="Text Box 615"/>
          <p:cNvSpPr txBox="1">
            <a:spLocks noChangeArrowheads="1"/>
          </p:cNvSpPr>
          <p:nvPr/>
        </p:nvSpPr>
        <p:spPr bwMode="auto">
          <a:xfrm>
            <a:off x="2024063" y="4319588"/>
            <a:ext cx="357187"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1CD1I5</a:t>
            </a:r>
            <a:endParaRPr lang="en-US" sz="2400">
              <a:latin typeface="Times New Roman" pitchFamily="18" charset="0"/>
            </a:endParaRPr>
          </a:p>
        </p:txBody>
      </p:sp>
      <p:grpSp>
        <p:nvGrpSpPr>
          <p:cNvPr id="6" name="Group 616"/>
          <p:cNvGrpSpPr>
            <a:grpSpLocks/>
          </p:cNvGrpSpPr>
          <p:nvPr/>
        </p:nvGrpSpPr>
        <p:grpSpPr bwMode="auto">
          <a:xfrm>
            <a:off x="2185988" y="3595688"/>
            <a:ext cx="90487" cy="76200"/>
            <a:chOff x="222" y="1563"/>
            <a:chExt cx="123" cy="114"/>
          </a:xfrm>
        </p:grpSpPr>
        <p:sp>
          <p:nvSpPr>
            <p:cNvPr id="66056" name="Oval 617"/>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057" name="Line 618"/>
            <p:cNvSpPr>
              <a:spLocks noChangeShapeType="1"/>
            </p:cNvSpPr>
            <p:nvPr/>
          </p:nvSpPr>
          <p:spPr bwMode="auto">
            <a:xfrm>
              <a:off x="237" y="1623"/>
              <a:ext cx="87" cy="0"/>
            </a:xfrm>
            <a:prstGeom prst="line">
              <a:avLst/>
            </a:prstGeom>
            <a:noFill/>
            <a:ln w="12700">
              <a:solidFill>
                <a:srgbClr val="FF0000"/>
              </a:solidFill>
              <a:round/>
              <a:headEnd/>
              <a:tailEnd/>
            </a:ln>
          </p:spPr>
          <p:txBody>
            <a:bodyPr/>
            <a:lstStyle/>
            <a:p>
              <a:endParaRPr lang="en-US"/>
            </a:p>
          </p:txBody>
        </p:sp>
      </p:grpSp>
      <p:sp>
        <p:nvSpPr>
          <p:cNvPr id="66045" name="AutoShape 619"/>
          <p:cNvSpPr>
            <a:spLocks noChangeArrowheads="1"/>
          </p:cNvSpPr>
          <p:nvPr/>
        </p:nvSpPr>
        <p:spPr bwMode="auto">
          <a:xfrm>
            <a:off x="588963" y="4714875"/>
            <a:ext cx="471487" cy="234950"/>
          </a:xfrm>
          <a:prstGeom prst="roundRect">
            <a:avLst>
              <a:gd name="adj" fmla="val 14949"/>
            </a:avLst>
          </a:prstGeom>
          <a:solidFill>
            <a:srgbClr val="0080FF"/>
          </a:solidFill>
          <a:ln w="9525">
            <a:solidFill>
              <a:srgbClr val="0080FF"/>
            </a:solidFill>
            <a:round/>
            <a:headEnd/>
            <a:tailEnd/>
          </a:ln>
        </p:spPr>
        <p:txBody>
          <a:bodyPr wrap="none" anchor="ctr"/>
          <a:lstStyle/>
          <a:p>
            <a:endParaRPr lang="en-US"/>
          </a:p>
        </p:txBody>
      </p:sp>
      <p:sp>
        <p:nvSpPr>
          <p:cNvPr id="66046" name="Text Box 620"/>
          <p:cNvSpPr txBox="1">
            <a:spLocks noChangeArrowheads="1"/>
          </p:cNvSpPr>
          <p:nvPr/>
        </p:nvSpPr>
        <p:spPr bwMode="auto">
          <a:xfrm>
            <a:off x="630238" y="4770438"/>
            <a:ext cx="361950" cy="1285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1CD1I3</a:t>
            </a:r>
            <a:endParaRPr lang="en-US" sz="2400">
              <a:latin typeface="Times New Roman" pitchFamily="18" charset="0"/>
            </a:endParaRPr>
          </a:p>
        </p:txBody>
      </p:sp>
      <p:grpSp>
        <p:nvGrpSpPr>
          <p:cNvPr id="7" name="Group 621"/>
          <p:cNvGrpSpPr>
            <a:grpSpLocks/>
          </p:cNvGrpSpPr>
          <p:nvPr/>
        </p:nvGrpSpPr>
        <p:grpSpPr bwMode="auto">
          <a:xfrm>
            <a:off x="1065213" y="3609975"/>
            <a:ext cx="195262" cy="180975"/>
            <a:chOff x="222" y="1563"/>
            <a:chExt cx="123" cy="114"/>
          </a:xfrm>
        </p:grpSpPr>
        <p:sp>
          <p:nvSpPr>
            <p:cNvPr id="66054" name="Oval 622"/>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055" name="Line 623"/>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grpSp>
        <p:nvGrpSpPr>
          <p:cNvPr id="8" name="Group 624"/>
          <p:cNvGrpSpPr>
            <a:grpSpLocks/>
          </p:cNvGrpSpPr>
          <p:nvPr/>
        </p:nvGrpSpPr>
        <p:grpSpPr bwMode="auto">
          <a:xfrm>
            <a:off x="1512888" y="3614738"/>
            <a:ext cx="195262" cy="180975"/>
            <a:chOff x="222" y="1563"/>
            <a:chExt cx="123" cy="114"/>
          </a:xfrm>
        </p:grpSpPr>
        <p:sp>
          <p:nvSpPr>
            <p:cNvPr id="66052" name="Oval 625"/>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66053" name="Line 626"/>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sp>
        <p:nvSpPr>
          <p:cNvPr id="298611" name="Oval 627"/>
          <p:cNvSpPr>
            <a:spLocks noChangeArrowheads="1"/>
          </p:cNvSpPr>
          <p:nvPr/>
        </p:nvSpPr>
        <p:spPr bwMode="auto">
          <a:xfrm>
            <a:off x="735013" y="5249863"/>
            <a:ext cx="201612" cy="185737"/>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66050" name="Line 628"/>
          <p:cNvSpPr>
            <a:spLocks noChangeShapeType="1"/>
          </p:cNvSpPr>
          <p:nvPr/>
        </p:nvSpPr>
        <p:spPr bwMode="auto">
          <a:xfrm>
            <a:off x="2200275" y="4519613"/>
            <a:ext cx="0" cy="198437"/>
          </a:xfrm>
          <a:prstGeom prst="line">
            <a:avLst/>
          </a:prstGeom>
          <a:noFill/>
          <a:ln w="9525">
            <a:solidFill>
              <a:schemeClr val="folHlink"/>
            </a:solidFill>
            <a:round/>
            <a:headEnd/>
            <a:tailEnd type="triangle" w="med" len="med"/>
          </a:ln>
        </p:spPr>
        <p:txBody>
          <a:bodyPr/>
          <a:lstStyle/>
          <a:p>
            <a:endParaRPr lang="en-US"/>
          </a:p>
        </p:txBody>
      </p:sp>
      <p:sp>
        <p:nvSpPr>
          <p:cNvPr id="66051" name="Text Box 629"/>
          <p:cNvSpPr txBox="1">
            <a:spLocks noChangeArrowheads="1"/>
          </p:cNvSpPr>
          <p:nvPr/>
        </p:nvSpPr>
        <p:spPr bwMode="auto">
          <a:xfrm>
            <a:off x="1893888" y="4705350"/>
            <a:ext cx="835025" cy="501650"/>
          </a:xfrm>
          <a:prstGeom prst="rect">
            <a:avLst/>
          </a:prstGeom>
          <a:noFill/>
          <a:ln w="9525">
            <a:noFill/>
            <a:miter lim="800000"/>
            <a:headEnd/>
            <a:tailEnd/>
          </a:ln>
        </p:spPr>
        <p:txBody>
          <a:bodyPr>
            <a:spAutoFit/>
          </a:bodyPr>
          <a:lstStyle/>
          <a:p>
            <a:pPr>
              <a:spcBef>
                <a:spcPct val="50000"/>
              </a:spcBef>
            </a:pPr>
            <a:r>
              <a:rPr lang="en-US" sz="900"/>
              <a:t>  RHR ISOLATION                  VALVE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5550"/>
                                        </p:tgtEl>
                                        <p:attrNameLst>
                                          <p:attrName>style.visibility</p:attrName>
                                        </p:attrNameLst>
                                      </p:cBhvr>
                                      <p:to>
                                        <p:strVal val="visible"/>
                                      </p:to>
                                    </p:set>
                                    <p:animEffect transition="in" filter="slide(fromBottom)">
                                      <p:cBhvr>
                                        <p:cTn id="7" dur="500"/>
                                        <p:tgtEl>
                                          <p:spTgt spid="65550"/>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98578"/>
                                        </p:tgtEl>
                                        <p:attrNameLst>
                                          <p:attrName>style.visibility</p:attrName>
                                        </p:attrNameLst>
                                      </p:cBhvr>
                                      <p:to>
                                        <p:strVal val="visible"/>
                                      </p:to>
                                    </p:set>
                                    <p:animEffect transition="in" filter="slide(fromBottom)">
                                      <p:cBhvr>
                                        <p:cTn id="10" dur="500"/>
                                        <p:tgtEl>
                                          <p:spTgt spid="298578"/>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298579"/>
                                        </p:tgtEl>
                                        <p:attrNameLst>
                                          <p:attrName>style.visibility</p:attrName>
                                        </p:attrNameLst>
                                      </p:cBhvr>
                                      <p:to>
                                        <p:strVal val="visible"/>
                                      </p:to>
                                    </p:set>
                                    <p:animEffect transition="in" filter="slide(fromBottom)">
                                      <p:cBhvr>
                                        <p:cTn id="13" dur="500"/>
                                        <p:tgtEl>
                                          <p:spTgt spid="298579"/>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298580"/>
                                        </p:tgtEl>
                                        <p:attrNameLst>
                                          <p:attrName>style.visibility</p:attrName>
                                        </p:attrNameLst>
                                      </p:cBhvr>
                                      <p:to>
                                        <p:strVal val="visible"/>
                                      </p:to>
                                    </p:set>
                                    <p:animEffect transition="in" filter="slide(fromBottom)">
                                      <p:cBhvr>
                                        <p:cTn id="16" dur="500"/>
                                        <p:tgtEl>
                                          <p:spTgt spid="29858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98581"/>
                                        </p:tgtEl>
                                        <p:attrNameLst>
                                          <p:attrName>style.visibility</p:attrName>
                                        </p:attrNameLst>
                                      </p:cBhvr>
                                      <p:to>
                                        <p:strVal val="visible"/>
                                      </p:to>
                                    </p:set>
                                    <p:animEffect transition="in" filter="slide(fromBottom)">
                                      <p:cBhvr>
                                        <p:cTn id="19" dur="500"/>
                                        <p:tgtEl>
                                          <p:spTgt spid="298581"/>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xit" presetSubtype="32" fill="hold" nodeType="clickEffect">
                                  <p:stCondLst>
                                    <p:cond delay="0"/>
                                  </p:stCondLst>
                                  <p:childTnLst>
                                    <p:anim calcmode="lin" valueType="num">
                                      <p:cBhvr>
                                        <p:cTn id="23" dur="500"/>
                                        <p:tgtEl>
                                          <p:spTgt spid="65550"/>
                                        </p:tgtEl>
                                        <p:attrNameLst>
                                          <p:attrName>ppt_w</p:attrName>
                                        </p:attrNameLst>
                                      </p:cBhvr>
                                      <p:tavLst>
                                        <p:tav tm="0">
                                          <p:val>
                                            <p:strVal val="ppt_w"/>
                                          </p:val>
                                        </p:tav>
                                        <p:tav tm="100000">
                                          <p:val>
                                            <p:fltVal val="0"/>
                                          </p:val>
                                        </p:tav>
                                      </p:tavLst>
                                    </p:anim>
                                    <p:anim calcmode="lin" valueType="num">
                                      <p:cBhvr>
                                        <p:cTn id="24" dur="500"/>
                                        <p:tgtEl>
                                          <p:spTgt spid="65550"/>
                                        </p:tgtEl>
                                        <p:attrNameLst>
                                          <p:attrName>ppt_h</p:attrName>
                                        </p:attrNameLst>
                                      </p:cBhvr>
                                      <p:tavLst>
                                        <p:tav tm="0">
                                          <p:val>
                                            <p:strVal val="ppt_h"/>
                                          </p:val>
                                        </p:tav>
                                        <p:tav tm="100000">
                                          <p:val>
                                            <p:fltVal val="0"/>
                                          </p:val>
                                        </p:tav>
                                      </p:tavLst>
                                    </p:anim>
                                    <p:set>
                                      <p:cBhvr>
                                        <p:cTn id="25" dur="1" fill="hold">
                                          <p:stCondLst>
                                            <p:cond delay="499"/>
                                          </p:stCondLst>
                                        </p:cTn>
                                        <p:tgtEl>
                                          <p:spTgt spid="65550"/>
                                        </p:tgtEl>
                                        <p:attrNameLst>
                                          <p:attrName>style.visibility</p:attrName>
                                        </p:attrNameLst>
                                      </p:cBhvr>
                                      <p:to>
                                        <p:strVal val="hidden"/>
                                      </p:to>
                                    </p:set>
                                  </p:childTnLst>
                                </p:cTn>
                              </p:par>
                              <p:par>
                                <p:cTn id="26" presetID="23" presetClass="exit" presetSubtype="32" fill="hold" grpId="1" nodeType="withEffect">
                                  <p:stCondLst>
                                    <p:cond delay="0"/>
                                  </p:stCondLst>
                                  <p:childTnLst>
                                    <p:anim calcmode="lin" valueType="num">
                                      <p:cBhvr>
                                        <p:cTn id="27" dur="500"/>
                                        <p:tgtEl>
                                          <p:spTgt spid="298579"/>
                                        </p:tgtEl>
                                        <p:attrNameLst>
                                          <p:attrName>ppt_w</p:attrName>
                                        </p:attrNameLst>
                                      </p:cBhvr>
                                      <p:tavLst>
                                        <p:tav tm="0">
                                          <p:val>
                                            <p:strVal val="ppt_w"/>
                                          </p:val>
                                        </p:tav>
                                        <p:tav tm="100000">
                                          <p:val>
                                            <p:fltVal val="0"/>
                                          </p:val>
                                        </p:tav>
                                      </p:tavLst>
                                    </p:anim>
                                    <p:anim calcmode="lin" valueType="num">
                                      <p:cBhvr>
                                        <p:cTn id="28" dur="500"/>
                                        <p:tgtEl>
                                          <p:spTgt spid="298579"/>
                                        </p:tgtEl>
                                        <p:attrNameLst>
                                          <p:attrName>ppt_h</p:attrName>
                                        </p:attrNameLst>
                                      </p:cBhvr>
                                      <p:tavLst>
                                        <p:tav tm="0">
                                          <p:val>
                                            <p:strVal val="ppt_h"/>
                                          </p:val>
                                        </p:tav>
                                        <p:tav tm="100000">
                                          <p:val>
                                            <p:fltVal val="0"/>
                                          </p:val>
                                        </p:tav>
                                      </p:tavLst>
                                    </p:anim>
                                    <p:set>
                                      <p:cBhvr>
                                        <p:cTn id="29" dur="1" fill="hold">
                                          <p:stCondLst>
                                            <p:cond delay="499"/>
                                          </p:stCondLst>
                                        </p:cTn>
                                        <p:tgtEl>
                                          <p:spTgt spid="298579"/>
                                        </p:tgtEl>
                                        <p:attrNameLst>
                                          <p:attrName>style.visibility</p:attrName>
                                        </p:attrNameLst>
                                      </p:cBhvr>
                                      <p:to>
                                        <p:strVal val="hidden"/>
                                      </p:to>
                                    </p:set>
                                  </p:childTnLst>
                                </p:cTn>
                              </p:par>
                              <p:par>
                                <p:cTn id="30" presetID="23" presetClass="exit" presetSubtype="32" fill="hold" grpId="1" nodeType="withEffect">
                                  <p:stCondLst>
                                    <p:cond delay="0"/>
                                  </p:stCondLst>
                                  <p:childTnLst>
                                    <p:anim calcmode="lin" valueType="num">
                                      <p:cBhvr>
                                        <p:cTn id="31" dur="500"/>
                                        <p:tgtEl>
                                          <p:spTgt spid="298578"/>
                                        </p:tgtEl>
                                        <p:attrNameLst>
                                          <p:attrName>ppt_w</p:attrName>
                                        </p:attrNameLst>
                                      </p:cBhvr>
                                      <p:tavLst>
                                        <p:tav tm="0">
                                          <p:val>
                                            <p:strVal val="ppt_w"/>
                                          </p:val>
                                        </p:tav>
                                        <p:tav tm="100000">
                                          <p:val>
                                            <p:fltVal val="0"/>
                                          </p:val>
                                        </p:tav>
                                      </p:tavLst>
                                    </p:anim>
                                    <p:anim calcmode="lin" valueType="num">
                                      <p:cBhvr>
                                        <p:cTn id="32" dur="500"/>
                                        <p:tgtEl>
                                          <p:spTgt spid="298578"/>
                                        </p:tgtEl>
                                        <p:attrNameLst>
                                          <p:attrName>ppt_h</p:attrName>
                                        </p:attrNameLst>
                                      </p:cBhvr>
                                      <p:tavLst>
                                        <p:tav tm="0">
                                          <p:val>
                                            <p:strVal val="ppt_h"/>
                                          </p:val>
                                        </p:tav>
                                        <p:tav tm="100000">
                                          <p:val>
                                            <p:fltVal val="0"/>
                                          </p:val>
                                        </p:tav>
                                      </p:tavLst>
                                    </p:anim>
                                    <p:set>
                                      <p:cBhvr>
                                        <p:cTn id="33" dur="1" fill="hold">
                                          <p:stCondLst>
                                            <p:cond delay="499"/>
                                          </p:stCondLst>
                                        </p:cTn>
                                        <p:tgtEl>
                                          <p:spTgt spid="298578"/>
                                        </p:tgtEl>
                                        <p:attrNameLst>
                                          <p:attrName>style.visibility</p:attrName>
                                        </p:attrNameLst>
                                      </p:cBhvr>
                                      <p:to>
                                        <p:strVal val="hidden"/>
                                      </p:to>
                                    </p:set>
                                  </p:childTnLst>
                                </p:cTn>
                              </p:par>
                              <p:par>
                                <p:cTn id="34" presetID="23" presetClass="exit" presetSubtype="32" fill="hold" grpId="1" nodeType="withEffect">
                                  <p:stCondLst>
                                    <p:cond delay="0"/>
                                  </p:stCondLst>
                                  <p:childTnLst>
                                    <p:anim calcmode="lin" valueType="num">
                                      <p:cBhvr>
                                        <p:cTn id="35" dur="500"/>
                                        <p:tgtEl>
                                          <p:spTgt spid="298580"/>
                                        </p:tgtEl>
                                        <p:attrNameLst>
                                          <p:attrName>ppt_w</p:attrName>
                                        </p:attrNameLst>
                                      </p:cBhvr>
                                      <p:tavLst>
                                        <p:tav tm="0">
                                          <p:val>
                                            <p:strVal val="ppt_w"/>
                                          </p:val>
                                        </p:tav>
                                        <p:tav tm="100000">
                                          <p:val>
                                            <p:fltVal val="0"/>
                                          </p:val>
                                        </p:tav>
                                      </p:tavLst>
                                    </p:anim>
                                    <p:anim calcmode="lin" valueType="num">
                                      <p:cBhvr>
                                        <p:cTn id="36" dur="500"/>
                                        <p:tgtEl>
                                          <p:spTgt spid="298580"/>
                                        </p:tgtEl>
                                        <p:attrNameLst>
                                          <p:attrName>ppt_h</p:attrName>
                                        </p:attrNameLst>
                                      </p:cBhvr>
                                      <p:tavLst>
                                        <p:tav tm="0">
                                          <p:val>
                                            <p:strVal val="ppt_h"/>
                                          </p:val>
                                        </p:tav>
                                        <p:tav tm="100000">
                                          <p:val>
                                            <p:fltVal val="0"/>
                                          </p:val>
                                        </p:tav>
                                      </p:tavLst>
                                    </p:anim>
                                    <p:set>
                                      <p:cBhvr>
                                        <p:cTn id="37" dur="1" fill="hold">
                                          <p:stCondLst>
                                            <p:cond delay="499"/>
                                          </p:stCondLst>
                                        </p:cTn>
                                        <p:tgtEl>
                                          <p:spTgt spid="298580"/>
                                        </p:tgtEl>
                                        <p:attrNameLst>
                                          <p:attrName>style.visibility</p:attrName>
                                        </p:attrNameLst>
                                      </p:cBhvr>
                                      <p:to>
                                        <p:strVal val="hidden"/>
                                      </p:to>
                                    </p:set>
                                  </p:childTnLst>
                                </p:cTn>
                              </p:par>
                              <p:par>
                                <p:cTn id="38" presetID="23" presetClass="exit" presetSubtype="32" fill="hold" grpId="1" nodeType="withEffect">
                                  <p:stCondLst>
                                    <p:cond delay="0"/>
                                  </p:stCondLst>
                                  <p:childTnLst>
                                    <p:anim calcmode="lin" valueType="num">
                                      <p:cBhvr>
                                        <p:cTn id="39" dur="500"/>
                                        <p:tgtEl>
                                          <p:spTgt spid="298581"/>
                                        </p:tgtEl>
                                        <p:attrNameLst>
                                          <p:attrName>ppt_w</p:attrName>
                                        </p:attrNameLst>
                                      </p:cBhvr>
                                      <p:tavLst>
                                        <p:tav tm="0">
                                          <p:val>
                                            <p:strVal val="ppt_w"/>
                                          </p:val>
                                        </p:tav>
                                        <p:tav tm="100000">
                                          <p:val>
                                            <p:fltVal val="0"/>
                                          </p:val>
                                        </p:tav>
                                      </p:tavLst>
                                    </p:anim>
                                    <p:anim calcmode="lin" valueType="num">
                                      <p:cBhvr>
                                        <p:cTn id="40" dur="500"/>
                                        <p:tgtEl>
                                          <p:spTgt spid="298581"/>
                                        </p:tgtEl>
                                        <p:attrNameLst>
                                          <p:attrName>ppt_h</p:attrName>
                                        </p:attrNameLst>
                                      </p:cBhvr>
                                      <p:tavLst>
                                        <p:tav tm="0">
                                          <p:val>
                                            <p:strVal val="ppt_h"/>
                                          </p:val>
                                        </p:tav>
                                        <p:tav tm="100000">
                                          <p:val>
                                            <p:fltVal val="0"/>
                                          </p:val>
                                        </p:tav>
                                      </p:tavLst>
                                    </p:anim>
                                    <p:set>
                                      <p:cBhvr>
                                        <p:cTn id="41" dur="1" fill="hold">
                                          <p:stCondLst>
                                            <p:cond delay="499"/>
                                          </p:stCondLst>
                                        </p:cTn>
                                        <p:tgtEl>
                                          <p:spTgt spid="298581"/>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0" presetClass="path" presetSubtype="0" repeatCount="indefinite" accel="50000" decel="50000" fill="hold" grpId="0" nodeType="clickEffect">
                                  <p:stCondLst>
                                    <p:cond delay="0"/>
                                  </p:stCondLst>
                                  <p:endCondLst>
                                    <p:cond evt="onNext" delay="0">
                                      <p:tgtEl>
                                        <p:sldTgt/>
                                      </p:tgtEl>
                                    </p:cond>
                                  </p:endCondLst>
                                  <p:childTnLst>
                                    <p:animMotion origin="layout" path="M 0.19305 -0.14815 C 0.19583 -0.12315 0.20121 -0.10325 0.19479 -0.07593 C 0.19375 -0.07153 0.18802 -0.07431 0.18472 -0.07362 C 0.15833 -0.07871 0.13159 -0.07616 0.10503 -0.08033 C 0.06944 -0.07963 0.03316 -0.08797 -0.00174 -0.07825 C -0.00851 -0.07639 0.00104 -0.06019 0.00156 -0.05116 C 0.00208 -0.04051 4.16667E-6 -0.0301 4.16667E-6 -0.01945 " pathEditMode="relative" rAng="0" ptsTypes="ffffffA">
                                      <p:cBhvr>
                                        <p:cTn id="45" dur="2000" fill="hold"/>
                                        <p:tgtEl>
                                          <p:spTgt spid="298583"/>
                                        </p:tgtEl>
                                        <p:attrNameLst>
                                          <p:attrName>ppt_x</p:attrName>
                                          <p:attrName>ppt_y</p:attrName>
                                        </p:attrNameLst>
                                      </p:cBhvr>
                                      <p:rCtr x="-97" y="64"/>
                                    </p:animMotion>
                                  </p:childTnLst>
                                </p:cTn>
                              </p:par>
                              <p:par>
                                <p:cTn id="46" presetID="42" presetClass="path" presetSubtype="0" repeatCount="indefinite" accel="50000" decel="50000" fill="hold" grpId="0" nodeType="withEffect">
                                  <p:stCondLst>
                                    <p:cond delay="0"/>
                                  </p:stCondLst>
                                  <p:endCondLst>
                                    <p:cond evt="onNext" delay="0">
                                      <p:tgtEl>
                                        <p:sldTgt/>
                                      </p:tgtEl>
                                    </p:cond>
                                  </p:endCondLst>
                                  <p:childTnLst>
                                    <p:animMotion origin="layout" path="M -0.00174 -0.14368 L -2.77778E-7 -1.22827E-6 " pathEditMode="relative" rAng="0" ptsTypes="AA">
                                      <p:cBhvr>
                                        <p:cTn id="47" dur="2000" fill="hold"/>
                                        <p:tgtEl>
                                          <p:spTgt spid="298582"/>
                                        </p:tgtEl>
                                        <p:attrNameLst>
                                          <p:attrName>ppt_x</p:attrName>
                                          <p:attrName>ppt_y</p:attrName>
                                        </p:attrNameLst>
                                      </p:cBhvr>
                                      <p:rCtr x="1" y="72"/>
                                    </p:animMotion>
                                  </p:childTnLst>
                                </p:cTn>
                              </p:par>
                            </p:childTnLst>
                          </p:cTn>
                        </p:par>
                        <p:par>
                          <p:cTn id="48" fill="hold">
                            <p:stCondLst>
                              <p:cond delay="2000"/>
                            </p:stCondLst>
                            <p:childTnLst>
                              <p:par>
                                <p:cTn id="49" presetID="0" presetClass="path" presetSubtype="0" repeatCount="indefinite" accel="50000" decel="50000" fill="hold" nodeType="afterEffect">
                                  <p:stCondLst>
                                    <p:cond delay="0"/>
                                  </p:stCondLst>
                                  <p:endCondLst>
                                    <p:cond evt="onNext" delay="0">
                                      <p:tgtEl>
                                        <p:sldTgt/>
                                      </p:tgtEl>
                                    </p:cond>
                                  </p:endCondLst>
                                  <p:childTnLst>
                                    <p:animMotion origin="layout" path="M -4.44444E-6 -1.85185E-6 L 0.0007 0.09213 " pathEditMode="relative" ptsTypes="AA">
                                      <p:cBhvr>
                                        <p:cTn id="50" dur="2000" fill="hold"/>
                                        <p:tgtEl>
                                          <p:spTgt spid="2"/>
                                        </p:tgtEl>
                                        <p:attrNameLst>
                                          <p:attrName>ppt_x</p:attrName>
                                          <p:attrName>ppt_y</p:attrName>
                                        </p:attrNameLst>
                                      </p:cBhvr>
                                    </p:animMotion>
                                  </p:childTnLst>
                                </p:cTn>
                              </p:par>
                              <p:par>
                                <p:cTn id="51" presetID="0" presetClass="path" presetSubtype="0" repeatCount="indefinite" accel="50000" decel="50000" fill="hold" nodeType="withEffect">
                                  <p:stCondLst>
                                    <p:cond delay="0"/>
                                  </p:stCondLst>
                                  <p:endCondLst>
                                    <p:cond evt="onNext" delay="0">
                                      <p:tgtEl>
                                        <p:sldTgt/>
                                      </p:tgtEl>
                                    </p:cond>
                                  </p:endCondLst>
                                  <p:childTnLst>
                                    <p:animMotion origin="layout" path="M 5.55556E-7 -2.59259E-6 L 5.55556E-7 0.08935 " pathEditMode="relative" ptsTypes="AA">
                                      <p:cBhvr>
                                        <p:cTn id="52" dur="2000" fill="hold"/>
                                        <p:tgtEl>
                                          <p:spTgt spid="3"/>
                                        </p:tgtEl>
                                        <p:attrNameLst>
                                          <p:attrName>ppt_x</p:attrName>
                                          <p:attrName>ppt_y</p:attrName>
                                        </p:attrNameLst>
                                      </p:cBhvr>
                                    </p:animMotion>
                                  </p:childTnLst>
                                </p:cTn>
                              </p:par>
                            </p:childTnLst>
                          </p:cTn>
                        </p:par>
                        <p:par>
                          <p:cTn id="53" fill="hold">
                            <p:stCondLst>
                              <p:cond delay="4000"/>
                            </p:stCondLst>
                            <p:childTnLst>
                              <p:par>
                                <p:cTn id="54" presetID="1" presetClass="entr" presetSubtype="0" fill="hold" nodeType="afterEffect">
                                  <p:stCondLst>
                                    <p:cond delay="0"/>
                                  </p:stCondLst>
                                  <p:childTnLst>
                                    <p:set>
                                      <p:cBhvr>
                                        <p:cTn id="55" dur="1" fill="hold">
                                          <p:stCondLst>
                                            <p:cond delay="0"/>
                                          </p:stCondLst>
                                        </p:cTn>
                                        <p:tgtEl>
                                          <p:spTgt spid="65556"/>
                                        </p:tgtEl>
                                        <p:attrNameLst>
                                          <p:attrName>style.visibility</p:attrName>
                                        </p:attrNameLst>
                                      </p:cBhvr>
                                      <p:to>
                                        <p:strVal val="visible"/>
                                      </p:to>
                                    </p:set>
                                  </p:childTnLst>
                                </p:cTn>
                              </p:par>
                              <p:par>
                                <p:cTn id="56" presetID="63" presetClass="path" presetSubtype="0" repeatCount="indefinite" accel="50000" decel="50000" autoRev="1" fill="hold" nodeType="withEffect">
                                  <p:stCondLst>
                                    <p:cond delay="0"/>
                                  </p:stCondLst>
                                  <p:endCondLst>
                                    <p:cond evt="onNext" delay="0">
                                      <p:tgtEl>
                                        <p:sldTgt/>
                                      </p:tgtEl>
                                    </p:cond>
                                  </p:endCondLst>
                                  <p:childTnLst>
                                    <p:animMotion origin="layout" path="M -0.00208 0.00046 L 0.1783 0.00046 " pathEditMode="relative" rAng="0" ptsTypes="AA">
                                      <p:cBhvr>
                                        <p:cTn id="57" dur="500" fill="hold"/>
                                        <p:tgtEl>
                                          <p:spTgt spid="65556"/>
                                        </p:tgtEl>
                                        <p:attrNameLst>
                                          <p:attrName>ppt_x</p:attrName>
                                          <p:attrName>ppt_y</p:attrName>
                                        </p:attrNameLst>
                                      </p:cBhvr>
                                      <p:rCtr x="90" y="0"/>
                                    </p:animMotion>
                                  </p:childTnLst>
                                </p:cTn>
                              </p:par>
                              <p:par>
                                <p:cTn id="58" presetID="1" presetClass="entr" presetSubtype="0" fill="hold" nodeType="withEffect">
                                  <p:stCondLst>
                                    <p:cond delay="0"/>
                                  </p:stCondLst>
                                  <p:childTnLst>
                                    <p:set>
                                      <p:cBhvr>
                                        <p:cTn id="59" dur="1" fill="hold">
                                          <p:stCondLst>
                                            <p:cond delay="0"/>
                                          </p:stCondLst>
                                        </p:cTn>
                                        <p:tgtEl>
                                          <p:spTgt spid="6"/>
                                        </p:tgtEl>
                                        <p:attrNameLst>
                                          <p:attrName>style.visibility</p:attrName>
                                        </p:attrNameLst>
                                      </p:cBhvr>
                                      <p:to>
                                        <p:strVal val="visible"/>
                                      </p:to>
                                    </p:set>
                                  </p:childTnLst>
                                </p:cTn>
                              </p:par>
                            </p:childTnLst>
                          </p:cTn>
                        </p:par>
                        <p:par>
                          <p:cTn id="60" fill="hold">
                            <p:stCondLst>
                              <p:cond delay="5000"/>
                            </p:stCondLst>
                            <p:childTnLst>
                              <p:par>
                                <p:cTn id="61" presetID="0" presetClass="path" presetSubtype="0" repeatCount="indefinite" accel="50000" decel="50000" fill="hold" grpId="0" nodeType="afterEffect">
                                  <p:stCondLst>
                                    <p:cond delay="0"/>
                                  </p:stCondLst>
                                  <p:endCondLst>
                                    <p:cond evt="onNext" delay="0">
                                      <p:tgtEl>
                                        <p:sldTgt/>
                                      </p:tgtEl>
                                    </p:cond>
                                  </p:endCondLst>
                                  <p:childTnLst>
                                    <p:animMotion origin="layout" path="M -4.44444E-6 0.0088 L -4.44444E-6 0.07176 " pathEditMode="relative" rAng="0" ptsTypes="AA">
                                      <p:cBhvr>
                                        <p:cTn id="62" dur="2000" fill="hold"/>
                                        <p:tgtEl>
                                          <p:spTgt spid="298586"/>
                                        </p:tgtEl>
                                        <p:attrNameLst>
                                          <p:attrName>ppt_x</p:attrName>
                                          <p:attrName>ppt_y</p:attrName>
                                        </p:attrNameLst>
                                      </p:cBhvr>
                                      <p:rCtr x="0" y="31"/>
                                    </p:animMotion>
                                  </p:childTnLst>
                                </p:cTn>
                              </p:par>
                              <p:par>
                                <p:cTn id="63" presetID="1" presetClass="entr" presetSubtype="0" fill="hold" nodeType="withEffect">
                                  <p:stCondLst>
                                    <p:cond delay="0"/>
                                  </p:stCondLst>
                                  <p:childTnLst>
                                    <p:set>
                                      <p:cBhvr>
                                        <p:cTn id="64" dur="1" fill="hold">
                                          <p:stCondLst>
                                            <p:cond delay="0"/>
                                          </p:stCondLst>
                                        </p:cTn>
                                        <p:tgtEl>
                                          <p:spTgt spid="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childTnLst>
                                </p:cTn>
                              </p:par>
                              <p:par>
                                <p:cTn id="67" presetID="0" presetClass="path" presetSubtype="0" repeatCount="indefinite" accel="50000" decel="50000" fill="hold" nodeType="withEffect">
                                  <p:stCondLst>
                                    <p:cond delay="0"/>
                                  </p:stCondLst>
                                  <p:endCondLst>
                                    <p:cond evt="onNext" delay="0">
                                      <p:tgtEl>
                                        <p:sldTgt/>
                                      </p:tgtEl>
                                    </p:cond>
                                  </p:endCondLst>
                                  <p:childTnLst>
                                    <p:animMotion origin="layout" path="M 2.77778E-6 4.44444E-6 L 2.77778E-6 0.1412 " pathEditMode="relative" rAng="0" ptsTypes="AA">
                                      <p:cBhvr>
                                        <p:cTn id="68" dur="2000" fill="hold"/>
                                        <p:tgtEl>
                                          <p:spTgt spid="4"/>
                                        </p:tgtEl>
                                        <p:attrNameLst>
                                          <p:attrName>ppt_x</p:attrName>
                                          <p:attrName>ppt_y</p:attrName>
                                        </p:attrNameLst>
                                      </p:cBhvr>
                                      <p:rCtr x="0" y="71"/>
                                    </p:animMotion>
                                  </p:childTnLst>
                                </p:cTn>
                              </p:par>
                              <p:par>
                                <p:cTn id="69" presetID="0" presetClass="path" presetSubtype="0" repeatCount="indefinite" accel="50000" decel="50000" fill="hold" nodeType="withEffect">
                                  <p:stCondLst>
                                    <p:cond delay="0"/>
                                  </p:stCondLst>
                                  <p:endCondLst>
                                    <p:cond evt="onNext" delay="0">
                                      <p:tgtEl>
                                        <p:sldTgt/>
                                      </p:tgtEl>
                                    </p:cond>
                                  </p:endCondLst>
                                  <p:childTnLst>
                                    <p:animMotion origin="layout" path="M 5.55556E-7 -2.59259E-6 L 5.55556E-7 0.08935 " pathEditMode="relative" ptsTypes="AA">
                                      <p:cBhvr>
                                        <p:cTn id="70" dur="2000" fill="hold"/>
                                        <p:tgtEl>
                                          <p:spTgt spid="5"/>
                                        </p:tgtEl>
                                        <p:attrNameLst>
                                          <p:attrName>ppt_x</p:attrName>
                                          <p:attrName>ppt_y</p:attrName>
                                        </p:attrNameLst>
                                      </p:cBhvr>
                                    </p:animMotion>
                                  </p:childTnLst>
                                </p:cTn>
                              </p:par>
                              <p:par>
                                <p:cTn id="71" presetID="0" presetClass="path" presetSubtype="0" repeatCount="indefinite" accel="50000" decel="50000" fill="hold" nodeType="withEffect">
                                  <p:stCondLst>
                                    <p:cond delay="0"/>
                                  </p:stCondLst>
                                  <p:endCondLst>
                                    <p:cond evt="onNext" delay="0">
                                      <p:tgtEl>
                                        <p:sldTgt/>
                                      </p:tgtEl>
                                    </p:cond>
                                  </p:endCondLst>
                                  <p:childTnLst>
                                    <p:animMotion origin="layout" path="M 5.E-6 -1.11022E-16 L -0.00034 -0.05602 " pathEditMode="relative" rAng="0" ptsTypes="AA">
                                      <p:cBhvr>
                                        <p:cTn id="72" dur="2000" fill="hold"/>
                                        <p:tgtEl>
                                          <p:spTgt spid="6"/>
                                        </p:tgtEl>
                                        <p:attrNameLst>
                                          <p:attrName>ppt_x</p:attrName>
                                          <p:attrName>ppt_y</p:attrName>
                                        </p:attrNameLst>
                                      </p:cBhvr>
                                      <p:rCtr x="0" y="-28"/>
                                    </p:animMotion>
                                  </p:childTnLst>
                                </p:cTn>
                              </p:par>
                              <p:par>
                                <p:cTn id="73" presetID="1" presetClass="entr" presetSubtype="0" fill="hold" nodeType="withEffect">
                                  <p:stCondLst>
                                    <p:cond delay="0"/>
                                  </p:stCondLst>
                                  <p:childTnLst>
                                    <p:set>
                                      <p:cBhvr>
                                        <p:cTn id="74" dur="1" fill="hold">
                                          <p:stCondLst>
                                            <p:cond delay="0"/>
                                          </p:stCondLst>
                                        </p:cTn>
                                        <p:tgtEl>
                                          <p:spTgt spid="7"/>
                                        </p:tgtEl>
                                        <p:attrNameLst>
                                          <p:attrName>style.visibility</p:attrName>
                                        </p:attrNameLst>
                                      </p:cBhvr>
                                      <p:to>
                                        <p:strVal val="visible"/>
                                      </p:to>
                                    </p:set>
                                  </p:childTnLst>
                                </p:cTn>
                              </p:par>
                              <p:par>
                                <p:cTn id="75" presetID="0" presetClass="path" presetSubtype="0" repeatCount="indefinite" accel="50000" decel="50000" fill="hold" nodeType="withEffect">
                                  <p:stCondLst>
                                    <p:cond delay="0"/>
                                  </p:stCondLst>
                                  <p:endCondLst>
                                    <p:cond evt="onNext" delay="0">
                                      <p:tgtEl>
                                        <p:sldTgt/>
                                      </p:tgtEl>
                                    </p:cond>
                                  </p:endCondLst>
                                  <p:childTnLst>
                                    <p:animMotion origin="layout" path="M 3.05556E-6 7.40741E-7 L -0.00104 0.06065 " pathEditMode="relative" rAng="0" ptsTypes="AA">
                                      <p:cBhvr>
                                        <p:cTn id="76" dur="2000" fill="hold"/>
                                        <p:tgtEl>
                                          <p:spTgt spid="7"/>
                                        </p:tgtEl>
                                        <p:attrNameLst>
                                          <p:attrName>ppt_x</p:attrName>
                                          <p:attrName>ppt_y</p:attrName>
                                        </p:attrNameLst>
                                      </p:cBhvr>
                                      <p:rCtr x="-1" y="30"/>
                                    </p:animMotion>
                                  </p:childTnLst>
                                </p:cTn>
                              </p:par>
                              <p:par>
                                <p:cTn id="77" presetID="1" presetClass="entr" presetSubtype="0" fill="hold" nodeType="withEffect">
                                  <p:stCondLst>
                                    <p:cond delay="0"/>
                                  </p:stCondLst>
                                  <p:childTnLst>
                                    <p:set>
                                      <p:cBhvr>
                                        <p:cTn id="78" dur="1" fill="hold">
                                          <p:stCondLst>
                                            <p:cond delay="0"/>
                                          </p:stCondLst>
                                        </p:cTn>
                                        <p:tgtEl>
                                          <p:spTgt spid="8"/>
                                        </p:tgtEl>
                                        <p:attrNameLst>
                                          <p:attrName>style.visibility</p:attrName>
                                        </p:attrNameLst>
                                      </p:cBhvr>
                                      <p:to>
                                        <p:strVal val="visible"/>
                                      </p:to>
                                    </p:set>
                                  </p:childTnLst>
                                </p:cTn>
                              </p:par>
                              <p:par>
                                <p:cTn id="79" presetID="0" presetClass="path" presetSubtype="0" repeatCount="indefinite" accel="50000" decel="50000" fill="hold" nodeType="withEffect">
                                  <p:stCondLst>
                                    <p:cond delay="0"/>
                                  </p:stCondLst>
                                  <p:endCondLst>
                                    <p:cond evt="onNext" delay="0">
                                      <p:tgtEl>
                                        <p:sldTgt/>
                                      </p:tgtEl>
                                    </p:cond>
                                  </p:endCondLst>
                                  <p:childTnLst>
                                    <p:animMotion origin="layout" path="M 3.05556E-6 7.40741E-7 L -0.00104 0.06065 " pathEditMode="relative" rAng="0" ptsTypes="AA">
                                      <p:cBhvr>
                                        <p:cTn id="80" dur="2000" fill="hold"/>
                                        <p:tgtEl>
                                          <p:spTgt spid="8"/>
                                        </p:tgtEl>
                                        <p:attrNameLst>
                                          <p:attrName>ppt_x</p:attrName>
                                          <p:attrName>ppt_y</p:attrName>
                                        </p:attrNameLst>
                                      </p:cBhvr>
                                      <p:rCtr x="-1" y="30"/>
                                    </p:animMotion>
                                  </p:childTnLst>
                                </p:cTn>
                              </p:par>
                            </p:childTnLst>
                          </p:cTn>
                        </p:par>
                        <p:par>
                          <p:cTn id="81" fill="hold">
                            <p:stCondLst>
                              <p:cond delay="7000"/>
                            </p:stCondLst>
                            <p:childTnLst>
                              <p:par>
                                <p:cTn id="82" presetID="1" presetClass="entr" presetSubtype="0" fill="hold" grpId="0" nodeType="afterEffect">
                                  <p:stCondLst>
                                    <p:cond delay="0"/>
                                  </p:stCondLst>
                                  <p:childTnLst>
                                    <p:set>
                                      <p:cBhvr>
                                        <p:cTn id="83" dur="1" fill="hold">
                                          <p:stCondLst>
                                            <p:cond delay="0"/>
                                          </p:stCondLst>
                                        </p:cTn>
                                        <p:tgtEl>
                                          <p:spTgt spid="298611"/>
                                        </p:tgtEl>
                                        <p:attrNameLst>
                                          <p:attrName>style.visibility</p:attrName>
                                        </p:attrNameLst>
                                      </p:cBhvr>
                                      <p:to>
                                        <p:strVal val="visible"/>
                                      </p:to>
                                    </p:set>
                                  </p:childTnLst>
                                </p:cTn>
                              </p:par>
                              <p:par>
                                <p:cTn id="84" presetID="0" presetClass="path" presetSubtype="0" repeatCount="indefinite" accel="50000" decel="50000" autoRev="1" fill="hold" grpId="1" nodeType="withEffect">
                                  <p:stCondLst>
                                    <p:cond delay="0"/>
                                  </p:stCondLst>
                                  <p:endCondLst>
                                    <p:cond evt="onNext" delay="0">
                                      <p:tgtEl>
                                        <p:sldTgt/>
                                      </p:tgtEl>
                                    </p:cond>
                                  </p:endCondLst>
                                  <p:childTnLst>
                                    <p:animMotion origin="layout" path="M 0.0 0.0 L 0.04531 0.0 " pathEditMode="relative" ptsTypes="AA">
                                      <p:cBhvr>
                                        <p:cTn id="85" dur="500" fill="hold"/>
                                        <p:tgtEl>
                                          <p:spTgt spid="2986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578" grpId="0" animBg="1"/>
      <p:bldP spid="298578" grpId="1" animBg="1"/>
      <p:bldP spid="298579" grpId="0" animBg="1"/>
      <p:bldP spid="298579" grpId="1" animBg="1"/>
      <p:bldP spid="298580" grpId="0" animBg="1"/>
      <p:bldP spid="298580" grpId="1" animBg="1"/>
      <p:bldP spid="298581" grpId="0" animBg="1"/>
      <p:bldP spid="298581" grpId="1" animBg="1"/>
      <p:bldP spid="298582" grpId="0" animBg="1"/>
      <p:bldP spid="298583" grpId="0" animBg="1"/>
      <p:bldP spid="298586" grpId="0" animBg="1"/>
      <p:bldP spid="298611" grpId="0" animBg="1"/>
      <p:bldP spid="298611"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Line 2"/>
          <p:cNvSpPr>
            <a:spLocks noChangeShapeType="1"/>
          </p:cNvSpPr>
          <p:nvPr/>
        </p:nvSpPr>
        <p:spPr bwMode="auto">
          <a:xfrm>
            <a:off x="2032000" y="5133975"/>
            <a:ext cx="0" cy="188913"/>
          </a:xfrm>
          <a:prstGeom prst="line">
            <a:avLst/>
          </a:prstGeom>
          <a:noFill/>
          <a:ln w="19050">
            <a:solidFill>
              <a:srgbClr val="0000FF"/>
            </a:solidFill>
            <a:round/>
            <a:headEnd/>
            <a:tailEnd/>
          </a:ln>
        </p:spPr>
        <p:txBody>
          <a:bodyPr wrap="none" anchor="ctr"/>
          <a:lstStyle/>
          <a:p>
            <a:endParaRPr lang="en-US"/>
          </a:p>
        </p:txBody>
      </p:sp>
      <p:sp>
        <p:nvSpPr>
          <p:cNvPr id="66563" name="Line 3"/>
          <p:cNvSpPr>
            <a:spLocks noChangeShapeType="1"/>
          </p:cNvSpPr>
          <p:nvPr/>
        </p:nvSpPr>
        <p:spPr bwMode="auto">
          <a:xfrm>
            <a:off x="7277100" y="3178175"/>
            <a:ext cx="1588" cy="355600"/>
          </a:xfrm>
          <a:prstGeom prst="line">
            <a:avLst/>
          </a:prstGeom>
          <a:noFill/>
          <a:ln w="19050">
            <a:solidFill>
              <a:srgbClr val="008000"/>
            </a:solidFill>
            <a:round/>
            <a:headEnd/>
            <a:tailEnd/>
          </a:ln>
        </p:spPr>
        <p:txBody>
          <a:bodyPr wrap="none" anchor="ctr"/>
          <a:lstStyle/>
          <a:p>
            <a:endParaRPr lang="en-US"/>
          </a:p>
        </p:txBody>
      </p:sp>
      <p:sp>
        <p:nvSpPr>
          <p:cNvPr id="66564" name="Line 4"/>
          <p:cNvSpPr>
            <a:spLocks noChangeShapeType="1"/>
          </p:cNvSpPr>
          <p:nvPr/>
        </p:nvSpPr>
        <p:spPr bwMode="auto">
          <a:xfrm>
            <a:off x="5930900" y="3105150"/>
            <a:ext cx="0" cy="417513"/>
          </a:xfrm>
          <a:prstGeom prst="line">
            <a:avLst/>
          </a:prstGeom>
          <a:noFill/>
          <a:ln w="19050">
            <a:solidFill>
              <a:srgbClr val="FFE118"/>
            </a:solidFill>
            <a:round/>
            <a:headEnd/>
            <a:tailEnd/>
          </a:ln>
        </p:spPr>
        <p:txBody>
          <a:bodyPr wrap="none" anchor="ctr"/>
          <a:lstStyle/>
          <a:p>
            <a:endParaRPr lang="en-US"/>
          </a:p>
        </p:txBody>
      </p:sp>
      <p:sp>
        <p:nvSpPr>
          <p:cNvPr id="66565" name="Line 5"/>
          <p:cNvSpPr>
            <a:spLocks noChangeShapeType="1"/>
          </p:cNvSpPr>
          <p:nvPr/>
        </p:nvSpPr>
        <p:spPr bwMode="auto">
          <a:xfrm>
            <a:off x="5149850" y="3071813"/>
            <a:ext cx="0" cy="492125"/>
          </a:xfrm>
          <a:prstGeom prst="line">
            <a:avLst/>
          </a:prstGeom>
          <a:noFill/>
          <a:ln w="19050">
            <a:solidFill>
              <a:srgbClr val="FFE118"/>
            </a:solidFill>
            <a:round/>
            <a:headEnd/>
            <a:tailEnd/>
          </a:ln>
        </p:spPr>
        <p:txBody>
          <a:bodyPr wrap="none" anchor="ctr"/>
          <a:lstStyle/>
          <a:p>
            <a:endParaRPr lang="en-US"/>
          </a:p>
        </p:txBody>
      </p:sp>
      <p:sp>
        <p:nvSpPr>
          <p:cNvPr id="66566" name="Oval 6"/>
          <p:cNvSpPr>
            <a:spLocks noChangeArrowheads="1"/>
          </p:cNvSpPr>
          <p:nvPr/>
        </p:nvSpPr>
        <p:spPr bwMode="auto">
          <a:xfrm>
            <a:off x="1039813" y="5473700"/>
            <a:ext cx="41275" cy="444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567" name="AutoShape 7"/>
          <p:cNvSpPr>
            <a:spLocks noChangeArrowheads="1"/>
          </p:cNvSpPr>
          <p:nvPr/>
        </p:nvSpPr>
        <p:spPr bwMode="auto">
          <a:xfrm flipV="1">
            <a:off x="1039813" y="5451475"/>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68" name="Oval 8"/>
          <p:cNvSpPr>
            <a:spLocks noChangeArrowheads="1"/>
          </p:cNvSpPr>
          <p:nvPr/>
        </p:nvSpPr>
        <p:spPr bwMode="auto">
          <a:xfrm>
            <a:off x="912813" y="5473700"/>
            <a:ext cx="42862" cy="444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569" name="AutoShape 9"/>
          <p:cNvSpPr>
            <a:spLocks noChangeArrowheads="1"/>
          </p:cNvSpPr>
          <p:nvPr/>
        </p:nvSpPr>
        <p:spPr bwMode="auto">
          <a:xfrm flipV="1">
            <a:off x="912813" y="5451475"/>
            <a:ext cx="42862"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70" name="Oval 10"/>
          <p:cNvSpPr>
            <a:spLocks noChangeArrowheads="1"/>
          </p:cNvSpPr>
          <p:nvPr/>
        </p:nvSpPr>
        <p:spPr bwMode="auto">
          <a:xfrm>
            <a:off x="1038225" y="5526088"/>
            <a:ext cx="39688" cy="46037"/>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571" name="AutoShape 11"/>
          <p:cNvSpPr>
            <a:spLocks noChangeArrowheads="1"/>
          </p:cNvSpPr>
          <p:nvPr/>
        </p:nvSpPr>
        <p:spPr bwMode="auto">
          <a:xfrm flipV="1">
            <a:off x="1038225" y="5546725"/>
            <a:ext cx="39688"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72" name="Oval 12"/>
          <p:cNvSpPr>
            <a:spLocks noChangeArrowheads="1"/>
          </p:cNvSpPr>
          <p:nvPr/>
        </p:nvSpPr>
        <p:spPr bwMode="auto">
          <a:xfrm>
            <a:off x="3514725" y="5483225"/>
            <a:ext cx="41275"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573" name="AutoShape 13"/>
          <p:cNvSpPr>
            <a:spLocks noChangeArrowheads="1"/>
          </p:cNvSpPr>
          <p:nvPr/>
        </p:nvSpPr>
        <p:spPr bwMode="auto">
          <a:xfrm flipV="1">
            <a:off x="3514725" y="5462588"/>
            <a:ext cx="41275"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74" name="Oval 14"/>
          <p:cNvSpPr>
            <a:spLocks noChangeArrowheads="1"/>
          </p:cNvSpPr>
          <p:nvPr/>
        </p:nvSpPr>
        <p:spPr bwMode="auto">
          <a:xfrm>
            <a:off x="3216275" y="5480050"/>
            <a:ext cx="42863"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575" name="AutoShape 15"/>
          <p:cNvSpPr>
            <a:spLocks noChangeArrowheads="1"/>
          </p:cNvSpPr>
          <p:nvPr/>
        </p:nvSpPr>
        <p:spPr bwMode="auto">
          <a:xfrm flipV="1">
            <a:off x="3216275" y="5459413"/>
            <a:ext cx="42863"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76" name="Oval 16"/>
          <p:cNvSpPr>
            <a:spLocks noChangeArrowheads="1"/>
          </p:cNvSpPr>
          <p:nvPr/>
        </p:nvSpPr>
        <p:spPr bwMode="auto">
          <a:xfrm>
            <a:off x="3214688" y="5532438"/>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577" name="AutoShape 17"/>
          <p:cNvSpPr>
            <a:spLocks noChangeArrowheads="1"/>
          </p:cNvSpPr>
          <p:nvPr/>
        </p:nvSpPr>
        <p:spPr bwMode="auto">
          <a:xfrm flipV="1">
            <a:off x="3213100" y="5554663"/>
            <a:ext cx="41275"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78" name="Line 18"/>
          <p:cNvSpPr>
            <a:spLocks noChangeShapeType="1"/>
          </p:cNvSpPr>
          <p:nvPr/>
        </p:nvSpPr>
        <p:spPr bwMode="auto">
          <a:xfrm>
            <a:off x="4846638" y="4365625"/>
            <a:ext cx="1858962" cy="0"/>
          </a:xfrm>
          <a:prstGeom prst="line">
            <a:avLst/>
          </a:prstGeom>
          <a:noFill/>
          <a:ln w="31750">
            <a:solidFill>
              <a:srgbClr val="FFE118"/>
            </a:solidFill>
            <a:round/>
            <a:headEnd/>
            <a:tailEnd/>
          </a:ln>
        </p:spPr>
        <p:txBody>
          <a:bodyPr wrap="none" anchor="ctr"/>
          <a:lstStyle/>
          <a:p>
            <a:endParaRPr lang="en-US"/>
          </a:p>
        </p:txBody>
      </p:sp>
      <p:sp>
        <p:nvSpPr>
          <p:cNvPr id="66579" name="Line 19"/>
          <p:cNvSpPr>
            <a:spLocks noChangeShapeType="1"/>
          </p:cNvSpPr>
          <p:nvPr/>
        </p:nvSpPr>
        <p:spPr bwMode="auto">
          <a:xfrm>
            <a:off x="7005638" y="4365625"/>
            <a:ext cx="1858962" cy="0"/>
          </a:xfrm>
          <a:prstGeom prst="line">
            <a:avLst/>
          </a:prstGeom>
          <a:noFill/>
          <a:ln w="31750">
            <a:solidFill>
              <a:srgbClr val="008000"/>
            </a:solidFill>
            <a:round/>
            <a:headEnd/>
            <a:tailEnd/>
          </a:ln>
        </p:spPr>
        <p:txBody>
          <a:bodyPr wrap="none" anchor="ctr"/>
          <a:lstStyle/>
          <a:p>
            <a:endParaRPr lang="en-US"/>
          </a:p>
        </p:txBody>
      </p:sp>
      <p:sp>
        <p:nvSpPr>
          <p:cNvPr id="66580" name="Line 20"/>
          <p:cNvSpPr>
            <a:spLocks noChangeShapeType="1"/>
          </p:cNvSpPr>
          <p:nvPr/>
        </p:nvSpPr>
        <p:spPr bwMode="auto">
          <a:xfrm>
            <a:off x="6084888" y="5686425"/>
            <a:ext cx="0" cy="0"/>
          </a:xfrm>
          <a:prstGeom prst="line">
            <a:avLst/>
          </a:prstGeom>
          <a:noFill/>
          <a:ln w="19050">
            <a:solidFill>
              <a:srgbClr val="000000"/>
            </a:solidFill>
            <a:round/>
            <a:headEnd/>
            <a:tailEnd/>
          </a:ln>
        </p:spPr>
        <p:txBody>
          <a:bodyPr wrap="none" anchor="ctr"/>
          <a:lstStyle/>
          <a:p>
            <a:endParaRPr lang="en-US"/>
          </a:p>
        </p:txBody>
      </p:sp>
      <p:sp>
        <p:nvSpPr>
          <p:cNvPr id="66581" name="Line 21"/>
          <p:cNvSpPr>
            <a:spLocks noChangeShapeType="1"/>
          </p:cNvSpPr>
          <p:nvPr/>
        </p:nvSpPr>
        <p:spPr bwMode="auto">
          <a:xfrm>
            <a:off x="7040563" y="5818188"/>
            <a:ext cx="0" cy="0"/>
          </a:xfrm>
          <a:prstGeom prst="line">
            <a:avLst/>
          </a:prstGeom>
          <a:noFill/>
          <a:ln w="19050">
            <a:solidFill>
              <a:srgbClr val="000000"/>
            </a:solidFill>
            <a:round/>
            <a:headEnd/>
            <a:tailEnd/>
          </a:ln>
        </p:spPr>
        <p:txBody>
          <a:bodyPr wrap="none" anchor="ctr"/>
          <a:lstStyle/>
          <a:p>
            <a:endParaRPr lang="en-US"/>
          </a:p>
        </p:txBody>
      </p:sp>
      <p:sp>
        <p:nvSpPr>
          <p:cNvPr id="66582" name="Oval 22"/>
          <p:cNvSpPr>
            <a:spLocks noChangeArrowheads="1"/>
          </p:cNvSpPr>
          <p:nvPr/>
        </p:nvSpPr>
        <p:spPr bwMode="auto">
          <a:xfrm>
            <a:off x="5122863" y="4102100"/>
            <a:ext cx="119062"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583" name="AutoShape 23"/>
          <p:cNvSpPr>
            <a:spLocks noChangeArrowheads="1"/>
          </p:cNvSpPr>
          <p:nvPr/>
        </p:nvSpPr>
        <p:spPr bwMode="auto">
          <a:xfrm flipV="1">
            <a:off x="5068888" y="4100513"/>
            <a:ext cx="119062"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84" name="Line 24"/>
          <p:cNvSpPr>
            <a:spLocks noChangeShapeType="1"/>
          </p:cNvSpPr>
          <p:nvPr/>
        </p:nvSpPr>
        <p:spPr bwMode="auto">
          <a:xfrm>
            <a:off x="5176838" y="3903663"/>
            <a:ext cx="0" cy="179387"/>
          </a:xfrm>
          <a:prstGeom prst="line">
            <a:avLst/>
          </a:prstGeom>
          <a:noFill/>
          <a:ln w="19050">
            <a:solidFill>
              <a:srgbClr val="FFE118"/>
            </a:solidFill>
            <a:round/>
            <a:headEnd/>
            <a:tailEnd/>
          </a:ln>
        </p:spPr>
        <p:txBody>
          <a:bodyPr wrap="none" anchor="ctr"/>
          <a:lstStyle/>
          <a:p>
            <a:endParaRPr lang="en-US"/>
          </a:p>
        </p:txBody>
      </p:sp>
      <p:sp>
        <p:nvSpPr>
          <p:cNvPr id="66585" name="Oval 25"/>
          <p:cNvSpPr>
            <a:spLocks noChangeArrowheads="1"/>
          </p:cNvSpPr>
          <p:nvPr/>
        </p:nvSpPr>
        <p:spPr bwMode="auto">
          <a:xfrm>
            <a:off x="5157788" y="4083050"/>
            <a:ext cx="46037"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586" name="Line 26"/>
          <p:cNvSpPr>
            <a:spLocks noChangeShapeType="1"/>
          </p:cNvSpPr>
          <p:nvPr/>
        </p:nvSpPr>
        <p:spPr bwMode="auto">
          <a:xfrm>
            <a:off x="5175250" y="4238625"/>
            <a:ext cx="0" cy="123825"/>
          </a:xfrm>
          <a:prstGeom prst="line">
            <a:avLst/>
          </a:prstGeom>
          <a:noFill/>
          <a:ln w="19050">
            <a:solidFill>
              <a:srgbClr val="FFE118"/>
            </a:solidFill>
            <a:round/>
            <a:headEnd/>
            <a:tailEnd/>
          </a:ln>
        </p:spPr>
        <p:txBody>
          <a:bodyPr wrap="none" anchor="ctr"/>
          <a:lstStyle/>
          <a:p>
            <a:endParaRPr lang="en-US"/>
          </a:p>
        </p:txBody>
      </p:sp>
      <p:sp>
        <p:nvSpPr>
          <p:cNvPr id="66587" name="Oval 27"/>
          <p:cNvSpPr>
            <a:spLocks noChangeArrowheads="1"/>
          </p:cNvSpPr>
          <p:nvPr/>
        </p:nvSpPr>
        <p:spPr bwMode="auto">
          <a:xfrm>
            <a:off x="5157788" y="4202113"/>
            <a:ext cx="46037" cy="333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588" name="Oval 28"/>
          <p:cNvSpPr>
            <a:spLocks noChangeArrowheads="1"/>
          </p:cNvSpPr>
          <p:nvPr/>
        </p:nvSpPr>
        <p:spPr bwMode="auto">
          <a:xfrm>
            <a:off x="5897563" y="4102100"/>
            <a:ext cx="119062"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589" name="AutoShape 29"/>
          <p:cNvSpPr>
            <a:spLocks noChangeArrowheads="1"/>
          </p:cNvSpPr>
          <p:nvPr/>
        </p:nvSpPr>
        <p:spPr bwMode="auto">
          <a:xfrm flipV="1">
            <a:off x="5845175" y="4100513"/>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90" name="Line 30"/>
          <p:cNvSpPr>
            <a:spLocks noChangeShapeType="1"/>
          </p:cNvSpPr>
          <p:nvPr/>
        </p:nvSpPr>
        <p:spPr bwMode="auto">
          <a:xfrm>
            <a:off x="5951538" y="3889375"/>
            <a:ext cx="0" cy="188913"/>
          </a:xfrm>
          <a:prstGeom prst="line">
            <a:avLst/>
          </a:prstGeom>
          <a:noFill/>
          <a:ln w="19050">
            <a:solidFill>
              <a:srgbClr val="FFE118"/>
            </a:solidFill>
            <a:round/>
            <a:headEnd/>
            <a:tailEnd/>
          </a:ln>
        </p:spPr>
        <p:txBody>
          <a:bodyPr wrap="none" anchor="ctr"/>
          <a:lstStyle/>
          <a:p>
            <a:endParaRPr lang="en-US"/>
          </a:p>
        </p:txBody>
      </p:sp>
      <p:sp>
        <p:nvSpPr>
          <p:cNvPr id="66591" name="Oval 31"/>
          <p:cNvSpPr>
            <a:spLocks noChangeArrowheads="1"/>
          </p:cNvSpPr>
          <p:nvPr/>
        </p:nvSpPr>
        <p:spPr bwMode="auto">
          <a:xfrm>
            <a:off x="5934075" y="4083050"/>
            <a:ext cx="46038"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592" name="Line 32"/>
          <p:cNvSpPr>
            <a:spLocks noChangeShapeType="1"/>
          </p:cNvSpPr>
          <p:nvPr/>
        </p:nvSpPr>
        <p:spPr bwMode="auto">
          <a:xfrm>
            <a:off x="5949950" y="4238625"/>
            <a:ext cx="0" cy="123825"/>
          </a:xfrm>
          <a:prstGeom prst="line">
            <a:avLst/>
          </a:prstGeom>
          <a:noFill/>
          <a:ln w="19050">
            <a:solidFill>
              <a:srgbClr val="FFE118"/>
            </a:solidFill>
            <a:round/>
            <a:headEnd/>
            <a:tailEnd/>
          </a:ln>
        </p:spPr>
        <p:txBody>
          <a:bodyPr wrap="none" anchor="ctr"/>
          <a:lstStyle/>
          <a:p>
            <a:endParaRPr lang="en-US"/>
          </a:p>
        </p:txBody>
      </p:sp>
      <p:sp>
        <p:nvSpPr>
          <p:cNvPr id="66593" name="Oval 33"/>
          <p:cNvSpPr>
            <a:spLocks noChangeArrowheads="1"/>
          </p:cNvSpPr>
          <p:nvPr/>
        </p:nvSpPr>
        <p:spPr bwMode="auto">
          <a:xfrm>
            <a:off x="5934075" y="4202113"/>
            <a:ext cx="46038" cy="333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594" name="Oval 34"/>
          <p:cNvSpPr>
            <a:spLocks noChangeArrowheads="1"/>
          </p:cNvSpPr>
          <p:nvPr/>
        </p:nvSpPr>
        <p:spPr bwMode="auto">
          <a:xfrm>
            <a:off x="7994650" y="4105275"/>
            <a:ext cx="119063" cy="11430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595" name="AutoShape 35"/>
          <p:cNvSpPr>
            <a:spLocks noChangeArrowheads="1"/>
          </p:cNvSpPr>
          <p:nvPr/>
        </p:nvSpPr>
        <p:spPr bwMode="auto">
          <a:xfrm flipV="1">
            <a:off x="7943850" y="4105275"/>
            <a:ext cx="115888"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596" name="Line 36"/>
          <p:cNvSpPr>
            <a:spLocks noChangeShapeType="1"/>
          </p:cNvSpPr>
          <p:nvPr/>
        </p:nvSpPr>
        <p:spPr bwMode="auto">
          <a:xfrm>
            <a:off x="8050213" y="3898900"/>
            <a:ext cx="0" cy="188913"/>
          </a:xfrm>
          <a:prstGeom prst="line">
            <a:avLst/>
          </a:prstGeom>
          <a:noFill/>
          <a:ln w="19050">
            <a:solidFill>
              <a:srgbClr val="008000"/>
            </a:solidFill>
            <a:round/>
            <a:headEnd/>
            <a:tailEnd/>
          </a:ln>
        </p:spPr>
        <p:txBody>
          <a:bodyPr wrap="none" anchor="ctr"/>
          <a:lstStyle/>
          <a:p>
            <a:endParaRPr lang="en-US"/>
          </a:p>
        </p:txBody>
      </p:sp>
      <p:sp>
        <p:nvSpPr>
          <p:cNvPr id="66597" name="Oval 37"/>
          <p:cNvSpPr>
            <a:spLocks noChangeArrowheads="1"/>
          </p:cNvSpPr>
          <p:nvPr/>
        </p:nvSpPr>
        <p:spPr bwMode="auto">
          <a:xfrm>
            <a:off x="8031163" y="4087813"/>
            <a:ext cx="44450" cy="34925"/>
          </a:xfrm>
          <a:prstGeom prst="ellipse">
            <a:avLst/>
          </a:prstGeom>
          <a:solidFill>
            <a:srgbClr val="FFFFFF"/>
          </a:solidFill>
          <a:ln w="19050">
            <a:solidFill>
              <a:srgbClr val="008000"/>
            </a:solidFill>
            <a:round/>
            <a:headEnd/>
            <a:tailEnd/>
          </a:ln>
        </p:spPr>
        <p:txBody>
          <a:bodyPr wrap="none" anchor="ctr"/>
          <a:lstStyle/>
          <a:p>
            <a:endParaRPr lang="en-US"/>
          </a:p>
        </p:txBody>
      </p:sp>
      <p:grpSp>
        <p:nvGrpSpPr>
          <p:cNvPr id="66598" name="Group 38"/>
          <p:cNvGrpSpPr>
            <a:grpSpLocks/>
          </p:cNvGrpSpPr>
          <p:nvPr/>
        </p:nvGrpSpPr>
        <p:grpSpPr bwMode="auto">
          <a:xfrm>
            <a:off x="8031163" y="4205288"/>
            <a:ext cx="44450" cy="160337"/>
            <a:chOff x="5565" y="3002"/>
            <a:chExt cx="31" cy="115"/>
          </a:xfrm>
        </p:grpSpPr>
        <p:sp>
          <p:nvSpPr>
            <p:cNvPr id="67482" name="Line 39"/>
            <p:cNvSpPr>
              <a:spLocks noChangeShapeType="1"/>
            </p:cNvSpPr>
            <p:nvPr/>
          </p:nvSpPr>
          <p:spPr bwMode="auto">
            <a:xfrm>
              <a:off x="5577" y="3029"/>
              <a:ext cx="0" cy="88"/>
            </a:xfrm>
            <a:prstGeom prst="line">
              <a:avLst/>
            </a:prstGeom>
            <a:noFill/>
            <a:ln w="19050">
              <a:solidFill>
                <a:srgbClr val="008000"/>
              </a:solidFill>
              <a:round/>
              <a:headEnd/>
              <a:tailEnd/>
            </a:ln>
          </p:spPr>
          <p:txBody>
            <a:bodyPr wrap="none" anchor="ctr"/>
            <a:lstStyle/>
            <a:p>
              <a:endParaRPr lang="en-US"/>
            </a:p>
          </p:txBody>
        </p:sp>
        <p:sp>
          <p:nvSpPr>
            <p:cNvPr id="67483" name="Oval 40"/>
            <p:cNvSpPr>
              <a:spLocks noChangeArrowheads="1"/>
            </p:cNvSpPr>
            <p:nvPr/>
          </p:nvSpPr>
          <p:spPr bwMode="auto">
            <a:xfrm>
              <a:off x="5565" y="3002"/>
              <a:ext cx="31" cy="26"/>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6599" name="Oval 41"/>
          <p:cNvSpPr>
            <a:spLocks noChangeArrowheads="1"/>
          </p:cNvSpPr>
          <p:nvPr/>
        </p:nvSpPr>
        <p:spPr bwMode="auto">
          <a:xfrm>
            <a:off x="7237413" y="4105275"/>
            <a:ext cx="119062" cy="11430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6600" name="AutoShape 42"/>
          <p:cNvSpPr>
            <a:spLocks noChangeArrowheads="1"/>
          </p:cNvSpPr>
          <p:nvPr/>
        </p:nvSpPr>
        <p:spPr bwMode="auto">
          <a:xfrm flipV="1">
            <a:off x="7181850" y="4105275"/>
            <a:ext cx="117475"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01" name="Line 43"/>
          <p:cNvSpPr>
            <a:spLocks noChangeShapeType="1"/>
          </p:cNvSpPr>
          <p:nvPr/>
        </p:nvSpPr>
        <p:spPr bwMode="auto">
          <a:xfrm>
            <a:off x="7289800" y="3894138"/>
            <a:ext cx="0" cy="193675"/>
          </a:xfrm>
          <a:prstGeom prst="line">
            <a:avLst/>
          </a:prstGeom>
          <a:noFill/>
          <a:ln w="19050">
            <a:solidFill>
              <a:srgbClr val="008000"/>
            </a:solidFill>
            <a:round/>
            <a:headEnd/>
            <a:tailEnd/>
          </a:ln>
        </p:spPr>
        <p:txBody>
          <a:bodyPr wrap="none" anchor="ctr"/>
          <a:lstStyle/>
          <a:p>
            <a:endParaRPr lang="en-US"/>
          </a:p>
        </p:txBody>
      </p:sp>
      <p:sp>
        <p:nvSpPr>
          <p:cNvPr id="66602" name="Oval 44"/>
          <p:cNvSpPr>
            <a:spLocks noChangeArrowheads="1"/>
          </p:cNvSpPr>
          <p:nvPr/>
        </p:nvSpPr>
        <p:spPr bwMode="auto">
          <a:xfrm>
            <a:off x="7270750" y="4087813"/>
            <a:ext cx="46038" cy="34925"/>
          </a:xfrm>
          <a:prstGeom prst="ellipse">
            <a:avLst/>
          </a:prstGeom>
          <a:solidFill>
            <a:srgbClr val="FFFFFF"/>
          </a:solidFill>
          <a:ln w="19050">
            <a:solidFill>
              <a:srgbClr val="008000"/>
            </a:solidFill>
            <a:round/>
            <a:headEnd/>
            <a:tailEnd/>
          </a:ln>
        </p:spPr>
        <p:txBody>
          <a:bodyPr wrap="none" anchor="ctr"/>
          <a:lstStyle/>
          <a:p>
            <a:endParaRPr lang="en-US"/>
          </a:p>
        </p:txBody>
      </p:sp>
      <p:grpSp>
        <p:nvGrpSpPr>
          <p:cNvPr id="66603" name="Group 45"/>
          <p:cNvGrpSpPr>
            <a:grpSpLocks/>
          </p:cNvGrpSpPr>
          <p:nvPr/>
        </p:nvGrpSpPr>
        <p:grpSpPr bwMode="auto">
          <a:xfrm>
            <a:off x="7270750" y="4205288"/>
            <a:ext cx="46038" cy="160337"/>
            <a:chOff x="5038" y="3002"/>
            <a:chExt cx="32" cy="115"/>
          </a:xfrm>
        </p:grpSpPr>
        <p:sp>
          <p:nvSpPr>
            <p:cNvPr id="67480" name="Line 46"/>
            <p:cNvSpPr>
              <a:spLocks noChangeShapeType="1"/>
            </p:cNvSpPr>
            <p:nvPr/>
          </p:nvSpPr>
          <p:spPr bwMode="auto">
            <a:xfrm>
              <a:off x="5051" y="3029"/>
              <a:ext cx="0" cy="88"/>
            </a:xfrm>
            <a:prstGeom prst="line">
              <a:avLst/>
            </a:prstGeom>
            <a:noFill/>
            <a:ln w="19050">
              <a:solidFill>
                <a:srgbClr val="008000"/>
              </a:solidFill>
              <a:round/>
              <a:headEnd/>
              <a:tailEnd/>
            </a:ln>
          </p:spPr>
          <p:txBody>
            <a:bodyPr wrap="none" anchor="ctr"/>
            <a:lstStyle/>
            <a:p>
              <a:endParaRPr lang="en-US"/>
            </a:p>
          </p:txBody>
        </p:sp>
        <p:sp>
          <p:nvSpPr>
            <p:cNvPr id="67481" name="Oval 47"/>
            <p:cNvSpPr>
              <a:spLocks noChangeArrowheads="1"/>
            </p:cNvSpPr>
            <p:nvPr/>
          </p:nvSpPr>
          <p:spPr bwMode="auto">
            <a:xfrm>
              <a:off x="5038" y="3002"/>
              <a:ext cx="32" cy="26"/>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6604" name="Group 48"/>
          <p:cNvGrpSpPr>
            <a:grpSpLocks/>
          </p:cNvGrpSpPr>
          <p:nvPr/>
        </p:nvGrpSpPr>
        <p:grpSpPr bwMode="auto">
          <a:xfrm>
            <a:off x="8215313" y="4365625"/>
            <a:ext cx="173037" cy="974725"/>
            <a:chOff x="5692" y="3117"/>
            <a:chExt cx="120" cy="696"/>
          </a:xfrm>
        </p:grpSpPr>
        <p:sp>
          <p:nvSpPr>
            <p:cNvPr id="67472" name="Oval 49"/>
            <p:cNvSpPr>
              <a:spLocks noChangeArrowheads="1"/>
            </p:cNvSpPr>
            <p:nvPr/>
          </p:nvSpPr>
          <p:spPr bwMode="auto">
            <a:xfrm>
              <a:off x="5730" y="3217"/>
              <a:ext cx="82" cy="81"/>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73" name="AutoShape 50"/>
            <p:cNvSpPr>
              <a:spLocks noChangeArrowheads="1"/>
            </p:cNvSpPr>
            <p:nvPr/>
          </p:nvSpPr>
          <p:spPr bwMode="auto">
            <a:xfrm flipV="1">
              <a:off x="5692" y="3217"/>
              <a:ext cx="82"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474" name="Group 51"/>
            <p:cNvGrpSpPr>
              <a:grpSpLocks/>
            </p:cNvGrpSpPr>
            <p:nvPr/>
          </p:nvGrpSpPr>
          <p:grpSpPr bwMode="auto">
            <a:xfrm>
              <a:off x="5754" y="3117"/>
              <a:ext cx="32" cy="113"/>
              <a:chOff x="5754" y="3117"/>
              <a:chExt cx="32" cy="113"/>
            </a:xfrm>
          </p:grpSpPr>
          <p:sp>
            <p:nvSpPr>
              <p:cNvPr id="67478" name="Line 52"/>
              <p:cNvSpPr>
                <a:spLocks noChangeShapeType="1"/>
              </p:cNvSpPr>
              <p:nvPr/>
            </p:nvSpPr>
            <p:spPr bwMode="auto">
              <a:xfrm>
                <a:off x="5767" y="3117"/>
                <a:ext cx="0" cy="88"/>
              </a:xfrm>
              <a:prstGeom prst="line">
                <a:avLst/>
              </a:prstGeom>
              <a:noFill/>
              <a:ln w="19050">
                <a:solidFill>
                  <a:srgbClr val="008000"/>
                </a:solidFill>
                <a:round/>
                <a:headEnd/>
                <a:tailEnd/>
              </a:ln>
            </p:spPr>
            <p:txBody>
              <a:bodyPr wrap="none" anchor="ctr"/>
              <a:lstStyle/>
              <a:p>
                <a:endParaRPr lang="en-US"/>
              </a:p>
            </p:txBody>
          </p:sp>
          <p:sp>
            <p:nvSpPr>
              <p:cNvPr id="67479" name="Oval 53"/>
              <p:cNvSpPr>
                <a:spLocks noChangeArrowheads="1"/>
              </p:cNvSpPr>
              <p:nvPr/>
            </p:nvSpPr>
            <p:spPr bwMode="auto">
              <a:xfrm>
                <a:off x="5754" y="3205"/>
                <a:ext cx="32" cy="25"/>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475" name="Group 54"/>
            <p:cNvGrpSpPr>
              <a:grpSpLocks/>
            </p:cNvGrpSpPr>
            <p:nvPr/>
          </p:nvGrpSpPr>
          <p:grpSpPr bwMode="auto">
            <a:xfrm>
              <a:off x="5751" y="3292"/>
              <a:ext cx="31" cy="521"/>
              <a:chOff x="5751" y="3292"/>
              <a:chExt cx="31" cy="521"/>
            </a:xfrm>
          </p:grpSpPr>
          <p:sp>
            <p:nvSpPr>
              <p:cNvPr id="67476" name="Oval 55"/>
              <p:cNvSpPr>
                <a:spLocks noChangeArrowheads="1"/>
              </p:cNvSpPr>
              <p:nvPr/>
            </p:nvSpPr>
            <p:spPr bwMode="auto">
              <a:xfrm>
                <a:off x="5751" y="3292"/>
                <a:ext cx="31"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77" name="Line 56"/>
              <p:cNvSpPr>
                <a:spLocks noChangeShapeType="1"/>
              </p:cNvSpPr>
              <p:nvPr/>
            </p:nvSpPr>
            <p:spPr bwMode="auto">
              <a:xfrm>
                <a:off x="5769" y="3317"/>
                <a:ext cx="0" cy="496"/>
              </a:xfrm>
              <a:prstGeom prst="line">
                <a:avLst/>
              </a:prstGeom>
              <a:noFill/>
              <a:ln w="19050">
                <a:solidFill>
                  <a:srgbClr val="008000"/>
                </a:solidFill>
                <a:round/>
                <a:headEnd/>
                <a:tailEnd/>
              </a:ln>
            </p:spPr>
            <p:txBody>
              <a:bodyPr wrap="none" anchor="ctr"/>
              <a:lstStyle/>
              <a:p>
                <a:endParaRPr lang="en-US"/>
              </a:p>
            </p:txBody>
          </p:sp>
        </p:grpSp>
      </p:grpSp>
      <p:grpSp>
        <p:nvGrpSpPr>
          <p:cNvPr id="66605" name="Group 57"/>
          <p:cNvGrpSpPr>
            <a:grpSpLocks/>
          </p:cNvGrpSpPr>
          <p:nvPr/>
        </p:nvGrpSpPr>
        <p:grpSpPr bwMode="auto">
          <a:xfrm>
            <a:off x="7054850" y="5553075"/>
            <a:ext cx="171450" cy="400050"/>
            <a:chOff x="4888" y="3964"/>
            <a:chExt cx="119" cy="286"/>
          </a:xfrm>
        </p:grpSpPr>
        <p:sp>
          <p:nvSpPr>
            <p:cNvPr id="67464" name="Oval 58"/>
            <p:cNvSpPr>
              <a:spLocks noChangeArrowheads="1"/>
            </p:cNvSpPr>
            <p:nvPr/>
          </p:nvSpPr>
          <p:spPr bwMode="auto">
            <a:xfrm>
              <a:off x="4925" y="4064"/>
              <a:ext cx="82" cy="8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65" name="AutoShape 59"/>
            <p:cNvSpPr>
              <a:spLocks noChangeArrowheads="1"/>
            </p:cNvSpPr>
            <p:nvPr/>
          </p:nvSpPr>
          <p:spPr bwMode="auto">
            <a:xfrm flipV="1">
              <a:off x="4888" y="4064"/>
              <a:ext cx="82"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466" name="Group 60"/>
            <p:cNvGrpSpPr>
              <a:grpSpLocks/>
            </p:cNvGrpSpPr>
            <p:nvPr/>
          </p:nvGrpSpPr>
          <p:grpSpPr bwMode="auto">
            <a:xfrm>
              <a:off x="4949" y="3964"/>
              <a:ext cx="32" cy="114"/>
              <a:chOff x="4949" y="3964"/>
              <a:chExt cx="32" cy="114"/>
            </a:xfrm>
          </p:grpSpPr>
          <p:sp>
            <p:nvSpPr>
              <p:cNvPr id="67470" name="Line 61"/>
              <p:cNvSpPr>
                <a:spLocks noChangeShapeType="1"/>
              </p:cNvSpPr>
              <p:nvPr/>
            </p:nvSpPr>
            <p:spPr bwMode="auto">
              <a:xfrm>
                <a:off x="4962" y="3964"/>
                <a:ext cx="0" cy="88"/>
              </a:xfrm>
              <a:prstGeom prst="line">
                <a:avLst/>
              </a:prstGeom>
              <a:noFill/>
              <a:ln w="19050">
                <a:solidFill>
                  <a:srgbClr val="008000"/>
                </a:solidFill>
                <a:round/>
                <a:headEnd/>
                <a:tailEnd/>
              </a:ln>
            </p:spPr>
            <p:txBody>
              <a:bodyPr wrap="none" anchor="ctr"/>
              <a:lstStyle/>
              <a:p>
                <a:endParaRPr lang="en-US"/>
              </a:p>
            </p:txBody>
          </p:sp>
          <p:sp>
            <p:nvSpPr>
              <p:cNvPr id="67471" name="Oval 62"/>
              <p:cNvSpPr>
                <a:spLocks noChangeArrowheads="1"/>
              </p:cNvSpPr>
              <p:nvPr/>
            </p:nvSpPr>
            <p:spPr bwMode="auto">
              <a:xfrm>
                <a:off x="4949" y="4052"/>
                <a:ext cx="32" cy="26"/>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467" name="Group 63"/>
            <p:cNvGrpSpPr>
              <a:grpSpLocks/>
            </p:cNvGrpSpPr>
            <p:nvPr/>
          </p:nvGrpSpPr>
          <p:grpSpPr bwMode="auto">
            <a:xfrm>
              <a:off x="4949" y="4136"/>
              <a:ext cx="32" cy="114"/>
              <a:chOff x="4949" y="4136"/>
              <a:chExt cx="32" cy="114"/>
            </a:xfrm>
          </p:grpSpPr>
          <p:sp>
            <p:nvSpPr>
              <p:cNvPr id="67468" name="Line 64"/>
              <p:cNvSpPr>
                <a:spLocks noChangeShapeType="1"/>
              </p:cNvSpPr>
              <p:nvPr/>
            </p:nvSpPr>
            <p:spPr bwMode="auto">
              <a:xfrm>
                <a:off x="4962" y="4162"/>
                <a:ext cx="0" cy="88"/>
              </a:xfrm>
              <a:prstGeom prst="line">
                <a:avLst/>
              </a:prstGeom>
              <a:noFill/>
              <a:ln w="19050">
                <a:solidFill>
                  <a:srgbClr val="008000"/>
                </a:solidFill>
                <a:round/>
                <a:headEnd/>
                <a:tailEnd/>
              </a:ln>
            </p:spPr>
            <p:txBody>
              <a:bodyPr wrap="none" anchor="ctr"/>
              <a:lstStyle/>
              <a:p>
                <a:endParaRPr lang="en-US"/>
              </a:p>
            </p:txBody>
          </p:sp>
          <p:sp>
            <p:nvSpPr>
              <p:cNvPr id="67469" name="Oval 65"/>
              <p:cNvSpPr>
                <a:spLocks noChangeArrowheads="1"/>
              </p:cNvSpPr>
              <p:nvPr/>
            </p:nvSpPr>
            <p:spPr bwMode="auto">
              <a:xfrm>
                <a:off x="4949" y="4136"/>
                <a:ext cx="32" cy="25"/>
              </a:xfrm>
              <a:prstGeom prst="ellipse">
                <a:avLst/>
              </a:prstGeom>
              <a:solidFill>
                <a:srgbClr val="FFFFFF"/>
              </a:solidFill>
              <a:ln w="19050">
                <a:solidFill>
                  <a:srgbClr val="008000"/>
                </a:solidFill>
                <a:round/>
                <a:headEnd/>
                <a:tailEnd/>
              </a:ln>
            </p:spPr>
            <p:txBody>
              <a:bodyPr wrap="none" anchor="ctr"/>
              <a:lstStyle/>
              <a:p>
                <a:endParaRPr lang="en-US"/>
              </a:p>
            </p:txBody>
          </p:sp>
        </p:grpSp>
      </p:grpSp>
      <p:grpSp>
        <p:nvGrpSpPr>
          <p:cNvPr id="66606" name="Group 66"/>
          <p:cNvGrpSpPr>
            <a:grpSpLocks/>
          </p:cNvGrpSpPr>
          <p:nvPr/>
        </p:nvGrpSpPr>
        <p:grpSpPr bwMode="auto">
          <a:xfrm>
            <a:off x="8215313" y="5554663"/>
            <a:ext cx="173037" cy="401637"/>
            <a:chOff x="5692" y="3966"/>
            <a:chExt cx="120" cy="286"/>
          </a:xfrm>
        </p:grpSpPr>
        <p:sp>
          <p:nvSpPr>
            <p:cNvPr id="67456" name="Oval 67"/>
            <p:cNvSpPr>
              <a:spLocks noChangeArrowheads="1"/>
            </p:cNvSpPr>
            <p:nvPr/>
          </p:nvSpPr>
          <p:spPr bwMode="auto">
            <a:xfrm>
              <a:off x="5730" y="4066"/>
              <a:ext cx="82" cy="8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57" name="AutoShape 68"/>
            <p:cNvSpPr>
              <a:spLocks noChangeArrowheads="1"/>
            </p:cNvSpPr>
            <p:nvPr/>
          </p:nvSpPr>
          <p:spPr bwMode="auto">
            <a:xfrm flipV="1">
              <a:off x="5692" y="4066"/>
              <a:ext cx="82"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458" name="Group 69"/>
            <p:cNvGrpSpPr>
              <a:grpSpLocks/>
            </p:cNvGrpSpPr>
            <p:nvPr/>
          </p:nvGrpSpPr>
          <p:grpSpPr bwMode="auto">
            <a:xfrm>
              <a:off x="5754" y="3966"/>
              <a:ext cx="32" cy="114"/>
              <a:chOff x="5754" y="3966"/>
              <a:chExt cx="32" cy="114"/>
            </a:xfrm>
          </p:grpSpPr>
          <p:sp>
            <p:nvSpPr>
              <p:cNvPr id="67462" name="Line 70"/>
              <p:cNvSpPr>
                <a:spLocks noChangeShapeType="1"/>
              </p:cNvSpPr>
              <p:nvPr/>
            </p:nvSpPr>
            <p:spPr bwMode="auto">
              <a:xfrm>
                <a:off x="5767" y="3966"/>
                <a:ext cx="0" cy="88"/>
              </a:xfrm>
              <a:prstGeom prst="line">
                <a:avLst/>
              </a:prstGeom>
              <a:noFill/>
              <a:ln w="19050">
                <a:solidFill>
                  <a:srgbClr val="008000"/>
                </a:solidFill>
                <a:round/>
                <a:headEnd/>
                <a:tailEnd/>
              </a:ln>
            </p:spPr>
            <p:txBody>
              <a:bodyPr wrap="none" anchor="ctr"/>
              <a:lstStyle/>
              <a:p>
                <a:endParaRPr lang="en-US"/>
              </a:p>
            </p:txBody>
          </p:sp>
          <p:sp>
            <p:nvSpPr>
              <p:cNvPr id="67463" name="Oval 71"/>
              <p:cNvSpPr>
                <a:spLocks noChangeArrowheads="1"/>
              </p:cNvSpPr>
              <p:nvPr/>
            </p:nvSpPr>
            <p:spPr bwMode="auto">
              <a:xfrm>
                <a:off x="5754" y="4054"/>
                <a:ext cx="32" cy="26"/>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459" name="Group 72"/>
            <p:cNvGrpSpPr>
              <a:grpSpLocks/>
            </p:cNvGrpSpPr>
            <p:nvPr/>
          </p:nvGrpSpPr>
          <p:grpSpPr bwMode="auto">
            <a:xfrm>
              <a:off x="5754" y="4139"/>
              <a:ext cx="32" cy="113"/>
              <a:chOff x="5754" y="4139"/>
              <a:chExt cx="32" cy="113"/>
            </a:xfrm>
          </p:grpSpPr>
          <p:sp>
            <p:nvSpPr>
              <p:cNvPr id="67460" name="Line 73"/>
              <p:cNvSpPr>
                <a:spLocks noChangeShapeType="1"/>
              </p:cNvSpPr>
              <p:nvPr/>
            </p:nvSpPr>
            <p:spPr bwMode="auto">
              <a:xfrm>
                <a:off x="5766" y="4164"/>
                <a:ext cx="0" cy="88"/>
              </a:xfrm>
              <a:prstGeom prst="line">
                <a:avLst/>
              </a:prstGeom>
              <a:noFill/>
              <a:ln w="19050">
                <a:solidFill>
                  <a:srgbClr val="008000"/>
                </a:solidFill>
                <a:round/>
                <a:headEnd/>
                <a:tailEnd/>
              </a:ln>
            </p:spPr>
            <p:txBody>
              <a:bodyPr wrap="none" anchor="ctr"/>
              <a:lstStyle/>
              <a:p>
                <a:endParaRPr lang="en-US"/>
              </a:p>
            </p:txBody>
          </p:sp>
          <p:sp>
            <p:nvSpPr>
              <p:cNvPr id="67461" name="Oval 74"/>
              <p:cNvSpPr>
                <a:spLocks noChangeArrowheads="1"/>
              </p:cNvSpPr>
              <p:nvPr/>
            </p:nvSpPr>
            <p:spPr bwMode="auto">
              <a:xfrm>
                <a:off x="5754" y="4139"/>
                <a:ext cx="32" cy="25"/>
              </a:xfrm>
              <a:prstGeom prst="ellipse">
                <a:avLst/>
              </a:prstGeom>
              <a:solidFill>
                <a:srgbClr val="FFFFFF"/>
              </a:solidFill>
              <a:ln w="19050">
                <a:solidFill>
                  <a:srgbClr val="008000"/>
                </a:solidFill>
                <a:round/>
                <a:headEnd/>
                <a:tailEnd/>
              </a:ln>
            </p:spPr>
            <p:txBody>
              <a:bodyPr wrap="none" anchor="ctr"/>
              <a:lstStyle/>
              <a:p>
                <a:endParaRPr lang="en-US"/>
              </a:p>
            </p:txBody>
          </p:sp>
        </p:grpSp>
      </p:grpSp>
      <p:sp>
        <p:nvSpPr>
          <p:cNvPr id="66607" name="Oval 75"/>
          <p:cNvSpPr>
            <a:spLocks noChangeArrowheads="1"/>
          </p:cNvSpPr>
          <p:nvPr/>
        </p:nvSpPr>
        <p:spPr bwMode="auto">
          <a:xfrm>
            <a:off x="4962525" y="5684838"/>
            <a:ext cx="119063"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08" name="AutoShape 76"/>
          <p:cNvSpPr>
            <a:spLocks noChangeArrowheads="1"/>
          </p:cNvSpPr>
          <p:nvPr/>
        </p:nvSpPr>
        <p:spPr bwMode="auto">
          <a:xfrm flipV="1">
            <a:off x="4910138" y="5681663"/>
            <a:ext cx="119062"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09" name="Line 77"/>
          <p:cNvSpPr>
            <a:spLocks noChangeShapeType="1"/>
          </p:cNvSpPr>
          <p:nvPr/>
        </p:nvSpPr>
        <p:spPr bwMode="auto">
          <a:xfrm>
            <a:off x="5018088" y="5541963"/>
            <a:ext cx="0" cy="123825"/>
          </a:xfrm>
          <a:prstGeom prst="line">
            <a:avLst/>
          </a:prstGeom>
          <a:noFill/>
          <a:ln w="19050">
            <a:solidFill>
              <a:srgbClr val="FFE118"/>
            </a:solidFill>
            <a:round/>
            <a:headEnd/>
            <a:tailEnd/>
          </a:ln>
        </p:spPr>
        <p:txBody>
          <a:bodyPr wrap="none" anchor="ctr"/>
          <a:lstStyle/>
          <a:p>
            <a:endParaRPr lang="en-US"/>
          </a:p>
        </p:txBody>
      </p:sp>
      <p:sp>
        <p:nvSpPr>
          <p:cNvPr id="66610" name="Oval 78"/>
          <p:cNvSpPr>
            <a:spLocks noChangeArrowheads="1"/>
          </p:cNvSpPr>
          <p:nvPr/>
        </p:nvSpPr>
        <p:spPr bwMode="auto">
          <a:xfrm>
            <a:off x="4999038" y="5665788"/>
            <a:ext cx="46037"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11" name="Line 79"/>
          <p:cNvSpPr>
            <a:spLocks noChangeShapeType="1"/>
          </p:cNvSpPr>
          <p:nvPr/>
        </p:nvSpPr>
        <p:spPr bwMode="auto">
          <a:xfrm>
            <a:off x="5016500" y="5819775"/>
            <a:ext cx="0" cy="123825"/>
          </a:xfrm>
          <a:prstGeom prst="line">
            <a:avLst/>
          </a:prstGeom>
          <a:noFill/>
          <a:ln w="19050">
            <a:solidFill>
              <a:srgbClr val="FFE118"/>
            </a:solidFill>
            <a:round/>
            <a:headEnd/>
            <a:tailEnd/>
          </a:ln>
        </p:spPr>
        <p:txBody>
          <a:bodyPr wrap="none" anchor="ctr"/>
          <a:lstStyle/>
          <a:p>
            <a:endParaRPr lang="en-US"/>
          </a:p>
        </p:txBody>
      </p:sp>
      <p:sp>
        <p:nvSpPr>
          <p:cNvPr id="66612" name="Oval 80"/>
          <p:cNvSpPr>
            <a:spLocks noChangeArrowheads="1"/>
          </p:cNvSpPr>
          <p:nvPr/>
        </p:nvSpPr>
        <p:spPr bwMode="auto">
          <a:xfrm>
            <a:off x="4999038" y="5783263"/>
            <a:ext cx="46037" cy="3651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13" name="Oval 81"/>
          <p:cNvSpPr>
            <a:spLocks noChangeArrowheads="1"/>
          </p:cNvSpPr>
          <p:nvPr/>
        </p:nvSpPr>
        <p:spPr bwMode="auto">
          <a:xfrm>
            <a:off x="4962525" y="4506913"/>
            <a:ext cx="119063"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14" name="AutoShape 82"/>
          <p:cNvSpPr>
            <a:spLocks noChangeArrowheads="1"/>
          </p:cNvSpPr>
          <p:nvPr/>
        </p:nvSpPr>
        <p:spPr bwMode="auto">
          <a:xfrm flipV="1">
            <a:off x="4910138" y="4506913"/>
            <a:ext cx="119062"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15" name="Line 83"/>
          <p:cNvSpPr>
            <a:spLocks noChangeShapeType="1"/>
          </p:cNvSpPr>
          <p:nvPr/>
        </p:nvSpPr>
        <p:spPr bwMode="auto">
          <a:xfrm>
            <a:off x="5018088" y="4365625"/>
            <a:ext cx="0" cy="123825"/>
          </a:xfrm>
          <a:prstGeom prst="line">
            <a:avLst/>
          </a:prstGeom>
          <a:noFill/>
          <a:ln w="19050">
            <a:solidFill>
              <a:srgbClr val="FFE118"/>
            </a:solidFill>
            <a:round/>
            <a:headEnd/>
            <a:tailEnd/>
          </a:ln>
        </p:spPr>
        <p:txBody>
          <a:bodyPr wrap="none" anchor="ctr"/>
          <a:lstStyle/>
          <a:p>
            <a:endParaRPr lang="en-US"/>
          </a:p>
        </p:txBody>
      </p:sp>
      <p:sp>
        <p:nvSpPr>
          <p:cNvPr id="66616" name="Oval 84"/>
          <p:cNvSpPr>
            <a:spLocks noChangeArrowheads="1"/>
          </p:cNvSpPr>
          <p:nvPr/>
        </p:nvSpPr>
        <p:spPr bwMode="auto">
          <a:xfrm>
            <a:off x="4999038" y="4489450"/>
            <a:ext cx="46037"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17" name="Oval 85"/>
          <p:cNvSpPr>
            <a:spLocks noChangeArrowheads="1"/>
          </p:cNvSpPr>
          <p:nvPr/>
        </p:nvSpPr>
        <p:spPr bwMode="auto">
          <a:xfrm>
            <a:off x="4999038" y="4608513"/>
            <a:ext cx="46037"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18" name="Line 86"/>
          <p:cNvSpPr>
            <a:spLocks noChangeShapeType="1"/>
          </p:cNvSpPr>
          <p:nvPr/>
        </p:nvSpPr>
        <p:spPr bwMode="auto">
          <a:xfrm>
            <a:off x="5018088" y="4648200"/>
            <a:ext cx="0" cy="693738"/>
          </a:xfrm>
          <a:prstGeom prst="line">
            <a:avLst/>
          </a:prstGeom>
          <a:noFill/>
          <a:ln w="19050">
            <a:solidFill>
              <a:srgbClr val="FFE118"/>
            </a:solidFill>
            <a:round/>
            <a:headEnd/>
            <a:tailEnd/>
          </a:ln>
        </p:spPr>
        <p:txBody>
          <a:bodyPr wrap="none" anchor="ctr"/>
          <a:lstStyle/>
          <a:p>
            <a:endParaRPr lang="en-US"/>
          </a:p>
        </p:txBody>
      </p:sp>
      <p:sp>
        <p:nvSpPr>
          <p:cNvPr id="66619" name="AutoShape 87"/>
          <p:cNvSpPr>
            <a:spLocks noChangeArrowheads="1"/>
          </p:cNvSpPr>
          <p:nvPr/>
        </p:nvSpPr>
        <p:spPr bwMode="auto">
          <a:xfrm flipV="1">
            <a:off x="6211888" y="4916488"/>
            <a:ext cx="484187" cy="227012"/>
          </a:xfrm>
          <a:prstGeom prst="roundRect">
            <a:avLst>
              <a:gd name="adj" fmla="val 14972"/>
            </a:avLst>
          </a:prstGeom>
          <a:solidFill>
            <a:srgbClr val="FFE118"/>
          </a:solidFill>
          <a:ln w="19050">
            <a:solidFill>
              <a:srgbClr val="FFE118"/>
            </a:solidFill>
            <a:round/>
            <a:headEnd/>
            <a:tailEnd/>
          </a:ln>
        </p:spPr>
        <p:txBody>
          <a:bodyPr wrap="none" anchor="ctr"/>
          <a:lstStyle/>
          <a:p>
            <a:endParaRPr lang="en-US"/>
          </a:p>
        </p:txBody>
      </p:sp>
      <p:sp>
        <p:nvSpPr>
          <p:cNvPr id="66620" name="AutoShape 88"/>
          <p:cNvSpPr>
            <a:spLocks noChangeArrowheads="1"/>
          </p:cNvSpPr>
          <p:nvPr/>
        </p:nvSpPr>
        <p:spPr bwMode="auto">
          <a:xfrm flipV="1">
            <a:off x="4770438" y="5330825"/>
            <a:ext cx="485775" cy="225425"/>
          </a:xfrm>
          <a:prstGeom prst="roundRect">
            <a:avLst>
              <a:gd name="adj" fmla="val 14972"/>
            </a:avLst>
          </a:prstGeom>
          <a:solidFill>
            <a:srgbClr val="FFE118"/>
          </a:solidFill>
          <a:ln w="19050">
            <a:solidFill>
              <a:srgbClr val="FFE118"/>
            </a:solidFill>
            <a:round/>
            <a:headEnd/>
            <a:tailEnd/>
          </a:ln>
        </p:spPr>
        <p:txBody>
          <a:bodyPr wrap="none" anchor="ctr"/>
          <a:lstStyle/>
          <a:p>
            <a:endParaRPr lang="en-US"/>
          </a:p>
        </p:txBody>
      </p:sp>
      <p:sp>
        <p:nvSpPr>
          <p:cNvPr id="66621" name="Oval 89"/>
          <p:cNvSpPr>
            <a:spLocks noChangeArrowheads="1"/>
          </p:cNvSpPr>
          <p:nvPr/>
        </p:nvSpPr>
        <p:spPr bwMode="auto">
          <a:xfrm>
            <a:off x="6410325" y="4506913"/>
            <a:ext cx="115888"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22" name="AutoShape 90"/>
          <p:cNvSpPr>
            <a:spLocks noChangeArrowheads="1"/>
          </p:cNvSpPr>
          <p:nvPr/>
        </p:nvSpPr>
        <p:spPr bwMode="auto">
          <a:xfrm flipV="1">
            <a:off x="6354763" y="4506913"/>
            <a:ext cx="115887"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23" name="Line 91"/>
          <p:cNvSpPr>
            <a:spLocks noChangeShapeType="1"/>
          </p:cNvSpPr>
          <p:nvPr/>
        </p:nvSpPr>
        <p:spPr bwMode="auto">
          <a:xfrm>
            <a:off x="6462713" y="4365625"/>
            <a:ext cx="0" cy="123825"/>
          </a:xfrm>
          <a:prstGeom prst="line">
            <a:avLst/>
          </a:prstGeom>
          <a:noFill/>
          <a:ln w="19050">
            <a:solidFill>
              <a:srgbClr val="FFE118"/>
            </a:solidFill>
            <a:round/>
            <a:headEnd/>
            <a:tailEnd/>
          </a:ln>
        </p:spPr>
        <p:txBody>
          <a:bodyPr wrap="none" anchor="ctr"/>
          <a:lstStyle/>
          <a:p>
            <a:endParaRPr lang="en-US"/>
          </a:p>
        </p:txBody>
      </p:sp>
      <p:sp>
        <p:nvSpPr>
          <p:cNvPr id="66624" name="Oval 92"/>
          <p:cNvSpPr>
            <a:spLocks noChangeArrowheads="1"/>
          </p:cNvSpPr>
          <p:nvPr/>
        </p:nvSpPr>
        <p:spPr bwMode="auto">
          <a:xfrm>
            <a:off x="6442075" y="4489450"/>
            <a:ext cx="46038"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25" name="Line 93"/>
          <p:cNvSpPr>
            <a:spLocks noChangeShapeType="1"/>
          </p:cNvSpPr>
          <p:nvPr/>
        </p:nvSpPr>
        <p:spPr bwMode="auto">
          <a:xfrm>
            <a:off x="6465888" y="4645025"/>
            <a:ext cx="0" cy="123825"/>
          </a:xfrm>
          <a:prstGeom prst="line">
            <a:avLst/>
          </a:prstGeom>
          <a:noFill/>
          <a:ln w="19050">
            <a:solidFill>
              <a:srgbClr val="FFE118"/>
            </a:solidFill>
            <a:round/>
            <a:headEnd/>
            <a:tailEnd/>
          </a:ln>
        </p:spPr>
        <p:txBody>
          <a:bodyPr wrap="none" anchor="ctr"/>
          <a:lstStyle/>
          <a:p>
            <a:endParaRPr lang="en-US"/>
          </a:p>
        </p:txBody>
      </p:sp>
      <p:sp>
        <p:nvSpPr>
          <p:cNvPr id="66626" name="Oval 94"/>
          <p:cNvSpPr>
            <a:spLocks noChangeArrowheads="1"/>
          </p:cNvSpPr>
          <p:nvPr/>
        </p:nvSpPr>
        <p:spPr bwMode="auto">
          <a:xfrm>
            <a:off x="6442075" y="4608513"/>
            <a:ext cx="46038"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27" name="Line 95"/>
          <p:cNvSpPr>
            <a:spLocks noChangeShapeType="1"/>
          </p:cNvSpPr>
          <p:nvPr/>
        </p:nvSpPr>
        <p:spPr bwMode="auto">
          <a:xfrm>
            <a:off x="6462713" y="4762500"/>
            <a:ext cx="0" cy="150813"/>
          </a:xfrm>
          <a:prstGeom prst="line">
            <a:avLst/>
          </a:prstGeom>
          <a:noFill/>
          <a:ln w="19050">
            <a:solidFill>
              <a:srgbClr val="FFE118"/>
            </a:solidFill>
            <a:round/>
            <a:headEnd/>
            <a:tailEnd/>
          </a:ln>
        </p:spPr>
        <p:txBody>
          <a:bodyPr wrap="none" anchor="ctr"/>
          <a:lstStyle/>
          <a:p>
            <a:endParaRPr lang="en-US"/>
          </a:p>
        </p:txBody>
      </p:sp>
      <p:sp>
        <p:nvSpPr>
          <p:cNvPr id="66628" name="Oval 96"/>
          <p:cNvSpPr>
            <a:spLocks noChangeArrowheads="1"/>
          </p:cNvSpPr>
          <p:nvPr/>
        </p:nvSpPr>
        <p:spPr bwMode="auto">
          <a:xfrm>
            <a:off x="5640388" y="4506913"/>
            <a:ext cx="117475" cy="11271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29" name="AutoShape 97"/>
          <p:cNvSpPr>
            <a:spLocks noChangeArrowheads="1"/>
          </p:cNvSpPr>
          <p:nvPr/>
        </p:nvSpPr>
        <p:spPr bwMode="auto">
          <a:xfrm flipV="1">
            <a:off x="5584825" y="4506913"/>
            <a:ext cx="120650"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30" name="Line 98"/>
          <p:cNvSpPr>
            <a:spLocks noChangeShapeType="1"/>
          </p:cNvSpPr>
          <p:nvPr/>
        </p:nvSpPr>
        <p:spPr bwMode="auto">
          <a:xfrm>
            <a:off x="5692775" y="4365625"/>
            <a:ext cx="0" cy="123825"/>
          </a:xfrm>
          <a:prstGeom prst="line">
            <a:avLst/>
          </a:prstGeom>
          <a:noFill/>
          <a:ln w="19050">
            <a:solidFill>
              <a:srgbClr val="FFE118"/>
            </a:solidFill>
            <a:round/>
            <a:headEnd/>
            <a:tailEnd/>
          </a:ln>
        </p:spPr>
        <p:txBody>
          <a:bodyPr wrap="none" anchor="ctr"/>
          <a:lstStyle/>
          <a:p>
            <a:endParaRPr lang="en-US"/>
          </a:p>
        </p:txBody>
      </p:sp>
      <p:sp>
        <p:nvSpPr>
          <p:cNvPr id="66631" name="Oval 99"/>
          <p:cNvSpPr>
            <a:spLocks noChangeArrowheads="1"/>
          </p:cNvSpPr>
          <p:nvPr/>
        </p:nvSpPr>
        <p:spPr bwMode="auto">
          <a:xfrm>
            <a:off x="5675313" y="4489450"/>
            <a:ext cx="46037"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32" name="Line 100"/>
          <p:cNvSpPr>
            <a:spLocks noChangeShapeType="1"/>
          </p:cNvSpPr>
          <p:nvPr/>
        </p:nvSpPr>
        <p:spPr bwMode="auto">
          <a:xfrm>
            <a:off x="5692775" y="4643438"/>
            <a:ext cx="0" cy="125412"/>
          </a:xfrm>
          <a:prstGeom prst="line">
            <a:avLst/>
          </a:prstGeom>
          <a:noFill/>
          <a:ln w="19050">
            <a:solidFill>
              <a:srgbClr val="FFE118"/>
            </a:solidFill>
            <a:round/>
            <a:headEnd/>
            <a:tailEnd/>
          </a:ln>
        </p:spPr>
        <p:txBody>
          <a:bodyPr wrap="none" anchor="ctr"/>
          <a:lstStyle/>
          <a:p>
            <a:endParaRPr lang="en-US"/>
          </a:p>
        </p:txBody>
      </p:sp>
      <p:sp>
        <p:nvSpPr>
          <p:cNvPr id="66633" name="Oval 101"/>
          <p:cNvSpPr>
            <a:spLocks noChangeArrowheads="1"/>
          </p:cNvSpPr>
          <p:nvPr/>
        </p:nvSpPr>
        <p:spPr bwMode="auto">
          <a:xfrm>
            <a:off x="5675313" y="4608513"/>
            <a:ext cx="46037" cy="333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34" name="Line 102"/>
          <p:cNvSpPr>
            <a:spLocks noChangeShapeType="1"/>
          </p:cNvSpPr>
          <p:nvPr/>
        </p:nvSpPr>
        <p:spPr bwMode="auto">
          <a:xfrm>
            <a:off x="5521325" y="4768850"/>
            <a:ext cx="328613" cy="0"/>
          </a:xfrm>
          <a:prstGeom prst="line">
            <a:avLst/>
          </a:prstGeom>
          <a:noFill/>
          <a:ln w="19050">
            <a:solidFill>
              <a:srgbClr val="FFE118"/>
            </a:solidFill>
            <a:round/>
            <a:headEnd/>
            <a:tailEnd/>
          </a:ln>
        </p:spPr>
        <p:txBody>
          <a:bodyPr wrap="none" anchor="ctr"/>
          <a:lstStyle/>
          <a:p>
            <a:endParaRPr lang="en-US"/>
          </a:p>
        </p:txBody>
      </p:sp>
      <p:sp>
        <p:nvSpPr>
          <p:cNvPr id="66635" name="AutoShape 103"/>
          <p:cNvSpPr>
            <a:spLocks noChangeArrowheads="1"/>
          </p:cNvSpPr>
          <p:nvPr/>
        </p:nvSpPr>
        <p:spPr bwMode="auto">
          <a:xfrm flipV="1">
            <a:off x="4937125" y="3603625"/>
            <a:ext cx="442913" cy="298450"/>
          </a:xfrm>
          <a:prstGeom prst="roundRect">
            <a:avLst>
              <a:gd name="adj" fmla="val 14898"/>
            </a:avLst>
          </a:prstGeom>
          <a:solidFill>
            <a:srgbClr val="FFE118"/>
          </a:solidFill>
          <a:ln w="19050">
            <a:solidFill>
              <a:srgbClr val="FFE118"/>
            </a:solidFill>
            <a:round/>
            <a:headEnd/>
            <a:tailEnd/>
          </a:ln>
        </p:spPr>
        <p:txBody>
          <a:bodyPr wrap="none" anchor="ctr"/>
          <a:lstStyle/>
          <a:p>
            <a:endParaRPr lang="en-US"/>
          </a:p>
        </p:txBody>
      </p:sp>
      <p:sp>
        <p:nvSpPr>
          <p:cNvPr id="66636" name="Rectangle 104"/>
          <p:cNvSpPr>
            <a:spLocks noChangeArrowheads="1"/>
          </p:cNvSpPr>
          <p:nvPr/>
        </p:nvSpPr>
        <p:spPr bwMode="auto">
          <a:xfrm>
            <a:off x="4956175" y="3697288"/>
            <a:ext cx="449263"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1DD1CA</a:t>
            </a:r>
            <a:endParaRPr lang="en-US" sz="2200">
              <a:latin typeface="Times New Roman" pitchFamily="18" charset="0"/>
            </a:endParaRPr>
          </a:p>
        </p:txBody>
      </p:sp>
      <p:sp>
        <p:nvSpPr>
          <p:cNvPr id="66637" name="AutoShape 105"/>
          <p:cNvSpPr>
            <a:spLocks noChangeArrowheads="1"/>
          </p:cNvSpPr>
          <p:nvPr/>
        </p:nvSpPr>
        <p:spPr bwMode="auto">
          <a:xfrm flipV="1">
            <a:off x="5708650" y="3592513"/>
            <a:ext cx="444500" cy="296862"/>
          </a:xfrm>
          <a:prstGeom prst="roundRect">
            <a:avLst>
              <a:gd name="adj" fmla="val 14898"/>
            </a:avLst>
          </a:prstGeom>
          <a:solidFill>
            <a:srgbClr val="FFE118"/>
          </a:solidFill>
          <a:ln w="19050">
            <a:solidFill>
              <a:srgbClr val="FFE118"/>
            </a:solidFill>
            <a:round/>
            <a:headEnd/>
            <a:tailEnd/>
          </a:ln>
        </p:spPr>
        <p:txBody>
          <a:bodyPr wrap="none" anchor="ctr"/>
          <a:lstStyle/>
          <a:p>
            <a:endParaRPr lang="en-US"/>
          </a:p>
        </p:txBody>
      </p:sp>
      <p:sp>
        <p:nvSpPr>
          <p:cNvPr id="66638" name="Text Box 106"/>
          <p:cNvSpPr txBox="1">
            <a:spLocks noChangeArrowheads="1"/>
          </p:cNvSpPr>
          <p:nvPr/>
        </p:nvSpPr>
        <p:spPr bwMode="auto">
          <a:xfrm>
            <a:off x="5732463" y="3687763"/>
            <a:ext cx="449262"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1DD1CB</a:t>
            </a:r>
            <a:endParaRPr lang="en-US" sz="2200">
              <a:latin typeface="Times New Roman" pitchFamily="18" charset="0"/>
            </a:endParaRPr>
          </a:p>
        </p:txBody>
      </p:sp>
      <p:grpSp>
        <p:nvGrpSpPr>
          <p:cNvPr id="66639" name="Group 107"/>
          <p:cNvGrpSpPr>
            <a:grpSpLocks/>
          </p:cNvGrpSpPr>
          <p:nvPr/>
        </p:nvGrpSpPr>
        <p:grpSpPr bwMode="auto">
          <a:xfrm>
            <a:off x="7315200" y="4364038"/>
            <a:ext cx="328613" cy="404812"/>
            <a:chOff x="5069" y="3116"/>
            <a:chExt cx="228" cy="288"/>
          </a:xfrm>
        </p:grpSpPr>
        <p:sp>
          <p:nvSpPr>
            <p:cNvPr id="67447" name="Oval 108"/>
            <p:cNvSpPr>
              <a:spLocks noChangeArrowheads="1"/>
            </p:cNvSpPr>
            <p:nvPr/>
          </p:nvSpPr>
          <p:spPr bwMode="auto">
            <a:xfrm>
              <a:off x="5144" y="3217"/>
              <a:ext cx="82" cy="81"/>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48" name="AutoShape 109"/>
            <p:cNvSpPr>
              <a:spLocks noChangeArrowheads="1"/>
            </p:cNvSpPr>
            <p:nvPr/>
          </p:nvSpPr>
          <p:spPr bwMode="auto">
            <a:xfrm flipV="1">
              <a:off x="5107" y="3216"/>
              <a:ext cx="81"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449" name="Group 110"/>
            <p:cNvGrpSpPr>
              <a:grpSpLocks/>
            </p:cNvGrpSpPr>
            <p:nvPr/>
          </p:nvGrpSpPr>
          <p:grpSpPr bwMode="auto">
            <a:xfrm>
              <a:off x="5169" y="3116"/>
              <a:ext cx="32" cy="113"/>
              <a:chOff x="5169" y="3116"/>
              <a:chExt cx="32" cy="113"/>
            </a:xfrm>
          </p:grpSpPr>
          <p:sp>
            <p:nvSpPr>
              <p:cNvPr id="67454" name="Line 111"/>
              <p:cNvSpPr>
                <a:spLocks noChangeShapeType="1"/>
              </p:cNvSpPr>
              <p:nvPr/>
            </p:nvSpPr>
            <p:spPr bwMode="auto">
              <a:xfrm>
                <a:off x="5182" y="3116"/>
                <a:ext cx="0" cy="88"/>
              </a:xfrm>
              <a:prstGeom prst="line">
                <a:avLst/>
              </a:prstGeom>
              <a:noFill/>
              <a:ln w="19050">
                <a:solidFill>
                  <a:srgbClr val="008000"/>
                </a:solidFill>
                <a:round/>
                <a:headEnd/>
                <a:tailEnd/>
              </a:ln>
            </p:spPr>
            <p:txBody>
              <a:bodyPr wrap="none" anchor="ctr"/>
              <a:lstStyle/>
              <a:p>
                <a:endParaRPr lang="en-US"/>
              </a:p>
            </p:txBody>
          </p:sp>
          <p:sp>
            <p:nvSpPr>
              <p:cNvPr id="67455" name="Oval 112"/>
              <p:cNvSpPr>
                <a:spLocks noChangeArrowheads="1"/>
              </p:cNvSpPr>
              <p:nvPr/>
            </p:nvSpPr>
            <p:spPr bwMode="auto">
              <a:xfrm>
                <a:off x="5169" y="3204"/>
                <a:ext cx="32" cy="25"/>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450" name="Group 113"/>
            <p:cNvGrpSpPr>
              <a:grpSpLocks/>
            </p:cNvGrpSpPr>
            <p:nvPr/>
          </p:nvGrpSpPr>
          <p:grpSpPr bwMode="auto">
            <a:xfrm>
              <a:off x="5169" y="3288"/>
              <a:ext cx="32" cy="115"/>
              <a:chOff x="5169" y="3288"/>
              <a:chExt cx="32" cy="115"/>
            </a:xfrm>
          </p:grpSpPr>
          <p:sp>
            <p:nvSpPr>
              <p:cNvPr id="67452" name="Line 114"/>
              <p:cNvSpPr>
                <a:spLocks noChangeShapeType="1"/>
              </p:cNvSpPr>
              <p:nvPr/>
            </p:nvSpPr>
            <p:spPr bwMode="auto">
              <a:xfrm>
                <a:off x="5182" y="3314"/>
                <a:ext cx="0" cy="89"/>
              </a:xfrm>
              <a:prstGeom prst="line">
                <a:avLst/>
              </a:prstGeom>
              <a:noFill/>
              <a:ln w="19050">
                <a:solidFill>
                  <a:srgbClr val="008000"/>
                </a:solidFill>
                <a:round/>
                <a:headEnd/>
                <a:tailEnd/>
              </a:ln>
            </p:spPr>
            <p:txBody>
              <a:bodyPr wrap="none" anchor="ctr"/>
              <a:lstStyle/>
              <a:p>
                <a:endParaRPr lang="en-US"/>
              </a:p>
            </p:txBody>
          </p:sp>
          <p:sp>
            <p:nvSpPr>
              <p:cNvPr id="67453" name="Oval 115"/>
              <p:cNvSpPr>
                <a:spLocks noChangeArrowheads="1"/>
              </p:cNvSpPr>
              <p:nvPr/>
            </p:nvSpPr>
            <p:spPr bwMode="auto">
              <a:xfrm>
                <a:off x="5169" y="3288"/>
                <a:ext cx="32" cy="25"/>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7451" name="Line 116"/>
            <p:cNvSpPr>
              <a:spLocks noChangeShapeType="1"/>
            </p:cNvSpPr>
            <p:nvPr/>
          </p:nvSpPr>
          <p:spPr bwMode="auto">
            <a:xfrm>
              <a:off x="5069" y="3404"/>
              <a:ext cx="228" cy="0"/>
            </a:xfrm>
            <a:prstGeom prst="line">
              <a:avLst/>
            </a:prstGeom>
            <a:noFill/>
            <a:ln w="19050">
              <a:solidFill>
                <a:srgbClr val="008000"/>
              </a:solidFill>
              <a:round/>
              <a:headEnd/>
              <a:tailEnd/>
            </a:ln>
          </p:spPr>
          <p:txBody>
            <a:bodyPr wrap="none" anchor="ctr"/>
            <a:lstStyle/>
            <a:p>
              <a:endParaRPr lang="en-US"/>
            </a:p>
          </p:txBody>
        </p:sp>
      </p:grpSp>
      <p:grpSp>
        <p:nvGrpSpPr>
          <p:cNvPr id="66640" name="Group 117"/>
          <p:cNvGrpSpPr>
            <a:grpSpLocks/>
          </p:cNvGrpSpPr>
          <p:nvPr/>
        </p:nvGrpSpPr>
        <p:grpSpPr bwMode="auto">
          <a:xfrm>
            <a:off x="7777163" y="4365625"/>
            <a:ext cx="327025" cy="403225"/>
            <a:chOff x="5389" y="3117"/>
            <a:chExt cx="227" cy="287"/>
          </a:xfrm>
        </p:grpSpPr>
        <p:sp>
          <p:nvSpPr>
            <p:cNvPr id="67438" name="Oval 118"/>
            <p:cNvSpPr>
              <a:spLocks noChangeArrowheads="1"/>
            </p:cNvSpPr>
            <p:nvPr/>
          </p:nvSpPr>
          <p:spPr bwMode="auto">
            <a:xfrm>
              <a:off x="5462" y="3218"/>
              <a:ext cx="82" cy="81"/>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39" name="AutoShape 119"/>
            <p:cNvSpPr>
              <a:spLocks noChangeArrowheads="1"/>
            </p:cNvSpPr>
            <p:nvPr/>
          </p:nvSpPr>
          <p:spPr bwMode="auto">
            <a:xfrm flipV="1">
              <a:off x="5424" y="3217"/>
              <a:ext cx="81"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440" name="Group 120"/>
            <p:cNvGrpSpPr>
              <a:grpSpLocks/>
            </p:cNvGrpSpPr>
            <p:nvPr/>
          </p:nvGrpSpPr>
          <p:grpSpPr bwMode="auto">
            <a:xfrm>
              <a:off x="5485" y="3117"/>
              <a:ext cx="31" cy="114"/>
              <a:chOff x="5485" y="3117"/>
              <a:chExt cx="31" cy="114"/>
            </a:xfrm>
          </p:grpSpPr>
          <p:sp>
            <p:nvSpPr>
              <p:cNvPr id="67445" name="Line 121"/>
              <p:cNvSpPr>
                <a:spLocks noChangeShapeType="1"/>
              </p:cNvSpPr>
              <p:nvPr/>
            </p:nvSpPr>
            <p:spPr bwMode="auto">
              <a:xfrm>
                <a:off x="5499" y="3117"/>
                <a:ext cx="0" cy="88"/>
              </a:xfrm>
              <a:prstGeom prst="line">
                <a:avLst/>
              </a:prstGeom>
              <a:noFill/>
              <a:ln w="19050">
                <a:solidFill>
                  <a:srgbClr val="008000"/>
                </a:solidFill>
                <a:round/>
                <a:headEnd/>
                <a:tailEnd/>
              </a:ln>
            </p:spPr>
            <p:txBody>
              <a:bodyPr wrap="none" anchor="ctr"/>
              <a:lstStyle/>
              <a:p>
                <a:endParaRPr lang="en-US"/>
              </a:p>
            </p:txBody>
          </p:sp>
          <p:sp>
            <p:nvSpPr>
              <p:cNvPr id="67446" name="Oval 122"/>
              <p:cNvSpPr>
                <a:spLocks noChangeArrowheads="1"/>
              </p:cNvSpPr>
              <p:nvPr/>
            </p:nvSpPr>
            <p:spPr bwMode="auto">
              <a:xfrm>
                <a:off x="5485" y="3205"/>
                <a:ext cx="31" cy="26"/>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441" name="Group 123"/>
            <p:cNvGrpSpPr>
              <a:grpSpLocks/>
            </p:cNvGrpSpPr>
            <p:nvPr/>
          </p:nvGrpSpPr>
          <p:grpSpPr bwMode="auto">
            <a:xfrm>
              <a:off x="5485" y="3290"/>
              <a:ext cx="31" cy="114"/>
              <a:chOff x="5485" y="3290"/>
              <a:chExt cx="31" cy="114"/>
            </a:xfrm>
          </p:grpSpPr>
          <p:sp>
            <p:nvSpPr>
              <p:cNvPr id="67443" name="Line 124"/>
              <p:cNvSpPr>
                <a:spLocks noChangeShapeType="1"/>
              </p:cNvSpPr>
              <p:nvPr/>
            </p:nvSpPr>
            <p:spPr bwMode="auto">
              <a:xfrm>
                <a:off x="5498" y="3316"/>
                <a:ext cx="0" cy="88"/>
              </a:xfrm>
              <a:prstGeom prst="line">
                <a:avLst/>
              </a:prstGeom>
              <a:noFill/>
              <a:ln w="19050">
                <a:solidFill>
                  <a:srgbClr val="008000"/>
                </a:solidFill>
                <a:round/>
                <a:headEnd/>
                <a:tailEnd/>
              </a:ln>
            </p:spPr>
            <p:txBody>
              <a:bodyPr wrap="none" anchor="ctr"/>
              <a:lstStyle/>
              <a:p>
                <a:endParaRPr lang="en-US"/>
              </a:p>
            </p:txBody>
          </p:sp>
          <p:sp>
            <p:nvSpPr>
              <p:cNvPr id="67444" name="Oval 125"/>
              <p:cNvSpPr>
                <a:spLocks noChangeArrowheads="1"/>
              </p:cNvSpPr>
              <p:nvPr/>
            </p:nvSpPr>
            <p:spPr bwMode="auto">
              <a:xfrm>
                <a:off x="5485" y="3290"/>
                <a:ext cx="31" cy="25"/>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7442" name="Line 126"/>
            <p:cNvSpPr>
              <a:spLocks noChangeShapeType="1"/>
            </p:cNvSpPr>
            <p:nvPr/>
          </p:nvSpPr>
          <p:spPr bwMode="auto">
            <a:xfrm>
              <a:off x="5389" y="3404"/>
              <a:ext cx="227" cy="0"/>
            </a:xfrm>
            <a:prstGeom prst="line">
              <a:avLst/>
            </a:prstGeom>
            <a:noFill/>
            <a:ln w="19050">
              <a:solidFill>
                <a:srgbClr val="008000"/>
              </a:solidFill>
              <a:round/>
              <a:headEnd/>
              <a:tailEnd/>
            </a:ln>
          </p:spPr>
          <p:txBody>
            <a:bodyPr wrap="none" anchor="ctr"/>
            <a:lstStyle/>
            <a:p>
              <a:endParaRPr lang="en-US"/>
            </a:p>
          </p:txBody>
        </p:sp>
      </p:grpSp>
      <p:grpSp>
        <p:nvGrpSpPr>
          <p:cNvPr id="66641" name="Group 127"/>
          <p:cNvGrpSpPr>
            <a:grpSpLocks/>
          </p:cNvGrpSpPr>
          <p:nvPr/>
        </p:nvGrpSpPr>
        <p:grpSpPr bwMode="auto">
          <a:xfrm>
            <a:off x="8470900" y="4364038"/>
            <a:ext cx="330200" cy="403225"/>
            <a:chOff x="5870" y="3116"/>
            <a:chExt cx="228" cy="287"/>
          </a:xfrm>
        </p:grpSpPr>
        <p:sp>
          <p:nvSpPr>
            <p:cNvPr id="67429" name="Oval 128"/>
            <p:cNvSpPr>
              <a:spLocks noChangeArrowheads="1"/>
            </p:cNvSpPr>
            <p:nvPr/>
          </p:nvSpPr>
          <p:spPr bwMode="auto">
            <a:xfrm>
              <a:off x="5945" y="3217"/>
              <a:ext cx="82" cy="81"/>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30" name="AutoShape 129"/>
            <p:cNvSpPr>
              <a:spLocks noChangeArrowheads="1"/>
            </p:cNvSpPr>
            <p:nvPr/>
          </p:nvSpPr>
          <p:spPr bwMode="auto">
            <a:xfrm flipV="1">
              <a:off x="5908" y="3216"/>
              <a:ext cx="82"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431" name="Group 130"/>
            <p:cNvGrpSpPr>
              <a:grpSpLocks/>
            </p:cNvGrpSpPr>
            <p:nvPr/>
          </p:nvGrpSpPr>
          <p:grpSpPr bwMode="auto">
            <a:xfrm>
              <a:off x="5970" y="3116"/>
              <a:ext cx="30" cy="113"/>
              <a:chOff x="5970" y="3116"/>
              <a:chExt cx="30" cy="113"/>
            </a:xfrm>
          </p:grpSpPr>
          <p:sp>
            <p:nvSpPr>
              <p:cNvPr id="67436" name="Line 131"/>
              <p:cNvSpPr>
                <a:spLocks noChangeShapeType="1"/>
              </p:cNvSpPr>
              <p:nvPr/>
            </p:nvSpPr>
            <p:spPr bwMode="auto">
              <a:xfrm>
                <a:off x="5982" y="3116"/>
                <a:ext cx="0" cy="88"/>
              </a:xfrm>
              <a:prstGeom prst="line">
                <a:avLst/>
              </a:prstGeom>
              <a:noFill/>
              <a:ln w="19050">
                <a:solidFill>
                  <a:srgbClr val="008000"/>
                </a:solidFill>
                <a:round/>
                <a:headEnd/>
                <a:tailEnd/>
              </a:ln>
            </p:spPr>
            <p:txBody>
              <a:bodyPr wrap="none" anchor="ctr"/>
              <a:lstStyle/>
              <a:p>
                <a:endParaRPr lang="en-US"/>
              </a:p>
            </p:txBody>
          </p:sp>
          <p:sp>
            <p:nvSpPr>
              <p:cNvPr id="67437" name="Oval 132"/>
              <p:cNvSpPr>
                <a:spLocks noChangeArrowheads="1"/>
              </p:cNvSpPr>
              <p:nvPr/>
            </p:nvSpPr>
            <p:spPr bwMode="auto">
              <a:xfrm>
                <a:off x="5970" y="3204"/>
                <a:ext cx="30" cy="25"/>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432" name="Group 133"/>
            <p:cNvGrpSpPr>
              <a:grpSpLocks/>
            </p:cNvGrpSpPr>
            <p:nvPr/>
          </p:nvGrpSpPr>
          <p:grpSpPr bwMode="auto">
            <a:xfrm>
              <a:off x="5970" y="3288"/>
              <a:ext cx="30" cy="115"/>
              <a:chOff x="5970" y="3288"/>
              <a:chExt cx="30" cy="115"/>
            </a:xfrm>
          </p:grpSpPr>
          <p:sp>
            <p:nvSpPr>
              <p:cNvPr id="67434" name="Line 134"/>
              <p:cNvSpPr>
                <a:spLocks noChangeShapeType="1"/>
              </p:cNvSpPr>
              <p:nvPr/>
            </p:nvSpPr>
            <p:spPr bwMode="auto">
              <a:xfrm>
                <a:off x="5982" y="3314"/>
                <a:ext cx="0" cy="89"/>
              </a:xfrm>
              <a:prstGeom prst="line">
                <a:avLst/>
              </a:prstGeom>
              <a:noFill/>
              <a:ln w="19050">
                <a:solidFill>
                  <a:srgbClr val="008000"/>
                </a:solidFill>
                <a:round/>
                <a:headEnd/>
                <a:tailEnd/>
              </a:ln>
            </p:spPr>
            <p:txBody>
              <a:bodyPr wrap="none" anchor="ctr"/>
              <a:lstStyle/>
              <a:p>
                <a:endParaRPr lang="en-US"/>
              </a:p>
            </p:txBody>
          </p:sp>
          <p:sp>
            <p:nvSpPr>
              <p:cNvPr id="67435" name="Oval 135"/>
              <p:cNvSpPr>
                <a:spLocks noChangeArrowheads="1"/>
              </p:cNvSpPr>
              <p:nvPr/>
            </p:nvSpPr>
            <p:spPr bwMode="auto">
              <a:xfrm>
                <a:off x="5970" y="3288"/>
                <a:ext cx="30" cy="25"/>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67433" name="Line 136"/>
            <p:cNvSpPr>
              <a:spLocks noChangeShapeType="1"/>
            </p:cNvSpPr>
            <p:nvPr/>
          </p:nvSpPr>
          <p:spPr bwMode="auto">
            <a:xfrm>
              <a:off x="5870" y="3403"/>
              <a:ext cx="228" cy="0"/>
            </a:xfrm>
            <a:prstGeom prst="line">
              <a:avLst/>
            </a:prstGeom>
            <a:noFill/>
            <a:ln w="19050">
              <a:solidFill>
                <a:srgbClr val="008000"/>
              </a:solidFill>
              <a:round/>
              <a:headEnd/>
              <a:tailEnd/>
            </a:ln>
          </p:spPr>
          <p:txBody>
            <a:bodyPr wrap="none" anchor="ctr"/>
            <a:lstStyle/>
            <a:p>
              <a:endParaRPr lang="en-US"/>
            </a:p>
          </p:txBody>
        </p:sp>
      </p:grpSp>
      <p:sp>
        <p:nvSpPr>
          <p:cNvPr id="66642" name="Line 137"/>
          <p:cNvSpPr>
            <a:spLocks noChangeShapeType="1"/>
          </p:cNvSpPr>
          <p:nvPr/>
        </p:nvSpPr>
        <p:spPr bwMode="auto">
          <a:xfrm>
            <a:off x="6467475" y="5137150"/>
            <a:ext cx="0" cy="185738"/>
          </a:xfrm>
          <a:prstGeom prst="line">
            <a:avLst/>
          </a:prstGeom>
          <a:noFill/>
          <a:ln w="19050">
            <a:solidFill>
              <a:srgbClr val="FFE118"/>
            </a:solidFill>
            <a:round/>
            <a:headEnd/>
            <a:tailEnd type="triangle" w="med" len="med"/>
          </a:ln>
        </p:spPr>
        <p:txBody>
          <a:bodyPr wrap="none" anchor="ctr"/>
          <a:lstStyle/>
          <a:p>
            <a:endParaRPr lang="en-US"/>
          </a:p>
        </p:txBody>
      </p:sp>
      <p:sp>
        <p:nvSpPr>
          <p:cNvPr id="66643" name="Text Box 138"/>
          <p:cNvSpPr txBox="1">
            <a:spLocks noChangeArrowheads="1"/>
          </p:cNvSpPr>
          <p:nvPr/>
        </p:nvSpPr>
        <p:spPr bwMode="auto">
          <a:xfrm>
            <a:off x="5419725" y="4246563"/>
            <a:ext cx="295275" cy="1254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000000"/>
                </a:solidFill>
              </a:rPr>
              <a:t>1DD1</a:t>
            </a:r>
            <a:endParaRPr lang="en-US" sz="2200">
              <a:latin typeface="Times New Roman" pitchFamily="18" charset="0"/>
            </a:endParaRPr>
          </a:p>
        </p:txBody>
      </p:sp>
      <p:sp>
        <p:nvSpPr>
          <p:cNvPr id="66644" name="Text Box 139"/>
          <p:cNvSpPr txBox="1">
            <a:spLocks noChangeArrowheads="1"/>
          </p:cNvSpPr>
          <p:nvPr/>
        </p:nvSpPr>
        <p:spPr bwMode="auto">
          <a:xfrm>
            <a:off x="7567613" y="4256088"/>
            <a:ext cx="28892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000000"/>
                </a:solidFill>
              </a:rPr>
              <a:t>1BD1</a:t>
            </a:r>
            <a:endParaRPr lang="en-US" sz="2200">
              <a:latin typeface="Times New Roman" pitchFamily="18" charset="0"/>
            </a:endParaRPr>
          </a:p>
        </p:txBody>
      </p:sp>
      <p:sp>
        <p:nvSpPr>
          <p:cNvPr id="66645" name="Text Box 140"/>
          <p:cNvSpPr txBox="1">
            <a:spLocks noChangeArrowheads="1"/>
          </p:cNvSpPr>
          <p:nvPr/>
        </p:nvSpPr>
        <p:spPr bwMode="auto">
          <a:xfrm>
            <a:off x="5086350" y="5953125"/>
            <a:ext cx="339725" cy="1190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1DY1B</a:t>
            </a:r>
            <a:endParaRPr lang="en-US" sz="2200">
              <a:latin typeface="Times New Roman" pitchFamily="18" charset="0"/>
            </a:endParaRPr>
          </a:p>
        </p:txBody>
      </p:sp>
      <p:sp>
        <p:nvSpPr>
          <p:cNvPr id="66646" name="Text Box 141"/>
          <p:cNvSpPr txBox="1">
            <a:spLocks noChangeArrowheads="1"/>
          </p:cNvSpPr>
          <p:nvPr/>
        </p:nvSpPr>
        <p:spPr bwMode="auto">
          <a:xfrm>
            <a:off x="6162675" y="5338763"/>
            <a:ext cx="642938" cy="1936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600">
                <a:solidFill>
                  <a:srgbClr val="000000"/>
                </a:solidFill>
              </a:rPr>
              <a:t>RHR ISOLATION</a:t>
            </a:r>
          </a:p>
          <a:p>
            <a:pPr defTabSz="409575">
              <a:buClr>
                <a:srgbClr val="000000"/>
              </a:buClr>
              <a:buSzPct val="90000"/>
              <a:buFont typeface="Monotype Sorts" pitchFamily="2" charset="2"/>
              <a:buNone/>
            </a:pPr>
            <a:r>
              <a:rPr lang="en-US" sz="600">
                <a:solidFill>
                  <a:srgbClr val="000000"/>
                </a:solidFill>
              </a:rPr>
              <a:t>        VALVE</a:t>
            </a:r>
            <a:endParaRPr lang="en-US" sz="2200">
              <a:latin typeface="Times New Roman" pitchFamily="18" charset="0"/>
            </a:endParaRPr>
          </a:p>
        </p:txBody>
      </p:sp>
      <p:sp>
        <p:nvSpPr>
          <p:cNvPr id="66647" name="Text Box 142"/>
          <p:cNvSpPr txBox="1">
            <a:spLocks noChangeArrowheads="1"/>
          </p:cNvSpPr>
          <p:nvPr/>
        </p:nvSpPr>
        <p:spPr bwMode="auto">
          <a:xfrm>
            <a:off x="7218363" y="5967413"/>
            <a:ext cx="338137" cy="1174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1BY1B</a:t>
            </a:r>
            <a:endParaRPr lang="en-US" sz="2200">
              <a:latin typeface="Times New Roman" pitchFamily="18" charset="0"/>
            </a:endParaRPr>
          </a:p>
        </p:txBody>
      </p:sp>
      <p:sp>
        <p:nvSpPr>
          <p:cNvPr id="66648" name="Text Box 143"/>
          <p:cNvSpPr txBox="1">
            <a:spLocks noChangeArrowheads="1"/>
          </p:cNvSpPr>
          <p:nvPr/>
        </p:nvSpPr>
        <p:spPr bwMode="auto">
          <a:xfrm>
            <a:off x="7958138" y="5970588"/>
            <a:ext cx="336550" cy="1190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1BY2B</a:t>
            </a:r>
            <a:endParaRPr lang="en-US" sz="2200">
              <a:latin typeface="Times New Roman" pitchFamily="18" charset="0"/>
            </a:endParaRPr>
          </a:p>
        </p:txBody>
      </p:sp>
      <p:sp>
        <p:nvSpPr>
          <p:cNvPr id="66649" name="Text Box 144"/>
          <p:cNvSpPr txBox="1">
            <a:spLocks noChangeArrowheads="1"/>
          </p:cNvSpPr>
          <p:nvPr/>
        </p:nvSpPr>
        <p:spPr bwMode="auto">
          <a:xfrm>
            <a:off x="5524500" y="4772025"/>
            <a:ext cx="334963" cy="1206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1DD11</a:t>
            </a:r>
            <a:endParaRPr lang="en-US" sz="2200">
              <a:latin typeface="Times New Roman" pitchFamily="18" charset="0"/>
            </a:endParaRPr>
          </a:p>
        </p:txBody>
      </p:sp>
      <p:sp>
        <p:nvSpPr>
          <p:cNvPr id="66650" name="Text Box 145"/>
          <p:cNvSpPr txBox="1">
            <a:spLocks noChangeArrowheads="1"/>
          </p:cNvSpPr>
          <p:nvPr/>
        </p:nvSpPr>
        <p:spPr bwMode="auto">
          <a:xfrm>
            <a:off x="7326313" y="4772025"/>
            <a:ext cx="328612" cy="1190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1BD11</a:t>
            </a:r>
            <a:endParaRPr lang="en-US" sz="2200">
              <a:latin typeface="Times New Roman" pitchFamily="18" charset="0"/>
            </a:endParaRPr>
          </a:p>
        </p:txBody>
      </p:sp>
      <p:sp>
        <p:nvSpPr>
          <p:cNvPr id="66651" name="Text Box 146"/>
          <p:cNvSpPr txBox="1">
            <a:spLocks noChangeArrowheads="1"/>
          </p:cNvSpPr>
          <p:nvPr/>
        </p:nvSpPr>
        <p:spPr bwMode="auto">
          <a:xfrm>
            <a:off x="7780338" y="4776788"/>
            <a:ext cx="328612" cy="1206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1BD12</a:t>
            </a:r>
            <a:endParaRPr lang="en-US" sz="2200">
              <a:latin typeface="Times New Roman" pitchFamily="18" charset="0"/>
            </a:endParaRPr>
          </a:p>
        </p:txBody>
      </p:sp>
      <p:sp>
        <p:nvSpPr>
          <p:cNvPr id="66652" name="Text Box 147"/>
          <p:cNvSpPr txBox="1">
            <a:spLocks noChangeArrowheads="1"/>
          </p:cNvSpPr>
          <p:nvPr/>
        </p:nvSpPr>
        <p:spPr bwMode="auto">
          <a:xfrm>
            <a:off x="8466138" y="4768850"/>
            <a:ext cx="357187" cy="1190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1BD1M</a:t>
            </a:r>
            <a:endParaRPr lang="en-US" sz="2200">
              <a:latin typeface="Times New Roman" pitchFamily="18" charset="0"/>
            </a:endParaRPr>
          </a:p>
        </p:txBody>
      </p:sp>
      <p:sp>
        <p:nvSpPr>
          <p:cNvPr id="66653" name="Text Box 148"/>
          <p:cNvSpPr txBox="1">
            <a:spLocks noChangeArrowheads="1"/>
          </p:cNvSpPr>
          <p:nvPr/>
        </p:nvSpPr>
        <p:spPr bwMode="auto">
          <a:xfrm>
            <a:off x="6315075" y="3586163"/>
            <a:ext cx="346075" cy="1190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1DD1B</a:t>
            </a:r>
            <a:endParaRPr lang="en-US" sz="2200">
              <a:latin typeface="Times New Roman" pitchFamily="18" charset="0"/>
            </a:endParaRPr>
          </a:p>
        </p:txBody>
      </p:sp>
      <p:sp>
        <p:nvSpPr>
          <p:cNvPr id="66654" name="Text Box 149"/>
          <p:cNvSpPr txBox="1">
            <a:spLocks noChangeArrowheads="1"/>
          </p:cNvSpPr>
          <p:nvPr/>
        </p:nvSpPr>
        <p:spPr bwMode="auto">
          <a:xfrm>
            <a:off x="8489950" y="3594100"/>
            <a:ext cx="341313" cy="1190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1BD1B</a:t>
            </a:r>
            <a:endParaRPr lang="en-US" sz="2200">
              <a:latin typeface="Times New Roman" pitchFamily="18" charset="0"/>
            </a:endParaRPr>
          </a:p>
        </p:txBody>
      </p:sp>
      <p:sp>
        <p:nvSpPr>
          <p:cNvPr id="66655" name="Line 150"/>
          <p:cNvSpPr>
            <a:spLocks noChangeShapeType="1"/>
          </p:cNvSpPr>
          <p:nvPr/>
        </p:nvSpPr>
        <p:spPr bwMode="auto">
          <a:xfrm>
            <a:off x="4979988" y="5945188"/>
            <a:ext cx="520700" cy="0"/>
          </a:xfrm>
          <a:prstGeom prst="line">
            <a:avLst/>
          </a:prstGeom>
          <a:noFill/>
          <a:ln w="31750">
            <a:solidFill>
              <a:srgbClr val="FFE118"/>
            </a:solidFill>
            <a:round/>
            <a:headEnd/>
            <a:tailEnd/>
          </a:ln>
        </p:spPr>
        <p:txBody>
          <a:bodyPr wrap="none" anchor="ctr"/>
          <a:lstStyle/>
          <a:p>
            <a:endParaRPr lang="en-US"/>
          </a:p>
        </p:txBody>
      </p:sp>
      <p:sp>
        <p:nvSpPr>
          <p:cNvPr id="66656" name="Line 151"/>
          <p:cNvSpPr>
            <a:spLocks noChangeShapeType="1"/>
          </p:cNvSpPr>
          <p:nvPr/>
        </p:nvSpPr>
        <p:spPr bwMode="auto">
          <a:xfrm>
            <a:off x="7113588" y="5957888"/>
            <a:ext cx="520700" cy="0"/>
          </a:xfrm>
          <a:prstGeom prst="line">
            <a:avLst/>
          </a:prstGeom>
          <a:noFill/>
          <a:ln w="31750">
            <a:solidFill>
              <a:srgbClr val="008000"/>
            </a:solidFill>
            <a:round/>
            <a:headEnd/>
            <a:tailEnd/>
          </a:ln>
        </p:spPr>
        <p:txBody>
          <a:bodyPr wrap="none" anchor="ctr"/>
          <a:lstStyle/>
          <a:p>
            <a:endParaRPr lang="en-US"/>
          </a:p>
        </p:txBody>
      </p:sp>
      <p:sp>
        <p:nvSpPr>
          <p:cNvPr id="66657" name="Line 152"/>
          <p:cNvSpPr>
            <a:spLocks noChangeShapeType="1"/>
          </p:cNvSpPr>
          <p:nvPr/>
        </p:nvSpPr>
        <p:spPr bwMode="auto">
          <a:xfrm>
            <a:off x="7847013" y="5956300"/>
            <a:ext cx="519112" cy="0"/>
          </a:xfrm>
          <a:prstGeom prst="line">
            <a:avLst/>
          </a:prstGeom>
          <a:noFill/>
          <a:ln w="31750">
            <a:solidFill>
              <a:srgbClr val="008000"/>
            </a:solidFill>
            <a:round/>
            <a:headEnd/>
            <a:tailEnd/>
          </a:ln>
        </p:spPr>
        <p:txBody>
          <a:bodyPr wrap="none" anchor="ctr"/>
          <a:lstStyle/>
          <a:p>
            <a:endParaRPr lang="en-US"/>
          </a:p>
        </p:txBody>
      </p:sp>
      <p:sp>
        <p:nvSpPr>
          <p:cNvPr id="66658" name="Text Box 153"/>
          <p:cNvSpPr txBox="1">
            <a:spLocks noChangeArrowheads="1"/>
          </p:cNvSpPr>
          <p:nvPr/>
        </p:nvSpPr>
        <p:spPr bwMode="auto">
          <a:xfrm>
            <a:off x="4835525" y="5380038"/>
            <a:ext cx="393700" cy="1254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1DD1I4</a:t>
            </a:r>
            <a:endParaRPr lang="en-US" sz="2200">
              <a:latin typeface="Times New Roman" pitchFamily="18" charset="0"/>
            </a:endParaRPr>
          </a:p>
        </p:txBody>
      </p:sp>
      <p:grpSp>
        <p:nvGrpSpPr>
          <p:cNvPr id="66659" name="Group 154"/>
          <p:cNvGrpSpPr>
            <a:grpSpLocks/>
          </p:cNvGrpSpPr>
          <p:nvPr/>
        </p:nvGrpSpPr>
        <p:grpSpPr bwMode="auto">
          <a:xfrm>
            <a:off x="6921500" y="5330825"/>
            <a:ext cx="485775" cy="225425"/>
            <a:chOff x="4796" y="3806"/>
            <a:chExt cx="337" cy="161"/>
          </a:xfrm>
        </p:grpSpPr>
        <p:sp>
          <p:nvSpPr>
            <p:cNvPr id="67427" name="AutoShape 155"/>
            <p:cNvSpPr>
              <a:spLocks noChangeArrowheads="1"/>
            </p:cNvSpPr>
            <p:nvPr/>
          </p:nvSpPr>
          <p:spPr bwMode="auto">
            <a:xfrm flipV="1">
              <a:off x="4796" y="3806"/>
              <a:ext cx="337" cy="161"/>
            </a:xfrm>
            <a:prstGeom prst="roundRect">
              <a:avLst>
                <a:gd name="adj" fmla="val 14972"/>
              </a:avLst>
            </a:prstGeom>
            <a:solidFill>
              <a:srgbClr val="008000"/>
            </a:solidFill>
            <a:ln w="19050">
              <a:solidFill>
                <a:srgbClr val="008000"/>
              </a:solidFill>
              <a:round/>
              <a:headEnd/>
              <a:tailEnd/>
            </a:ln>
          </p:spPr>
          <p:txBody>
            <a:bodyPr wrap="none" anchor="ctr"/>
            <a:lstStyle/>
            <a:p>
              <a:endParaRPr lang="en-US"/>
            </a:p>
          </p:txBody>
        </p:sp>
        <p:sp>
          <p:nvSpPr>
            <p:cNvPr id="67428" name="Text Box 156"/>
            <p:cNvSpPr txBox="1">
              <a:spLocks noChangeArrowheads="1"/>
            </p:cNvSpPr>
            <p:nvPr/>
          </p:nvSpPr>
          <p:spPr bwMode="auto">
            <a:xfrm>
              <a:off x="4839" y="3842"/>
              <a:ext cx="266" cy="89"/>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1BD1I2</a:t>
              </a:r>
              <a:endParaRPr lang="en-US" sz="2200">
                <a:latin typeface="Times New Roman" pitchFamily="18" charset="0"/>
              </a:endParaRPr>
            </a:p>
          </p:txBody>
        </p:sp>
      </p:grpSp>
      <p:sp>
        <p:nvSpPr>
          <p:cNvPr id="66660" name="Text Box 157"/>
          <p:cNvSpPr txBox="1">
            <a:spLocks noChangeArrowheads="1"/>
          </p:cNvSpPr>
          <p:nvPr/>
        </p:nvSpPr>
        <p:spPr bwMode="auto">
          <a:xfrm>
            <a:off x="6275388" y="4964113"/>
            <a:ext cx="392112" cy="1254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1DD1I6</a:t>
            </a:r>
            <a:endParaRPr lang="en-US" sz="2200">
              <a:latin typeface="Times New Roman" pitchFamily="18" charset="0"/>
            </a:endParaRPr>
          </a:p>
        </p:txBody>
      </p:sp>
      <p:grpSp>
        <p:nvGrpSpPr>
          <p:cNvPr id="66661" name="Group 158"/>
          <p:cNvGrpSpPr>
            <a:grpSpLocks/>
          </p:cNvGrpSpPr>
          <p:nvPr/>
        </p:nvGrpSpPr>
        <p:grpSpPr bwMode="auto">
          <a:xfrm>
            <a:off x="8135938" y="5330825"/>
            <a:ext cx="485775" cy="225425"/>
            <a:chOff x="5638" y="3806"/>
            <a:chExt cx="336" cy="161"/>
          </a:xfrm>
        </p:grpSpPr>
        <p:sp>
          <p:nvSpPr>
            <p:cNvPr id="67425" name="AutoShape 159"/>
            <p:cNvSpPr>
              <a:spLocks noChangeArrowheads="1"/>
            </p:cNvSpPr>
            <p:nvPr/>
          </p:nvSpPr>
          <p:spPr bwMode="auto">
            <a:xfrm flipV="1">
              <a:off x="5638" y="3806"/>
              <a:ext cx="336" cy="161"/>
            </a:xfrm>
            <a:prstGeom prst="roundRect">
              <a:avLst>
                <a:gd name="adj" fmla="val 14977"/>
              </a:avLst>
            </a:prstGeom>
            <a:solidFill>
              <a:srgbClr val="008000"/>
            </a:solidFill>
            <a:ln w="19050">
              <a:solidFill>
                <a:srgbClr val="008000"/>
              </a:solidFill>
              <a:round/>
              <a:headEnd/>
              <a:tailEnd/>
            </a:ln>
          </p:spPr>
          <p:txBody>
            <a:bodyPr wrap="none" anchor="ctr"/>
            <a:lstStyle/>
            <a:p>
              <a:endParaRPr lang="en-US"/>
            </a:p>
          </p:txBody>
        </p:sp>
        <p:sp>
          <p:nvSpPr>
            <p:cNvPr id="67426" name="Text Box 160"/>
            <p:cNvSpPr txBox="1">
              <a:spLocks noChangeArrowheads="1"/>
            </p:cNvSpPr>
            <p:nvPr/>
          </p:nvSpPr>
          <p:spPr bwMode="auto">
            <a:xfrm>
              <a:off x="5655" y="3842"/>
              <a:ext cx="310" cy="89"/>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1BD1I12</a:t>
              </a:r>
              <a:endParaRPr lang="en-US" sz="2200">
                <a:latin typeface="Times New Roman" pitchFamily="18" charset="0"/>
              </a:endParaRPr>
            </a:p>
          </p:txBody>
        </p:sp>
      </p:grpSp>
      <p:grpSp>
        <p:nvGrpSpPr>
          <p:cNvPr id="66662" name="Group 161"/>
          <p:cNvGrpSpPr>
            <a:grpSpLocks/>
          </p:cNvGrpSpPr>
          <p:nvPr/>
        </p:nvGrpSpPr>
        <p:grpSpPr bwMode="auto">
          <a:xfrm>
            <a:off x="7812088" y="3602038"/>
            <a:ext cx="449262" cy="296862"/>
            <a:chOff x="5413" y="2572"/>
            <a:chExt cx="311" cy="212"/>
          </a:xfrm>
        </p:grpSpPr>
        <p:sp>
          <p:nvSpPr>
            <p:cNvPr id="67423" name="AutoShape 162"/>
            <p:cNvSpPr>
              <a:spLocks noChangeArrowheads="1"/>
            </p:cNvSpPr>
            <p:nvPr/>
          </p:nvSpPr>
          <p:spPr bwMode="auto">
            <a:xfrm flipV="1">
              <a:off x="5413" y="2572"/>
              <a:ext cx="307" cy="212"/>
            </a:xfrm>
            <a:prstGeom prst="roundRect">
              <a:avLst>
                <a:gd name="adj" fmla="val 14898"/>
              </a:avLst>
            </a:prstGeom>
            <a:solidFill>
              <a:srgbClr val="008000"/>
            </a:solidFill>
            <a:ln w="19050">
              <a:solidFill>
                <a:srgbClr val="008000"/>
              </a:solidFill>
              <a:round/>
              <a:headEnd/>
              <a:tailEnd/>
            </a:ln>
          </p:spPr>
          <p:txBody>
            <a:bodyPr wrap="none" anchor="ctr"/>
            <a:lstStyle/>
            <a:p>
              <a:endParaRPr lang="en-US"/>
            </a:p>
          </p:txBody>
        </p:sp>
        <p:sp>
          <p:nvSpPr>
            <p:cNvPr id="67424" name="Text Box 163"/>
            <p:cNvSpPr txBox="1">
              <a:spLocks noChangeArrowheads="1"/>
            </p:cNvSpPr>
            <p:nvPr/>
          </p:nvSpPr>
          <p:spPr bwMode="auto">
            <a:xfrm>
              <a:off x="5417" y="2636"/>
              <a:ext cx="307" cy="8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1BD1CA</a:t>
              </a:r>
              <a:endParaRPr lang="en-US" sz="2200">
                <a:latin typeface="Times New Roman" pitchFamily="18" charset="0"/>
              </a:endParaRPr>
            </a:p>
          </p:txBody>
        </p:sp>
      </p:grpSp>
      <p:grpSp>
        <p:nvGrpSpPr>
          <p:cNvPr id="66663" name="Group 164"/>
          <p:cNvGrpSpPr>
            <a:grpSpLocks/>
          </p:cNvGrpSpPr>
          <p:nvPr/>
        </p:nvGrpSpPr>
        <p:grpSpPr bwMode="auto">
          <a:xfrm>
            <a:off x="7053263" y="3598863"/>
            <a:ext cx="450850" cy="296862"/>
            <a:chOff x="4887" y="2569"/>
            <a:chExt cx="313" cy="212"/>
          </a:xfrm>
        </p:grpSpPr>
        <p:sp>
          <p:nvSpPr>
            <p:cNvPr id="67421" name="AutoShape 165"/>
            <p:cNvSpPr>
              <a:spLocks noChangeArrowheads="1"/>
            </p:cNvSpPr>
            <p:nvPr/>
          </p:nvSpPr>
          <p:spPr bwMode="auto">
            <a:xfrm flipV="1">
              <a:off x="4887" y="2569"/>
              <a:ext cx="307" cy="212"/>
            </a:xfrm>
            <a:prstGeom prst="roundRect">
              <a:avLst>
                <a:gd name="adj" fmla="val 14898"/>
              </a:avLst>
            </a:prstGeom>
            <a:solidFill>
              <a:srgbClr val="008000"/>
            </a:solidFill>
            <a:ln w="19050">
              <a:solidFill>
                <a:srgbClr val="008000"/>
              </a:solidFill>
              <a:round/>
              <a:headEnd/>
              <a:tailEnd/>
            </a:ln>
          </p:spPr>
          <p:txBody>
            <a:bodyPr wrap="none" anchor="ctr"/>
            <a:lstStyle/>
            <a:p>
              <a:endParaRPr lang="en-US"/>
            </a:p>
          </p:txBody>
        </p:sp>
        <p:sp>
          <p:nvSpPr>
            <p:cNvPr id="67422" name="Text Box 166"/>
            <p:cNvSpPr txBox="1">
              <a:spLocks noChangeArrowheads="1"/>
            </p:cNvSpPr>
            <p:nvPr/>
          </p:nvSpPr>
          <p:spPr bwMode="auto">
            <a:xfrm>
              <a:off x="4895" y="2636"/>
              <a:ext cx="305" cy="89"/>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b="1">
                  <a:solidFill>
                    <a:srgbClr val="FFFFFF"/>
                  </a:solidFill>
                </a:rPr>
                <a:t>1BD1CB</a:t>
              </a:r>
              <a:endParaRPr lang="en-US" sz="2200">
                <a:latin typeface="Times New Roman" pitchFamily="18" charset="0"/>
              </a:endParaRPr>
            </a:p>
          </p:txBody>
        </p:sp>
      </p:grpSp>
      <p:sp>
        <p:nvSpPr>
          <p:cNvPr id="66664" name="Oval 167"/>
          <p:cNvSpPr>
            <a:spLocks noChangeArrowheads="1"/>
          </p:cNvSpPr>
          <p:nvPr/>
        </p:nvSpPr>
        <p:spPr bwMode="auto">
          <a:xfrm>
            <a:off x="6426200" y="4102100"/>
            <a:ext cx="119063"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65" name="AutoShape 168"/>
          <p:cNvSpPr>
            <a:spLocks noChangeArrowheads="1"/>
          </p:cNvSpPr>
          <p:nvPr/>
        </p:nvSpPr>
        <p:spPr bwMode="auto">
          <a:xfrm flipV="1">
            <a:off x="6372225" y="4102100"/>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66" name="Line 169"/>
          <p:cNvSpPr>
            <a:spLocks noChangeShapeType="1"/>
          </p:cNvSpPr>
          <p:nvPr/>
        </p:nvSpPr>
        <p:spPr bwMode="auto">
          <a:xfrm>
            <a:off x="6480175" y="3959225"/>
            <a:ext cx="0" cy="125413"/>
          </a:xfrm>
          <a:prstGeom prst="line">
            <a:avLst/>
          </a:prstGeom>
          <a:noFill/>
          <a:ln w="19050">
            <a:solidFill>
              <a:srgbClr val="FFE118"/>
            </a:solidFill>
            <a:round/>
            <a:headEnd/>
            <a:tailEnd/>
          </a:ln>
        </p:spPr>
        <p:txBody>
          <a:bodyPr wrap="none" anchor="ctr"/>
          <a:lstStyle/>
          <a:p>
            <a:endParaRPr lang="en-US"/>
          </a:p>
        </p:txBody>
      </p:sp>
      <p:sp>
        <p:nvSpPr>
          <p:cNvPr id="66667" name="Oval 170"/>
          <p:cNvSpPr>
            <a:spLocks noChangeArrowheads="1"/>
          </p:cNvSpPr>
          <p:nvPr/>
        </p:nvSpPr>
        <p:spPr bwMode="auto">
          <a:xfrm>
            <a:off x="6461125" y="4084638"/>
            <a:ext cx="46038"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68" name="Line 171"/>
          <p:cNvSpPr>
            <a:spLocks noChangeShapeType="1"/>
          </p:cNvSpPr>
          <p:nvPr/>
        </p:nvSpPr>
        <p:spPr bwMode="auto">
          <a:xfrm>
            <a:off x="6480175" y="4238625"/>
            <a:ext cx="0" cy="123825"/>
          </a:xfrm>
          <a:prstGeom prst="line">
            <a:avLst/>
          </a:prstGeom>
          <a:noFill/>
          <a:ln w="19050">
            <a:solidFill>
              <a:srgbClr val="FFE118"/>
            </a:solidFill>
            <a:round/>
            <a:headEnd/>
            <a:tailEnd/>
          </a:ln>
        </p:spPr>
        <p:txBody>
          <a:bodyPr wrap="none" anchor="ctr"/>
          <a:lstStyle/>
          <a:p>
            <a:endParaRPr lang="en-US"/>
          </a:p>
        </p:txBody>
      </p:sp>
      <p:sp>
        <p:nvSpPr>
          <p:cNvPr id="66669" name="Oval 172"/>
          <p:cNvSpPr>
            <a:spLocks noChangeArrowheads="1"/>
          </p:cNvSpPr>
          <p:nvPr/>
        </p:nvSpPr>
        <p:spPr bwMode="auto">
          <a:xfrm>
            <a:off x="6461125" y="4202113"/>
            <a:ext cx="46038" cy="34925"/>
          </a:xfrm>
          <a:prstGeom prst="ellipse">
            <a:avLst/>
          </a:prstGeom>
          <a:solidFill>
            <a:srgbClr val="FFFFFF"/>
          </a:solidFill>
          <a:ln w="19050">
            <a:solidFill>
              <a:srgbClr val="FFE118"/>
            </a:solidFill>
            <a:round/>
            <a:headEnd/>
            <a:tailEnd/>
          </a:ln>
        </p:spPr>
        <p:txBody>
          <a:bodyPr wrap="none" anchor="ctr"/>
          <a:lstStyle/>
          <a:p>
            <a:endParaRPr lang="en-US"/>
          </a:p>
        </p:txBody>
      </p:sp>
      <p:grpSp>
        <p:nvGrpSpPr>
          <p:cNvPr id="66670" name="Group 173"/>
          <p:cNvGrpSpPr>
            <a:grpSpLocks/>
          </p:cNvGrpSpPr>
          <p:nvPr/>
        </p:nvGrpSpPr>
        <p:grpSpPr bwMode="auto">
          <a:xfrm>
            <a:off x="6397625" y="3724275"/>
            <a:ext cx="174625" cy="231775"/>
            <a:chOff x="4433" y="2659"/>
            <a:chExt cx="121" cy="165"/>
          </a:xfrm>
        </p:grpSpPr>
        <p:sp>
          <p:nvSpPr>
            <p:cNvPr id="67413" name="Line 174"/>
            <p:cNvSpPr>
              <a:spLocks noChangeShapeType="1"/>
            </p:cNvSpPr>
            <p:nvPr/>
          </p:nvSpPr>
          <p:spPr bwMode="auto">
            <a:xfrm>
              <a:off x="4476" y="2824"/>
              <a:ext cx="32" cy="0"/>
            </a:xfrm>
            <a:prstGeom prst="line">
              <a:avLst/>
            </a:prstGeom>
            <a:noFill/>
            <a:ln w="19050">
              <a:solidFill>
                <a:srgbClr val="FFE118"/>
              </a:solidFill>
              <a:round/>
              <a:headEnd/>
              <a:tailEnd/>
            </a:ln>
          </p:spPr>
          <p:txBody>
            <a:bodyPr wrap="none" anchor="ctr"/>
            <a:lstStyle/>
            <a:p>
              <a:endParaRPr lang="en-US"/>
            </a:p>
          </p:txBody>
        </p:sp>
        <p:sp>
          <p:nvSpPr>
            <p:cNvPr id="67414" name="Line 175"/>
            <p:cNvSpPr>
              <a:spLocks noChangeShapeType="1"/>
            </p:cNvSpPr>
            <p:nvPr/>
          </p:nvSpPr>
          <p:spPr bwMode="auto">
            <a:xfrm>
              <a:off x="4433" y="2798"/>
              <a:ext cx="121" cy="0"/>
            </a:xfrm>
            <a:prstGeom prst="line">
              <a:avLst/>
            </a:prstGeom>
            <a:noFill/>
            <a:ln w="19050">
              <a:solidFill>
                <a:srgbClr val="FFE118"/>
              </a:solidFill>
              <a:round/>
              <a:headEnd/>
              <a:tailEnd/>
            </a:ln>
          </p:spPr>
          <p:txBody>
            <a:bodyPr wrap="none" anchor="ctr"/>
            <a:lstStyle/>
            <a:p>
              <a:endParaRPr lang="en-US"/>
            </a:p>
          </p:txBody>
        </p:sp>
        <p:sp>
          <p:nvSpPr>
            <p:cNvPr id="67415" name="Line 176"/>
            <p:cNvSpPr>
              <a:spLocks noChangeShapeType="1"/>
            </p:cNvSpPr>
            <p:nvPr/>
          </p:nvSpPr>
          <p:spPr bwMode="auto">
            <a:xfrm>
              <a:off x="4477" y="2773"/>
              <a:ext cx="32" cy="0"/>
            </a:xfrm>
            <a:prstGeom prst="line">
              <a:avLst/>
            </a:prstGeom>
            <a:noFill/>
            <a:ln w="19050">
              <a:solidFill>
                <a:srgbClr val="FFE118"/>
              </a:solidFill>
              <a:round/>
              <a:headEnd/>
              <a:tailEnd/>
            </a:ln>
          </p:spPr>
          <p:txBody>
            <a:bodyPr wrap="none" anchor="ctr"/>
            <a:lstStyle/>
            <a:p>
              <a:endParaRPr lang="en-US"/>
            </a:p>
          </p:txBody>
        </p:sp>
        <p:sp>
          <p:nvSpPr>
            <p:cNvPr id="67416" name="Line 177"/>
            <p:cNvSpPr>
              <a:spLocks noChangeShapeType="1"/>
            </p:cNvSpPr>
            <p:nvPr/>
          </p:nvSpPr>
          <p:spPr bwMode="auto">
            <a:xfrm>
              <a:off x="4476" y="2684"/>
              <a:ext cx="32" cy="0"/>
            </a:xfrm>
            <a:prstGeom prst="line">
              <a:avLst/>
            </a:prstGeom>
            <a:noFill/>
            <a:ln w="19050">
              <a:solidFill>
                <a:srgbClr val="FFE118"/>
              </a:solidFill>
              <a:round/>
              <a:headEnd/>
              <a:tailEnd/>
            </a:ln>
          </p:spPr>
          <p:txBody>
            <a:bodyPr wrap="none" anchor="ctr"/>
            <a:lstStyle/>
            <a:p>
              <a:endParaRPr lang="en-US"/>
            </a:p>
          </p:txBody>
        </p:sp>
        <p:sp>
          <p:nvSpPr>
            <p:cNvPr id="67417" name="Line 178"/>
            <p:cNvSpPr>
              <a:spLocks noChangeShapeType="1"/>
            </p:cNvSpPr>
            <p:nvPr/>
          </p:nvSpPr>
          <p:spPr bwMode="auto">
            <a:xfrm>
              <a:off x="4477" y="2729"/>
              <a:ext cx="32" cy="0"/>
            </a:xfrm>
            <a:prstGeom prst="line">
              <a:avLst/>
            </a:prstGeom>
            <a:noFill/>
            <a:ln w="19050">
              <a:solidFill>
                <a:srgbClr val="FFE118"/>
              </a:solidFill>
              <a:round/>
              <a:headEnd/>
              <a:tailEnd/>
            </a:ln>
          </p:spPr>
          <p:txBody>
            <a:bodyPr wrap="none" anchor="ctr"/>
            <a:lstStyle/>
            <a:p>
              <a:endParaRPr lang="en-US"/>
            </a:p>
          </p:txBody>
        </p:sp>
        <p:sp>
          <p:nvSpPr>
            <p:cNvPr id="67418" name="Line 179"/>
            <p:cNvSpPr>
              <a:spLocks noChangeShapeType="1"/>
            </p:cNvSpPr>
            <p:nvPr/>
          </p:nvSpPr>
          <p:spPr bwMode="auto">
            <a:xfrm>
              <a:off x="4433" y="2702"/>
              <a:ext cx="120" cy="0"/>
            </a:xfrm>
            <a:prstGeom prst="line">
              <a:avLst/>
            </a:prstGeom>
            <a:noFill/>
            <a:ln w="19050">
              <a:solidFill>
                <a:srgbClr val="FFE118"/>
              </a:solidFill>
              <a:round/>
              <a:headEnd/>
              <a:tailEnd/>
            </a:ln>
          </p:spPr>
          <p:txBody>
            <a:bodyPr wrap="none" anchor="ctr"/>
            <a:lstStyle/>
            <a:p>
              <a:endParaRPr lang="en-US"/>
            </a:p>
          </p:txBody>
        </p:sp>
        <p:sp>
          <p:nvSpPr>
            <p:cNvPr id="67419" name="Line 180"/>
            <p:cNvSpPr>
              <a:spLocks noChangeShapeType="1"/>
            </p:cNvSpPr>
            <p:nvPr/>
          </p:nvSpPr>
          <p:spPr bwMode="auto">
            <a:xfrm>
              <a:off x="4433" y="2754"/>
              <a:ext cx="121" cy="0"/>
            </a:xfrm>
            <a:prstGeom prst="line">
              <a:avLst/>
            </a:prstGeom>
            <a:noFill/>
            <a:ln w="19050">
              <a:solidFill>
                <a:srgbClr val="FFE118"/>
              </a:solidFill>
              <a:round/>
              <a:headEnd/>
              <a:tailEnd/>
            </a:ln>
          </p:spPr>
          <p:txBody>
            <a:bodyPr wrap="none" anchor="ctr"/>
            <a:lstStyle/>
            <a:p>
              <a:endParaRPr lang="en-US"/>
            </a:p>
          </p:txBody>
        </p:sp>
        <p:sp>
          <p:nvSpPr>
            <p:cNvPr id="67420" name="Line 181"/>
            <p:cNvSpPr>
              <a:spLocks noChangeShapeType="1"/>
            </p:cNvSpPr>
            <p:nvPr/>
          </p:nvSpPr>
          <p:spPr bwMode="auto">
            <a:xfrm>
              <a:off x="4433" y="2659"/>
              <a:ext cx="120" cy="0"/>
            </a:xfrm>
            <a:prstGeom prst="line">
              <a:avLst/>
            </a:prstGeom>
            <a:noFill/>
            <a:ln w="19050">
              <a:solidFill>
                <a:srgbClr val="FFE118"/>
              </a:solidFill>
              <a:round/>
              <a:headEnd/>
              <a:tailEnd/>
            </a:ln>
          </p:spPr>
          <p:txBody>
            <a:bodyPr wrap="none" anchor="ctr"/>
            <a:lstStyle/>
            <a:p>
              <a:endParaRPr lang="en-US"/>
            </a:p>
          </p:txBody>
        </p:sp>
      </p:grpSp>
      <p:grpSp>
        <p:nvGrpSpPr>
          <p:cNvPr id="66671" name="Group 182"/>
          <p:cNvGrpSpPr>
            <a:grpSpLocks/>
          </p:cNvGrpSpPr>
          <p:nvPr/>
        </p:nvGrpSpPr>
        <p:grpSpPr bwMode="auto">
          <a:xfrm>
            <a:off x="8555038" y="3729038"/>
            <a:ext cx="200025" cy="636587"/>
            <a:chOff x="5928" y="2662"/>
            <a:chExt cx="138" cy="455"/>
          </a:xfrm>
        </p:grpSpPr>
        <p:grpSp>
          <p:nvGrpSpPr>
            <p:cNvPr id="67397" name="Group 183"/>
            <p:cNvGrpSpPr>
              <a:grpSpLocks/>
            </p:cNvGrpSpPr>
            <p:nvPr/>
          </p:nvGrpSpPr>
          <p:grpSpPr bwMode="auto">
            <a:xfrm>
              <a:off x="5928" y="2830"/>
              <a:ext cx="120" cy="287"/>
              <a:chOff x="5928" y="2830"/>
              <a:chExt cx="120" cy="287"/>
            </a:xfrm>
          </p:grpSpPr>
          <p:sp>
            <p:nvSpPr>
              <p:cNvPr id="67407" name="Oval 184"/>
              <p:cNvSpPr>
                <a:spLocks noChangeArrowheads="1"/>
              </p:cNvSpPr>
              <p:nvPr/>
            </p:nvSpPr>
            <p:spPr bwMode="auto">
              <a:xfrm>
                <a:off x="5966" y="2932"/>
                <a:ext cx="82" cy="8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08" name="AutoShape 185"/>
              <p:cNvSpPr>
                <a:spLocks noChangeArrowheads="1"/>
              </p:cNvSpPr>
              <p:nvPr/>
            </p:nvSpPr>
            <p:spPr bwMode="auto">
              <a:xfrm flipV="1">
                <a:off x="5928" y="2931"/>
                <a:ext cx="82"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409" name="Line 186"/>
              <p:cNvSpPr>
                <a:spLocks noChangeShapeType="1"/>
              </p:cNvSpPr>
              <p:nvPr/>
            </p:nvSpPr>
            <p:spPr bwMode="auto">
              <a:xfrm>
                <a:off x="6003" y="2830"/>
                <a:ext cx="0" cy="88"/>
              </a:xfrm>
              <a:prstGeom prst="line">
                <a:avLst/>
              </a:prstGeom>
              <a:noFill/>
              <a:ln w="19050">
                <a:solidFill>
                  <a:srgbClr val="008000"/>
                </a:solidFill>
                <a:round/>
                <a:headEnd/>
                <a:tailEnd/>
              </a:ln>
            </p:spPr>
            <p:txBody>
              <a:bodyPr wrap="none" anchor="ctr"/>
              <a:lstStyle/>
              <a:p>
                <a:endParaRPr lang="en-US"/>
              </a:p>
            </p:txBody>
          </p:sp>
          <p:sp>
            <p:nvSpPr>
              <p:cNvPr id="67410" name="Oval 187"/>
              <p:cNvSpPr>
                <a:spLocks noChangeArrowheads="1"/>
              </p:cNvSpPr>
              <p:nvPr/>
            </p:nvSpPr>
            <p:spPr bwMode="auto">
              <a:xfrm>
                <a:off x="5990" y="2918"/>
                <a:ext cx="3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411" name="Line 188"/>
              <p:cNvSpPr>
                <a:spLocks noChangeShapeType="1"/>
              </p:cNvSpPr>
              <p:nvPr/>
            </p:nvSpPr>
            <p:spPr bwMode="auto">
              <a:xfrm>
                <a:off x="6003" y="3030"/>
                <a:ext cx="0" cy="87"/>
              </a:xfrm>
              <a:prstGeom prst="line">
                <a:avLst/>
              </a:prstGeom>
              <a:noFill/>
              <a:ln w="19050">
                <a:solidFill>
                  <a:srgbClr val="008000"/>
                </a:solidFill>
                <a:round/>
                <a:headEnd/>
                <a:tailEnd/>
              </a:ln>
            </p:spPr>
            <p:txBody>
              <a:bodyPr wrap="none" anchor="ctr"/>
              <a:lstStyle/>
              <a:p>
                <a:endParaRPr lang="en-US"/>
              </a:p>
            </p:txBody>
          </p:sp>
          <p:sp>
            <p:nvSpPr>
              <p:cNvPr id="67412" name="Oval 189"/>
              <p:cNvSpPr>
                <a:spLocks noChangeArrowheads="1"/>
              </p:cNvSpPr>
              <p:nvPr/>
            </p:nvSpPr>
            <p:spPr bwMode="auto">
              <a:xfrm>
                <a:off x="5990" y="3002"/>
                <a:ext cx="32" cy="26"/>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398" name="Group 190"/>
            <p:cNvGrpSpPr>
              <a:grpSpLocks/>
            </p:cNvGrpSpPr>
            <p:nvPr/>
          </p:nvGrpSpPr>
          <p:grpSpPr bwMode="auto">
            <a:xfrm>
              <a:off x="5946" y="2662"/>
              <a:ext cx="120" cy="164"/>
              <a:chOff x="5946" y="2662"/>
              <a:chExt cx="120" cy="164"/>
            </a:xfrm>
          </p:grpSpPr>
          <p:sp>
            <p:nvSpPr>
              <p:cNvPr id="67399" name="Line 191"/>
              <p:cNvSpPr>
                <a:spLocks noChangeShapeType="1"/>
              </p:cNvSpPr>
              <p:nvPr/>
            </p:nvSpPr>
            <p:spPr bwMode="auto">
              <a:xfrm>
                <a:off x="5989" y="2826"/>
                <a:ext cx="31" cy="0"/>
              </a:xfrm>
              <a:prstGeom prst="line">
                <a:avLst/>
              </a:prstGeom>
              <a:noFill/>
              <a:ln w="19050">
                <a:solidFill>
                  <a:srgbClr val="008000"/>
                </a:solidFill>
                <a:round/>
                <a:headEnd/>
                <a:tailEnd/>
              </a:ln>
            </p:spPr>
            <p:txBody>
              <a:bodyPr wrap="none" anchor="ctr"/>
              <a:lstStyle/>
              <a:p>
                <a:endParaRPr lang="en-US"/>
              </a:p>
            </p:txBody>
          </p:sp>
          <p:sp>
            <p:nvSpPr>
              <p:cNvPr id="67400" name="Line 192"/>
              <p:cNvSpPr>
                <a:spLocks noChangeShapeType="1"/>
              </p:cNvSpPr>
              <p:nvPr/>
            </p:nvSpPr>
            <p:spPr bwMode="auto">
              <a:xfrm>
                <a:off x="5946" y="2800"/>
                <a:ext cx="120" cy="0"/>
              </a:xfrm>
              <a:prstGeom prst="line">
                <a:avLst/>
              </a:prstGeom>
              <a:noFill/>
              <a:ln w="19050">
                <a:solidFill>
                  <a:srgbClr val="008000"/>
                </a:solidFill>
                <a:round/>
                <a:headEnd/>
                <a:tailEnd/>
              </a:ln>
            </p:spPr>
            <p:txBody>
              <a:bodyPr wrap="none" anchor="ctr"/>
              <a:lstStyle/>
              <a:p>
                <a:endParaRPr lang="en-US"/>
              </a:p>
            </p:txBody>
          </p:sp>
          <p:sp>
            <p:nvSpPr>
              <p:cNvPr id="67401" name="Line 193"/>
              <p:cNvSpPr>
                <a:spLocks noChangeShapeType="1"/>
              </p:cNvSpPr>
              <p:nvPr/>
            </p:nvSpPr>
            <p:spPr bwMode="auto">
              <a:xfrm>
                <a:off x="5990" y="2776"/>
                <a:ext cx="32" cy="0"/>
              </a:xfrm>
              <a:prstGeom prst="line">
                <a:avLst/>
              </a:prstGeom>
              <a:noFill/>
              <a:ln w="19050">
                <a:solidFill>
                  <a:srgbClr val="008000"/>
                </a:solidFill>
                <a:round/>
                <a:headEnd/>
                <a:tailEnd/>
              </a:ln>
            </p:spPr>
            <p:txBody>
              <a:bodyPr wrap="none" anchor="ctr"/>
              <a:lstStyle/>
              <a:p>
                <a:endParaRPr lang="en-US"/>
              </a:p>
            </p:txBody>
          </p:sp>
          <p:sp>
            <p:nvSpPr>
              <p:cNvPr id="67402" name="Line 194"/>
              <p:cNvSpPr>
                <a:spLocks noChangeShapeType="1"/>
              </p:cNvSpPr>
              <p:nvPr/>
            </p:nvSpPr>
            <p:spPr bwMode="auto">
              <a:xfrm>
                <a:off x="5989" y="2687"/>
                <a:ext cx="31" cy="0"/>
              </a:xfrm>
              <a:prstGeom prst="line">
                <a:avLst/>
              </a:prstGeom>
              <a:noFill/>
              <a:ln w="19050">
                <a:solidFill>
                  <a:srgbClr val="008000"/>
                </a:solidFill>
                <a:round/>
                <a:headEnd/>
                <a:tailEnd/>
              </a:ln>
            </p:spPr>
            <p:txBody>
              <a:bodyPr wrap="none" anchor="ctr"/>
              <a:lstStyle/>
              <a:p>
                <a:endParaRPr lang="en-US"/>
              </a:p>
            </p:txBody>
          </p:sp>
          <p:sp>
            <p:nvSpPr>
              <p:cNvPr id="67403" name="Line 195"/>
              <p:cNvSpPr>
                <a:spLocks noChangeShapeType="1"/>
              </p:cNvSpPr>
              <p:nvPr/>
            </p:nvSpPr>
            <p:spPr bwMode="auto">
              <a:xfrm>
                <a:off x="5990" y="2731"/>
                <a:ext cx="32" cy="0"/>
              </a:xfrm>
              <a:prstGeom prst="line">
                <a:avLst/>
              </a:prstGeom>
              <a:noFill/>
              <a:ln w="19050">
                <a:solidFill>
                  <a:srgbClr val="008000"/>
                </a:solidFill>
                <a:round/>
                <a:headEnd/>
                <a:tailEnd/>
              </a:ln>
            </p:spPr>
            <p:txBody>
              <a:bodyPr wrap="none" anchor="ctr"/>
              <a:lstStyle/>
              <a:p>
                <a:endParaRPr lang="en-US"/>
              </a:p>
            </p:txBody>
          </p:sp>
          <p:sp>
            <p:nvSpPr>
              <p:cNvPr id="67404" name="Line 196"/>
              <p:cNvSpPr>
                <a:spLocks noChangeShapeType="1"/>
              </p:cNvSpPr>
              <p:nvPr/>
            </p:nvSpPr>
            <p:spPr bwMode="auto">
              <a:xfrm>
                <a:off x="5946" y="2706"/>
                <a:ext cx="120" cy="0"/>
              </a:xfrm>
              <a:prstGeom prst="line">
                <a:avLst/>
              </a:prstGeom>
              <a:noFill/>
              <a:ln w="19050">
                <a:solidFill>
                  <a:srgbClr val="008000"/>
                </a:solidFill>
                <a:round/>
                <a:headEnd/>
                <a:tailEnd/>
              </a:ln>
            </p:spPr>
            <p:txBody>
              <a:bodyPr wrap="none" anchor="ctr"/>
              <a:lstStyle/>
              <a:p>
                <a:endParaRPr lang="en-US"/>
              </a:p>
            </p:txBody>
          </p:sp>
          <p:sp>
            <p:nvSpPr>
              <p:cNvPr id="67405" name="Line 197"/>
              <p:cNvSpPr>
                <a:spLocks noChangeShapeType="1"/>
              </p:cNvSpPr>
              <p:nvPr/>
            </p:nvSpPr>
            <p:spPr bwMode="auto">
              <a:xfrm>
                <a:off x="5946" y="2756"/>
                <a:ext cx="120" cy="0"/>
              </a:xfrm>
              <a:prstGeom prst="line">
                <a:avLst/>
              </a:prstGeom>
              <a:noFill/>
              <a:ln w="19050">
                <a:solidFill>
                  <a:srgbClr val="008000"/>
                </a:solidFill>
                <a:round/>
                <a:headEnd/>
                <a:tailEnd/>
              </a:ln>
            </p:spPr>
            <p:txBody>
              <a:bodyPr wrap="none" anchor="ctr"/>
              <a:lstStyle/>
              <a:p>
                <a:endParaRPr lang="en-US"/>
              </a:p>
            </p:txBody>
          </p:sp>
          <p:sp>
            <p:nvSpPr>
              <p:cNvPr id="67406" name="Line 198"/>
              <p:cNvSpPr>
                <a:spLocks noChangeShapeType="1"/>
              </p:cNvSpPr>
              <p:nvPr/>
            </p:nvSpPr>
            <p:spPr bwMode="auto">
              <a:xfrm>
                <a:off x="5946" y="2662"/>
                <a:ext cx="120" cy="0"/>
              </a:xfrm>
              <a:prstGeom prst="line">
                <a:avLst/>
              </a:prstGeom>
              <a:noFill/>
              <a:ln w="19050">
                <a:solidFill>
                  <a:srgbClr val="008000"/>
                </a:solidFill>
                <a:round/>
                <a:headEnd/>
                <a:tailEnd/>
              </a:ln>
            </p:spPr>
            <p:txBody>
              <a:bodyPr wrap="none" anchor="ctr"/>
              <a:lstStyle/>
              <a:p>
                <a:endParaRPr lang="en-US"/>
              </a:p>
            </p:txBody>
          </p:sp>
        </p:grpSp>
      </p:grpSp>
      <p:grpSp>
        <p:nvGrpSpPr>
          <p:cNvPr id="66672" name="Group 199"/>
          <p:cNvGrpSpPr>
            <a:grpSpLocks/>
          </p:cNvGrpSpPr>
          <p:nvPr/>
        </p:nvGrpSpPr>
        <p:grpSpPr bwMode="auto">
          <a:xfrm>
            <a:off x="7054850" y="4364038"/>
            <a:ext cx="171450" cy="977900"/>
            <a:chOff x="4888" y="3116"/>
            <a:chExt cx="119" cy="698"/>
          </a:xfrm>
        </p:grpSpPr>
        <p:sp>
          <p:nvSpPr>
            <p:cNvPr id="67389" name="Oval 200"/>
            <p:cNvSpPr>
              <a:spLocks noChangeArrowheads="1"/>
            </p:cNvSpPr>
            <p:nvPr/>
          </p:nvSpPr>
          <p:spPr bwMode="auto">
            <a:xfrm>
              <a:off x="4925" y="3217"/>
              <a:ext cx="82" cy="81"/>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90" name="AutoShape 201"/>
            <p:cNvSpPr>
              <a:spLocks noChangeArrowheads="1"/>
            </p:cNvSpPr>
            <p:nvPr/>
          </p:nvSpPr>
          <p:spPr bwMode="auto">
            <a:xfrm flipV="1">
              <a:off x="4888" y="3216"/>
              <a:ext cx="82" cy="89"/>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391" name="Group 202"/>
            <p:cNvGrpSpPr>
              <a:grpSpLocks/>
            </p:cNvGrpSpPr>
            <p:nvPr/>
          </p:nvGrpSpPr>
          <p:grpSpPr bwMode="auto">
            <a:xfrm>
              <a:off x="4949" y="3116"/>
              <a:ext cx="32" cy="113"/>
              <a:chOff x="4949" y="3116"/>
              <a:chExt cx="32" cy="113"/>
            </a:xfrm>
          </p:grpSpPr>
          <p:sp>
            <p:nvSpPr>
              <p:cNvPr id="67395" name="Line 203"/>
              <p:cNvSpPr>
                <a:spLocks noChangeShapeType="1"/>
              </p:cNvSpPr>
              <p:nvPr/>
            </p:nvSpPr>
            <p:spPr bwMode="auto">
              <a:xfrm>
                <a:off x="4962" y="3116"/>
                <a:ext cx="0" cy="88"/>
              </a:xfrm>
              <a:prstGeom prst="line">
                <a:avLst/>
              </a:prstGeom>
              <a:noFill/>
              <a:ln w="19050">
                <a:solidFill>
                  <a:srgbClr val="008000"/>
                </a:solidFill>
                <a:round/>
                <a:headEnd/>
                <a:tailEnd/>
              </a:ln>
            </p:spPr>
            <p:txBody>
              <a:bodyPr wrap="none" anchor="ctr"/>
              <a:lstStyle/>
              <a:p>
                <a:endParaRPr lang="en-US"/>
              </a:p>
            </p:txBody>
          </p:sp>
          <p:sp>
            <p:nvSpPr>
              <p:cNvPr id="67396" name="Oval 204"/>
              <p:cNvSpPr>
                <a:spLocks noChangeArrowheads="1"/>
              </p:cNvSpPr>
              <p:nvPr/>
            </p:nvSpPr>
            <p:spPr bwMode="auto">
              <a:xfrm>
                <a:off x="4949" y="3204"/>
                <a:ext cx="32" cy="25"/>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67392" name="Group 205"/>
            <p:cNvGrpSpPr>
              <a:grpSpLocks/>
            </p:cNvGrpSpPr>
            <p:nvPr/>
          </p:nvGrpSpPr>
          <p:grpSpPr bwMode="auto">
            <a:xfrm>
              <a:off x="4949" y="3290"/>
              <a:ext cx="32" cy="524"/>
              <a:chOff x="4949" y="3290"/>
              <a:chExt cx="32" cy="524"/>
            </a:xfrm>
          </p:grpSpPr>
          <p:sp>
            <p:nvSpPr>
              <p:cNvPr id="67393" name="Line 206"/>
              <p:cNvSpPr>
                <a:spLocks noChangeShapeType="1"/>
              </p:cNvSpPr>
              <p:nvPr/>
            </p:nvSpPr>
            <p:spPr bwMode="auto">
              <a:xfrm>
                <a:off x="4964" y="3318"/>
                <a:ext cx="0" cy="496"/>
              </a:xfrm>
              <a:prstGeom prst="line">
                <a:avLst/>
              </a:prstGeom>
              <a:noFill/>
              <a:ln w="19050">
                <a:solidFill>
                  <a:srgbClr val="008000"/>
                </a:solidFill>
                <a:round/>
                <a:headEnd/>
                <a:tailEnd/>
              </a:ln>
            </p:spPr>
            <p:txBody>
              <a:bodyPr wrap="none" anchor="ctr"/>
              <a:lstStyle/>
              <a:p>
                <a:endParaRPr lang="en-US"/>
              </a:p>
            </p:txBody>
          </p:sp>
          <p:sp>
            <p:nvSpPr>
              <p:cNvPr id="67394" name="Oval 207"/>
              <p:cNvSpPr>
                <a:spLocks noChangeArrowheads="1"/>
              </p:cNvSpPr>
              <p:nvPr/>
            </p:nvSpPr>
            <p:spPr bwMode="auto">
              <a:xfrm>
                <a:off x="4949" y="3290"/>
                <a:ext cx="32" cy="26"/>
              </a:xfrm>
              <a:prstGeom prst="ellipse">
                <a:avLst/>
              </a:prstGeom>
              <a:solidFill>
                <a:srgbClr val="FFFFFF"/>
              </a:solidFill>
              <a:ln w="19050">
                <a:solidFill>
                  <a:srgbClr val="008000"/>
                </a:solidFill>
                <a:round/>
                <a:headEnd/>
                <a:tailEnd/>
              </a:ln>
            </p:spPr>
            <p:txBody>
              <a:bodyPr wrap="none" anchor="ctr"/>
              <a:lstStyle/>
              <a:p>
                <a:endParaRPr lang="en-US"/>
              </a:p>
            </p:txBody>
          </p:sp>
        </p:grpSp>
      </p:grpSp>
      <p:sp>
        <p:nvSpPr>
          <p:cNvPr id="66673" name="Freeform 208"/>
          <p:cNvSpPr>
            <a:spLocks/>
          </p:cNvSpPr>
          <p:nvPr/>
        </p:nvSpPr>
        <p:spPr bwMode="auto">
          <a:xfrm>
            <a:off x="5567363" y="5491163"/>
            <a:ext cx="1587" cy="1587"/>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0 h 1"/>
              <a:gd name="T32" fmla="*/ 0 w 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
              <a:gd name="T52" fmla="*/ 0 h 1"/>
              <a:gd name="T53" fmla="*/ 1 w 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 h="1">
                <a:moveTo>
                  <a:pt x="0" y="0"/>
                </a:moveTo>
                <a:lnTo>
                  <a:pt x="0" y="0"/>
                </a:lnTo>
              </a:path>
            </a:pathLst>
          </a:custGeom>
          <a:noFill/>
          <a:ln w="19050" cap="flat" cmpd="sng">
            <a:solidFill>
              <a:srgbClr val="000000"/>
            </a:solidFill>
            <a:prstDash val="solid"/>
            <a:round/>
            <a:headEnd type="none" w="med" len="med"/>
            <a:tailEnd type="none" w="med" len="med"/>
          </a:ln>
        </p:spPr>
        <p:txBody>
          <a:bodyPr/>
          <a:lstStyle/>
          <a:p>
            <a:endParaRPr lang="en-US"/>
          </a:p>
        </p:txBody>
      </p:sp>
      <p:sp>
        <p:nvSpPr>
          <p:cNvPr id="66674" name="Line 209"/>
          <p:cNvSpPr>
            <a:spLocks noChangeShapeType="1"/>
          </p:cNvSpPr>
          <p:nvPr/>
        </p:nvSpPr>
        <p:spPr bwMode="auto">
          <a:xfrm>
            <a:off x="5372100" y="5256213"/>
            <a:ext cx="157163" cy="0"/>
          </a:xfrm>
          <a:prstGeom prst="line">
            <a:avLst/>
          </a:prstGeom>
          <a:noFill/>
          <a:ln w="19050">
            <a:solidFill>
              <a:srgbClr val="FFE118"/>
            </a:solidFill>
            <a:round/>
            <a:headEnd/>
            <a:tailEnd/>
          </a:ln>
        </p:spPr>
        <p:txBody>
          <a:bodyPr wrap="none" anchor="ctr"/>
          <a:lstStyle/>
          <a:p>
            <a:endParaRPr lang="en-US"/>
          </a:p>
        </p:txBody>
      </p:sp>
      <p:sp>
        <p:nvSpPr>
          <p:cNvPr id="66675" name="Line 210"/>
          <p:cNvSpPr>
            <a:spLocks noChangeShapeType="1"/>
          </p:cNvSpPr>
          <p:nvPr/>
        </p:nvSpPr>
        <p:spPr bwMode="auto">
          <a:xfrm>
            <a:off x="7948613" y="5753100"/>
            <a:ext cx="434975" cy="0"/>
          </a:xfrm>
          <a:prstGeom prst="line">
            <a:avLst/>
          </a:prstGeom>
          <a:noFill/>
          <a:ln w="19050">
            <a:solidFill>
              <a:srgbClr val="000000"/>
            </a:solidFill>
            <a:prstDash val="dash"/>
            <a:round/>
            <a:headEnd/>
            <a:tailEnd/>
          </a:ln>
        </p:spPr>
        <p:txBody>
          <a:bodyPr wrap="none" anchor="ctr"/>
          <a:lstStyle/>
          <a:p>
            <a:endParaRPr lang="en-US"/>
          </a:p>
        </p:txBody>
      </p:sp>
      <p:sp>
        <p:nvSpPr>
          <p:cNvPr id="66676" name="Line 211"/>
          <p:cNvSpPr>
            <a:spLocks noChangeShapeType="1"/>
          </p:cNvSpPr>
          <p:nvPr/>
        </p:nvSpPr>
        <p:spPr bwMode="auto">
          <a:xfrm>
            <a:off x="7512050" y="5270500"/>
            <a:ext cx="157163" cy="0"/>
          </a:xfrm>
          <a:prstGeom prst="line">
            <a:avLst/>
          </a:prstGeom>
          <a:noFill/>
          <a:ln w="19050">
            <a:solidFill>
              <a:srgbClr val="008000"/>
            </a:solidFill>
            <a:round/>
            <a:headEnd/>
            <a:tailEnd/>
          </a:ln>
        </p:spPr>
        <p:txBody>
          <a:bodyPr wrap="none" anchor="ctr"/>
          <a:lstStyle/>
          <a:p>
            <a:endParaRPr lang="en-US"/>
          </a:p>
        </p:txBody>
      </p:sp>
      <p:sp>
        <p:nvSpPr>
          <p:cNvPr id="66677" name="Text Box 212"/>
          <p:cNvSpPr txBox="1">
            <a:spLocks noChangeArrowheads="1"/>
          </p:cNvSpPr>
          <p:nvPr/>
        </p:nvSpPr>
        <p:spPr bwMode="auto">
          <a:xfrm>
            <a:off x="5321300" y="5126038"/>
            <a:ext cx="284163" cy="1190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1BBC</a:t>
            </a:r>
            <a:endParaRPr lang="en-US" sz="2200">
              <a:latin typeface="Times New Roman" pitchFamily="18" charset="0"/>
            </a:endParaRPr>
          </a:p>
        </p:txBody>
      </p:sp>
      <p:sp>
        <p:nvSpPr>
          <p:cNvPr id="66678" name="Text Box 213"/>
          <p:cNvSpPr txBox="1">
            <a:spLocks noChangeArrowheads="1"/>
          </p:cNvSpPr>
          <p:nvPr/>
        </p:nvSpPr>
        <p:spPr bwMode="auto">
          <a:xfrm>
            <a:off x="7454900" y="5157788"/>
            <a:ext cx="277813" cy="1174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1BBA</a:t>
            </a:r>
            <a:endParaRPr lang="en-US" sz="2200">
              <a:latin typeface="Times New Roman" pitchFamily="18" charset="0"/>
            </a:endParaRPr>
          </a:p>
        </p:txBody>
      </p:sp>
      <p:sp>
        <p:nvSpPr>
          <p:cNvPr id="66679" name="Text Box 214"/>
          <p:cNvSpPr txBox="1">
            <a:spLocks noChangeArrowheads="1"/>
          </p:cNvSpPr>
          <p:nvPr/>
        </p:nvSpPr>
        <p:spPr bwMode="auto">
          <a:xfrm>
            <a:off x="2786063" y="6496050"/>
            <a:ext cx="3267075" cy="3111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1000" b="1">
                <a:solidFill>
                  <a:srgbClr val="000000"/>
                </a:solidFill>
              </a:rPr>
              <a:t>125  VDC / 120 VAC  CLASS  1E  DISTRIBUTION</a:t>
            </a:r>
            <a:endParaRPr lang="en-US" sz="2200">
              <a:latin typeface="Times New Roman" pitchFamily="18" charset="0"/>
            </a:endParaRPr>
          </a:p>
        </p:txBody>
      </p:sp>
      <p:sp>
        <p:nvSpPr>
          <p:cNvPr id="66680" name="Line 215"/>
          <p:cNvSpPr>
            <a:spLocks noChangeShapeType="1"/>
          </p:cNvSpPr>
          <p:nvPr/>
        </p:nvSpPr>
        <p:spPr bwMode="auto">
          <a:xfrm>
            <a:off x="7804150" y="5270500"/>
            <a:ext cx="157163" cy="0"/>
          </a:xfrm>
          <a:prstGeom prst="line">
            <a:avLst/>
          </a:prstGeom>
          <a:noFill/>
          <a:ln w="19050">
            <a:solidFill>
              <a:srgbClr val="008000"/>
            </a:solidFill>
            <a:round/>
            <a:headEnd/>
            <a:tailEnd/>
          </a:ln>
        </p:spPr>
        <p:txBody>
          <a:bodyPr wrap="none" anchor="ctr"/>
          <a:lstStyle/>
          <a:p>
            <a:endParaRPr lang="en-US"/>
          </a:p>
        </p:txBody>
      </p:sp>
      <p:sp>
        <p:nvSpPr>
          <p:cNvPr id="66681" name="Text Box 216"/>
          <p:cNvSpPr txBox="1">
            <a:spLocks noChangeArrowheads="1"/>
          </p:cNvSpPr>
          <p:nvPr/>
        </p:nvSpPr>
        <p:spPr bwMode="auto">
          <a:xfrm>
            <a:off x="7751763" y="5162550"/>
            <a:ext cx="274637" cy="1190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1BBB</a:t>
            </a:r>
            <a:endParaRPr lang="en-US" sz="2200">
              <a:latin typeface="Times New Roman" pitchFamily="18" charset="0"/>
            </a:endParaRPr>
          </a:p>
        </p:txBody>
      </p:sp>
      <p:sp>
        <p:nvSpPr>
          <p:cNvPr id="66682" name="Line 217"/>
          <p:cNvSpPr>
            <a:spLocks noChangeShapeType="1"/>
          </p:cNvSpPr>
          <p:nvPr/>
        </p:nvSpPr>
        <p:spPr bwMode="auto">
          <a:xfrm>
            <a:off x="8408988" y="5092700"/>
            <a:ext cx="157162" cy="0"/>
          </a:xfrm>
          <a:prstGeom prst="line">
            <a:avLst/>
          </a:prstGeom>
          <a:noFill/>
          <a:ln w="19050">
            <a:solidFill>
              <a:srgbClr val="008000"/>
            </a:solidFill>
            <a:round/>
            <a:headEnd/>
            <a:tailEnd/>
          </a:ln>
        </p:spPr>
        <p:txBody>
          <a:bodyPr wrap="none" anchor="ctr"/>
          <a:lstStyle/>
          <a:p>
            <a:endParaRPr lang="en-US"/>
          </a:p>
        </p:txBody>
      </p:sp>
      <p:sp>
        <p:nvSpPr>
          <p:cNvPr id="66683" name="Text Box 218"/>
          <p:cNvSpPr txBox="1">
            <a:spLocks noChangeArrowheads="1"/>
          </p:cNvSpPr>
          <p:nvPr/>
        </p:nvSpPr>
        <p:spPr bwMode="auto">
          <a:xfrm>
            <a:off x="8353425" y="4989513"/>
            <a:ext cx="276225" cy="1206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700">
                <a:solidFill>
                  <a:srgbClr val="000000"/>
                </a:solidFill>
              </a:rPr>
              <a:t>1BBB</a:t>
            </a:r>
            <a:endParaRPr lang="en-US" sz="2200">
              <a:latin typeface="Times New Roman" pitchFamily="18" charset="0"/>
            </a:endParaRPr>
          </a:p>
        </p:txBody>
      </p:sp>
      <p:grpSp>
        <p:nvGrpSpPr>
          <p:cNvPr id="66684" name="Group 219"/>
          <p:cNvGrpSpPr>
            <a:grpSpLocks/>
          </p:cNvGrpSpPr>
          <p:nvPr/>
        </p:nvGrpSpPr>
        <p:grpSpPr bwMode="auto">
          <a:xfrm>
            <a:off x="7507288" y="5456238"/>
            <a:ext cx="166687" cy="65087"/>
            <a:chOff x="5202" y="3895"/>
            <a:chExt cx="115" cy="47"/>
          </a:xfrm>
        </p:grpSpPr>
        <p:grpSp>
          <p:nvGrpSpPr>
            <p:cNvPr id="67377" name="Group 220"/>
            <p:cNvGrpSpPr>
              <a:grpSpLocks/>
            </p:cNvGrpSpPr>
            <p:nvPr/>
          </p:nvGrpSpPr>
          <p:grpSpPr bwMode="auto">
            <a:xfrm>
              <a:off x="5202" y="3895"/>
              <a:ext cx="28" cy="47"/>
              <a:chOff x="5202" y="3895"/>
              <a:chExt cx="28" cy="47"/>
            </a:xfrm>
          </p:grpSpPr>
          <p:sp>
            <p:nvSpPr>
              <p:cNvPr id="67387" name="Oval 221"/>
              <p:cNvSpPr>
                <a:spLocks noChangeArrowheads="1"/>
              </p:cNvSpPr>
              <p:nvPr/>
            </p:nvSpPr>
            <p:spPr bwMode="auto">
              <a:xfrm>
                <a:off x="5203" y="3910"/>
                <a:ext cx="27"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88" name="AutoShape 222"/>
              <p:cNvSpPr>
                <a:spLocks noChangeArrowheads="1"/>
              </p:cNvSpPr>
              <p:nvPr/>
            </p:nvSpPr>
            <p:spPr bwMode="auto">
              <a:xfrm flipV="1">
                <a:off x="5202" y="3895"/>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78" name="Group 223"/>
            <p:cNvGrpSpPr>
              <a:grpSpLocks/>
            </p:cNvGrpSpPr>
            <p:nvPr/>
          </p:nvGrpSpPr>
          <p:grpSpPr bwMode="auto">
            <a:xfrm>
              <a:off x="5260" y="3895"/>
              <a:ext cx="28" cy="47"/>
              <a:chOff x="5260" y="3895"/>
              <a:chExt cx="28" cy="47"/>
            </a:xfrm>
          </p:grpSpPr>
          <p:sp>
            <p:nvSpPr>
              <p:cNvPr id="67385" name="Oval 224"/>
              <p:cNvSpPr>
                <a:spLocks noChangeArrowheads="1"/>
              </p:cNvSpPr>
              <p:nvPr/>
            </p:nvSpPr>
            <p:spPr bwMode="auto">
              <a:xfrm>
                <a:off x="5260" y="3910"/>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86" name="AutoShape 225"/>
              <p:cNvSpPr>
                <a:spLocks noChangeArrowheads="1"/>
              </p:cNvSpPr>
              <p:nvPr/>
            </p:nvSpPr>
            <p:spPr bwMode="auto">
              <a:xfrm flipV="1">
                <a:off x="5260" y="3895"/>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79" name="Group 226"/>
            <p:cNvGrpSpPr>
              <a:grpSpLocks/>
            </p:cNvGrpSpPr>
            <p:nvPr/>
          </p:nvGrpSpPr>
          <p:grpSpPr bwMode="auto">
            <a:xfrm>
              <a:off x="5288" y="3895"/>
              <a:ext cx="29" cy="47"/>
              <a:chOff x="5288" y="3895"/>
              <a:chExt cx="29" cy="47"/>
            </a:xfrm>
          </p:grpSpPr>
          <p:sp>
            <p:nvSpPr>
              <p:cNvPr id="67383" name="Oval 227"/>
              <p:cNvSpPr>
                <a:spLocks noChangeArrowheads="1"/>
              </p:cNvSpPr>
              <p:nvPr/>
            </p:nvSpPr>
            <p:spPr bwMode="auto">
              <a:xfrm>
                <a:off x="5289" y="3910"/>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84" name="AutoShape 228"/>
              <p:cNvSpPr>
                <a:spLocks noChangeArrowheads="1"/>
              </p:cNvSpPr>
              <p:nvPr/>
            </p:nvSpPr>
            <p:spPr bwMode="auto">
              <a:xfrm flipV="1">
                <a:off x="5288" y="3895"/>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80" name="Group 229"/>
            <p:cNvGrpSpPr>
              <a:grpSpLocks/>
            </p:cNvGrpSpPr>
            <p:nvPr/>
          </p:nvGrpSpPr>
          <p:grpSpPr bwMode="auto">
            <a:xfrm>
              <a:off x="5230" y="3895"/>
              <a:ext cx="30" cy="47"/>
              <a:chOff x="5230" y="3895"/>
              <a:chExt cx="30" cy="47"/>
            </a:xfrm>
          </p:grpSpPr>
          <p:sp>
            <p:nvSpPr>
              <p:cNvPr id="67381" name="Oval 230"/>
              <p:cNvSpPr>
                <a:spLocks noChangeArrowheads="1"/>
              </p:cNvSpPr>
              <p:nvPr/>
            </p:nvSpPr>
            <p:spPr bwMode="auto">
              <a:xfrm>
                <a:off x="5230" y="3910"/>
                <a:ext cx="30"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82" name="AutoShape 231"/>
              <p:cNvSpPr>
                <a:spLocks noChangeArrowheads="1"/>
              </p:cNvSpPr>
              <p:nvPr/>
            </p:nvSpPr>
            <p:spPr bwMode="auto">
              <a:xfrm flipV="1">
                <a:off x="5230" y="3895"/>
                <a:ext cx="30"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grpSp>
        <p:nvGrpSpPr>
          <p:cNvPr id="66685" name="Group 232"/>
          <p:cNvGrpSpPr>
            <a:grpSpLocks/>
          </p:cNvGrpSpPr>
          <p:nvPr/>
        </p:nvGrpSpPr>
        <p:grpSpPr bwMode="auto">
          <a:xfrm>
            <a:off x="7507288" y="5529263"/>
            <a:ext cx="166687" cy="65087"/>
            <a:chOff x="5202" y="3947"/>
            <a:chExt cx="115" cy="47"/>
          </a:xfrm>
        </p:grpSpPr>
        <p:grpSp>
          <p:nvGrpSpPr>
            <p:cNvPr id="67365" name="Group 233"/>
            <p:cNvGrpSpPr>
              <a:grpSpLocks/>
            </p:cNvGrpSpPr>
            <p:nvPr/>
          </p:nvGrpSpPr>
          <p:grpSpPr bwMode="auto">
            <a:xfrm>
              <a:off x="5202" y="3947"/>
              <a:ext cx="28" cy="47"/>
              <a:chOff x="5202" y="3947"/>
              <a:chExt cx="28" cy="47"/>
            </a:xfrm>
          </p:grpSpPr>
          <p:sp>
            <p:nvSpPr>
              <p:cNvPr id="67375" name="Oval 234"/>
              <p:cNvSpPr>
                <a:spLocks noChangeArrowheads="1"/>
              </p:cNvSpPr>
              <p:nvPr/>
            </p:nvSpPr>
            <p:spPr bwMode="auto">
              <a:xfrm>
                <a:off x="5203" y="3947"/>
                <a:ext cx="27"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76" name="AutoShape 235"/>
              <p:cNvSpPr>
                <a:spLocks noChangeArrowheads="1"/>
              </p:cNvSpPr>
              <p:nvPr/>
            </p:nvSpPr>
            <p:spPr bwMode="auto">
              <a:xfrm flipV="1">
                <a:off x="5202" y="3962"/>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66" name="Group 236"/>
            <p:cNvGrpSpPr>
              <a:grpSpLocks/>
            </p:cNvGrpSpPr>
            <p:nvPr/>
          </p:nvGrpSpPr>
          <p:grpSpPr bwMode="auto">
            <a:xfrm>
              <a:off x="5230" y="3947"/>
              <a:ext cx="30" cy="47"/>
              <a:chOff x="5230" y="3947"/>
              <a:chExt cx="30" cy="47"/>
            </a:xfrm>
          </p:grpSpPr>
          <p:sp>
            <p:nvSpPr>
              <p:cNvPr id="67373" name="Oval 237"/>
              <p:cNvSpPr>
                <a:spLocks noChangeArrowheads="1"/>
              </p:cNvSpPr>
              <p:nvPr/>
            </p:nvSpPr>
            <p:spPr bwMode="auto">
              <a:xfrm>
                <a:off x="5230" y="3947"/>
                <a:ext cx="30"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74" name="AutoShape 238"/>
              <p:cNvSpPr>
                <a:spLocks noChangeArrowheads="1"/>
              </p:cNvSpPr>
              <p:nvPr/>
            </p:nvSpPr>
            <p:spPr bwMode="auto">
              <a:xfrm flipV="1">
                <a:off x="5230" y="3962"/>
                <a:ext cx="30"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67" name="Group 239"/>
            <p:cNvGrpSpPr>
              <a:grpSpLocks/>
            </p:cNvGrpSpPr>
            <p:nvPr/>
          </p:nvGrpSpPr>
          <p:grpSpPr bwMode="auto">
            <a:xfrm>
              <a:off x="5260" y="3947"/>
              <a:ext cx="28" cy="47"/>
              <a:chOff x="5260" y="3947"/>
              <a:chExt cx="28" cy="47"/>
            </a:xfrm>
          </p:grpSpPr>
          <p:sp>
            <p:nvSpPr>
              <p:cNvPr id="67371" name="Oval 240"/>
              <p:cNvSpPr>
                <a:spLocks noChangeArrowheads="1"/>
              </p:cNvSpPr>
              <p:nvPr/>
            </p:nvSpPr>
            <p:spPr bwMode="auto">
              <a:xfrm>
                <a:off x="5260" y="3947"/>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72" name="AutoShape 241"/>
              <p:cNvSpPr>
                <a:spLocks noChangeArrowheads="1"/>
              </p:cNvSpPr>
              <p:nvPr/>
            </p:nvSpPr>
            <p:spPr bwMode="auto">
              <a:xfrm flipV="1">
                <a:off x="5260" y="3962"/>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68" name="Group 242"/>
            <p:cNvGrpSpPr>
              <a:grpSpLocks/>
            </p:cNvGrpSpPr>
            <p:nvPr/>
          </p:nvGrpSpPr>
          <p:grpSpPr bwMode="auto">
            <a:xfrm>
              <a:off x="5288" y="3947"/>
              <a:ext cx="29" cy="47"/>
              <a:chOff x="5288" y="3947"/>
              <a:chExt cx="29" cy="47"/>
            </a:xfrm>
          </p:grpSpPr>
          <p:sp>
            <p:nvSpPr>
              <p:cNvPr id="67369" name="Oval 243"/>
              <p:cNvSpPr>
                <a:spLocks noChangeArrowheads="1"/>
              </p:cNvSpPr>
              <p:nvPr/>
            </p:nvSpPr>
            <p:spPr bwMode="auto">
              <a:xfrm>
                <a:off x="5289" y="3947"/>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70" name="AutoShape 244"/>
              <p:cNvSpPr>
                <a:spLocks noChangeArrowheads="1"/>
              </p:cNvSpPr>
              <p:nvPr/>
            </p:nvSpPr>
            <p:spPr bwMode="auto">
              <a:xfrm flipV="1">
                <a:off x="5288" y="3962"/>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grpSp>
        <p:nvGrpSpPr>
          <p:cNvPr id="66686" name="Group 245"/>
          <p:cNvGrpSpPr>
            <a:grpSpLocks/>
          </p:cNvGrpSpPr>
          <p:nvPr/>
        </p:nvGrpSpPr>
        <p:grpSpPr bwMode="auto">
          <a:xfrm>
            <a:off x="7483475" y="5551488"/>
            <a:ext cx="173038" cy="400050"/>
            <a:chOff x="5185" y="3963"/>
            <a:chExt cx="120" cy="286"/>
          </a:xfrm>
        </p:grpSpPr>
        <p:sp>
          <p:nvSpPr>
            <p:cNvPr id="67359" name="Line 246"/>
            <p:cNvSpPr>
              <a:spLocks noChangeShapeType="1"/>
            </p:cNvSpPr>
            <p:nvPr/>
          </p:nvSpPr>
          <p:spPr bwMode="auto">
            <a:xfrm>
              <a:off x="5260" y="4161"/>
              <a:ext cx="0" cy="88"/>
            </a:xfrm>
            <a:prstGeom prst="line">
              <a:avLst/>
            </a:prstGeom>
            <a:noFill/>
            <a:ln w="19050">
              <a:solidFill>
                <a:srgbClr val="008000"/>
              </a:solidFill>
              <a:round/>
              <a:headEnd/>
              <a:tailEnd/>
            </a:ln>
          </p:spPr>
          <p:txBody>
            <a:bodyPr wrap="none" anchor="ctr"/>
            <a:lstStyle/>
            <a:p>
              <a:endParaRPr lang="en-US"/>
            </a:p>
          </p:txBody>
        </p:sp>
        <p:sp>
          <p:nvSpPr>
            <p:cNvPr id="67360" name="Oval 247"/>
            <p:cNvSpPr>
              <a:spLocks noChangeArrowheads="1"/>
            </p:cNvSpPr>
            <p:nvPr/>
          </p:nvSpPr>
          <p:spPr bwMode="auto">
            <a:xfrm>
              <a:off x="5223" y="4063"/>
              <a:ext cx="82" cy="8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61" name="AutoShape 248"/>
            <p:cNvSpPr>
              <a:spLocks noChangeArrowheads="1"/>
            </p:cNvSpPr>
            <p:nvPr/>
          </p:nvSpPr>
          <p:spPr bwMode="auto">
            <a:xfrm flipV="1">
              <a:off x="5185" y="4063"/>
              <a:ext cx="82" cy="8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62" name="Oval 249"/>
            <p:cNvSpPr>
              <a:spLocks noChangeArrowheads="1"/>
            </p:cNvSpPr>
            <p:nvPr/>
          </p:nvSpPr>
          <p:spPr bwMode="auto">
            <a:xfrm>
              <a:off x="5247" y="4135"/>
              <a:ext cx="3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63" name="Oval 250"/>
            <p:cNvSpPr>
              <a:spLocks noChangeArrowheads="1"/>
            </p:cNvSpPr>
            <p:nvPr/>
          </p:nvSpPr>
          <p:spPr bwMode="auto">
            <a:xfrm>
              <a:off x="5247" y="4050"/>
              <a:ext cx="3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64" name="Line 251"/>
            <p:cNvSpPr>
              <a:spLocks noChangeShapeType="1"/>
            </p:cNvSpPr>
            <p:nvPr/>
          </p:nvSpPr>
          <p:spPr bwMode="auto">
            <a:xfrm>
              <a:off x="5260" y="3963"/>
              <a:ext cx="0" cy="87"/>
            </a:xfrm>
            <a:prstGeom prst="line">
              <a:avLst/>
            </a:prstGeom>
            <a:noFill/>
            <a:ln w="19050">
              <a:solidFill>
                <a:srgbClr val="008000"/>
              </a:solidFill>
              <a:round/>
              <a:headEnd/>
              <a:tailEnd/>
            </a:ln>
          </p:spPr>
          <p:txBody>
            <a:bodyPr wrap="none" anchor="ctr"/>
            <a:lstStyle/>
            <a:p>
              <a:endParaRPr lang="en-US"/>
            </a:p>
          </p:txBody>
        </p:sp>
      </p:grpSp>
      <p:sp>
        <p:nvSpPr>
          <p:cNvPr id="66687" name="Line 252"/>
          <p:cNvSpPr>
            <a:spLocks noChangeShapeType="1"/>
          </p:cNvSpPr>
          <p:nvPr/>
        </p:nvSpPr>
        <p:spPr bwMode="auto">
          <a:xfrm>
            <a:off x="7588250" y="5272088"/>
            <a:ext cx="0" cy="227012"/>
          </a:xfrm>
          <a:prstGeom prst="line">
            <a:avLst/>
          </a:prstGeom>
          <a:noFill/>
          <a:ln w="19050">
            <a:solidFill>
              <a:srgbClr val="008000"/>
            </a:solidFill>
            <a:round/>
            <a:headEnd/>
            <a:tailEnd/>
          </a:ln>
        </p:spPr>
        <p:txBody>
          <a:bodyPr wrap="none" anchor="ctr"/>
          <a:lstStyle/>
          <a:p>
            <a:endParaRPr lang="en-US"/>
          </a:p>
        </p:txBody>
      </p:sp>
      <p:grpSp>
        <p:nvGrpSpPr>
          <p:cNvPr id="66688" name="Group 253"/>
          <p:cNvGrpSpPr>
            <a:grpSpLocks/>
          </p:cNvGrpSpPr>
          <p:nvPr/>
        </p:nvGrpSpPr>
        <p:grpSpPr bwMode="auto">
          <a:xfrm>
            <a:off x="7802563" y="5459413"/>
            <a:ext cx="165100" cy="136525"/>
            <a:chOff x="5407" y="3898"/>
            <a:chExt cx="114" cy="97"/>
          </a:xfrm>
        </p:grpSpPr>
        <p:grpSp>
          <p:nvGrpSpPr>
            <p:cNvPr id="67341" name="Group 254"/>
            <p:cNvGrpSpPr>
              <a:grpSpLocks/>
            </p:cNvGrpSpPr>
            <p:nvPr/>
          </p:nvGrpSpPr>
          <p:grpSpPr bwMode="auto">
            <a:xfrm>
              <a:off x="5407" y="3898"/>
              <a:ext cx="114" cy="46"/>
              <a:chOff x="5407" y="3898"/>
              <a:chExt cx="114" cy="46"/>
            </a:xfrm>
          </p:grpSpPr>
          <p:sp>
            <p:nvSpPr>
              <p:cNvPr id="67351" name="Oval 255"/>
              <p:cNvSpPr>
                <a:spLocks noChangeArrowheads="1"/>
              </p:cNvSpPr>
              <p:nvPr/>
            </p:nvSpPr>
            <p:spPr bwMode="auto">
              <a:xfrm>
                <a:off x="5407" y="3912"/>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52" name="AutoShape 256"/>
              <p:cNvSpPr>
                <a:spLocks noChangeArrowheads="1"/>
              </p:cNvSpPr>
              <p:nvPr/>
            </p:nvSpPr>
            <p:spPr bwMode="auto">
              <a:xfrm flipV="1">
                <a:off x="5407" y="3898"/>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53" name="Oval 257"/>
              <p:cNvSpPr>
                <a:spLocks noChangeArrowheads="1"/>
              </p:cNvSpPr>
              <p:nvPr/>
            </p:nvSpPr>
            <p:spPr bwMode="auto">
              <a:xfrm>
                <a:off x="5464" y="3912"/>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54" name="AutoShape 258"/>
              <p:cNvSpPr>
                <a:spLocks noChangeArrowheads="1"/>
              </p:cNvSpPr>
              <p:nvPr/>
            </p:nvSpPr>
            <p:spPr bwMode="auto">
              <a:xfrm flipV="1">
                <a:off x="5463" y="3898"/>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55" name="Oval 259"/>
              <p:cNvSpPr>
                <a:spLocks noChangeArrowheads="1"/>
              </p:cNvSpPr>
              <p:nvPr/>
            </p:nvSpPr>
            <p:spPr bwMode="auto">
              <a:xfrm>
                <a:off x="5493" y="3912"/>
                <a:ext cx="28"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56" name="AutoShape 260"/>
              <p:cNvSpPr>
                <a:spLocks noChangeArrowheads="1"/>
              </p:cNvSpPr>
              <p:nvPr/>
            </p:nvSpPr>
            <p:spPr bwMode="auto">
              <a:xfrm flipV="1">
                <a:off x="5493" y="3898"/>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57" name="Oval 261"/>
              <p:cNvSpPr>
                <a:spLocks noChangeArrowheads="1"/>
              </p:cNvSpPr>
              <p:nvPr/>
            </p:nvSpPr>
            <p:spPr bwMode="auto">
              <a:xfrm>
                <a:off x="5435" y="3912"/>
                <a:ext cx="29" cy="3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58" name="AutoShape 262"/>
              <p:cNvSpPr>
                <a:spLocks noChangeArrowheads="1"/>
              </p:cNvSpPr>
              <p:nvPr/>
            </p:nvSpPr>
            <p:spPr bwMode="auto">
              <a:xfrm flipV="1">
                <a:off x="5435" y="3898"/>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7342" name="Group 263"/>
            <p:cNvGrpSpPr>
              <a:grpSpLocks/>
            </p:cNvGrpSpPr>
            <p:nvPr/>
          </p:nvGrpSpPr>
          <p:grpSpPr bwMode="auto">
            <a:xfrm>
              <a:off x="5407" y="3948"/>
              <a:ext cx="112" cy="47"/>
              <a:chOff x="5407" y="3948"/>
              <a:chExt cx="112" cy="47"/>
            </a:xfrm>
          </p:grpSpPr>
          <p:sp>
            <p:nvSpPr>
              <p:cNvPr id="67343" name="Oval 264"/>
              <p:cNvSpPr>
                <a:spLocks noChangeArrowheads="1"/>
              </p:cNvSpPr>
              <p:nvPr/>
            </p:nvSpPr>
            <p:spPr bwMode="auto">
              <a:xfrm>
                <a:off x="5407" y="3948"/>
                <a:ext cx="28" cy="3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44" name="AutoShape 265"/>
              <p:cNvSpPr>
                <a:spLocks noChangeArrowheads="1"/>
              </p:cNvSpPr>
              <p:nvPr/>
            </p:nvSpPr>
            <p:spPr bwMode="auto">
              <a:xfrm flipV="1">
                <a:off x="5407" y="3963"/>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45" name="Oval 266"/>
              <p:cNvSpPr>
                <a:spLocks noChangeArrowheads="1"/>
              </p:cNvSpPr>
              <p:nvPr/>
            </p:nvSpPr>
            <p:spPr bwMode="auto">
              <a:xfrm>
                <a:off x="5435" y="3948"/>
                <a:ext cx="29" cy="3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46" name="AutoShape 267"/>
              <p:cNvSpPr>
                <a:spLocks noChangeArrowheads="1"/>
              </p:cNvSpPr>
              <p:nvPr/>
            </p:nvSpPr>
            <p:spPr bwMode="auto">
              <a:xfrm flipV="1">
                <a:off x="5435" y="3963"/>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47" name="Oval 268"/>
              <p:cNvSpPr>
                <a:spLocks noChangeArrowheads="1"/>
              </p:cNvSpPr>
              <p:nvPr/>
            </p:nvSpPr>
            <p:spPr bwMode="auto">
              <a:xfrm>
                <a:off x="5464" y="3948"/>
                <a:ext cx="28" cy="3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48" name="AutoShape 269"/>
              <p:cNvSpPr>
                <a:spLocks noChangeArrowheads="1"/>
              </p:cNvSpPr>
              <p:nvPr/>
            </p:nvSpPr>
            <p:spPr bwMode="auto">
              <a:xfrm flipV="1">
                <a:off x="5463" y="3963"/>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49" name="Oval 270"/>
              <p:cNvSpPr>
                <a:spLocks noChangeArrowheads="1"/>
              </p:cNvSpPr>
              <p:nvPr/>
            </p:nvSpPr>
            <p:spPr bwMode="auto">
              <a:xfrm>
                <a:off x="5491" y="3948"/>
                <a:ext cx="28" cy="3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50" name="AutoShape 271"/>
              <p:cNvSpPr>
                <a:spLocks noChangeArrowheads="1"/>
              </p:cNvSpPr>
              <p:nvPr/>
            </p:nvSpPr>
            <p:spPr bwMode="auto">
              <a:xfrm flipV="1">
                <a:off x="5490" y="3963"/>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grpSp>
        <p:nvGrpSpPr>
          <p:cNvPr id="66689" name="Group 272"/>
          <p:cNvGrpSpPr>
            <a:grpSpLocks/>
          </p:cNvGrpSpPr>
          <p:nvPr/>
        </p:nvGrpSpPr>
        <p:grpSpPr bwMode="auto">
          <a:xfrm>
            <a:off x="7777163" y="5553075"/>
            <a:ext cx="171450" cy="401638"/>
            <a:chOff x="5389" y="3964"/>
            <a:chExt cx="119" cy="287"/>
          </a:xfrm>
        </p:grpSpPr>
        <p:sp>
          <p:nvSpPr>
            <p:cNvPr id="67335" name="Line 273"/>
            <p:cNvSpPr>
              <a:spLocks noChangeShapeType="1"/>
            </p:cNvSpPr>
            <p:nvPr/>
          </p:nvSpPr>
          <p:spPr bwMode="auto">
            <a:xfrm>
              <a:off x="5463" y="4163"/>
              <a:ext cx="0" cy="88"/>
            </a:xfrm>
            <a:prstGeom prst="line">
              <a:avLst/>
            </a:prstGeom>
            <a:noFill/>
            <a:ln w="19050">
              <a:solidFill>
                <a:srgbClr val="008000"/>
              </a:solidFill>
              <a:round/>
              <a:headEnd/>
              <a:tailEnd/>
            </a:ln>
          </p:spPr>
          <p:txBody>
            <a:bodyPr wrap="none" anchor="ctr"/>
            <a:lstStyle/>
            <a:p>
              <a:endParaRPr lang="en-US"/>
            </a:p>
          </p:txBody>
        </p:sp>
        <p:sp>
          <p:nvSpPr>
            <p:cNvPr id="67336" name="Oval 274"/>
            <p:cNvSpPr>
              <a:spLocks noChangeArrowheads="1"/>
            </p:cNvSpPr>
            <p:nvPr/>
          </p:nvSpPr>
          <p:spPr bwMode="auto">
            <a:xfrm>
              <a:off x="5426" y="4065"/>
              <a:ext cx="82" cy="81"/>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37" name="AutoShape 275"/>
            <p:cNvSpPr>
              <a:spLocks noChangeArrowheads="1"/>
            </p:cNvSpPr>
            <p:nvPr/>
          </p:nvSpPr>
          <p:spPr bwMode="auto">
            <a:xfrm flipV="1">
              <a:off x="5389" y="4065"/>
              <a:ext cx="82" cy="8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338" name="Oval 276"/>
            <p:cNvSpPr>
              <a:spLocks noChangeArrowheads="1"/>
            </p:cNvSpPr>
            <p:nvPr/>
          </p:nvSpPr>
          <p:spPr bwMode="auto">
            <a:xfrm>
              <a:off x="5451" y="4136"/>
              <a:ext cx="3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39" name="Oval 277"/>
            <p:cNvSpPr>
              <a:spLocks noChangeArrowheads="1"/>
            </p:cNvSpPr>
            <p:nvPr/>
          </p:nvSpPr>
          <p:spPr bwMode="auto">
            <a:xfrm>
              <a:off x="5451" y="4052"/>
              <a:ext cx="3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340" name="Line 278"/>
            <p:cNvSpPr>
              <a:spLocks noChangeShapeType="1"/>
            </p:cNvSpPr>
            <p:nvPr/>
          </p:nvSpPr>
          <p:spPr bwMode="auto">
            <a:xfrm>
              <a:off x="5464" y="3964"/>
              <a:ext cx="0" cy="87"/>
            </a:xfrm>
            <a:prstGeom prst="line">
              <a:avLst/>
            </a:prstGeom>
            <a:noFill/>
            <a:ln w="19050">
              <a:solidFill>
                <a:srgbClr val="008000"/>
              </a:solidFill>
              <a:round/>
              <a:headEnd/>
              <a:tailEnd/>
            </a:ln>
          </p:spPr>
          <p:txBody>
            <a:bodyPr wrap="none" anchor="ctr"/>
            <a:lstStyle/>
            <a:p>
              <a:endParaRPr lang="en-US"/>
            </a:p>
          </p:txBody>
        </p:sp>
      </p:grpSp>
      <p:sp>
        <p:nvSpPr>
          <p:cNvPr id="66690" name="Line 279"/>
          <p:cNvSpPr>
            <a:spLocks noChangeShapeType="1"/>
          </p:cNvSpPr>
          <p:nvPr/>
        </p:nvSpPr>
        <p:spPr bwMode="auto">
          <a:xfrm>
            <a:off x="7880350" y="5278438"/>
            <a:ext cx="0" cy="227012"/>
          </a:xfrm>
          <a:prstGeom prst="line">
            <a:avLst/>
          </a:prstGeom>
          <a:noFill/>
          <a:ln w="19050">
            <a:solidFill>
              <a:srgbClr val="008000"/>
            </a:solidFill>
            <a:round/>
            <a:headEnd/>
            <a:tailEnd/>
          </a:ln>
        </p:spPr>
        <p:txBody>
          <a:bodyPr wrap="none" anchor="ctr"/>
          <a:lstStyle/>
          <a:p>
            <a:endParaRPr lang="en-US"/>
          </a:p>
        </p:txBody>
      </p:sp>
      <p:sp>
        <p:nvSpPr>
          <p:cNvPr id="66691" name="Line 280"/>
          <p:cNvSpPr>
            <a:spLocks noChangeShapeType="1"/>
          </p:cNvSpPr>
          <p:nvPr/>
        </p:nvSpPr>
        <p:spPr bwMode="auto">
          <a:xfrm>
            <a:off x="7226300" y="5745163"/>
            <a:ext cx="431800" cy="0"/>
          </a:xfrm>
          <a:prstGeom prst="line">
            <a:avLst/>
          </a:prstGeom>
          <a:noFill/>
          <a:ln w="19050">
            <a:solidFill>
              <a:srgbClr val="000000"/>
            </a:solidFill>
            <a:prstDash val="dash"/>
            <a:round/>
            <a:headEnd/>
            <a:tailEnd/>
          </a:ln>
        </p:spPr>
        <p:txBody>
          <a:bodyPr wrap="none" anchor="ctr"/>
          <a:lstStyle/>
          <a:p>
            <a:endParaRPr lang="en-US"/>
          </a:p>
        </p:txBody>
      </p:sp>
      <p:sp>
        <p:nvSpPr>
          <p:cNvPr id="66692" name="Oval 281"/>
          <p:cNvSpPr>
            <a:spLocks noChangeArrowheads="1"/>
          </p:cNvSpPr>
          <p:nvPr/>
        </p:nvSpPr>
        <p:spPr bwMode="auto">
          <a:xfrm>
            <a:off x="5368925" y="5468938"/>
            <a:ext cx="39688" cy="4445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93" name="AutoShape 282"/>
          <p:cNvSpPr>
            <a:spLocks noChangeArrowheads="1"/>
          </p:cNvSpPr>
          <p:nvPr/>
        </p:nvSpPr>
        <p:spPr bwMode="auto">
          <a:xfrm flipV="1">
            <a:off x="5367338" y="5448300"/>
            <a:ext cx="41275"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94" name="Oval 283"/>
          <p:cNvSpPr>
            <a:spLocks noChangeArrowheads="1"/>
          </p:cNvSpPr>
          <p:nvPr/>
        </p:nvSpPr>
        <p:spPr bwMode="auto">
          <a:xfrm>
            <a:off x="5451475" y="5468938"/>
            <a:ext cx="39688" cy="4445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95" name="AutoShape 284"/>
          <p:cNvSpPr>
            <a:spLocks noChangeArrowheads="1"/>
          </p:cNvSpPr>
          <p:nvPr/>
        </p:nvSpPr>
        <p:spPr bwMode="auto">
          <a:xfrm flipV="1">
            <a:off x="5451475" y="5448300"/>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96" name="Oval 285"/>
          <p:cNvSpPr>
            <a:spLocks noChangeArrowheads="1"/>
          </p:cNvSpPr>
          <p:nvPr/>
        </p:nvSpPr>
        <p:spPr bwMode="auto">
          <a:xfrm>
            <a:off x="5492750" y="5468938"/>
            <a:ext cx="42863" cy="4445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97" name="AutoShape 286"/>
          <p:cNvSpPr>
            <a:spLocks noChangeArrowheads="1"/>
          </p:cNvSpPr>
          <p:nvPr/>
        </p:nvSpPr>
        <p:spPr bwMode="auto">
          <a:xfrm flipV="1">
            <a:off x="5492750" y="5448300"/>
            <a:ext cx="42863"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698" name="Oval 287"/>
          <p:cNvSpPr>
            <a:spLocks noChangeArrowheads="1"/>
          </p:cNvSpPr>
          <p:nvPr/>
        </p:nvSpPr>
        <p:spPr bwMode="auto">
          <a:xfrm>
            <a:off x="5408613" y="5468938"/>
            <a:ext cx="42862" cy="4445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699" name="AutoShape 288"/>
          <p:cNvSpPr>
            <a:spLocks noChangeArrowheads="1"/>
          </p:cNvSpPr>
          <p:nvPr/>
        </p:nvSpPr>
        <p:spPr bwMode="auto">
          <a:xfrm flipV="1">
            <a:off x="5408613" y="5448300"/>
            <a:ext cx="42862"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6700" name="Group 289"/>
          <p:cNvGrpSpPr>
            <a:grpSpLocks/>
          </p:cNvGrpSpPr>
          <p:nvPr/>
        </p:nvGrpSpPr>
        <p:grpSpPr bwMode="auto">
          <a:xfrm>
            <a:off x="5367338" y="5519738"/>
            <a:ext cx="41275" cy="65087"/>
            <a:chOff x="3719" y="3941"/>
            <a:chExt cx="29" cy="46"/>
          </a:xfrm>
        </p:grpSpPr>
        <p:sp>
          <p:nvSpPr>
            <p:cNvPr id="67333" name="Oval 290"/>
            <p:cNvSpPr>
              <a:spLocks noChangeArrowheads="1"/>
            </p:cNvSpPr>
            <p:nvPr/>
          </p:nvSpPr>
          <p:spPr bwMode="auto">
            <a:xfrm>
              <a:off x="3720" y="3941"/>
              <a:ext cx="28" cy="3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7334" name="AutoShape 291"/>
            <p:cNvSpPr>
              <a:spLocks noChangeArrowheads="1"/>
            </p:cNvSpPr>
            <p:nvPr/>
          </p:nvSpPr>
          <p:spPr bwMode="auto">
            <a:xfrm flipV="1">
              <a:off x="3719" y="3955"/>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66701" name="Group 292"/>
          <p:cNvGrpSpPr>
            <a:grpSpLocks/>
          </p:cNvGrpSpPr>
          <p:nvPr/>
        </p:nvGrpSpPr>
        <p:grpSpPr bwMode="auto">
          <a:xfrm>
            <a:off x="5408613" y="5519738"/>
            <a:ext cx="82550" cy="65087"/>
            <a:chOff x="3748" y="3941"/>
            <a:chExt cx="57" cy="46"/>
          </a:xfrm>
        </p:grpSpPr>
        <p:sp>
          <p:nvSpPr>
            <p:cNvPr id="67328" name="Oval 293"/>
            <p:cNvSpPr>
              <a:spLocks noChangeArrowheads="1"/>
            </p:cNvSpPr>
            <p:nvPr/>
          </p:nvSpPr>
          <p:spPr bwMode="auto">
            <a:xfrm>
              <a:off x="3748" y="3941"/>
              <a:ext cx="29" cy="3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7329" name="AutoShape 294"/>
            <p:cNvSpPr>
              <a:spLocks noChangeArrowheads="1"/>
            </p:cNvSpPr>
            <p:nvPr/>
          </p:nvSpPr>
          <p:spPr bwMode="auto">
            <a:xfrm flipV="1">
              <a:off x="3748" y="3955"/>
              <a:ext cx="29"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67330" name="Group 295"/>
            <p:cNvGrpSpPr>
              <a:grpSpLocks/>
            </p:cNvGrpSpPr>
            <p:nvPr/>
          </p:nvGrpSpPr>
          <p:grpSpPr bwMode="auto">
            <a:xfrm>
              <a:off x="3777" y="3941"/>
              <a:ext cx="28" cy="46"/>
              <a:chOff x="3777" y="3941"/>
              <a:chExt cx="28" cy="46"/>
            </a:xfrm>
          </p:grpSpPr>
          <p:sp>
            <p:nvSpPr>
              <p:cNvPr id="67331" name="Oval 296"/>
              <p:cNvSpPr>
                <a:spLocks noChangeArrowheads="1"/>
              </p:cNvSpPr>
              <p:nvPr/>
            </p:nvSpPr>
            <p:spPr bwMode="auto">
              <a:xfrm>
                <a:off x="3777" y="3941"/>
                <a:ext cx="28" cy="3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7332" name="AutoShape 297"/>
              <p:cNvSpPr>
                <a:spLocks noChangeArrowheads="1"/>
              </p:cNvSpPr>
              <p:nvPr/>
            </p:nvSpPr>
            <p:spPr bwMode="auto">
              <a:xfrm flipV="1">
                <a:off x="3777" y="3955"/>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grpSp>
        <p:nvGrpSpPr>
          <p:cNvPr id="66702" name="Group 298"/>
          <p:cNvGrpSpPr>
            <a:grpSpLocks/>
          </p:cNvGrpSpPr>
          <p:nvPr/>
        </p:nvGrpSpPr>
        <p:grpSpPr bwMode="auto">
          <a:xfrm>
            <a:off x="5489575" y="5519738"/>
            <a:ext cx="41275" cy="65087"/>
            <a:chOff x="3804" y="3941"/>
            <a:chExt cx="28" cy="46"/>
          </a:xfrm>
        </p:grpSpPr>
        <p:sp>
          <p:nvSpPr>
            <p:cNvPr id="67326" name="Oval 299"/>
            <p:cNvSpPr>
              <a:spLocks noChangeArrowheads="1"/>
            </p:cNvSpPr>
            <p:nvPr/>
          </p:nvSpPr>
          <p:spPr bwMode="auto">
            <a:xfrm>
              <a:off x="3804" y="3941"/>
              <a:ext cx="28" cy="3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7327" name="AutoShape 300"/>
            <p:cNvSpPr>
              <a:spLocks noChangeArrowheads="1"/>
            </p:cNvSpPr>
            <p:nvPr/>
          </p:nvSpPr>
          <p:spPr bwMode="auto">
            <a:xfrm flipV="1">
              <a:off x="3804" y="3955"/>
              <a:ext cx="28" cy="3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66703" name="Oval 301"/>
          <p:cNvSpPr>
            <a:spLocks noChangeArrowheads="1"/>
          </p:cNvSpPr>
          <p:nvPr/>
        </p:nvSpPr>
        <p:spPr bwMode="auto">
          <a:xfrm>
            <a:off x="5399088" y="5684838"/>
            <a:ext cx="117475" cy="1143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704" name="AutoShape 302"/>
          <p:cNvSpPr>
            <a:spLocks noChangeArrowheads="1"/>
          </p:cNvSpPr>
          <p:nvPr/>
        </p:nvSpPr>
        <p:spPr bwMode="auto">
          <a:xfrm flipV="1">
            <a:off x="5341938" y="5684838"/>
            <a:ext cx="119062" cy="1222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705" name="Oval 303"/>
          <p:cNvSpPr>
            <a:spLocks noChangeArrowheads="1"/>
          </p:cNvSpPr>
          <p:nvPr/>
        </p:nvSpPr>
        <p:spPr bwMode="auto">
          <a:xfrm>
            <a:off x="5432425" y="5665788"/>
            <a:ext cx="46038"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706" name="Line 304"/>
          <p:cNvSpPr>
            <a:spLocks noChangeShapeType="1"/>
          </p:cNvSpPr>
          <p:nvPr/>
        </p:nvSpPr>
        <p:spPr bwMode="auto">
          <a:xfrm>
            <a:off x="5451475" y="5821363"/>
            <a:ext cx="0" cy="122237"/>
          </a:xfrm>
          <a:prstGeom prst="line">
            <a:avLst/>
          </a:prstGeom>
          <a:noFill/>
          <a:ln w="19050">
            <a:solidFill>
              <a:srgbClr val="FFE118"/>
            </a:solidFill>
            <a:round/>
            <a:headEnd/>
            <a:tailEnd/>
          </a:ln>
        </p:spPr>
        <p:txBody>
          <a:bodyPr wrap="none" anchor="ctr"/>
          <a:lstStyle/>
          <a:p>
            <a:endParaRPr lang="en-US"/>
          </a:p>
        </p:txBody>
      </p:sp>
      <p:sp>
        <p:nvSpPr>
          <p:cNvPr id="66707" name="Oval 305"/>
          <p:cNvSpPr>
            <a:spLocks noChangeArrowheads="1"/>
          </p:cNvSpPr>
          <p:nvPr/>
        </p:nvSpPr>
        <p:spPr bwMode="auto">
          <a:xfrm>
            <a:off x="5432425" y="5784850"/>
            <a:ext cx="46038"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66708" name="Line 306"/>
          <p:cNvSpPr>
            <a:spLocks noChangeShapeType="1"/>
          </p:cNvSpPr>
          <p:nvPr/>
        </p:nvSpPr>
        <p:spPr bwMode="auto">
          <a:xfrm>
            <a:off x="5451475" y="5541963"/>
            <a:ext cx="0" cy="123825"/>
          </a:xfrm>
          <a:prstGeom prst="line">
            <a:avLst/>
          </a:prstGeom>
          <a:noFill/>
          <a:ln w="19050">
            <a:solidFill>
              <a:srgbClr val="FFE118"/>
            </a:solidFill>
            <a:round/>
            <a:headEnd/>
            <a:tailEnd/>
          </a:ln>
        </p:spPr>
        <p:txBody>
          <a:bodyPr wrap="none" anchor="ctr"/>
          <a:lstStyle/>
          <a:p>
            <a:endParaRPr lang="en-US"/>
          </a:p>
        </p:txBody>
      </p:sp>
      <p:sp>
        <p:nvSpPr>
          <p:cNvPr id="66709" name="Line 307"/>
          <p:cNvSpPr>
            <a:spLocks noChangeShapeType="1"/>
          </p:cNvSpPr>
          <p:nvPr/>
        </p:nvSpPr>
        <p:spPr bwMode="auto">
          <a:xfrm>
            <a:off x="5449888" y="5264150"/>
            <a:ext cx="0" cy="227013"/>
          </a:xfrm>
          <a:prstGeom prst="line">
            <a:avLst/>
          </a:prstGeom>
          <a:noFill/>
          <a:ln w="19050">
            <a:solidFill>
              <a:srgbClr val="FFE118"/>
            </a:solidFill>
            <a:round/>
            <a:headEnd/>
            <a:tailEnd/>
          </a:ln>
        </p:spPr>
        <p:txBody>
          <a:bodyPr wrap="none" anchor="ctr"/>
          <a:lstStyle/>
          <a:p>
            <a:endParaRPr lang="en-US"/>
          </a:p>
        </p:txBody>
      </p:sp>
      <p:sp>
        <p:nvSpPr>
          <p:cNvPr id="66710" name="Line 308"/>
          <p:cNvSpPr>
            <a:spLocks noChangeShapeType="1"/>
          </p:cNvSpPr>
          <p:nvPr/>
        </p:nvSpPr>
        <p:spPr bwMode="auto">
          <a:xfrm>
            <a:off x="381000" y="4351338"/>
            <a:ext cx="1890713" cy="0"/>
          </a:xfrm>
          <a:prstGeom prst="line">
            <a:avLst/>
          </a:prstGeom>
          <a:noFill/>
          <a:ln w="31750">
            <a:solidFill>
              <a:srgbClr val="0000FF"/>
            </a:solidFill>
            <a:round/>
            <a:headEnd/>
            <a:tailEnd/>
          </a:ln>
        </p:spPr>
        <p:txBody>
          <a:bodyPr wrap="none" anchor="ctr"/>
          <a:lstStyle/>
          <a:p>
            <a:endParaRPr lang="en-US"/>
          </a:p>
        </p:txBody>
      </p:sp>
      <p:sp>
        <p:nvSpPr>
          <p:cNvPr id="66711" name="Line 309"/>
          <p:cNvSpPr>
            <a:spLocks noChangeShapeType="1"/>
          </p:cNvSpPr>
          <p:nvPr/>
        </p:nvSpPr>
        <p:spPr bwMode="auto">
          <a:xfrm>
            <a:off x="2578100" y="4349750"/>
            <a:ext cx="1887538" cy="0"/>
          </a:xfrm>
          <a:prstGeom prst="line">
            <a:avLst/>
          </a:prstGeom>
          <a:noFill/>
          <a:ln w="31750">
            <a:solidFill>
              <a:srgbClr val="BF4100"/>
            </a:solidFill>
            <a:round/>
            <a:headEnd/>
            <a:tailEnd/>
          </a:ln>
        </p:spPr>
        <p:txBody>
          <a:bodyPr wrap="none" anchor="ctr"/>
          <a:lstStyle/>
          <a:p>
            <a:endParaRPr lang="en-US"/>
          </a:p>
        </p:txBody>
      </p:sp>
      <p:sp>
        <p:nvSpPr>
          <p:cNvPr id="66712" name="Oval 310"/>
          <p:cNvSpPr>
            <a:spLocks noChangeArrowheads="1"/>
          </p:cNvSpPr>
          <p:nvPr/>
        </p:nvSpPr>
        <p:spPr bwMode="auto">
          <a:xfrm>
            <a:off x="663575" y="4079875"/>
            <a:ext cx="120650"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13" name="AutoShape 311"/>
          <p:cNvSpPr>
            <a:spLocks noChangeArrowheads="1"/>
          </p:cNvSpPr>
          <p:nvPr/>
        </p:nvSpPr>
        <p:spPr bwMode="auto">
          <a:xfrm flipV="1">
            <a:off x="609600" y="4078288"/>
            <a:ext cx="119063"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14" name="Line 312"/>
          <p:cNvSpPr>
            <a:spLocks noChangeShapeType="1"/>
          </p:cNvSpPr>
          <p:nvPr/>
        </p:nvSpPr>
        <p:spPr bwMode="auto">
          <a:xfrm>
            <a:off x="719138" y="3840163"/>
            <a:ext cx="0" cy="222250"/>
          </a:xfrm>
          <a:prstGeom prst="line">
            <a:avLst/>
          </a:prstGeom>
          <a:noFill/>
          <a:ln w="19050">
            <a:solidFill>
              <a:srgbClr val="0000FF"/>
            </a:solidFill>
            <a:round/>
            <a:headEnd/>
            <a:tailEnd/>
          </a:ln>
        </p:spPr>
        <p:txBody>
          <a:bodyPr wrap="none" anchor="ctr"/>
          <a:lstStyle/>
          <a:p>
            <a:endParaRPr lang="en-US"/>
          </a:p>
        </p:txBody>
      </p:sp>
      <p:sp>
        <p:nvSpPr>
          <p:cNvPr id="66715" name="Oval 313"/>
          <p:cNvSpPr>
            <a:spLocks noChangeArrowheads="1"/>
          </p:cNvSpPr>
          <p:nvPr/>
        </p:nvSpPr>
        <p:spPr bwMode="auto">
          <a:xfrm>
            <a:off x="700088" y="4062413"/>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16" name="Line 314"/>
          <p:cNvSpPr>
            <a:spLocks noChangeShapeType="1"/>
          </p:cNvSpPr>
          <p:nvPr/>
        </p:nvSpPr>
        <p:spPr bwMode="auto">
          <a:xfrm>
            <a:off x="717550" y="4217988"/>
            <a:ext cx="0" cy="127000"/>
          </a:xfrm>
          <a:prstGeom prst="line">
            <a:avLst/>
          </a:prstGeom>
          <a:noFill/>
          <a:ln w="19050">
            <a:solidFill>
              <a:srgbClr val="0000FF"/>
            </a:solidFill>
            <a:round/>
            <a:headEnd/>
            <a:tailEnd/>
          </a:ln>
        </p:spPr>
        <p:txBody>
          <a:bodyPr wrap="none" anchor="ctr"/>
          <a:lstStyle/>
          <a:p>
            <a:endParaRPr lang="en-US"/>
          </a:p>
        </p:txBody>
      </p:sp>
      <p:sp>
        <p:nvSpPr>
          <p:cNvPr id="66717" name="Oval 315"/>
          <p:cNvSpPr>
            <a:spLocks noChangeArrowheads="1"/>
          </p:cNvSpPr>
          <p:nvPr/>
        </p:nvSpPr>
        <p:spPr bwMode="auto">
          <a:xfrm>
            <a:off x="700088" y="4183063"/>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18" name="Oval 316"/>
          <p:cNvSpPr>
            <a:spLocks noChangeArrowheads="1"/>
          </p:cNvSpPr>
          <p:nvPr/>
        </p:nvSpPr>
        <p:spPr bwMode="auto">
          <a:xfrm>
            <a:off x="1452563" y="4079875"/>
            <a:ext cx="119062"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19" name="AutoShape 317"/>
          <p:cNvSpPr>
            <a:spLocks noChangeArrowheads="1"/>
          </p:cNvSpPr>
          <p:nvPr/>
        </p:nvSpPr>
        <p:spPr bwMode="auto">
          <a:xfrm flipV="1">
            <a:off x="1397000" y="4078288"/>
            <a:ext cx="119063"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20" name="Line 318"/>
          <p:cNvSpPr>
            <a:spLocks noChangeShapeType="1"/>
          </p:cNvSpPr>
          <p:nvPr/>
        </p:nvSpPr>
        <p:spPr bwMode="auto">
          <a:xfrm>
            <a:off x="1506538" y="3836988"/>
            <a:ext cx="0" cy="225425"/>
          </a:xfrm>
          <a:prstGeom prst="line">
            <a:avLst/>
          </a:prstGeom>
          <a:noFill/>
          <a:ln w="19050">
            <a:solidFill>
              <a:srgbClr val="0000FF"/>
            </a:solidFill>
            <a:round/>
            <a:headEnd/>
            <a:tailEnd/>
          </a:ln>
        </p:spPr>
        <p:txBody>
          <a:bodyPr wrap="none" anchor="ctr"/>
          <a:lstStyle/>
          <a:p>
            <a:endParaRPr lang="en-US"/>
          </a:p>
        </p:txBody>
      </p:sp>
      <p:sp>
        <p:nvSpPr>
          <p:cNvPr id="66721" name="Oval 319"/>
          <p:cNvSpPr>
            <a:spLocks noChangeArrowheads="1"/>
          </p:cNvSpPr>
          <p:nvPr/>
        </p:nvSpPr>
        <p:spPr bwMode="auto">
          <a:xfrm>
            <a:off x="1487488" y="4062413"/>
            <a:ext cx="46037"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22" name="Line 320"/>
          <p:cNvSpPr>
            <a:spLocks noChangeShapeType="1"/>
          </p:cNvSpPr>
          <p:nvPr/>
        </p:nvSpPr>
        <p:spPr bwMode="auto">
          <a:xfrm>
            <a:off x="1504950" y="4217988"/>
            <a:ext cx="0" cy="127000"/>
          </a:xfrm>
          <a:prstGeom prst="line">
            <a:avLst/>
          </a:prstGeom>
          <a:noFill/>
          <a:ln w="19050">
            <a:solidFill>
              <a:srgbClr val="0000FF"/>
            </a:solidFill>
            <a:round/>
            <a:headEnd/>
            <a:tailEnd/>
          </a:ln>
        </p:spPr>
        <p:txBody>
          <a:bodyPr wrap="none" anchor="ctr"/>
          <a:lstStyle/>
          <a:p>
            <a:endParaRPr lang="en-US"/>
          </a:p>
        </p:txBody>
      </p:sp>
      <p:sp>
        <p:nvSpPr>
          <p:cNvPr id="66723" name="Oval 321"/>
          <p:cNvSpPr>
            <a:spLocks noChangeArrowheads="1"/>
          </p:cNvSpPr>
          <p:nvPr/>
        </p:nvSpPr>
        <p:spPr bwMode="auto">
          <a:xfrm>
            <a:off x="1487488" y="4183063"/>
            <a:ext cx="46037"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24" name="Oval 322"/>
          <p:cNvSpPr>
            <a:spLocks noChangeArrowheads="1"/>
          </p:cNvSpPr>
          <p:nvPr/>
        </p:nvSpPr>
        <p:spPr bwMode="auto">
          <a:xfrm>
            <a:off x="3498850" y="4083050"/>
            <a:ext cx="117475"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25" name="AutoShape 323"/>
          <p:cNvSpPr>
            <a:spLocks noChangeArrowheads="1"/>
          </p:cNvSpPr>
          <p:nvPr/>
        </p:nvSpPr>
        <p:spPr bwMode="auto">
          <a:xfrm flipV="1">
            <a:off x="3441700" y="4083050"/>
            <a:ext cx="122238" cy="125413"/>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26" name="Line 324"/>
          <p:cNvSpPr>
            <a:spLocks noChangeShapeType="1"/>
          </p:cNvSpPr>
          <p:nvPr/>
        </p:nvSpPr>
        <p:spPr bwMode="auto">
          <a:xfrm>
            <a:off x="3551238" y="3846513"/>
            <a:ext cx="0" cy="219075"/>
          </a:xfrm>
          <a:prstGeom prst="line">
            <a:avLst/>
          </a:prstGeom>
          <a:noFill/>
          <a:ln w="19050">
            <a:solidFill>
              <a:srgbClr val="BF4100"/>
            </a:solidFill>
            <a:round/>
            <a:headEnd/>
            <a:tailEnd/>
          </a:ln>
        </p:spPr>
        <p:txBody>
          <a:bodyPr wrap="none" anchor="ctr"/>
          <a:lstStyle/>
          <a:p>
            <a:endParaRPr lang="en-US"/>
          </a:p>
        </p:txBody>
      </p:sp>
      <p:sp>
        <p:nvSpPr>
          <p:cNvPr id="66727" name="Oval 325"/>
          <p:cNvSpPr>
            <a:spLocks noChangeArrowheads="1"/>
          </p:cNvSpPr>
          <p:nvPr/>
        </p:nvSpPr>
        <p:spPr bwMode="auto">
          <a:xfrm>
            <a:off x="3532188" y="4065588"/>
            <a:ext cx="47625"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28" name="Line 326"/>
          <p:cNvSpPr>
            <a:spLocks noChangeShapeType="1"/>
          </p:cNvSpPr>
          <p:nvPr/>
        </p:nvSpPr>
        <p:spPr bwMode="auto">
          <a:xfrm>
            <a:off x="3551238" y="4221163"/>
            <a:ext cx="0" cy="128587"/>
          </a:xfrm>
          <a:prstGeom prst="line">
            <a:avLst/>
          </a:prstGeom>
          <a:noFill/>
          <a:ln w="19050">
            <a:solidFill>
              <a:srgbClr val="BF4100"/>
            </a:solidFill>
            <a:round/>
            <a:headEnd/>
            <a:tailEnd/>
          </a:ln>
        </p:spPr>
        <p:txBody>
          <a:bodyPr wrap="none" anchor="ctr"/>
          <a:lstStyle/>
          <a:p>
            <a:endParaRPr lang="en-US"/>
          </a:p>
        </p:txBody>
      </p:sp>
      <p:sp>
        <p:nvSpPr>
          <p:cNvPr id="66729" name="Oval 327"/>
          <p:cNvSpPr>
            <a:spLocks noChangeArrowheads="1"/>
          </p:cNvSpPr>
          <p:nvPr/>
        </p:nvSpPr>
        <p:spPr bwMode="auto">
          <a:xfrm>
            <a:off x="3532188" y="4186238"/>
            <a:ext cx="47625"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30" name="Oval 328"/>
          <p:cNvSpPr>
            <a:spLocks noChangeArrowheads="1"/>
          </p:cNvSpPr>
          <p:nvPr/>
        </p:nvSpPr>
        <p:spPr bwMode="auto">
          <a:xfrm>
            <a:off x="2730500" y="4083050"/>
            <a:ext cx="119063"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31" name="AutoShape 329"/>
          <p:cNvSpPr>
            <a:spLocks noChangeArrowheads="1"/>
          </p:cNvSpPr>
          <p:nvPr/>
        </p:nvSpPr>
        <p:spPr bwMode="auto">
          <a:xfrm flipV="1">
            <a:off x="2674938" y="4083050"/>
            <a:ext cx="120650" cy="125413"/>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32" name="Line 330"/>
          <p:cNvSpPr>
            <a:spLocks noChangeShapeType="1"/>
          </p:cNvSpPr>
          <p:nvPr/>
        </p:nvSpPr>
        <p:spPr bwMode="auto">
          <a:xfrm>
            <a:off x="2786063" y="3854450"/>
            <a:ext cx="0" cy="211138"/>
          </a:xfrm>
          <a:prstGeom prst="line">
            <a:avLst/>
          </a:prstGeom>
          <a:noFill/>
          <a:ln w="19050">
            <a:solidFill>
              <a:srgbClr val="BF4100"/>
            </a:solidFill>
            <a:round/>
            <a:headEnd/>
            <a:tailEnd/>
          </a:ln>
        </p:spPr>
        <p:txBody>
          <a:bodyPr wrap="none" anchor="ctr"/>
          <a:lstStyle/>
          <a:p>
            <a:endParaRPr lang="en-US"/>
          </a:p>
        </p:txBody>
      </p:sp>
      <p:sp>
        <p:nvSpPr>
          <p:cNvPr id="66733" name="Oval 331"/>
          <p:cNvSpPr>
            <a:spLocks noChangeArrowheads="1"/>
          </p:cNvSpPr>
          <p:nvPr/>
        </p:nvSpPr>
        <p:spPr bwMode="auto">
          <a:xfrm>
            <a:off x="2767013" y="4065588"/>
            <a:ext cx="46037"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34" name="Line 332"/>
          <p:cNvSpPr>
            <a:spLocks noChangeShapeType="1"/>
          </p:cNvSpPr>
          <p:nvPr/>
        </p:nvSpPr>
        <p:spPr bwMode="auto">
          <a:xfrm>
            <a:off x="2786063" y="4221163"/>
            <a:ext cx="0" cy="128587"/>
          </a:xfrm>
          <a:prstGeom prst="line">
            <a:avLst/>
          </a:prstGeom>
          <a:noFill/>
          <a:ln w="19050">
            <a:solidFill>
              <a:srgbClr val="BF4100"/>
            </a:solidFill>
            <a:round/>
            <a:headEnd/>
            <a:tailEnd/>
          </a:ln>
        </p:spPr>
        <p:txBody>
          <a:bodyPr wrap="none" anchor="ctr"/>
          <a:lstStyle/>
          <a:p>
            <a:endParaRPr lang="en-US"/>
          </a:p>
        </p:txBody>
      </p:sp>
      <p:sp>
        <p:nvSpPr>
          <p:cNvPr id="66735" name="Oval 333"/>
          <p:cNvSpPr>
            <a:spLocks noChangeArrowheads="1"/>
          </p:cNvSpPr>
          <p:nvPr/>
        </p:nvSpPr>
        <p:spPr bwMode="auto">
          <a:xfrm>
            <a:off x="2767013" y="4186238"/>
            <a:ext cx="46037"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36" name="Oval 334"/>
          <p:cNvSpPr>
            <a:spLocks noChangeArrowheads="1"/>
          </p:cNvSpPr>
          <p:nvPr/>
        </p:nvSpPr>
        <p:spPr bwMode="auto">
          <a:xfrm>
            <a:off x="3862388" y="4492625"/>
            <a:ext cx="120650" cy="1158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37" name="AutoShape 335"/>
          <p:cNvSpPr>
            <a:spLocks noChangeArrowheads="1"/>
          </p:cNvSpPr>
          <p:nvPr/>
        </p:nvSpPr>
        <p:spPr bwMode="auto">
          <a:xfrm flipV="1">
            <a:off x="3806825" y="4492625"/>
            <a:ext cx="120650" cy="125413"/>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38" name="Line 336"/>
          <p:cNvSpPr>
            <a:spLocks noChangeShapeType="1"/>
          </p:cNvSpPr>
          <p:nvPr/>
        </p:nvSpPr>
        <p:spPr bwMode="auto">
          <a:xfrm>
            <a:off x="3916363" y="4349750"/>
            <a:ext cx="0" cy="125413"/>
          </a:xfrm>
          <a:prstGeom prst="line">
            <a:avLst/>
          </a:prstGeom>
          <a:noFill/>
          <a:ln w="19050">
            <a:solidFill>
              <a:srgbClr val="BF4100"/>
            </a:solidFill>
            <a:round/>
            <a:headEnd/>
            <a:tailEnd/>
          </a:ln>
        </p:spPr>
        <p:txBody>
          <a:bodyPr wrap="none" anchor="ctr"/>
          <a:lstStyle/>
          <a:p>
            <a:endParaRPr lang="en-US"/>
          </a:p>
        </p:txBody>
      </p:sp>
      <p:sp>
        <p:nvSpPr>
          <p:cNvPr id="66739" name="Oval 337"/>
          <p:cNvSpPr>
            <a:spLocks noChangeArrowheads="1"/>
          </p:cNvSpPr>
          <p:nvPr/>
        </p:nvSpPr>
        <p:spPr bwMode="auto">
          <a:xfrm>
            <a:off x="3897313" y="4475163"/>
            <a:ext cx="47625"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40" name="Oval 338"/>
          <p:cNvSpPr>
            <a:spLocks noChangeArrowheads="1"/>
          </p:cNvSpPr>
          <p:nvPr/>
        </p:nvSpPr>
        <p:spPr bwMode="auto">
          <a:xfrm>
            <a:off x="3895725" y="4598988"/>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41" name="Line 339"/>
          <p:cNvSpPr>
            <a:spLocks noChangeShapeType="1"/>
          </p:cNvSpPr>
          <p:nvPr/>
        </p:nvSpPr>
        <p:spPr bwMode="auto">
          <a:xfrm>
            <a:off x="3919538" y="4633913"/>
            <a:ext cx="0" cy="708025"/>
          </a:xfrm>
          <a:prstGeom prst="line">
            <a:avLst/>
          </a:prstGeom>
          <a:noFill/>
          <a:ln w="19050">
            <a:solidFill>
              <a:srgbClr val="BF4100"/>
            </a:solidFill>
            <a:round/>
            <a:headEnd/>
            <a:tailEnd/>
          </a:ln>
        </p:spPr>
        <p:txBody>
          <a:bodyPr wrap="none" anchor="ctr"/>
          <a:lstStyle/>
          <a:p>
            <a:endParaRPr lang="en-US"/>
          </a:p>
        </p:txBody>
      </p:sp>
      <p:sp>
        <p:nvSpPr>
          <p:cNvPr id="66742" name="AutoShape 340"/>
          <p:cNvSpPr>
            <a:spLocks noChangeArrowheads="1"/>
          </p:cNvSpPr>
          <p:nvPr/>
        </p:nvSpPr>
        <p:spPr bwMode="auto">
          <a:xfrm>
            <a:off x="3733800" y="5330825"/>
            <a:ext cx="492125" cy="231775"/>
          </a:xfrm>
          <a:prstGeom prst="roundRect">
            <a:avLst>
              <a:gd name="adj" fmla="val 14944"/>
            </a:avLst>
          </a:prstGeom>
          <a:solidFill>
            <a:srgbClr val="BF4100"/>
          </a:solidFill>
          <a:ln w="9525">
            <a:solidFill>
              <a:srgbClr val="BF4100"/>
            </a:solidFill>
            <a:round/>
            <a:headEnd/>
            <a:tailEnd/>
          </a:ln>
        </p:spPr>
        <p:txBody>
          <a:bodyPr wrap="none" anchor="ctr"/>
          <a:lstStyle/>
          <a:p>
            <a:endParaRPr lang="en-US"/>
          </a:p>
        </p:txBody>
      </p:sp>
      <p:sp>
        <p:nvSpPr>
          <p:cNvPr id="66743" name="AutoShape 341"/>
          <p:cNvSpPr>
            <a:spLocks noChangeArrowheads="1"/>
          </p:cNvSpPr>
          <p:nvPr/>
        </p:nvSpPr>
        <p:spPr bwMode="auto">
          <a:xfrm>
            <a:off x="2492375" y="5330825"/>
            <a:ext cx="493713" cy="231775"/>
          </a:xfrm>
          <a:prstGeom prst="roundRect">
            <a:avLst>
              <a:gd name="adj" fmla="val 14944"/>
            </a:avLst>
          </a:prstGeom>
          <a:solidFill>
            <a:srgbClr val="BF4100"/>
          </a:solidFill>
          <a:ln w="9525">
            <a:solidFill>
              <a:srgbClr val="BF4100"/>
            </a:solidFill>
            <a:round/>
            <a:headEnd/>
            <a:tailEnd/>
          </a:ln>
        </p:spPr>
        <p:txBody>
          <a:bodyPr wrap="none" anchor="ctr"/>
          <a:lstStyle/>
          <a:p>
            <a:endParaRPr lang="en-US"/>
          </a:p>
        </p:txBody>
      </p:sp>
      <p:sp>
        <p:nvSpPr>
          <p:cNvPr id="66744" name="Oval 342"/>
          <p:cNvSpPr>
            <a:spLocks noChangeArrowheads="1"/>
          </p:cNvSpPr>
          <p:nvPr/>
        </p:nvSpPr>
        <p:spPr bwMode="auto">
          <a:xfrm>
            <a:off x="2682875" y="5700713"/>
            <a:ext cx="119063" cy="11588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45" name="AutoShape 343"/>
          <p:cNvSpPr>
            <a:spLocks noChangeArrowheads="1"/>
          </p:cNvSpPr>
          <p:nvPr/>
        </p:nvSpPr>
        <p:spPr bwMode="auto">
          <a:xfrm flipV="1">
            <a:off x="2627313" y="5700713"/>
            <a:ext cx="119062"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46" name="Line 344"/>
          <p:cNvSpPr>
            <a:spLocks noChangeShapeType="1"/>
          </p:cNvSpPr>
          <p:nvPr/>
        </p:nvSpPr>
        <p:spPr bwMode="auto">
          <a:xfrm>
            <a:off x="2736850" y="5556250"/>
            <a:ext cx="0" cy="127000"/>
          </a:xfrm>
          <a:prstGeom prst="line">
            <a:avLst/>
          </a:prstGeom>
          <a:noFill/>
          <a:ln w="19050">
            <a:solidFill>
              <a:srgbClr val="BF4100"/>
            </a:solidFill>
            <a:round/>
            <a:headEnd/>
            <a:tailEnd/>
          </a:ln>
        </p:spPr>
        <p:txBody>
          <a:bodyPr wrap="none" anchor="ctr"/>
          <a:lstStyle/>
          <a:p>
            <a:endParaRPr lang="en-US"/>
          </a:p>
        </p:txBody>
      </p:sp>
      <p:sp>
        <p:nvSpPr>
          <p:cNvPr id="66747" name="Oval 345"/>
          <p:cNvSpPr>
            <a:spLocks noChangeArrowheads="1"/>
          </p:cNvSpPr>
          <p:nvPr/>
        </p:nvSpPr>
        <p:spPr bwMode="auto">
          <a:xfrm>
            <a:off x="2716213" y="5683250"/>
            <a:ext cx="47625"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48" name="Line 346"/>
          <p:cNvSpPr>
            <a:spLocks noChangeShapeType="1"/>
          </p:cNvSpPr>
          <p:nvPr/>
        </p:nvSpPr>
        <p:spPr bwMode="auto">
          <a:xfrm>
            <a:off x="2736850" y="5840413"/>
            <a:ext cx="0" cy="125412"/>
          </a:xfrm>
          <a:prstGeom prst="line">
            <a:avLst/>
          </a:prstGeom>
          <a:noFill/>
          <a:ln w="19050">
            <a:solidFill>
              <a:srgbClr val="BF4100"/>
            </a:solidFill>
            <a:round/>
            <a:headEnd/>
            <a:tailEnd/>
          </a:ln>
        </p:spPr>
        <p:txBody>
          <a:bodyPr wrap="none" anchor="ctr"/>
          <a:lstStyle/>
          <a:p>
            <a:endParaRPr lang="en-US"/>
          </a:p>
        </p:txBody>
      </p:sp>
      <p:sp>
        <p:nvSpPr>
          <p:cNvPr id="66749" name="Oval 347"/>
          <p:cNvSpPr>
            <a:spLocks noChangeArrowheads="1"/>
          </p:cNvSpPr>
          <p:nvPr/>
        </p:nvSpPr>
        <p:spPr bwMode="auto">
          <a:xfrm>
            <a:off x="2716213" y="5803900"/>
            <a:ext cx="47625"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50" name="Oval 348"/>
          <p:cNvSpPr>
            <a:spLocks noChangeArrowheads="1"/>
          </p:cNvSpPr>
          <p:nvPr/>
        </p:nvSpPr>
        <p:spPr bwMode="auto">
          <a:xfrm>
            <a:off x="3862388" y="5703888"/>
            <a:ext cx="120650" cy="11747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51" name="AutoShape 349"/>
          <p:cNvSpPr>
            <a:spLocks noChangeArrowheads="1"/>
          </p:cNvSpPr>
          <p:nvPr/>
        </p:nvSpPr>
        <p:spPr bwMode="auto">
          <a:xfrm flipV="1">
            <a:off x="3806825" y="5703888"/>
            <a:ext cx="120650"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52" name="Line 350"/>
          <p:cNvSpPr>
            <a:spLocks noChangeShapeType="1"/>
          </p:cNvSpPr>
          <p:nvPr/>
        </p:nvSpPr>
        <p:spPr bwMode="auto">
          <a:xfrm>
            <a:off x="3916363" y="5561013"/>
            <a:ext cx="0" cy="125412"/>
          </a:xfrm>
          <a:prstGeom prst="line">
            <a:avLst/>
          </a:prstGeom>
          <a:noFill/>
          <a:ln w="19050">
            <a:solidFill>
              <a:srgbClr val="BF4100"/>
            </a:solidFill>
            <a:round/>
            <a:headEnd/>
            <a:tailEnd/>
          </a:ln>
        </p:spPr>
        <p:txBody>
          <a:bodyPr wrap="none" anchor="ctr"/>
          <a:lstStyle/>
          <a:p>
            <a:endParaRPr lang="en-US"/>
          </a:p>
        </p:txBody>
      </p:sp>
      <p:sp>
        <p:nvSpPr>
          <p:cNvPr id="66753" name="Oval 351"/>
          <p:cNvSpPr>
            <a:spLocks noChangeArrowheads="1"/>
          </p:cNvSpPr>
          <p:nvPr/>
        </p:nvSpPr>
        <p:spPr bwMode="auto">
          <a:xfrm>
            <a:off x="3897313" y="5686425"/>
            <a:ext cx="47625"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54" name="Line 352"/>
          <p:cNvSpPr>
            <a:spLocks noChangeShapeType="1"/>
          </p:cNvSpPr>
          <p:nvPr/>
        </p:nvSpPr>
        <p:spPr bwMode="auto">
          <a:xfrm>
            <a:off x="3916363" y="5842000"/>
            <a:ext cx="0" cy="128588"/>
          </a:xfrm>
          <a:prstGeom prst="line">
            <a:avLst/>
          </a:prstGeom>
          <a:noFill/>
          <a:ln w="19050">
            <a:solidFill>
              <a:srgbClr val="BF4100"/>
            </a:solidFill>
            <a:round/>
            <a:headEnd/>
            <a:tailEnd/>
          </a:ln>
        </p:spPr>
        <p:txBody>
          <a:bodyPr wrap="none" anchor="ctr"/>
          <a:lstStyle/>
          <a:p>
            <a:endParaRPr lang="en-US"/>
          </a:p>
        </p:txBody>
      </p:sp>
      <p:sp>
        <p:nvSpPr>
          <p:cNvPr id="66755" name="Oval 353"/>
          <p:cNvSpPr>
            <a:spLocks noChangeArrowheads="1"/>
          </p:cNvSpPr>
          <p:nvPr/>
        </p:nvSpPr>
        <p:spPr bwMode="auto">
          <a:xfrm>
            <a:off x="3897313" y="5807075"/>
            <a:ext cx="47625"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56" name="Oval 354"/>
          <p:cNvSpPr>
            <a:spLocks noChangeArrowheads="1"/>
          </p:cNvSpPr>
          <p:nvPr/>
        </p:nvSpPr>
        <p:spPr bwMode="auto">
          <a:xfrm>
            <a:off x="501650" y="5689600"/>
            <a:ext cx="122238"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57" name="AutoShape 355"/>
          <p:cNvSpPr>
            <a:spLocks noChangeArrowheads="1"/>
          </p:cNvSpPr>
          <p:nvPr/>
        </p:nvSpPr>
        <p:spPr bwMode="auto">
          <a:xfrm flipV="1">
            <a:off x="446088" y="5689600"/>
            <a:ext cx="120650"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58" name="Line 356"/>
          <p:cNvSpPr>
            <a:spLocks noChangeShapeType="1"/>
          </p:cNvSpPr>
          <p:nvPr/>
        </p:nvSpPr>
        <p:spPr bwMode="auto">
          <a:xfrm>
            <a:off x="557213" y="5546725"/>
            <a:ext cx="0" cy="127000"/>
          </a:xfrm>
          <a:prstGeom prst="line">
            <a:avLst/>
          </a:prstGeom>
          <a:noFill/>
          <a:ln w="19050">
            <a:solidFill>
              <a:srgbClr val="0000FF"/>
            </a:solidFill>
            <a:round/>
            <a:headEnd/>
            <a:tailEnd/>
          </a:ln>
        </p:spPr>
        <p:txBody>
          <a:bodyPr wrap="none" anchor="ctr"/>
          <a:lstStyle/>
          <a:p>
            <a:endParaRPr lang="en-US"/>
          </a:p>
        </p:txBody>
      </p:sp>
      <p:sp>
        <p:nvSpPr>
          <p:cNvPr id="66759" name="Oval 357"/>
          <p:cNvSpPr>
            <a:spLocks noChangeArrowheads="1"/>
          </p:cNvSpPr>
          <p:nvPr/>
        </p:nvSpPr>
        <p:spPr bwMode="auto">
          <a:xfrm>
            <a:off x="536575" y="5673725"/>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60" name="Line 358"/>
          <p:cNvSpPr>
            <a:spLocks noChangeShapeType="1"/>
          </p:cNvSpPr>
          <p:nvPr/>
        </p:nvSpPr>
        <p:spPr bwMode="auto">
          <a:xfrm>
            <a:off x="555625" y="5829300"/>
            <a:ext cx="0" cy="127000"/>
          </a:xfrm>
          <a:prstGeom prst="line">
            <a:avLst/>
          </a:prstGeom>
          <a:noFill/>
          <a:ln w="19050">
            <a:solidFill>
              <a:srgbClr val="0000FF"/>
            </a:solidFill>
            <a:round/>
            <a:headEnd/>
            <a:tailEnd/>
          </a:ln>
        </p:spPr>
        <p:txBody>
          <a:bodyPr wrap="none" anchor="ctr"/>
          <a:lstStyle/>
          <a:p>
            <a:endParaRPr lang="en-US"/>
          </a:p>
        </p:txBody>
      </p:sp>
      <p:sp>
        <p:nvSpPr>
          <p:cNvPr id="66761" name="Oval 359"/>
          <p:cNvSpPr>
            <a:spLocks noChangeArrowheads="1"/>
          </p:cNvSpPr>
          <p:nvPr/>
        </p:nvSpPr>
        <p:spPr bwMode="auto">
          <a:xfrm>
            <a:off x="536575" y="5792788"/>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62" name="Oval 360"/>
          <p:cNvSpPr>
            <a:spLocks noChangeArrowheads="1"/>
          </p:cNvSpPr>
          <p:nvPr/>
        </p:nvSpPr>
        <p:spPr bwMode="auto">
          <a:xfrm>
            <a:off x="501650" y="4494213"/>
            <a:ext cx="122238"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63" name="AutoShape 361"/>
          <p:cNvSpPr>
            <a:spLocks noChangeArrowheads="1"/>
          </p:cNvSpPr>
          <p:nvPr/>
        </p:nvSpPr>
        <p:spPr bwMode="auto">
          <a:xfrm flipV="1">
            <a:off x="446088" y="4494213"/>
            <a:ext cx="120650"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64" name="Line 362"/>
          <p:cNvSpPr>
            <a:spLocks noChangeShapeType="1"/>
          </p:cNvSpPr>
          <p:nvPr/>
        </p:nvSpPr>
        <p:spPr bwMode="auto">
          <a:xfrm>
            <a:off x="557213" y="4351338"/>
            <a:ext cx="0" cy="125412"/>
          </a:xfrm>
          <a:prstGeom prst="line">
            <a:avLst/>
          </a:prstGeom>
          <a:noFill/>
          <a:ln w="19050">
            <a:solidFill>
              <a:srgbClr val="0000FF"/>
            </a:solidFill>
            <a:round/>
            <a:headEnd/>
            <a:tailEnd/>
          </a:ln>
        </p:spPr>
        <p:txBody>
          <a:bodyPr wrap="none" anchor="ctr"/>
          <a:lstStyle/>
          <a:p>
            <a:endParaRPr lang="en-US"/>
          </a:p>
        </p:txBody>
      </p:sp>
      <p:sp>
        <p:nvSpPr>
          <p:cNvPr id="66765" name="Oval 363"/>
          <p:cNvSpPr>
            <a:spLocks noChangeArrowheads="1"/>
          </p:cNvSpPr>
          <p:nvPr/>
        </p:nvSpPr>
        <p:spPr bwMode="auto">
          <a:xfrm>
            <a:off x="536575" y="4476750"/>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66" name="Oval 364"/>
          <p:cNvSpPr>
            <a:spLocks noChangeArrowheads="1"/>
          </p:cNvSpPr>
          <p:nvPr/>
        </p:nvSpPr>
        <p:spPr bwMode="auto">
          <a:xfrm>
            <a:off x="536575" y="4595813"/>
            <a:ext cx="46038"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67" name="Line 365"/>
          <p:cNvSpPr>
            <a:spLocks noChangeShapeType="1"/>
          </p:cNvSpPr>
          <p:nvPr/>
        </p:nvSpPr>
        <p:spPr bwMode="auto">
          <a:xfrm>
            <a:off x="557213" y="4633913"/>
            <a:ext cx="0" cy="711200"/>
          </a:xfrm>
          <a:prstGeom prst="line">
            <a:avLst/>
          </a:prstGeom>
          <a:noFill/>
          <a:ln w="19050">
            <a:solidFill>
              <a:srgbClr val="0000FF"/>
            </a:solidFill>
            <a:round/>
            <a:headEnd/>
            <a:tailEnd/>
          </a:ln>
        </p:spPr>
        <p:txBody>
          <a:bodyPr wrap="none" anchor="ctr"/>
          <a:lstStyle/>
          <a:p>
            <a:endParaRPr lang="en-US"/>
          </a:p>
        </p:txBody>
      </p:sp>
      <p:sp>
        <p:nvSpPr>
          <p:cNvPr id="66768" name="AutoShape 366"/>
          <p:cNvSpPr>
            <a:spLocks noChangeArrowheads="1"/>
          </p:cNvSpPr>
          <p:nvPr/>
        </p:nvSpPr>
        <p:spPr bwMode="auto">
          <a:xfrm>
            <a:off x="1770063" y="4911725"/>
            <a:ext cx="492125" cy="227013"/>
          </a:xfrm>
          <a:prstGeom prst="roundRect">
            <a:avLst>
              <a:gd name="adj" fmla="val 14949"/>
            </a:avLst>
          </a:prstGeom>
          <a:solidFill>
            <a:srgbClr val="0080FF"/>
          </a:solidFill>
          <a:ln w="9525">
            <a:solidFill>
              <a:srgbClr val="0080FF"/>
            </a:solidFill>
            <a:round/>
            <a:headEnd/>
            <a:tailEnd/>
          </a:ln>
        </p:spPr>
        <p:txBody>
          <a:bodyPr wrap="none" anchor="ctr"/>
          <a:lstStyle/>
          <a:p>
            <a:endParaRPr lang="en-US"/>
          </a:p>
        </p:txBody>
      </p:sp>
      <p:sp>
        <p:nvSpPr>
          <p:cNvPr id="66769" name="AutoShape 367"/>
          <p:cNvSpPr>
            <a:spLocks noChangeArrowheads="1"/>
          </p:cNvSpPr>
          <p:nvPr/>
        </p:nvSpPr>
        <p:spPr bwMode="auto">
          <a:xfrm>
            <a:off x="306388" y="5330825"/>
            <a:ext cx="492125" cy="231775"/>
          </a:xfrm>
          <a:prstGeom prst="roundRect">
            <a:avLst>
              <a:gd name="adj" fmla="val 14949"/>
            </a:avLst>
          </a:prstGeom>
          <a:solidFill>
            <a:srgbClr val="0080FF"/>
          </a:solidFill>
          <a:ln w="9525">
            <a:solidFill>
              <a:srgbClr val="0080FF"/>
            </a:solidFill>
            <a:round/>
            <a:headEnd/>
            <a:tailEnd/>
          </a:ln>
        </p:spPr>
        <p:txBody>
          <a:bodyPr wrap="none" anchor="ctr"/>
          <a:lstStyle/>
          <a:p>
            <a:endParaRPr lang="en-US"/>
          </a:p>
        </p:txBody>
      </p:sp>
      <p:sp>
        <p:nvSpPr>
          <p:cNvPr id="66770" name="Oval 368"/>
          <p:cNvSpPr>
            <a:spLocks noChangeArrowheads="1"/>
          </p:cNvSpPr>
          <p:nvPr/>
        </p:nvSpPr>
        <p:spPr bwMode="auto">
          <a:xfrm>
            <a:off x="1970088" y="4494213"/>
            <a:ext cx="120650"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71" name="AutoShape 369"/>
          <p:cNvSpPr>
            <a:spLocks noChangeArrowheads="1"/>
          </p:cNvSpPr>
          <p:nvPr/>
        </p:nvSpPr>
        <p:spPr bwMode="auto">
          <a:xfrm flipV="1">
            <a:off x="1914525" y="4494213"/>
            <a:ext cx="122238"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72" name="Line 370"/>
          <p:cNvSpPr>
            <a:spLocks noChangeShapeType="1"/>
          </p:cNvSpPr>
          <p:nvPr/>
        </p:nvSpPr>
        <p:spPr bwMode="auto">
          <a:xfrm>
            <a:off x="2024063" y="4351338"/>
            <a:ext cx="0" cy="125412"/>
          </a:xfrm>
          <a:prstGeom prst="line">
            <a:avLst/>
          </a:prstGeom>
          <a:noFill/>
          <a:ln w="19050">
            <a:solidFill>
              <a:srgbClr val="0000FF"/>
            </a:solidFill>
            <a:round/>
            <a:headEnd/>
            <a:tailEnd/>
          </a:ln>
        </p:spPr>
        <p:txBody>
          <a:bodyPr wrap="none" anchor="ctr"/>
          <a:lstStyle/>
          <a:p>
            <a:endParaRPr lang="en-US"/>
          </a:p>
        </p:txBody>
      </p:sp>
      <p:sp>
        <p:nvSpPr>
          <p:cNvPr id="66773" name="Oval 371"/>
          <p:cNvSpPr>
            <a:spLocks noChangeArrowheads="1"/>
          </p:cNvSpPr>
          <p:nvPr/>
        </p:nvSpPr>
        <p:spPr bwMode="auto">
          <a:xfrm>
            <a:off x="2006600" y="4476750"/>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74" name="Line 372"/>
          <p:cNvSpPr>
            <a:spLocks noChangeShapeType="1"/>
          </p:cNvSpPr>
          <p:nvPr/>
        </p:nvSpPr>
        <p:spPr bwMode="auto">
          <a:xfrm>
            <a:off x="2024063" y="4633913"/>
            <a:ext cx="0" cy="123825"/>
          </a:xfrm>
          <a:prstGeom prst="line">
            <a:avLst/>
          </a:prstGeom>
          <a:noFill/>
          <a:ln w="19050">
            <a:solidFill>
              <a:srgbClr val="0000FF"/>
            </a:solidFill>
            <a:round/>
            <a:headEnd/>
            <a:tailEnd/>
          </a:ln>
        </p:spPr>
        <p:txBody>
          <a:bodyPr wrap="none" anchor="ctr"/>
          <a:lstStyle/>
          <a:p>
            <a:endParaRPr lang="en-US"/>
          </a:p>
        </p:txBody>
      </p:sp>
      <p:sp>
        <p:nvSpPr>
          <p:cNvPr id="66775" name="Oval 373"/>
          <p:cNvSpPr>
            <a:spLocks noChangeArrowheads="1"/>
          </p:cNvSpPr>
          <p:nvPr/>
        </p:nvSpPr>
        <p:spPr bwMode="auto">
          <a:xfrm>
            <a:off x="2006600" y="4595813"/>
            <a:ext cx="46038"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76" name="Line 374"/>
          <p:cNvSpPr>
            <a:spLocks noChangeShapeType="1"/>
          </p:cNvSpPr>
          <p:nvPr/>
        </p:nvSpPr>
        <p:spPr bwMode="auto">
          <a:xfrm>
            <a:off x="2024063" y="4751388"/>
            <a:ext cx="0" cy="157162"/>
          </a:xfrm>
          <a:prstGeom prst="line">
            <a:avLst/>
          </a:prstGeom>
          <a:noFill/>
          <a:ln w="19050">
            <a:solidFill>
              <a:srgbClr val="0000FF"/>
            </a:solidFill>
            <a:round/>
            <a:headEnd/>
            <a:tailEnd/>
          </a:ln>
        </p:spPr>
        <p:txBody>
          <a:bodyPr wrap="none" anchor="ctr"/>
          <a:lstStyle/>
          <a:p>
            <a:endParaRPr lang="en-US"/>
          </a:p>
        </p:txBody>
      </p:sp>
      <p:sp>
        <p:nvSpPr>
          <p:cNvPr id="66777" name="Oval 375"/>
          <p:cNvSpPr>
            <a:spLocks noChangeArrowheads="1"/>
          </p:cNvSpPr>
          <p:nvPr/>
        </p:nvSpPr>
        <p:spPr bwMode="auto">
          <a:xfrm>
            <a:off x="1338263" y="4494213"/>
            <a:ext cx="119062" cy="115887"/>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78" name="AutoShape 376"/>
          <p:cNvSpPr>
            <a:spLocks noChangeArrowheads="1"/>
          </p:cNvSpPr>
          <p:nvPr/>
        </p:nvSpPr>
        <p:spPr bwMode="auto">
          <a:xfrm flipV="1">
            <a:off x="1282700" y="4492625"/>
            <a:ext cx="120650"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79" name="Line 377"/>
          <p:cNvSpPr>
            <a:spLocks noChangeShapeType="1"/>
          </p:cNvSpPr>
          <p:nvPr/>
        </p:nvSpPr>
        <p:spPr bwMode="auto">
          <a:xfrm>
            <a:off x="1392238" y="4351338"/>
            <a:ext cx="0" cy="123825"/>
          </a:xfrm>
          <a:prstGeom prst="line">
            <a:avLst/>
          </a:prstGeom>
          <a:noFill/>
          <a:ln w="19050">
            <a:solidFill>
              <a:srgbClr val="0000FF"/>
            </a:solidFill>
            <a:round/>
            <a:headEnd/>
            <a:tailEnd/>
          </a:ln>
        </p:spPr>
        <p:txBody>
          <a:bodyPr wrap="none" anchor="ctr"/>
          <a:lstStyle/>
          <a:p>
            <a:endParaRPr lang="en-US"/>
          </a:p>
        </p:txBody>
      </p:sp>
      <p:sp>
        <p:nvSpPr>
          <p:cNvPr id="66780" name="Oval 378"/>
          <p:cNvSpPr>
            <a:spLocks noChangeArrowheads="1"/>
          </p:cNvSpPr>
          <p:nvPr/>
        </p:nvSpPr>
        <p:spPr bwMode="auto">
          <a:xfrm>
            <a:off x="1373188" y="4475163"/>
            <a:ext cx="47625"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81" name="Line 379"/>
          <p:cNvSpPr>
            <a:spLocks noChangeShapeType="1"/>
          </p:cNvSpPr>
          <p:nvPr/>
        </p:nvSpPr>
        <p:spPr bwMode="auto">
          <a:xfrm>
            <a:off x="1392238" y="4633913"/>
            <a:ext cx="0" cy="123825"/>
          </a:xfrm>
          <a:prstGeom prst="line">
            <a:avLst/>
          </a:prstGeom>
          <a:noFill/>
          <a:ln w="19050">
            <a:solidFill>
              <a:srgbClr val="0000FF"/>
            </a:solidFill>
            <a:round/>
            <a:headEnd/>
            <a:tailEnd/>
          </a:ln>
        </p:spPr>
        <p:txBody>
          <a:bodyPr wrap="none" anchor="ctr"/>
          <a:lstStyle/>
          <a:p>
            <a:endParaRPr lang="en-US"/>
          </a:p>
        </p:txBody>
      </p:sp>
      <p:sp>
        <p:nvSpPr>
          <p:cNvPr id="66782" name="Oval 380"/>
          <p:cNvSpPr>
            <a:spLocks noChangeArrowheads="1"/>
          </p:cNvSpPr>
          <p:nvPr/>
        </p:nvSpPr>
        <p:spPr bwMode="auto">
          <a:xfrm>
            <a:off x="1373188" y="4595813"/>
            <a:ext cx="47625"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83" name="Line 381"/>
          <p:cNvSpPr>
            <a:spLocks noChangeShapeType="1"/>
          </p:cNvSpPr>
          <p:nvPr/>
        </p:nvSpPr>
        <p:spPr bwMode="auto">
          <a:xfrm>
            <a:off x="1227138" y="4760913"/>
            <a:ext cx="336550" cy="0"/>
          </a:xfrm>
          <a:prstGeom prst="line">
            <a:avLst/>
          </a:prstGeom>
          <a:noFill/>
          <a:ln w="19050">
            <a:solidFill>
              <a:srgbClr val="0000FF"/>
            </a:solidFill>
            <a:round/>
            <a:headEnd/>
            <a:tailEnd/>
          </a:ln>
        </p:spPr>
        <p:txBody>
          <a:bodyPr wrap="none" anchor="ctr"/>
          <a:lstStyle/>
          <a:p>
            <a:endParaRPr lang="en-US"/>
          </a:p>
        </p:txBody>
      </p:sp>
      <p:sp>
        <p:nvSpPr>
          <p:cNvPr id="66784" name="Oval 382"/>
          <p:cNvSpPr>
            <a:spLocks noChangeArrowheads="1"/>
          </p:cNvSpPr>
          <p:nvPr/>
        </p:nvSpPr>
        <p:spPr bwMode="auto">
          <a:xfrm>
            <a:off x="866775" y="4495800"/>
            <a:ext cx="122238"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85" name="AutoShape 383"/>
          <p:cNvSpPr>
            <a:spLocks noChangeArrowheads="1"/>
          </p:cNvSpPr>
          <p:nvPr/>
        </p:nvSpPr>
        <p:spPr bwMode="auto">
          <a:xfrm flipV="1">
            <a:off x="812800" y="4495800"/>
            <a:ext cx="120650"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86" name="Line 384"/>
          <p:cNvSpPr>
            <a:spLocks noChangeShapeType="1"/>
          </p:cNvSpPr>
          <p:nvPr/>
        </p:nvSpPr>
        <p:spPr bwMode="auto">
          <a:xfrm>
            <a:off x="923925" y="4352925"/>
            <a:ext cx="0" cy="127000"/>
          </a:xfrm>
          <a:prstGeom prst="line">
            <a:avLst/>
          </a:prstGeom>
          <a:noFill/>
          <a:ln w="19050">
            <a:solidFill>
              <a:srgbClr val="0000FF"/>
            </a:solidFill>
            <a:round/>
            <a:headEnd/>
            <a:tailEnd/>
          </a:ln>
        </p:spPr>
        <p:txBody>
          <a:bodyPr wrap="none" anchor="ctr"/>
          <a:lstStyle/>
          <a:p>
            <a:endParaRPr lang="en-US"/>
          </a:p>
        </p:txBody>
      </p:sp>
      <p:sp>
        <p:nvSpPr>
          <p:cNvPr id="66787" name="Oval 385"/>
          <p:cNvSpPr>
            <a:spLocks noChangeArrowheads="1"/>
          </p:cNvSpPr>
          <p:nvPr/>
        </p:nvSpPr>
        <p:spPr bwMode="auto">
          <a:xfrm>
            <a:off x="904875" y="4479925"/>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88" name="Line 386"/>
          <p:cNvSpPr>
            <a:spLocks noChangeShapeType="1"/>
          </p:cNvSpPr>
          <p:nvPr/>
        </p:nvSpPr>
        <p:spPr bwMode="auto">
          <a:xfrm>
            <a:off x="922338" y="4635500"/>
            <a:ext cx="0" cy="127000"/>
          </a:xfrm>
          <a:prstGeom prst="line">
            <a:avLst/>
          </a:prstGeom>
          <a:noFill/>
          <a:ln w="19050">
            <a:solidFill>
              <a:srgbClr val="0000FF"/>
            </a:solidFill>
            <a:round/>
            <a:headEnd/>
            <a:tailEnd/>
          </a:ln>
        </p:spPr>
        <p:txBody>
          <a:bodyPr wrap="none" anchor="ctr"/>
          <a:lstStyle/>
          <a:p>
            <a:endParaRPr lang="en-US"/>
          </a:p>
        </p:txBody>
      </p:sp>
      <p:sp>
        <p:nvSpPr>
          <p:cNvPr id="66789" name="Oval 387"/>
          <p:cNvSpPr>
            <a:spLocks noChangeArrowheads="1"/>
          </p:cNvSpPr>
          <p:nvPr/>
        </p:nvSpPr>
        <p:spPr bwMode="auto">
          <a:xfrm>
            <a:off x="904875" y="4598988"/>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790" name="Line 388"/>
          <p:cNvSpPr>
            <a:spLocks noChangeShapeType="1"/>
          </p:cNvSpPr>
          <p:nvPr/>
        </p:nvSpPr>
        <p:spPr bwMode="auto">
          <a:xfrm>
            <a:off x="742950" y="4760913"/>
            <a:ext cx="336550" cy="0"/>
          </a:xfrm>
          <a:prstGeom prst="line">
            <a:avLst/>
          </a:prstGeom>
          <a:noFill/>
          <a:ln w="19050">
            <a:solidFill>
              <a:srgbClr val="0000FF"/>
            </a:solidFill>
            <a:round/>
            <a:headEnd/>
            <a:tailEnd/>
          </a:ln>
        </p:spPr>
        <p:txBody>
          <a:bodyPr wrap="none" anchor="ctr"/>
          <a:lstStyle/>
          <a:p>
            <a:endParaRPr lang="en-US"/>
          </a:p>
        </p:txBody>
      </p:sp>
      <p:sp>
        <p:nvSpPr>
          <p:cNvPr id="66791" name="Oval 389"/>
          <p:cNvSpPr>
            <a:spLocks noChangeArrowheads="1"/>
          </p:cNvSpPr>
          <p:nvPr/>
        </p:nvSpPr>
        <p:spPr bwMode="auto">
          <a:xfrm>
            <a:off x="3001963" y="4492625"/>
            <a:ext cx="120650" cy="1158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92" name="AutoShape 390"/>
          <p:cNvSpPr>
            <a:spLocks noChangeArrowheads="1"/>
          </p:cNvSpPr>
          <p:nvPr/>
        </p:nvSpPr>
        <p:spPr bwMode="auto">
          <a:xfrm flipV="1">
            <a:off x="2946400" y="4491038"/>
            <a:ext cx="122238"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793" name="Line 391"/>
          <p:cNvSpPr>
            <a:spLocks noChangeShapeType="1"/>
          </p:cNvSpPr>
          <p:nvPr/>
        </p:nvSpPr>
        <p:spPr bwMode="auto">
          <a:xfrm>
            <a:off x="3059113" y="4351338"/>
            <a:ext cx="0" cy="122237"/>
          </a:xfrm>
          <a:prstGeom prst="line">
            <a:avLst/>
          </a:prstGeom>
          <a:noFill/>
          <a:ln w="19050">
            <a:solidFill>
              <a:srgbClr val="BF4100"/>
            </a:solidFill>
            <a:round/>
            <a:headEnd/>
            <a:tailEnd/>
          </a:ln>
        </p:spPr>
        <p:txBody>
          <a:bodyPr wrap="none" anchor="ctr"/>
          <a:lstStyle/>
          <a:p>
            <a:endParaRPr lang="en-US"/>
          </a:p>
        </p:txBody>
      </p:sp>
      <p:sp>
        <p:nvSpPr>
          <p:cNvPr id="66794" name="Oval 392"/>
          <p:cNvSpPr>
            <a:spLocks noChangeArrowheads="1"/>
          </p:cNvSpPr>
          <p:nvPr/>
        </p:nvSpPr>
        <p:spPr bwMode="auto">
          <a:xfrm>
            <a:off x="3040063" y="4473575"/>
            <a:ext cx="46037"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95" name="Line 393"/>
          <p:cNvSpPr>
            <a:spLocks noChangeShapeType="1"/>
          </p:cNvSpPr>
          <p:nvPr/>
        </p:nvSpPr>
        <p:spPr bwMode="auto">
          <a:xfrm>
            <a:off x="3057525" y="4630738"/>
            <a:ext cx="0" cy="125412"/>
          </a:xfrm>
          <a:prstGeom prst="line">
            <a:avLst/>
          </a:prstGeom>
          <a:noFill/>
          <a:ln w="19050">
            <a:solidFill>
              <a:srgbClr val="BF4100"/>
            </a:solidFill>
            <a:round/>
            <a:headEnd/>
            <a:tailEnd/>
          </a:ln>
        </p:spPr>
        <p:txBody>
          <a:bodyPr wrap="none" anchor="ctr"/>
          <a:lstStyle/>
          <a:p>
            <a:endParaRPr lang="en-US"/>
          </a:p>
        </p:txBody>
      </p:sp>
      <p:sp>
        <p:nvSpPr>
          <p:cNvPr id="66796" name="Oval 394"/>
          <p:cNvSpPr>
            <a:spLocks noChangeArrowheads="1"/>
          </p:cNvSpPr>
          <p:nvPr/>
        </p:nvSpPr>
        <p:spPr bwMode="auto">
          <a:xfrm>
            <a:off x="3040063" y="4592638"/>
            <a:ext cx="46037"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97" name="Line 395"/>
          <p:cNvSpPr>
            <a:spLocks noChangeShapeType="1"/>
          </p:cNvSpPr>
          <p:nvPr/>
        </p:nvSpPr>
        <p:spPr bwMode="auto">
          <a:xfrm>
            <a:off x="2894013" y="4759325"/>
            <a:ext cx="333375" cy="0"/>
          </a:xfrm>
          <a:prstGeom prst="line">
            <a:avLst/>
          </a:prstGeom>
          <a:noFill/>
          <a:ln w="19050">
            <a:solidFill>
              <a:srgbClr val="BF4100"/>
            </a:solidFill>
            <a:round/>
            <a:headEnd/>
            <a:tailEnd/>
          </a:ln>
        </p:spPr>
        <p:txBody>
          <a:bodyPr wrap="none" anchor="ctr"/>
          <a:lstStyle/>
          <a:p>
            <a:endParaRPr lang="en-US"/>
          </a:p>
        </p:txBody>
      </p:sp>
      <p:sp>
        <p:nvSpPr>
          <p:cNvPr id="66798" name="Oval 396"/>
          <p:cNvSpPr>
            <a:spLocks noChangeArrowheads="1"/>
          </p:cNvSpPr>
          <p:nvPr/>
        </p:nvSpPr>
        <p:spPr bwMode="auto">
          <a:xfrm>
            <a:off x="3468688" y="4494213"/>
            <a:ext cx="119062" cy="11747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799" name="AutoShape 397"/>
          <p:cNvSpPr>
            <a:spLocks noChangeArrowheads="1"/>
          </p:cNvSpPr>
          <p:nvPr/>
        </p:nvSpPr>
        <p:spPr bwMode="auto">
          <a:xfrm flipV="1">
            <a:off x="3413125" y="4494213"/>
            <a:ext cx="119063"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800" name="Line 398"/>
          <p:cNvSpPr>
            <a:spLocks noChangeShapeType="1"/>
          </p:cNvSpPr>
          <p:nvPr/>
        </p:nvSpPr>
        <p:spPr bwMode="auto">
          <a:xfrm>
            <a:off x="3522663" y="4351338"/>
            <a:ext cx="0" cy="125412"/>
          </a:xfrm>
          <a:prstGeom prst="line">
            <a:avLst/>
          </a:prstGeom>
          <a:noFill/>
          <a:ln w="19050">
            <a:solidFill>
              <a:srgbClr val="BF4100"/>
            </a:solidFill>
            <a:round/>
            <a:headEnd/>
            <a:tailEnd/>
          </a:ln>
        </p:spPr>
        <p:txBody>
          <a:bodyPr wrap="none" anchor="ctr"/>
          <a:lstStyle/>
          <a:p>
            <a:endParaRPr lang="en-US"/>
          </a:p>
        </p:txBody>
      </p:sp>
      <p:sp>
        <p:nvSpPr>
          <p:cNvPr id="66801" name="Oval 399"/>
          <p:cNvSpPr>
            <a:spLocks noChangeArrowheads="1"/>
          </p:cNvSpPr>
          <p:nvPr/>
        </p:nvSpPr>
        <p:spPr bwMode="auto">
          <a:xfrm>
            <a:off x="3503613" y="4476750"/>
            <a:ext cx="46037"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02" name="Line 400"/>
          <p:cNvSpPr>
            <a:spLocks noChangeShapeType="1"/>
          </p:cNvSpPr>
          <p:nvPr/>
        </p:nvSpPr>
        <p:spPr bwMode="auto">
          <a:xfrm>
            <a:off x="3522663" y="4633913"/>
            <a:ext cx="0" cy="123825"/>
          </a:xfrm>
          <a:prstGeom prst="line">
            <a:avLst/>
          </a:prstGeom>
          <a:noFill/>
          <a:ln w="19050">
            <a:solidFill>
              <a:srgbClr val="BF4100"/>
            </a:solidFill>
            <a:round/>
            <a:headEnd/>
            <a:tailEnd/>
          </a:ln>
        </p:spPr>
        <p:txBody>
          <a:bodyPr wrap="none" anchor="ctr"/>
          <a:lstStyle/>
          <a:p>
            <a:endParaRPr lang="en-US"/>
          </a:p>
        </p:txBody>
      </p:sp>
      <p:sp>
        <p:nvSpPr>
          <p:cNvPr id="66803" name="Oval 401"/>
          <p:cNvSpPr>
            <a:spLocks noChangeArrowheads="1"/>
          </p:cNvSpPr>
          <p:nvPr/>
        </p:nvSpPr>
        <p:spPr bwMode="auto">
          <a:xfrm>
            <a:off x="3503613" y="4595813"/>
            <a:ext cx="46037"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04" name="Line 402"/>
          <p:cNvSpPr>
            <a:spLocks noChangeShapeType="1"/>
          </p:cNvSpPr>
          <p:nvPr/>
        </p:nvSpPr>
        <p:spPr bwMode="auto">
          <a:xfrm>
            <a:off x="3359150" y="4759325"/>
            <a:ext cx="336550" cy="0"/>
          </a:xfrm>
          <a:prstGeom prst="line">
            <a:avLst/>
          </a:prstGeom>
          <a:noFill/>
          <a:ln w="19050">
            <a:solidFill>
              <a:srgbClr val="BF4100"/>
            </a:solidFill>
            <a:round/>
            <a:headEnd/>
            <a:tailEnd/>
          </a:ln>
        </p:spPr>
        <p:txBody>
          <a:bodyPr wrap="none" anchor="ctr"/>
          <a:lstStyle/>
          <a:p>
            <a:endParaRPr lang="en-US"/>
          </a:p>
        </p:txBody>
      </p:sp>
      <p:sp>
        <p:nvSpPr>
          <p:cNvPr id="66805" name="Oval 403"/>
          <p:cNvSpPr>
            <a:spLocks noChangeArrowheads="1"/>
          </p:cNvSpPr>
          <p:nvPr/>
        </p:nvSpPr>
        <p:spPr bwMode="auto">
          <a:xfrm>
            <a:off x="4176713" y="4492625"/>
            <a:ext cx="120650" cy="1158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06" name="AutoShape 404"/>
          <p:cNvSpPr>
            <a:spLocks noChangeArrowheads="1"/>
          </p:cNvSpPr>
          <p:nvPr/>
        </p:nvSpPr>
        <p:spPr bwMode="auto">
          <a:xfrm flipV="1">
            <a:off x="4121150" y="4491038"/>
            <a:ext cx="122238"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807" name="Line 405"/>
          <p:cNvSpPr>
            <a:spLocks noChangeShapeType="1"/>
          </p:cNvSpPr>
          <p:nvPr/>
        </p:nvSpPr>
        <p:spPr bwMode="auto">
          <a:xfrm>
            <a:off x="4232275" y="4351338"/>
            <a:ext cx="0" cy="122237"/>
          </a:xfrm>
          <a:prstGeom prst="line">
            <a:avLst/>
          </a:prstGeom>
          <a:noFill/>
          <a:ln w="19050">
            <a:solidFill>
              <a:srgbClr val="BF4100"/>
            </a:solidFill>
            <a:round/>
            <a:headEnd/>
            <a:tailEnd/>
          </a:ln>
        </p:spPr>
        <p:txBody>
          <a:bodyPr wrap="none" anchor="ctr"/>
          <a:lstStyle/>
          <a:p>
            <a:endParaRPr lang="en-US"/>
          </a:p>
        </p:txBody>
      </p:sp>
      <p:sp>
        <p:nvSpPr>
          <p:cNvPr id="66808" name="Oval 406"/>
          <p:cNvSpPr>
            <a:spLocks noChangeArrowheads="1"/>
          </p:cNvSpPr>
          <p:nvPr/>
        </p:nvSpPr>
        <p:spPr bwMode="auto">
          <a:xfrm>
            <a:off x="4214813" y="4473575"/>
            <a:ext cx="46037"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09" name="Line 407"/>
          <p:cNvSpPr>
            <a:spLocks noChangeShapeType="1"/>
          </p:cNvSpPr>
          <p:nvPr/>
        </p:nvSpPr>
        <p:spPr bwMode="auto">
          <a:xfrm>
            <a:off x="4232275" y="4630738"/>
            <a:ext cx="0" cy="125412"/>
          </a:xfrm>
          <a:prstGeom prst="line">
            <a:avLst/>
          </a:prstGeom>
          <a:noFill/>
          <a:ln w="19050">
            <a:solidFill>
              <a:srgbClr val="BF4100"/>
            </a:solidFill>
            <a:round/>
            <a:headEnd/>
            <a:tailEnd/>
          </a:ln>
        </p:spPr>
        <p:txBody>
          <a:bodyPr wrap="none" anchor="ctr"/>
          <a:lstStyle/>
          <a:p>
            <a:endParaRPr lang="en-US"/>
          </a:p>
        </p:txBody>
      </p:sp>
      <p:sp>
        <p:nvSpPr>
          <p:cNvPr id="66810" name="Oval 408"/>
          <p:cNvSpPr>
            <a:spLocks noChangeArrowheads="1"/>
          </p:cNvSpPr>
          <p:nvPr/>
        </p:nvSpPr>
        <p:spPr bwMode="auto">
          <a:xfrm>
            <a:off x="4214813" y="4592638"/>
            <a:ext cx="46037"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11" name="Line 409"/>
          <p:cNvSpPr>
            <a:spLocks noChangeShapeType="1"/>
          </p:cNvSpPr>
          <p:nvPr/>
        </p:nvSpPr>
        <p:spPr bwMode="auto">
          <a:xfrm>
            <a:off x="4068763" y="4756150"/>
            <a:ext cx="333375" cy="0"/>
          </a:xfrm>
          <a:prstGeom prst="line">
            <a:avLst/>
          </a:prstGeom>
          <a:noFill/>
          <a:ln w="19050">
            <a:solidFill>
              <a:srgbClr val="BF4100"/>
            </a:solidFill>
            <a:round/>
            <a:headEnd/>
            <a:tailEnd/>
          </a:ln>
        </p:spPr>
        <p:txBody>
          <a:bodyPr wrap="none" anchor="ctr"/>
          <a:lstStyle/>
          <a:p>
            <a:endParaRPr lang="en-US"/>
          </a:p>
        </p:txBody>
      </p:sp>
      <p:sp>
        <p:nvSpPr>
          <p:cNvPr id="66812" name="Freeform 410"/>
          <p:cNvSpPr>
            <a:spLocks/>
          </p:cNvSpPr>
          <p:nvPr/>
        </p:nvSpPr>
        <p:spPr bwMode="auto">
          <a:xfrm>
            <a:off x="2019300" y="5284788"/>
            <a:ext cx="25400" cy="50800"/>
          </a:xfrm>
          <a:custGeom>
            <a:avLst/>
            <a:gdLst>
              <a:gd name="T0" fmla="*/ 2147483647 w 18"/>
              <a:gd name="T1" fmla="*/ 0 h 36"/>
              <a:gd name="T2" fmla="*/ 2147483647 w 18"/>
              <a:gd name="T3" fmla="*/ 2147483647 h 36"/>
              <a:gd name="T4" fmla="*/ 0 w 18"/>
              <a:gd name="T5" fmla="*/ 0 h 36"/>
              <a:gd name="T6" fmla="*/ 2147483647 w 18"/>
              <a:gd name="T7" fmla="*/ 0 h 36"/>
              <a:gd name="T8" fmla="*/ 2147483647 w 18"/>
              <a:gd name="T9" fmla="*/ 0 h 36"/>
              <a:gd name="T10" fmla="*/ 0 60000 65536"/>
              <a:gd name="T11" fmla="*/ 0 60000 65536"/>
              <a:gd name="T12" fmla="*/ 0 60000 65536"/>
              <a:gd name="T13" fmla="*/ 0 60000 65536"/>
              <a:gd name="T14" fmla="*/ 0 60000 65536"/>
              <a:gd name="T15" fmla="*/ 0 w 18"/>
              <a:gd name="T16" fmla="*/ 0 h 36"/>
              <a:gd name="T17" fmla="*/ 18 w 18"/>
              <a:gd name="T18" fmla="*/ 36 h 36"/>
            </a:gdLst>
            <a:ahLst/>
            <a:cxnLst>
              <a:cxn ang="T10">
                <a:pos x="T0" y="T1"/>
              </a:cxn>
              <a:cxn ang="T11">
                <a:pos x="T2" y="T3"/>
              </a:cxn>
              <a:cxn ang="T12">
                <a:pos x="T4" y="T5"/>
              </a:cxn>
              <a:cxn ang="T13">
                <a:pos x="T6" y="T7"/>
              </a:cxn>
              <a:cxn ang="T14">
                <a:pos x="T8" y="T9"/>
              </a:cxn>
            </a:cxnLst>
            <a:rect l="T15" t="T16" r="T17" b="T18"/>
            <a:pathLst>
              <a:path w="18" h="36">
                <a:moveTo>
                  <a:pt x="17" y="0"/>
                </a:moveTo>
                <a:lnTo>
                  <a:pt x="9" y="35"/>
                </a:lnTo>
                <a:lnTo>
                  <a:pt x="0" y="0"/>
                </a:lnTo>
                <a:lnTo>
                  <a:pt x="17"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6813" name="Line 411"/>
          <p:cNvSpPr>
            <a:spLocks noChangeShapeType="1"/>
          </p:cNvSpPr>
          <p:nvPr/>
        </p:nvSpPr>
        <p:spPr bwMode="auto">
          <a:xfrm>
            <a:off x="695325" y="3151188"/>
            <a:ext cx="0" cy="355600"/>
          </a:xfrm>
          <a:prstGeom prst="line">
            <a:avLst/>
          </a:prstGeom>
          <a:noFill/>
          <a:ln w="19050">
            <a:solidFill>
              <a:srgbClr val="0000FF"/>
            </a:solidFill>
            <a:round/>
            <a:headEnd/>
            <a:tailEnd/>
          </a:ln>
        </p:spPr>
        <p:txBody>
          <a:bodyPr wrap="none" anchor="ctr"/>
          <a:lstStyle/>
          <a:p>
            <a:endParaRPr lang="en-US"/>
          </a:p>
        </p:txBody>
      </p:sp>
      <p:sp>
        <p:nvSpPr>
          <p:cNvPr id="66814" name="Freeform 412"/>
          <p:cNvSpPr>
            <a:spLocks/>
          </p:cNvSpPr>
          <p:nvPr/>
        </p:nvSpPr>
        <p:spPr bwMode="auto">
          <a:xfrm>
            <a:off x="684213" y="3498850"/>
            <a:ext cx="26987" cy="50800"/>
          </a:xfrm>
          <a:custGeom>
            <a:avLst/>
            <a:gdLst>
              <a:gd name="T0" fmla="*/ 2147483647 w 19"/>
              <a:gd name="T1" fmla="*/ 0 h 36"/>
              <a:gd name="T2" fmla="*/ 2147483647 w 19"/>
              <a:gd name="T3" fmla="*/ 2147483647 h 36"/>
              <a:gd name="T4" fmla="*/ 0 w 19"/>
              <a:gd name="T5" fmla="*/ 0 h 36"/>
              <a:gd name="T6" fmla="*/ 2147483647 w 19"/>
              <a:gd name="T7" fmla="*/ 0 h 36"/>
              <a:gd name="T8" fmla="*/ 2147483647 w 19"/>
              <a:gd name="T9" fmla="*/ 0 h 36"/>
              <a:gd name="T10" fmla="*/ 0 60000 65536"/>
              <a:gd name="T11" fmla="*/ 0 60000 65536"/>
              <a:gd name="T12" fmla="*/ 0 60000 65536"/>
              <a:gd name="T13" fmla="*/ 0 60000 65536"/>
              <a:gd name="T14" fmla="*/ 0 60000 65536"/>
              <a:gd name="T15" fmla="*/ 0 w 19"/>
              <a:gd name="T16" fmla="*/ 0 h 36"/>
              <a:gd name="T17" fmla="*/ 19 w 19"/>
              <a:gd name="T18" fmla="*/ 36 h 36"/>
            </a:gdLst>
            <a:ahLst/>
            <a:cxnLst>
              <a:cxn ang="T10">
                <a:pos x="T0" y="T1"/>
              </a:cxn>
              <a:cxn ang="T11">
                <a:pos x="T2" y="T3"/>
              </a:cxn>
              <a:cxn ang="T12">
                <a:pos x="T4" y="T5"/>
              </a:cxn>
              <a:cxn ang="T13">
                <a:pos x="T6" y="T7"/>
              </a:cxn>
              <a:cxn ang="T14">
                <a:pos x="T8" y="T9"/>
              </a:cxn>
            </a:cxnLst>
            <a:rect l="T15" t="T16" r="T17" b="T18"/>
            <a:pathLst>
              <a:path w="19" h="36">
                <a:moveTo>
                  <a:pt x="18" y="0"/>
                </a:moveTo>
                <a:lnTo>
                  <a:pt x="8" y="35"/>
                </a:lnTo>
                <a:lnTo>
                  <a:pt x="0" y="0"/>
                </a:lnTo>
                <a:lnTo>
                  <a:pt x="18"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6815" name="Line 413"/>
          <p:cNvSpPr>
            <a:spLocks noChangeShapeType="1"/>
          </p:cNvSpPr>
          <p:nvPr/>
        </p:nvSpPr>
        <p:spPr bwMode="auto">
          <a:xfrm>
            <a:off x="1477963" y="3171825"/>
            <a:ext cx="0" cy="319088"/>
          </a:xfrm>
          <a:prstGeom prst="line">
            <a:avLst/>
          </a:prstGeom>
          <a:noFill/>
          <a:ln w="19050">
            <a:solidFill>
              <a:srgbClr val="0000FF"/>
            </a:solidFill>
            <a:round/>
            <a:headEnd/>
            <a:tailEnd/>
          </a:ln>
        </p:spPr>
        <p:txBody>
          <a:bodyPr wrap="none" anchor="ctr"/>
          <a:lstStyle/>
          <a:p>
            <a:endParaRPr lang="en-US"/>
          </a:p>
        </p:txBody>
      </p:sp>
      <p:sp>
        <p:nvSpPr>
          <p:cNvPr id="66816" name="Freeform 414"/>
          <p:cNvSpPr>
            <a:spLocks/>
          </p:cNvSpPr>
          <p:nvPr/>
        </p:nvSpPr>
        <p:spPr bwMode="auto">
          <a:xfrm>
            <a:off x="1466850" y="3494088"/>
            <a:ext cx="25400" cy="49212"/>
          </a:xfrm>
          <a:custGeom>
            <a:avLst/>
            <a:gdLst>
              <a:gd name="T0" fmla="*/ 2147483647 w 18"/>
              <a:gd name="T1" fmla="*/ 0 h 36"/>
              <a:gd name="T2" fmla="*/ 2147483647 w 18"/>
              <a:gd name="T3" fmla="*/ 2147483647 h 36"/>
              <a:gd name="T4" fmla="*/ 0 w 18"/>
              <a:gd name="T5" fmla="*/ 0 h 36"/>
              <a:gd name="T6" fmla="*/ 2147483647 w 18"/>
              <a:gd name="T7" fmla="*/ 0 h 36"/>
              <a:gd name="T8" fmla="*/ 2147483647 w 18"/>
              <a:gd name="T9" fmla="*/ 0 h 36"/>
              <a:gd name="T10" fmla="*/ 0 60000 65536"/>
              <a:gd name="T11" fmla="*/ 0 60000 65536"/>
              <a:gd name="T12" fmla="*/ 0 60000 65536"/>
              <a:gd name="T13" fmla="*/ 0 60000 65536"/>
              <a:gd name="T14" fmla="*/ 0 60000 65536"/>
              <a:gd name="T15" fmla="*/ 0 w 18"/>
              <a:gd name="T16" fmla="*/ 0 h 36"/>
              <a:gd name="T17" fmla="*/ 18 w 18"/>
              <a:gd name="T18" fmla="*/ 36 h 36"/>
            </a:gdLst>
            <a:ahLst/>
            <a:cxnLst>
              <a:cxn ang="T10">
                <a:pos x="T0" y="T1"/>
              </a:cxn>
              <a:cxn ang="T11">
                <a:pos x="T2" y="T3"/>
              </a:cxn>
              <a:cxn ang="T12">
                <a:pos x="T4" y="T5"/>
              </a:cxn>
              <a:cxn ang="T13">
                <a:pos x="T6" y="T7"/>
              </a:cxn>
              <a:cxn ang="T14">
                <a:pos x="T8" y="T9"/>
              </a:cxn>
            </a:cxnLst>
            <a:rect l="T15" t="T16" r="T17" b="T18"/>
            <a:pathLst>
              <a:path w="18" h="36">
                <a:moveTo>
                  <a:pt x="17" y="0"/>
                </a:moveTo>
                <a:lnTo>
                  <a:pt x="8" y="35"/>
                </a:lnTo>
                <a:lnTo>
                  <a:pt x="0" y="0"/>
                </a:lnTo>
                <a:lnTo>
                  <a:pt x="17"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6817" name="Line 415"/>
          <p:cNvSpPr>
            <a:spLocks noChangeShapeType="1"/>
          </p:cNvSpPr>
          <p:nvPr/>
        </p:nvSpPr>
        <p:spPr bwMode="auto">
          <a:xfrm>
            <a:off x="2733675" y="3063875"/>
            <a:ext cx="0" cy="450850"/>
          </a:xfrm>
          <a:prstGeom prst="line">
            <a:avLst/>
          </a:prstGeom>
          <a:noFill/>
          <a:ln w="19050">
            <a:solidFill>
              <a:srgbClr val="BF4100"/>
            </a:solidFill>
            <a:round/>
            <a:headEnd/>
            <a:tailEnd/>
          </a:ln>
        </p:spPr>
        <p:txBody>
          <a:bodyPr wrap="none" anchor="ctr"/>
          <a:lstStyle/>
          <a:p>
            <a:endParaRPr lang="en-US"/>
          </a:p>
        </p:txBody>
      </p:sp>
      <p:sp>
        <p:nvSpPr>
          <p:cNvPr id="66818" name="Freeform 416"/>
          <p:cNvSpPr>
            <a:spLocks/>
          </p:cNvSpPr>
          <p:nvPr/>
        </p:nvSpPr>
        <p:spPr bwMode="auto">
          <a:xfrm>
            <a:off x="2714625" y="3509963"/>
            <a:ext cx="26988" cy="50800"/>
          </a:xfrm>
          <a:custGeom>
            <a:avLst/>
            <a:gdLst>
              <a:gd name="T0" fmla="*/ 2147483647 w 19"/>
              <a:gd name="T1" fmla="*/ 0 h 36"/>
              <a:gd name="T2" fmla="*/ 2147483647 w 19"/>
              <a:gd name="T3" fmla="*/ 2147483647 h 36"/>
              <a:gd name="T4" fmla="*/ 0 w 19"/>
              <a:gd name="T5" fmla="*/ 0 h 36"/>
              <a:gd name="T6" fmla="*/ 2147483647 w 19"/>
              <a:gd name="T7" fmla="*/ 0 h 36"/>
              <a:gd name="T8" fmla="*/ 2147483647 w 19"/>
              <a:gd name="T9" fmla="*/ 0 h 36"/>
              <a:gd name="T10" fmla="*/ 0 60000 65536"/>
              <a:gd name="T11" fmla="*/ 0 60000 65536"/>
              <a:gd name="T12" fmla="*/ 0 60000 65536"/>
              <a:gd name="T13" fmla="*/ 0 60000 65536"/>
              <a:gd name="T14" fmla="*/ 0 60000 65536"/>
              <a:gd name="T15" fmla="*/ 0 w 19"/>
              <a:gd name="T16" fmla="*/ 0 h 36"/>
              <a:gd name="T17" fmla="*/ 19 w 19"/>
              <a:gd name="T18" fmla="*/ 36 h 36"/>
            </a:gdLst>
            <a:ahLst/>
            <a:cxnLst>
              <a:cxn ang="T10">
                <a:pos x="T0" y="T1"/>
              </a:cxn>
              <a:cxn ang="T11">
                <a:pos x="T2" y="T3"/>
              </a:cxn>
              <a:cxn ang="T12">
                <a:pos x="T4" y="T5"/>
              </a:cxn>
              <a:cxn ang="T13">
                <a:pos x="T6" y="T7"/>
              </a:cxn>
              <a:cxn ang="T14">
                <a:pos x="T8" y="T9"/>
              </a:cxn>
            </a:cxnLst>
            <a:rect l="T15" t="T16" r="T17" b="T18"/>
            <a:pathLst>
              <a:path w="19" h="36">
                <a:moveTo>
                  <a:pt x="18" y="0"/>
                </a:moveTo>
                <a:lnTo>
                  <a:pt x="9" y="35"/>
                </a:lnTo>
                <a:lnTo>
                  <a:pt x="0" y="0"/>
                </a:lnTo>
                <a:lnTo>
                  <a:pt x="18"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6819" name="Line 417"/>
          <p:cNvSpPr>
            <a:spLocks noChangeShapeType="1"/>
          </p:cNvSpPr>
          <p:nvPr/>
        </p:nvSpPr>
        <p:spPr bwMode="auto">
          <a:xfrm>
            <a:off x="3540125" y="3044825"/>
            <a:ext cx="0" cy="465138"/>
          </a:xfrm>
          <a:prstGeom prst="line">
            <a:avLst/>
          </a:prstGeom>
          <a:noFill/>
          <a:ln w="19050">
            <a:solidFill>
              <a:srgbClr val="BF4100"/>
            </a:solidFill>
            <a:round/>
            <a:headEnd/>
            <a:tailEnd/>
          </a:ln>
        </p:spPr>
        <p:txBody>
          <a:bodyPr wrap="none" anchor="ctr"/>
          <a:lstStyle/>
          <a:p>
            <a:endParaRPr lang="en-US"/>
          </a:p>
        </p:txBody>
      </p:sp>
      <p:sp>
        <p:nvSpPr>
          <p:cNvPr id="66820" name="Freeform 418"/>
          <p:cNvSpPr>
            <a:spLocks/>
          </p:cNvSpPr>
          <p:nvPr/>
        </p:nvSpPr>
        <p:spPr bwMode="auto">
          <a:xfrm>
            <a:off x="3529013" y="3495675"/>
            <a:ext cx="26987" cy="52388"/>
          </a:xfrm>
          <a:custGeom>
            <a:avLst/>
            <a:gdLst>
              <a:gd name="T0" fmla="*/ 2147483647 w 19"/>
              <a:gd name="T1" fmla="*/ 0 h 37"/>
              <a:gd name="T2" fmla="*/ 2147483647 w 19"/>
              <a:gd name="T3" fmla="*/ 2147483647 h 37"/>
              <a:gd name="T4" fmla="*/ 0 w 19"/>
              <a:gd name="T5" fmla="*/ 0 h 37"/>
              <a:gd name="T6" fmla="*/ 2147483647 w 19"/>
              <a:gd name="T7" fmla="*/ 0 h 37"/>
              <a:gd name="T8" fmla="*/ 2147483647 w 19"/>
              <a:gd name="T9" fmla="*/ 0 h 37"/>
              <a:gd name="T10" fmla="*/ 0 60000 65536"/>
              <a:gd name="T11" fmla="*/ 0 60000 65536"/>
              <a:gd name="T12" fmla="*/ 0 60000 65536"/>
              <a:gd name="T13" fmla="*/ 0 60000 65536"/>
              <a:gd name="T14" fmla="*/ 0 60000 65536"/>
              <a:gd name="T15" fmla="*/ 0 w 19"/>
              <a:gd name="T16" fmla="*/ 0 h 37"/>
              <a:gd name="T17" fmla="*/ 19 w 19"/>
              <a:gd name="T18" fmla="*/ 37 h 37"/>
            </a:gdLst>
            <a:ahLst/>
            <a:cxnLst>
              <a:cxn ang="T10">
                <a:pos x="T0" y="T1"/>
              </a:cxn>
              <a:cxn ang="T11">
                <a:pos x="T2" y="T3"/>
              </a:cxn>
              <a:cxn ang="T12">
                <a:pos x="T4" y="T5"/>
              </a:cxn>
              <a:cxn ang="T13">
                <a:pos x="T6" y="T7"/>
              </a:cxn>
              <a:cxn ang="T14">
                <a:pos x="T8" y="T9"/>
              </a:cxn>
            </a:cxnLst>
            <a:rect l="T15" t="T16" r="T17" b="T18"/>
            <a:pathLst>
              <a:path w="19" h="37">
                <a:moveTo>
                  <a:pt x="18" y="0"/>
                </a:moveTo>
                <a:lnTo>
                  <a:pt x="10" y="36"/>
                </a:lnTo>
                <a:lnTo>
                  <a:pt x="0" y="0"/>
                </a:lnTo>
                <a:lnTo>
                  <a:pt x="18"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6821" name="Line 419"/>
          <p:cNvSpPr>
            <a:spLocks noChangeShapeType="1"/>
          </p:cNvSpPr>
          <p:nvPr/>
        </p:nvSpPr>
        <p:spPr bwMode="auto">
          <a:xfrm>
            <a:off x="517525" y="5956300"/>
            <a:ext cx="528638" cy="0"/>
          </a:xfrm>
          <a:prstGeom prst="line">
            <a:avLst/>
          </a:prstGeom>
          <a:noFill/>
          <a:ln w="31750">
            <a:solidFill>
              <a:srgbClr val="0000FF"/>
            </a:solidFill>
            <a:round/>
            <a:headEnd/>
            <a:tailEnd/>
          </a:ln>
        </p:spPr>
        <p:txBody>
          <a:bodyPr wrap="none" anchor="ctr"/>
          <a:lstStyle/>
          <a:p>
            <a:endParaRPr lang="en-US"/>
          </a:p>
        </p:txBody>
      </p:sp>
      <p:sp>
        <p:nvSpPr>
          <p:cNvPr id="66822" name="Line 420"/>
          <p:cNvSpPr>
            <a:spLocks noChangeShapeType="1"/>
          </p:cNvSpPr>
          <p:nvPr/>
        </p:nvSpPr>
        <p:spPr bwMode="auto">
          <a:xfrm>
            <a:off x="2687638" y="5970588"/>
            <a:ext cx="528637" cy="0"/>
          </a:xfrm>
          <a:prstGeom prst="line">
            <a:avLst/>
          </a:prstGeom>
          <a:noFill/>
          <a:ln w="31750">
            <a:solidFill>
              <a:srgbClr val="BF4100"/>
            </a:solidFill>
            <a:round/>
            <a:headEnd/>
            <a:tailEnd/>
          </a:ln>
        </p:spPr>
        <p:txBody>
          <a:bodyPr wrap="none" anchor="ctr"/>
          <a:lstStyle/>
          <a:p>
            <a:endParaRPr lang="en-US"/>
          </a:p>
        </p:txBody>
      </p:sp>
      <p:sp>
        <p:nvSpPr>
          <p:cNvPr id="66823" name="Line 421"/>
          <p:cNvSpPr>
            <a:spLocks noChangeShapeType="1"/>
          </p:cNvSpPr>
          <p:nvPr/>
        </p:nvSpPr>
        <p:spPr bwMode="auto">
          <a:xfrm>
            <a:off x="3432175" y="5969000"/>
            <a:ext cx="528638" cy="0"/>
          </a:xfrm>
          <a:prstGeom prst="line">
            <a:avLst/>
          </a:prstGeom>
          <a:noFill/>
          <a:ln w="31750">
            <a:solidFill>
              <a:srgbClr val="BF4100"/>
            </a:solidFill>
            <a:round/>
            <a:headEnd/>
            <a:tailEnd/>
          </a:ln>
        </p:spPr>
        <p:txBody>
          <a:bodyPr wrap="none" anchor="ctr"/>
          <a:lstStyle/>
          <a:p>
            <a:endParaRPr lang="en-US"/>
          </a:p>
        </p:txBody>
      </p:sp>
      <p:sp>
        <p:nvSpPr>
          <p:cNvPr id="66824" name="Oval 422"/>
          <p:cNvSpPr>
            <a:spLocks noChangeArrowheads="1"/>
          </p:cNvSpPr>
          <p:nvPr/>
        </p:nvSpPr>
        <p:spPr bwMode="auto">
          <a:xfrm>
            <a:off x="1989138" y="4079875"/>
            <a:ext cx="119062"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25" name="AutoShape 423"/>
          <p:cNvSpPr>
            <a:spLocks noChangeArrowheads="1"/>
          </p:cNvSpPr>
          <p:nvPr/>
        </p:nvSpPr>
        <p:spPr bwMode="auto">
          <a:xfrm flipV="1">
            <a:off x="1931988" y="4079875"/>
            <a:ext cx="122237" cy="125413"/>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826" name="Line 424"/>
          <p:cNvSpPr>
            <a:spLocks noChangeShapeType="1"/>
          </p:cNvSpPr>
          <p:nvPr/>
        </p:nvSpPr>
        <p:spPr bwMode="auto">
          <a:xfrm>
            <a:off x="2041525" y="3935413"/>
            <a:ext cx="0" cy="127000"/>
          </a:xfrm>
          <a:prstGeom prst="line">
            <a:avLst/>
          </a:prstGeom>
          <a:noFill/>
          <a:ln w="19050">
            <a:solidFill>
              <a:srgbClr val="0000FF"/>
            </a:solidFill>
            <a:round/>
            <a:headEnd/>
            <a:tailEnd/>
          </a:ln>
        </p:spPr>
        <p:txBody>
          <a:bodyPr wrap="none" anchor="ctr"/>
          <a:lstStyle/>
          <a:p>
            <a:endParaRPr lang="en-US"/>
          </a:p>
        </p:txBody>
      </p:sp>
      <p:sp>
        <p:nvSpPr>
          <p:cNvPr id="66827" name="Oval 425"/>
          <p:cNvSpPr>
            <a:spLocks noChangeArrowheads="1"/>
          </p:cNvSpPr>
          <p:nvPr/>
        </p:nvSpPr>
        <p:spPr bwMode="auto">
          <a:xfrm>
            <a:off x="2024063" y="4062413"/>
            <a:ext cx="46037"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28" name="Line 426"/>
          <p:cNvSpPr>
            <a:spLocks noChangeShapeType="1"/>
          </p:cNvSpPr>
          <p:nvPr/>
        </p:nvSpPr>
        <p:spPr bwMode="auto">
          <a:xfrm>
            <a:off x="2039938" y="4219575"/>
            <a:ext cx="0" cy="125413"/>
          </a:xfrm>
          <a:prstGeom prst="line">
            <a:avLst/>
          </a:prstGeom>
          <a:noFill/>
          <a:ln w="19050">
            <a:solidFill>
              <a:srgbClr val="0000FF"/>
            </a:solidFill>
            <a:round/>
            <a:headEnd/>
            <a:tailEnd/>
          </a:ln>
        </p:spPr>
        <p:txBody>
          <a:bodyPr wrap="none" anchor="ctr"/>
          <a:lstStyle/>
          <a:p>
            <a:endParaRPr lang="en-US"/>
          </a:p>
        </p:txBody>
      </p:sp>
      <p:sp>
        <p:nvSpPr>
          <p:cNvPr id="66829" name="Oval 427"/>
          <p:cNvSpPr>
            <a:spLocks noChangeArrowheads="1"/>
          </p:cNvSpPr>
          <p:nvPr/>
        </p:nvSpPr>
        <p:spPr bwMode="auto">
          <a:xfrm>
            <a:off x="2024063" y="4183063"/>
            <a:ext cx="46037"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30" name="Line 428"/>
          <p:cNvSpPr>
            <a:spLocks noChangeShapeType="1"/>
          </p:cNvSpPr>
          <p:nvPr/>
        </p:nvSpPr>
        <p:spPr bwMode="auto">
          <a:xfrm>
            <a:off x="2027238" y="3932238"/>
            <a:ext cx="46037" cy="0"/>
          </a:xfrm>
          <a:prstGeom prst="line">
            <a:avLst/>
          </a:prstGeom>
          <a:noFill/>
          <a:ln w="19050">
            <a:solidFill>
              <a:srgbClr val="0000FF"/>
            </a:solidFill>
            <a:round/>
            <a:headEnd/>
            <a:tailEnd/>
          </a:ln>
        </p:spPr>
        <p:txBody>
          <a:bodyPr wrap="none" anchor="ctr"/>
          <a:lstStyle/>
          <a:p>
            <a:endParaRPr lang="en-US"/>
          </a:p>
        </p:txBody>
      </p:sp>
      <p:sp>
        <p:nvSpPr>
          <p:cNvPr id="66831" name="Line 429"/>
          <p:cNvSpPr>
            <a:spLocks noChangeShapeType="1"/>
          </p:cNvSpPr>
          <p:nvPr/>
        </p:nvSpPr>
        <p:spPr bwMode="auto">
          <a:xfrm>
            <a:off x="1963738" y="3894138"/>
            <a:ext cx="177800" cy="0"/>
          </a:xfrm>
          <a:prstGeom prst="line">
            <a:avLst/>
          </a:prstGeom>
          <a:noFill/>
          <a:ln w="19050">
            <a:solidFill>
              <a:srgbClr val="0000FF"/>
            </a:solidFill>
            <a:round/>
            <a:headEnd/>
            <a:tailEnd/>
          </a:ln>
        </p:spPr>
        <p:txBody>
          <a:bodyPr wrap="none" anchor="ctr"/>
          <a:lstStyle/>
          <a:p>
            <a:endParaRPr lang="en-US"/>
          </a:p>
        </p:txBody>
      </p:sp>
      <p:sp>
        <p:nvSpPr>
          <p:cNvPr id="66832" name="Line 430"/>
          <p:cNvSpPr>
            <a:spLocks noChangeShapeType="1"/>
          </p:cNvSpPr>
          <p:nvPr/>
        </p:nvSpPr>
        <p:spPr bwMode="auto">
          <a:xfrm>
            <a:off x="2028825" y="3859213"/>
            <a:ext cx="46038" cy="0"/>
          </a:xfrm>
          <a:prstGeom prst="line">
            <a:avLst/>
          </a:prstGeom>
          <a:noFill/>
          <a:ln w="19050">
            <a:solidFill>
              <a:srgbClr val="0000FF"/>
            </a:solidFill>
            <a:round/>
            <a:headEnd/>
            <a:tailEnd/>
          </a:ln>
        </p:spPr>
        <p:txBody>
          <a:bodyPr wrap="none" anchor="ctr"/>
          <a:lstStyle/>
          <a:p>
            <a:endParaRPr lang="en-US"/>
          </a:p>
        </p:txBody>
      </p:sp>
      <p:sp>
        <p:nvSpPr>
          <p:cNvPr id="66833" name="Line 431"/>
          <p:cNvSpPr>
            <a:spLocks noChangeShapeType="1"/>
          </p:cNvSpPr>
          <p:nvPr/>
        </p:nvSpPr>
        <p:spPr bwMode="auto">
          <a:xfrm>
            <a:off x="2025650" y="3732213"/>
            <a:ext cx="46038" cy="0"/>
          </a:xfrm>
          <a:prstGeom prst="line">
            <a:avLst/>
          </a:prstGeom>
          <a:noFill/>
          <a:ln w="19050">
            <a:solidFill>
              <a:srgbClr val="0000FF"/>
            </a:solidFill>
            <a:round/>
            <a:headEnd/>
            <a:tailEnd/>
          </a:ln>
        </p:spPr>
        <p:txBody>
          <a:bodyPr wrap="none" anchor="ctr"/>
          <a:lstStyle/>
          <a:p>
            <a:endParaRPr lang="en-US"/>
          </a:p>
        </p:txBody>
      </p:sp>
      <p:sp>
        <p:nvSpPr>
          <p:cNvPr id="66834" name="Line 432"/>
          <p:cNvSpPr>
            <a:spLocks noChangeShapeType="1"/>
          </p:cNvSpPr>
          <p:nvPr/>
        </p:nvSpPr>
        <p:spPr bwMode="auto">
          <a:xfrm>
            <a:off x="2028825" y="3795713"/>
            <a:ext cx="46038" cy="0"/>
          </a:xfrm>
          <a:prstGeom prst="line">
            <a:avLst/>
          </a:prstGeom>
          <a:noFill/>
          <a:ln w="19050">
            <a:solidFill>
              <a:srgbClr val="0000FF"/>
            </a:solidFill>
            <a:round/>
            <a:headEnd/>
            <a:tailEnd/>
          </a:ln>
        </p:spPr>
        <p:txBody>
          <a:bodyPr wrap="none" anchor="ctr"/>
          <a:lstStyle/>
          <a:p>
            <a:endParaRPr lang="en-US"/>
          </a:p>
        </p:txBody>
      </p:sp>
      <p:sp>
        <p:nvSpPr>
          <p:cNvPr id="66835" name="Line 433"/>
          <p:cNvSpPr>
            <a:spLocks noChangeShapeType="1"/>
          </p:cNvSpPr>
          <p:nvPr/>
        </p:nvSpPr>
        <p:spPr bwMode="auto">
          <a:xfrm>
            <a:off x="1963738" y="3759200"/>
            <a:ext cx="177800" cy="0"/>
          </a:xfrm>
          <a:prstGeom prst="line">
            <a:avLst/>
          </a:prstGeom>
          <a:noFill/>
          <a:ln w="19050">
            <a:solidFill>
              <a:srgbClr val="0000FF"/>
            </a:solidFill>
            <a:round/>
            <a:headEnd/>
            <a:tailEnd/>
          </a:ln>
        </p:spPr>
        <p:txBody>
          <a:bodyPr wrap="none" anchor="ctr"/>
          <a:lstStyle/>
          <a:p>
            <a:endParaRPr lang="en-US"/>
          </a:p>
        </p:txBody>
      </p:sp>
      <p:sp>
        <p:nvSpPr>
          <p:cNvPr id="66836" name="Line 434"/>
          <p:cNvSpPr>
            <a:spLocks noChangeShapeType="1"/>
          </p:cNvSpPr>
          <p:nvPr/>
        </p:nvSpPr>
        <p:spPr bwMode="auto">
          <a:xfrm>
            <a:off x="1963738" y="3830638"/>
            <a:ext cx="177800" cy="0"/>
          </a:xfrm>
          <a:prstGeom prst="line">
            <a:avLst/>
          </a:prstGeom>
          <a:noFill/>
          <a:ln w="19050">
            <a:solidFill>
              <a:srgbClr val="0000FF"/>
            </a:solidFill>
            <a:round/>
            <a:headEnd/>
            <a:tailEnd/>
          </a:ln>
        </p:spPr>
        <p:txBody>
          <a:bodyPr wrap="none" anchor="ctr"/>
          <a:lstStyle/>
          <a:p>
            <a:endParaRPr lang="en-US"/>
          </a:p>
        </p:txBody>
      </p:sp>
      <p:sp>
        <p:nvSpPr>
          <p:cNvPr id="66837" name="Line 435"/>
          <p:cNvSpPr>
            <a:spLocks noChangeShapeType="1"/>
          </p:cNvSpPr>
          <p:nvPr/>
        </p:nvSpPr>
        <p:spPr bwMode="auto">
          <a:xfrm>
            <a:off x="1963738" y="3697288"/>
            <a:ext cx="177800" cy="0"/>
          </a:xfrm>
          <a:prstGeom prst="line">
            <a:avLst/>
          </a:prstGeom>
          <a:noFill/>
          <a:ln w="19050">
            <a:solidFill>
              <a:srgbClr val="0000FF"/>
            </a:solidFill>
            <a:round/>
            <a:headEnd/>
            <a:tailEnd/>
          </a:ln>
        </p:spPr>
        <p:txBody>
          <a:bodyPr wrap="none" anchor="ctr"/>
          <a:lstStyle/>
          <a:p>
            <a:endParaRPr lang="en-US"/>
          </a:p>
        </p:txBody>
      </p:sp>
      <p:sp>
        <p:nvSpPr>
          <p:cNvPr id="66838" name="Oval 436"/>
          <p:cNvSpPr>
            <a:spLocks noChangeArrowheads="1"/>
          </p:cNvSpPr>
          <p:nvPr/>
        </p:nvSpPr>
        <p:spPr bwMode="auto">
          <a:xfrm>
            <a:off x="4208463" y="4083050"/>
            <a:ext cx="120650"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39" name="AutoShape 437"/>
          <p:cNvSpPr>
            <a:spLocks noChangeArrowheads="1"/>
          </p:cNvSpPr>
          <p:nvPr/>
        </p:nvSpPr>
        <p:spPr bwMode="auto">
          <a:xfrm flipV="1">
            <a:off x="4152900" y="4083050"/>
            <a:ext cx="122238"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840" name="Line 438"/>
          <p:cNvSpPr>
            <a:spLocks noChangeShapeType="1"/>
          </p:cNvSpPr>
          <p:nvPr/>
        </p:nvSpPr>
        <p:spPr bwMode="auto">
          <a:xfrm>
            <a:off x="4267200" y="3940175"/>
            <a:ext cx="0" cy="125413"/>
          </a:xfrm>
          <a:prstGeom prst="line">
            <a:avLst/>
          </a:prstGeom>
          <a:noFill/>
          <a:ln w="19050">
            <a:solidFill>
              <a:srgbClr val="BF4100"/>
            </a:solidFill>
            <a:round/>
            <a:headEnd/>
            <a:tailEnd/>
          </a:ln>
        </p:spPr>
        <p:txBody>
          <a:bodyPr wrap="none" anchor="ctr"/>
          <a:lstStyle/>
          <a:p>
            <a:endParaRPr lang="en-US"/>
          </a:p>
        </p:txBody>
      </p:sp>
      <p:sp>
        <p:nvSpPr>
          <p:cNvPr id="66841" name="Oval 439"/>
          <p:cNvSpPr>
            <a:spLocks noChangeArrowheads="1"/>
          </p:cNvSpPr>
          <p:nvPr/>
        </p:nvSpPr>
        <p:spPr bwMode="auto">
          <a:xfrm>
            <a:off x="4244975" y="4065588"/>
            <a:ext cx="46038"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42" name="Line 440"/>
          <p:cNvSpPr>
            <a:spLocks noChangeShapeType="1"/>
          </p:cNvSpPr>
          <p:nvPr/>
        </p:nvSpPr>
        <p:spPr bwMode="auto">
          <a:xfrm>
            <a:off x="4262438" y="4222750"/>
            <a:ext cx="0" cy="128588"/>
          </a:xfrm>
          <a:prstGeom prst="line">
            <a:avLst/>
          </a:prstGeom>
          <a:noFill/>
          <a:ln w="19050">
            <a:solidFill>
              <a:srgbClr val="BF4100"/>
            </a:solidFill>
            <a:round/>
            <a:headEnd/>
            <a:tailEnd/>
          </a:ln>
        </p:spPr>
        <p:txBody>
          <a:bodyPr wrap="none" anchor="ctr"/>
          <a:lstStyle/>
          <a:p>
            <a:endParaRPr lang="en-US"/>
          </a:p>
        </p:txBody>
      </p:sp>
      <p:sp>
        <p:nvSpPr>
          <p:cNvPr id="66843" name="Oval 441"/>
          <p:cNvSpPr>
            <a:spLocks noChangeArrowheads="1"/>
          </p:cNvSpPr>
          <p:nvPr/>
        </p:nvSpPr>
        <p:spPr bwMode="auto">
          <a:xfrm>
            <a:off x="4244975" y="4187825"/>
            <a:ext cx="46038" cy="333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44" name="Line 442"/>
          <p:cNvSpPr>
            <a:spLocks noChangeShapeType="1"/>
          </p:cNvSpPr>
          <p:nvPr/>
        </p:nvSpPr>
        <p:spPr bwMode="auto">
          <a:xfrm>
            <a:off x="4246563" y="3933825"/>
            <a:ext cx="47625" cy="0"/>
          </a:xfrm>
          <a:prstGeom prst="line">
            <a:avLst/>
          </a:prstGeom>
          <a:noFill/>
          <a:ln w="19050">
            <a:solidFill>
              <a:srgbClr val="BF4100"/>
            </a:solidFill>
            <a:round/>
            <a:headEnd/>
            <a:tailEnd/>
          </a:ln>
        </p:spPr>
        <p:txBody>
          <a:bodyPr wrap="none" anchor="ctr"/>
          <a:lstStyle/>
          <a:p>
            <a:endParaRPr lang="en-US"/>
          </a:p>
        </p:txBody>
      </p:sp>
      <p:sp>
        <p:nvSpPr>
          <p:cNvPr id="66845" name="Line 443"/>
          <p:cNvSpPr>
            <a:spLocks noChangeShapeType="1"/>
          </p:cNvSpPr>
          <p:nvPr/>
        </p:nvSpPr>
        <p:spPr bwMode="auto">
          <a:xfrm>
            <a:off x="4184650" y="3898900"/>
            <a:ext cx="176213" cy="0"/>
          </a:xfrm>
          <a:prstGeom prst="line">
            <a:avLst/>
          </a:prstGeom>
          <a:noFill/>
          <a:ln w="19050">
            <a:solidFill>
              <a:srgbClr val="BF4100"/>
            </a:solidFill>
            <a:round/>
            <a:headEnd/>
            <a:tailEnd/>
          </a:ln>
        </p:spPr>
        <p:txBody>
          <a:bodyPr wrap="none" anchor="ctr"/>
          <a:lstStyle/>
          <a:p>
            <a:endParaRPr lang="en-US"/>
          </a:p>
        </p:txBody>
      </p:sp>
      <p:sp>
        <p:nvSpPr>
          <p:cNvPr id="66846" name="Line 444"/>
          <p:cNvSpPr>
            <a:spLocks noChangeShapeType="1"/>
          </p:cNvSpPr>
          <p:nvPr/>
        </p:nvSpPr>
        <p:spPr bwMode="auto">
          <a:xfrm>
            <a:off x="4248150" y="3862388"/>
            <a:ext cx="47625" cy="0"/>
          </a:xfrm>
          <a:prstGeom prst="line">
            <a:avLst/>
          </a:prstGeom>
          <a:noFill/>
          <a:ln w="19050">
            <a:solidFill>
              <a:srgbClr val="BF4100"/>
            </a:solidFill>
            <a:round/>
            <a:headEnd/>
            <a:tailEnd/>
          </a:ln>
        </p:spPr>
        <p:txBody>
          <a:bodyPr wrap="none" anchor="ctr"/>
          <a:lstStyle/>
          <a:p>
            <a:endParaRPr lang="en-US"/>
          </a:p>
        </p:txBody>
      </p:sp>
      <p:sp>
        <p:nvSpPr>
          <p:cNvPr id="66847" name="Line 445"/>
          <p:cNvSpPr>
            <a:spLocks noChangeShapeType="1"/>
          </p:cNvSpPr>
          <p:nvPr/>
        </p:nvSpPr>
        <p:spPr bwMode="auto">
          <a:xfrm>
            <a:off x="4246563" y="3736975"/>
            <a:ext cx="47625" cy="0"/>
          </a:xfrm>
          <a:prstGeom prst="line">
            <a:avLst/>
          </a:prstGeom>
          <a:noFill/>
          <a:ln w="19050">
            <a:solidFill>
              <a:srgbClr val="BF4100"/>
            </a:solidFill>
            <a:round/>
            <a:headEnd/>
            <a:tailEnd/>
          </a:ln>
        </p:spPr>
        <p:txBody>
          <a:bodyPr wrap="none" anchor="ctr"/>
          <a:lstStyle/>
          <a:p>
            <a:endParaRPr lang="en-US"/>
          </a:p>
        </p:txBody>
      </p:sp>
      <p:sp>
        <p:nvSpPr>
          <p:cNvPr id="66848" name="Line 446"/>
          <p:cNvSpPr>
            <a:spLocks noChangeShapeType="1"/>
          </p:cNvSpPr>
          <p:nvPr/>
        </p:nvSpPr>
        <p:spPr bwMode="auto">
          <a:xfrm>
            <a:off x="4248150" y="3798888"/>
            <a:ext cx="47625" cy="0"/>
          </a:xfrm>
          <a:prstGeom prst="line">
            <a:avLst/>
          </a:prstGeom>
          <a:noFill/>
          <a:ln w="19050">
            <a:solidFill>
              <a:srgbClr val="BF4100"/>
            </a:solidFill>
            <a:round/>
            <a:headEnd/>
            <a:tailEnd/>
          </a:ln>
        </p:spPr>
        <p:txBody>
          <a:bodyPr wrap="none" anchor="ctr"/>
          <a:lstStyle/>
          <a:p>
            <a:endParaRPr lang="en-US"/>
          </a:p>
        </p:txBody>
      </p:sp>
      <p:sp>
        <p:nvSpPr>
          <p:cNvPr id="66849" name="Line 447"/>
          <p:cNvSpPr>
            <a:spLocks noChangeShapeType="1"/>
          </p:cNvSpPr>
          <p:nvPr/>
        </p:nvSpPr>
        <p:spPr bwMode="auto">
          <a:xfrm>
            <a:off x="4184650" y="3762375"/>
            <a:ext cx="176213" cy="0"/>
          </a:xfrm>
          <a:prstGeom prst="line">
            <a:avLst/>
          </a:prstGeom>
          <a:noFill/>
          <a:ln w="19050">
            <a:solidFill>
              <a:srgbClr val="BF4100"/>
            </a:solidFill>
            <a:round/>
            <a:headEnd/>
            <a:tailEnd/>
          </a:ln>
        </p:spPr>
        <p:txBody>
          <a:bodyPr wrap="none" anchor="ctr"/>
          <a:lstStyle/>
          <a:p>
            <a:endParaRPr lang="en-US"/>
          </a:p>
        </p:txBody>
      </p:sp>
      <p:sp>
        <p:nvSpPr>
          <p:cNvPr id="66850" name="Line 448"/>
          <p:cNvSpPr>
            <a:spLocks noChangeShapeType="1"/>
          </p:cNvSpPr>
          <p:nvPr/>
        </p:nvSpPr>
        <p:spPr bwMode="auto">
          <a:xfrm>
            <a:off x="4184650" y="3833813"/>
            <a:ext cx="176213" cy="0"/>
          </a:xfrm>
          <a:prstGeom prst="line">
            <a:avLst/>
          </a:prstGeom>
          <a:noFill/>
          <a:ln w="19050">
            <a:solidFill>
              <a:srgbClr val="BF4100"/>
            </a:solidFill>
            <a:round/>
            <a:headEnd/>
            <a:tailEnd/>
          </a:ln>
        </p:spPr>
        <p:txBody>
          <a:bodyPr wrap="none" anchor="ctr"/>
          <a:lstStyle/>
          <a:p>
            <a:endParaRPr lang="en-US"/>
          </a:p>
        </p:txBody>
      </p:sp>
      <p:sp>
        <p:nvSpPr>
          <p:cNvPr id="66851" name="Line 449"/>
          <p:cNvSpPr>
            <a:spLocks noChangeShapeType="1"/>
          </p:cNvSpPr>
          <p:nvPr/>
        </p:nvSpPr>
        <p:spPr bwMode="auto">
          <a:xfrm>
            <a:off x="4184650" y="3698875"/>
            <a:ext cx="176213" cy="0"/>
          </a:xfrm>
          <a:prstGeom prst="line">
            <a:avLst/>
          </a:prstGeom>
          <a:noFill/>
          <a:ln w="19050">
            <a:solidFill>
              <a:srgbClr val="BF4100"/>
            </a:solidFill>
            <a:round/>
            <a:headEnd/>
            <a:tailEnd/>
          </a:ln>
        </p:spPr>
        <p:txBody>
          <a:bodyPr wrap="none" anchor="ctr"/>
          <a:lstStyle/>
          <a:p>
            <a:endParaRPr lang="en-US"/>
          </a:p>
        </p:txBody>
      </p:sp>
      <p:sp>
        <p:nvSpPr>
          <p:cNvPr id="66852" name="Oval 450"/>
          <p:cNvSpPr>
            <a:spLocks noChangeArrowheads="1"/>
          </p:cNvSpPr>
          <p:nvPr/>
        </p:nvSpPr>
        <p:spPr bwMode="auto">
          <a:xfrm>
            <a:off x="2682875" y="4492625"/>
            <a:ext cx="119063" cy="1158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53" name="AutoShape 451"/>
          <p:cNvSpPr>
            <a:spLocks noChangeArrowheads="1"/>
          </p:cNvSpPr>
          <p:nvPr/>
        </p:nvSpPr>
        <p:spPr bwMode="auto">
          <a:xfrm flipV="1">
            <a:off x="2627313" y="4491038"/>
            <a:ext cx="119062" cy="125412"/>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854" name="Line 452"/>
          <p:cNvSpPr>
            <a:spLocks noChangeShapeType="1"/>
          </p:cNvSpPr>
          <p:nvPr/>
        </p:nvSpPr>
        <p:spPr bwMode="auto">
          <a:xfrm>
            <a:off x="2736850" y="4351338"/>
            <a:ext cx="0" cy="122237"/>
          </a:xfrm>
          <a:prstGeom prst="line">
            <a:avLst/>
          </a:prstGeom>
          <a:noFill/>
          <a:ln w="19050">
            <a:solidFill>
              <a:srgbClr val="BF4100"/>
            </a:solidFill>
            <a:round/>
            <a:headEnd/>
            <a:tailEnd/>
          </a:ln>
        </p:spPr>
        <p:txBody>
          <a:bodyPr wrap="none" anchor="ctr"/>
          <a:lstStyle/>
          <a:p>
            <a:endParaRPr lang="en-US"/>
          </a:p>
        </p:txBody>
      </p:sp>
      <p:sp>
        <p:nvSpPr>
          <p:cNvPr id="66855" name="Oval 453"/>
          <p:cNvSpPr>
            <a:spLocks noChangeArrowheads="1"/>
          </p:cNvSpPr>
          <p:nvPr/>
        </p:nvSpPr>
        <p:spPr bwMode="auto">
          <a:xfrm>
            <a:off x="2716213" y="4473575"/>
            <a:ext cx="47625"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56" name="Line 454"/>
          <p:cNvSpPr>
            <a:spLocks noChangeShapeType="1"/>
          </p:cNvSpPr>
          <p:nvPr/>
        </p:nvSpPr>
        <p:spPr bwMode="auto">
          <a:xfrm>
            <a:off x="2738438" y="4635500"/>
            <a:ext cx="0" cy="696913"/>
          </a:xfrm>
          <a:prstGeom prst="line">
            <a:avLst/>
          </a:prstGeom>
          <a:noFill/>
          <a:ln w="19050">
            <a:solidFill>
              <a:srgbClr val="BF4100"/>
            </a:solidFill>
            <a:round/>
            <a:headEnd/>
            <a:tailEnd/>
          </a:ln>
        </p:spPr>
        <p:txBody>
          <a:bodyPr wrap="none" anchor="ctr"/>
          <a:lstStyle/>
          <a:p>
            <a:endParaRPr lang="en-US"/>
          </a:p>
        </p:txBody>
      </p:sp>
      <p:sp>
        <p:nvSpPr>
          <p:cNvPr id="66857" name="Oval 455"/>
          <p:cNvSpPr>
            <a:spLocks noChangeArrowheads="1"/>
          </p:cNvSpPr>
          <p:nvPr/>
        </p:nvSpPr>
        <p:spPr bwMode="auto">
          <a:xfrm>
            <a:off x="2716213" y="4597400"/>
            <a:ext cx="47625"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58" name="Line 456"/>
          <p:cNvSpPr>
            <a:spLocks noChangeShapeType="1"/>
          </p:cNvSpPr>
          <p:nvPr/>
        </p:nvSpPr>
        <p:spPr bwMode="auto">
          <a:xfrm>
            <a:off x="914400" y="5260975"/>
            <a:ext cx="161925" cy="0"/>
          </a:xfrm>
          <a:prstGeom prst="line">
            <a:avLst/>
          </a:prstGeom>
          <a:noFill/>
          <a:ln w="19050">
            <a:solidFill>
              <a:srgbClr val="0000FF"/>
            </a:solidFill>
            <a:round/>
            <a:headEnd/>
            <a:tailEnd/>
          </a:ln>
        </p:spPr>
        <p:txBody>
          <a:bodyPr wrap="none" anchor="ctr"/>
          <a:lstStyle/>
          <a:p>
            <a:endParaRPr lang="en-US"/>
          </a:p>
        </p:txBody>
      </p:sp>
      <p:sp>
        <p:nvSpPr>
          <p:cNvPr id="66859" name="Line 457"/>
          <p:cNvSpPr>
            <a:spLocks noChangeShapeType="1"/>
          </p:cNvSpPr>
          <p:nvPr/>
        </p:nvSpPr>
        <p:spPr bwMode="auto">
          <a:xfrm>
            <a:off x="3976688" y="5761038"/>
            <a:ext cx="0" cy="0"/>
          </a:xfrm>
          <a:prstGeom prst="line">
            <a:avLst/>
          </a:prstGeom>
          <a:noFill/>
          <a:ln w="9525">
            <a:solidFill>
              <a:srgbClr val="000000"/>
            </a:solidFill>
            <a:round/>
            <a:headEnd/>
            <a:tailEnd/>
          </a:ln>
        </p:spPr>
        <p:txBody>
          <a:bodyPr wrap="none" anchor="ctr"/>
          <a:lstStyle/>
          <a:p>
            <a:endParaRPr lang="en-US"/>
          </a:p>
        </p:txBody>
      </p:sp>
      <p:sp>
        <p:nvSpPr>
          <p:cNvPr id="66860" name="Line 458"/>
          <p:cNvSpPr>
            <a:spLocks noChangeShapeType="1"/>
          </p:cNvSpPr>
          <p:nvPr/>
        </p:nvSpPr>
        <p:spPr bwMode="auto">
          <a:xfrm>
            <a:off x="3976688" y="5761038"/>
            <a:ext cx="0" cy="0"/>
          </a:xfrm>
          <a:prstGeom prst="line">
            <a:avLst/>
          </a:prstGeom>
          <a:noFill/>
          <a:ln w="9525">
            <a:solidFill>
              <a:srgbClr val="000000"/>
            </a:solidFill>
            <a:round/>
            <a:headEnd/>
            <a:tailEnd/>
          </a:ln>
        </p:spPr>
        <p:txBody>
          <a:bodyPr wrap="none" anchor="ctr"/>
          <a:lstStyle/>
          <a:p>
            <a:endParaRPr lang="en-US"/>
          </a:p>
        </p:txBody>
      </p:sp>
      <p:sp>
        <p:nvSpPr>
          <p:cNvPr id="66861" name="Line 459"/>
          <p:cNvSpPr>
            <a:spLocks noChangeShapeType="1"/>
          </p:cNvSpPr>
          <p:nvPr/>
        </p:nvSpPr>
        <p:spPr bwMode="auto">
          <a:xfrm>
            <a:off x="3090863" y="5268913"/>
            <a:ext cx="160337" cy="0"/>
          </a:xfrm>
          <a:prstGeom prst="line">
            <a:avLst/>
          </a:prstGeom>
          <a:noFill/>
          <a:ln w="19050">
            <a:solidFill>
              <a:srgbClr val="BF4100"/>
            </a:solidFill>
            <a:round/>
            <a:headEnd/>
            <a:tailEnd/>
          </a:ln>
        </p:spPr>
        <p:txBody>
          <a:bodyPr wrap="none" anchor="ctr"/>
          <a:lstStyle/>
          <a:p>
            <a:endParaRPr lang="en-US"/>
          </a:p>
        </p:txBody>
      </p:sp>
      <p:sp>
        <p:nvSpPr>
          <p:cNvPr id="66862" name="Line 460"/>
          <p:cNvSpPr>
            <a:spLocks noChangeShapeType="1"/>
          </p:cNvSpPr>
          <p:nvPr/>
        </p:nvSpPr>
        <p:spPr bwMode="auto">
          <a:xfrm>
            <a:off x="3389313" y="5268913"/>
            <a:ext cx="160337" cy="0"/>
          </a:xfrm>
          <a:prstGeom prst="line">
            <a:avLst/>
          </a:prstGeom>
          <a:noFill/>
          <a:ln w="19050">
            <a:solidFill>
              <a:srgbClr val="BF4100"/>
            </a:solidFill>
            <a:round/>
            <a:headEnd/>
            <a:tailEnd/>
          </a:ln>
        </p:spPr>
        <p:txBody>
          <a:bodyPr wrap="none" anchor="ctr"/>
          <a:lstStyle/>
          <a:p>
            <a:endParaRPr lang="en-US"/>
          </a:p>
        </p:txBody>
      </p:sp>
      <p:sp>
        <p:nvSpPr>
          <p:cNvPr id="66863" name="Line 461"/>
          <p:cNvSpPr>
            <a:spLocks noChangeShapeType="1"/>
          </p:cNvSpPr>
          <p:nvPr/>
        </p:nvSpPr>
        <p:spPr bwMode="auto">
          <a:xfrm>
            <a:off x="4005263" y="5087938"/>
            <a:ext cx="160337" cy="0"/>
          </a:xfrm>
          <a:prstGeom prst="line">
            <a:avLst/>
          </a:prstGeom>
          <a:noFill/>
          <a:ln w="19050">
            <a:solidFill>
              <a:srgbClr val="BF4100"/>
            </a:solidFill>
            <a:round/>
            <a:headEnd/>
            <a:tailEnd/>
          </a:ln>
        </p:spPr>
        <p:txBody>
          <a:bodyPr wrap="none" anchor="ctr"/>
          <a:lstStyle/>
          <a:p>
            <a:endParaRPr lang="en-US"/>
          </a:p>
        </p:txBody>
      </p:sp>
      <p:sp>
        <p:nvSpPr>
          <p:cNvPr id="66864" name="Line 462"/>
          <p:cNvSpPr>
            <a:spLocks noChangeShapeType="1"/>
          </p:cNvSpPr>
          <p:nvPr/>
        </p:nvSpPr>
        <p:spPr bwMode="auto">
          <a:xfrm>
            <a:off x="4087813" y="5091113"/>
            <a:ext cx="0" cy="223837"/>
          </a:xfrm>
          <a:prstGeom prst="line">
            <a:avLst/>
          </a:prstGeom>
          <a:noFill/>
          <a:ln w="19050">
            <a:solidFill>
              <a:srgbClr val="BF4100"/>
            </a:solidFill>
            <a:round/>
            <a:headEnd/>
            <a:tailEnd/>
          </a:ln>
        </p:spPr>
        <p:txBody>
          <a:bodyPr wrap="none" anchor="ctr"/>
          <a:lstStyle/>
          <a:p>
            <a:endParaRPr lang="en-US"/>
          </a:p>
        </p:txBody>
      </p:sp>
      <p:sp>
        <p:nvSpPr>
          <p:cNvPr id="66865" name="Freeform 463"/>
          <p:cNvSpPr>
            <a:spLocks/>
          </p:cNvSpPr>
          <p:nvPr/>
        </p:nvSpPr>
        <p:spPr bwMode="auto">
          <a:xfrm>
            <a:off x="4075113" y="5275263"/>
            <a:ext cx="28575" cy="52387"/>
          </a:xfrm>
          <a:custGeom>
            <a:avLst/>
            <a:gdLst>
              <a:gd name="T0" fmla="*/ 2147483647 w 19"/>
              <a:gd name="T1" fmla="*/ 0 h 37"/>
              <a:gd name="T2" fmla="*/ 2147483647 w 19"/>
              <a:gd name="T3" fmla="*/ 2147483647 h 37"/>
              <a:gd name="T4" fmla="*/ 0 w 19"/>
              <a:gd name="T5" fmla="*/ 0 h 37"/>
              <a:gd name="T6" fmla="*/ 2147483647 w 19"/>
              <a:gd name="T7" fmla="*/ 0 h 37"/>
              <a:gd name="T8" fmla="*/ 2147483647 w 19"/>
              <a:gd name="T9" fmla="*/ 0 h 37"/>
              <a:gd name="T10" fmla="*/ 0 60000 65536"/>
              <a:gd name="T11" fmla="*/ 0 60000 65536"/>
              <a:gd name="T12" fmla="*/ 0 60000 65536"/>
              <a:gd name="T13" fmla="*/ 0 60000 65536"/>
              <a:gd name="T14" fmla="*/ 0 60000 65536"/>
              <a:gd name="T15" fmla="*/ 0 w 19"/>
              <a:gd name="T16" fmla="*/ 0 h 37"/>
              <a:gd name="T17" fmla="*/ 19 w 19"/>
              <a:gd name="T18" fmla="*/ 37 h 37"/>
            </a:gdLst>
            <a:ahLst/>
            <a:cxnLst>
              <a:cxn ang="T10">
                <a:pos x="T0" y="T1"/>
              </a:cxn>
              <a:cxn ang="T11">
                <a:pos x="T2" y="T3"/>
              </a:cxn>
              <a:cxn ang="T12">
                <a:pos x="T4" y="T5"/>
              </a:cxn>
              <a:cxn ang="T13">
                <a:pos x="T6" y="T7"/>
              </a:cxn>
              <a:cxn ang="T14">
                <a:pos x="T8" y="T9"/>
              </a:cxn>
            </a:cxnLst>
            <a:rect l="T15" t="T16" r="T17" b="T18"/>
            <a:pathLst>
              <a:path w="19" h="37">
                <a:moveTo>
                  <a:pt x="18" y="0"/>
                </a:moveTo>
                <a:lnTo>
                  <a:pt x="9" y="36"/>
                </a:lnTo>
                <a:lnTo>
                  <a:pt x="0" y="0"/>
                </a:lnTo>
                <a:lnTo>
                  <a:pt x="18"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6866" name="Oval 464"/>
          <p:cNvSpPr>
            <a:spLocks noChangeArrowheads="1"/>
          </p:cNvSpPr>
          <p:nvPr/>
        </p:nvSpPr>
        <p:spPr bwMode="auto">
          <a:xfrm>
            <a:off x="995363" y="5473700"/>
            <a:ext cx="44450" cy="444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67" name="AutoShape 465"/>
          <p:cNvSpPr>
            <a:spLocks noChangeArrowheads="1"/>
          </p:cNvSpPr>
          <p:nvPr/>
        </p:nvSpPr>
        <p:spPr bwMode="auto">
          <a:xfrm flipV="1">
            <a:off x="995363" y="5451475"/>
            <a:ext cx="44450"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68" name="Oval 466"/>
          <p:cNvSpPr>
            <a:spLocks noChangeArrowheads="1"/>
          </p:cNvSpPr>
          <p:nvPr/>
        </p:nvSpPr>
        <p:spPr bwMode="auto">
          <a:xfrm>
            <a:off x="955675" y="5473700"/>
            <a:ext cx="39688" cy="444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69" name="AutoShape 467"/>
          <p:cNvSpPr>
            <a:spLocks noChangeArrowheads="1"/>
          </p:cNvSpPr>
          <p:nvPr/>
        </p:nvSpPr>
        <p:spPr bwMode="auto">
          <a:xfrm flipV="1">
            <a:off x="955675" y="5451475"/>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70" name="Oval 468"/>
          <p:cNvSpPr>
            <a:spLocks noChangeArrowheads="1"/>
          </p:cNvSpPr>
          <p:nvPr/>
        </p:nvSpPr>
        <p:spPr bwMode="auto">
          <a:xfrm>
            <a:off x="912813" y="5526088"/>
            <a:ext cx="42862" cy="46037"/>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71" name="AutoShape 469"/>
          <p:cNvSpPr>
            <a:spLocks noChangeArrowheads="1"/>
          </p:cNvSpPr>
          <p:nvPr/>
        </p:nvSpPr>
        <p:spPr bwMode="auto">
          <a:xfrm flipV="1">
            <a:off x="912813" y="5546725"/>
            <a:ext cx="42862"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72" name="Oval 470"/>
          <p:cNvSpPr>
            <a:spLocks noChangeArrowheads="1"/>
          </p:cNvSpPr>
          <p:nvPr/>
        </p:nvSpPr>
        <p:spPr bwMode="auto">
          <a:xfrm>
            <a:off x="955675" y="5526088"/>
            <a:ext cx="39688" cy="46037"/>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73" name="AutoShape 471"/>
          <p:cNvSpPr>
            <a:spLocks noChangeArrowheads="1"/>
          </p:cNvSpPr>
          <p:nvPr/>
        </p:nvSpPr>
        <p:spPr bwMode="auto">
          <a:xfrm flipV="1">
            <a:off x="955675" y="5546725"/>
            <a:ext cx="39688"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74" name="Oval 472"/>
          <p:cNvSpPr>
            <a:spLocks noChangeArrowheads="1"/>
          </p:cNvSpPr>
          <p:nvPr/>
        </p:nvSpPr>
        <p:spPr bwMode="auto">
          <a:xfrm>
            <a:off x="995363" y="5526088"/>
            <a:ext cx="44450" cy="46037"/>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75" name="AutoShape 473"/>
          <p:cNvSpPr>
            <a:spLocks noChangeArrowheads="1"/>
          </p:cNvSpPr>
          <p:nvPr/>
        </p:nvSpPr>
        <p:spPr bwMode="auto">
          <a:xfrm flipV="1">
            <a:off x="995363" y="5546725"/>
            <a:ext cx="44450"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76" name="Line 474"/>
          <p:cNvSpPr>
            <a:spLocks noChangeShapeType="1"/>
          </p:cNvSpPr>
          <p:nvPr/>
        </p:nvSpPr>
        <p:spPr bwMode="auto">
          <a:xfrm flipV="1">
            <a:off x="933450" y="5445125"/>
            <a:ext cx="120650" cy="155575"/>
          </a:xfrm>
          <a:prstGeom prst="line">
            <a:avLst/>
          </a:prstGeom>
          <a:noFill/>
          <a:ln w="9525">
            <a:solidFill>
              <a:srgbClr val="0000FF"/>
            </a:solidFill>
            <a:round/>
            <a:headEnd/>
            <a:tailEnd/>
          </a:ln>
        </p:spPr>
        <p:txBody>
          <a:bodyPr wrap="none" anchor="ctr"/>
          <a:lstStyle/>
          <a:p>
            <a:endParaRPr lang="en-US"/>
          </a:p>
        </p:txBody>
      </p:sp>
      <p:sp>
        <p:nvSpPr>
          <p:cNvPr id="66877" name="Freeform 475"/>
          <p:cNvSpPr>
            <a:spLocks/>
          </p:cNvSpPr>
          <p:nvPr/>
        </p:nvSpPr>
        <p:spPr bwMode="auto">
          <a:xfrm>
            <a:off x="1014413" y="5446713"/>
            <a:ext cx="41275" cy="47625"/>
          </a:xfrm>
          <a:custGeom>
            <a:avLst/>
            <a:gdLst>
              <a:gd name="T0" fmla="*/ 0 w 29"/>
              <a:gd name="T1" fmla="*/ 2147483647 h 34"/>
              <a:gd name="T2" fmla="*/ 2147483647 w 29"/>
              <a:gd name="T3" fmla="*/ 0 h 34"/>
              <a:gd name="T4" fmla="*/ 2147483647 w 29"/>
              <a:gd name="T5" fmla="*/ 2147483647 h 34"/>
              <a:gd name="T6" fmla="*/ 0 w 29"/>
              <a:gd name="T7" fmla="*/ 2147483647 h 34"/>
              <a:gd name="T8" fmla="*/ 0 w 29"/>
              <a:gd name="T9" fmla="*/ 2147483647 h 34"/>
              <a:gd name="T10" fmla="*/ 0 60000 65536"/>
              <a:gd name="T11" fmla="*/ 0 60000 65536"/>
              <a:gd name="T12" fmla="*/ 0 60000 65536"/>
              <a:gd name="T13" fmla="*/ 0 60000 65536"/>
              <a:gd name="T14" fmla="*/ 0 60000 65536"/>
              <a:gd name="T15" fmla="*/ 0 w 29"/>
              <a:gd name="T16" fmla="*/ 0 h 34"/>
              <a:gd name="T17" fmla="*/ 29 w 29"/>
              <a:gd name="T18" fmla="*/ 34 h 34"/>
            </a:gdLst>
            <a:ahLst/>
            <a:cxnLst>
              <a:cxn ang="T10">
                <a:pos x="T0" y="T1"/>
              </a:cxn>
              <a:cxn ang="T11">
                <a:pos x="T2" y="T3"/>
              </a:cxn>
              <a:cxn ang="T12">
                <a:pos x="T4" y="T5"/>
              </a:cxn>
              <a:cxn ang="T13">
                <a:pos x="T6" y="T7"/>
              </a:cxn>
              <a:cxn ang="T14">
                <a:pos x="T8" y="T9"/>
              </a:cxn>
            </a:cxnLst>
            <a:rect l="T15" t="T16" r="T17" b="T18"/>
            <a:pathLst>
              <a:path w="29" h="34">
                <a:moveTo>
                  <a:pt x="0" y="22"/>
                </a:moveTo>
                <a:lnTo>
                  <a:pt x="28" y="0"/>
                </a:lnTo>
                <a:lnTo>
                  <a:pt x="14" y="33"/>
                </a:lnTo>
                <a:lnTo>
                  <a:pt x="0" y="22"/>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66878" name="Oval 476"/>
          <p:cNvSpPr>
            <a:spLocks noChangeArrowheads="1"/>
          </p:cNvSpPr>
          <p:nvPr/>
        </p:nvSpPr>
        <p:spPr bwMode="auto">
          <a:xfrm>
            <a:off x="941388" y="5689600"/>
            <a:ext cx="120650" cy="11747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79" name="AutoShape 477"/>
          <p:cNvSpPr>
            <a:spLocks noChangeArrowheads="1"/>
          </p:cNvSpPr>
          <p:nvPr/>
        </p:nvSpPr>
        <p:spPr bwMode="auto">
          <a:xfrm flipV="1">
            <a:off x="887413" y="5689600"/>
            <a:ext cx="120650"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880" name="Oval 478"/>
          <p:cNvSpPr>
            <a:spLocks noChangeArrowheads="1"/>
          </p:cNvSpPr>
          <p:nvPr/>
        </p:nvSpPr>
        <p:spPr bwMode="auto">
          <a:xfrm>
            <a:off x="977900" y="5673725"/>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81" name="Line 479"/>
          <p:cNvSpPr>
            <a:spLocks noChangeShapeType="1"/>
          </p:cNvSpPr>
          <p:nvPr/>
        </p:nvSpPr>
        <p:spPr bwMode="auto">
          <a:xfrm>
            <a:off x="995363" y="5829300"/>
            <a:ext cx="0" cy="127000"/>
          </a:xfrm>
          <a:prstGeom prst="line">
            <a:avLst/>
          </a:prstGeom>
          <a:noFill/>
          <a:ln w="19050">
            <a:solidFill>
              <a:srgbClr val="0000FF"/>
            </a:solidFill>
            <a:round/>
            <a:headEnd/>
            <a:tailEnd/>
          </a:ln>
        </p:spPr>
        <p:txBody>
          <a:bodyPr wrap="none" anchor="ctr"/>
          <a:lstStyle/>
          <a:p>
            <a:endParaRPr lang="en-US"/>
          </a:p>
        </p:txBody>
      </p:sp>
      <p:sp>
        <p:nvSpPr>
          <p:cNvPr id="66882" name="Oval 480"/>
          <p:cNvSpPr>
            <a:spLocks noChangeArrowheads="1"/>
          </p:cNvSpPr>
          <p:nvPr/>
        </p:nvSpPr>
        <p:spPr bwMode="auto">
          <a:xfrm>
            <a:off x="977900" y="5792788"/>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66883" name="Line 481"/>
          <p:cNvSpPr>
            <a:spLocks noChangeShapeType="1"/>
          </p:cNvSpPr>
          <p:nvPr/>
        </p:nvSpPr>
        <p:spPr bwMode="auto">
          <a:xfrm>
            <a:off x="995363" y="5546725"/>
            <a:ext cx="0" cy="127000"/>
          </a:xfrm>
          <a:prstGeom prst="line">
            <a:avLst/>
          </a:prstGeom>
          <a:noFill/>
          <a:ln w="19050">
            <a:solidFill>
              <a:srgbClr val="0000FF"/>
            </a:solidFill>
            <a:round/>
            <a:headEnd/>
            <a:tailEnd/>
          </a:ln>
        </p:spPr>
        <p:txBody>
          <a:bodyPr wrap="none" anchor="ctr"/>
          <a:lstStyle/>
          <a:p>
            <a:endParaRPr lang="en-US"/>
          </a:p>
        </p:txBody>
      </p:sp>
      <p:sp>
        <p:nvSpPr>
          <p:cNvPr id="66884" name="Line 482"/>
          <p:cNvSpPr>
            <a:spLocks noChangeShapeType="1"/>
          </p:cNvSpPr>
          <p:nvPr/>
        </p:nvSpPr>
        <p:spPr bwMode="auto">
          <a:xfrm>
            <a:off x="995363" y="5267325"/>
            <a:ext cx="0" cy="227013"/>
          </a:xfrm>
          <a:prstGeom prst="line">
            <a:avLst/>
          </a:prstGeom>
          <a:noFill/>
          <a:ln w="19050">
            <a:solidFill>
              <a:srgbClr val="0000FF"/>
            </a:solidFill>
            <a:round/>
            <a:headEnd/>
            <a:tailEnd/>
          </a:ln>
        </p:spPr>
        <p:txBody>
          <a:bodyPr wrap="none" anchor="ctr"/>
          <a:lstStyle/>
          <a:p>
            <a:endParaRPr lang="en-US"/>
          </a:p>
        </p:txBody>
      </p:sp>
      <p:sp>
        <p:nvSpPr>
          <p:cNvPr id="66885" name="Line 483"/>
          <p:cNvSpPr>
            <a:spLocks noChangeShapeType="1"/>
          </p:cNvSpPr>
          <p:nvPr/>
        </p:nvSpPr>
        <p:spPr bwMode="auto">
          <a:xfrm>
            <a:off x="1052513" y="5754688"/>
            <a:ext cx="1587" cy="0"/>
          </a:xfrm>
          <a:prstGeom prst="line">
            <a:avLst/>
          </a:prstGeom>
          <a:noFill/>
          <a:ln w="9525">
            <a:solidFill>
              <a:srgbClr val="000000"/>
            </a:solidFill>
            <a:round/>
            <a:headEnd/>
            <a:tailEnd/>
          </a:ln>
        </p:spPr>
        <p:txBody>
          <a:bodyPr wrap="none" anchor="ctr"/>
          <a:lstStyle/>
          <a:p>
            <a:endParaRPr lang="en-US"/>
          </a:p>
        </p:txBody>
      </p:sp>
      <p:sp>
        <p:nvSpPr>
          <p:cNvPr id="66886" name="Line 484"/>
          <p:cNvSpPr>
            <a:spLocks noChangeShapeType="1"/>
          </p:cNvSpPr>
          <p:nvPr/>
        </p:nvSpPr>
        <p:spPr bwMode="auto">
          <a:xfrm>
            <a:off x="1063625" y="5754688"/>
            <a:ext cx="0" cy="0"/>
          </a:xfrm>
          <a:prstGeom prst="line">
            <a:avLst/>
          </a:prstGeom>
          <a:noFill/>
          <a:ln w="9525">
            <a:solidFill>
              <a:srgbClr val="000000"/>
            </a:solidFill>
            <a:round/>
            <a:headEnd/>
            <a:tailEnd/>
          </a:ln>
        </p:spPr>
        <p:txBody>
          <a:bodyPr wrap="none" anchor="ctr"/>
          <a:lstStyle/>
          <a:p>
            <a:endParaRPr lang="en-US"/>
          </a:p>
        </p:txBody>
      </p:sp>
      <p:sp>
        <p:nvSpPr>
          <p:cNvPr id="66887" name="Line 485"/>
          <p:cNvSpPr>
            <a:spLocks noChangeShapeType="1"/>
          </p:cNvSpPr>
          <p:nvPr/>
        </p:nvSpPr>
        <p:spPr bwMode="auto">
          <a:xfrm>
            <a:off x="1063625" y="5754688"/>
            <a:ext cx="0" cy="0"/>
          </a:xfrm>
          <a:prstGeom prst="line">
            <a:avLst/>
          </a:prstGeom>
          <a:noFill/>
          <a:ln w="9525">
            <a:solidFill>
              <a:srgbClr val="000000"/>
            </a:solidFill>
            <a:round/>
            <a:headEnd/>
            <a:tailEnd/>
          </a:ln>
        </p:spPr>
        <p:txBody>
          <a:bodyPr wrap="none" anchor="ctr"/>
          <a:lstStyle/>
          <a:p>
            <a:endParaRPr lang="en-US"/>
          </a:p>
        </p:txBody>
      </p:sp>
      <p:sp>
        <p:nvSpPr>
          <p:cNvPr id="66888" name="Oval 486"/>
          <p:cNvSpPr>
            <a:spLocks noChangeArrowheads="1"/>
          </p:cNvSpPr>
          <p:nvPr/>
        </p:nvSpPr>
        <p:spPr bwMode="auto">
          <a:xfrm>
            <a:off x="3089275" y="5480050"/>
            <a:ext cx="42863"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89" name="AutoShape 487"/>
          <p:cNvSpPr>
            <a:spLocks noChangeArrowheads="1"/>
          </p:cNvSpPr>
          <p:nvPr/>
        </p:nvSpPr>
        <p:spPr bwMode="auto">
          <a:xfrm flipV="1">
            <a:off x="3089275" y="5459413"/>
            <a:ext cx="42863"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90" name="Oval 488"/>
          <p:cNvSpPr>
            <a:spLocks noChangeArrowheads="1"/>
          </p:cNvSpPr>
          <p:nvPr/>
        </p:nvSpPr>
        <p:spPr bwMode="auto">
          <a:xfrm>
            <a:off x="3173413" y="5480050"/>
            <a:ext cx="41275"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91" name="AutoShape 489"/>
          <p:cNvSpPr>
            <a:spLocks noChangeArrowheads="1"/>
          </p:cNvSpPr>
          <p:nvPr/>
        </p:nvSpPr>
        <p:spPr bwMode="auto">
          <a:xfrm flipV="1">
            <a:off x="3173413" y="5459413"/>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92" name="Oval 490"/>
          <p:cNvSpPr>
            <a:spLocks noChangeArrowheads="1"/>
          </p:cNvSpPr>
          <p:nvPr/>
        </p:nvSpPr>
        <p:spPr bwMode="auto">
          <a:xfrm>
            <a:off x="3132138" y="5480050"/>
            <a:ext cx="41275"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93" name="AutoShape 491"/>
          <p:cNvSpPr>
            <a:spLocks noChangeArrowheads="1"/>
          </p:cNvSpPr>
          <p:nvPr/>
        </p:nvSpPr>
        <p:spPr bwMode="auto">
          <a:xfrm flipV="1">
            <a:off x="3132138" y="5459413"/>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94" name="Oval 492"/>
          <p:cNvSpPr>
            <a:spLocks noChangeArrowheads="1"/>
          </p:cNvSpPr>
          <p:nvPr/>
        </p:nvSpPr>
        <p:spPr bwMode="auto">
          <a:xfrm>
            <a:off x="3089275" y="5532438"/>
            <a:ext cx="42863"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95" name="AutoShape 493"/>
          <p:cNvSpPr>
            <a:spLocks noChangeArrowheads="1"/>
          </p:cNvSpPr>
          <p:nvPr/>
        </p:nvSpPr>
        <p:spPr bwMode="auto">
          <a:xfrm flipV="1">
            <a:off x="3089275" y="5554663"/>
            <a:ext cx="42863"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96" name="Oval 494"/>
          <p:cNvSpPr>
            <a:spLocks noChangeArrowheads="1"/>
          </p:cNvSpPr>
          <p:nvPr/>
        </p:nvSpPr>
        <p:spPr bwMode="auto">
          <a:xfrm>
            <a:off x="3132138" y="5532438"/>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97" name="AutoShape 495"/>
          <p:cNvSpPr>
            <a:spLocks noChangeArrowheads="1"/>
          </p:cNvSpPr>
          <p:nvPr/>
        </p:nvSpPr>
        <p:spPr bwMode="auto">
          <a:xfrm flipV="1">
            <a:off x="3132138" y="5554663"/>
            <a:ext cx="41275"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898" name="Oval 496"/>
          <p:cNvSpPr>
            <a:spLocks noChangeArrowheads="1"/>
          </p:cNvSpPr>
          <p:nvPr/>
        </p:nvSpPr>
        <p:spPr bwMode="auto">
          <a:xfrm>
            <a:off x="3173413" y="5532438"/>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899" name="AutoShape 497"/>
          <p:cNvSpPr>
            <a:spLocks noChangeArrowheads="1"/>
          </p:cNvSpPr>
          <p:nvPr/>
        </p:nvSpPr>
        <p:spPr bwMode="auto">
          <a:xfrm flipV="1">
            <a:off x="3173413" y="5554663"/>
            <a:ext cx="41275"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00" name="Line 498"/>
          <p:cNvSpPr>
            <a:spLocks noChangeShapeType="1"/>
          </p:cNvSpPr>
          <p:nvPr/>
        </p:nvSpPr>
        <p:spPr bwMode="auto">
          <a:xfrm flipV="1">
            <a:off x="3113088" y="5443538"/>
            <a:ext cx="119062" cy="155575"/>
          </a:xfrm>
          <a:prstGeom prst="line">
            <a:avLst/>
          </a:prstGeom>
          <a:noFill/>
          <a:ln w="9525">
            <a:solidFill>
              <a:srgbClr val="BF4100"/>
            </a:solidFill>
            <a:round/>
            <a:headEnd/>
            <a:tailEnd/>
          </a:ln>
        </p:spPr>
        <p:txBody>
          <a:bodyPr wrap="none" anchor="ctr"/>
          <a:lstStyle/>
          <a:p>
            <a:endParaRPr lang="en-US"/>
          </a:p>
        </p:txBody>
      </p:sp>
      <p:sp>
        <p:nvSpPr>
          <p:cNvPr id="66901" name="Freeform 499"/>
          <p:cNvSpPr>
            <a:spLocks/>
          </p:cNvSpPr>
          <p:nvPr/>
        </p:nvSpPr>
        <p:spPr bwMode="auto">
          <a:xfrm>
            <a:off x="3198813" y="5435600"/>
            <a:ext cx="41275" cy="47625"/>
          </a:xfrm>
          <a:custGeom>
            <a:avLst/>
            <a:gdLst>
              <a:gd name="T0" fmla="*/ 0 w 29"/>
              <a:gd name="T1" fmla="*/ 2147483647 h 35"/>
              <a:gd name="T2" fmla="*/ 2147483647 w 29"/>
              <a:gd name="T3" fmla="*/ 0 h 35"/>
              <a:gd name="T4" fmla="*/ 2147483647 w 29"/>
              <a:gd name="T5" fmla="*/ 2147483647 h 35"/>
              <a:gd name="T6" fmla="*/ 0 w 29"/>
              <a:gd name="T7" fmla="*/ 2147483647 h 35"/>
              <a:gd name="T8" fmla="*/ 0 w 29"/>
              <a:gd name="T9" fmla="*/ 2147483647 h 35"/>
              <a:gd name="T10" fmla="*/ 0 60000 65536"/>
              <a:gd name="T11" fmla="*/ 0 60000 65536"/>
              <a:gd name="T12" fmla="*/ 0 60000 65536"/>
              <a:gd name="T13" fmla="*/ 0 60000 65536"/>
              <a:gd name="T14" fmla="*/ 0 60000 65536"/>
              <a:gd name="T15" fmla="*/ 0 w 29"/>
              <a:gd name="T16" fmla="*/ 0 h 35"/>
              <a:gd name="T17" fmla="*/ 29 w 29"/>
              <a:gd name="T18" fmla="*/ 35 h 35"/>
            </a:gdLst>
            <a:ahLst/>
            <a:cxnLst>
              <a:cxn ang="T10">
                <a:pos x="T0" y="T1"/>
              </a:cxn>
              <a:cxn ang="T11">
                <a:pos x="T2" y="T3"/>
              </a:cxn>
              <a:cxn ang="T12">
                <a:pos x="T4" y="T5"/>
              </a:cxn>
              <a:cxn ang="T13">
                <a:pos x="T6" y="T7"/>
              </a:cxn>
              <a:cxn ang="T14">
                <a:pos x="T8" y="T9"/>
              </a:cxn>
            </a:cxnLst>
            <a:rect l="T15" t="T16" r="T17" b="T18"/>
            <a:pathLst>
              <a:path w="29" h="35">
                <a:moveTo>
                  <a:pt x="0" y="23"/>
                </a:moveTo>
                <a:lnTo>
                  <a:pt x="28" y="0"/>
                </a:lnTo>
                <a:lnTo>
                  <a:pt x="14" y="34"/>
                </a:lnTo>
                <a:lnTo>
                  <a:pt x="0" y="23"/>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6902" name="Line 500"/>
          <p:cNvSpPr>
            <a:spLocks noChangeShapeType="1"/>
          </p:cNvSpPr>
          <p:nvPr/>
        </p:nvSpPr>
        <p:spPr bwMode="auto">
          <a:xfrm>
            <a:off x="3171825" y="5272088"/>
            <a:ext cx="0" cy="231775"/>
          </a:xfrm>
          <a:prstGeom prst="line">
            <a:avLst/>
          </a:prstGeom>
          <a:noFill/>
          <a:ln w="19050">
            <a:solidFill>
              <a:srgbClr val="BF4100"/>
            </a:solidFill>
            <a:round/>
            <a:headEnd/>
            <a:tailEnd/>
          </a:ln>
        </p:spPr>
        <p:txBody>
          <a:bodyPr wrap="none" anchor="ctr"/>
          <a:lstStyle/>
          <a:p>
            <a:endParaRPr lang="en-US"/>
          </a:p>
        </p:txBody>
      </p:sp>
      <p:sp>
        <p:nvSpPr>
          <p:cNvPr id="66903" name="Line 501"/>
          <p:cNvSpPr>
            <a:spLocks noChangeShapeType="1"/>
          </p:cNvSpPr>
          <p:nvPr/>
        </p:nvSpPr>
        <p:spPr bwMode="auto">
          <a:xfrm>
            <a:off x="3173413" y="5838825"/>
            <a:ext cx="0" cy="127000"/>
          </a:xfrm>
          <a:prstGeom prst="line">
            <a:avLst/>
          </a:prstGeom>
          <a:noFill/>
          <a:ln w="19050">
            <a:solidFill>
              <a:srgbClr val="BF4100"/>
            </a:solidFill>
            <a:round/>
            <a:headEnd/>
            <a:tailEnd/>
          </a:ln>
        </p:spPr>
        <p:txBody>
          <a:bodyPr wrap="none" anchor="ctr"/>
          <a:lstStyle/>
          <a:p>
            <a:endParaRPr lang="en-US"/>
          </a:p>
        </p:txBody>
      </p:sp>
      <p:sp>
        <p:nvSpPr>
          <p:cNvPr id="66904" name="Oval 502"/>
          <p:cNvSpPr>
            <a:spLocks noChangeArrowheads="1"/>
          </p:cNvSpPr>
          <p:nvPr/>
        </p:nvSpPr>
        <p:spPr bwMode="auto">
          <a:xfrm>
            <a:off x="3119438" y="5700713"/>
            <a:ext cx="119062" cy="11588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05" name="AutoShape 503"/>
          <p:cNvSpPr>
            <a:spLocks noChangeArrowheads="1"/>
          </p:cNvSpPr>
          <p:nvPr/>
        </p:nvSpPr>
        <p:spPr bwMode="auto">
          <a:xfrm flipV="1">
            <a:off x="3063875" y="5699125"/>
            <a:ext cx="119063"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906" name="Oval 504"/>
          <p:cNvSpPr>
            <a:spLocks noChangeArrowheads="1"/>
          </p:cNvSpPr>
          <p:nvPr/>
        </p:nvSpPr>
        <p:spPr bwMode="auto">
          <a:xfrm>
            <a:off x="3154363" y="5802313"/>
            <a:ext cx="46037"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07" name="Oval 505"/>
          <p:cNvSpPr>
            <a:spLocks noChangeArrowheads="1"/>
          </p:cNvSpPr>
          <p:nvPr/>
        </p:nvSpPr>
        <p:spPr bwMode="auto">
          <a:xfrm>
            <a:off x="3154363" y="5681663"/>
            <a:ext cx="46037"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08" name="Line 506"/>
          <p:cNvSpPr>
            <a:spLocks noChangeShapeType="1"/>
          </p:cNvSpPr>
          <p:nvPr/>
        </p:nvSpPr>
        <p:spPr bwMode="auto">
          <a:xfrm>
            <a:off x="3173413" y="5554663"/>
            <a:ext cx="0" cy="127000"/>
          </a:xfrm>
          <a:prstGeom prst="line">
            <a:avLst/>
          </a:prstGeom>
          <a:noFill/>
          <a:ln w="19050">
            <a:solidFill>
              <a:srgbClr val="BF4100"/>
            </a:solidFill>
            <a:round/>
            <a:headEnd/>
            <a:tailEnd/>
          </a:ln>
        </p:spPr>
        <p:txBody>
          <a:bodyPr wrap="none" anchor="ctr"/>
          <a:lstStyle/>
          <a:p>
            <a:endParaRPr lang="en-US"/>
          </a:p>
        </p:txBody>
      </p:sp>
      <p:sp>
        <p:nvSpPr>
          <p:cNvPr id="66909" name="Oval 507"/>
          <p:cNvSpPr>
            <a:spLocks noChangeArrowheads="1"/>
          </p:cNvSpPr>
          <p:nvPr/>
        </p:nvSpPr>
        <p:spPr bwMode="auto">
          <a:xfrm>
            <a:off x="3389313" y="5483225"/>
            <a:ext cx="41275"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10" name="AutoShape 508"/>
          <p:cNvSpPr>
            <a:spLocks noChangeArrowheads="1"/>
          </p:cNvSpPr>
          <p:nvPr/>
        </p:nvSpPr>
        <p:spPr bwMode="auto">
          <a:xfrm flipV="1">
            <a:off x="3387725" y="5462588"/>
            <a:ext cx="42863"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11" name="Oval 509"/>
          <p:cNvSpPr>
            <a:spLocks noChangeArrowheads="1"/>
          </p:cNvSpPr>
          <p:nvPr/>
        </p:nvSpPr>
        <p:spPr bwMode="auto">
          <a:xfrm>
            <a:off x="3470275" y="5483225"/>
            <a:ext cx="42863"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12" name="AutoShape 510"/>
          <p:cNvSpPr>
            <a:spLocks noChangeArrowheads="1"/>
          </p:cNvSpPr>
          <p:nvPr/>
        </p:nvSpPr>
        <p:spPr bwMode="auto">
          <a:xfrm flipV="1">
            <a:off x="3470275" y="5462588"/>
            <a:ext cx="42863"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13" name="Oval 511"/>
          <p:cNvSpPr>
            <a:spLocks noChangeArrowheads="1"/>
          </p:cNvSpPr>
          <p:nvPr/>
        </p:nvSpPr>
        <p:spPr bwMode="auto">
          <a:xfrm>
            <a:off x="3430588" y="5483225"/>
            <a:ext cx="39687"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14" name="AutoShape 512"/>
          <p:cNvSpPr>
            <a:spLocks noChangeArrowheads="1"/>
          </p:cNvSpPr>
          <p:nvPr/>
        </p:nvSpPr>
        <p:spPr bwMode="auto">
          <a:xfrm flipV="1">
            <a:off x="3430588" y="5462588"/>
            <a:ext cx="39687" cy="4445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15" name="Oval 513"/>
          <p:cNvSpPr>
            <a:spLocks noChangeArrowheads="1"/>
          </p:cNvSpPr>
          <p:nvPr/>
        </p:nvSpPr>
        <p:spPr bwMode="auto">
          <a:xfrm>
            <a:off x="3389313" y="5535613"/>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16" name="AutoShape 514"/>
          <p:cNvSpPr>
            <a:spLocks noChangeArrowheads="1"/>
          </p:cNvSpPr>
          <p:nvPr/>
        </p:nvSpPr>
        <p:spPr bwMode="auto">
          <a:xfrm flipV="1">
            <a:off x="3387725" y="5554663"/>
            <a:ext cx="42863"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17" name="Oval 515"/>
          <p:cNvSpPr>
            <a:spLocks noChangeArrowheads="1"/>
          </p:cNvSpPr>
          <p:nvPr/>
        </p:nvSpPr>
        <p:spPr bwMode="auto">
          <a:xfrm>
            <a:off x="3430588" y="5535613"/>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18" name="AutoShape 516"/>
          <p:cNvSpPr>
            <a:spLocks noChangeArrowheads="1"/>
          </p:cNvSpPr>
          <p:nvPr/>
        </p:nvSpPr>
        <p:spPr bwMode="auto">
          <a:xfrm flipV="1">
            <a:off x="3430588" y="5554663"/>
            <a:ext cx="39687"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19" name="Oval 517"/>
          <p:cNvSpPr>
            <a:spLocks noChangeArrowheads="1"/>
          </p:cNvSpPr>
          <p:nvPr/>
        </p:nvSpPr>
        <p:spPr bwMode="auto">
          <a:xfrm>
            <a:off x="3470275" y="5535613"/>
            <a:ext cx="42863"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20" name="AutoShape 518"/>
          <p:cNvSpPr>
            <a:spLocks noChangeArrowheads="1"/>
          </p:cNvSpPr>
          <p:nvPr/>
        </p:nvSpPr>
        <p:spPr bwMode="auto">
          <a:xfrm flipV="1">
            <a:off x="3470275" y="5554663"/>
            <a:ext cx="42863"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21" name="Oval 519"/>
          <p:cNvSpPr>
            <a:spLocks noChangeArrowheads="1"/>
          </p:cNvSpPr>
          <p:nvPr/>
        </p:nvSpPr>
        <p:spPr bwMode="auto">
          <a:xfrm>
            <a:off x="3513138" y="5535613"/>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22" name="AutoShape 520"/>
          <p:cNvSpPr>
            <a:spLocks noChangeArrowheads="1"/>
          </p:cNvSpPr>
          <p:nvPr/>
        </p:nvSpPr>
        <p:spPr bwMode="auto">
          <a:xfrm flipV="1">
            <a:off x="3513138" y="5554663"/>
            <a:ext cx="39687"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23" name="Line 521"/>
          <p:cNvSpPr>
            <a:spLocks noChangeShapeType="1"/>
          </p:cNvSpPr>
          <p:nvPr/>
        </p:nvSpPr>
        <p:spPr bwMode="auto">
          <a:xfrm flipV="1">
            <a:off x="3411538" y="5446713"/>
            <a:ext cx="120650" cy="155575"/>
          </a:xfrm>
          <a:prstGeom prst="line">
            <a:avLst/>
          </a:prstGeom>
          <a:noFill/>
          <a:ln w="9525">
            <a:solidFill>
              <a:srgbClr val="BF4100"/>
            </a:solidFill>
            <a:round/>
            <a:headEnd/>
            <a:tailEnd/>
          </a:ln>
        </p:spPr>
        <p:txBody>
          <a:bodyPr wrap="none" anchor="ctr"/>
          <a:lstStyle/>
          <a:p>
            <a:endParaRPr lang="en-US"/>
          </a:p>
        </p:txBody>
      </p:sp>
      <p:sp>
        <p:nvSpPr>
          <p:cNvPr id="66924" name="Freeform 522"/>
          <p:cNvSpPr>
            <a:spLocks/>
          </p:cNvSpPr>
          <p:nvPr/>
        </p:nvSpPr>
        <p:spPr bwMode="auto">
          <a:xfrm>
            <a:off x="3497263" y="5437188"/>
            <a:ext cx="42862" cy="49212"/>
          </a:xfrm>
          <a:custGeom>
            <a:avLst/>
            <a:gdLst>
              <a:gd name="T0" fmla="*/ 0 w 30"/>
              <a:gd name="T1" fmla="*/ 2147483647 h 35"/>
              <a:gd name="T2" fmla="*/ 2147483647 w 30"/>
              <a:gd name="T3" fmla="*/ 0 h 35"/>
              <a:gd name="T4" fmla="*/ 2147483647 w 30"/>
              <a:gd name="T5" fmla="*/ 2147483647 h 35"/>
              <a:gd name="T6" fmla="*/ 0 w 30"/>
              <a:gd name="T7" fmla="*/ 2147483647 h 35"/>
              <a:gd name="T8" fmla="*/ 0 w 30"/>
              <a:gd name="T9" fmla="*/ 2147483647 h 35"/>
              <a:gd name="T10" fmla="*/ 0 60000 65536"/>
              <a:gd name="T11" fmla="*/ 0 60000 65536"/>
              <a:gd name="T12" fmla="*/ 0 60000 65536"/>
              <a:gd name="T13" fmla="*/ 0 60000 65536"/>
              <a:gd name="T14" fmla="*/ 0 60000 65536"/>
              <a:gd name="T15" fmla="*/ 0 w 30"/>
              <a:gd name="T16" fmla="*/ 0 h 35"/>
              <a:gd name="T17" fmla="*/ 30 w 30"/>
              <a:gd name="T18" fmla="*/ 35 h 35"/>
            </a:gdLst>
            <a:ahLst/>
            <a:cxnLst>
              <a:cxn ang="T10">
                <a:pos x="T0" y="T1"/>
              </a:cxn>
              <a:cxn ang="T11">
                <a:pos x="T2" y="T3"/>
              </a:cxn>
              <a:cxn ang="T12">
                <a:pos x="T4" y="T5"/>
              </a:cxn>
              <a:cxn ang="T13">
                <a:pos x="T6" y="T7"/>
              </a:cxn>
              <a:cxn ang="T14">
                <a:pos x="T8" y="T9"/>
              </a:cxn>
            </a:cxnLst>
            <a:rect l="T15" t="T16" r="T17" b="T18"/>
            <a:pathLst>
              <a:path w="30" h="35">
                <a:moveTo>
                  <a:pt x="0" y="23"/>
                </a:moveTo>
                <a:lnTo>
                  <a:pt x="29" y="0"/>
                </a:lnTo>
                <a:lnTo>
                  <a:pt x="14" y="34"/>
                </a:lnTo>
                <a:lnTo>
                  <a:pt x="0" y="23"/>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66925" name="Line 523"/>
          <p:cNvSpPr>
            <a:spLocks noChangeShapeType="1"/>
          </p:cNvSpPr>
          <p:nvPr/>
        </p:nvSpPr>
        <p:spPr bwMode="auto">
          <a:xfrm>
            <a:off x="3470275" y="5275263"/>
            <a:ext cx="0" cy="230187"/>
          </a:xfrm>
          <a:prstGeom prst="line">
            <a:avLst/>
          </a:prstGeom>
          <a:noFill/>
          <a:ln w="19050">
            <a:solidFill>
              <a:srgbClr val="BF4100"/>
            </a:solidFill>
            <a:round/>
            <a:headEnd/>
            <a:tailEnd/>
          </a:ln>
        </p:spPr>
        <p:txBody>
          <a:bodyPr wrap="none" anchor="ctr"/>
          <a:lstStyle/>
          <a:p>
            <a:endParaRPr lang="en-US"/>
          </a:p>
        </p:txBody>
      </p:sp>
      <p:sp>
        <p:nvSpPr>
          <p:cNvPr id="66926" name="Line 524"/>
          <p:cNvSpPr>
            <a:spLocks noChangeShapeType="1"/>
          </p:cNvSpPr>
          <p:nvPr/>
        </p:nvSpPr>
        <p:spPr bwMode="auto">
          <a:xfrm>
            <a:off x="3470275" y="5840413"/>
            <a:ext cx="0" cy="127000"/>
          </a:xfrm>
          <a:prstGeom prst="line">
            <a:avLst/>
          </a:prstGeom>
          <a:noFill/>
          <a:ln w="19050">
            <a:solidFill>
              <a:srgbClr val="BF4100"/>
            </a:solidFill>
            <a:round/>
            <a:headEnd/>
            <a:tailEnd/>
          </a:ln>
        </p:spPr>
        <p:txBody>
          <a:bodyPr wrap="none" anchor="ctr"/>
          <a:lstStyle/>
          <a:p>
            <a:endParaRPr lang="en-US"/>
          </a:p>
        </p:txBody>
      </p:sp>
      <p:sp>
        <p:nvSpPr>
          <p:cNvPr id="66927" name="Oval 525"/>
          <p:cNvSpPr>
            <a:spLocks noChangeArrowheads="1"/>
          </p:cNvSpPr>
          <p:nvPr/>
        </p:nvSpPr>
        <p:spPr bwMode="auto">
          <a:xfrm>
            <a:off x="3416300" y="5700713"/>
            <a:ext cx="120650" cy="11747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28" name="AutoShape 526"/>
          <p:cNvSpPr>
            <a:spLocks noChangeArrowheads="1"/>
          </p:cNvSpPr>
          <p:nvPr/>
        </p:nvSpPr>
        <p:spPr bwMode="auto">
          <a:xfrm flipV="1">
            <a:off x="3359150" y="5700713"/>
            <a:ext cx="122238"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66929" name="Oval 527"/>
          <p:cNvSpPr>
            <a:spLocks noChangeArrowheads="1"/>
          </p:cNvSpPr>
          <p:nvPr/>
        </p:nvSpPr>
        <p:spPr bwMode="auto">
          <a:xfrm>
            <a:off x="3452813" y="5803900"/>
            <a:ext cx="46037"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30" name="Oval 528"/>
          <p:cNvSpPr>
            <a:spLocks noChangeArrowheads="1"/>
          </p:cNvSpPr>
          <p:nvPr/>
        </p:nvSpPr>
        <p:spPr bwMode="auto">
          <a:xfrm>
            <a:off x="3452813" y="5684838"/>
            <a:ext cx="46037"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31" name="Line 529"/>
          <p:cNvSpPr>
            <a:spLocks noChangeShapeType="1"/>
          </p:cNvSpPr>
          <p:nvPr/>
        </p:nvSpPr>
        <p:spPr bwMode="auto">
          <a:xfrm>
            <a:off x="3470275" y="5557838"/>
            <a:ext cx="0" cy="127000"/>
          </a:xfrm>
          <a:prstGeom prst="line">
            <a:avLst/>
          </a:prstGeom>
          <a:noFill/>
          <a:ln w="19050">
            <a:solidFill>
              <a:srgbClr val="BF4100"/>
            </a:solidFill>
            <a:round/>
            <a:headEnd/>
            <a:tailEnd/>
          </a:ln>
        </p:spPr>
        <p:txBody>
          <a:bodyPr wrap="none" anchor="ctr"/>
          <a:lstStyle/>
          <a:p>
            <a:endParaRPr lang="en-US"/>
          </a:p>
        </p:txBody>
      </p:sp>
      <p:sp>
        <p:nvSpPr>
          <p:cNvPr id="66932" name="Line 530"/>
          <p:cNvSpPr>
            <a:spLocks noChangeShapeType="1"/>
          </p:cNvSpPr>
          <p:nvPr/>
        </p:nvSpPr>
        <p:spPr bwMode="auto">
          <a:xfrm>
            <a:off x="2803525" y="5754688"/>
            <a:ext cx="3175" cy="0"/>
          </a:xfrm>
          <a:prstGeom prst="line">
            <a:avLst/>
          </a:prstGeom>
          <a:noFill/>
          <a:ln w="9525">
            <a:solidFill>
              <a:srgbClr val="000000"/>
            </a:solidFill>
            <a:round/>
            <a:headEnd/>
            <a:tailEnd/>
          </a:ln>
        </p:spPr>
        <p:txBody>
          <a:bodyPr wrap="none" anchor="ctr"/>
          <a:lstStyle/>
          <a:p>
            <a:endParaRPr lang="en-US"/>
          </a:p>
        </p:txBody>
      </p:sp>
      <p:sp>
        <p:nvSpPr>
          <p:cNvPr id="66933" name="Line 531"/>
          <p:cNvSpPr>
            <a:spLocks noChangeShapeType="1"/>
          </p:cNvSpPr>
          <p:nvPr/>
        </p:nvSpPr>
        <p:spPr bwMode="auto">
          <a:xfrm>
            <a:off x="3228975" y="5754688"/>
            <a:ext cx="1588" cy="0"/>
          </a:xfrm>
          <a:prstGeom prst="line">
            <a:avLst/>
          </a:prstGeom>
          <a:noFill/>
          <a:ln w="9525">
            <a:solidFill>
              <a:srgbClr val="000000"/>
            </a:solidFill>
            <a:round/>
            <a:headEnd/>
            <a:tailEnd/>
          </a:ln>
        </p:spPr>
        <p:txBody>
          <a:bodyPr wrap="none" anchor="ctr"/>
          <a:lstStyle/>
          <a:p>
            <a:endParaRPr lang="en-US"/>
          </a:p>
        </p:txBody>
      </p:sp>
      <p:sp>
        <p:nvSpPr>
          <p:cNvPr id="66934" name="Line 532"/>
          <p:cNvSpPr>
            <a:spLocks noChangeShapeType="1"/>
          </p:cNvSpPr>
          <p:nvPr/>
        </p:nvSpPr>
        <p:spPr bwMode="auto">
          <a:xfrm>
            <a:off x="3241675" y="5754688"/>
            <a:ext cx="0" cy="0"/>
          </a:xfrm>
          <a:prstGeom prst="line">
            <a:avLst/>
          </a:prstGeom>
          <a:noFill/>
          <a:ln w="9525">
            <a:solidFill>
              <a:srgbClr val="000000"/>
            </a:solidFill>
            <a:round/>
            <a:headEnd/>
            <a:tailEnd/>
          </a:ln>
        </p:spPr>
        <p:txBody>
          <a:bodyPr wrap="none" anchor="ctr"/>
          <a:lstStyle/>
          <a:p>
            <a:endParaRPr lang="en-US"/>
          </a:p>
        </p:txBody>
      </p:sp>
      <p:sp>
        <p:nvSpPr>
          <p:cNvPr id="66935" name="Line 533"/>
          <p:cNvSpPr>
            <a:spLocks noChangeShapeType="1"/>
          </p:cNvSpPr>
          <p:nvPr/>
        </p:nvSpPr>
        <p:spPr bwMode="auto">
          <a:xfrm>
            <a:off x="3241675" y="5754688"/>
            <a:ext cx="0" cy="0"/>
          </a:xfrm>
          <a:prstGeom prst="line">
            <a:avLst/>
          </a:prstGeom>
          <a:noFill/>
          <a:ln w="9525">
            <a:solidFill>
              <a:srgbClr val="000000"/>
            </a:solidFill>
            <a:round/>
            <a:headEnd/>
            <a:tailEnd/>
          </a:ln>
        </p:spPr>
        <p:txBody>
          <a:bodyPr wrap="none" anchor="ctr"/>
          <a:lstStyle/>
          <a:p>
            <a:endParaRPr lang="en-US"/>
          </a:p>
        </p:txBody>
      </p:sp>
      <p:sp>
        <p:nvSpPr>
          <p:cNvPr id="66936" name="AutoShape 534"/>
          <p:cNvSpPr>
            <a:spLocks noChangeArrowheads="1"/>
          </p:cNvSpPr>
          <p:nvPr/>
        </p:nvSpPr>
        <p:spPr bwMode="auto">
          <a:xfrm>
            <a:off x="487363" y="3549650"/>
            <a:ext cx="439737" cy="292100"/>
          </a:xfrm>
          <a:prstGeom prst="roundRect">
            <a:avLst>
              <a:gd name="adj" fmla="val 14921"/>
            </a:avLst>
          </a:prstGeom>
          <a:solidFill>
            <a:srgbClr val="0080FF"/>
          </a:solidFill>
          <a:ln w="9525">
            <a:solidFill>
              <a:srgbClr val="0080FF"/>
            </a:solidFill>
            <a:round/>
            <a:headEnd/>
            <a:tailEnd/>
          </a:ln>
        </p:spPr>
        <p:txBody>
          <a:bodyPr wrap="none" anchor="ctr"/>
          <a:lstStyle/>
          <a:p>
            <a:endParaRPr lang="en-US"/>
          </a:p>
        </p:txBody>
      </p:sp>
      <p:sp>
        <p:nvSpPr>
          <p:cNvPr id="66937" name="Text Box 535"/>
          <p:cNvSpPr txBox="1">
            <a:spLocks noChangeArrowheads="1"/>
          </p:cNvSpPr>
          <p:nvPr/>
        </p:nvSpPr>
        <p:spPr bwMode="auto">
          <a:xfrm>
            <a:off x="500063" y="3638550"/>
            <a:ext cx="444500"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1CD1CA</a:t>
            </a:r>
            <a:endParaRPr lang="en-US" sz="2200">
              <a:latin typeface="Times New Roman" pitchFamily="18" charset="0"/>
            </a:endParaRPr>
          </a:p>
        </p:txBody>
      </p:sp>
      <p:sp>
        <p:nvSpPr>
          <p:cNvPr id="66938" name="AutoShape 536"/>
          <p:cNvSpPr>
            <a:spLocks noChangeArrowheads="1"/>
          </p:cNvSpPr>
          <p:nvPr/>
        </p:nvSpPr>
        <p:spPr bwMode="auto">
          <a:xfrm>
            <a:off x="1273175" y="3546475"/>
            <a:ext cx="438150" cy="292100"/>
          </a:xfrm>
          <a:prstGeom prst="roundRect">
            <a:avLst>
              <a:gd name="adj" fmla="val 14921"/>
            </a:avLst>
          </a:prstGeom>
          <a:solidFill>
            <a:srgbClr val="0080FF"/>
          </a:solidFill>
          <a:ln w="9525">
            <a:solidFill>
              <a:srgbClr val="0080FF"/>
            </a:solidFill>
            <a:round/>
            <a:headEnd/>
            <a:tailEnd/>
          </a:ln>
        </p:spPr>
        <p:txBody>
          <a:bodyPr wrap="none" anchor="ctr"/>
          <a:lstStyle/>
          <a:p>
            <a:endParaRPr lang="en-US"/>
          </a:p>
        </p:txBody>
      </p:sp>
      <p:sp>
        <p:nvSpPr>
          <p:cNvPr id="66939" name="Text Box 537"/>
          <p:cNvSpPr txBox="1">
            <a:spLocks noChangeArrowheads="1"/>
          </p:cNvSpPr>
          <p:nvPr/>
        </p:nvSpPr>
        <p:spPr bwMode="auto">
          <a:xfrm>
            <a:off x="1287463" y="3638550"/>
            <a:ext cx="442912"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1CD1CB</a:t>
            </a:r>
            <a:endParaRPr lang="en-US" sz="2200">
              <a:latin typeface="Times New Roman" pitchFamily="18" charset="0"/>
            </a:endParaRPr>
          </a:p>
        </p:txBody>
      </p:sp>
      <p:sp>
        <p:nvSpPr>
          <p:cNvPr id="66940" name="Text Box 538"/>
          <p:cNvSpPr txBox="1">
            <a:spLocks noChangeArrowheads="1"/>
          </p:cNvSpPr>
          <p:nvPr/>
        </p:nvSpPr>
        <p:spPr bwMode="auto">
          <a:xfrm>
            <a:off x="2663825" y="2366963"/>
            <a:ext cx="223838"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1ABE</a:t>
            </a:r>
            <a:endParaRPr lang="en-US" sz="2200">
              <a:latin typeface="Times New Roman" pitchFamily="18" charset="0"/>
            </a:endParaRPr>
          </a:p>
        </p:txBody>
      </p:sp>
      <p:sp>
        <p:nvSpPr>
          <p:cNvPr id="66941" name="Text Box 539"/>
          <p:cNvSpPr txBox="1">
            <a:spLocks noChangeArrowheads="1"/>
          </p:cNvSpPr>
          <p:nvPr/>
        </p:nvSpPr>
        <p:spPr bwMode="auto">
          <a:xfrm>
            <a:off x="1579563" y="2368550"/>
            <a:ext cx="228600"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1ABA</a:t>
            </a:r>
            <a:endParaRPr lang="en-US" sz="2200">
              <a:latin typeface="Times New Roman" pitchFamily="18" charset="0"/>
            </a:endParaRPr>
          </a:p>
        </p:txBody>
      </p:sp>
      <p:sp>
        <p:nvSpPr>
          <p:cNvPr id="66942" name="Text Box 540"/>
          <p:cNvSpPr txBox="1">
            <a:spLocks noChangeArrowheads="1"/>
          </p:cNvSpPr>
          <p:nvPr/>
        </p:nvSpPr>
        <p:spPr bwMode="auto">
          <a:xfrm>
            <a:off x="984250" y="4227513"/>
            <a:ext cx="287338"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000000"/>
                </a:solidFill>
              </a:rPr>
              <a:t>1CD1</a:t>
            </a:r>
            <a:endParaRPr lang="en-US" sz="2200">
              <a:latin typeface="Times New Roman" pitchFamily="18" charset="0"/>
            </a:endParaRPr>
          </a:p>
        </p:txBody>
      </p:sp>
      <p:sp>
        <p:nvSpPr>
          <p:cNvPr id="66943" name="Text Box 541"/>
          <p:cNvSpPr txBox="1">
            <a:spLocks noChangeArrowheads="1"/>
          </p:cNvSpPr>
          <p:nvPr/>
        </p:nvSpPr>
        <p:spPr bwMode="auto">
          <a:xfrm>
            <a:off x="3048000" y="4227513"/>
            <a:ext cx="307975" cy="1222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000000"/>
                </a:solidFill>
              </a:rPr>
              <a:t>1AD1 </a:t>
            </a:r>
            <a:endParaRPr lang="en-US" sz="2200">
              <a:latin typeface="Times New Roman" pitchFamily="18" charset="0"/>
            </a:endParaRPr>
          </a:p>
        </p:txBody>
      </p:sp>
      <p:sp>
        <p:nvSpPr>
          <p:cNvPr id="66944" name="Text Box 542"/>
          <p:cNvSpPr txBox="1">
            <a:spLocks noChangeArrowheads="1"/>
          </p:cNvSpPr>
          <p:nvPr/>
        </p:nvSpPr>
        <p:spPr bwMode="auto">
          <a:xfrm>
            <a:off x="609600" y="5983288"/>
            <a:ext cx="35242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1CY1A</a:t>
            </a:r>
            <a:endParaRPr lang="en-US" sz="2200">
              <a:latin typeface="Times New Roman" pitchFamily="18" charset="0"/>
            </a:endParaRPr>
          </a:p>
        </p:txBody>
      </p:sp>
      <p:sp>
        <p:nvSpPr>
          <p:cNvPr id="66945" name="Text Box 543"/>
          <p:cNvSpPr txBox="1">
            <a:spLocks noChangeArrowheads="1"/>
          </p:cNvSpPr>
          <p:nvPr/>
        </p:nvSpPr>
        <p:spPr bwMode="auto">
          <a:xfrm>
            <a:off x="1738313" y="5356225"/>
            <a:ext cx="646112" cy="9683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600">
                <a:solidFill>
                  <a:srgbClr val="000000"/>
                </a:solidFill>
              </a:rPr>
              <a:t>RHR ISOLATION</a:t>
            </a:r>
            <a:endParaRPr lang="en-US" sz="2200">
              <a:latin typeface="Times New Roman" pitchFamily="18" charset="0"/>
            </a:endParaRPr>
          </a:p>
        </p:txBody>
      </p:sp>
      <p:sp>
        <p:nvSpPr>
          <p:cNvPr id="66946" name="Text Box 544"/>
          <p:cNvSpPr txBox="1">
            <a:spLocks noChangeArrowheads="1"/>
          </p:cNvSpPr>
          <p:nvPr/>
        </p:nvSpPr>
        <p:spPr bwMode="auto">
          <a:xfrm>
            <a:off x="1738313" y="5459413"/>
            <a:ext cx="455612"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600">
                <a:solidFill>
                  <a:srgbClr val="000000"/>
                </a:solidFill>
              </a:rPr>
              <a:t>        VALVE</a:t>
            </a:r>
            <a:endParaRPr lang="en-US" sz="2200">
              <a:latin typeface="Times New Roman" pitchFamily="18" charset="0"/>
            </a:endParaRPr>
          </a:p>
        </p:txBody>
      </p:sp>
      <p:sp>
        <p:nvSpPr>
          <p:cNvPr id="66947" name="Text Box 545"/>
          <p:cNvSpPr txBox="1">
            <a:spLocks noChangeArrowheads="1"/>
          </p:cNvSpPr>
          <p:nvPr/>
        </p:nvSpPr>
        <p:spPr bwMode="auto">
          <a:xfrm>
            <a:off x="2797175" y="5988050"/>
            <a:ext cx="347663" cy="12541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1AY1A</a:t>
            </a:r>
            <a:endParaRPr lang="en-US" sz="2200">
              <a:latin typeface="Times New Roman" pitchFamily="18" charset="0"/>
            </a:endParaRPr>
          </a:p>
        </p:txBody>
      </p:sp>
      <p:sp>
        <p:nvSpPr>
          <p:cNvPr id="66948" name="Text Box 546"/>
          <p:cNvSpPr txBox="1">
            <a:spLocks noChangeArrowheads="1"/>
          </p:cNvSpPr>
          <p:nvPr/>
        </p:nvSpPr>
        <p:spPr bwMode="auto">
          <a:xfrm>
            <a:off x="3554413" y="5992813"/>
            <a:ext cx="347662"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1AY2A</a:t>
            </a:r>
            <a:endParaRPr lang="en-US" sz="2200">
              <a:latin typeface="Times New Roman" pitchFamily="18" charset="0"/>
            </a:endParaRPr>
          </a:p>
        </p:txBody>
      </p:sp>
      <p:sp>
        <p:nvSpPr>
          <p:cNvPr id="66949" name="Text Box 547"/>
          <p:cNvSpPr txBox="1">
            <a:spLocks noChangeArrowheads="1"/>
          </p:cNvSpPr>
          <p:nvPr/>
        </p:nvSpPr>
        <p:spPr bwMode="auto">
          <a:xfrm>
            <a:off x="758825" y="4787900"/>
            <a:ext cx="37782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1CD1M</a:t>
            </a:r>
            <a:endParaRPr lang="en-US" sz="2200">
              <a:latin typeface="Times New Roman" pitchFamily="18" charset="0"/>
            </a:endParaRPr>
          </a:p>
        </p:txBody>
      </p:sp>
      <p:sp>
        <p:nvSpPr>
          <p:cNvPr id="66950" name="Text Box 548"/>
          <p:cNvSpPr txBox="1">
            <a:spLocks noChangeArrowheads="1"/>
          </p:cNvSpPr>
          <p:nvPr/>
        </p:nvSpPr>
        <p:spPr bwMode="auto">
          <a:xfrm>
            <a:off x="1258888" y="4784725"/>
            <a:ext cx="34607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1CD11</a:t>
            </a:r>
            <a:endParaRPr lang="en-US" sz="2200">
              <a:latin typeface="Times New Roman" pitchFamily="18" charset="0"/>
            </a:endParaRPr>
          </a:p>
        </p:txBody>
      </p:sp>
      <p:sp>
        <p:nvSpPr>
          <p:cNvPr id="66951" name="Text Box 549"/>
          <p:cNvSpPr txBox="1">
            <a:spLocks noChangeArrowheads="1"/>
          </p:cNvSpPr>
          <p:nvPr/>
        </p:nvSpPr>
        <p:spPr bwMode="auto">
          <a:xfrm>
            <a:off x="2913063" y="4759325"/>
            <a:ext cx="341312"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1AD11</a:t>
            </a:r>
            <a:endParaRPr lang="en-US" sz="2200">
              <a:latin typeface="Times New Roman" pitchFamily="18" charset="0"/>
            </a:endParaRPr>
          </a:p>
        </p:txBody>
      </p:sp>
      <p:sp>
        <p:nvSpPr>
          <p:cNvPr id="66952" name="Text Box 550"/>
          <p:cNvSpPr txBox="1">
            <a:spLocks noChangeArrowheads="1"/>
          </p:cNvSpPr>
          <p:nvPr/>
        </p:nvSpPr>
        <p:spPr bwMode="auto">
          <a:xfrm>
            <a:off x="3371850" y="4762500"/>
            <a:ext cx="33972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1AD12</a:t>
            </a:r>
            <a:endParaRPr lang="en-US" sz="2200">
              <a:latin typeface="Times New Roman" pitchFamily="18" charset="0"/>
            </a:endParaRPr>
          </a:p>
        </p:txBody>
      </p:sp>
      <p:sp>
        <p:nvSpPr>
          <p:cNvPr id="66953" name="Text Box 551"/>
          <p:cNvSpPr txBox="1">
            <a:spLocks noChangeArrowheads="1"/>
          </p:cNvSpPr>
          <p:nvPr/>
        </p:nvSpPr>
        <p:spPr bwMode="auto">
          <a:xfrm>
            <a:off x="4068763" y="4756150"/>
            <a:ext cx="369887" cy="12223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1AD1M</a:t>
            </a:r>
            <a:endParaRPr lang="en-US" sz="2200">
              <a:latin typeface="Times New Roman" pitchFamily="18" charset="0"/>
            </a:endParaRPr>
          </a:p>
        </p:txBody>
      </p:sp>
      <p:sp>
        <p:nvSpPr>
          <p:cNvPr id="66954" name="Text Box 552"/>
          <p:cNvSpPr txBox="1">
            <a:spLocks noChangeArrowheads="1"/>
          </p:cNvSpPr>
          <p:nvPr/>
        </p:nvSpPr>
        <p:spPr bwMode="auto">
          <a:xfrm>
            <a:off x="1890713" y="3562350"/>
            <a:ext cx="357187" cy="12223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1CD1B</a:t>
            </a:r>
            <a:endParaRPr lang="en-US" sz="2200">
              <a:latin typeface="Times New Roman" pitchFamily="18" charset="0"/>
            </a:endParaRPr>
          </a:p>
        </p:txBody>
      </p:sp>
      <p:sp>
        <p:nvSpPr>
          <p:cNvPr id="66955" name="Text Box 553"/>
          <p:cNvSpPr txBox="1">
            <a:spLocks noChangeArrowheads="1"/>
          </p:cNvSpPr>
          <p:nvPr/>
        </p:nvSpPr>
        <p:spPr bwMode="auto">
          <a:xfrm>
            <a:off x="4103688" y="3560763"/>
            <a:ext cx="350837"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1AD1B</a:t>
            </a:r>
            <a:endParaRPr lang="en-US" sz="2200">
              <a:latin typeface="Times New Roman" pitchFamily="18" charset="0"/>
            </a:endParaRPr>
          </a:p>
        </p:txBody>
      </p:sp>
      <p:sp>
        <p:nvSpPr>
          <p:cNvPr id="66956" name="Text Box 554"/>
          <p:cNvSpPr txBox="1">
            <a:spLocks noChangeArrowheads="1"/>
          </p:cNvSpPr>
          <p:nvPr/>
        </p:nvSpPr>
        <p:spPr bwMode="auto">
          <a:xfrm>
            <a:off x="376238" y="5399088"/>
            <a:ext cx="37782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1CD1I3</a:t>
            </a:r>
            <a:endParaRPr lang="en-US" sz="2200">
              <a:latin typeface="Times New Roman" pitchFamily="18" charset="0"/>
            </a:endParaRPr>
          </a:p>
        </p:txBody>
      </p:sp>
      <p:sp>
        <p:nvSpPr>
          <p:cNvPr id="66957" name="Text Box 555"/>
          <p:cNvSpPr txBox="1">
            <a:spLocks noChangeArrowheads="1"/>
          </p:cNvSpPr>
          <p:nvPr/>
        </p:nvSpPr>
        <p:spPr bwMode="auto">
          <a:xfrm>
            <a:off x="2560638" y="5391150"/>
            <a:ext cx="374650" cy="12541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1AD1I1</a:t>
            </a:r>
            <a:endParaRPr lang="en-US" sz="2200">
              <a:latin typeface="Times New Roman" pitchFamily="18" charset="0"/>
            </a:endParaRPr>
          </a:p>
        </p:txBody>
      </p:sp>
      <p:sp>
        <p:nvSpPr>
          <p:cNvPr id="66958" name="Text Box 556"/>
          <p:cNvSpPr txBox="1">
            <a:spLocks noChangeArrowheads="1"/>
          </p:cNvSpPr>
          <p:nvPr/>
        </p:nvSpPr>
        <p:spPr bwMode="auto">
          <a:xfrm>
            <a:off x="1824038" y="4968875"/>
            <a:ext cx="374650" cy="12223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1CD1I5</a:t>
            </a:r>
            <a:endParaRPr lang="en-US" sz="2200">
              <a:latin typeface="Times New Roman" pitchFamily="18" charset="0"/>
            </a:endParaRPr>
          </a:p>
        </p:txBody>
      </p:sp>
      <p:sp>
        <p:nvSpPr>
          <p:cNvPr id="66959" name="Text Box 557"/>
          <p:cNvSpPr txBox="1">
            <a:spLocks noChangeArrowheads="1"/>
          </p:cNvSpPr>
          <p:nvPr/>
        </p:nvSpPr>
        <p:spPr bwMode="auto">
          <a:xfrm>
            <a:off x="3783013" y="5394325"/>
            <a:ext cx="436562"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1AD1I11</a:t>
            </a:r>
            <a:endParaRPr lang="en-US" sz="2200">
              <a:latin typeface="Times New Roman" pitchFamily="18" charset="0"/>
            </a:endParaRPr>
          </a:p>
        </p:txBody>
      </p:sp>
      <p:sp>
        <p:nvSpPr>
          <p:cNvPr id="66960" name="AutoShape 558"/>
          <p:cNvSpPr>
            <a:spLocks noChangeArrowheads="1"/>
          </p:cNvSpPr>
          <p:nvPr/>
        </p:nvSpPr>
        <p:spPr bwMode="auto">
          <a:xfrm>
            <a:off x="3325813" y="3554413"/>
            <a:ext cx="438150" cy="292100"/>
          </a:xfrm>
          <a:prstGeom prst="roundRect">
            <a:avLst>
              <a:gd name="adj" fmla="val 14921"/>
            </a:avLst>
          </a:prstGeom>
          <a:solidFill>
            <a:srgbClr val="BF4100"/>
          </a:solidFill>
          <a:ln w="9525">
            <a:solidFill>
              <a:srgbClr val="BF4100"/>
            </a:solidFill>
            <a:round/>
            <a:headEnd/>
            <a:tailEnd/>
          </a:ln>
        </p:spPr>
        <p:txBody>
          <a:bodyPr wrap="none" anchor="ctr"/>
          <a:lstStyle/>
          <a:p>
            <a:endParaRPr lang="en-US"/>
          </a:p>
        </p:txBody>
      </p:sp>
      <p:sp>
        <p:nvSpPr>
          <p:cNvPr id="66961" name="Text Box 559"/>
          <p:cNvSpPr txBox="1">
            <a:spLocks noChangeArrowheads="1"/>
          </p:cNvSpPr>
          <p:nvPr/>
        </p:nvSpPr>
        <p:spPr bwMode="auto">
          <a:xfrm>
            <a:off x="3336925" y="3648075"/>
            <a:ext cx="444500" cy="12223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1AD1CA</a:t>
            </a:r>
            <a:endParaRPr lang="en-US" sz="2200">
              <a:latin typeface="Times New Roman" pitchFamily="18" charset="0"/>
            </a:endParaRPr>
          </a:p>
        </p:txBody>
      </p:sp>
      <p:sp>
        <p:nvSpPr>
          <p:cNvPr id="66962" name="AutoShape 560"/>
          <p:cNvSpPr>
            <a:spLocks noChangeArrowheads="1"/>
          </p:cNvSpPr>
          <p:nvPr/>
        </p:nvSpPr>
        <p:spPr bwMode="auto">
          <a:xfrm>
            <a:off x="2546350" y="3565525"/>
            <a:ext cx="439738" cy="292100"/>
          </a:xfrm>
          <a:prstGeom prst="roundRect">
            <a:avLst>
              <a:gd name="adj" fmla="val 14921"/>
            </a:avLst>
          </a:prstGeom>
          <a:solidFill>
            <a:srgbClr val="BF4100"/>
          </a:solidFill>
          <a:ln w="9525">
            <a:solidFill>
              <a:srgbClr val="BF4100"/>
            </a:solidFill>
            <a:round/>
            <a:headEnd/>
            <a:tailEnd/>
          </a:ln>
        </p:spPr>
        <p:txBody>
          <a:bodyPr wrap="none" anchor="ctr"/>
          <a:lstStyle/>
          <a:p>
            <a:endParaRPr lang="en-US"/>
          </a:p>
        </p:txBody>
      </p:sp>
      <p:sp>
        <p:nvSpPr>
          <p:cNvPr id="66963" name="Text Box 561"/>
          <p:cNvSpPr txBox="1">
            <a:spLocks noChangeArrowheads="1"/>
          </p:cNvSpPr>
          <p:nvPr/>
        </p:nvSpPr>
        <p:spPr bwMode="auto">
          <a:xfrm>
            <a:off x="2555875" y="3656013"/>
            <a:ext cx="442913"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FFFFFF"/>
                </a:solidFill>
              </a:rPr>
              <a:t>1AD1CB</a:t>
            </a:r>
            <a:endParaRPr lang="en-US" sz="2200">
              <a:latin typeface="Times New Roman" pitchFamily="18" charset="0"/>
            </a:endParaRPr>
          </a:p>
        </p:txBody>
      </p:sp>
      <p:sp>
        <p:nvSpPr>
          <p:cNvPr id="66964" name="Text Box 562"/>
          <p:cNvSpPr txBox="1">
            <a:spLocks noChangeArrowheads="1"/>
          </p:cNvSpPr>
          <p:nvPr/>
        </p:nvSpPr>
        <p:spPr bwMode="auto">
          <a:xfrm>
            <a:off x="854075" y="5151438"/>
            <a:ext cx="296863" cy="1222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1ABA</a:t>
            </a:r>
            <a:endParaRPr lang="en-US" sz="2200">
              <a:latin typeface="Times New Roman" pitchFamily="18" charset="0"/>
            </a:endParaRPr>
          </a:p>
        </p:txBody>
      </p:sp>
      <p:sp>
        <p:nvSpPr>
          <p:cNvPr id="66965" name="Text Box 563"/>
          <p:cNvSpPr txBox="1">
            <a:spLocks noChangeArrowheads="1"/>
          </p:cNvSpPr>
          <p:nvPr/>
        </p:nvSpPr>
        <p:spPr bwMode="auto">
          <a:xfrm>
            <a:off x="3024188" y="5157788"/>
            <a:ext cx="303212"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1ABC</a:t>
            </a:r>
            <a:endParaRPr lang="en-US" sz="2200">
              <a:latin typeface="Times New Roman" pitchFamily="18" charset="0"/>
            </a:endParaRPr>
          </a:p>
        </p:txBody>
      </p:sp>
      <p:sp>
        <p:nvSpPr>
          <p:cNvPr id="66966" name="Text Box 564"/>
          <p:cNvSpPr txBox="1">
            <a:spLocks noChangeArrowheads="1"/>
          </p:cNvSpPr>
          <p:nvPr/>
        </p:nvSpPr>
        <p:spPr bwMode="auto">
          <a:xfrm>
            <a:off x="3343275" y="5159375"/>
            <a:ext cx="285750" cy="12223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1ABB</a:t>
            </a:r>
            <a:endParaRPr lang="en-US" sz="2200">
              <a:latin typeface="Times New Roman" pitchFamily="18" charset="0"/>
            </a:endParaRPr>
          </a:p>
        </p:txBody>
      </p:sp>
      <p:sp>
        <p:nvSpPr>
          <p:cNvPr id="66967" name="Text Box 565"/>
          <p:cNvSpPr txBox="1">
            <a:spLocks noChangeArrowheads="1"/>
          </p:cNvSpPr>
          <p:nvPr/>
        </p:nvSpPr>
        <p:spPr bwMode="auto">
          <a:xfrm>
            <a:off x="3963988" y="4975225"/>
            <a:ext cx="285750"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a:solidFill>
                  <a:srgbClr val="000000"/>
                </a:solidFill>
              </a:rPr>
              <a:t>1ABB</a:t>
            </a:r>
            <a:endParaRPr lang="en-US" sz="2200">
              <a:latin typeface="Times New Roman" pitchFamily="18" charset="0"/>
            </a:endParaRPr>
          </a:p>
        </p:txBody>
      </p:sp>
      <p:sp>
        <p:nvSpPr>
          <p:cNvPr id="66968" name="Line 566"/>
          <p:cNvSpPr>
            <a:spLocks noChangeShapeType="1"/>
          </p:cNvSpPr>
          <p:nvPr/>
        </p:nvSpPr>
        <p:spPr bwMode="auto">
          <a:xfrm>
            <a:off x="503238" y="763588"/>
            <a:ext cx="0" cy="468312"/>
          </a:xfrm>
          <a:prstGeom prst="line">
            <a:avLst/>
          </a:prstGeom>
          <a:noFill/>
          <a:ln w="19050">
            <a:solidFill>
              <a:srgbClr val="BF4100"/>
            </a:solidFill>
            <a:round/>
            <a:headEnd/>
            <a:tailEnd/>
          </a:ln>
        </p:spPr>
        <p:txBody>
          <a:bodyPr wrap="none" anchor="ctr"/>
          <a:lstStyle/>
          <a:p>
            <a:endParaRPr lang="en-US"/>
          </a:p>
        </p:txBody>
      </p:sp>
      <p:sp>
        <p:nvSpPr>
          <p:cNvPr id="66969" name="Line 567"/>
          <p:cNvSpPr>
            <a:spLocks noChangeShapeType="1"/>
          </p:cNvSpPr>
          <p:nvPr/>
        </p:nvSpPr>
        <p:spPr bwMode="auto">
          <a:xfrm>
            <a:off x="1563688" y="763588"/>
            <a:ext cx="0" cy="468312"/>
          </a:xfrm>
          <a:prstGeom prst="line">
            <a:avLst/>
          </a:prstGeom>
          <a:noFill/>
          <a:ln w="19050">
            <a:solidFill>
              <a:srgbClr val="BF4100"/>
            </a:solidFill>
            <a:round/>
            <a:headEnd/>
            <a:tailEnd/>
          </a:ln>
        </p:spPr>
        <p:txBody>
          <a:bodyPr wrap="none" anchor="ctr"/>
          <a:lstStyle/>
          <a:p>
            <a:endParaRPr lang="en-US"/>
          </a:p>
        </p:txBody>
      </p:sp>
      <p:sp>
        <p:nvSpPr>
          <p:cNvPr id="66970" name="Line 568"/>
          <p:cNvSpPr>
            <a:spLocks noChangeShapeType="1"/>
          </p:cNvSpPr>
          <p:nvPr/>
        </p:nvSpPr>
        <p:spPr bwMode="auto">
          <a:xfrm>
            <a:off x="2598738" y="763588"/>
            <a:ext cx="0" cy="468312"/>
          </a:xfrm>
          <a:prstGeom prst="line">
            <a:avLst/>
          </a:prstGeom>
          <a:noFill/>
          <a:ln w="19050">
            <a:solidFill>
              <a:srgbClr val="BF4100"/>
            </a:solidFill>
            <a:round/>
            <a:headEnd/>
            <a:tailEnd/>
          </a:ln>
        </p:spPr>
        <p:txBody>
          <a:bodyPr wrap="none" anchor="ctr"/>
          <a:lstStyle/>
          <a:p>
            <a:endParaRPr lang="en-US"/>
          </a:p>
        </p:txBody>
      </p:sp>
      <p:sp>
        <p:nvSpPr>
          <p:cNvPr id="66971" name="Line 569"/>
          <p:cNvSpPr>
            <a:spLocks noChangeShapeType="1"/>
          </p:cNvSpPr>
          <p:nvPr/>
        </p:nvSpPr>
        <p:spPr bwMode="auto">
          <a:xfrm flipH="1">
            <a:off x="3463925" y="776288"/>
            <a:ext cx="3175" cy="98425"/>
          </a:xfrm>
          <a:prstGeom prst="line">
            <a:avLst/>
          </a:prstGeom>
          <a:noFill/>
          <a:ln w="19050">
            <a:solidFill>
              <a:srgbClr val="FF6088"/>
            </a:solidFill>
            <a:round/>
            <a:headEnd/>
            <a:tailEnd/>
          </a:ln>
        </p:spPr>
        <p:txBody>
          <a:bodyPr wrap="none" anchor="ctr"/>
          <a:lstStyle/>
          <a:p>
            <a:endParaRPr lang="en-US"/>
          </a:p>
        </p:txBody>
      </p:sp>
      <p:sp>
        <p:nvSpPr>
          <p:cNvPr id="66972" name="Oval 570"/>
          <p:cNvSpPr>
            <a:spLocks noChangeArrowheads="1"/>
          </p:cNvSpPr>
          <p:nvPr/>
        </p:nvSpPr>
        <p:spPr bwMode="auto">
          <a:xfrm>
            <a:off x="452438" y="1323975"/>
            <a:ext cx="117475" cy="1127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73" name="AutoShape 571"/>
          <p:cNvSpPr>
            <a:spLocks noChangeArrowheads="1"/>
          </p:cNvSpPr>
          <p:nvPr/>
        </p:nvSpPr>
        <p:spPr bwMode="auto">
          <a:xfrm flipV="1">
            <a:off x="398463" y="1322388"/>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74" name="Line 572"/>
          <p:cNvSpPr>
            <a:spLocks noChangeShapeType="1"/>
          </p:cNvSpPr>
          <p:nvPr/>
        </p:nvSpPr>
        <p:spPr bwMode="auto">
          <a:xfrm>
            <a:off x="504825" y="1182688"/>
            <a:ext cx="0" cy="123825"/>
          </a:xfrm>
          <a:prstGeom prst="line">
            <a:avLst/>
          </a:prstGeom>
          <a:noFill/>
          <a:ln w="19050">
            <a:solidFill>
              <a:srgbClr val="BF4100"/>
            </a:solidFill>
            <a:round/>
            <a:headEnd/>
            <a:tailEnd/>
          </a:ln>
        </p:spPr>
        <p:txBody>
          <a:bodyPr wrap="none" anchor="ctr"/>
          <a:lstStyle/>
          <a:p>
            <a:endParaRPr lang="en-US"/>
          </a:p>
        </p:txBody>
      </p:sp>
      <p:sp>
        <p:nvSpPr>
          <p:cNvPr id="66975" name="Oval 573"/>
          <p:cNvSpPr>
            <a:spLocks noChangeArrowheads="1"/>
          </p:cNvSpPr>
          <p:nvPr/>
        </p:nvSpPr>
        <p:spPr bwMode="auto">
          <a:xfrm>
            <a:off x="485775" y="1306513"/>
            <a:ext cx="46038" cy="333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76" name="Line 574"/>
          <p:cNvSpPr>
            <a:spLocks noChangeShapeType="1"/>
          </p:cNvSpPr>
          <p:nvPr/>
        </p:nvSpPr>
        <p:spPr bwMode="auto">
          <a:xfrm>
            <a:off x="504825" y="1460500"/>
            <a:ext cx="0" cy="122238"/>
          </a:xfrm>
          <a:prstGeom prst="line">
            <a:avLst/>
          </a:prstGeom>
          <a:noFill/>
          <a:ln w="19050">
            <a:solidFill>
              <a:srgbClr val="BF4100"/>
            </a:solidFill>
            <a:round/>
            <a:headEnd/>
            <a:tailEnd/>
          </a:ln>
        </p:spPr>
        <p:txBody>
          <a:bodyPr wrap="none" anchor="ctr"/>
          <a:lstStyle/>
          <a:p>
            <a:endParaRPr lang="en-US"/>
          </a:p>
        </p:txBody>
      </p:sp>
      <p:sp>
        <p:nvSpPr>
          <p:cNvPr id="66977" name="Oval 575"/>
          <p:cNvSpPr>
            <a:spLocks noChangeArrowheads="1"/>
          </p:cNvSpPr>
          <p:nvPr/>
        </p:nvSpPr>
        <p:spPr bwMode="auto">
          <a:xfrm>
            <a:off x="485775" y="1422400"/>
            <a:ext cx="46038"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78" name="Oval 576"/>
          <p:cNvSpPr>
            <a:spLocks noChangeArrowheads="1"/>
          </p:cNvSpPr>
          <p:nvPr/>
        </p:nvSpPr>
        <p:spPr bwMode="auto">
          <a:xfrm>
            <a:off x="1512888" y="1323975"/>
            <a:ext cx="117475" cy="1127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79" name="AutoShape 577"/>
          <p:cNvSpPr>
            <a:spLocks noChangeArrowheads="1"/>
          </p:cNvSpPr>
          <p:nvPr/>
        </p:nvSpPr>
        <p:spPr bwMode="auto">
          <a:xfrm flipV="1">
            <a:off x="1457325" y="1322388"/>
            <a:ext cx="120650"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80" name="Line 578"/>
          <p:cNvSpPr>
            <a:spLocks noChangeShapeType="1"/>
          </p:cNvSpPr>
          <p:nvPr/>
        </p:nvSpPr>
        <p:spPr bwMode="auto">
          <a:xfrm>
            <a:off x="1565275" y="1182688"/>
            <a:ext cx="0" cy="123825"/>
          </a:xfrm>
          <a:prstGeom prst="line">
            <a:avLst/>
          </a:prstGeom>
          <a:noFill/>
          <a:ln w="19050">
            <a:solidFill>
              <a:srgbClr val="BF4100"/>
            </a:solidFill>
            <a:round/>
            <a:headEnd/>
            <a:tailEnd/>
          </a:ln>
        </p:spPr>
        <p:txBody>
          <a:bodyPr wrap="none" anchor="ctr"/>
          <a:lstStyle/>
          <a:p>
            <a:endParaRPr lang="en-US"/>
          </a:p>
        </p:txBody>
      </p:sp>
      <p:sp>
        <p:nvSpPr>
          <p:cNvPr id="66981" name="Oval 579"/>
          <p:cNvSpPr>
            <a:spLocks noChangeArrowheads="1"/>
          </p:cNvSpPr>
          <p:nvPr/>
        </p:nvSpPr>
        <p:spPr bwMode="auto">
          <a:xfrm>
            <a:off x="1547813" y="1306513"/>
            <a:ext cx="46037" cy="333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82" name="Line 580"/>
          <p:cNvSpPr>
            <a:spLocks noChangeShapeType="1"/>
          </p:cNvSpPr>
          <p:nvPr/>
        </p:nvSpPr>
        <p:spPr bwMode="auto">
          <a:xfrm>
            <a:off x="1563688" y="1460500"/>
            <a:ext cx="0" cy="119063"/>
          </a:xfrm>
          <a:prstGeom prst="line">
            <a:avLst/>
          </a:prstGeom>
          <a:noFill/>
          <a:ln w="19050">
            <a:solidFill>
              <a:srgbClr val="BF4100"/>
            </a:solidFill>
            <a:round/>
            <a:headEnd/>
            <a:tailEnd/>
          </a:ln>
        </p:spPr>
        <p:txBody>
          <a:bodyPr wrap="none" anchor="ctr"/>
          <a:lstStyle/>
          <a:p>
            <a:endParaRPr lang="en-US"/>
          </a:p>
        </p:txBody>
      </p:sp>
      <p:sp>
        <p:nvSpPr>
          <p:cNvPr id="66983" name="Oval 581"/>
          <p:cNvSpPr>
            <a:spLocks noChangeArrowheads="1"/>
          </p:cNvSpPr>
          <p:nvPr/>
        </p:nvSpPr>
        <p:spPr bwMode="auto">
          <a:xfrm>
            <a:off x="1547813" y="1422400"/>
            <a:ext cx="46037"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84" name="Line 582"/>
          <p:cNvSpPr>
            <a:spLocks noChangeShapeType="1"/>
          </p:cNvSpPr>
          <p:nvPr/>
        </p:nvSpPr>
        <p:spPr bwMode="auto">
          <a:xfrm>
            <a:off x="3463925" y="1146175"/>
            <a:ext cx="0" cy="122238"/>
          </a:xfrm>
          <a:prstGeom prst="line">
            <a:avLst/>
          </a:prstGeom>
          <a:noFill/>
          <a:ln w="19050">
            <a:solidFill>
              <a:srgbClr val="FF6088"/>
            </a:solidFill>
            <a:round/>
            <a:headEnd/>
            <a:tailEnd/>
          </a:ln>
        </p:spPr>
        <p:txBody>
          <a:bodyPr wrap="none" anchor="ctr"/>
          <a:lstStyle/>
          <a:p>
            <a:endParaRPr lang="en-US"/>
          </a:p>
        </p:txBody>
      </p:sp>
      <p:sp>
        <p:nvSpPr>
          <p:cNvPr id="66985" name="Line 583"/>
          <p:cNvSpPr>
            <a:spLocks noChangeShapeType="1"/>
          </p:cNvSpPr>
          <p:nvPr/>
        </p:nvSpPr>
        <p:spPr bwMode="auto">
          <a:xfrm>
            <a:off x="3463925" y="863600"/>
            <a:ext cx="0" cy="123825"/>
          </a:xfrm>
          <a:prstGeom prst="line">
            <a:avLst/>
          </a:prstGeom>
          <a:noFill/>
          <a:ln w="19050">
            <a:solidFill>
              <a:srgbClr val="FF6088"/>
            </a:solidFill>
            <a:round/>
            <a:headEnd/>
            <a:tailEnd/>
          </a:ln>
        </p:spPr>
        <p:txBody>
          <a:bodyPr wrap="none" anchor="ctr"/>
          <a:lstStyle/>
          <a:p>
            <a:endParaRPr lang="en-US"/>
          </a:p>
        </p:txBody>
      </p:sp>
      <p:sp>
        <p:nvSpPr>
          <p:cNvPr id="66986" name="Oval 584"/>
          <p:cNvSpPr>
            <a:spLocks noChangeArrowheads="1"/>
          </p:cNvSpPr>
          <p:nvPr/>
        </p:nvSpPr>
        <p:spPr bwMode="auto">
          <a:xfrm>
            <a:off x="3411538" y="1006475"/>
            <a:ext cx="117475" cy="112713"/>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6987" name="AutoShape 585"/>
          <p:cNvSpPr>
            <a:spLocks noChangeArrowheads="1"/>
          </p:cNvSpPr>
          <p:nvPr/>
        </p:nvSpPr>
        <p:spPr bwMode="auto">
          <a:xfrm flipV="1">
            <a:off x="3357563" y="1004888"/>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88" name="Oval 586"/>
          <p:cNvSpPr>
            <a:spLocks noChangeArrowheads="1"/>
          </p:cNvSpPr>
          <p:nvPr/>
        </p:nvSpPr>
        <p:spPr bwMode="auto">
          <a:xfrm>
            <a:off x="3446463" y="987425"/>
            <a:ext cx="44450" cy="36513"/>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6989" name="Oval 587"/>
          <p:cNvSpPr>
            <a:spLocks noChangeArrowheads="1"/>
          </p:cNvSpPr>
          <p:nvPr/>
        </p:nvSpPr>
        <p:spPr bwMode="auto">
          <a:xfrm>
            <a:off x="3446463" y="1104900"/>
            <a:ext cx="44450"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6990" name="Oval 588"/>
          <p:cNvSpPr>
            <a:spLocks noChangeArrowheads="1"/>
          </p:cNvSpPr>
          <p:nvPr/>
        </p:nvSpPr>
        <p:spPr bwMode="auto">
          <a:xfrm>
            <a:off x="2541588" y="1323975"/>
            <a:ext cx="117475" cy="1127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91" name="AutoShape 589"/>
          <p:cNvSpPr>
            <a:spLocks noChangeArrowheads="1"/>
          </p:cNvSpPr>
          <p:nvPr/>
        </p:nvSpPr>
        <p:spPr bwMode="auto">
          <a:xfrm flipV="1">
            <a:off x="2486025" y="1322388"/>
            <a:ext cx="119063"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6992" name="Line 590"/>
          <p:cNvSpPr>
            <a:spLocks noChangeShapeType="1"/>
          </p:cNvSpPr>
          <p:nvPr/>
        </p:nvSpPr>
        <p:spPr bwMode="auto">
          <a:xfrm>
            <a:off x="2598738" y="1182688"/>
            <a:ext cx="0" cy="123825"/>
          </a:xfrm>
          <a:prstGeom prst="line">
            <a:avLst/>
          </a:prstGeom>
          <a:noFill/>
          <a:ln w="19050">
            <a:solidFill>
              <a:srgbClr val="BF4100"/>
            </a:solidFill>
            <a:round/>
            <a:headEnd/>
            <a:tailEnd/>
          </a:ln>
        </p:spPr>
        <p:txBody>
          <a:bodyPr wrap="none" anchor="ctr"/>
          <a:lstStyle/>
          <a:p>
            <a:endParaRPr lang="en-US"/>
          </a:p>
        </p:txBody>
      </p:sp>
      <p:sp>
        <p:nvSpPr>
          <p:cNvPr id="66993" name="Oval 591"/>
          <p:cNvSpPr>
            <a:spLocks noChangeArrowheads="1"/>
          </p:cNvSpPr>
          <p:nvPr/>
        </p:nvSpPr>
        <p:spPr bwMode="auto">
          <a:xfrm>
            <a:off x="2574925" y="1306513"/>
            <a:ext cx="46038" cy="333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94" name="Line 592"/>
          <p:cNvSpPr>
            <a:spLocks noChangeShapeType="1"/>
          </p:cNvSpPr>
          <p:nvPr/>
        </p:nvSpPr>
        <p:spPr bwMode="auto">
          <a:xfrm>
            <a:off x="2593975" y="1460500"/>
            <a:ext cx="0" cy="119063"/>
          </a:xfrm>
          <a:prstGeom prst="line">
            <a:avLst/>
          </a:prstGeom>
          <a:noFill/>
          <a:ln w="19050">
            <a:solidFill>
              <a:srgbClr val="BF4100"/>
            </a:solidFill>
            <a:round/>
            <a:headEnd/>
            <a:tailEnd/>
          </a:ln>
        </p:spPr>
        <p:txBody>
          <a:bodyPr wrap="none" anchor="ctr"/>
          <a:lstStyle/>
          <a:p>
            <a:endParaRPr lang="en-US"/>
          </a:p>
        </p:txBody>
      </p:sp>
      <p:sp>
        <p:nvSpPr>
          <p:cNvPr id="66995" name="Oval 593"/>
          <p:cNvSpPr>
            <a:spLocks noChangeArrowheads="1"/>
          </p:cNvSpPr>
          <p:nvPr/>
        </p:nvSpPr>
        <p:spPr bwMode="auto">
          <a:xfrm>
            <a:off x="2574925" y="1422400"/>
            <a:ext cx="46038"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6996" name="Line 594"/>
          <p:cNvSpPr>
            <a:spLocks noChangeShapeType="1"/>
          </p:cNvSpPr>
          <p:nvPr/>
        </p:nvSpPr>
        <p:spPr bwMode="auto">
          <a:xfrm>
            <a:off x="203200" y="1585913"/>
            <a:ext cx="584200" cy="0"/>
          </a:xfrm>
          <a:prstGeom prst="line">
            <a:avLst/>
          </a:prstGeom>
          <a:noFill/>
          <a:ln w="31750">
            <a:solidFill>
              <a:srgbClr val="BF4100"/>
            </a:solidFill>
            <a:round/>
            <a:headEnd/>
            <a:tailEnd/>
          </a:ln>
        </p:spPr>
        <p:txBody>
          <a:bodyPr wrap="none" anchor="ctr"/>
          <a:lstStyle/>
          <a:p>
            <a:endParaRPr lang="en-US"/>
          </a:p>
        </p:txBody>
      </p:sp>
      <p:sp>
        <p:nvSpPr>
          <p:cNvPr id="66997" name="Line 595"/>
          <p:cNvSpPr>
            <a:spLocks noChangeShapeType="1"/>
          </p:cNvSpPr>
          <p:nvPr/>
        </p:nvSpPr>
        <p:spPr bwMode="auto">
          <a:xfrm>
            <a:off x="1096963" y="1581150"/>
            <a:ext cx="950912" cy="0"/>
          </a:xfrm>
          <a:prstGeom prst="line">
            <a:avLst/>
          </a:prstGeom>
          <a:noFill/>
          <a:ln w="31750">
            <a:solidFill>
              <a:srgbClr val="BF4100"/>
            </a:solidFill>
            <a:round/>
            <a:headEnd/>
            <a:tailEnd/>
          </a:ln>
        </p:spPr>
        <p:txBody>
          <a:bodyPr wrap="none" anchor="ctr"/>
          <a:lstStyle/>
          <a:p>
            <a:endParaRPr lang="en-US"/>
          </a:p>
        </p:txBody>
      </p:sp>
      <p:sp>
        <p:nvSpPr>
          <p:cNvPr id="66998" name="Line 596"/>
          <p:cNvSpPr>
            <a:spLocks noChangeShapeType="1"/>
          </p:cNvSpPr>
          <p:nvPr/>
        </p:nvSpPr>
        <p:spPr bwMode="auto">
          <a:xfrm>
            <a:off x="2301875" y="1581150"/>
            <a:ext cx="585788" cy="0"/>
          </a:xfrm>
          <a:prstGeom prst="line">
            <a:avLst/>
          </a:prstGeom>
          <a:noFill/>
          <a:ln w="31750">
            <a:solidFill>
              <a:srgbClr val="BF4100"/>
            </a:solidFill>
            <a:round/>
            <a:headEnd/>
            <a:tailEnd/>
          </a:ln>
        </p:spPr>
        <p:txBody>
          <a:bodyPr wrap="none" anchor="ctr"/>
          <a:lstStyle/>
          <a:p>
            <a:endParaRPr lang="en-US"/>
          </a:p>
        </p:txBody>
      </p:sp>
      <p:sp>
        <p:nvSpPr>
          <p:cNvPr id="66999" name="Line 597"/>
          <p:cNvSpPr>
            <a:spLocks noChangeShapeType="1"/>
          </p:cNvSpPr>
          <p:nvPr/>
        </p:nvSpPr>
        <p:spPr bwMode="auto">
          <a:xfrm>
            <a:off x="3103563" y="1274763"/>
            <a:ext cx="771525" cy="0"/>
          </a:xfrm>
          <a:prstGeom prst="line">
            <a:avLst/>
          </a:prstGeom>
          <a:noFill/>
          <a:ln w="31750">
            <a:solidFill>
              <a:srgbClr val="FF6088"/>
            </a:solidFill>
            <a:round/>
            <a:headEnd/>
            <a:tailEnd/>
          </a:ln>
        </p:spPr>
        <p:txBody>
          <a:bodyPr wrap="none" anchor="ctr"/>
          <a:lstStyle/>
          <a:p>
            <a:endParaRPr lang="en-US"/>
          </a:p>
        </p:txBody>
      </p:sp>
      <p:sp>
        <p:nvSpPr>
          <p:cNvPr id="67000" name="Oval 598"/>
          <p:cNvSpPr>
            <a:spLocks noChangeArrowheads="1"/>
          </p:cNvSpPr>
          <p:nvPr/>
        </p:nvSpPr>
        <p:spPr bwMode="auto">
          <a:xfrm>
            <a:off x="655638" y="2201863"/>
            <a:ext cx="117475" cy="1143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01" name="AutoShape 599"/>
          <p:cNvSpPr>
            <a:spLocks noChangeArrowheads="1"/>
          </p:cNvSpPr>
          <p:nvPr/>
        </p:nvSpPr>
        <p:spPr bwMode="auto">
          <a:xfrm flipV="1">
            <a:off x="600075" y="2200275"/>
            <a:ext cx="120650"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02" name="Line 600"/>
          <p:cNvSpPr>
            <a:spLocks noChangeShapeType="1"/>
          </p:cNvSpPr>
          <p:nvPr/>
        </p:nvSpPr>
        <p:spPr bwMode="auto">
          <a:xfrm>
            <a:off x="708025" y="2062163"/>
            <a:ext cx="0" cy="122237"/>
          </a:xfrm>
          <a:prstGeom prst="line">
            <a:avLst/>
          </a:prstGeom>
          <a:noFill/>
          <a:ln w="19050">
            <a:solidFill>
              <a:srgbClr val="BF4100"/>
            </a:solidFill>
            <a:round/>
            <a:headEnd/>
            <a:tailEnd/>
          </a:ln>
        </p:spPr>
        <p:txBody>
          <a:bodyPr wrap="none" anchor="ctr"/>
          <a:lstStyle/>
          <a:p>
            <a:endParaRPr lang="en-US"/>
          </a:p>
        </p:txBody>
      </p:sp>
      <p:sp>
        <p:nvSpPr>
          <p:cNvPr id="67003" name="Oval 601"/>
          <p:cNvSpPr>
            <a:spLocks noChangeArrowheads="1"/>
          </p:cNvSpPr>
          <p:nvPr/>
        </p:nvSpPr>
        <p:spPr bwMode="auto">
          <a:xfrm>
            <a:off x="690563" y="2184400"/>
            <a:ext cx="46037"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04" name="Line 602"/>
          <p:cNvSpPr>
            <a:spLocks noChangeShapeType="1"/>
          </p:cNvSpPr>
          <p:nvPr/>
        </p:nvSpPr>
        <p:spPr bwMode="auto">
          <a:xfrm>
            <a:off x="706438" y="2339975"/>
            <a:ext cx="0" cy="122238"/>
          </a:xfrm>
          <a:prstGeom prst="line">
            <a:avLst/>
          </a:prstGeom>
          <a:noFill/>
          <a:ln w="19050">
            <a:solidFill>
              <a:srgbClr val="BF4100"/>
            </a:solidFill>
            <a:round/>
            <a:headEnd/>
            <a:tailEnd/>
          </a:ln>
        </p:spPr>
        <p:txBody>
          <a:bodyPr wrap="none" anchor="ctr"/>
          <a:lstStyle/>
          <a:p>
            <a:endParaRPr lang="en-US"/>
          </a:p>
        </p:txBody>
      </p:sp>
      <p:sp>
        <p:nvSpPr>
          <p:cNvPr id="67005" name="Oval 603"/>
          <p:cNvSpPr>
            <a:spLocks noChangeArrowheads="1"/>
          </p:cNvSpPr>
          <p:nvPr/>
        </p:nvSpPr>
        <p:spPr bwMode="auto">
          <a:xfrm>
            <a:off x="690563" y="2303463"/>
            <a:ext cx="46037"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06" name="Oval 604"/>
          <p:cNvSpPr>
            <a:spLocks noChangeArrowheads="1"/>
          </p:cNvSpPr>
          <p:nvPr/>
        </p:nvSpPr>
        <p:spPr bwMode="auto">
          <a:xfrm>
            <a:off x="209550" y="2201863"/>
            <a:ext cx="117475" cy="1143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07" name="AutoShape 605"/>
          <p:cNvSpPr>
            <a:spLocks noChangeArrowheads="1"/>
          </p:cNvSpPr>
          <p:nvPr/>
        </p:nvSpPr>
        <p:spPr bwMode="auto">
          <a:xfrm flipV="1">
            <a:off x="153988" y="2200275"/>
            <a:ext cx="120650"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08" name="Line 606"/>
          <p:cNvSpPr>
            <a:spLocks noChangeShapeType="1"/>
          </p:cNvSpPr>
          <p:nvPr/>
        </p:nvSpPr>
        <p:spPr bwMode="auto">
          <a:xfrm>
            <a:off x="261938" y="2062163"/>
            <a:ext cx="0" cy="122237"/>
          </a:xfrm>
          <a:prstGeom prst="line">
            <a:avLst/>
          </a:prstGeom>
          <a:noFill/>
          <a:ln w="19050">
            <a:solidFill>
              <a:srgbClr val="BF4100"/>
            </a:solidFill>
            <a:round/>
            <a:headEnd/>
            <a:tailEnd/>
          </a:ln>
        </p:spPr>
        <p:txBody>
          <a:bodyPr wrap="none" anchor="ctr"/>
          <a:lstStyle/>
          <a:p>
            <a:endParaRPr lang="en-US"/>
          </a:p>
        </p:txBody>
      </p:sp>
      <p:sp>
        <p:nvSpPr>
          <p:cNvPr id="67009" name="Oval 607"/>
          <p:cNvSpPr>
            <a:spLocks noChangeArrowheads="1"/>
          </p:cNvSpPr>
          <p:nvPr/>
        </p:nvSpPr>
        <p:spPr bwMode="auto">
          <a:xfrm>
            <a:off x="246063" y="2184400"/>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10" name="Line 608"/>
          <p:cNvSpPr>
            <a:spLocks noChangeShapeType="1"/>
          </p:cNvSpPr>
          <p:nvPr/>
        </p:nvSpPr>
        <p:spPr bwMode="auto">
          <a:xfrm>
            <a:off x="261938" y="2339975"/>
            <a:ext cx="0" cy="122238"/>
          </a:xfrm>
          <a:prstGeom prst="line">
            <a:avLst/>
          </a:prstGeom>
          <a:noFill/>
          <a:ln w="19050">
            <a:solidFill>
              <a:srgbClr val="BF4100"/>
            </a:solidFill>
            <a:round/>
            <a:headEnd/>
            <a:tailEnd/>
          </a:ln>
        </p:spPr>
        <p:txBody>
          <a:bodyPr wrap="none" anchor="ctr"/>
          <a:lstStyle/>
          <a:p>
            <a:endParaRPr lang="en-US"/>
          </a:p>
        </p:txBody>
      </p:sp>
      <p:sp>
        <p:nvSpPr>
          <p:cNvPr id="67011" name="Oval 609"/>
          <p:cNvSpPr>
            <a:spLocks noChangeArrowheads="1"/>
          </p:cNvSpPr>
          <p:nvPr/>
        </p:nvSpPr>
        <p:spPr bwMode="auto">
          <a:xfrm>
            <a:off x="246063" y="2303463"/>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12" name="Line 610"/>
          <p:cNvSpPr>
            <a:spLocks noChangeShapeType="1"/>
          </p:cNvSpPr>
          <p:nvPr/>
        </p:nvSpPr>
        <p:spPr bwMode="auto">
          <a:xfrm>
            <a:off x="3816350" y="1271588"/>
            <a:ext cx="0" cy="187325"/>
          </a:xfrm>
          <a:prstGeom prst="line">
            <a:avLst/>
          </a:prstGeom>
          <a:noFill/>
          <a:ln w="19050">
            <a:solidFill>
              <a:srgbClr val="FF6088"/>
            </a:solidFill>
            <a:round/>
            <a:headEnd/>
            <a:tailEnd/>
          </a:ln>
        </p:spPr>
        <p:txBody>
          <a:bodyPr wrap="none" anchor="ctr"/>
          <a:lstStyle/>
          <a:p>
            <a:endParaRPr lang="en-US"/>
          </a:p>
        </p:txBody>
      </p:sp>
      <p:sp>
        <p:nvSpPr>
          <p:cNvPr id="67013" name="Line 611"/>
          <p:cNvSpPr>
            <a:spLocks noChangeShapeType="1"/>
          </p:cNvSpPr>
          <p:nvPr/>
        </p:nvSpPr>
        <p:spPr bwMode="auto">
          <a:xfrm>
            <a:off x="3817938" y="1620838"/>
            <a:ext cx="0" cy="92075"/>
          </a:xfrm>
          <a:prstGeom prst="line">
            <a:avLst/>
          </a:prstGeom>
          <a:noFill/>
          <a:ln w="19050">
            <a:solidFill>
              <a:srgbClr val="FF6088"/>
            </a:solidFill>
            <a:round/>
            <a:headEnd/>
            <a:tailEnd/>
          </a:ln>
        </p:spPr>
        <p:txBody>
          <a:bodyPr wrap="none" anchor="ctr"/>
          <a:lstStyle/>
          <a:p>
            <a:endParaRPr lang="en-US"/>
          </a:p>
        </p:txBody>
      </p:sp>
      <p:sp>
        <p:nvSpPr>
          <p:cNvPr id="67014" name="Oval 612"/>
          <p:cNvSpPr>
            <a:spLocks noChangeArrowheads="1"/>
          </p:cNvSpPr>
          <p:nvPr/>
        </p:nvSpPr>
        <p:spPr bwMode="auto">
          <a:xfrm>
            <a:off x="3763963" y="1481138"/>
            <a:ext cx="117475"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015" name="AutoShape 613"/>
          <p:cNvSpPr>
            <a:spLocks noChangeArrowheads="1"/>
          </p:cNvSpPr>
          <p:nvPr/>
        </p:nvSpPr>
        <p:spPr bwMode="auto">
          <a:xfrm flipV="1">
            <a:off x="3708400" y="1479550"/>
            <a:ext cx="119063"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16" name="Oval 614"/>
          <p:cNvSpPr>
            <a:spLocks noChangeArrowheads="1"/>
          </p:cNvSpPr>
          <p:nvPr/>
        </p:nvSpPr>
        <p:spPr bwMode="auto">
          <a:xfrm>
            <a:off x="3797300" y="1462088"/>
            <a:ext cx="46038" cy="36512"/>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017" name="Oval 615"/>
          <p:cNvSpPr>
            <a:spLocks noChangeArrowheads="1"/>
          </p:cNvSpPr>
          <p:nvPr/>
        </p:nvSpPr>
        <p:spPr bwMode="auto">
          <a:xfrm>
            <a:off x="3797300" y="1581150"/>
            <a:ext cx="46038" cy="33338"/>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018" name="Oval 616"/>
          <p:cNvSpPr>
            <a:spLocks noChangeArrowheads="1"/>
          </p:cNvSpPr>
          <p:nvPr/>
        </p:nvSpPr>
        <p:spPr bwMode="auto">
          <a:xfrm>
            <a:off x="1119188" y="2195513"/>
            <a:ext cx="119062" cy="1127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19" name="AutoShape 617"/>
          <p:cNvSpPr>
            <a:spLocks noChangeArrowheads="1"/>
          </p:cNvSpPr>
          <p:nvPr/>
        </p:nvSpPr>
        <p:spPr bwMode="auto">
          <a:xfrm flipV="1">
            <a:off x="1066800" y="2193925"/>
            <a:ext cx="115888"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20" name="Line 618"/>
          <p:cNvSpPr>
            <a:spLocks noChangeShapeType="1"/>
          </p:cNvSpPr>
          <p:nvPr/>
        </p:nvSpPr>
        <p:spPr bwMode="auto">
          <a:xfrm>
            <a:off x="1173163" y="2054225"/>
            <a:ext cx="0" cy="122238"/>
          </a:xfrm>
          <a:prstGeom prst="line">
            <a:avLst/>
          </a:prstGeom>
          <a:noFill/>
          <a:ln w="19050">
            <a:solidFill>
              <a:srgbClr val="BF4100"/>
            </a:solidFill>
            <a:round/>
            <a:headEnd/>
            <a:tailEnd/>
          </a:ln>
        </p:spPr>
        <p:txBody>
          <a:bodyPr wrap="none" anchor="ctr"/>
          <a:lstStyle/>
          <a:p>
            <a:endParaRPr lang="en-US"/>
          </a:p>
        </p:txBody>
      </p:sp>
      <p:sp>
        <p:nvSpPr>
          <p:cNvPr id="67021" name="Oval 619"/>
          <p:cNvSpPr>
            <a:spLocks noChangeArrowheads="1"/>
          </p:cNvSpPr>
          <p:nvPr/>
        </p:nvSpPr>
        <p:spPr bwMode="auto">
          <a:xfrm>
            <a:off x="1154113" y="2176463"/>
            <a:ext cx="46037"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22" name="Line 620"/>
          <p:cNvSpPr>
            <a:spLocks noChangeShapeType="1"/>
          </p:cNvSpPr>
          <p:nvPr/>
        </p:nvSpPr>
        <p:spPr bwMode="auto">
          <a:xfrm>
            <a:off x="1171575" y="2332038"/>
            <a:ext cx="0" cy="122237"/>
          </a:xfrm>
          <a:prstGeom prst="line">
            <a:avLst/>
          </a:prstGeom>
          <a:noFill/>
          <a:ln w="19050">
            <a:solidFill>
              <a:srgbClr val="BF4100"/>
            </a:solidFill>
            <a:round/>
            <a:headEnd/>
            <a:tailEnd/>
          </a:ln>
        </p:spPr>
        <p:txBody>
          <a:bodyPr wrap="none" anchor="ctr"/>
          <a:lstStyle/>
          <a:p>
            <a:endParaRPr lang="en-US"/>
          </a:p>
        </p:txBody>
      </p:sp>
      <p:sp>
        <p:nvSpPr>
          <p:cNvPr id="67023" name="Oval 621"/>
          <p:cNvSpPr>
            <a:spLocks noChangeArrowheads="1"/>
          </p:cNvSpPr>
          <p:nvPr/>
        </p:nvSpPr>
        <p:spPr bwMode="auto">
          <a:xfrm>
            <a:off x="1154113" y="2293938"/>
            <a:ext cx="46037"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24" name="Oval 622"/>
          <p:cNvSpPr>
            <a:spLocks noChangeArrowheads="1"/>
          </p:cNvSpPr>
          <p:nvPr/>
        </p:nvSpPr>
        <p:spPr bwMode="auto">
          <a:xfrm>
            <a:off x="1928813" y="2189163"/>
            <a:ext cx="119062" cy="1143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25" name="AutoShape 623"/>
          <p:cNvSpPr>
            <a:spLocks noChangeArrowheads="1"/>
          </p:cNvSpPr>
          <p:nvPr/>
        </p:nvSpPr>
        <p:spPr bwMode="auto">
          <a:xfrm flipV="1">
            <a:off x="1874838" y="2187575"/>
            <a:ext cx="119062"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26" name="Line 624"/>
          <p:cNvSpPr>
            <a:spLocks noChangeShapeType="1"/>
          </p:cNvSpPr>
          <p:nvPr/>
        </p:nvSpPr>
        <p:spPr bwMode="auto">
          <a:xfrm>
            <a:off x="1982788" y="2047875"/>
            <a:ext cx="0" cy="125413"/>
          </a:xfrm>
          <a:prstGeom prst="line">
            <a:avLst/>
          </a:prstGeom>
          <a:noFill/>
          <a:ln w="19050">
            <a:solidFill>
              <a:srgbClr val="BF4100"/>
            </a:solidFill>
            <a:round/>
            <a:headEnd/>
            <a:tailEnd/>
          </a:ln>
        </p:spPr>
        <p:txBody>
          <a:bodyPr wrap="none" anchor="ctr"/>
          <a:lstStyle/>
          <a:p>
            <a:endParaRPr lang="en-US"/>
          </a:p>
        </p:txBody>
      </p:sp>
      <p:sp>
        <p:nvSpPr>
          <p:cNvPr id="67027" name="Oval 625"/>
          <p:cNvSpPr>
            <a:spLocks noChangeArrowheads="1"/>
          </p:cNvSpPr>
          <p:nvPr/>
        </p:nvSpPr>
        <p:spPr bwMode="auto">
          <a:xfrm>
            <a:off x="1963738" y="2173288"/>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28" name="Line 626"/>
          <p:cNvSpPr>
            <a:spLocks noChangeShapeType="1"/>
          </p:cNvSpPr>
          <p:nvPr/>
        </p:nvSpPr>
        <p:spPr bwMode="auto">
          <a:xfrm>
            <a:off x="1981200" y="2327275"/>
            <a:ext cx="0" cy="122238"/>
          </a:xfrm>
          <a:prstGeom prst="line">
            <a:avLst/>
          </a:prstGeom>
          <a:noFill/>
          <a:ln w="19050">
            <a:solidFill>
              <a:srgbClr val="BF4100"/>
            </a:solidFill>
            <a:round/>
            <a:headEnd/>
            <a:tailEnd/>
          </a:ln>
        </p:spPr>
        <p:txBody>
          <a:bodyPr wrap="none" anchor="ctr"/>
          <a:lstStyle/>
          <a:p>
            <a:endParaRPr lang="en-US"/>
          </a:p>
        </p:txBody>
      </p:sp>
      <p:sp>
        <p:nvSpPr>
          <p:cNvPr id="67029" name="Oval 627"/>
          <p:cNvSpPr>
            <a:spLocks noChangeArrowheads="1"/>
          </p:cNvSpPr>
          <p:nvPr/>
        </p:nvSpPr>
        <p:spPr bwMode="auto">
          <a:xfrm>
            <a:off x="1963738" y="2290763"/>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30" name="Oval 628"/>
          <p:cNvSpPr>
            <a:spLocks noChangeArrowheads="1"/>
          </p:cNvSpPr>
          <p:nvPr/>
        </p:nvSpPr>
        <p:spPr bwMode="auto">
          <a:xfrm>
            <a:off x="2601913" y="2192338"/>
            <a:ext cx="119062" cy="1143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31" name="AutoShape 629"/>
          <p:cNvSpPr>
            <a:spLocks noChangeArrowheads="1"/>
          </p:cNvSpPr>
          <p:nvPr/>
        </p:nvSpPr>
        <p:spPr bwMode="auto">
          <a:xfrm flipV="1">
            <a:off x="2547938" y="2190750"/>
            <a:ext cx="119062"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32" name="Line 630"/>
          <p:cNvSpPr>
            <a:spLocks noChangeShapeType="1"/>
          </p:cNvSpPr>
          <p:nvPr/>
        </p:nvSpPr>
        <p:spPr bwMode="auto">
          <a:xfrm>
            <a:off x="2657475" y="2051050"/>
            <a:ext cx="0" cy="122238"/>
          </a:xfrm>
          <a:prstGeom prst="line">
            <a:avLst/>
          </a:prstGeom>
          <a:noFill/>
          <a:ln w="19050">
            <a:solidFill>
              <a:srgbClr val="BF4100"/>
            </a:solidFill>
            <a:round/>
            <a:headEnd/>
            <a:tailEnd/>
          </a:ln>
        </p:spPr>
        <p:txBody>
          <a:bodyPr wrap="none" anchor="ctr"/>
          <a:lstStyle/>
          <a:p>
            <a:endParaRPr lang="en-US"/>
          </a:p>
        </p:txBody>
      </p:sp>
      <p:sp>
        <p:nvSpPr>
          <p:cNvPr id="67033" name="Oval 631"/>
          <p:cNvSpPr>
            <a:spLocks noChangeArrowheads="1"/>
          </p:cNvSpPr>
          <p:nvPr/>
        </p:nvSpPr>
        <p:spPr bwMode="auto">
          <a:xfrm>
            <a:off x="2638425" y="2173288"/>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34" name="Line 632"/>
          <p:cNvSpPr>
            <a:spLocks noChangeShapeType="1"/>
          </p:cNvSpPr>
          <p:nvPr/>
        </p:nvSpPr>
        <p:spPr bwMode="auto">
          <a:xfrm>
            <a:off x="2655888" y="2328863"/>
            <a:ext cx="0" cy="122237"/>
          </a:xfrm>
          <a:prstGeom prst="line">
            <a:avLst/>
          </a:prstGeom>
          <a:noFill/>
          <a:ln w="19050">
            <a:solidFill>
              <a:srgbClr val="BF4100"/>
            </a:solidFill>
            <a:round/>
            <a:headEnd/>
            <a:tailEnd/>
          </a:ln>
        </p:spPr>
        <p:txBody>
          <a:bodyPr wrap="none" anchor="ctr"/>
          <a:lstStyle/>
          <a:p>
            <a:endParaRPr lang="en-US"/>
          </a:p>
        </p:txBody>
      </p:sp>
      <p:sp>
        <p:nvSpPr>
          <p:cNvPr id="67035" name="Oval 633"/>
          <p:cNvSpPr>
            <a:spLocks noChangeArrowheads="1"/>
          </p:cNvSpPr>
          <p:nvPr/>
        </p:nvSpPr>
        <p:spPr bwMode="auto">
          <a:xfrm>
            <a:off x="2638425" y="2292350"/>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36" name="Line 634"/>
          <p:cNvSpPr>
            <a:spLocks noChangeShapeType="1"/>
          </p:cNvSpPr>
          <p:nvPr/>
        </p:nvSpPr>
        <p:spPr bwMode="auto">
          <a:xfrm>
            <a:off x="261938" y="1589088"/>
            <a:ext cx="0" cy="468312"/>
          </a:xfrm>
          <a:prstGeom prst="line">
            <a:avLst/>
          </a:prstGeom>
          <a:noFill/>
          <a:ln w="19050">
            <a:solidFill>
              <a:srgbClr val="BF4100"/>
            </a:solidFill>
            <a:round/>
            <a:headEnd/>
            <a:tailEnd/>
          </a:ln>
        </p:spPr>
        <p:txBody>
          <a:bodyPr wrap="none" anchor="ctr"/>
          <a:lstStyle/>
          <a:p>
            <a:endParaRPr lang="en-US"/>
          </a:p>
        </p:txBody>
      </p:sp>
      <p:sp>
        <p:nvSpPr>
          <p:cNvPr id="67037" name="Line 635"/>
          <p:cNvSpPr>
            <a:spLocks noChangeShapeType="1"/>
          </p:cNvSpPr>
          <p:nvPr/>
        </p:nvSpPr>
        <p:spPr bwMode="auto">
          <a:xfrm>
            <a:off x="706438" y="1589088"/>
            <a:ext cx="0" cy="468312"/>
          </a:xfrm>
          <a:prstGeom prst="line">
            <a:avLst/>
          </a:prstGeom>
          <a:noFill/>
          <a:ln w="19050">
            <a:solidFill>
              <a:srgbClr val="BF4100"/>
            </a:solidFill>
            <a:round/>
            <a:headEnd/>
            <a:tailEnd/>
          </a:ln>
        </p:spPr>
        <p:txBody>
          <a:bodyPr wrap="none" anchor="ctr"/>
          <a:lstStyle/>
          <a:p>
            <a:endParaRPr lang="en-US"/>
          </a:p>
        </p:txBody>
      </p:sp>
      <p:sp>
        <p:nvSpPr>
          <p:cNvPr id="67038" name="Line 636"/>
          <p:cNvSpPr>
            <a:spLocks noChangeShapeType="1"/>
          </p:cNvSpPr>
          <p:nvPr/>
        </p:nvSpPr>
        <p:spPr bwMode="auto">
          <a:xfrm>
            <a:off x="1173163" y="1582738"/>
            <a:ext cx="0" cy="469900"/>
          </a:xfrm>
          <a:prstGeom prst="line">
            <a:avLst/>
          </a:prstGeom>
          <a:noFill/>
          <a:ln w="19050">
            <a:solidFill>
              <a:srgbClr val="BF4100"/>
            </a:solidFill>
            <a:round/>
            <a:headEnd/>
            <a:tailEnd/>
          </a:ln>
        </p:spPr>
        <p:txBody>
          <a:bodyPr wrap="none" anchor="ctr"/>
          <a:lstStyle/>
          <a:p>
            <a:endParaRPr lang="en-US"/>
          </a:p>
        </p:txBody>
      </p:sp>
      <p:sp>
        <p:nvSpPr>
          <p:cNvPr id="67039" name="Line 637"/>
          <p:cNvSpPr>
            <a:spLocks noChangeShapeType="1"/>
          </p:cNvSpPr>
          <p:nvPr/>
        </p:nvSpPr>
        <p:spPr bwMode="auto">
          <a:xfrm>
            <a:off x="1574800" y="1582738"/>
            <a:ext cx="0" cy="469900"/>
          </a:xfrm>
          <a:prstGeom prst="line">
            <a:avLst/>
          </a:prstGeom>
          <a:noFill/>
          <a:ln w="19050">
            <a:solidFill>
              <a:srgbClr val="BF4100"/>
            </a:solidFill>
            <a:round/>
            <a:headEnd/>
            <a:tailEnd/>
          </a:ln>
        </p:spPr>
        <p:txBody>
          <a:bodyPr wrap="none" anchor="ctr"/>
          <a:lstStyle/>
          <a:p>
            <a:endParaRPr lang="en-US"/>
          </a:p>
        </p:txBody>
      </p:sp>
      <p:sp>
        <p:nvSpPr>
          <p:cNvPr id="67040" name="Line 638"/>
          <p:cNvSpPr>
            <a:spLocks noChangeShapeType="1"/>
          </p:cNvSpPr>
          <p:nvPr/>
        </p:nvSpPr>
        <p:spPr bwMode="auto">
          <a:xfrm>
            <a:off x="1981200" y="1581150"/>
            <a:ext cx="0" cy="469900"/>
          </a:xfrm>
          <a:prstGeom prst="line">
            <a:avLst/>
          </a:prstGeom>
          <a:noFill/>
          <a:ln w="19050">
            <a:solidFill>
              <a:srgbClr val="BF4100"/>
            </a:solidFill>
            <a:round/>
            <a:headEnd/>
            <a:tailEnd/>
          </a:ln>
        </p:spPr>
        <p:txBody>
          <a:bodyPr wrap="none" anchor="ctr"/>
          <a:lstStyle/>
          <a:p>
            <a:endParaRPr lang="en-US"/>
          </a:p>
        </p:txBody>
      </p:sp>
      <p:sp>
        <p:nvSpPr>
          <p:cNvPr id="67041" name="Line 639"/>
          <p:cNvSpPr>
            <a:spLocks noChangeShapeType="1"/>
          </p:cNvSpPr>
          <p:nvPr/>
        </p:nvSpPr>
        <p:spPr bwMode="auto">
          <a:xfrm>
            <a:off x="2657475" y="1581150"/>
            <a:ext cx="0" cy="469900"/>
          </a:xfrm>
          <a:prstGeom prst="line">
            <a:avLst/>
          </a:prstGeom>
          <a:noFill/>
          <a:ln w="19050">
            <a:solidFill>
              <a:srgbClr val="BF4100"/>
            </a:solidFill>
            <a:round/>
            <a:headEnd/>
            <a:tailEnd/>
          </a:ln>
        </p:spPr>
        <p:txBody>
          <a:bodyPr wrap="none" anchor="ctr"/>
          <a:lstStyle/>
          <a:p>
            <a:endParaRPr lang="en-US"/>
          </a:p>
        </p:txBody>
      </p:sp>
      <p:sp>
        <p:nvSpPr>
          <p:cNvPr id="67042" name="Oval 640"/>
          <p:cNvSpPr>
            <a:spLocks noChangeArrowheads="1"/>
          </p:cNvSpPr>
          <p:nvPr/>
        </p:nvSpPr>
        <p:spPr bwMode="auto">
          <a:xfrm>
            <a:off x="1520825" y="2198688"/>
            <a:ext cx="120650" cy="1143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43" name="AutoShape 641"/>
          <p:cNvSpPr>
            <a:spLocks noChangeArrowheads="1"/>
          </p:cNvSpPr>
          <p:nvPr/>
        </p:nvSpPr>
        <p:spPr bwMode="auto">
          <a:xfrm flipV="1">
            <a:off x="1468438" y="2197100"/>
            <a:ext cx="117475"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44" name="Line 642"/>
          <p:cNvSpPr>
            <a:spLocks noChangeShapeType="1"/>
          </p:cNvSpPr>
          <p:nvPr/>
        </p:nvSpPr>
        <p:spPr bwMode="auto">
          <a:xfrm>
            <a:off x="1574800" y="2057400"/>
            <a:ext cx="0" cy="125413"/>
          </a:xfrm>
          <a:prstGeom prst="line">
            <a:avLst/>
          </a:prstGeom>
          <a:noFill/>
          <a:ln w="19050">
            <a:solidFill>
              <a:srgbClr val="BF4100"/>
            </a:solidFill>
            <a:round/>
            <a:headEnd/>
            <a:tailEnd/>
          </a:ln>
        </p:spPr>
        <p:txBody>
          <a:bodyPr wrap="none" anchor="ctr"/>
          <a:lstStyle/>
          <a:p>
            <a:endParaRPr lang="en-US"/>
          </a:p>
        </p:txBody>
      </p:sp>
      <p:sp>
        <p:nvSpPr>
          <p:cNvPr id="67045" name="Oval 643"/>
          <p:cNvSpPr>
            <a:spLocks noChangeArrowheads="1"/>
          </p:cNvSpPr>
          <p:nvPr/>
        </p:nvSpPr>
        <p:spPr bwMode="auto">
          <a:xfrm>
            <a:off x="1555750" y="2182813"/>
            <a:ext cx="46038" cy="333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46" name="Line 644"/>
          <p:cNvSpPr>
            <a:spLocks noChangeShapeType="1"/>
          </p:cNvSpPr>
          <p:nvPr/>
        </p:nvSpPr>
        <p:spPr bwMode="auto">
          <a:xfrm>
            <a:off x="1573213" y="2335213"/>
            <a:ext cx="0" cy="123825"/>
          </a:xfrm>
          <a:prstGeom prst="line">
            <a:avLst/>
          </a:prstGeom>
          <a:noFill/>
          <a:ln w="19050">
            <a:solidFill>
              <a:srgbClr val="BF4100"/>
            </a:solidFill>
            <a:round/>
            <a:headEnd/>
            <a:tailEnd/>
          </a:ln>
        </p:spPr>
        <p:txBody>
          <a:bodyPr wrap="none" anchor="ctr"/>
          <a:lstStyle/>
          <a:p>
            <a:endParaRPr lang="en-US"/>
          </a:p>
        </p:txBody>
      </p:sp>
      <p:sp>
        <p:nvSpPr>
          <p:cNvPr id="67047" name="Oval 645"/>
          <p:cNvSpPr>
            <a:spLocks noChangeArrowheads="1"/>
          </p:cNvSpPr>
          <p:nvPr/>
        </p:nvSpPr>
        <p:spPr bwMode="auto">
          <a:xfrm>
            <a:off x="1555750" y="2298700"/>
            <a:ext cx="46038"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67048" name="Line 646"/>
          <p:cNvSpPr>
            <a:spLocks noChangeShapeType="1"/>
          </p:cNvSpPr>
          <p:nvPr/>
        </p:nvSpPr>
        <p:spPr bwMode="auto">
          <a:xfrm>
            <a:off x="123825" y="2468563"/>
            <a:ext cx="282575" cy="0"/>
          </a:xfrm>
          <a:prstGeom prst="line">
            <a:avLst/>
          </a:prstGeom>
          <a:noFill/>
          <a:ln w="31750">
            <a:solidFill>
              <a:srgbClr val="BF4100"/>
            </a:solidFill>
            <a:round/>
            <a:headEnd/>
            <a:tailEnd/>
          </a:ln>
        </p:spPr>
        <p:txBody>
          <a:bodyPr wrap="none" anchor="ctr"/>
          <a:lstStyle/>
          <a:p>
            <a:endParaRPr lang="en-US"/>
          </a:p>
        </p:txBody>
      </p:sp>
      <p:sp>
        <p:nvSpPr>
          <p:cNvPr id="67049" name="Line 647"/>
          <p:cNvSpPr>
            <a:spLocks noChangeShapeType="1"/>
          </p:cNvSpPr>
          <p:nvPr/>
        </p:nvSpPr>
        <p:spPr bwMode="auto">
          <a:xfrm>
            <a:off x="563563" y="2468563"/>
            <a:ext cx="282575" cy="0"/>
          </a:xfrm>
          <a:prstGeom prst="line">
            <a:avLst/>
          </a:prstGeom>
          <a:noFill/>
          <a:ln w="31750">
            <a:solidFill>
              <a:srgbClr val="BF4100"/>
            </a:solidFill>
            <a:round/>
            <a:headEnd/>
            <a:tailEnd/>
          </a:ln>
        </p:spPr>
        <p:txBody>
          <a:bodyPr wrap="none" anchor="ctr"/>
          <a:lstStyle/>
          <a:p>
            <a:endParaRPr lang="en-US"/>
          </a:p>
        </p:txBody>
      </p:sp>
      <p:sp>
        <p:nvSpPr>
          <p:cNvPr id="67050" name="Line 648"/>
          <p:cNvSpPr>
            <a:spLocks noChangeShapeType="1"/>
          </p:cNvSpPr>
          <p:nvPr/>
        </p:nvSpPr>
        <p:spPr bwMode="auto">
          <a:xfrm>
            <a:off x="1844675" y="2457450"/>
            <a:ext cx="282575" cy="0"/>
          </a:xfrm>
          <a:prstGeom prst="line">
            <a:avLst/>
          </a:prstGeom>
          <a:noFill/>
          <a:ln w="31750">
            <a:solidFill>
              <a:srgbClr val="BF4100"/>
            </a:solidFill>
            <a:round/>
            <a:headEnd/>
            <a:tailEnd/>
          </a:ln>
        </p:spPr>
        <p:txBody>
          <a:bodyPr wrap="none" anchor="ctr"/>
          <a:lstStyle/>
          <a:p>
            <a:endParaRPr lang="en-US"/>
          </a:p>
        </p:txBody>
      </p:sp>
      <p:sp>
        <p:nvSpPr>
          <p:cNvPr id="67051" name="Line 649"/>
          <p:cNvSpPr>
            <a:spLocks noChangeShapeType="1"/>
          </p:cNvSpPr>
          <p:nvPr/>
        </p:nvSpPr>
        <p:spPr bwMode="auto">
          <a:xfrm>
            <a:off x="1030288" y="2457450"/>
            <a:ext cx="282575" cy="0"/>
          </a:xfrm>
          <a:prstGeom prst="line">
            <a:avLst/>
          </a:prstGeom>
          <a:noFill/>
          <a:ln w="31750">
            <a:solidFill>
              <a:srgbClr val="BF4100"/>
            </a:solidFill>
            <a:round/>
            <a:headEnd/>
            <a:tailEnd/>
          </a:ln>
        </p:spPr>
        <p:txBody>
          <a:bodyPr wrap="none" anchor="ctr"/>
          <a:lstStyle/>
          <a:p>
            <a:endParaRPr lang="en-US"/>
          </a:p>
        </p:txBody>
      </p:sp>
      <p:sp>
        <p:nvSpPr>
          <p:cNvPr id="67052" name="Line 650"/>
          <p:cNvSpPr>
            <a:spLocks noChangeShapeType="1"/>
          </p:cNvSpPr>
          <p:nvPr/>
        </p:nvSpPr>
        <p:spPr bwMode="auto">
          <a:xfrm>
            <a:off x="3298825" y="2316163"/>
            <a:ext cx="874713" cy="1587"/>
          </a:xfrm>
          <a:prstGeom prst="line">
            <a:avLst/>
          </a:prstGeom>
          <a:noFill/>
          <a:ln w="31750">
            <a:solidFill>
              <a:srgbClr val="FF6088"/>
            </a:solidFill>
            <a:round/>
            <a:headEnd/>
            <a:tailEnd/>
          </a:ln>
        </p:spPr>
        <p:txBody>
          <a:bodyPr wrap="none" anchor="ctr"/>
          <a:lstStyle/>
          <a:p>
            <a:endParaRPr lang="en-US"/>
          </a:p>
        </p:txBody>
      </p:sp>
      <p:sp>
        <p:nvSpPr>
          <p:cNvPr id="67053" name="Text Box 651"/>
          <p:cNvSpPr txBox="1">
            <a:spLocks noChangeArrowheads="1"/>
          </p:cNvSpPr>
          <p:nvPr/>
        </p:nvSpPr>
        <p:spPr bwMode="auto">
          <a:xfrm>
            <a:off x="1185863" y="2366963"/>
            <a:ext cx="220662"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1ABF</a:t>
            </a:r>
            <a:endParaRPr lang="en-US" sz="2200">
              <a:latin typeface="Times New Roman" pitchFamily="18" charset="0"/>
            </a:endParaRPr>
          </a:p>
        </p:txBody>
      </p:sp>
      <p:sp>
        <p:nvSpPr>
          <p:cNvPr id="67054" name="Text Box 652"/>
          <p:cNvSpPr txBox="1">
            <a:spLocks noChangeArrowheads="1"/>
          </p:cNvSpPr>
          <p:nvPr/>
        </p:nvSpPr>
        <p:spPr bwMode="auto">
          <a:xfrm>
            <a:off x="720725" y="2376488"/>
            <a:ext cx="228600"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1ABD</a:t>
            </a:r>
            <a:endParaRPr lang="en-US" sz="2200">
              <a:latin typeface="Times New Roman" pitchFamily="18" charset="0"/>
            </a:endParaRPr>
          </a:p>
        </p:txBody>
      </p:sp>
      <p:sp>
        <p:nvSpPr>
          <p:cNvPr id="67055" name="Text Box 653"/>
          <p:cNvSpPr txBox="1">
            <a:spLocks noChangeArrowheads="1"/>
          </p:cNvSpPr>
          <p:nvPr/>
        </p:nvSpPr>
        <p:spPr bwMode="auto">
          <a:xfrm>
            <a:off x="274638" y="2374900"/>
            <a:ext cx="230187" cy="936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1ABB</a:t>
            </a:r>
            <a:endParaRPr lang="en-US" sz="2200">
              <a:latin typeface="Times New Roman" pitchFamily="18" charset="0"/>
            </a:endParaRPr>
          </a:p>
        </p:txBody>
      </p:sp>
      <p:sp>
        <p:nvSpPr>
          <p:cNvPr id="67056" name="Text Box 654"/>
          <p:cNvSpPr txBox="1">
            <a:spLocks noChangeArrowheads="1"/>
          </p:cNvSpPr>
          <p:nvPr/>
        </p:nvSpPr>
        <p:spPr bwMode="auto">
          <a:xfrm>
            <a:off x="1989138" y="2365375"/>
            <a:ext cx="228600" cy="936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1ABC</a:t>
            </a:r>
            <a:endParaRPr lang="en-US" sz="2200">
              <a:latin typeface="Times New Roman" pitchFamily="18" charset="0"/>
            </a:endParaRPr>
          </a:p>
        </p:txBody>
      </p:sp>
      <p:sp>
        <p:nvSpPr>
          <p:cNvPr id="67057" name="Text Box 655"/>
          <p:cNvSpPr txBox="1">
            <a:spLocks noChangeArrowheads="1"/>
          </p:cNvSpPr>
          <p:nvPr/>
        </p:nvSpPr>
        <p:spPr bwMode="auto">
          <a:xfrm>
            <a:off x="3517900" y="1173163"/>
            <a:ext cx="377825" cy="968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1NBO1</a:t>
            </a:r>
            <a:endParaRPr lang="en-US" sz="2200">
              <a:latin typeface="Times New Roman" pitchFamily="18" charset="0"/>
            </a:endParaRPr>
          </a:p>
        </p:txBody>
      </p:sp>
      <p:sp>
        <p:nvSpPr>
          <p:cNvPr id="67058" name="AutoShape 656"/>
          <p:cNvSpPr>
            <a:spLocks noChangeArrowheads="1"/>
          </p:cNvSpPr>
          <p:nvPr/>
        </p:nvSpPr>
        <p:spPr bwMode="auto">
          <a:xfrm flipV="1">
            <a:off x="3694113" y="1716088"/>
            <a:ext cx="246062" cy="200025"/>
          </a:xfrm>
          <a:prstGeom prst="roundRect">
            <a:avLst>
              <a:gd name="adj" fmla="val 0"/>
            </a:avLst>
          </a:prstGeom>
          <a:solidFill>
            <a:srgbClr val="FFFFFF"/>
          </a:solidFill>
          <a:ln w="19050">
            <a:solidFill>
              <a:srgbClr val="FF6088"/>
            </a:solidFill>
            <a:round/>
            <a:headEnd/>
            <a:tailEnd/>
          </a:ln>
        </p:spPr>
        <p:txBody>
          <a:bodyPr wrap="none" anchor="ctr"/>
          <a:lstStyle/>
          <a:p>
            <a:endParaRPr lang="en-US"/>
          </a:p>
        </p:txBody>
      </p:sp>
      <p:sp>
        <p:nvSpPr>
          <p:cNvPr id="67059" name="Text Box 657"/>
          <p:cNvSpPr txBox="1">
            <a:spLocks noChangeArrowheads="1"/>
          </p:cNvSpPr>
          <p:nvPr/>
        </p:nvSpPr>
        <p:spPr bwMode="auto">
          <a:xfrm>
            <a:off x="3700463" y="1792288"/>
            <a:ext cx="239712" cy="619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1ND3ACA</a:t>
            </a:r>
            <a:endParaRPr lang="en-US" sz="2200">
              <a:latin typeface="Times New Roman" pitchFamily="18" charset="0"/>
            </a:endParaRPr>
          </a:p>
        </p:txBody>
      </p:sp>
      <p:sp>
        <p:nvSpPr>
          <p:cNvPr id="67060" name="Oval 658"/>
          <p:cNvSpPr>
            <a:spLocks noChangeArrowheads="1"/>
          </p:cNvSpPr>
          <p:nvPr/>
        </p:nvSpPr>
        <p:spPr bwMode="auto">
          <a:xfrm>
            <a:off x="3765550" y="2057400"/>
            <a:ext cx="115888"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061" name="AutoShape 659"/>
          <p:cNvSpPr>
            <a:spLocks noChangeArrowheads="1"/>
          </p:cNvSpPr>
          <p:nvPr/>
        </p:nvSpPr>
        <p:spPr bwMode="auto">
          <a:xfrm flipV="1">
            <a:off x="3709988" y="2055813"/>
            <a:ext cx="12065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62" name="Line 660"/>
          <p:cNvSpPr>
            <a:spLocks noChangeShapeType="1"/>
          </p:cNvSpPr>
          <p:nvPr/>
        </p:nvSpPr>
        <p:spPr bwMode="auto">
          <a:xfrm>
            <a:off x="3817938" y="1916113"/>
            <a:ext cx="0" cy="123825"/>
          </a:xfrm>
          <a:prstGeom prst="line">
            <a:avLst/>
          </a:prstGeom>
          <a:noFill/>
          <a:ln w="19050">
            <a:solidFill>
              <a:srgbClr val="FF6088"/>
            </a:solidFill>
            <a:round/>
            <a:headEnd/>
            <a:tailEnd/>
          </a:ln>
        </p:spPr>
        <p:txBody>
          <a:bodyPr wrap="none" anchor="ctr"/>
          <a:lstStyle/>
          <a:p>
            <a:endParaRPr lang="en-US"/>
          </a:p>
        </p:txBody>
      </p:sp>
      <p:sp>
        <p:nvSpPr>
          <p:cNvPr id="67063" name="Oval 661"/>
          <p:cNvSpPr>
            <a:spLocks noChangeArrowheads="1"/>
          </p:cNvSpPr>
          <p:nvPr/>
        </p:nvSpPr>
        <p:spPr bwMode="auto">
          <a:xfrm>
            <a:off x="3800475" y="2039938"/>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064" name="Line 662"/>
          <p:cNvSpPr>
            <a:spLocks noChangeShapeType="1"/>
          </p:cNvSpPr>
          <p:nvPr/>
        </p:nvSpPr>
        <p:spPr bwMode="auto">
          <a:xfrm>
            <a:off x="3817938" y="2195513"/>
            <a:ext cx="0" cy="119062"/>
          </a:xfrm>
          <a:prstGeom prst="line">
            <a:avLst/>
          </a:prstGeom>
          <a:noFill/>
          <a:ln w="19050">
            <a:solidFill>
              <a:srgbClr val="FF6088"/>
            </a:solidFill>
            <a:round/>
            <a:headEnd/>
            <a:tailEnd/>
          </a:ln>
        </p:spPr>
        <p:txBody>
          <a:bodyPr wrap="none" anchor="ctr"/>
          <a:lstStyle/>
          <a:p>
            <a:endParaRPr lang="en-US"/>
          </a:p>
        </p:txBody>
      </p:sp>
      <p:sp>
        <p:nvSpPr>
          <p:cNvPr id="67065" name="Oval 663"/>
          <p:cNvSpPr>
            <a:spLocks noChangeArrowheads="1"/>
          </p:cNvSpPr>
          <p:nvPr/>
        </p:nvSpPr>
        <p:spPr bwMode="auto">
          <a:xfrm>
            <a:off x="3800475" y="2157413"/>
            <a:ext cx="46038" cy="36512"/>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066" name="Line 664"/>
          <p:cNvSpPr>
            <a:spLocks noChangeShapeType="1"/>
          </p:cNvSpPr>
          <p:nvPr/>
        </p:nvSpPr>
        <p:spPr bwMode="auto">
          <a:xfrm>
            <a:off x="696913" y="3151188"/>
            <a:ext cx="1862137" cy="0"/>
          </a:xfrm>
          <a:prstGeom prst="line">
            <a:avLst/>
          </a:prstGeom>
          <a:noFill/>
          <a:ln w="19050">
            <a:solidFill>
              <a:srgbClr val="0000FF"/>
            </a:solidFill>
            <a:round/>
            <a:headEnd/>
            <a:tailEnd/>
          </a:ln>
        </p:spPr>
        <p:txBody>
          <a:bodyPr wrap="none" anchor="ctr"/>
          <a:lstStyle/>
          <a:p>
            <a:endParaRPr lang="en-US"/>
          </a:p>
        </p:txBody>
      </p:sp>
      <p:sp>
        <p:nvSpPr>
          <p:cNvPr id="67067" name="Line 665"/>
          <p:cNvSpPr>
            <a:spLocks noChangeShapeType="1"/>
          </p:cNvSpPr>
          <p:nvPr/>
        </p:nvSpPr>
        <p:spPr bwMode="auto">
          <a:xfrm flipV="1">
            <a:off x="2559050" y="3065463"/>
            <a:ext cx="1588" cy="85725"/>
          </a:xfrm>
          <a:prstGeom prst="line">
            <a:avLst/>
          </a:prstGeom>
          <a:noFill/>
          <a:ln w="19050">
            <a:solidFill>
              <a:srgbClr val="0000FF"/>
            </a:solidFill>
            <a:round/>
            <a:headEnd/>
            <a:tailEnd/>
          </a:ln>
        </p:spPr>
        <p:txBody>
          <a:bodyPr wrap="none" anchor="ctr"/>
          <a:lstStyle/>
          <a:p>
            <a:endParaRPr lang="en-US"/>
          </a:p>
        </p:txBody>
      </p:sp>
      <p:sp>
        <p:nvSpPr>
          <p:cNvPr id="67068" name="Line 666"/>
          <p:cNvSpPr>
            <a:spLocks noChangeShapeType="1"/>
          </p:cNvSpPr>
          <p:nvPr/>
        </p:nvSpPr>
        <p:spPr bwMode="auto">
          <a:xfrm>
            <a:off x="1481138" y="2470150"/>
            <a:ext cx="0" cy="657225"/>
          </a:xfrm>
          <a:prstGeom prst="line">
            <a:avLst/>
          </a:prstGeom>
          <a:noFill/>
          <a:ln w="19050">
            <a:solidFill>
              <a:srgbClr val="0000FF"/>
            </a:solidFill>
            <a:round/>
            <a:headEnd/>
            <a:tailEnd/>
          </a:ln>
        </p:spPr>
        <p:txBody>
          <a:bodyPr wrap="none" anchor="ctr"/>
          <a:lstStyle/>
          <a:p>
            <a:endParaRPr lang="en-US"/>
          </a:p>
        </p:txBody>
      </p:sp>
      <p:sp>
        <p:nvSpPr>
          <p:cNvPr id="67069" name="Line 667"/>
          <p:cNvSpPr>
            <a:spLocks noChangeShapeType="1"/>
          </p:cNvSpPr>
          <p:nvPr/>
        </p:nvSpPr>
        <p:spPr bwMode="auto">
          <a:xfrm flipH="1">
            <a:off x="1670050" y="3043238"/>
            <a:ext cx="1870075" cy="0"/>
          </a:xfrm>
          <a:prstGeom prst="line">
            <a:avLst/>
          </a:prstGeom>
          <a:noFill/>
          <a:ln w="19050">
            <a:solidFill>
              <a:srgbClr val="BF4100"/>
            </a:solidFill>
            <a:round/>
            <a:headEnd/>
            <a:tailEnd/>
          </a:ln>
        </p:spPr>
        <p:txBody>
          <a:bodyPr wrap="none" anchor="ctr"/>
          <a:lstStyle/>
          <a:p>
            <a:endParaRPr lang="en-US"/>
          </a:p>
        </p:txBody>
      </p:sp>
      <p:sp>
        <p:nvSpPr>
          <p:cNvPr id="67070" name="Line 668"/>
          <p:cNvSpPr>
            <a:spLocks noChangeShapeType="1"/>
          </p:cNvSpPr>
          <p:nvPr/>
        </p:nvSpPr>
        <p:spPr bwMode="auto">
          <a:xfrm flipV="1">
            <a:off x="1668463" y="2463800"/>
            <a:ext cx="0" cy="579438"/>
          </a:xfrm>
          <a:prstGeom prst="line">
            <a:avLst/>
          </a:prstGeom>
          <a:noFill/>
          <a:ln w="19050">
            <a:solidFill>
              <a:srgbClr val="BF4100"/>
            </a:solidFill>
            <a:round/>
            <a:headEnd/>
            <a:tailEnd/>
          </a:ln>
        </p:spPr>
        <p:txBody>
          <a:bodyPr wrap="none" anchor="ctr"/>
          <a:lstStyle/>
          <a:p>
            <a:endParaRPr lang="en-US"/>
          </a:p>
        </p:txBody>
      </p:sp>
      <p:sp>
        <p:nvSpPr>
          <p:cNvPr id="67071" name="Line 669"/>
          <p:cNvSpPr>
            <a:spLocks noChangeShapeType="1"/>
          </p:cNvSpPr>
          <p:nvPr/>
        </p:nvSpPr>
        <p:spPr bwMode="auto">
          <a:xfrm flipH="1">
            <a:off x="2733675" y="2462213"/>
            <a:ext cx="0" cy="555625"/>
          </a:xfrm>
          <a:prstGeom prst="line">
            <a:avLst/>
          </a:prstGeom>
          <a:noFill/>
          <a:ln w="19050">
            <a:solidFill>
              <a:srgbClr val="BF4100"/>
            </a:solidFill>
            <a:round/>
            <a:headEnd/>
            <a:tailEnd/>
          </a:ln>
        </p:spPr>
        <p:txBody>
          <a:bodyPr wrap="none" anchor="ctr"/>
          <a:lstStyle/>
          <a:p>
            <a:endParaRPr lang="en-US"/>
          </a:p>
        </p:txBody>
      </p:sp>
      <p:sp>
        <p:nvSpPr>
          <p:cNvPr id="67072" name="Line 670"/>
          <p:cNvSpPr>
            <a:spLocks noChangeShapeType="1"/>
          </p:cNvSpPr>
          <p:nvPr/>
        </p:nvSpPr>
        <p:spPr bwMode="auto">
          <a:xfrm>
            <a:off x="2557463" y="2466975"/>
            <a:ext cx="0" cy="554038"/>
          </a:xfrm>
          <a:prstGeom prst="line">
            <a:avLst/>
          </a:prstGeom>
          <a:noFill/>
          <a:ln w="19050">
            <a:solidFill>
              <a:srgbClr val="0000FF"/>
            </a:solidFill>
            <a:round/>
            <a:headEnd/>
            <a:tailEnd/>
          </a:ln>
        </p:spPr>
        <p:txBody>
          <a:bodyPr wrap="none" anchor="ctr"/>
          <a:lstStyle/>
          <a:p>
            <a:endParaRPr lang="en-US"/>
          </a:p>
        </p:txBody>
      </p:sp>
      <p:sp>
        <p:nvSpPr>
          <p:cNvPr id="67073" name="Text Box 671"/>
          <p:cNvSpPr txBox="1">
            <a:spLocks noChangeArrowheads="1"/>
          </p:cNvSpPr>
          <p:nvPr/>
        </p:nvSpPr>
        <p:spPr bwMode="auto">
          <a:xfrm>
            <a:off x="3524250" y="2212975"/>
            <a:ext cx="274638"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1ND3A</a:t>
            </a:r>
            <a:endParaRPr lang="en-US" sz="2200">
              <a:latin typeface="Times New Roman" pitchFamily="18" charset="0"/>
            </a:endParaRPr>
          </a:p>
        </p:txBody>
      </p:sp>
      <p:sp>
        <p:nvSpPr>
          <p:cNvPr id="67074" name="Text Box 672"/>
          <p:cNvSpPr txBox="1">
            <a:spLocks noChangeArrowheads="1"/>
          </p:cNvSpPr>
          <p:nvPr/>
        </p:nvSpPr>
        <p:spPr bwMode="auto">
          <a:xfrm>
            <a:off x="5811838" y="2357438"/>
            <a:ext cx="223837"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1BBE</a:t>
            </a:r>
            <a:endParaRPr lang="en-US" sz="2200">
              <a:latin typeface="Times New Roman" pitchFamily="18" charset="0"/>
            </a:endParaRPr>
          </a:p>
        </p:txBody>
      </p:sp>
      <p:sp>
        <p:nvSpPr>
          <p:cNvPr id="67075" name="Oval 673"/>
          <p:cNvSpPr>
            <a:spLocks noChangeArrowheads="1"/>
          </p:cNvSpPr>
          <p:nvPr/>
        </p:nvSpPr>
        <p:spPr bwMode="auto">
          <a:xfrm>
            <a:off x="5926138" y="1311275"/>
            <a:ext cx="117475" cy="11430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76" name="AutoShape 674"/>
          <p:cNvSpPr>
            <a:spLocks noChangeArrowheads="1"/>
          </p:cNvSpPr>
          <p:nvPr/>
        </p:nvSpPr>
        <p:spPr bwMode="auto">
          <a:xfrm flipV="1">
            <a:off x="5872163" y="1311275"/>
            <a:ext cx="119062"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77" name="Line 675"/>
          <p:cNvSpPr>
            <a:spLocks noChangeShapeType="1"/>
          </p:cNvSpPr>
          <p:nvPr/>
        </p:nvSpPr>
        <p:spPr bwMode="auto">
          <a:xfrm>
            <a:off x="5980113" y="1171575"/>
            <a:ext cx="0" cy="122238"/>
          </a:xfrm>
          <a:prstGeom prst="line">
            <a:avLst/>
          </a:prstGeom>
          <a:noFill/>
          <a:ln w="19050">
            <a:solidFill>
              <a:srgbClr val="008000"/>
            </a:solidFill>
            <a:round/>
            <a:headEnd/>
            <a:tailEnd/>
          </a:ln>
        </p:spPr>
        <p:txBody>
          <a:bodyPr wrap="none" anchor="ctr"/>
          <a:lstStyle/>
          <a:p>
            <a:endParaRPr lang="en-US"/>
          </a:p>
        </p:txBody>
      </p:sp>
      <p:sp>
        <p:nvSpPr>
          <p:cNvPr id="67078" name="Oval 676"/>
          <p:cNvSpPr>
            <a:spLocks noChangeArrowheads="1"/>
          </p:cNvSpPr>
          <p:nvPr/>
        </p:nvSpPr>
        <p:spPr bwMode="auto">
          <a:xfrm>
            <a:off x="5961063" y="1293813"/>
            <a:ext cx="46037"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79" name="Line 677"/>
          <p:cNvSpPr>
            <a:spLocks noChangeShapeType="1"/>
          </p:cNvSpPr>
          <p:nvPr/>
        </p:nvSpPr>
        <p:spPr bwMode="auto">
          <a:xfrm>
            <a:off x="5978525" y="1447800"/>
            <a:ext cx="0" cy="123825"/>
          </a:xfrm>
          <a:prstGeom prst="line">
            <a:avLst/>
          </a:prstGeom>
          <a:noFill/>
          <a:ln w="19050">
            <a:solidFill>
              <a:srgbClr val="008000"/>
            </a:solidFill>
            <a:round/>
            <a:headEnd/>
            <a:tailEnd/>
          </a:ln>
        </p:spPr>
        <p:txBody>
          <a:bodyPr wrap="none" anchor="ctr"/>
          <a:lstStyle/>
          <a:p>
            <a:endParaRPr lang="en-US"/>
          </a:p>
        </p:txBody>
      </p:sp>
      <p:sp>
        <p:nvSpPr>
          <p:cNvPr id="67080" name="Oval 678"/>
          <p:cNvSpPr>
            <a:spLocks noChangeArrowheads="1"/>
          </p:cNvSpPr>
          <p:nvPr/>
        </p:nvSpPr>
        <p:spPr bwMode="auto">
          <a:xfrm>
            <a:off x="5961063" y="1411288"/>
            <a:ext cx="46037"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81" name="Line 679"/>
          <p:cNvSpPr>
            <a:spLocks noChangeShapeType="1"/>
          </p:cNvSpPr>
          <p:nvPr/>
        </p:nvSpPr>
        <p:spPr bwMode="auto">
          <a:xfrm>
            <a:off x="5681663" y="1574800"/>
            <a:ext cx="585787" cy="0"/>
          </a:xfrm>
          <a:prstGeom prst="line">
            <a:avLst/>
          </a:prstGeom>
          <a:noFill/>
          <a:ln w="31750">
            <a:solidFill>
              <a:srgbClr val="008000"/>
            </a:solidFill>
            <a:round/>
            <a:headEnd/>
            <a:tailEnd/>
          </a:ln>
        </p:spPr>
        <p:txBody>
          <a:bodyPr wrap="none" anchor="ctr"/>
          <a:lstStyle/>
          <a:p>
            <a:endParaRPr lang="en-US"/>
          </a:p>
        </p:txBody>
      </p:sp>
      <p:sp>
        <p:nvSpPr>
          <p:cNvPr id="67082" name="Oval 680"/>
          <p:cNvSpPr>
            <a:spLocks noChangeArrowheads="1"/>
          </p:cNvSpPr>
          <p:nvPr/>
        </p:nvSpPr>
        <p:spPr bwMode="auto">
          <a:xfrm>
            <a:off x="5981700" y="2184400"/>
            <a:ext cx="120650"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83" name="AutoShape 681"/>
          <p:cNvSpPr>
            <a:spLocks noChangeArrowheads="1"/>
          </p:cNvSpPr>
          <p:nvPr/>
        </p:nvSpPr>
        <p:spPr bwMode="auto">
          <a:xfrm flipV="1">
            <a:off x="5929313" y="2184400"/>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84" name="Line 682"/>
          <p:cNvSpPr>
            <a:spLocks noChangeShapeType="1"/>
          </p:cNvSpPr>
          <p:nvPr/>
        </p:nvSpPr>
        <p:spPr bwMode="auto">
          <a:xfrm>
            <a:off x="6035675" y="2044700"/>
            <a:ext cx="0" cy="123825"/>
          </a:xfrm>
          <a:prstGeom prst="line">
            <a:avLst/>
          </a:prstGeom>
          <a:noFill/>
          <a:ln w="19050">
            <a:solidFill>
              <a:srgbClr val="008000"/>
            </a:solidFill>
            <a:round/>
            <a:headEnd/>
            <a:tailEnd/>
          </a:ln>
        </p:spPr>
        <p:txBody>
          <a:bodyPr wrap="none" anchor="ctr"/>
          <a:lstStyle/>
          <a:p>
            <a:endParaRPr lang="en-US"/>
          </a:p>
        </p:txBody>
      </p:sp>
      <p:sp>
        <p:nvSpPr>
          <p:cNvPr id="67085" name="Oval 683"/>
          <p:cNvSpPr>
            <a:spLocks noChangeArrowheads="1"/>
          </p:cNvSpPr>
          <p:nvPr/>
        </p:nvSpPr>
        <p:spPr bwMode="auto">
          <a:xfrm>
            <a:off x="6016625" y="2168525"/>
            <a:ext cx="46038" cy="3333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86" name="Line 684"/>
          <p:cNvSpPr>
            <a:spLocks noChangeShapeType="1"/>
          </p:cNvSpPr>
          <p:nvPr/>
        </p:nvSpPr>
        <p:spPr bwMode="auto">
          <a:xfrm>
            <a:off x="6035675" y="2322513"/>
            <a:ext cx="0" cy="123825"/>
          </a:xfrm>
          <a:prstGeom prst="line">
            <a:avLst/>
          </a:prstGeom>
          <a:noFill/>
          <a:ln w="19050">
            <a:solidFill>
              <a:srgbClr val="008000"/>
            </a:solidFill>
            <a:round/>
            <a:headEnd/>
            <a:tailEnd/>
          </a:ln>
        </p:spPr>
        <p:txBody>
          <a:bodyPr wrap="none" anchor="ctr"/>
          <a:lstStyle/>
          <a:p>
            <a:endParaRPr lang="en-US"/>
          </a:p>
        </p:txBody>
      </p:sp>
      <p:sp>
        <p:nvSpPr>
          <p:cNvPr id="67087" name="Oval 685"/>
          <p:cNvSpPr>
            <a:spLocks noChangeArrowheads="1"/>
          </p:cNvSpPr>
          <p:nvPr/>
        </p:nvSpPr>
        <p:spPr bwMode="auto">
          <a:xfrm>
            <a:off x="6016625" y="2286000"/>
            <a:ext cx="46038"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88" name="Line 686"/>
          <p:cNvSpPr>
            <a:spLocks noChangeShapeType="1"/>
          </p:cNvSpPr>
          <p:nvPr/>
        </p:nvSpPr>
        <p:spPr bwMode="auto">
          <a:xfrm>
            <a:off x="6035675" y="1574800"/>
            <a:ext cx="0" cy="469900"/>
          </a:xfrm>
          <a:prstGeom prst="line">
            <a:avLst/>
          </a:prstGeom>
          <a:noFill/>
          <a:ln w="19050">
            <a:solidFill>
              <a:srgbClr val="008000"/>
            </a:solidFill>
            <a:round/>
            <a:headEnd/>
            <a:tailEnd/>
          </a:ln>
        </p:spPr>
        <p:txBody>
          <a:bodyPr wrap="none" anchor="ctr"/>
          <a:lstStyle/>
          <a:p>
            <a:endParaRPr lang="en-US"/>
          </a:p>
        </p:txBody>
      </p:sp>
      <p:sp>
        <p:nvSpPr>
          <p:cNvPr id="67089" name="Oval 687"/>
          <p:cNvSpPr>
            <a:spLocks noChangeArrowheads="1"/>
          </p:cNvSpPr>
          <p:nvPr/>
        </p:nvSpPr>
        <p:spPr bwMode="auto">
          <a:xfrm>
            <a:off x="8355013" y="1311275"/>
            <a:ext cx="115887" cy="11430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90" name="AutoShape 688"/>
          <p:cNvSpPr>
            <a:spLocks noChangeArrowheads="1"/>
          </p:cNvSpPr>
          <p:nvPr/>
        </p:nvSpPr>
        <p:spPr bwMode="auto">
          <a:xfrm flipV="1">
            <a:off x="8297863" y="1311275"/>
            <a:ext cx="120650"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91" name="Line 689"/>
          <p:cNvSpPr>
            <a:spLocks noChangeShapeType="1"/>
          </p:cNvSpPr>
          <p:nvPr/>
        </p:nvSpPr>
        <p:spPr bwMode="auto">
          <a:xfrm>
            <a:off x="8405813" y="1171575"/>
            <a:ext cx="0" cy="122238"/>
          </a:xfrm>
          <a:prstGeom prst="line">
            <a:avLst/>
          </a:prstGeom>
          <a:noFill/>
          <a:ln w="19050">
            <a:solidFill>
              <a:srgbClr val="008000"/>
            </a:solidFill>
            <a:round/>
            <a:headEnd/>
            <a:tailEnd/>
          </a:ln>
        </p:spPr>
        <p:txBody>
          <a:bodyPr wrap="none" anchor="ctr"/>
          <a:lstStyle/>
          <a:p>
            <a:endParaRPr lang="en-US"/>
          </a:p>
        </p:txBody>
      </p:sp>
      <p:sp>
        <p:nvSpPr>
          <p:cNvPr id="67092" name="Oval 690"/>
          <p:cNvSpPr>
            <a:spLocks noChangeArrowheads="1"/>
          </p:cNvSpPr>
          <p:nvPr/>
        </p:nvSpPr>
        <p:spPr bwMode="auto">
          <a:xfrm>
            <a:off x="8388350" y="1293813"/>
            <a:ext cx="46038"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93" name="Line 691"/>
          <p:cNvSpPr>
            <a:spLocks noChangeShapeType="1"/>
          </p:cNvSpPr>
          <p:nvPr/>
        </p:nvSpPr>
        <p:spPr bwMode="auto">
          <a:xfrm>
            <a:off x="8405813" y="1447800"/>
            <a:ext cx="0" cy="123825"/>
          </a:xfrm>
          <a:prstGeom prst="line">
            <a:avLst/>
          </a:prstGeom>
          <a:noFill/>
          <a:ln w="19050">
            <a:solidFill>
              <a:srgbClr val="008000"/>
            </a:solidFill>
            <a:round/>
            <a:headEnd/>
            <a:tailEnd/>
          </a:ln>
        </p:spPr>
        <p:txBody>
          <a:bodyPr wrap="none" anchor="ctr"/>
          <a:lstStyle/>
          <a:p>
            <a:endParaRPr lang="en-US"/>
          </a:p>
        </p:txBody>
      </p:sp>
      <p:sp>
        <p:nvSpPr>
          <p:cNvPr id="67094" name="Oval 692"/>
          <p:cNvSpPr>
            <a:spLocks noChangeArrowheads="1"/>
          </p:cNvSpPr>
          <p:nvPr/>
        </p:nvSpPr>
        <p:spPr bwMode="auto">
          <a:xfrm>
            <a:off x="8388350" y="1411288"/>
            <a:ext cx="46038"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95" name="Line 693"/>
          <p:cNvSpPr>
            <a:spLocks noChangeShapeType="1"/>
          </p:cNvSpPr>
          <p:nvPr/>
        </p:nvSpPr>
        <p:spPr bwMode="auto">
          <a:xfrm>
            <a:off x="8101013" y="1574800"/>
            <a:ext cx="585787" cy="0"/>
          </a:xfrm>
          <a:prstGeom prst="line">
            <a:avLst/>
          </a:prstGeom>
          <a:noFill/>
          <a:ln w="31750">
            <a:solidFill>
              <a:srgbClr val="008000"/>
            </a:solidFill>
            <a:round/>
            <a:headEnd/>
            <a:tailEnd/>
          </a:ln>
        </p:spPr>
        <p:txBody>
          <a:bodyPr wrap="none" anchor="ctr"/>
          <a:lstStyle/>
          <a:p>
            <a:endParaRPr lang="en-US"/>
          </a:p>
        </p:txBody>
      </p:sp>
      <p:sp>
        <p:nvSpPr>
          <p:cNvPr id="67096" name="Oval 694"/>
          <p:cNvSpPr>
            <a:spLocks noChangeArrowheads="1"/>
          </p:cNvSpPr>
          <p:nvPr/>
        </p:nvSpPr>
        <p:spPr bwMode="auto">
          <a:xfrm>
            <a:off x="8548688" y="2190750"/>
            <a:ext cx="117475" cy="1127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097" name="AutoShape 695"/>
          <p:cNvSpPr>
            <a:spLocks noChangeArrowheads="1"/>
          </p:cNvSpPr>
          <p:nvPr/>
        </p:nvSpPr>
        <p:spPr bwMode="auto">
          <a:xfrm flipV="1">
            <a:off x="8494713" y="2189163"/>
            <a:ext cx="117475"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098" name="Line 696"/>
          <p:cNvSpPr>
            <a:spLocks noChangeShapeType="1"/>
          </p:cNvSpPr>
          <p:nvPr/>
        </p:nvSpPr>
        <p:spPr bwMode="auto">
          <a:xfrm>
            <a:off x="8601075" y="2049463"/>
            <a:ext cx="0" cy="123825"/>
          </a:xfrm>
          <a:prstGeom prst="line">
            <a:avLst/>
          </a:prstGeom>
          <a:noFill/>
          <a:ln w="19050">
            <a:solidFill>
              <a:srgbClr val="008000"/>
            </a:solidFill>
            <a:round/>
            <a:headEnd/>
            <a:tailEnd/>
          </a:ln>
        </p:spPr>
        <p:txBody>
          <a:bodyPr wrap="none" anchor="ctr"/>
          <a:lstStyle/>
          <a:p>
            <a:endParaRPr lang="en-US"/>
          </a:p>
        </p:txBody>
      </p:sp>
      <p:sp>
        <p:nvSpPr>
          <p:cNvPr id="67099" name="Oval 697"/>
          <p:cNvSpPr>
            <a:spLocks noChangeArrowheads="1"/>
          </p:cNvSpPr>
          <p:nvPr/>
        </p:nvSpPr>
        <p:spPr bwMode="auto">
          <a:xfrm>
            <a:off x="8583613" y="2173288"/>
            <a:ext cx="46037"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00" name="Line 698"/>
          <p:cNvSpPr>
            <a:spLocks noChangeShapeType="1"/>
          </p:cNvSpPr>
          <p:nvPr/>
        </p:nvSpPr>
        <p:spPr bwMode="auto">
          <a:xfrm>
            <a:off x="8601075" y="2327275"/>
            <a:ext cx="0" cy="123825"/>
          </a:xfrm>
          <a:prstGeom prst="line">
            <a:avLst/>
          </a:prstGeom>
          <a:noFill/>
          <a:ln w="19050">
            <a:solidFill>
              <a:srgbClr val="008000"/>
            </a:solidFill>
            <a:round/>
            <a:headEnd/>
            <a:tailEnd/>
          </a:ln>
        </p:spPr>
        <p:txBody>
          <a:bodyPr wrap="none" anchor="ctr"/>
          <a:lstStyle/>
          <a:p>
            <a:endParaRPr lang="en-US"/>
          </a:p>
        </p:txBody>
      </p:sp>
      <p:sp>
        <p:nvSpPr>
          <p:cNvPr id="67101" name="Oval 699"/>
          <p:cNvSpPr>
            <a:spLocks noChangeArrowheads="1"/>
          </p:cNvSpPr>
          <p:nvPr/>
        </p:nvSpPr>
        <p:spPr bwMode="auto">
          <a:xfrm>
            <a:off x="8583613" y="2292350"/>
            <a:ext cx="46037" cy="3333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02" name="Oval 700"/>
          <p:cNvSpPr>
            <a:spLocks noChangeArrowheads="1"/>
          </p:cNvSpPr>
          <p:nvPr/>
        </p:nvSpPr>
        <p:spPr bwMode="auto">
          <a:xfrm>
            <a:off x="8112125" y="2190750"/>
            <a:ext cx="117475" cy="1127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03" name="AutoShape 701"/>
          <p:cNvSpPr>
            <a:spLocks noChangeArrowheads="1"/>
          </p:cNvSpPr>
          <p:nvPr/>
        </p:nvSpPr>
        <p:spPr bwMode="auto">
          <a:xfrm flipV="1">
            <a:off x="8056563" y="2189163"/>
            <a:ext cx="117475"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04" name="Line 702"/>
          <p:cNvSpPr>
            <a:spLocks noChangeShapeType="1"/>
          </p:cNvSpPr>
          <p:nvPr/>
        </p:nvSpPr>
        <p:spPr bwMode="auto">
          <a:xfrm>
            <a:off x="8164513" y="2049463"/>
            <a:ext cx="0" cy="123825"/>
          </a:xfrm>
          <a:prstGeom prst="line">
            <a:avLst/>
          </a:prstGeom>
          <a:noFill/>
          <a:ln w="19050">
            <a:solidFill>
              <a:srgbClr val="008000"/>
            </a:solidFill>
            <a:round/>
            <a:headEnd/>
            <a:tailEnd/>
          </a:ln>
        </p:spPr>
        <p:txBody>
          <a:bodyPr wrap="none" anchor="ctr"/>
          <a:lstStyle/>
          <a:p>
            <a:endParaRPr lang="en-US"/>
          </a:p>
        </p:txBody>
      </p:sp>
      <p:sp>
        <p:nvSpPr>
          <p:cNvPr id="67105" name="Oval 703"/>
          <p:cNvSpPr>
            <a:spLocks noChangeArrowheads="1"/>
          </p:cNvSpPr>
          <p:nvPr/>
        </p:nvSpPr>
        <p:spPr bwMode="auto">
          <a:xfrm>
            <a:off x="8145463" y="2173288"/>
            <a:ext cx="46037"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06" name="Line 704"/>
          <p:cNvSpPr>
            <a:spLocks noChangeShapeType="1"/>
          </p:cNvSpPr>
          <p:nvPr/>
        </p:nvSpPr>
        <p:spPr bwMode="auto">
          <a:xfrm>
            <a:off x="8162925" y="2327275"/>
            <a:ext cx="0" cy="123825"/>
          </a:xfrm>
          <a:prstGeom prst="line">
            <a:avLst/>
          </a:prstGeom>
          <a:noFill/>
          <a:ln w="19050">
            <a:solidFill>
              <a:srgbClr val="008000"/>
            </a:solidFill>
            <a:round/>
            <a:headEnd/>
            <a:tailEnd/>
          </a:ln>
        </p:spPr>
        <p:txBody>
          <a:bodyPr wrap="none" anchor="ctr"/>
          <a:lstStyle/>
          <a:p>
            <a:endParaRPr lang="en-US"/>
          </a:p>
        </p:txBody>
      </p:sp>
      <p:sp>
        <p:nvSpPr>
          <p:cNvPr id="67107" name="Oval 705"/>
          <p:cNvSpPr>
            <a:spLocks noChangeArrowheads="1"/>
          </p:cNvSpPr>
          <p:nvPr/>
        </p:nvSpPr>
        <p:spPr bwMode="auto">
          <a:xfrm>
            <a:off x="8145463" y="2292350"/>
            <a:ext cx="46037" cy="3333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08" name="Line 706"/>
          <p:cNvSpPr>
            <a:spLocks noChangeShapeType="1"/>
          </p:cNvSpPr>
          <p:nvPr/>
        </p:nvSpPr>
        <p:spPr bwMode="auto">
          <a:xfrm flipH="1">
            <a:off x="8162925" y="1576388"/>
            <a:ext cx="1588" cy="469900"/>
          </a:xfrm>
          <a:prstGeom prst="line">
            <a:avLst/>
          </a:prstGeom>
          <a:noFill/>
          <a:ln w="19050">
            <a:solidFill>
              <a:srgbClr val="008000"/>
            </a:solidFill>
            <a:round/>
            <a:headEnd/>
            <a:tailEnd/>
          </a:ln>
        </p:spPr>
        <p:txBody>
          <a:bodyPr wrap="none" anchor="ctr"/>
          <a:lstStyle/>
          <a:p>
            <a:endParaRPr lang="en-US"/>
          </a:p>
        </p:txBody>
      </p:sp>
      <p:sp>
        <p:nvSpPr>
          <p:cNvPr id="67109" name="Line 707"/>
          <p:cNvSpPr>
            <a:spLocks noChangeShapeType="1"/>
          </p:cNvSpPr>
          <p:nvPr/>
        </p:nvSpPr>
        <p:spPr bwMode="auto">
          <a:xfrm flipH="1">
            <a:off x="8599488" y="1576388"/>
            <a:ext cx="1587" cy="469900"/>
          </a:xfrm>
          <a:prstGeom prst="line">
            <a:avLst/>
          </a:prstGeom>
          <a:noFill/>
          <a:ln w="19050">
            <a:solidFill>
              <a:srgbClr val="008000"/>
            </a:solidFill>
            <a:round/>
            <a:headEnd/>
            <a:tailEnd/>
          </a:ln>
        </p:spPr>
        <p:txBody>
          <a:bodyPr wrap="none" anchor="ctr"/>
          <a:lstStyle/>
          <a:p>
            <a:endParaRPr lang="en-US"/>
          </a:p>
        </p:txBody>
      </p:sp>
      <p:sp>
        <p:nvSpPr>
          <p:cNvPr id="67110" name="Line 708"/>
          <p:cNvSpPr>
            <a:spLocks noChangeShapeType="1"/>
          </p:cNvSpPr>
          <p:nvPr/>
        </p:nvSpPr>
        <p:spPr bwMode="auto">
          <a:xfrm>
            <a:off x="8021638" y="2457450"/>
            <a:ext cx="282575" cy="0"/>
          </a:xfrm>
          <a:prstGeom prst="line">
            <a:avLst/>
          </a:prstGeom>
          <a:noFill/>
          <a:ln w="31750">
            <a:solidFill>
              <a:srgbClr val="008000"/>
            </a:solidFill>
            <a:round/>
            <a:headEnd/>
            <a:tailEnd/>
          </a:ln>
        </p:spPr>
        <p:txBody>
          <a:bodyPr wrap="none" anchor="ctr"/>
          <a:lstStyle/>
          <a:p>
            <a:endParaRPr lang="en-US"/>
          </a:p>
        </p:txBody>
      </p:sp>
      <p:sp>
        <p:nvSpPr>
          <p:cNvPr id="67111" name="Line 709"/>
          <p:cNvSpPr>
            <a:spLocks noChangeShapeType="1"/>
          </p:cNvSpPr>
          <p:nvPr/>
        </p:nvSpPr>
        <p:spPr bwMode="auto">
          <a:xfrm>
            <a:off x="8461375" y="2457450"/>
            <a:ext cx="282575" cy="0"/>
          </a:xfrm>
          <a:prstGeom prst="line">
            <a:avLst/>
          </a:prstGeom>
          <a:noFill/>
          <a:ln w="31750">
            <a:solidFill>
              <a:srgbClr val="008000"/>
            </a:solidFill>
            <a:round/>
            <a:headEnd/>
            <a:tailEnd/>
          </a:ln>
        </p:spPr>
        <p:txBody>
          <a:bodyPr wrap="none" anchor="ctr"/>
          <a:lstStyle/>
          <a:p>
            <a:endParaRPr lang="en-US"/>
          </a:p>
        </p:txBody>
      </p:sp>
      <p:sp>
        <p:nvSpPr>
          <p:cNvPr id="67112" name="Text Box 710"/>
          <p:cNvSpPr txBox="1">
            <a:spLocks noChangeArrowheads="1"/>
          </p:cNvSpPr>
          <p:nvPr/>
        </p:nvSpPr>
        <p:spPr bwMode="auto">
          <a:xfrm>
            <a:off x="7935913" y="2363788"/>
            <a:ext cx="231775"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1BBD</a:t>
            </a:r>
            <a:endParaRPr lang="en-US" sz="2200">
              <a:latin typeface="Times New Roman" pitchFamily="18" charset="0"/>
            </a:endParaRPr>
          </a:p>
        </p:txBody>
      </p:sp>
      <p:sp>
        <p:nvSpPr>
          <p:cNvPr id="67113" name="Text Box 711"/>
          <p:cNvSpPr txBox="1">
            <a:spLocks noChangeArrowheads="1"/>
          </p:cNvSpPr>
          <p:nvPr/>
        </p:nvSpPr>
        <p:spPr bwMode="auto">
          <a:xfrm>
            <a:off x="8375650" y="2363788"/>
            <a:ext cx="231775"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1BBB</a:t>
            </a:r>
            <a:endParaRPr lang="en-US" sz="2200">
              <a:latin typeface="Times New Roman" pitchFamily="18" charset="0"/>
            </a:endParaRPr>
          </a:p>
        </p:txBody>
      </p:sp>
      <p:sp>
        <p:nvSpPr>
          <p:cNvPr id="67114" name="Text Box 712"/>
          <p:cNvSpPr txBox="1">
            <a:spLocks noChangeArrowheads="1"/>
          </p:cNvSpPr>
          <p:nvPr/>
        </p:nvSpPr>
        <p:spPr bwMode="auto">
          <a:xfrm>
            <a:off x="6934200" y="2359025"/>
            <a:ext cx="231775"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1BBA</a:t>
            </a:r>
            <a:endParaRPr lang="en-US" sz="2200">
              <a:latin typeface="Times New Roman" pitchFamily="18" charset="0"/>
            </a:endParaRPr>
          </a:p>
        </p:txBody>
      </p:sp>
      <p:sp>
        <p:nvSpPr>
          <p:cNvPr id="67115" name="Oval 713"/>
          <p:cNvSpPr>
            <a:spLocks noChangeArrowheads="1"/>
          </p:cNvSpPr>
          <p:nvPr/>
        </p:nvSpPr>
        <p:spPr bwMode="auto">
          <a:xfrm>
            <a:off x="7091363" y="1309688"/>
            <a:ext cx="119062" cy="11271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16" name="AutoShape 714"/>
          <p:cNvSpPr>
            <a:spLocks noChangeArrowheads="1"/>
          </p:cNvSpPr>
          <p:nvPr/>
        </p:nvSpPr>
        <p:spPr bwMode="auto">
          <a:xfrm flipV="1">
            <a:off x="7037388" y="1308100"/>
            <a:ext cx="117475"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17" name="Line 715"/>
          <p:cNvSpPr>
            <a:spLocks noChangeShapeType="1"/>
          </p:cNvSpPr>
          <p:nvPr/>
        </p:nvSpPr>
        <p:spPr bwMode="auto">
          <a:xfrm>
            <a:off x="7145338" y="1168400"/>
            <a:ext cx="0" cy="123825"/>
          </a:xfrm>
          <a:prstGeom prst="line">
            <a:avLst/>
          </a:prstGeom>
          <a:noFill/>
          <a:ln w="19050">
            <a:solidFill>
              <a:srgbClr val="008000"/>
            </a:solidFill>
            <a:round/>
            <a:headEnd/>
            <a:tailEnd/>
          </a:ln>
        </p:spPr>
        <p:txBody>
          <a:bodyPr wrap="none" anchor="ctr"/>
          <a:lstStyle/>
          <a:p>
            <a:endParaRPr lang="en-US"/>
          </a:p>
        </p:txBody>
      </p:sp>
      <p:sp>
        <p:nvSpPr>
          <p:cNvPr id="67118" name="Oval 716"/>
          <p:cNvSpPr>
            <a:spLocks noChangeArrowheads="1"/>
          </p:cNvSpPr>
          <p:nvPr/>
        </p:nvSpPr>
        <p:spPr bwMode="auto">
          <a:xfrm>
            <a:off x="7126288" y="1292225"/>
            <a:ext cx="44450"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19" name="Line 717"/>
          <p:cNvSpPr>
            <a:spLocks noChangeShapeType="1"/>
          </p:cNvSpPr>
          <p:nvPr/>
        </p:nvSpPr>
        <p:spPr bwMode="auto">
          <a:xfrm>
            <a:off x="7143750" y="1446213"/>
            <a:ext cx="0" cy="123825"/>
          </a:xfrm>
          <a:prstGeom prst="line">
            <a:avLst/>
          </a:prstGeom>
          <a:noFill/>
          <a:ln w="19050">
            <a:solidFill>
              <a:srgbClr val="008000"/>
            </a:solidFill>
            <a:round/>
            <a:headEnd/>
            <a:tailEnd/>
          </a:ln>
        </p:spPr>
        <p:txBody>
          <a:bodyPr wrap="none" anchor="ctr"/>
          <a:lstStyle/>
          <a:p>
            <a:endParaRPr lang="en-US"/>
          </a:p>
        </p:txBody>
      </p:sp>
      <p:sp>
        <p:nvSpPr>
          <p:cNvPr id="67120" name="Oval 718"/>
          <p:cNvSpPr>
            <a:spLocks noChangeArrowheads="1"/>
          </p:cNvSpPr>
          <p:nvPr/>
        </p:nvSpPr>
        <p:spPr bwMode="auto">
          <a:xfrm>
            <a:off x="7126288" y="1409700"/>
            <a:ext cx="44450"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21" name="Line 719"/>
          <p:cNvSpPr>
            <a:spLocks noChangeShapeType="1"/>
          </p:cNvSpPr>
          <p:nvPr/>
        </p:nvSpPr>
        <p:spPr bwMode="auto">
          <a:xfrm>
            <a:off x="6675438" y="1571625"/>
            <a:ext cx="950912" cy="0"/>
          </a:xfrm>
          <a:prstGeom prst="line">
            <a:avLst/>
          </a:prstGeom>
          <a:noFill/>
          <a:ln w="31750">
            <a:solidFill>
              <a:srgbClr val="008000"/>
            </a:solidFill>
            <a:round/>
            <a:headEnd/>
            <a:tailEnd/>
          </a:ln>
        </p:spPr>
        <p:txBody>
          <a:bodyPr wrap="none" anchor="ctr"/>
          <a:lstStyle/>
          <a:p>
            <a:endParaRPr lang="en-US"/>
          </a:p>
        </p:txBody>
      </p:sp>
      <p:sp>
        <p:nvSpPr>
          <p:cNvPr id="67122" name="Oval 720"/>
          <p:cNvSpPr>
            <a:spLocks noChangeArrowheads="1"/>
          </p:cNvSpPr>
          <p:nvPr/>
        </p:nvSpPr>
        <p:spPr bwMode="auto">
          <a:xfrm>
            <a:off x="6699250" y="2184400"/>
            <a:ext cx="119063"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23" name="AutoShape 721"/>
          <p:cNvSpPr>
            <a:spLocks noChangeArrowheads="1"/>
          </p:cNvSpPr>
          <p:nvPr/>
        </p:nvSpPr>
        <p:spPr bwMode="auto">
          <a:xfrm flipV="1">
            <a:off x="6643688" y="2184400"/>
            <a:ext cx="120650"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24" name="Line 722"/>
          <p:cNvSpPr>
            <a:spLocks noChangeShapeType="1"/>
          </p:cNvSpPr>
          <p:nvPr/>
        </p:nvSpPr>
        <p:spPr bwMode="auto">
          <a:xfrm>
            <a:off x="6751638" y="2044700"/>
            <a:ext cx="0" cy="123825"/>
          </a:xfrm>
          <a:prstGeom prst="line">
            <a:avLst/>
          </a:prstGeom>
          <a:noFill/>
          <a:ln w="19050">
            <a:solidFill>
              <a:srgbClr val="008000"/>
            </a:solidFill>
            <a:round/>
            <a:headEnd/>
            <a:tailEnd/>
          </a:ln>
        </p:spPr>
        <p:txBody>
          <a:bodyPr wrap="none" anchor="ctr"/>
          <a:lstStyle/>
          <a:p>
            <a:endParaRPr lang="en-US"/>
          </a:p>
        </p:txBody>
      </p:sp>
      <p:sp>
        <p:nvSpPr>
          <p:cNvPr id="67125" name="Oval 723"/>
          <p:cNvSpPr>
            <a:spLocks noChangeArrowheads="1"/>
          </p:cNvSpPr>
          <p:nvPr/>
        </p:nvSpPr>
        <p:spPr bwMode="auto">
          <a:xfrm>
            <a:off x="6734175" y="2168525"/>
            <a:ext cx="44450" cy="3333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26" name="Line 724"/>
          <p:cNvSpPr>
            <a:spLocks noChangeShapeType="1"/>
          </p:cNvSpPr>
          <p:nvPr/>
        </p:nvSpPr>
        <p:spPr bwMode="auto">
          <a:xfrm>
            <a:off x="6751638" y="2322513"/>
            <a:ext cx="0" cy="123825"/>
          </a:xfrm>
          <a:prstGeom prst="line">
            <a:avLst/>
          </a:prstGeom>
          <a:noFill/>
          <a:ln w="19050">
            <a:solidFill>
              <a:srgbClr val="008000"/>
            </a:solidFill>
            <a:round/>
            <a:headEnd/>
            <a:tailEnd/>
          </a:ln>
        </p:spPr>
        <p:txBody>
          <a:bodyPr wrap="none" anchor="ctr"/>
          <a:lstStyle/>
          <a:p>
            <a:endParaRPr lang="en-US"/>
          </a:p>
        </p:txBody>
      </p:sp>
      <p:sp>
        <p:nvSpPr>
          <p:cNvPr id="67127" name="Oval 725"/>
          <p:cNvSpPr>
            <a:spLocks noChangeArrowheads="1"/>
          </p:cNvSpPr>
          <p:nvPr/>
        </p:nvSpPr>
        <p:spPr bwMode="auto">
          <a:xfrm>
            <a:off x="6734175" y="2286000"/>
            <a:ext cx="44450"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28" name="Oval 726"/>
          <p:cNvSpPr>
            <a:spLocks noChangeArrowheads="1"/>
          </p:cNvSpPr>
          <p:nvPr/>
        </p:nvSpPr>
        <p:spPr bwMode="auto">
          <a:xfrm>
            <a:off x="7512050" y="2181225"/>
            <a:ext cx="115888" cy="1127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29" name="AutoShape 727"/>
          <p:cNvSpPr>
            <a:spLocks noChangeArrowheads="1"/>
          </p:cNvSpPr>
          <p:nvPr/>
        </p:nvSpPr>
        <p:spPr bwMode="auto">
          <a:xfrm flipV="1">
            <a:off x="7454900" y="2179638"/>
            <a:ext cx="122238"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30" name="Line 728"/>
          <p:cNvSpPr>
            <a:spLocks noChangeShapeType="1"/>
          </p:cNvSpPr>
          <p:nvPr/>
        </p:nvSpPr>
        <p:spPr bwMode="auto">
          <a:xfrm>
            <a:off x="7564438" y="2039938"/>
            <a:ext cx="0" cy="122237"/>
          </a:xfrm>
          <a:prstGeom prst="line">
            <a:avLst/>
          </a:prstGeom>
          <a:noFill/>
          <a:ln w="19050">
            <a:solidFill>
              <a:srgbClr val="008000"/>
            </a:solidFill>
            <a:round/>
            <a:headEnd/>
            <a:tailEnd/>
          </a:ln>
        </p:spPr>
        <p:txBody>
          <a:bodyPr wrap="none" anchor="ctr"/>
          <a:lstStyle/>
          <a:p>
            <a:endParaRPr lang="en-US"/>
          </a:p>
        </p:txBody>
      </p:sp>
      <p:sp>
        <p:nvSpPr>
          <p:cNvPr id="67131" name="Oval 729"/>
          <p:cNvSpPr>
            <a:spLocks noChangeArrowheads="1"/>
          </p:cNvSpPr>
          <p:nvPr/>
        </p:nvSpPr>
        <p:spPr bwMode="auto">
          <a:xfrm>
            <a:off x="7545388" y="2162175"/>
            <a:ext cx="46037"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32" name="Line 730"/>
          <p:cNvSpPr>
            <a:spLocks noChangeShapeType="1"/>
          </p:cNvSpPr>
          <p:nvPr/>
        </p:nvSpPr>
        <p:spPr bwMode="auto">
          <a:xfrm>
            <a:off x="7564438" y="2317750"/>
            <a:ext cx="0" cy="122238"/>
          </a:xfrm>
          <a:prstGeom prst="line">
            <a:avLst/>
          </a:prstGeom>
          <a:noFill/>
          <a:ln w="19050">
            <a:solidFill>
              <a:srgbClr val="008000"/>
            </a:solidFill>
            <a:round/>
            <a:headEnd/>
            <a:tailEnd/>
          </a:ln>
        </p:spPr>
        <p:txBody>
          <a:bodyPr wrap="none" anchor="ctr"/>
          <a:lstStyle/>
          <a:p>
            <a:endParaRPr lang="en-US"/>
          </a:p>
        </p:txBody>
      </p:sp>
      <p:sp>
        <p:nvSpPr>
          <p:cNvPr id="67133" name="Oval 731"/>
          <p:cNvSpPr>
            <a:spLocks noChangeArrowheads="1"/>
          </p:cNvSpPr>
          <p:nvPr/>
        </p:nvSpPr>
        <p:spPr bwMode="auto">
          <a:xfrm>
            <a:off x="7545388" y="2279650"/>
            <a:ext cx="46037"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34" name="Line 732"/>
          <p:cNvSpPr>
            <a:spLocks noChangeShapeType="1"/>
          </p:cNvSpPr>
          <p:nvPr/>
        </p:nvSpPr>
        <p:spPr bwMode="auto">
          <a:xfrm>
            <a:off x="6751638" y="1574800"/>
            <a:ext cx="0" cy="468313"/>
          </a:xfrm>
          <a:prstGeom prst="line">
            <a:avLst/>
          </a:prstGeom>
          <a:noFill/>
          <a:ln w="19050">
            <a:solidFill>
              <a:srgbClr val="008000"/>
            </a:solidFill>
            <a:round/>
            <a:headEnd/>
            <a:tailEnd/>
          </a:ln>
        </p:spPr>
        <p:txBody>
          <a:bodyPr wrap="none" anchor="ctr"/>
          <a:lstStyle/>
          <a:p>
            <a:endParaRPr lang="en-US"/>
          </a:p>
        </p:txBody>
      </p:sp>
      <p:sp>
        <p:nvSpPr>
          <p:cNvPr id="67135" name="Line 733"/>
          <p:cNvSpPr>
            <a:spLocks noChangeShapeType="1"/>
          </p:cNvSpPr>
          <p:nvPr/>
        </p:nvSpPr>
        <p:spPr bwMode="auto">
          <a:xfrm flipH="1">
            <a:off x="7153275" y="1574800"/>
            <a:ext cx="1588" cy="468313"/>
          </a:xfrm>
          <a:prstGeom prst="line">
            <a:avLst/>
          </a:prstGeom>
          <a:noFill/>
          <a:ln w="19050">
            <a:solidFill>
              <a:srgbClr val="008000"/>
            </a:solidFill>
            <a:round/>
            <a:headEnd/>
            <a:tailEnd/>
          </a:ln>
        </p:spPr>
        <p:txBody>
          <a:bodyPr wrap="none" anchor="ctr"/>
          <a:lstStyle/>
          <a:p>
            <a:endParaRPr lang="en-US"/>
          </a:p>
        </p:txBody>
      </p:sp>
      <p:sp>
        <p:nvSpPr>
          <p:cNvPr id="67136" name="Line 734"/>
          <p:cNvSpPr>
            <a:spLocks noChangeShapeType="1"/>
          </p:cNvSpPr>
          <p:nvPr/>
        </p:nvSpPr>
        <p:spPr bwMode="auto">
          <a:xfrm>
            <a:off x="7564438" y="1573213"/>
            <a:ext cx="0" cy="468312"/>
          </a:xfrm>
          <a:prstGeom prst="line">
            <a:avLst/>
          </a:prstGeom>
          <a:noFill/>
          <a:ln w="19050">
            <a:solidFill>
              <a:srgbClr val="008000"/>
            </a:solidFill>
            <a:round/>
            <a:headEnd/>
            <a:tailEnd/>
          </a:ln>
        </p:spPr>
        <p:txBody>
          <a:bodyPr wrap="none" anchor="ctr"/>
          <a:lstStyle/>
          <a:p>
            <a:endParaRPr lang="en-US"/>
          </a:p>
        </p:txBody>
      </p:sp>
      <p:sp>
        <p:nvSpPr>
          <p:cNvPr id="67137" name="Oval 735"/>
          <p:cNvSpPr>
            <a:spLocks noChangeArrowheads="1"/>
          </p:cNvSpPr>
          <p:nvPr/>
        </p:nvSpPr>
        <p:spPr bwMode="auto">
          <a:xfrm>
            <a:off x="7100888" y="2187575"/>
            <a:ext cx="117475"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38" name="AutoShape 736"/>
          <p:cNvSpPr>
            <a:spLocks noChangeArrowheads="1"/>
          </p:cNvSpPr>
          <p:nvPr/>
        </p:nvSpPr>
        <p:spPr bwMode="auto">
          <a:xfrm flipV="1">
            <a:off x="7046913" y="2187575"/>
            <a:ext cx="119062"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39" name="Line 737"/>
          <p:cNvSpPr>
            <a:spLocks noChangeShapeType="1"/>
          </p:cNvSpPr>
          <p:nvPr/>
        </p:nvSpPr>
        <p:spPr bwMode="auto">
          <a:xfrm>
            <a:off x="7154863" y="2047875"/>
            <a:ext cx="0" cy="123825"/>
          </a:xfrm>
          <a:prstGeom prst="line">
            <a:avLst/>
          </a:prstGeom>
          <a:noFill/>
          <a:ln w="19050">
            <a:solidFill>
              <a:srgbClr val="008000"/>
            </a:solidFill>
            <a:round/>
            <a:headEnd/>
            <a:tailEnd/>
          </a:ln>
        </p:spPr>
        <p:txBody>
          <a:bodyPr wrap="none" anchor="ctr"/>
          <a:lstStyle/>
          <a:p>
            <a:endParaRPr lang="en-US"/>
          </a:p>
        </p:txBody>
      </p:sp>
      <p:sp>
        <p:nvSpPr>
          <p:cNvPr id="67140" name="Oval 738"/>
          <p:cNvSpPr>
            <a:spLocks noChangeArrowheads="1"/>
          </p:cNvSpPr>
          <p:nvPr/>
        </p:nvSpPr>
        <p:spPr bwMode="auto">
          <a:xfrm>
            <a:off x="7135813" y="2171700"/>
            <a:ext cx="46037"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41" name="Line 739"/>
          <p:cNvSpPr>
            <a:spLocks noChangeShapeType="1"/>
          </p:cNvSpPr>
          <p:nvPr/>
        </p:nvSpPr>
        <p:spPr bwMode="auto">
          <a:xfrm>
            <a:off x="7156450" y="2325688"/>
            <a:ext cx="0" cy="123825"/>
          </a:xfrm>
          <a:prstGeom prst="line">
            <a:avLst/>
          </a:prstGeom>
          <a:noFill/>
          <a:ln w="19050">
            <a:solidFill>
              <a:srgbClr val="008000"/>
            </a:solidFill>
            <a:round/>
            <a:headEnd/>
            <a:tailEnd/>
          </a:ln>
        </p:spPr>
        <p:txBody>
          <a:bodyPr wrap="none" anchor="ctr"/>
          <a:lstStyle/>
          <a:p>
            <a:endParaRPr lang="en-US"/>
          </a:p>
        </p:txBody>
      </p:sp>
      <p:sp>
        <p:nvSpPr>
          <p:cNvPr id="67142" name="Oval 740"/>
          <p:cNvSpPr>
            <a:spLocks noChangeArrowheads="1"/>
          </p:cNvSpPr>
          <p:nvPr/>
        </p:nvSpPr>
        <p:spPr bwMode="auto">
          <a:xfrm>
            <a:off x="7135813" y="2289175"/>
            <a:ext cx="46037"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67143" name="Line 741"/>
          <p:cNvSpPr>
            <a:spLocks noChangeShapeType="1"/>
          </p:cNvSpPr>
          <p:nvPr/>
        </p:nvSpPr>
        <p:spPr bwMode="auto">
          <a:xfrm>
            <a:off x="7423150" y="2447925"/>
            <a:ext cx="284163" cy="0"/>
          </a:xfrm>
          <a:prstGeom prst="line">
            <a:avLst/>
          </a:prstGeom>
          <a:noFill/>
          <a:ln w="31750">
            <a:solidFill>
              <a:srgbClr val="008000"/>
            </a:solidFill>
            <a:round/>
            <a:headEnd/>
            <a:tailEnd/>
          </a:ln>
        </p:spPr>
        <p:txBody>
          <a:bodyPr wrap="none" anchor="ctr"/>
          <a:lstStyle/>
          <a:p>
            <a:endParaRPr lang="en-US"/>
          </a:p>
        </p:txBody>
      </p:sp>
      <p:sp>
        <p:nvSpPr>
          <p:cNvPr id="67144" name="Line 742"/>
          <p:cNvSpPr>
            <a:spLocks noChangeShapeType="1"/>
          </p:cNvSpPr>
          <p:nvPr/>
        </p:nvSpPr>
        <p:spPr bwMode="auto">
          <a:xfrm>
            <a:off x="6610350" y="2447925"/>
            <a:ext cx="280988" cy="0"/>
          </a:xfrm>
          <a:prstGeom prst="line">
            <a:avLst/>
          </a:prstGeom>
          <a:noFill/>
          <a:ln w="31750">
            <a:solidFill>
              <a:srgbClr val="008000"/>
            </a:solidFill>
            <a:round/>
            <a:headEnd/>
            <a:tailEnd/>
          </a:ln>
        </p:spPr>
        <p:txBody>
          <a:bodyPr wrap="none" anchor="ctr"/>
          <a:lstStyle/>
          <a:p>
            <a:endParaRPr lang="en-US"/>
          </a:p>
        </p:txBody>
      </p:sp>
      <p:sp>
        <p:nvSpPr>
          <p:cNvPr id="67145" name="Text Box 743"/>
          <p:cNvSpPr txBox="1">
            <a:spLocks noChangeArrowheads="1"/>
          </p:cNvSpPr>
          <p:nvPr/>
        </p:nvSpPr>
        <p:spPr bwMode="auto">
          <a:xfrm>
            <a:off x="7342188" y="2355850"/>
            <a:ext cx="222250"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1BBF</a:t>
            </a:r>
            <a:endParaRPr lang="en-US" sz="2200">
              <a:latin typeface="Times New Roman" pitchFamily="18" charset="0"/>
            </a:endParaRPr>
          </a:p>
        </p:txBody>
      </p:sp>
      <p:sp>
        <p:nvSpPr>
          <p:cNvPr id="67146" name="Text Box 744"/>
          <p:cNvSpPr txBox="1">
            <a:spLocks noChangeArrowheads="1"/>
          </p:cNvSpPr>
          <p:nvPr/>
        </p:nvSpPr>
        <p:spPr bwMode="auto">
          <a:xfrm>
            <a:off x="6526213" y="2355850"/>
            <a:ext cx="230187" cy="936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1BBC</a:t>
            </a:r>
            <a:endParaRPr lang="en-US" sz="2200">
              <a:latin typeface="Times New Roman" pitchFamily="18" charset="0"/>
            </a:endParaRPr>
          </a:p>
        </p:txBody>
      </p:sp>
      <p:sp>
        <p:nvSpPr>
          <p:cNvPr id="67147" name="Line 745"/>
          <p:cNvSpPr>
            <a:spLocks noChangeShapeType="1"/>
          </p:cNvSpPr>
          <p:nvPr/>
        </p:nvSpPr>
        <p:spPr bwMode="auto">
          <a:xfrm>
            <a:off x="4770438" y="1271588"/>
            <a:ext cx="781050" cy="0"/>
          </a:xfrm>
          <a:prstGeom prst="line">
            <a:avLst/>
          </a:prstGeom>
          <a:noFill/>
          <a:ln w="31750">
            <a:solidFill>
              <a:srgbClr val="FF6088"/>
            </a:solidFill>
            <a:round/>
            <a:headEnd/>
            <a:tailEnd/>
          </a:ln>
        </p:spPr>
        <p:txBody>
          <a:bodyPr wrap="none" anchor="ctr"/>
          <a:lstStyle/>
          <a:p>
            <a:endParaRPr lang="en-US"/>
          </a:p>
        </p:txBody>
      </p:sp>
      <p:sp>
        <p:nvSpPr>
          <p:cNvPr id="67148" name="Line 746"/>
          <p:cNvSpPr>
            <a:spLocks noChangeShapeType="1"/>
          </p:cNvSpPr>
          <p:nvPr/>
        </p:nvSpPr>
        <p:spPr bwMode="auto">
          <a:xfrm>
            <a:off x="4870450" y="1271588"/>
            <a:ext cx="0" cy="203200"/>
          </a:xfrm>
          <a:prstGeom prst="line">
            <a:avLst/>
          </a:prstGeom>
          <a:noFill/>
          <a:ln w="19050">
            <a:solidFill>
              <a:srgbClr val="FF6088"/>
            </a:solidFill>
            <a:round/>
            <a:headEnd/>
            <a:tailEnd/>
          </a:ln>
        </p:spPr>
        <p:txBody>
          <a:bodyPr wrap="none" anchor="ctr"/>
          <a:lstStyle/>
          <a:p>
            <a:endParaRPr lang="en-US"/>
          </a:p>
        </p:txBody>
      </p:sp>
      <p:sp>
        <p:nvSpPr>
          <p:cNvPr id="67149" name="Line 747"/>
          <p:cNvSpPr>
            <a:spLocks noChangeShapeType="1"/>
          </p:cNvSpPr>
          <p:nvPr/>
        </p:nvSpPr>
        <p:spPr bwMode="auto">
          <a:xfrm>
            <a:off x="4875213" y="1628775"/>
            <a:ext cx="0" cy="92075"/>
          </a:xfrm>
          <a:prstGeom prst="line">
            <a:avLst/>
          </a:prstGeom>
          <a:noFill/>
          <a:ln w="19050">
            <a:solidFill>
              <a:srgbClr val="FF6088"/>
            </a:solidFill>
            <a:round/>
            <a:headEnd/>
            <a:tailEnd/>
          </a:ln>
        </p:spPr>
        <p:txBody>
          <a:bodyPr wrap="none" anchor="ctr"/>
          <a:lstStyle/>
          <a:p>
            <a:endParaRPr lang="en-US"/>
          </a:p>
        </p:txBody>
      </p:sp>
      <p:sp>
        <p:nvSpPr>
          <p:cNvPr id="67150" name="Oval 748"/>
          <p:cNvSpPr>
            <a:spLocks noChangeArrowheads="1"/>
          </p:cNvSpPr>
          <p:nvPr/>
        </p:nvSpPr>
        <p:spPr bwMode="auto">
          <a:xfrm>
            <a:off x="4818063" y="1493838"/>
            <a:ext cx="117475"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51" name="AutoShape 749"/>
          <p:cNvSpPr>
            <a:spLocks noChangeArrowheads="1"/>
          </p:cNvSpPr>
          <p:nvPr/>
        </p:nvSpPr>
        <p:spPr bwMode="auto">
          <a:xfrm flipV="1">
            <a:off x="4762500" y="1492250"/>
            <a:ext cx="119063"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52" name="Oval 750"/>
          <p:cNvSpPr>
            <a:spLocks noChangeArrowheads="1"/>
          </p:cNvSpPr>
          <p:nvPr/>
        </p:nvSpPr>
        <p:spPr bwMode="auto">
          <a:xfrm>
            <a:off x="4851400" y="1474788"/>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53" name="Oval 751"/>
          <p:cNvSpPr>
            <a:spLocks noChangeArrowheads="1"/>
          </p:cNvSpPr>
          <p:nvPr/>
        </p:nvSpPr>
        <p:spPr bwMode="auto">
          <a:xfrm>
            <a:off x="4851400" y="1593850"/>
            <a:ext cx="46038" cy="33338"/>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54" name="Line 752"/>
          <p:cNvSpPr>
            <a:spLocks noChangeShapeType="1"/>
          </p:cNvSpPr>
          <p:nvPr/>
        </p:nvSpPr>
        <p:spPr bwMode="auto">
          <a:xfrm flipV="1">
            <a:off x="4468813" y="2327275"/>
            <a:ext cx="481012" cy="0"/>
          </a:xfrm>
          <a:prstGeom prst="line">
            <a:avLst/>
          </a:prstGeom>
          <a:noFill/>
          <a:ln w="31750">
            <a:solidFill>
              <a:srgbClr val="FF6088"/>
            </a:solidFill>
            <a:round/>
            <a:headEnd/>
            <a:tailEnd/>
          </a:ln>
        </p:spPr>
        <p:txBody>
          <a:bodyPr wrap="none" anchor="ctr"/>
          <a:lstStyle/>
          <a:p>
            <a:endParaRPr lang="en-US"/>
          </a:p>
        </p:txBody>
      </p:sp>
      <p:sp>
        <p:nvSpPr>
          <p:cNvPr id="67155" name="Text Box 753"/>
          <p:cNvSpPr txBox="1">
            <a:spLocks noChangeArrowheads="1"/>
          </p:cNvSpPr>
          <p:nvPr/>
        </p:nvSpPr>
        <p:spPr bwMode="auto">
          <a:xfrm>
            <a:off x="4899025" y="1171575"/>
            <a:ext cx="274638"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1NB10</a:t>
            </a:r>
            <a:endParaRPr lang="en-US" sz="2200">
              <a:latin typeface="Times New Roman" pitchFamily="18" charset="0"/>
            </a:endParaRPr>
          </a:p>
        </p:txBody>
      </p:sp>
      <p:sp>
        <p:nvSpPr>
          <p:cNvPr id="67156" name="AutoShape 754"/>
          <p:cNvSpPr>
            <a:spLocks noChangeArrowheads="1"/>
          </p:cNvSpPr>
          <p:nvPr/>
        </p:nvSpPr>
        <p:spPr bwMode="auto">
          <a:xfrm flipV="1">
            <a:off x="4749800" y="1728788"/>
            <a:ext cx="242888" cy="195262"/>
          </a:xfrm>
          <a:prstGeom prst="roundRect">
            <a:avLst>
              <a:gd name="adj" fmla="val 0"/>
            </a:avLst>
          </a:prstGeom>
          <a:solidFill>
            <a:srgbClr val="FFFFFF"/>
          </a:solidFill>
          <a:ln w="19050">
            <a:solidFill>
              <a:srgbClr val="FF6088"/>
            </a:solidFill>
            <a:round/>
            <a:headEnd/>
            <a:tailEnd/>
          </a:ln>
        </p:spPr>
        <p:txBody>
          <a:bodyPr wrap="none" anchor="ctr"/>
          <a:lstStyle/>
          <a:p>
            <a:endParaRPr lang="en-US"/>
          </a:p>
        </p:txBody>
      </p:sp>
      <p:sp>
        <p:nvSpPr>
          <p:cNvPr id="67157" name="Text Box 755"/>
          <p:cNvSpPr txBox="1">
            <a:spLocks noChangeArrowheads="1"/>
          </p:cNvSpPr>
          <p:nvPr/>
        </p:nvSpPr>
        <p:spPr bwMode="auto">
          <a:xfrm>
            <a:off x="4759325" y="1792288"/>
            <a:ext cx="239713" cy="619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1ND3BCA</a:t>
            </a:r>
            <a:endParaRPr lang="en-US" sz="2200">
              <a:latin typeface="Times New Roman" pitchFamily="18" charset="0"/>
            </a:endParaRPr>
          </a:p>
        </p:txBody>
      </p:sp>
      <p:sp>
        <p:nvSpPr>
          <p:cNvPr id="67158" name="Oval 756"/>
          <p:cNvSpPr>
            <a:spLocks noChangeArrowheads="1"/>
          </p:cNvSpPr>
          <p:nvPr/>
        </p:nvSpPr>
        <p:spPr bwMode="auto">
          <a:xfrm>
            <a:off x="4819650" y="2054225"/>
            <a:ext cx="119063"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59" name="AutoShape 757"/>
          <p:cNvSpPr>
            <a:spLocks noChangeArrowheads="1"/>
          </p:cNvSpPr>
          <p:nvPr/>
        </p:nvSpPr>
        <p:spPr bwMode="auto">
          <a:xfrm flipV="1">
            <a:off x="4765675" y="2052638"/>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60" name="Line 758"/>
          <p:cNvSpPr>
            <a:spLocks noChangeShapeType="1"/>
          </p:cNvSpPr>
          <p:nvPr/>
        </p:nvSpPr>
        <p:spPr bwMode="auto">
          <a:xfrm>
            <a:off x="4873625" y="1924050"/>
            <a:ext cx="0" cy="111125"/>
          </a:xfrm>
          <a:prstGeom prst="line">
            <a:avLst/>
          </a:prstGeom>
          <a:noFill/>
          <a:ln w="19050">
            <a:solidFill>
              <a:srgbClr val="FF6088"/>
            </a:solidFill>
            <a:round/>
            <a:headEnd/>
            <a:tailEnd/>
          </a:ln>
        </p:spPr>
        <p:txBody>
          <a:bodyPr wrap="none" anchor="ctr"/>
          <a:lstStyle/>
          <a:p>
            <a:endParaRPr lang="en-US"/>
          </a:p>
        </p:txBody>
      </p:sp>
      <p:sp>
        <p:nvSpPr>
          <p:cNvPr id="67161" name="Oval 759"/>
          <p:cNvSpPr>
            <a:spLocks noChangeArrowheads="1"/>
          </p:cNvSpPr>
          <p:nvPr/>
        </p:nvSpPr>
        <p:spPr bwMode="auto">
          <a:xfrm>
            <a:off x="4854575" y="2035175"/>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62" name="Line 760"/>
          <p:cNvSpPr>
            <a:spLocks noChangeShapeType="1"/>
          </p:cNvSpPr>
          <p:nvPr/>
        </p:nvSpPr>
        <p:spPr bwMode="auto">
          <a:xfrm>
            <a:off x="4872038" y="2190750"/>
            <a:ext cx="0" cy="127000"/>
          </a:xfrm>
          <a:prstGeom prst="line">
            <a:avLst/>
          </a:prstGeom>
          <a:noFill/>
          <a:ln w="19050">
            <a:solidFill>
              <a:srgbClr val="FF6088"/>
            </a:solidFill>
            <a:round/>
            <a:headEnd/>
            <a:tailEnd/>
          </a:ln>
        </p:spPr>
        <p:txBody>
          <a:bodyPr wrap="none" anchor="ctr"/>
          <a:lstStyle/>
          <a:p>
            <a:endParaRPr lang="en-US"/>
          </a:p>
        </p:txBody>
      </p:sp>
      <p:sp>
        <p:nvSpPr>
          <p:cNvPr id="67163" name="Oval 761"/>
          <p:cNvSpPr>
            <a:spLocks noChangeArrowheads="1"/>
          </p:cNvSpPr>
          <p:nvPr/>
        </p:nvSpPr>
        <p:spPr bwMode="auto">
          <a:xfrm>
            <a:off x="4854575" y="2152650"/>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64" name="Text Box 762"/>
          <p:cNvSpPr txBox="1">
            <a:spLocks noChangeArrowheads="1"/>
          </p:cNvSpPr>
          <p:nvPr/>
        </p:nvSpPr>
        <p:spPr bwMode="auto">
          <a:xfrm>
            <a:off x="4594225" y="2225675"/>
            <a:ext cx="273050" cy="936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1ND3B</a:t>
            </a:r>
            <a:endParaRPr lang="en-US" sz="2200">
              <a:latin typeface="Times New Roman" pitchFamily="18" charset="0"/>
            </a:endParaRPr>
          </a:p>
        </p:txBody>
      </p:sp>
      <p:sp>
        <p:nvSpPr>
          <p:cNvPr id="67165" name="Text Box 763"/>
          <p:cNvSpPr txBox="1">
            <a:spLocks noChangeArrowheads="1"/>
          </p:cNvSpPr>
          <p:nvPr/>
        </p:nvSpPr>
        <p:spPr bwMode="auto">
          <a:xfrm>
            <a:off x="531813" y="1484313"/>
            <a:ext cx="258762"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1AB15</a:t>
            </a:r>
            <a:endParaRPr lang="en-US" sz="2200">
              <a:latin typeface="Times New Roman" pitchFamily="18" charset="0"/>
            </a:endParaRPr>
          </a:p>
        </p:txBody>
      </p:sp>
      <p:sp>
        <p:nvSpPr>
          <p:cNvPr id="67166" name="Text Box 764"/>
          <p:cNvSpPr txBox="1">
            <a:spLocks noChangeArrowheads="1"/>
          </p:cNvSpPr>
          <p:nvPr/>
        </p:nvSpPr>
        <p:spPr bwMode="auto">
          <a:xfrm>
            <a:off x="1590675" y="1482725"/>
            <a:ext cx="260350" cy="936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1AB05</a:t>
            </a:r>
            <a:endParaRPr lang="en-US" sz="2200">
              <a:latin typeface="Times New Roman" pitchFamily="18" charset="0"/>
            </a:endParaRPr>
          </a:p>
        </p:txBody>
      </p:sp>
      <p:sp>
        <p:nvSpPr>
          <p:cNvPr id="67167" name="Text Box 765"/>
          <p:cNvSpPr txBox="1">
            <a:spLocks noChangeArrowheads="1"/>
          </p:cNvSpPr>
          <p:nvPr/>
        </p:nvSpPr>
        <p:spPr bwMode="auto">
          <a:xfrm>
            <a:off x="2606675" y="1493838"/>
            <a:ext cx="260350"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1AB04</a:t>
            </a:r>
            <a:endParaRPr lang="en-US" sz="2200">
              <a:latin typeface="Times New Roman" pitchFamily="18" charset="0"/>
            </a:endParaRPr>
          </a:p>
        </p:txBody>
      </p:sp>
      <p:sp>
        <p:nvSpPr>
          <p:cNvPr id="67168" name="Line 766"/>
          <p:cNvSpPr>
            <a:spLocks noChangeShapeType="1"/>
          </p:cNvSpPr>
          <p:nvPr/>
        </p:nvSpPr>
        <p:spPr bwMode="auto">
          <a:xfrm flipV="1">
            <a:off x="8405813" y="755650"/>
            <a:ext cx="0" cy="406400"/>
          </a:xfrm>
          <a:prstGeom prst="line">
            <a:avLst/>
          </a:prstGeom>
          <a:noFill/>
          <a:ln w="19050">
            <a:solidFill>
              <a:srgbClr val="008000"/>
            </a:solidFill>
            <a:round/>
            <a:headEnd/>
            <a:tailEnd/>
          </a:ln>
        </p:spPr>
        <p:txBody>
          <a:bodyPr wrap="none" anchor="ctr"/>
          <a:lstStyle/>
          <a:p>
            <a:endParaRPr lang="en-US"/>
          </a:p>
        </p:txBody>
      </p:sp>
      <p:sp>
        <p:nvSpPr>
          <p:cNvPr id="67169" name="Line 767"/>
          <p:cNvSpPr>
            <a:spLocks noChangeShapeType="1"/>
          </p:cNvSpPr>
          <p:nvPr/>
        </p:nvSpPr>
        <p:spPr bwMode="auto">
          <a:xfrm flipV="1">
            <a:off x="5980113" y="755650"/>
            <a:ext cx="0" cy="406400"/>
          </a:xfrm>
          <a:prstGeom prst="line">
            <a:avLst/>
          </a:prstGeom>
          <a:noFill/>
          <a:ln w="19050">
            <a:solidFill>
              <a:srgbClr val="008000"/>
            </a:solidFill>
            <a:round/>
            <a:headEnd/>
            <a:tailEnd/>
          </a:ln>
        </p:spPr>
        <p:txBody>
          <a:bodyPr wrap="none" anchor="ctr"/>
          <a:lstStyle/>
          <a:p>
            <a:endParaRPr lang="en-US"/>
          </a:p>
        </p:txBody>
      </p:sp>
      <p:sp>
        <p:nvSpPr>
          <p:cNvPr id="67170" name="Line 768"/>
          <p:cNvSpPr>
            <a:spLocks noChangeShapeType="1"/>
          </p:cNvSpPr>
          <p:nvPr/>
        </p:nvSpPr>
        <p:spPr bwMode="auto">
          <a:xfrm flipV="1">
            <a:off x="7145338" y="755650"/>
            <a:ext cx="0" cy="406400"/>
          </a:xfrm>
          <a:prstGeom prst="line">
            <a:avLst/>
          </a:prstGeom>
          <a:noFill/>
          <a:ln w="19050">
            <a:solidFill>
              <a:srgbClr val="008000"/>
            </a:solidFill>
            <a:round/>
            <a:headEnd/>
            <a:tailEnd/>
          </a:ln>
        </p:spPr>
        <p:txBody>
          <a:bodyPr wrap="none" anchor="ctr"/>
          <a:lstStyle/>
          <a:p>
            <a:endParaRPr lang="en-US"/>
          </a:p>
        </p:txBody>
      </p:sp>
      <p:sp>
        <p:nvSpPr>
          <p:cNvPr id="67171" name="Line 769"/>
          <p:cNvSpPr>
            <a:spLocks noChangeShapeType="1"/>
          </p:cNvSpPr>
          <p:nvPr/>
        </p:nvSpPr>
        <p:spPr bwMode="auto">
          <a:xfrm flipV="1">
            <a:off x="5187950" y="755650"/>
            <a:ext cx="0" cy="107950"/>
          </a:xfrm>
          <a:prstGeom prst="line">
            <a:avLst/>
          </a:prstGeom>
          <a:noFill/>
          <a:ln w="19050">
            <a:solidFill>
              <a:srgbClr val="FF6088"/>
            </a:solidFill>
            <a:round/>
            <a:headEnd/>
            <a:tailEnd/>
          </a:ln>
        </p:spPr>
        <p:txBody>
          <a:bodyPr wrap="none" anchor="ctr"/>
          <a:lstStyle/>
          <a:p>
            <a:endParaRPr lang="en-US"/>
          </a:p>
        </p:txBody>
      </p:sp>
      <p:sp>
        <p:nvSpPr>
          <p:cNvPr id="67172" name="Oval 770"/>
          <p:cNvSpPr>
            <a:spLocks noChangeArrowheads="1"/>
          </p:cNvSpPr>
          <p:nvPr/>
        </p:nvSpPr>
        <p:spPr bwMode="auto">
          <a:xfrm>
            <a:off x="5133975" y="1008063"/>
            <a:ext cx="115888" cy="115887"/>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73" name="AutoShape 771"/>
          <p:cNvSpPr>
            <a:spLocks noChangeArrowheads="1"/>
          </p:cNvSpPr>
          <p:nvPr/>
        </p:nvSpPr>
        <p:spPr bwMode="auto">
          <a:xfrm flipV="1">
            <a:off x="5078413" y="1008063"/>
            <a:ext cx="120650"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74" name="Line 772"/>
          <p:cNvSpPr>
            <a:spLocks noChangeShapeType="1"/>
          </p:cNvSpPr>
          <p:nvPr/>
        </p:nvSpPr>
        <p:spPr bwMode="auto">
          <a:xfrm>
            <a:off x="5186363" y="868363"/>
            <a:ext cx="0" cy="123825"/>
          </a:xfrm>
          <a:prstGeom prst="line">
            <a:avLst/>
          </a:prstGeom>
          <a:noFill/>
          <a:ln w="19050">
            <a:solidFill>
              <a:srgbClr val="FF6088"/>
            </a:solidFill>
            <a:round/>
            <a:headEnd/>
            <a:tailEnd/>
          </a:ln>
        </p:spPr>
        <p:txBody>
          <a:bodyPr wrap="none" anchor="ctr"/>
          <a:lstStyle/>
          <a:p>
            <a:endParaRPr lang="en-US"/>
          </a:p>
        </p:txBody>
      </p:sp>
      <p:sp>
        <p:nvSpPr>
          <p:cNvPr id="67175" name="Oval 773"/>
          <p:cNvSpPr>
            <a:spLocks noChangeArrowheads="1"/>
          </p:cNvSpPr>
          <p:nvPr/>
        </p:nvSpPr>
        <p:spPr bwMode="auto">
          <a:xfrm>
            <a:off x="5167313" y="992188"/>
            <a:ext cx="47625"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76" name="Line 774"/>
          <p:cNvSpPr>
            <a:spLocks noChangeShapeType="1"/>
          </p:cNvSpPr>
          <p:nvPr/>
        </p:nvSpPr>
        <p:spPr bwMode="auto">
          <a:xfrm>
            <a:off x="5186363" y="1146175"/>
            <a:ext cx="0" cy="122238"/>
          </a:xfrm>
          <a:prstGeom prst="line">
            <a:avLst/>
          </a:prstGeom>
          <a:noFill/>
          <a:ln w="19050">
            <a:solidFill>
              <a:srgbClr val="FF6088"/>
            </a:solidFill>
            <a:round/>
            <a:headEnd/>
            <a:tailEnd/>
          </a:ln>
        </p:spPr>
        <p:txBody>
          <a:bodyPr wrap="none" anchor="ctr"/>
          <a:lstStyle/>
          <a:p>
            <a:endParaRPr lang="en-US"/>
          </a:p>
        </p:txBody>
      </p:sp>
      <p:sp>
        <p:nvSpPr>
          <p:cNvPr id="67177" name="Oval 775"/>
          <p:cNvSpPr>
            <a:spLocks noChangeArrowheads="1"/>
          </p:cNvSpPr>
          <p:nvPr/>
        </p:nvSpPr>
        <p:spPr bwMode="auto">
          <a:xfrm>
            <a:off x="5167313" y="1109663"/>
            <a:ext cx="47625"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78" name="Text Box 776"/>
          <p:cNvSpPr txBox="1">
            <a:spLocks noChangeArrowheads="1"/>
          </p:cNvSpPr>
          <p:nvPr/>
        </p:nvSpPr>
        <p:spPr bwMode="auto">
          <a:xfrm>
            <a:off x="5694363" y="1474788"/>
            <a:ext cx="298450" cy="984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1BB06</a:t>
            </a:r>
            <a:endParaRPr lang="en-US" sz="2200">
              <a:latin typeface="Times New Roman" pitchFamily="18" charset="0"/>
            </a:endParaRPr>
          </a:p>
        </p:txBody>
      </p:sp>
      <p:sp>
        <p:nvSpPr>
          <p:cNvPr id="67179" name="Text Box 777"/>
          <p:cNvSpPr txBox="1">
            <a:spLocks noChangeArrowheads="1"/>
          </p:cNvSpPr>
          <p:nvPr/>
        </p:nvSpPr>
        <p:spPr bwMode="auto">
          <a:xfrm>
            <a:off x="6862763" y="1474788"/>
            <a:ext cx="295275" cy="984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1BB07</a:t>
            </a:r>
            <a:endParaRPr lang="en-US" sz="2200">
              <a:latin typeface="Times New Roman" pitchFamily="18" charset="0"/>
            </a:endParaRPr>
          </a:p>
        </p:txBody>
      </p:sp>
      <p:sp>
        <p:nvSpPr>
          <p:cNvPr id="67180" name="Text Box 778"/>
          <p:cNvSpPr txBox="1">
            <a:spLocks noChangeArrowheads="1"/>
          </p:cNvSpPr>
          <p:nvPr/>
        </p:nvSpPr>
        <p:spPr bwMode="auto">
          <a:xfrm>
            <a:off x="8056563" y="1449388"/>
            <a:ext cx="346075" cy="1238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800" b="1">
                <a:solidFill>
                  <a:srgbClr val="000000"/>
                </a:solidFill>
              </a:rPr>
              <a:t>1BB16</a:t>
            </a:r>
            <a:endParaRPr lang="en-US" sz="2200">
              <a:latin typeface="Times New Roman" pitchFamily="18" charset="0"/>
            </a:endParaRPr>
          </a:p>
        </p:txBody>
      </p:sp>
      <p:sp>
        <p:nvSpPr>
          <p:cNvPr id="67181" name="Text Box 779"/>
          <p:cNvSpPr txBox="1">
            <a:spLocks noChangeArrowheads="1"/>
          </p:cNvSpPr>
          <p:nvPr/>
        </p:nvSpPr>
        <p:spPr bwMode="auto">
          <a:xfrm>
            <a:off x="6721475" y="582613"/>
            <a:ext cx="455613" cy="1635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1100" b="1">
                <a:solidFill>
                  <a:srgbClr val="000000"/>
                </a:solidFill>
              </a:rPr>
              <a:t>1BA03</a:t>
            </a:r>
            <a:endParaRPr lang="en-US" sz="2200">
              <a:latin typeface="Times New Roman" pitchFamily="18" charset="0"/>
            </a:endParaRPr>
          </a:p>
        </p:txBody>
      </p:sp>
      <p:sp>
        <p:nvSpPr>
          <p:cNvPr id="67182" name="Text Box 780"/>
          <p:cNvSpPr txBox="1">
            <a:spLocks noChangeArrowheads="1"/>
          </p:cNvSpPr>
          <p:nvPr/>
        </p:nvSpPr>
        <p:spPr bwMode="auto">
          <a:xfrm>
            <a:off x="1689100" y="588963"/>
            <a:ext cx="457200" cy="1635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1100" b="1">
                <a:solidFill>
                  <a:srgbClr val="000000"/>
                </a:solidFill>
              </a:rPr>
              <a:t>1AA02</a:t>
            </a:r>
            <a:endParaRPr lang="en-US" sz="2200">
              <a:latin typeface="Times New Roman" pitchFamily="18" charset="0"/>
            </a:endParaRPr>
          </a:p>
        </p:txBody>
      </p:sp>
      <p:sp>
        <p:nvSpPr>
          <p:cNvPr id="67183" name="Line 781"/>
          <p:cNvSpPr>
            <a:spLocks noChangeShapeType="1"/>
          </p:cNvSpPr>
          <p:nvPr/>
        </p:nvSpPr>
        <p:spPr bwMode="auto">
          <a:xfrm flipH="1">
            <a:off x="5149850" y="3071813"/>
            <a:ext cx="1878013" cy="0"/>
          </a:xfrm>
          <a:prstGeom prst="line">
            <a:avLst/>
          </a:prstGeom>
          <a:noFill/>
          <a:ln w="19050">
            <a:solidFill>
              <a:srgbClr val="FFE118"/>
            </a:solidFill>
            <a:round/>
            <a:headEnd/>
            <a:tailEnd/>
          </a:ln>
        </p:spPr>
        <p:txBody>
          <a:bodyPr wrap="none" anchor="ctr"/>
          <a:lstStyle/>
          <a:p>
            <a:endParaRPr lang="en-US"/>
          </a:p>
        </p:txBody>
      </p:sp>
      <p:sp>
        <p:nvSpPr>
          <p:cNvPr id="67184" name="Line 782"/>
          <p:cNvSpPr>
            <a:spLocks noChangeShapeType="1"/>
          </p:cNvSpPr>
          <p:nvPr/>
        </p:nvSpPr>
        <p:spPr bwMode="auto">
          <a:xfrm flipV="1">
            <a:off x="7042150" y="2457450"/>
            <a:ext cx="0" cy="608013"/>
          </a:xfrm>
          <a:prstGeom prst="line">
            <a:avLst/>
          </a:prstGeom>
          <a:noFill/>
          <a:ln w="19050">
            <a:solidFill>
              <a:srgbClr val="FFE118"/>
            </a:solidFill>
            <a:round/>
            <a:headEnd/>
            <a:tailEnd/>
          </a:ln>
        </p:spPr>
        <p:txBody>
          <a:bodyPr wrap="none" anchor="ctr"/>
          <a:lstStyle/>
          <a:p>
            <a:endParaRPr lang="en-US"/>
          </a:p>
        </p:txBody>
      </p:sp>
      <p:sp>
        <p:nvSpPr>
          <p:cNvPr id="67185" name="Line 783"/>
          <p:cNvSpPr>
            <a:spLocks noChangeShapeType="1"/>
          </p:cNvSpPr>
          <p:nvPr/>
        </p:nvSpPr>
        <p:spPr bwMode="auto">
          <a:xfrm>
            <a:off x="6130925" y="3178175"/>
            <a:ext cx="1138238" cy="0"/>
          </a:xfrm>
          <a:prstGeom prst="line">
            <a:avLst/>
          </a:prstGeom>
          <a:noFill/>
          <a:ln w="19050">
            <a:solidFill>
              <a:srgbClr val="008000"/>
            </a:solidFill>
            <a:round/>
            <a:headEnd/>
            <a:tailEnd/>
          </a:ln>
        </p:spPr>
        <p:txBody>
          <a:bodyPr wrap="none" anchor="ctr"/>
          <a:lstStyle/>
          <a:p>
            <a:endParaRPr lang="en-US"/>
          </a:p>
        </p:txBody>
      </p:sp>
      <p:sp>
        <p:nvSpPr>
          <p:cNvPr id="67186" name="Line 784"/>
          <p:cNvSpPr>
            <a:spLocks noChangeShapeType="1"/>
          </p:cNvSpPr>
          <p:nvPr/>
        </p:nvSpPr>
        <p:spPr bwMode="auto">
          <a:xfrm flipV="1">
            <a:off x="5930900" y="2459038"/>
            <a:ext cx="0" cy="584200"/>
          </a:xfrm>
          <a:prstGeom prst="line">
            <a:avLst/>
          </a:prstGeom>
          <a:noFill/>
          <a:ln w="19050">
            <a:solidFill>
              <a:srgbClr val="FFE118"/>
            </a:solidFill>
            <a:round/>
            <a:headEnd/>
            <a:tailEnd/>
          </a:ln>
        </p:spPr>
        <p:txBody>
          <a:bodyPr wrap="none" anchor="ctr"/>
          <a:lstStyle/>
          <a:p>
            <a:endParaRPr lang="en-US"/>
          </a:p>
        </p:txBody>
      </p:sp>
      <p:sp>
        <p:nvSpPr>
          <p:cNvPr id="67187" name="Line 785"/>
          <p:cNvSpPr>
            <a:spLocks noChangeShapeType="1"/>
          </p:cNvSpPr>
          <p:nvPr/>
        </p:nvSpPr>
        <p:spPr bwMode="auto">
          <a:xfrm>
            <a:off x="6127750" y="2452688"/>
            <a:ext cx="0" cy="595312"/>
          </a:xfrm>
          <a:prstGeom prst="line">
            <a:avLst/>
          </a:prstGeom>
          <a:noFill/>
          <a:ln w="19050">
            <a:solidFill>
              <a:srgbClr val="008000"/>
            </a:solidFill>
            <a:round/>
            <a:headEnd/>
            <a:tailEnd/>
          </a:ln>
        </p:spPr>
        <p:txBody>
          <a:bodyPr wrap="none" anchor="ctr"/>
          <a:lstStyle/>
          <a:p>
            <a:endParaRPr lang="en-US"/>
          </a:p>
        </p:txBody>
      </p:sp>
      <p:sp>
        <p:nvSpPr>
          <p:cNvPr id="67188" name="Line 786"/>
          <p:cNvSpPr>
            <a:spLocks noChangeShapeType="1"/>
          </p:cNvSpPr>
          <p:nvPr/>
        </p:nvSpPr>
        <p:spPr bwMode="auto">
          <a:xfrm>
            <a:off x="6127750" y="3109913"/>
            <a:ext cx="0" cy="68262"/>
          </a:xfrm>
          <a:prstGeom prst="line">
            <a:avLst/>
          </a:prstGeom>
          <a:noFill/>
          <a:ln w="19050">
            <a:solidFill>
              <a:srgbClr val="008000"/>
            </a:solidFill>
            <a:round/>
            <a:headEnd/>
            <a:tailEnd/>
          </a:ln>
        </p:spPr>
        <p:txBody>
          <a:bodyPr wrap="none" anchor="ctr"/>
          <a:lstStyle/>
          <a:p>
            <a:endParaRPr lang="en-US"/>
          </a:p>
        </p:txBody>
      </p:sp>
      <p:sp>
        <p:nvSpPr>
          <p:cNvPr id="67189" name="Line 787"/>
          <p:cNvSpPr>
            <a:spLocks noChangeShapeType="1"/>
          </p:cNvSpPr>
          <p:nvPr/>
        </p:nvSpPr>
        <p:spPr bwMode="auto">
          <a:xfrm flipV="1">
            <a:off x="7262813" y="2454275"/>
            <a:ext cx="0" cy="552450"/>
          </a:xfrm>
          <a:prstGeom prst="line">
            <a:avLst/>
          </a:prstGeom>
          <a:noFill/>
          <a:ln w="19050">
            <a:solidFill>
              <a:srgbClr val="008000"/>
            </a:solidFill>
            <a:round/>
            <a:headEnd/>
            <a:tailEnd/>
          </a:ln>
        </p:spPr>
        <p:txBody>
          <a:bodyPr wrap="none" anchor="ctr"/>
          <a:lstStyle/>
          <a:p>
            <a:endParaRPr lang="en-US"/>
          </a:p>
        </p:txBody>
      </p:sp>
      <p:sp>
        <p:nvSpPr>
          <p:cNvPr id="67190" name="Line 788"/>
          <p:cNvSpPr>
            <a:spLocks noChangeShapeType="1"/>
          </p:cNvSpPr>
          <p:nvPr/>
        </p:nvSpPr>
        <p:spPr bwMode="auto">
          <a:xfrm flipH="1">
            <a:off x="7262813" y="3011488"/>
            <a:ext cx="768350" cy="0"/>
          </a:xfrm>
          <a:prstGeom prst="line">
            <a:avLst/>
          </a:prstGeom>
          <a:noFill/>
          <a:ln w="19050">
            <a:solidFill>
              <a:srgbClr val="008000"/>
            </a:solidFill>
            <a:round/>
            <a:headEnd/>
            <a:tailEnd/>
          </a:ln>
        </p:spPr>
        <p:txBody>
          <a:bodyPr wrap="none" anchor="ctr"/>
          <a:lstStyle/>
          <a:p>
            <a:endParaRPr lang="en-US"/>
          </a:p>
        </p:txBody>
      </p:sp>
      <p:sp>
        <p:nvSpPr>
          <p:cNvPr id="67191" name="Oval 789"/>
          <p:cNvSpPr>
            <a:spLocks noChangeArrowheads="1"/>
          </p:cNvSpPr>
          <p:nvPr/>
        </p:nvSpPr>
        <p:spPr bwMode="auto">
          <a:xfrm>
            <a:off x="4049713" y="2041525"/>
            <a:ext cx="117475"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92" name="AutoShape 790"/>
          <p:cNvSpPr>
            <a:spLocks noChangeArrowheads="1"/>
          </p:cNvSpPr>
          <p:nvPr/>
        </p:nvSpPr>
        <p:spPr bwMode="auto">
          <a:xfrm flipV="1">
            <a:off x="3994150" y="2039938"/>
            <a:ext cx="120650"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93" name="Line 791"/>
          <p:cNvSpPr>
            <a:spLocks noChangeShapeType="1"/>
          </p:cNvSpPr>
          <p:nvPr/>
        </p:nvSpPr>
        <p:spPr bwMode="auto">
          <a:xfrm>
            <a:off x="4103688" y="1898650"/>
            <a:ext cx="0" cy="123825"/>
          </a:xfrm>
          <a:prstGeom prst="line">
            <a:avLst/>
          </a:prstGeom>
          <a:noFill/>
          <a:ln w="19050">
            <a:solidFill>
              <a:srgbClr val="FF6088"/>
            </a:solidFill>
            <a:round/>
            <a:headEnd/>
            <a:tailEnd/>
          </a:ln>
        </p:spPr>
        <p:txBody>
          <a:bodyPr wrap="none" anchor="ctr"/>
          <a:lstStyle/>
          <a:p>
            <a:endParaRPr lang="en-US"/>
          </a:p>
        </p:txBody>
      </p:sp>
      <p:sp>
        <p:nvSpPr>
          <p:cNvPr id="67194" name="Oval 792"/>
          <p:cNvSpPr>
            <a:spLocks noChangeArrowheads="1"/>
          </p:cNvSpPr>
          <p:nvPr/>
        </p:nvSpPr>
        <p:spPr bwMode="auto">
          <a:xfrm>
            <a:off x="4084638" y="2022475"/>
            <a:ext cx="46037" cy="36513"/>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95" name="Line 793"/>
          <p:cNvSpPr>
            <a:spLocks noChangeShapeType="1"/>
          </p:cNvSpPr>
          <p:nvPr/>
        </p:nvSpPr>
        <p:spPr bwMode="auto">
          <a:xfrm>
            <a:off x="4103688" y="2178050"/>
            <a:ext cx="0" cy="131763"/>
          </a:xfrm>
          <a:prstGeom prst="line">
            <a:avLst/>
          </a:prstGeom>
          <a:noFill/>
          <a:ln w="19050">
            <a:solidFill>
              <a:srgbClr val="FF6088"/>
            </a:solidFill>
            <a:round/>
            <a:headEnd/>
            <a:tailEnd/>
          </a:ln>
        </p:spPr>
        <p:txBody>
          <a:bodyPr wrap="none" anchor="ctr"/>
          <a:lstStyle/>
          <a:p>
            <a:endParaRPr lang="en-US"/>
          </a:p>
        </p:txBody>
      </p:sp>
      <p:sp>
        <p:nvSpPr>
          <p:cNvPr id="67196" name="Oval 794"/>
          <p:cNvSpPr>
            <a:spLocks noChangeArrowheads="1"/>
          </p:cNvSpPr>
          <p:nvPr/>
        </p:nvSpPr>
        <p:spPr bwMode="auto">
          <a:xfrm>
            <a:off x="4084638" y="2139950"/>
            <a:ext cx="46037" cy="36513"/>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97" name="Oval 795"/>
          <p:cNvSpPr>
            <a:spLocks noChangeArrowheads="1"/>
          </p:cNvSpPr>
          <p:nvPr/>
        </p:nvSpPr>
        <p:spPr bwMode="auto">
          <a:xfrm>
            <a:off x="4518025" y="2068513"/>
            <a:ext cx="119063" cy="115887"/>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198" name="AutoShape 796"/>
          <p:cNvSpPr>
            <a:spLocks noChangeArrowheads="1"/>
          </p:cNvSpPr>
          <p:nvPr/>
        </p:nvSpPr>
        <p:spPr bwMode="auto">
          <a:xfrm flipV="1">
            <a:off x="4465638" y="2066925"/>
            <a:ext cx="117475"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199" name="Line 797"/>
          <p:cNvSpPr>
            <a:spLocks noChangeShapeType="1"/>
          </p:cNvSpPr>
          <p:nvPr/>
        </p:nvSpPr>
        <p:spPr bwMode="auto">
          <a:xfrm>
            <a:off x="4572000" y="1927225"/>
            <a:ext cx="0" cy="123825"/>
          </a:xfrm>
          <a:prstGeom prst="line">
            <a:avLst/>
          </a:prstGeom>
          <a:noFill/>
          <a:ln w="19050">
            <a:solidFill>
              <a:srgbClr val="FF6088"/>
            </a:solidFill>
            <a:round/>
            <a:headEnd/>
            <a:tailEnd/>
          </a:ln>
        </p:spPr>
        <p:txBody>
          <a:bodyPr wrap="none" anchor="ctr"/>
          <a:lstStyle/>
          <a:p>
            <a:endParaRPr lang="en-US"/>
          </a:p>
        </p:txBody>
      </p:sp>
      <p:sp>
        <p:nvSpPr>
          <p:cNvPr id="67200" name="Oval 798"/>
          <p:cNvSpPr>
            <a:spLocks noChangeArrowheads="1"/>
          </p:cNvSpPr>
          <p:nvPr/>
        </p:nvSpPr>
        <p:spPr bwMode="auto">
          <a:xfrm>
            <a:off x="4552950" y="2051050"/>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01" name="Line 799"/>
          <p:cNvSpPr>
            <a:spLocks noChangeShapeType="1"/>
          </p:cNvSpPr>
          <p:nvPr/>
        </p:nvSpPr>
        <p:spPr bwMode="auto">
          <a:xfrm>
            <a:off x="4572000" y="2206625"/>
            <a:ext cx="0" cy="119063"/>
          </a:xfrm>
          <a:prstGeom prst="line">
            <a:avLst/>
          </a:prstGeom>
          <a:noFill/>
          <a:ln w="19050">
            <a:solidFill>
              <a:srgbClr val="FF6088"/>
            </a:solidFill>
            <a:round/>
            <a:headEnd/>
            <a:tailEnd/>
          </a:ln>
        </p:spPr>
        <p:txBody>
          <a:bodyPr wrap="none" anchor="ctr"/>
          <a:lstStyle/>
          <a:p>
            <a:endParaRPr lang="en-US"/>
          </a:p>
        </p:txBody>
      </p:sp>
      <p:sp>
        <p:nvSpPr>
          <p:cNvPr id="67202" name="Oval 800"/>
          <p:cNvSpPr>
            <a:spLocks noChangeArrowheads="1"/>
          </p:cNvSpPr>
          <p:nvPr/>
        </p:nvSpPr>
        <p:spPr bwMode="auto">
          <a:xfrm>
            <a:off x="4552950" y="2168525"/>
            <a:ext cx="46038" cy="36513"/>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03" name="AutoShape 801"/>
          <p:cNvSpPr>
            <a:spLocks noChangeArrowheads="1"/>
          </p:cNvSpPr>
          <p:nvPr/>
        </p:nvSpPr>
        <p:spPr bwMode="auto">
          <a:xfrm flipV="1">
            <a:off x="3984625" y="1716088"/>
            <a:ext cx="246063" cy="200025"/>
          </a:xfrm>
          <a:prstGeom prst="roundRect">
            <a:avLst>
              <a:gd name="adj" fmla="val 0"/>
            </a:avLst>
          </a:prstGeom>
          <a:solidFill>
            <a:srgbClr val="FFFFFF"/>
          </a:solidFill>
          <a:ln w="19050">
            <a:solidFill>
              <a:srgbClr val="FF6088"/>
            </a:solidFill>
            <a:round/>
            <a:headEnd/>
            <a:tailEnd/>
          </a:ln>
        </p:spPr>
        <p:txBody>
          <a:bodyPr wrap="none" anchor="ctr"/>
          <a:lstStyle/>
          <a:p>
            <a:endParaRPr lang="en-US"/>
          </a:p>
        </p:txBody>
      </p:sp>
      <p:sp>
        <p:nvSpPr>
          <p:cNvPr id="67204" name="AutoShape 802"/>
          <p:cNvSpPr>
            <a:spLocks noChangeArrowheads="1"/>
          </p:cNvSpPr>
          <p:nvPr/>
        </p:nvSpPr>
        <p:spPr bwMode="auto">
          <a:xfrm flipV="1">
            <a:off x="4445000" y="1728788"/>
            <a:ext cx="246063" cy="195262"/>
          </a:xfrm>
          <a:prstGeom prst="roundRect">
            <a:avLst>
              <a:gd name="adj" fmla="val 0"/>
            </a:avLst>
          </a:prstGeom>
          <a:solidFill>
            <a:srgbClr val="FFFFFF"/>
          </a:solidFill>
          <a:ln w="19050">
            <a:solidFill>
              <a:srgbClr val="FF6088"/>
            </a:solidFill>
            <a:round/>
            <a:headEnd/>
            <a:tailEnd/>
          </a:ln>
        </p:spPr>
        <p:txBody>
          <a:bodyPr wrap="none" anchor="ctr"/>
          <a:lstStyle/>
          <a:p>
            <a:endParaRPr lang="en-US"/>
          </a:p>
        </p:txBody>
      </p:sp>
      <p:sp>
        <p:nvSpPr>
          <p:cNvPr id="67205" name="Text Box 803"/>
          <p:cNvSpPr txBox="1">
            <a:spLocks noChangeArrowheads="1"/>
          </p:cNvSpPr>
          <p:nvPr/>
        </p:nvSpPr>
        <p:spPr bwMode="auto">
          <a:xfrm>
            <a:off x="3994150" y="1792288"/>
            <a:ext cx="239713" cy="619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1ND3ACB</a:t>
            </a:r>
            <a:endParaRPr lang="en-US" sz="2200">
              <a:latin typeface="Times New Roman" pitchFamily="18" charset="0"/>
            </a:endParaRPr>
          </a:p>
        </p:txBody>
      </p:sp>
      <p:sp>
        <p:nvSpPr>
          <p:cNvPr id="67206" name="Text Box 804"/>
          <p:cNvSpPr txBox="1">
            <a:spLocks noChangeArrowheads="1"/>
          </p:cNvSpPr>
          <p:nvPr/>
        </p:nvSpPr>
        <p:spPr bwMode="auto">
          <a:xfrm>
            <a:off x="4462463" y="1792288"/>
            <a:ext cx="239712" cy="619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1ND3BCB</a:t>
            </a:r>
            <a:endParaRPr lang="en-US" sz="2200">
              <a:latin typeface="Times New Roman" pitchFamily="18" charset="0"/>
            </a:endParaRPr>
          </a:p>
        </p:txBody>
      </p:sp>
      <p:sp>
        <p:nvSpPr>
          <p:cNvPr id="67207" name="Line 805"/>
          <p:cNvSpPr>
            <a:spLocks noChangeShapeType="1"/>
          </p:cNvSpPr>
          <p:nvPr/>
        </p:nvSpPr>
        <p:spPr bwMode="auto">
          <a:xfrm>
            <a:off x="4105275" y="1566863"/>
            <a:ext cx="0" cy="142875"/>
          </a:xfrm>
          <a:prstGeom prst="line">
            <a:avLst/>
          </a:prstGeom>
          <a:noFill/>
          <a:ln w="19050">
            <a:solidFill>
              <a:srgbClr val="FF6088"/>
            </a:solidFill>
            <a:round/>
            <a:headEnd/>
            <a:tailEnd/>
          </a:ln>
        </p:spPr>
        <p:txBody>
          <a:bodyPr wrap="none" anchor="ctr"/>
          <a:lstStyle/>
          <a:p>
            <a:endParaRPr lang="en-US"/>
          </a:p>
        </p:txBody>
      </p:sp>
      <p:sp>
        <p:nvSpPr>
          <p:cNvPr id="67208" name="Text Box 806"/>
          <p:cNvSpPr txBox="1">
            <a:spLocks noChangeArrowheads="1"/>
          </p:cNvSpPr>
          <p:nvPr/>
        </p:nvSpPr>
        <p:spPr bwMode="auto">
          <a:xfrm>
            <a:off x="3986213" y="1487488"/>
            <a:ext cx="274637" cy="9207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1NB17</a:t>
            </a:r>
            <a:endParaRPr lang="en-US" sz="2200">
              <a:latin typeface="Times New Roman" pitchFamily="18" charset="0"/>
            </a:endParaRPr>
          </a:p>
        </p:txBody>
      </p:sp>
      <p:sp>
        <p:nvSpPr>
          <p:cNvPr id="67209" name="Text Box 807"/>
          <p:cNvSpPr txBox="1">
            <a:spLocks noChangeArrowheads="1"/>
          </p:cNvSpPr>
          <p:nvPr/>
        </p:nvSpPr>
        <p:spPr bwMode="auto">
          <a:xfrm>
            <a:off x="4448175" y="1504950"/>
            <a:ext cx="274638" cy="9048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1NB17</a:t>
            </a:r>
            <a:endParaRPr lang="en-US" sz="2200">
              <a:latin typeface="Times New Roman" pitchFamily="18" charset="0"/>
            </a:endParaRPr>
          </a:p>
        </p:txBody>
      </p:sp>
      <p:sp>
        <p:nvSpPr>
          <p:cNvPr id="67210" name="Line 808"/>
          <p:cNvSpPr>
            <a:spLocks noChangeShapeType="1"/>
          </p:cNvSpPr>
          <p:nvPr/>
        </p:nvSpPr>
        <p:spPr bwMode="auto">
          <a:xfrm>
            <a:off x="4565650" y="1574800"/>
            <a:ext cx="0" cy="150813"/>
          </a:xfrm>
          <a:prstGeom prst="line">
            <a:avLst/>
          </a:prstGeom>
          <a:noFill/>
          <a:ln w="19050">
            <a:solidFill>
              <a:srgbClr val="FF6088"/>
            </a:solidFill>
            <a:round/>
            <a:headEnd/>
            <a:tailEnd/>
          </a:ln>
        </p:spPr>
        <p:txBody>
          <a:bodyPr wrap="none" anchor="ctr"/>
          <a:lstStyle/>
          <a:p>
            <a:endParaRPr lang="en-US"/>
          </a:p>
        </p:txBody>
      </p:sp>
      <p:sp>
        <p:nvSpPr>
          <p:cNvPr id="67211" name="Line 809"/>
          <p:cNvSpPr>
            <a:spLocks noChangeShapeType="1"/>
          </p:cNvSpPr>
          <p:nvPr/>
        </p:nvSpPr>
        <p:spPr bwMode="auto">
          <a:xfrm>
            <a:off x="4105275" y="1649413"/>
            <a:ext cx="0" cy="42862"/>
          </a:xfrm>
          <a:prstGeom prst="line">
            <a:avLst/>
          </a:prstGeom>
          <a:noFill/>
          <a:ln w="9525">
            <a:solidFill>
              <a:srgbClr val="FF6088"/>
            </a:solidFill>
            <a:round/>
            <a:headEnd/>
            <a:tailEnd type="triangle" w="med" len="med"/>
          </a:ln>
        </p:spPr>
        <p:txBody>
          <a:bodyPr wrap="none" anchor="ctr"/>
          <a:lstStyle/>
          <a:p>
            <a:endParaRPr lang="en-US"/>
          </a:p>
        </p:txBody>
      </p:sp>
      <p:sp>
        <p:nvSpPr>
          <p:cNvPr id="67212" name="Line 810"/>
          <p:cNvSpPr>
            <a:spLocks noChangeShapeType="1"/>
          </p:cNvSpPr>
          <p:nvPr/>
        </p:nvSpPr>
        <p:spPr bwMode="auto">
          <a:xfrm>
            <a:off x="4565650" y="1657350"/>
            <a:ext cx="0" cy="42863"/>
          </a:xfrm>
          <a:prstGeom prst="line">
            <a:avLst/>
          </a:prstGeom>
          <a:noFill/>
          <a:ln w="9525">
            <a:solidFill>
              <a:srgbClr val="FF6088"/>
            </a:solidFill>
            <a:round/>
            <a:headEnd/>
            <a:tailEnd type="triangle" w="med" len="med"/>
          </a:ln>
        </p:spPr>
        <p:txBody>
          <a:bodyPr wrap="none" anchor="ctr"/>
          <a:lstStyle/>
          <a:p>
            <a:endParaRPr lang="en-US"/>
          </a:p>
        </p:txBody>
      </p:sp>
      <p:sp>
        <p:nvSpPr>
          <p:cNvPr id="67213" name="Line 811"/>
          <p:cNvSpPr>
            <a:spLocks noChangeShapeType="1"/>
          </p:cNvSpPr>
          <p:nvPr/>
        </p:nvSpPr>
        <p:spPr bwMode="auto">
          <a:xfrm>
            <a:off x="3509963" y="1279525"/>
            <a:ext cx="0" cy="182563"/>
          </a:xfrm>
          <a:prstGeom prst="line">
            <a:avLst/>
          </a:prstGeom>
          <a:noFill/>
          <a:ln w="19050">
            <a:solidFill>
              <a:srgbClr val="FF6088"/>
            </a:solidFill>
            <a:round/>
            <a:headEnd/>
            <a:tailEnd/>
          </a:ln>
        </p:spPr>
        <p:txBody>
          <a:bodyPr wrap="none" anchor="ctr"/>
          <a:lstStyle/>
          <a:p>
            <a:endParaRPr lang="en-US"/>
          </a:p>
        </p:txBody>
      </p:sp>
      <p:sp>
        <p:nvSpPr>
          <p:cNvPr id="67214" name="Line 812"/>
          <p:cNvSpPr>
            <a:spLocks noChangeShapeType="1"/>
          </p:cNvSpPr>
          <p:nvPr/>
        </p:nvSpPr>
        <p:spPr bwMode="auto">
          <a:xfrm>
            <a:off x="3513138" y="1627188"/>
            <a:ext cx="0" cy="93662"/>
          </a:xfrm>
          <a:prstGeom prst="line">
            <a:avLst/>
          </a:prstGeom>
          <a:noFill/>
          <a:ln w="19050">
            <a:solidFill>
              <a:srgbClr val="FF6088"/>
            </a:solidFill>
            <a:round/>
            <a:headEnd/>
            <a:tailEnd/>
          </a:ln>
        </p:spPr>
        <p:txBody>
          <a:bodyPr wrap="none" anchor="ctr"/>
          <a:lstStyle/>
          <a:p>
            <a:endParaRPr lang="en-US"/>
          </a:p>
        </p:txBody>
      </p:sp>
      <p:sp>
        <p:nvSpPr>
          <p:cNvPr id="67215" name="Oval 813"/>
          <p:cNvSpPr>
            <a:spLocks noChangeArrowheads="1"/>
          </p:cNvSpPr>
          <p:nvPr/>
        </p:nvSpPr>
        <p:spPr bwMode="auto">
          <a:xfrm>
            <a:off x="3455988" y="1487488"/>
            <a:ext cx="119062"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16" name="AutoShape 814"/>
          <p:cNvSpPr>
            <a:spLocks noChangeArrowheads="1"/>
          </p:cNvSpPr>
          <p:nvPr/>
        </p:nvSpPr>
        <p:spPr bwMode="auto">
          <a:xfrm flipV="1">
            <a:off x="3402013" y="1485900"/>
            <a:ext cx="119062" cy="125413"/>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217" name="Oval 815"/>
          <p:cNvSpPr>
            <a:spLocks noChangeArrowheads="1"/>
          </p:cNvSpPr>
          <p:nvPr/>
        </p:nvSpPr>
        <p:spPr bwMode="auto">
          <a:xfrm>
            <a:off x="3490913" y="1470025"/>
            <a:ext cx="46037"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18" name="Oval 816"/>
          <p:cNvSpPr>
            <a:spLocks noChangeArrowheads="1"/>
          </p:cNvSpPr>
          <p:nvPr/>
        </p:nvSpPr>
        <p:spPr bwMode="auto">
          <a:xfrm>
            <a:off x="3490913" y="1589088"/>
            <a:ext cx="46037" cy="33337"/>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19" name="Line 817"/>
          <p:cNvSpPr>
            <a:spLocks noChangeShapeType="1"/>
          </p:cNvSpPr>
          <p:nvPr/>
        </p:nvSpPr>
        <p:spPr bwMode="auto">
          <a:xfrm>
            <a:off x="3165475" y="1274763"/>
            <a:ext cx="0" cy="185737"/>
          </a:xfrm>
          <a:prstGeom prst="line">
            <a:avLst/>
          </a:prstGeom>
          <a:noFill/>
          <a:ln w="19050">
            <a:solidFill>
              <a:srgbClr val="FF6088"/>
            </a:solidFill>
            <a:round/>
            <a:headEnd/>
            <a:tailEnd/>
          </a:ln>
        </p:spPr>
        <p:txBody>
          <a:bodyPr wrap="none" anchor="ctr"/>
          <a:lstStyle/>
          <a:p>
            <a:endParaRPr lang="en-US"/>
          </a:p>
        </p:txBody>
      </p:sp>
      <p:sp>
        <p:nvSpPr>
          <p:cNvPr id="67220" name="Line 818"/>
          <p:cNvSpPr>
            <a:spLocks noChangeShapeType="1"/>
          </p:cNvSpPr>
          <p:nvPr/>
        </p:nvSpPr>
        <p:spPr bwMode="auto">
          <a:xfrm>
            <a:off x="3162300" y="1622425"/>
            <a:ext cx="0" cy="96838"/>
          </a:xfrm>
          <a:prstGeom prst="line">
            <a:avLst/>
          </a:prstGeom>
          <a:noFill/>
          <a:ln w="19050">
            <a:solidFill>
              <a:srgbClr val="FF6088"/>
            </a:solidFill>
            <a:round/>
            <a:headEnd/>
            <a:tailEnd/>
          </a:ln>
        </p:spPr>
        <p:txBody>
          <a:bodyPr wrap="none" anchor="ctr"/>
          <a:lstStyle/>
          <a:p>
            <a:endParaRPr lang="en-US"/>
          </a:p>
        </p:txBody>
      </p:sp>
      <p:sp>
        <p:nvSpPr>
          <p:cNvPr id="67221" name="Oval 819"/>
          <p:cNvSpPr>
            <a:spLocks noChangeArrowheads="1"/>
          </p:cNvSpPr>
          <p:nvPr/>
        </p:nvSpPr>
        <p:spPr bwMode="auto">
          <a:xfrm>
            <a:off x="3111500" y="1485900"/>
            <a:ext cx="119063"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22" name="AutoShape 820"/>
          <p:cNvSpPr>
            <a:spLocks noChangeArrowheads="1"/>
          </p:cNvSpPr>
          <p:nvPr/>
        </p:nvSpPr>
        <p:spPr bwMode="auto">
          <a:xfrm flipV="1">
            <a:off x="3055938" y="1484313"/>
            <a:ext cx="120650"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223" name="Oval 821"/>
          <p:cNvSpPr>
            <a:spLocks noChangeArrowheads="1"/>
          </p:cNvSpPr>
          <p:nvPr/>
        </p:nvSpPr>
        <p:spPr bwMode="auto">
          <a:xfrm>
            <a:off x="3146425" y="1468438"/>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24" name="Oval 822"/>
          <p:cNvSpPr>
            <a:spLocks noChangeArrowheads="1"/>
          </p:cNvSpPr>
          <p:nvPr/>
        </p:nvSpPr>
        <p:spPr bwMode="auto">
          <a:xfrm>
            <a:off x="3146425" y="1585913"/>
            <a:ext cx="46038"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25" name="Line 823"/>
          <p:cNvSpPr>
            <a:spLocks noChangeShapeType="1"/>
          </p:cNvSpPr>
          <p:nvPr/>
        </p:nvSpPr>
        <p:spPr bwMode="auto">
          <a:xfrm>
            <a:off x="3017838" y="1724025"/>
            <a:ext cx="277812" cy="0"/>
          </a:xfrm>
          <a:prstGeom prst="line">
            <a:avLst/>
          </a:prstGeom>
          <a:noFill/>
          <a:ln w="19050">
            <a:solidFill>
              <a:srgbClr val="FF6088"/>
            </a:solidFill>
            <a:round/>
            <a:headEnd/>
            <a:tailEnd/>
          </a:ln>
        </p:spPr>
        <p:txBody>
          <a:bodyPr wrap="none" anchor="ctr"/>
          <a:lstStyle/>
          <a:p>
            <a:endParaRPr lang="en-US"/>
          </a:p>
        </p:txBody>
      </p:sp>
      <p:sp>
        <p:nvSpPr>
          <p:cNvPr id="67226" name="Line 824"/>
          <p:cNvSpPr>
            <a:spLocks noChangeShapeType="1"/>
          </p:cNvSpPr>
          <p:nvPr/>
        </p:nvSpPr>
        <p:spPr bwMode="auto">
          <a:xfrm>
            <a:off x="3387725" y="1720850"/>
            <a:ext cx="246063" cy="0"/>
          </a:xfrm>
          <a:prstGeom prst="line">
            <a:avLst/>
          </a:prstGeom>
          <a:noFill/>
          <a:ln w="19050">
            <a:solidFill>
              <a:srgbClr val="FF6088"/>
            </a:solidFill>
            <a:round/>
            <a:headEnd/>
            <a:tailEnd/>
          </a:ln>
        </p:spPr>
        <p:txBody>
          <a:bodyPr wrap="none" anchor="ctr"/>
          <a:lstStyle/>
          <a:p>
            <a:endParaRPr lang="en-US"/>
          </a:p>
        </p:txBody>
      </p:sp>
      <p:sp>
        <p:nvSpPr>
          <p:cNvPr id="67227" name="Text Box 825"/>
          <p:cNvSpPr txBox="1">
            <a:spLocks noChangeArrowheads="1"/>
          </p:cNvSpPr>
          <p:nvPr/>
        </p:nvSpPr>
        <p:spPr bwMode="auto">
          <a:xfrm>
            <a:off x="3052763" y="1725613"/>
            <a:ext cx="223837"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1NBS</a:t>
            </a:r>
            <a:endParaRPr lang="en-US" sz="2200">
              <a:latin typeface="Times New Roman" pitchFamily="18" charset="0"/>
            </a:endParaRPr>
          </a:p>
        </p:txBody>
      </p:sp>
      <p:sp>
        <p:nvSpPr>
          <p:cNvPr id="67228" name="Text Box 826"/>
          <p:cNvSpPr txBox="1">
            <a:spLocks noChangeArrowheads="1"/>
          </p:cNvSpPr>
          <p:nvPr/>
        </p:nvSpPr>
        <p:spPr bwMode="auto">
          <a:xfrm>
            <a:off x="3413125" y="1719263"/>
            <a:ext cx="223838"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1NBI</a:t>
            </a:r>
            <a:endParaRPr lang="en-US" sz="2200">
              <a:latin typeface="Times New Roman" pitchFamily="18" charset="0"/>
            </a:endParaRPr>
          </a:p>
        </p:txBody>
      </p:sp>
      <p:sp>
        <p:nvSpPr>
          <p:cNvPr id="67229" name="Line 827"/>
          <p:cNvSpPr>
            <a:spLocks noChangeShapeType="1"/>
          </p:cNvSpPr>
          <p:nvPr/>
        </p:nvSpPr>
        <p:spPr bwMode="auto">
          <a:xfrm>
            <a:off x="5173663" y="1281113"/>
            <a:ext cx="0" cy="203200"/>
          </a:xfrm>
          <a:prstGeom prst="line">
            <a:avLst/>
          </a:prstGeom>
          <a:noFill/>
          <a:ln w="19050">
            <a:solidFill>
              <a:srgbClr val="FF6088"/>
            </a:solidFill>
            <a:round/>
            <a:headEnd/>
            <a:tailEnd/>
          </a:ln>
        </p:spPr>
        <p:txBody>
          <a:bodyPr wrap="none" anchor="ctr"/>
          <a:lstStyle/>
          <a:p>
            <a:endParaRPr lang="en-US"/>
          </a:p>
        </p:txBody>
      </p:sp>
      <p:sp>
        <p:nvSpPr>
          <p:cNvPr id="67230" name="Line 828"/>
          <p:cNvSpPr>
            <a:spLocks noChangeShapeType="1"/>
          </p:cNvSpPr>
          <p:nvPr/>
        </p:nvSpPr>
        <p:spPr bwMode="auto">
          <a:xfrm>
            <a:off x="5176838" y="1638300"/>
            <a:ext cx="0" cy="93663"/>
          </a:xfrm>
          <a:prstGeom prst="line">
            <a:avLst/>
          </a:prstGeom>
          <a:noFill/>
          <a:ln w="19050">
            <a:solidFill>
              <a:srgbClr val="FF6088"/>
            </a:solidFill>
            <a:round/>
            <a:headEnd/>
            <a:tailEnd/>
          </a:ln>
        </p:spPr>
        <p:txBody>
          <a:bodyPr wrap="none" anchor="ctr"/>
          <a:lstStyle/>
          <a:p>
            <a:endParaRPr lang="en-US"/>
          </a:p>
        </p:txBody>
      </p:sp>
      <p:sp>
        <p:nvSpPr>
          <p:cNvPr id="67231" name="Oval 829"/>
          <p:cNvSpPr>
            <a:spLocks noChangeArrowheads="1"/>
          </p:cNvSpPr>
          <p:nvPr/>
        </p:nvSpPr>
        <p:spPr bwMode="auto">
          <a:xfrm>
            <a:off x="5119688" y="1501775"/>
            <a:ext cx="119062"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32" name="AutoShape 830"/>
          <p:cNvSpPr>
            <a:spLocks noChangeArrowheads="1"/>
          </p:cNvSpPr>
          <p:nvPr/>
        </p:nvSpPr>
        <p:spPr bwMode="auto">
          <a:xfrm flipV="1">
            <a:off x="5065713" y="1501775"/>
            <a:ext cx="117475"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233" name="Oval 831"/>
          <p:cNvSpPr>
            <a:spLocks noChangeArrowheads="1"/>
          </p:cNvSpPr>
          <p:nvPr/>
        </p:nvSpPr>
        <p:spPr bwMode="auto">
          <a:xfrm>
            <a:off x="5154613" y="1484313"/>
            <a:ext cx="46037"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34" name="Oval 832"/>
          <p:cNvSpPr>
            <a:spLocks noChangeArrowheads="1"/>
          </p:cNvSpPr>
          <p:nvPr/>
        </p:nvSpPr>
        <p:spPr bwMode="auto">
          <a:xfrm>
            <a:off x="5154613" y="1601788"/>
            <a:ext cx="46037" cy="34925"/>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35" name="Line 833"/>
          <p:cNvSpPr>
            <a:spLocks noChangeShapeType="1"/>
          </p:cNvSpPr>
          <p:nvPr/>
        </p:nvSpPr>
        <p:spPr bwMode="auto">
          <a:xfrm>
            <a:off x="5486400" y="1279525"/>
            <a:ext cx="0" cy="203200"/>
          </a:xfrm>
          <a:prstGeom prst="line">
            <a:avLst/>
          </a:prstGeom>
          <a:noFill/>
          <a:ln w="19050">
            <a:solidFill>
              <a:srgbClr val="FF6088"/>
            </a:solidFill>
            <a:round/>
            <a:headEnd/>
            <a:tailEnd/>
          </a:ln>
        </p:spPr>
        <p:txBody>
          <a:bodyPr wrap="none" anchor="ctr"/>
          <a:lstStyle/>
          <a:p>
            <a:endParaRPr lang="en-US"/>
          </a:p>
        </p:txBody>
      </p:sp>
      <p:sp>
        <p:nvSpPr>
          <p:cNvPr id="67236" name="Line 834"/>
          <p:cNvSpPr>
            <a:spLocks noChangeShapeType="1"/>
          </p:cNvSpPr>
          <p:nvPr/>
        </p:nvSpPr>
        <p:spPr bwMode="auto">
          <a:xfrm>
            <a:off x="5489575" y="1636713"/>
            <a:ext cx="0" cy="92075"/>
          </a:xfrm>
          <a:prstGeom prst="line">
            <a:avLst/>
          </a:prstGeom>
          <a:noFill/>
          <a:ln w="19050">
            <a:solidFill>
              <a:srgbClr val="FF6088"/>
            </a:solidFill>
            <a:round/>
            <a:headEnd/>
            <a:tailEnd/>
          </a:ln>
        </p:spPr>
        <p:txBody>
          <a:bodyPr wrap="none" anchor="ctr"/>
          <a:lstStyle/>
          <a:p>
            <a:endParaRPr lang="en-US"/>
          </a:p>
        </p:txBody>
      </p:sp>
      <p:sp>
        <p:nvSpPr>
          <p:cNvPr id="67237" name="Oval 835"/>
          <p:cNvSpPr>
            <a:spLocks noChangeArrowheads="1"/>
          </p:cNvSpPr>
          <p:nvPr/>
        </p:nvSpPr>
        <p:spPr bwMode="auto">
          <a:xfrm>
            <a:off x="5434013" y="1498600"/>
            <a:ext cx="117475" cy="114300"/>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38" name="AutoShape 836"/>
          <p:cNvSpPr>
            <a:spLocks noChangeArrowheads="1"/>
          </p:cNvSpPr>
          <p:nvPr/>
        </p:nvSpPr>
        <p:spPr bwMode="auto">
          <a:xfrm flipV="1">
            <a:off x="5378450" y="1498600"/>
            <a:ext cx="119063" cy="1238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67239" name="Oval 837"/>
          <p:cNvSpPr>
            <a:spLocks noChangeArrowheads="1"/>
          </p:cNvSpPr>
          <p:nvPr/>
        </p:nvSpPr>
        <p:spPr bwMode="auto">
          <a:xfrm>
            <a:off x="5468938" y="1482725"/>
            <a:ext cx="44450" cy="33338"/>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40" name="Oval 838"/>
          <p:cNvSpPr>
            <a:spLocks noChangeArrowheads="1"/>
          </p:cNvSpPr>
          <p:nvPr/>
        </p:nvSpPr>
        <p:spPr bwMode="auto">
          <a:xfrm>
            <a:off x="5468938" y="1600200"/>
            <a:ext cx="44450" cy="33338"/>
          </a:xfrm>
          <a:prstGeom prst="ellipse">
            <a:avLst/>
          </a:prstGeom>
          <a:solidFill>
            <a:srgbClr val="FFFFFF"/>
          </a:solidFill>
          <a:ln w="19050">
            <a:solidFill>
              <a:srgbClr val="FF6088"/>
            </a:solidFill>
            <a:round/>
            <a:headEnd/>
            <a:tailEnd/>
          </a:ln>
        </p:spPr>
        <p:txBody>
          <a:bodyPr wrap="none" anchor="ctr"/>
          <a:lstStyle/>
          <a:p>
            <a:endParaRPr lang="en-US"/>
          </a:p>
        </p:txBody>
      </p:sp>
      <p:sp>
        <p:nvSpPr>
          <p:cNvPr id="67241" name="Line 839"/>
          <p:cNvSpPr>
            <a:spLocks noChangeShapeType="1"/>
          </p:cNvSpPr>
          <p:nvPr/>
        </p:nvSpPr>
        <p:spPr bwMode="auto">
          <a:xfrm>
            <a:off x="5054600" y="1736725"/>
            <a:ext cx="246063" cy="0"/>
          </a:xfrm>
          <a:prstGeom prst="line">
            <a:avLst/>
          </a:prstGeom>
          <a:noFill/>
          <a:ln w="19050">
            <a:solidFill>
              <a:srgbClr val="FF6088"/>
            </a:solidFill>
            <a:round/>
            <a:headEnd/>
            <a:tailEnd/>
          </a:ln>
        </p:spPr>
        <p:txBody>
          <a:bodyPr wrap="none" anchor="ctr"/>
          <a:lstStyle/>
          <a:p>
            <a:endParaRPr lang="en-US"/>
          </a:p>
        </p:txBody>
      </p:sp>
      <p:sp>
        <p:nvSpPr>
          <p:cNvPr id="67242" name="Line 840"/>
          <p:cNvSpPr>
            <a:spLocks noChangeShapeType="1"/>
          </p:cNvSpPr>
          <p:nvPr/>
        </p:nvSpPr>
        <p:spPr bwMode="auto">
          <a:xfrm>
            <a:off x="5365750" y="1736725"/>
            <a:ext cx="246063" cy="0"/>
          </a:xfrm>
          <a:prstGeom prst="line">
            <a:avLst/>
          </a:prstGeom>
          <a:noFill/>
          <a:ln w="19050">
            <a:solidFill>
              <a:srgbClr val="FF6088"/>
            </a:solidFill>
            <a:round/>
            <a:headEnd/>
            <a:tailEnd/>
          </a:ln>
        </p:spPr>
        <p:txBody>
          <a:bodyPr wrap="none" anchor="ctr"/>
          <a:lstStyle/>
          <a:p>
            <a:endParaRPr lang="en-US"/>
          </a:p>
        </p:txBody>
      </p:sp>
      <p:sp>
        <p:nvSpPr>
          <p:cNvPr id="67243" name="Text Box 841"/>
          <p:cNvSpPr txBox="1">
            <a:spLocks noChangeArrowheads="1"/>
          </p:cNvSpPr>
          <p:nvPr/>
        </p:nvSpPr>
        <p:spPr bwMode="auto">
          <a:xfrm>
            <a:off x="5383213" y="1731963"/>
            <a:ext cx="238125" cy="968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1NBO</a:t>
            </a:r>
            <a:endParaRPr lang="en-US" sz="2200">
              <a:latin typeface="Times New Roman" pitchFamily="18" charset="0"/>
            </a:endParaRPr>
          </a:p>
        </p:txBody>
      </p:sp>
      <p:sp>
        <p:nvSpPr>
          <p:cNvPr id="67244" name="Text Box 842"/>
          <p:cNvSpPr txBox="1">
            <a:spLocks noChangeArrowheads="1"/>
          </p:cNvSpPr>
          <p:nvPr/>
        </p:nvSpPr>
        <p:spPr bwMode="auto">
          <a:xfrm>
            <a:off x="5030788" y="1731963"/>
            <a:ext cx="223837"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1NBR</a:t>
            </a:r>
            <a:endParaRPr lang="en-US" sz="2200">
              <a:latin typeface="Times New Roman" pitchFamily="18" charset="0"/>
            </a:endParaRPr>
          </a:p>
        </p:txBody>
      </p:sp>
      <p:sp>
        <p:nvSpPr>
          <p:cNvPr id="67245" name="AutoShape 843"/>
          <p:cNvSpPr>
            <a:spLocks noChangeArrowheads="1"/>
          </p:cNvSpPr>
          <p:nvPr/>
        </p:nvSpPr>
        <p:spPr bwMode="auto">
          <a:xfrm flipV="1">
            <a:off x="3611563" y="2405063"/>
            <a:ext cx="365125" cy="149225"/>
          </a:xfrm>
          <a:prstGeom prst="roundRect">
            <a:avLst>
              <a:gd name="adj" fmla="val 15440"/>
            </a:avLst>
          </a:prstGeom>
          <a:solidFill>
            <a:srgbClr val="FFFFFF"/>
          </a:solidFill>
          <a:ln w="19050">
            <a:solidFill>
              <a:srgbClr val="FF6088"/>
            </a:solidFill>
            <a:round/>
            <a:headEnd/>
            <a:tailEnd/>
          </a:ln>
        </p:spPr>
        <p:txBody>
          <a:bodyPr wrap="none" anchor="ctr"/>
          <a:lstStyle/>
          <a:p>
            <a:endParaRPr lang="en-US"/>
          </a:p>
        </p:txBody>
      </p:sp>
      <p:sp>
        <p:nvSpPr>
          <p:cNvPr id="67246" name="AutoShape 844"/>
          <p:cNvSpPr>
            <a:spLocks noChangeArrowheads="1"/>
          </p:cNvSpPr>
          <p:nvPr/>
        </p:nvSpPr>
        <p:spPr bwMode="auto">
          <a:xfrm flipV="1">
            <a:off x="4052888" y="2405063"/>
            <a:ext cx="366712" cy="149225"/>
          </a:xfrm>
          <a:prstGeom prst="roundRect">
            <a:avLst>
              <a:gd name="adj" fmla="val 15440"/>
            </a:avLst>
          </a:prstGeom>
          <a:solidFill>
            <a:srgbClr val="FFFFFF"/>
          </a:solidFill>
          <a:ln w="19050">
            <a:solidFill>
              <a:srgbClr val="FF6088"/>
            </a:solidFill>
            <a:round/>
            <a:headEnd/>
            <a:tailEnd/>
          </a:ln>
        </p:spPr>
        <p:txBody>
          <a:bodyPr wrap="none" anchor="ctr"/>
          <a:lstStyle/>
          <a:p>
            <a:endParaRPr lang="en-US"/>
          </a:p>
        </p:txBody>
      </p:sp>
      <p:sp>
        <p:nvSpPr>
          <p:cNvPr id="67247" name="AutoShape 845"/>
          <p:cNvSpPr>
            <a:spLocks noChangeArrowheads="1"/>
          </p:cNvSpPr>
          <p:nvPr/>
        </p:nvSpPr>
        <p:spPr bwMode="auto">
          <a:xfrm flipV="1">
            <a:off x="4529138" y="2405063"/>
            <a:ext cx="366712" cy="149225"/>
          </a:xfrm>
          <a:prstGeom prst="roundRect">
            <a:avLst>
              <a:gd name="adj" fmla="val 15440"/>
            </a:avLst>
          </a:prstGeom>
          <a:solidFill>
            <a:srgbClr val="FFFFFF"/>
          </a:solidFill>
          <a:ln w="19050">
            <a:solidFill>
              <a:srgbClr val="FF6088"/>
            </a:solidFill>
            <a:round/>
            <a:headEnd/>
            <a:tailEnd/>
          </a:ln>
        </p:spPr>
        <p:txBody>
          <a:bodyPr wrap="none" anchor="ctr"/>
          <a:lstStyle/>
          <a:p>
            <a:endParaRPr lang="en-US"/>
          </a:p>
        </p:txBody>
      </p:sp>
      <p:sp>
        <p:nvSpPr>
          <p:cNvPr id="67248" name="Line 846"/>
          <p:cNvSpPr>
            <a:spLocks noChangeShapeType="1"/>
          </p:cNvSpPr>
          <p:nvPr/>
        </p:nvSpPr>
        <p:spPr bwMode="auto">
          <a:xfrm>
            <a:off x="3729038" y="2319338"/>
            <a:ext cx="0" cy="80962"/>
          </a:xfrm>
          <a:prstGeom prst="line">
            <a:avLst/>
          </a:prstGeom>
          <a:noFill/>
          <a:ln w="19050">
            <a:solidFill>
              <a:srgbClr val="FF6088"/>
            </a:solidFill>
            <a:round/>
            <a:headEnd/>
            <a:tailEnd/>
          </a:ln>
        </p:spPr>
        <p:txBody>
          <a:bodyPr wrap="none" anchor="ctr"/>
          <a:lstStyle/>
          <a:p>
            <a:endParaRPr lang="en-US"/>
          </a:p>
        </p:txBody>
      </p:sp>
      <p:sp>
        <p:nvSpPr>
          <p:cNvPr id="67249" name="Line 847"/>
          <p:cNvSpPr>
            <a:spLocks noChangeShapeType="1"/>
          </p:cNvSpPr>
          <p:nvPr/>
        </p:nvSpPr>
        <p:spPr bwMode="auto">
          <a:xfrm>
            <a:off x="4148138" y="2319338"/>
            <a:ext cx="0" cy="80962"/>
          </a:xfrm>
          <a:prstGeom prst="line">
            <a:avLst/>
          </a:prstGeom>
          <a:noFill/>
          <a:ln w="19050">
            <a:solidFill>
              <a:srgbClr val="FF6088"/>
            </a:solidFill>
            <a:round/>
            <a:headEnd/>
            <a:tailEnd/>
          </a:ln>
        </p:spPr>
        <p:txBody>
          <a:bodyPr wrap="none" anchor="ctr"/>
          <a:lstStyle/>
          <a:p>
            <a:endParaRPr lang="en-US"/>
          </a:p>
        </p:txBody>
      </p:sp>
      <p:sp>
        <p:nvSpPr>
          <p:cNvPr id="67250" name="Line 848"/>
          <p:cNvSpPr>
            <a:spLocks noChangeShapeType="1"/>
          </p:cNvSpPr>
          <p:nvPr/>
        </p:nvSpPr>
        <p:spPr bwMode="auto">
          <a:xfrm>
            <a:off x="4706938" y="2325688"/>
            <a:ext cx="0" cy="74612"/>
          </a:xfrm>
          <a:prstGeom prst="line">
            <a:avLst/>
          </a:prstGeom>
          <a:noFill/>
          <a:ln w="19050">
            <a:solidFill>
              <a:srgbClr val="FF6088"/>
            </a:solidFill>
            <a:round/>
            <a:headEnd/>
            <a:tailEnd/>
          </a:ln>
        </p:spPr>
        <p:txBody>
          <a:bodyPr wrap="none" anchor="ctr"/>
          <a:lstStyle/>
          <a:p>
            <a:endParaRPr lang="en-US"/>
          </a:p>
        </p:txBody>
      </p:sp>
      <p:sp>
        <p:nvSpPr>
          <p:cNvPr id="67251" name="Line 849"/>
          <p:cNvSpPr>
            <a:spLocks noChangeShapeType="1"/>
          </p:cNvSpPr>
          <p:nvPr/>
        </p:nvSpPr>
        <p:spPr bwMode="auto">
          <a:xfrm>
            <a:off x="3835400" y="2554288"/>
            <a:ext cx="0" cy="149225"/>
          </a:xfrm>
          <a:prstGeom prst="line">
            <a:avLst/>
          </a:prstGeom>
          <a:noFill/>
          <a:ln w="19050">
            <a:solidFill>
              <a:srgbClr val="FF6088"/>
            </a:solidFill>
            <a:round/>
            <a:headEnd/>
            <a:tailEnd/>
          </a:ln>
        </p:spPr>
        <p:txBody>
          <a:bodyPr wrap="none" anchor="ctr"/>
          <a:lstStyle/>
          <a:p>
            <a:endParaRPr lang="en-US"/>
          </a:p>
        </p:txBody>
      </p:sp>
      <p:sp>
        <p:nvSpPr>
          <p:cNvPr id="67252" name="Line 850"/>
          <p:cNvSpPr>
            <a:spLocks noChangeShapeType="1"/>
          </p:cNvSpPr>
          <p:nvPr/>
        </p:nvSpPr>
        <p:spPr bwMode="auto">
          <a:xfrm>
            <a:off x="4283075" y="2555875"/>
            <a:ext cx="0" cy="144463"/>
          </a:xfrm>
          <a:prstGeom prst="line">
            <a:avLst/>
          </a:prstGeom>
          <a:noFill/>
          <a:ln w="19050">
            <a:solidFill>
              <a:srgbClr val="FF6088"/>
            </a:solidFill>
            <a:round/>
            <a:headEnd/>
            <a:tailEnd/>
          </a:ln>
        </p:spPr>
        <p:txBody>
          <a:bodyPr wrap="none" anchor="ctr"/>
          <a:lstStyle/>
          <a:p>
            <a:endParaRPr lang="en-US"/>
          </a:p>
        </p:txBody>
      </p:sp>
      <p:sp>
        <p:nvSpPr>
          <p:cNvPr id="67253" name="Line 851"/>
          <p:cNvSpPr>
            <a:spLocks noChangeShapeType="1"/>
          </p:cNvSpPr>
          <p:nvPr/>
        </p:nvSpPr>
        <p:spPr bwMode="auto">
          <a:xfrm>
            <a:off x="4772025" y="2554288"/>
            <a:ext cx="0" cy="149225"/>
          </a:xfrm>
          <a:prstGeom prst="line">
            <a:avLst/>
          </a:prstGeom>
          <a:noFill/>
          <a:ln w="19050">
            <a:solidFill>
              <a:srgbClr val="FF6088"/>
            </a:solidFill>
            <a:round/>
            <a:headEnd/>
            <a:tailEnd/>
          </a:ln>
        </p:spPr>
        <p:txBody>
          <a:bodyPr wrap="none" anchor="ctr"/>
          <a:lstStyle/>
          <a:p>
            <a:endParaRPr lang="en-US"/>
          </a:p>
        </p:txBody>
      </p:sp>
      <p:sp>
        <p:nvSpPr>
          <p:cNvPr id="67254" name="Line 852"/>
          <p:cNvSpPr>
            <a:spLocks noChangeShapeType="1"/>
          </p:cNvSpPr>
          <p:nvPr/>
        </p:nvSpPr>
        <p:spPr bwMode="auto">
          <a:xfrm>
            <a:off x="3722688" y="2705100"/>
            <a:ext cx="212725" cy="0"/>
          </a:xfrm>
          <a:prstGeom prst="line">
            <a:avLst/>
          </a:prstGeom>
          <a:noFill/>
          <a:ln w="19050">
            <a:solidFill>
              <a:srgbClr val="FF6088"/>
            </a:solidFill>
            <a:round/>
            <a:headEnd/>
            <a:tailEnd/>
          </a:ln>
        </p:spPr>
        <p:txBody>
          <a:bodyPr wrap="none" anchor="ctr"/>
          <a:lstStyle/>
          <a:p>
            <a:endParaRPr lang="en-US"/>
          </a:p>
        </p:txBody>
      </p:sp>
      <p:sp>
        <p:nvSpPr>
          <p:cNvPr id="67255" name="Line 853"/>
          <p:cNvSpPr>
            <a:spLocks noChangeShapeType="1"/>
          </p:cNvSpPr>
          <p:nvPr/>
        </p:nvSpPr>
        <p:spPr bwMode="auto">
          <a:xfrm>
            <a:off x="4173538" y="2700338"/>
            <a:ext cx="212725" cy="0"/>
          </a:xfrm>
          <a:prstGeom prst="line">
            <a:avLst/>
          </a:prstGeom>
          <a:noFill/>
          <a:ln w="19050">
            <a:solidFill>
              <a:srgbClr val="FF6088"/>
            </a:solidFill>
            <a:round/>
            <a:headEnd/>
            <a:tailEnd/>
          </a:ln>
        </p:spPr>
        <p:txBody>
          <a:bodyPr wrap="none" anchor="ctr"/>
          <a:lstStyle/>
          <a:p>
            <a:endParaRPr lang="en-US"/>
          </a:p>
        </p:txBody>
      </p:sp>
      <p:sp>
        <p:nvSpPr>
          <p:cNvPr id="67256" name="Line 854"/>
          <p:cNvSpPr>
            <a:spLocks noChangeShapeType="1"/>
          </p:cNvSpPr>
          <p:nvPr/>
        </p:nvSpPr>
        <p:spPr bwMode="auto">
          <a:xfrm>
            <a:off x="4665663" y="2708275"/>
            <a:ext cx="212725" cy="0"/>
          </a:xfrm>
          <a:prstGeom prst="line">
            <a:avLst/>
          </a:prstGeom>
          <a:noFill/>
          <a:ln w="19050">
            <a:solidFill>
              <a:srgbClr val="FF6088"/>
            </a:solidFill>
            <a:round/>
            <a:headEnd/>
            <a:tailEnd/>
          </a:ln>
        </p:spPr>
        <p:txBody>
          <a:bodyPr wrap="none" anchor="ctr"/>
          <a:lstStyle/>
          <a:p>
            <a:endParaRPr lang="en-US"/>
          </a:p>
        </p:txBody>
      </p:sp>
      <p:sp>
        <p:nvSpPr>
          <p:cNvPr id="67257" name="Text Box 855"/>
          <p:cNvSpPr txBox="1">
            <a:spLocks noChangeArrowheads="1"/>
          </p:cNvSpPr>
          <p:nvPr/>
        </p:nvSpPr>
        <p:spPr bwMode="auto">
          <a:xfrm>
            <a:off x="3703638" y="2708275"/>
            <a:ext cx="274637" cy="984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1NY4N</a:t>
            </a:r>
            <a:endParaRPr lang="en-US" sz="2200">
              <a:latin typeface="Times New Roman" pitchFamily="18" charset="0"/>
            </a:endParaRPr>
          </a:p>
        </p:txBody>
      </p:sp>
      <p:sp>
        <p:nvSpPr>
          <p:cNvPr id="67258" name="Text Box 856"/>
          <p:cNvSpPr txBox="1">
            <a:spLocks noChangeArrowheads="1"/>
          </p:cNvSpPr>
          <p:nvPr/>
        </p:nvSpPr>
        <p:spPr bwMode="auto">
          <a:xfrm>
            <a:off x="4156075" y="2708275"/>
            <a:ext cx="276225" cy="984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1NY2N</a:t>
            </a:r>
            <a:endParaRPr lang="en-US" sz="2200">
              <a:latin typeface="Times New Roman" pitchFamily="18" charset="0"/>
            </a:endParaRPr>
          </a:p>
        </p:txBody>
      </p:sp>
      <p:sp>
        <p:nvSpPr>
          <p:cNvPr id="67259" name="Text Box 857"/>
          <p:cNvSpPr txBox="1">
            <a:spLocks noChangeArrowheads="1"/>
          </p:cNvSpPr>
          <p:nvPr/>
        </p:nvSpPr>
        <p:spPr bwMode="auto">
          <a:xfrm>
            <a:off x="4646613" y="2708275"/>
            <a:ext cx="276225" cy="984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1NY3N</a:t>
            </a:r>
            <a:endParaRPr lang="en-US" sz="2200">
              <a:latin typeface="Times New Roman" pitchFamily="18" charset="0"/>
            </a:endParaRPr>
          </a:p>
        </p:txBody>
      </p:sp>
      <p:sp>
        <p:nvSpPr>
          <p:cNvPr id="67260" name="Text Box 858"/>
          <p:cNvSpPr txBox="1">
            <a:spLocks noChangeArrowheads="1"/>
          </p:cNvSpPr>
          <p:nvPr/>
        </p:nvSpPr>
        <p:spPr bwMode="auto">
          <a:xfrm>
            <a:off x="3671888" y="2435225"/>
            <a:ext cx="254000" cy="857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1ND3I4</a:t>
            </a:r>
            <a:endParaRPr lang="en-US" sz="2200">
              <a:latin typeface="Times New Roman" pitchFamily="18" charset="0"/>
            </a:endParaRPr>
          </a:p>
        </p:txBody>
      </p:sp>
      <p:sp>
        <p:nvSpPr>
          <p:cNvPr id="67261" name="Text Box 859"/>
          <p:cNvSpPr txBox="1">
            <a:spLocks noChangeArrowheads="1"/>
          </p:cNvSpPr>
          <p:nvPr/>
        </p:nvSpPr>
        <p:spPr bwMode="auto">
          <a:xfrm>
            <a:off x="4110038" y="2432050"/>
            <a:ext cx="254000" cy="857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1ND3I3</a:t>
            </a:r>
            <a:endParaRPr lang="en-US" sz="2200">
              <a:latin typeface="Times New Roman" pitchFamily="18" charset="0"/>
            </a:endParaRPr>
          </a:p>
        </p:txBody>
      </p:sp>
      <p:sp>
        <p:nvSpPr>
          <p:cNvPr id="67262" name="Text Box 860"/>
          <p:cNvSpPr txBox="1">
            <a:spLocks noChangeArrowheads="1"/>
          </p:cNvSpPr>
          <p:nvPr/>
        </p:nvSpPr>
        <p:spPr bwMode="auto">
          <a:xfrm>
            <a:off x="4589463" y="2427288"/>
            <a:ext cx="254000" cy="873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1ND3I1</a:t>
            </a:r>
            <a:endParaRPr lang="en-US" sz="2200">
              <a:latin typeface="Times New Roman" pitchFamily="18" charset="0"/>
            </a:endParaRPr>
          </a:p>
        </p:txBody>
      </p:sp>
      <p:sp>
        <p:nvSpPr>
          <p:cNvPr id="67263" name="Text Box 861"/>
          <p:cNvSpPr txBox="1">
            <a:spLocks noChangeArrowheads="1"/>
          </p:cNvSpPr>
          <p:nvPr/>
        </p:nvSpPr>
        <p:spPr bwMode="auto">
          <a:xfrm>
            <a:off x="3724275" y="4251325"/>
            <a:ext cx="330200"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125 VDC</a:t>
            </a:r>
            <a:endParaRPr lang="en-US" sz="2200">
              <a:latin typeface="Times New Roman" pitchFamily="18" charset="0"/>
            </a:endParaRPr>
          </a:p>
        </p:txBody>
      </p:sp>
      <p:sp>
        <p:nvSpPr>
          <p:cNvPr id="67264" name="Text Box 862"/>
          <p:cNvSpPr txBox="1">
            <a:spLocks noChangeArrowheads="1"/>
          </p:cNvSpPr>
          <p:nvPr/>
        </p:nvSpPr>
        <p:spPr bwMode="auto">
          <a:xfrm>
            <a:off x="1636713" y="4252913"/>
            <a:ext cx="328612" cy="968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125 VDC</a:t>
            </a:r>
            <a:endParaRPr lang="en-US" sz="2200">
              <a:latin typeface="Times New Roman" pitchFamily="18" charset="0"/>
            </a:endParaRPr>
          </a:p>
        </p:txBody>
      </p:sp>
      <p:sp>
        <p:nvSpPr>
          <p:cNvPr id="67265" name="Text Box 863"/>
          <p:cNvSpPr txBox="1">
            <a:spLocks noChangeArrowheads="1"/>
          </p:cNvSpPr>
          <p:nvPr/>
        </p:nvSpPr>
        <p:spPr bwMode="auto">
          <a:xfrm>
            <a:off x="8180388" y="4278313"/>
            <a:ext cx="328612" cy="968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125 VDC</a:t>
            </a:r>
            <a:endParaRPr lang="en-US" sz="2200">
              <a:latin typeface="Times New Roman" pitchFamily="18" charset="0"/>
            </a:endParaRPr>
          </a:p>
        </p:txBody>
      </p:sp>
      <p:sp>
        <p:nvSpPr>
          <p:cNvPr id="67266" name="Text Box 864"/>
          <p:cNvSpPr txBox="1">
            <a:spLocks noChangeArrowheads="1"/>
          </p:cNvSpPr>
          <p:nvPr/>
        </p:nvSpPr>
        <p:spPr bwMode="auto">
          <a:xfrm>
            <a:off x="6070600" y="4268788"/>
            <a:ext cx="328613" cy="9683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125 VDC</a:t>
            </a:r>
            <a:endParaRPr lang="en-US" sz="2200">
              <a:latin typeface="Times New Roman" pitchFamily="18" charset="0"/>
            </a:endParaRPr>
          </a:p>
        </p:txBody>
      </p:sp>
      <p:sp>
        <p:nvSpPr>
          <p:cNvPr id="67267" name="Text Box 865"/>
          <p:cNvSpPr txBox="1">
            <a:spLocks noChangeArrowheads="1"/>
          </p:cNvSpPr>
          <p:nvPr/>
        </p:nvSpPr>
        <p:spPr bwMode="auto">
          <a:xfrm>
            <a:off x="2800350" y="646113"/>
            <a:ext cx="369888"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4160 VAC</a:t>
            </a:r>
            <a:endParaRPr lang="en-US" sz="2200">
              <a:latin typeface="Times New Roman" pitchFamily="18" charset="0"/>
            </a:endParaRPr>
          </a:p>
        </p:txBody>
      </p:sp>
      <p:sp>
        <p:nvSpPr>
          <p:cNvPr id="67268" name="Text Box 866"/>
          <p:cNvSpPr txBox="1">
            <a:spLocks noChangeArrowheads="1"/>
          </p:cNvSpPr>
          <p:nvPr/>
        </p:nvSpPr>
        <p:spPr bwMode="auto">
          <a:xfrm>
            <a:off x="7758113" y="646113"/>
            <a:ext cx="373062"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4160 VAC</a:t>
            </a:r>
            <a:endParaRPr lang="en-US" sz="2200">
              <a:latin typeface="Times New Roman" pitchFamily="18" charset="0"/>
            </a:endParaRPr>
          </a:p>
        </p:txBody>
      </p:sp>
      <p:sp>
        <p:nvSpPr>
          <p:cNvPr id="67269" name="Text Box 867"/>
          <p:cNvSpPr txBox="1">
            <a:spLocks noChangeArrowheads="1"/>
          </p:cNvSpPr>
          <p:nvPr/>
        </p:nvSpPr>
        <p:spPr bwMode="auto">
          <a:xfrm>
            <a:off x="2262188" y="1589088"/>
            <a:ext cx="422275" cy="6508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0" name="Text Box 868"/>
          <p:cNvSpPr txBox="1">
            <a:spLocks noChangeArrowheads="1"/>
          </p:cNvSpPr>
          <p:nvPr/>
        </p:nvSpPr>
        <p:spPr bwMode="auto">
          <a:xfrm>
            <a:off x="1182688" y="1589088"/>
            <a:ext cx="420687" cy="6350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1" name="Text Box 869"/>
          <p:cNvSpPr txBox="1">
            <a:spLocks noChangeArrowheads="1"/>
          </p:cNvSpPr>
          <p:nvPr/>
        </p:nvSpPr>
        <p:spPr bwMode="auto">
          <a:xfrm>
            <a:off x="285750" y="1592263"/>
            <a:ext cx="420688" cy="6508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2" name="Text Box 870"/>
          <p:cNvSpPr txBox="1">
            <a:spLocks noChangeArrowheads="1"/>
          </p:cNvSpPr>
          <p:nvPr/>
        </p:nvSpPr>
        <p:spPr bwMode="auto">
          <a:xfrm>
            <a:off x="3295650" y="1287463"/>
            <a:ext cx="422275" cy="6350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3" name="Text Box 871"/>
          <p:cNvSpPr txBox="1">
            <a:spLocks noChangeArrowheads="1"/>
          </p:cNvSpPr>
          <p:nvPr/>
        </p:nvSpPr>
        <p:spPr bwMode="auto">
          <a:xfrm>
            <a:off x="4956175" y="1282700"/>
            <a:ext cx="420688" cy="6508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4" name="Text Box 872"/>
          <p:cNvSpPr txBox="1">
            <a:spLocks noChangeArrowheads="1"/>
          </p:cNvSpPr>
          <p:nvPr/>
        </p:nvSpPr>
        <p:spPr bwMode="auto">
          <a:xfrm>
            <a:off x="6946900" y="1582738"/>
            <a:ext cx="422275" cy="6508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5" name="Text Box 873"/>
          <p:cNvSpPr txBox="1">
            <a:spLocks noChangeArrowheads="1"/>
          </p:cNvSpPr>
          <p:nvPr/>
        </p:nvSpPr>
        <p:spPr bwMode="auto">
          <a:xfrm>
            <a:off x="5824538" y="1582738"/>
            <a:ext cx="422275" cy="65087"/>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6" name="Text Box 874"/>
          <p:cNvSpPr txBox="1">
            <a:spLocks noChangeArrowheads="1"/>
          </p:cNvSpPr>
          <p:nvPr/>
        </p:nvSpPr>
        <p:spPr bwMode="auto">
          <a:xfrm>
            <a:off x="8193088" y="1581150"/>
            <a:ext cx="420687" cy="65088"/>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480 VAC SWGR</a:t>
            </a:r>
            <a:endParaRPr lang="en-US" sz="2200">
              <a:latin typeface="Times New Roman" pitchFamily="18" charset="0"/>
            </a:endParaRPr>
          </a:p>
        </p:txBody>
      </p:sp>
      <p:sp>
        <p:nvSpPr>
          <p:cNvPr id="67277" name="Text Box 875"/>
          <p:cNvSpPr txBox="1">
            <a:spLocks noChangeArrowheads="1"/>
          </p:cNvSpPr>
          <p:nvPr/>
        </p:nvSpPr>
        <p:spPr bwMode="auto">
          <a:xfrm>
            <a:off x="7264400" y="5880100"/>
            <a:ext cx="231775" cy="698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120 VAC</a:t>
            </a:r>
            <a:endParaRPr lang="en-US" sz="2200">
              <a:latin typeface="Times New Roman" pitchFamily="18" charset="0"/>
            </a:endParaRPr>
          </a:p>
        </p:txBody>
      </p:sp>
      <p:sp>
        <p:nvSpPr>
          <p:cNvPr id="67278" name="Text Box 876"/>
          <p:cNvSpPr txBox="1">
            <a:spLocks noChangeArrowheads="1"/>
          </p:cNvSpPr>
          <p:nvPr/>
        </p:nvSpPr>
        <p:spPr bwMode="auto">
          <a:xfrm>
            <a:off x="8005763" y="5873750"/>
            <a:ext cx="230187" cy="698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120 VAC</a:t>
            </a:r>
            <a:endParaRPr lang="en-US" sz="2200">
              <a:latin typeface="Times New Roman" pitchFamily="18" charset="0"/>
            </a:endParaRPr>
          </a:p>
        </p:txBody>
      </p:sp>
      <p:sp>
        <p:nvSpPr>
          <p:cNvPr id="67279" name="Text Box 877"/>
          <p:cNvSpPr txBox="1">
            <a:spLocks noChangeArrowheads="1"/>
          </p:cNvSpPr>
          <p:nvPr/>
        </p:nvSpPr>
        <p:spPr bwMode="auto">
          <a:xfrm>
            <a:off x="3578225" y="5891213"/>
            <a:ext cx="231775" cy="698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120 VAC</a:t>
            </a:r>
            <a:endParaRPr lang="en-US" sz="2200">
              <a:latin typeface="Times New Roman" pitchFamily="18" charset="0"/>
            </a:endParaRPr>
          </a:p>
        </p:txBody>
      </p:sp>
      <p:sp>
        <p:nvSpPr>
          <p:cNvPr id="67280" name="Text Box 878"/>
          <p:cNvSpPr txBox="1">
            <a:spLocks noChangeArrowheads="1"/>
          </p:cNvSpPr>
          <p:nvPr/>
        </p:nvSpPr>
        <p:spPr bwMode="auto">
          <a:xfrm>
            <a:off x="5130800" y="5867400"/>
            <a:ext cx="231775" cy="698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120 VAC</a:t>
            </a:r>
            <a:endParaRPr lang="en-US" sz="2200">
              <a:latin typeface="Times New Roman" pitchFamily="18" charset="0"/>
            </a:endParaRPr>
          </a:p>
        </p:txBody>
      </p:sp>
      <p:sp>
        <p:nvSpPr>
          <p:cNvPr id="67281" name="Text Box 879"/>
          <p:cNvSpPr txBox="1">
            <a:spLocks noChangeArrowheads="1"/>
          </p:cNvSpPr>
          <p:nvPr/>
        </p:nvSpPr>
        <p:spPr bwMode="auto">
          <a:xfrm>
            <a:off x="658813" y="5878513"/>
            <a:ext cx="231775" cy="698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120 VAC</a:t>
            </a:r>
            <a:endParaRPr lang="en-US" sz="2200">
              <a:latin typeface="Times New Roman" pitchFamily="18" charset="0"/>
            </a:endParaRPr>
          </a:p>
        </p:txBody>
      </p:sp>
      <p:sp>
        <p:nvSpPr>
          <p:cNvPr id="67282" name="Text Box 880"/>
          <p:cNvSpPr txBox="1">
            <a:spLocks noChangeArrowheads="1"/>
          </p:cNvSpPr>
          <p:nvPr/>
        </p:nvSpPr>
        <p:spPr bwMode="auto">
          <a:xfrm>
            <a:off x="2849563" y="5891213"/>
            <a:ext cx="231775" cy="698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400" b="1">
                <a:solidFill>
                  <a:srgbClr val="000000"/>
                </a:solidFill>
              </a:rPr>
              <a:t>120 VAC</a:t>
            </a:r>
            <a:endParaRPr lang="en-US" sz="2200">
              <a:latin typeface="Times New Roman" pitchFamily="18" charset="0"/>
            </a:endParaRPr>
          </a:p>
        </p:txBody>
      </p:sp>
      <p:sp>
        <p:nvSpPr>
          <p:cNvPr id="67283" name="Freeform 881"/>
          <p:cNvSpPr>
            <a:spLocks/>
          </p:cNvSpPr>
          <p:nvPr/>
        </p:nvSpPr>
        <p:spPr bwMode="auto">
          <a:xfrm>
            <a:off x="5137150" y="3540125"/>
            <a:ext cx="28575" cy="50800"/>
          </a:xfrm>
          <a:custGeom>
            <a:avLst/>
            <a:gdLst>
              <a:gd name="T0" fmla="*/ 2147483647 w 19"/>
              <a:gd name="T1" fmla="*/ 0 h 37"/>
              <a:gd name="T2" fmla="*/ 2147483647 w 19"/>
              <a:gd name="T3" fmla="*/ 2147483647 h 37"/>
              <a:gd name="T4" fmla="*/ 0 w 19"/>
              <a:gd name="T5" fmla="*/ 0 h 37"/>
              <a:gd name="T6" fmla="*/ 2147483647 w 19"/>
              <a:gd name="T7" fmla="*/ 0 h 37"/>
              <a:gd name="T8" fmla="*/ 2147483647 w 19"/>
              <a:gd name="T9" fmla="*/ 0 h 37"/>
              <a:gd name="T10" fmla="*/ 0 60000 65536"/>
              <a:gd name="T11" fmla="*/ 0 60000 65536"/>
              <a:gd name="T12" fmla="*/ 0 60000 65536"/>
              <a:gd name="T13" fmla="*/ 0 60000 65536"/>
              <a:gd name="T14" fmla="*/ 0 60000 65536"/>
              <a:gd name="T15" fmla="*/ 0 w 19"/>
              <a:gd name="T16" fmla="*/ 0 h 37"/>
              <a:gd name="T17" fmla="*/ 19 w 19"/>
              <a:gd name="T18" fmla="*/ 37 h 37"/>
            </a:gdLst>
            <a:ahLst/>
            <a:cxnLst>
              <a:cxn ang="T10">
                <a:pos x="T0" y="T1"/>
              </a:cxn>
              <a:cxn ang="T11">
                <a:pos x="T2" y="T3"/>
              </a:cxn>
              <a:cxn ang="T12">
                <a:pos x="T4" y="T5"/>
              </a:cxn>
              <a:cxn ang="T13">
                <a:pos x="T6" y="T7"/>
              </a:cxn>
              <a:cxn ang="T14">
                <a:pos x="T8" y="T9"/>
              </a:cxn>
            </a:cxnLst>
            <a:rect l="T15" t="T16" r="T17" b="T18"/>
            <a:pathLst>
              <a:path w="19" h="37">
                <a:moveTo>
                  <a:pt x="18" y="0"/>
                </a:moveTo>
                <a:lnTo>
                  <a:pt x="9" y="36"/>
                </a:lnTo>
                <a:lnTo>
                  <a:pt x="0" y="0"/>
                </a:lnTo>
                <a:lnTo>
                  <a:pt x="18" y="0"/>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67284" name="Freeform 882"/>
          <p:cNvSpPr>
            <a:spLocks/>
          </p:cNvSpPr>
          <p:nvPr/>
        </p:nvSpPr>
        <p:spPr bwMode="auto">
          <a:xfrm>
            <a:off x="5918200" y="3527425"/>
            <a:ext cx="26988" cy="50800"/>
          </a:xfrm>
          <a:custGeom>
            <a:avLst/>
            <a:gdLst>
              <a:gd name="T0" fmla="*/ 2147483647 w 19"/>
              <a:gd name="T1" fmla="*/ 0 h 37"/>
              <a:gd name="T2" fmla="*/ 2147483647 w 19"/>
              <a:gd name="T3" fmla="*/ 2147483647 h 37"/>
              <a:gd name="T4" fmla="*/ 0 w 19"/>
              <a:gd name="T5" fmla="*/ 0 h 37"/>
              <a:gd name="T6" fmla="*/ 2147483647 w 19"/>
              <a:gd name="T7" fmla="*/ 0 h 37"/>
              <a:gd name="T8" fmla="*/ 2147483647 w 19"/>
              <a:gd name="T9" fmla="*/ 0 h 37"/>
              <a:gd name="T10" fmla="*/ 0 60000 65536"/>
              <a:gd name="T11" fmla="*/ 0 60000 65536"/>
              <a:gd name="T12" fmla="*/ 0 60000 65536"/>
              <a:gd name="T13" fmla="*/ 0 60000 65536"/>
              <a:gd name="T14" fmla="*/ 0 60000 65536"/>
              <a:gd name="T15" fmla="*/ 0 w 19"/>
              <a:gd name="T16" fmla="*/ 0 h 37"/>
              <a:gd name="T17" fmla="*/ 19 w 19"/>
              <a:gd name="T18" fmla="*/ 37 h 37"/>
            </a:gdLst>
            <a:ahLst/>
            <a:cxnLst>
              <a:cxn ang="T10">
                <a:pos x="T0" y="T1"/>
              </a:cxn>
              <a:cxn ang="T11">
                <a:pos x="T2" y="T3"/>
              </a:cxn>
              <a:cxn ang="T12">
                <a:pos x="T4" y="T5"/>
              </a:cxn>
              <a:cxn ang="T13">
                <a:pos x="T6" y="T7"/>
              </a:cxn>
              <a:cxn ang="T14">
                <a:pos x="T8" y="T9"/>
              </a:cxn>
            </a:cxnLst>
            <a:rect l="T15" t="T16" r="T17" b="T18"/>
            <a:pathLst>
              <a:path w="19" h="37">
                <a:moveTo>
                  <a:pt x="18" y="0"/>
                </a:moveTo>
                <a:lnTo>
                  <a:pt x="9" y="36"/>
                </a:lnTo>
                <a:lnTo>
                  <a:pt x="0" y="0"/>
                </a:lnTo>
                <a:lnTo>
                  <a:pt x="18" y="0"/>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67285" name="Freeform 883"/>
          <p:cNvSpPr>
            <a:spLocks/>
          </p:cNvSpPr>
          <p:nvPr/>
        </p:nvSpPr>
        <p:spPr bwMode="auto">
          <a:xfrm>
            <a:off x="7264400" y="3530600"/>
            <a:ext cx="28575" cy="50800"/>
          </a:xfrm>
          <a:custGeom>
            <a:avLst/>
            <a:gdLst>
              <a:gd name="T0" fmla="*/ 2147483647 w 19"/>
              <a:gd name="T1" fmla="*/ 0 h 37"/>
              <a:gd name="T2" fmla="*/ 2147483647 w 19"/>
              <a:gd name="T3" fmla="*/ 2147483647 h 37"/>
              <a:gd name="T4" fmla="*/ 0 w 19"/>
              <a:gd name="T5" fmla="*/ 0 h 37"/>
              <a:gd name="T6" fmla="*/ 2147483647 w 19"/>
              <a:gd name="T7" fmla="*/ 0 h 37"/>
              <a:gd name="T8" fmla="*/ 2147483647 w 19"/>
              <a:gd name="T9" fmla="*/ 0 h 37"/>
              <a:gd name="T10" fmla="*/ 0 60000 65536"/>
              <a:gd name="T11" fmla="*/ 0 60000 65536"/>
              <a:gd name="T12" fmla="*/ 0 60000 65536"/>
              <a:gd name="T13" fmla="*/ 0 60000 65536"/>
              <a:gd name="T14" fmla="*/ 0 60000 65536"/>
              <a:gd name="T15" fmla="*/ 0 w 19"/>
              <a:gd name="T16" fmla="*/ 0 h 37"/>
              <a:gd name="T17" fmla="*/ 19 w 19"/>
              <a:gd name="T18" fmla="*/ 37 h 37"/>
            </a:gdLst>
            <a:ahLst/>
            <a:cxnLst>
              <a:cxn ang="T10">
                <a:pos x="T0" y="T1"/>
              </a:cxn>
              <a:cxn ang="T11">
                <a:pos x="T2" y="T3"/>
              </a:cxn>
              <a:cxn ang="T12">
                <a:pos x="T4" y="T5"/>
              </a:cxn>
              <a:cxn ang="T13">
                <a:pos x="T6" y="T7"/>
              </a:cxn>
              <a:cxn ang="T14">
                <a:pos x="T8" y="T9"/>
              </a:cxn>
            </a:cxnLst>
            <a:rect l="T15" t="T16" r="T17" b="T18"/>
            <a:pathLst>
              <a:path w="19" h="37">
                <a:moveTo>
                  <a:pt x="18" y="0"/>
                </a:moveTo>
                <a:lnTo>
                  <a:pt x="9" y="36"/>
                </a:lnTo>
                <a:lnTo>
                  <a:pt x="0" y="0"/>
                </a:lnTo>
                <a:lnTo>
                  <a:pt x="18"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7286" name="Line 884"/>
          <p:cNvSpPr>
            <a:spLocks noChangeShapeType="1"/>
          </p:cNvSpPr>
          <p:nvPr/>
        </p:nvSpPr>
        <p:spPr bwMode="auto">
          <a:xfrm>
            <a:off x="8031163" y="3014663"/>
            <a:ext cx="1587" cy="512762"/>
          </a:xfrm>
          <a:prstGeom prst="line">
            <a:avLst/>
          </a:prstGeom>
          <a:noFill/>
          <a:ln w="19050">
            <a:solidFill>
              <a:srgbClr val="008000"/>
            </a:solidFill>
            <a:round/>
            <a:headEnd/>
            <a:tailEnd/>
          </a:ln>
        </p:spPr>
        <p:txBody>
          <a:bodyPr wrap="none" anchor="ctr"/>
          <a:lstStyle/>
          <a:p>
            <a:endParaRPr lang="en-US"/>
          </a:p>
        </p:txBody>
      </p:sp>
      <p:sp>
        <p:nvSpPr>
          <p:cNvPr id="67287" name="Freeform 885"/>
          <p:cNvSpPr>
            <a:spLocks/>
          </p:cNvSpPr>
          <p:nvPr/>
        </p:nvSpPr>
        <p:spPr bwMode="auto">
          <a:xfrm>
            <a:off x="8018463" y="3532188"/>
            <a:ext cx="28575" cy="52387"/>
          </a:xfrm>
          <a:custGeom>
            <a:avLst/>
            <a:gdLst>
              <a:gd name="T0" fmla="*/ 2147483647 w 20"/>
              <a:gd name="T1" fmla="*/ 0 h 37"/>
              <a:gd name="T2" fmla="*/ 2147483647 w 20"/>
              <a:gd name="T3" fmla="*/ 2147483647 h 37"/>
              <a:gd name="T4" fmla="*/ 0 w 20"/>
              <a:gd name="T5" fmla="*/ 0 h 37"/>
              <a:gd name="T6" fmla="*/ 2147483647 w 20"/>
              <a:gd name="T7" fmla="*/ 0 h 37"/>
              <a:gd name="T8" fmla="*/ 2147483647 w 20"/>
              <a:gd name="T9" fmla="*/ 0 h 37"/>
              <a:gd name="T10" fmla="*/ 0 60000 65536"/>
              <a:gd name="T11" fmla="*/ 0 60000 65536"/>
              <a:gd name="T12" fmla="*/ 0 60000 65536"/>
              <a:gd name="T13" fmla="*/ 0 60000 65536"/>
              <a:gd name="T14" fmla="*/ 0 60000 65536"/>
              <a:gd name="T15" fmla="*/ 0 w 20"/>
              <a:gd name="T16" fmla="*/ 0 h 37"/>
              <a:gd name="T17" fmla="*/ 20 w 20"/>
              <a:gd name="T18" fmla="*/ 37 h 37"/>
            </a:gdLst>
            <a:ahLst/>
            <a:cxnLst>
              <a:cxn ang="T10">
                <a:pos x="T0" y="T1"/>
              </a:cxn>
              <a:cxn ang="T11">
                <a:pos x="T2" y="T3"/>
              </a:cxn>
              <a:cxn ang="T12">
                <a:pos x="T4" y="T5"/>
              </a:cxn>
              <a:cxn ang="T13">
                <a:pos x="T6" y="T7"/>
              </a:cxn>
              <a:cxn ang="T14">
                <a:pos x="T8" y="T9"/>
              </a:cxn>
            </a:cxnLst>
            <a:rect l="T15" t="T16" r="T17" b="T18"/>
            <a:pathLst>
              <a:path w="20" h="37">
                <a:moveTo>
                  <a:pt x="19" y="0"/>
                </a:moveTo>
                <a:lnTo>
                  <a:pt x="9" y="36"/>
                </a:lnTo>
                <a:lnTo>
                  <a:pt x="0" y="0"/>
                </a:lnTo>
                <a:lnTo>
                  <a:pt x="19"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7288" name="Freeform 886"/>
          <p:cNvSpPr>
            <a:spLocks/>
          </p:cNvSpPr>
          <p:nvPr/>
        </p:nvSpPr>
        <p:spPr bwMode="auto">
          <a:xfrm>
            <a:off x="8478838" y="5267325"/>
            <a:ext cx="28575" cy="50800"/>
          </a:xfrm>
          <a:custGeom>
            <a:avLst/>
            <a:gdLst>
              <a:gd name="T0" fmla="*/ 2147483647 w 20"/>
              <a:gd name="T1" fmla="*/ 0 h 37"/>
              <a:gd name="T2" fmla="*/ 2147483647 w 20"/>
              <a:gd name="T3" fmla="*/ 2147483647 h 37"/>
              <a:gd name="T4" fmla="*/ 0 w 20"/>
              <a:gd name="T5" fmla="*/ 0 h 37"/>
              <a:gd name="T6" fmla="*/ 2147483647 w 20"/>
              <a:gd name="T7" fmla="*/ 0 h 37"/>
              <a:gd name="T8" fmla="*/ 2147483647 w 20"/>
              <a:gd name="T9" fmla="*/ 0 h 37"/>
              <a:gd name="T10" fmla="*/ 0 60000 65536"/>
              <a:gd name="T11" fmla="*/ 0 60000 65536"/>
              <a:gd name="T12" fmla="*/ 0 60000 65536"/>
              <a:gd name="T13" fmla="*/ 0 60000 65536"/>
              <a:gd name="T14" fmla="*/ 0 60000 65536"/>
              <a:gd name="T15" fmla="*/ 0 w 20"/>
              <a:gd name="T16" fmla="*/ 0 h 37"/>
              <a:gd name="T17" fmla="*/ 20 w 20"/>
              <a:gd name="T18" fmla="*/ 37 h 37"/>
            </a:gdLst>
            <a:ahLst/>
            <a:cxnLst>
              <a:cxn ang="T10">
                <a:pos x="T0" y="T1"/>
              </a:cxn>
              <a:cxn ang="T11">
                <a:pos x="T2" y="T3"/>
              </a:cxn>
              <a:cxn ang="T12">
                <a:pos x="T4" y="T5"/>
              </a:cxn>
              <a:cxn ang="T13">
                <a:pos x="T6" y="T7"/>
              </a:cxn>
              <a:cxn ang="T14">
                <a:pos x="T8" y="T9"/>
              </a:cxn>
            </a:cxnLst>
            <a:rect l="T15" t="T16" r="T17" b="T18"/>
            <a:pathLst>
              <a:path w="20" h="37">
                <a:moveTo>
                  <a:pt x="19" y="0"/>
                </a:moveTo>
                <a:lnTo>
                  <a:pt x="9" y="36"/>
                </a:lnTo>
                <a:lnTo>
                  <a:pt x="0" y="0"/>
                </a:lnTo>
                <a:lnTo>
                  <a:pt x="19"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7289" name="Line 887"/>
          <p:cNvSpPr>
            <a:spLocks noChangeShapeType="1"/>
          </p:cNvSpPr>
          <p:nvPr/>
        </p:nvSpPr>
        <p:spPr bwMode="auto">
          <a:xfrm>
            <a:off x="8491538" y="5095875"/>
            <a:ext cx="0" cy="230188"/>
          </a:xfrm>
          <a:prstGeom prst="line">
            <a:avLst/>
          </a:prstGeom>
          <a:noFill/>
          <a:ln w="19050">
            <a:solidFill>
              <a:srgbClr val="008000"/>
            </a:solidFill>
            <a:round/>
            <a:headEnd/>
            <a:tailEnd/>
          </a:ln>
        </p:spPr>
        <p:txBody>
          <a:bodyPr wrap="none" anchor="ctr"/>
          <a:lstStyle/>
          <a:p>
            <a:endParaRPr lang="en-US"/>
          </a:p>
        </p:txBody>
      </p:sp>
      <p:grpSp>
        <p:nvGrpSpPr>
          <p:cNvPr id="67290" name="Group 888"/>
          <p:cNvGrpSpPr>
            <a:grpSpLocks/>
          </p:cNvGrpSpPr>
          <p:nvPr/>
        </p:nvGrpSpPr>
        <p:grpSpPr bwMode="auto">
          <a:xfrm>
            <a:off x="5380038" y="5421313"/>
            <a:ext cx="141287" cy="180975"/>
            <a:chOff x="3728" y="3870"/>
            <a:chExt cx="98" cy="130"/>
          </a:xfrm>
        </p:grpSpPr>
        <p:sp>
          <p:nvSpPr>
            <p:cNvPr id="67324" name="Freeform 889"/>
            <p:cNvSpPr>
              <a:spLocks/>
            </p:cNvSpPr>
            <p:nvPr/>
          </p:nvSpPr>
          <p:spPr bwMode="auto">
            <a:xfrm>
              <a:off x="3796" y="3870"/>
              <a:ext cx="30" cy="35"/>
            </a:xfrm>
            <a:custGeom>
              <a:avLst/>
              <a:gdLst>
                <a:gd name="T0" fmla="*/ 0 w 30"/>
                <a:gd name="T1" fmla="*/ 24 h 35"/>
                <a:gd name="T2" fmla="*/ 29 w 30"/>
                <a:gd name="T3" fmla="*/ 0 h 35"/>
                <a:gd name="T4" fmla="*/ 14 w 30"/>
                <a:gd name="T5" fmla="*/ 34 h 35"/>
                <a:gd name="T6" fmla="*/ 0 w 30"/>
                <a:gd name="T7" fmla="*/ 24 h 35"/>
                <a:gd name="T8" fmla="*/ 0 w 30"/>
                <a:gd name="T9" fmla="*/ 24 h 35"/>
                <a:gd name="T10" fmla="*/ 0 60000 65536"/>
                <a:gd name="T11" fmla="*/ 0 60000 65536"/>
                <a:gd name="T12" fmla="*/ 0 60000 65536"/>
                <a:gd name="T13" fmla="*/ 0 60000 65536"/>
                <a:gd name="T14" fmla="*/ 0 60000 65536"/>
                <a:gd name="T15" fmla="*/ 0 w 30"/>
                <a:gd name="T16" fmla="*/ 0 h 35"/>
                <a:gd name="T17" fmla="*/ 30 w 30"/>
                <a:gd name="T18" fmla="*/ 35 h 35"/>
              </a:gdLst>
              <a:ahLst/>
              <a:cxnLst>
                <a:cxn ang="T10">
                  <a:pos x="T0" y="T1"/>
                </a:cxn>
                <a:cxn ang="T11">
                  <a:pos x="T2" y="T3"/>
                </a:cxn>
                <a:cxn ang="T12">
                  <a:pos x="T4" y="T5"/>
                </a:cxn>
                <a:cxn ang="T13">
                  <a:pos x="T6" y="T7"/>
                </a:cxn>
                <a:cxn ang="T14">
                  <a:pos x="T8" y="T9"/>
                </a:cxn>
              </a:cxnLst>
              <a:rect l="T15" t="T16" r="T17" b="T18"/>
              <a:pathLst>
                <a:path w="30" h="35">
                  <a:moveTo>
                    <a:pt x="0" y="24"/>
                  </a:moveTo>
                  <a:lnTo>
                    <a:pt x="29" y="0"/>
                  </a:lnTo>
                  <a:lnTo>
                    <a:pt x="14" y="34"/>
                  </a:lnTo>
                  <a:lnTo>
                    <a:pt x="0" y="24"/>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67325" name="Line 890"/>
            <p:cNvSpPr>
              <a:spLocks noChangeShapeType="1"/>
            </p:cNvSpPr>
            <p:nvPr/>
          </p:nvSpPr>
          <p:spPr bwMode="auto">
            <a:xfrm flipV="1">
              <a:off x="3728" y="3889"/>
              <a:ext cx="84" cy="111"/>
            </a:xfrm>
            <a:prstGeom prst="line">
              <a:avLst/>
            </a:prstGeom>
            <a:noFill/>
            <a:ln w="9525">
              <a:solidFill>
                <a:srgbClr val="FFE118"/>
              </a:solidFill>
              <a:round/>
              <a:headEnd/>
              <a:tailEnd/>
            </a:ln>
          </p:spPr>
          <p:txBody>
            <a:bodyPr wrap="none" anchor="ctr"/>
            <a:lstStyle/>
            <a:p>
              <a:endParaRPr lang="en-US"/>
            </a:p>
          </p:txBody>
        </p:sp>
      </p:grpSp>
      <p:grpSp>
        <p:nvGrpSpPr>
          <p:cNvPr id="67291" name="Group 891"/>
          <p:cNvGrpSpPr>
            <a:grpSpLocks/>
          </p:cNvGrpSpPr>
          <p:nvPr/>
        </p:nvGrpSpPr>
        <p:grpSpPr bwMode="auto">
          <a:xfrm>
            <a:off x="7518400" y="5432425"/>
            <a:ext cx="141288" cy="180975"/>
            <a:chOff x="5210" y="3878"/>
            <a:chExt cx="97" cy="129"/>
          </a:xfrm>
        </p:grpSpPr>
        <p:sp>
          <p:nvSpPr>
            <p:cNvPr id="67322" name="Freeform 892"/>
            <p:cNvSpPr>
              <a:spLocks/>
            </p:cNvSpPr>
            <p:nvPr/>
          </p:nvSpPr>
          <p:spPr bwMode="auto">
            <a:xfrm>
              <a:off x="5278" y="3878"/>
              <a:ext cx="29" cy="34"/>
            </a:xfrm>
            <a:custGeom>
              <a:avLst/>
              <a:gdLst>
                <a:gd name="T0" fmla="*/ 0 w 29"/>
                <a:gd name="T1" fmla="*/ 22 h 34"/>
                <a:gd name="T2" fmla="*/ 28 w 29"/>
                <a:gd name="T3" fmla="*/ 0 h 34"/>
                <a:gd name="T4" fmla="*/ 14 w 29"/>
                <a:gd name="T5" fmla="*/ 33 h 34"/>
                <a:gd name="T6" fmla="*/ 0 w 29"/>
                <a:gd name="T7" fmla="*/ 22 h 34"/>
                <a:gd name="T8" fmla="*/ 0 w 29"/>
                <a:gd name="T9" fmla="*/ 22 h 34"/>
                <a:gd name="T10" fmla="*/ 0 60000 65536"/>
                <a:gd name="T11" fmla="*/ 0 60000 65536"/>
                <a:gd name="T12" fmla="*/ 0 60000 65536"/>
                <a:gd name="T13" fmla="*/ 0 60000 65536"/>
                <a:gd name="T14" fmla="*/ 0 60000 65536"/>
                <a:gd name="T15" fmla="*/ 0 w 29"/>
                <a:gd name="T16" fmla="*/ 0 h 34"/>
                <a:gd name="T17" fmla="*/ 29 w 29"/>
                <a:gd name="T18" fmla="*/ 34 h 34"/>
              </a:gdLst>
              <a:ahLst/>
              <a:cxnLst>
                <a:cxn ang="T10">
                  <a:pos x="T0" y="T1"/>
                </a:cxn>
                <a:cxn ang="T11">
                  <a:pos x="T2" y="T3"/>
                </a:cxn>
                <a:cxn ang="T12">
                  <a:pos x="T4" y="T5"/>
                </a:cxn>
                <a:cxn ang="T13">
                  <a:pos x="T6" y="T7"/>
                </a:cxn>
                <a:cxn ang="T14">
                  <a:pos x="T8" y="T9"/>
                </a:cxn>
              </a:cxnLst>
              <a:rect l="T15" t="T16" r="T17" b="T18"/>
              <a:pathLst>
                <a:path w="29" h="34">
                  <a:moveTo>
                    <a:pt x="0" y="22"/>
                  </a:moveTo>
                  <a:lnTo>
                    <a:pt x="28" y="0"/>
                  </a:lnTo>
                  <a:lnTo>
                    <a:pt x="14" y="33"/>
                  </a:lnTo>
                  <a:lnTo>
                    <a:pt x="0" y="22"/>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7323" name="Line 893"/>
            <p:cNvSpPr>
              <a:spLocks noChangeShapeType="1"/>
            </p:cNvSpPr>
            <p:nvPr/>
          </p:nvSpPr>
          <p:spPr bwMode="auto">
            <a:xfrm flipV="1">
              <a:off x="5210" y="3896"/>
              <a:ext cx="83" cy="111"/>
            </a:xfrm>
            <a:prstGeom prst="line">
              <a:avLst/>
            </a:prstGeom>
            <a:noFill/>
            <a:ln w="9525">
              <a:solidFill>
                <a:srgbClr val="008000"/>
              </a:solidFill>
              <a:round/>
              <a:headEnd/>
              <a:tailEnd/>
            </a:ln>
          </p:spPr>
          <p:txBody>
            <a:bodyPr wrap="none" anchor="ctr"/>
            <a:lstStyle/>
            <a:p>
              <a:endParaRPr lang="en-US"/>
            </a:p>
          </p:txBody>
        </p:sp>
      </p:grpSp>
      <p:grpSp>
        <p:nvGrpSpPr>
          <p:cNvPr id="67292" name="Group 894"/>
          <p:cNvGrpSpPr>
            <a:grpSpLocks/>
          </p:cNvGrpSpPr>
          <p:nvPr/>
        </p:nvGrpSpPr>
        <p:grpSpPr bwMode="auto">
          <a:xfrm>
            <a:off x="7812088" y="5432425"/>
            <a:ext cx="141287" cy="180975"/>
            <a:chOff x="5413" y="3878"/>
            <a:chExt cx="98" cy="129"/>
          </a:xfrm>
        </p:grpSpPr>
        <p:sp>
          <p:nvSpPr>
            <p:cNvPr id="67320" name="Freeform 895"/>
            <p:cNvSpPr>
              <a:spLocks/>
            </p:cNvSpPr>
            <p:nvPr/>
          </p:nvSpPr>
          <p:spPr bwMode="auto">
            <a:xfrm>
              <a:off x="5481" y="3878"/>
              <a:ext cx="30" cy="35"/>
            </a:xfrm>
            <a:custGeom>
              <a:avLst/>
              <a:gdLst>
                <a:gd name="T0" fmla="*/ 0 w 30"/>
                <a:gd name="T1" fmla="*/ 23 h 35"/>
                <a:gd name="T2" fmla="*/ 29 w 30"/>
                <a:gd name="T3" fmla="*/ 0 h 35"/>
                <a:gd name="T4" fmla="*/ 14 w 30"/>
                <a:gd name="T5" fmla="*/ 34 h 35"/>
                <a:gd name="T6" fmla="*/ 0 w 30"/>
                <a:gd name="T7" fmla="*/ 23 h 35"/>
                <a:gd name="T8" fmla="*/ 0 w 30"/>
                <a:gd name="T9" fmla="*/ 23 h 35"/>
                <a:gd name="T10" fmla="*/ 0 60000 65536"/>
                <a:gd name="T11" fmla="*/ 0 60000 65536"/>
                <a:gd name="T12" fmla="*/ 0 60000 65536"/>
                <a:gd name="T13" fmla="*/ 0 60000 65536"/>
                <a:gd name="T14" fmla="*/ 0 60000 65536"/>
                <a:gd name="T15" fmla="*/ 0 w 30"/>
                <a:gd name="T16" fmla="*/ 0 h 35"/>
                <a:gd name="T17" fmla="*/ 30 w 30"/>
                <a:gd name="T18" fmla="*/ 35 h 35"/>
              </a:gdLst>
              <a:ahLst/>
              <a:cxnLst>
                <a:cxn ang="T10">
                  <a:pos x="T0" y="T1"/>
                </a:cxn>
                <a:cxn ang="T11">
                  <a:pos x="T2" y="T3"/>
                </a:cxn>
                <a:cxn ang="T12">
                  <a:pos x="T4" y="T5"/>
                </a:cxn>
                <a:cxn ang="T13">
                  <a:pos x="T6" y="T7"/>
                </a:cxn>
                <a:cxn ang="T14">
                  <a:pos x="T8" y="T9"/>
                </a:cxn>
              </a:cxnLst>
              <a:rect l="T15" t="T16" r="T17" b="T18"/>
              <a:pathLst>
                <a:path w="30" h="35">
                  <a:moveTo>
                    <a:pt x="0" y="23"/>
                  </a:moveTo>
                  <a:lnTo>
                    <a:pt x="29" y="0"/>
                  </a:lnTo>
                  <a:lnTo>
                    <a:pt x="14" y="34"/>
                  </a:lnTo>
                  <a:lnTo>
                    <a:pt x="0" y="23"/>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67321" name="Line 896"/>
            <p:cNvSpPr>
              <a:spLocks noChangeShapeType="1"/>
            </p:cNvSpPr>
            <p:nvPr/>
          </p:nvSpPr>
          <p:spPr bwMode="auto">
            <a:xfrm flipV="1">
              <a:off x="5413" y="3896"/>
              <a:ext cx="84" cy="111"/>
            </a:xfrm>
            <a:prstGeom prst="line">
              <a:avLst/>
            </a:prstGeom>
            <a:noFill/>
            <a:ln w="9525">
              <a:solidFill>
                <a:srgbClr val="008000"/>
              </a:solidFill>
              <a:round/>
              <a:headEnd/>
              <a:tailEnd/>
            </a:ln>
          </p:spPr>
          <p:txBody>
            <a:bodyPr wrap="none" anchor="ctr"/>
            <a:lstStyle/>
            <a:p>
              <a:endParaRPr lang="en-US"/>
            </a:p>
          </p:txBody>
        </p:sp>
      </p:grpSp>
      <p:sp>
        <p:nvSpPr>
          <p:cNvPr id="67293" name="Line 897"/>
          <p:cNvSpPr>
            <a:spLocks noChangeShapeType="1"/>
          </p:cNvSpPr>
          <p:nvPr/>
        </p:nvSpPr>
        <p:spPr bwMode="auto">
          <a:xfrm>
            <a:off x="3538538" y="5761038"/>
            <a:ext cx="433387" cy="0"/>
          </a:xfrm>
          <a:prstGeom prst="line">
            <a:avLst/>
          </a:prstGeom>
          <a:noFill/>
          <a:ln w="19050">
            <a:solidFill>
              <a:srgbClr val="000000"/>
            </a:solidFill>
            <a:prstDash val="dash"/>
            <a:round/>
            <a:headEnd/>
            <a:tailEnd/>
          </a:ln>
        </p:spPr>
        <p:txBody>
          <a:bodyPr wrap="none" anchor="ctr"/>
          <a:lstStyle/>
          <a:p>
            <a:endParaRPr lang="en-US"/>
          </a:p>
        </p:txBody>
      </p:sp>
      <p:sp>
        <p:nvSpPr>
          <p:cNvPr id="67294" name="Line 898"/>
          <p:cNvSpPr>
            <a:spLocks noChangeShapeType="1"/>
          </p:cNvSpPr>
          <p:nvPr/>
        </p:nvSpPr>
        <p:spPr bwMode="auto">
          <a:xfrm>
            <a:off x="2800350" y="5757863"/>
            <a:ext cx="430213" cy="0"/>
          </a:xfrm>
          <a:prstGeom prst="line">
            <a:avLst/>
          </a:prstGeom>
          <a:noFill/>
          <a:ln w="19050">
            <a:solidFill>
              <a:srgbClr val="000000"/>
            </a:solidFill>
            <a:prstDash val="dash"/>
            <a:round/>
            <a:headEnd/>
            <a:tailEnd/>
          </a:ln>
        </p:spPr>
        <p:txBody>
          <a:bodyPr wrap="none" anchor="ctr"/>
          <a:lstStyle/>
          <a:p>
            <a:endParaRPr lang="en-US"/>
          </a:p>
        </p:txBody>
      </p:sp>
      <p:sp>
        <p:nvSpPr>
          <p:cNvPr id="67295" name="Line 899"/>
          <p:cNvSpPr>
            <a:spLocks noChangeShapeType="1"/>
          </p:cNvSpPr>
          <p:nvPr/>
        </p:nvSpPr>
        <p:spPr bwMode="auto">
          <a:xfrm>
            <a:off x="5072063" y="5741988"/>
            <a:ext cx="431800" cy="0"/>
          </a:xfrm>
          <a:prstGeom prst="line">
            <a:avLst/>
          </a:prstGeom>
          <a:noFill/>
          <a:ln w="19050">
            <a:solidFill>
              <a:srgbClr val="000000"/>
            </a:solidFill>
            <a:prstDash val="dash"/>
            <a:round/>
            <a:headEnd/>
            <a:tailEnd/>
          </a:ln>
        </p:spPr>
        <p:txBody>
          <a:bodyPr wrap="none" anchor="ctr"/>
          <a:lstStyle/>
          <a:p>
            <a:endParaRPr lang="en-US"/>
          </a:p>
        </p:txBody>
      </p:sp>
      <p:sp>
        <p:nvSpPr>
          <p:cNvPr id="67296" name="Line 900"/>
          <p:cNvSpPr>
            <a:spLocks noChangeShapeType="1"/>
          </p:cNvSpPr>
          <p:nvPr/>
        </p:nvSpPr>
        <p:spPr bwMode="auto">
          <a:xfrm>
            <a:off x="620713" y="5751513"/>
            <a:ext cx="431800" cy="0"/>
          </a:xfrm>
          <a:prstGeom prst="line">
            <a:avLst/>
          </a:prstGeom>
          <a:noFill/>
          <a:ln w="19050">
            <a:solidFill>
              <a:srgbClr val="000000"/>
            </a:solidFill>
            <a:prstDash val="dash"/>
            <a:round/>
            <a:headEnd/>
            <a:tailEnd/>
          </a:ln>
        </p:spPr>
        <p:txBody>
          <a:bodyPr wrap="none" anchor="ctr"/>
          <a:lstStyle/>
          <a:p>
            <a:endParaRPr lang="en-US"/>
          </a:p>
        </p:txBody>
      </p:sp>
      <p:sp>
        <p:nvSpPr>
          <p:cNvPr id="67297" name="Text Box 901"/>
          <p:cNvSpPr txBox="1">
            <a:spLocks noChangeArrowheads="1"/>
          </p:cNvSpPr>
          <p:nvPr/>
        </p:nvSpPr>
        <p:spPr bwMode="auto">
          <a:xfrm>
            <a:off x="192088" y="6088063"/>
            <a:ext cx="1069975" cy="6715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endParaRPr lang="en-US" sz="900" b="1">
              <a:solidFill>
                <a:srgbClr val="000000"/>
              </a:solidFill>
            </a:endParaRPr>
          </a:p>
          <a:p>
            <a:pPr defTabSz="409575">
              <a:buClr>
                <a:srgbClr val="000000"/>
              </a:buClr>
              <a:buSzPct val="90000"/>
              <a:buFont typeface="Monotype Sorts" pitchFamily="2" charset="2"/>
              <a:buNone/>
            </a:pPr>
            <a:r>
              <a:rPr lang="en-US" sz="900" b="1">
                <a:solidFill>
                  <a:srgbClr val="000000"/>
                </a:solidFill>
              </a:rPr>
              <a:t>NC-TP-01942-001   LO-TP-01201-006 LO-TP-01102-012    NL-TP-01101-010</a:t>
            </a:r>
            <a:endParaRPr lang="en-US" sz="2200">
              <a:latin typeface="Times New Roman" pitchFamily="18" charset="0"/>
            </a:endParaRPr>
          </a:p>
        </p:txBody>
      </p:sp>
      <p:sp>
        <p:nvSpPr>
          <p:cNvPr id="67298" name="AutoShape 902"/>
          <p:cNvSpPr>
            <a:spLocks noChangeArrowheads="1"/>
          </p:cNvSpPr>
          <p:nvPr/>
        </p:nvSpPr>
        <p:spPr bwMode="auto">
          <a:xfrm flipV="1">
            <a:off x="3182938" y="2401888"/>
            <a:ext cx="365125" cy="149225"/>
          </a:xfrm>
          <a:prstGeom prst="roundRect">
            <a:avLst>
              <a:gd name="adj" fmla="val 15440"/>
            </a:avLst>
          </a:prstGeom>
          <a:solidFill>
            <a:srgbClr val="FFFFFF"/>
          </a:solidFill>
          <a:ln w="19050">
            <a:solidFill>
              <a:srgbClr val="FF6088"/>
            </a:solidFill>
            <a:round/>
            <a:headEnd/>
            <a:tailEnd/>
          </a:ln>
        </p:spPr>
        <p:txBody>
          <a:bodyPr wrap="none" anchor="ctr"/>
          <a:lstStyle/>
          <a:p>
            <a:endParaRPr lang="en-US"/>
          </a:p>
        </p:txBody>
      </p:sp>
      <p:sp>
        <p:nvSpPr>
          <p:cNvPr id="67299" name="Line 903"/>
          <p:cNvSpPr>
            <a:spLocks noChangeShapeType="1"/>
          </p:cNvSpPr>
          <p:nvPr/>
        </p:nvSpPr>
        <p:spPr bwMode="auto">
          <a:xfrm>
            <a:off x="3328988" y="2322513"/>
            <a:ext cx="0" cy="79375"/>
          </a:xfrm>
          <a:prstGeom prst="line">
            <a:avLst/>
          </a:prstGeom>
          <a:noFill/>
          <a:ln w="19050">
            <a:solidFill>
              <a:srgbClr val="FF6088"/>
            </a:solidFill>
            <a:round/>
            <a:headEnd/>
            <a:tailEnd/>
          </a:ln>
        </p:spPr>
        <p:txBody>
          <a:bodyPr wrap="none" anchor="ctr"/>
          <a:lstStyle/>
          <a:p>
            <a:endParaRPr lang="en-US"/>
          </a:p>
        </p:txBody>
      </p:sp>
      <p:sp>
        <p:nvSpPr>
          <p:cNvPr id="67300" name="Line 904"/>
          <p:cNvSpPr>
            <a:spLocks noChangeShapeType="1"/>
          </p:cNvSpPr>
          <p:nvPr/>
        </p:nvSpPr>
        <p:spPr bwMode="auto">
          <a:xfrm>
            <a:off x="3417888" y="2551113"/>
            <a:ext cx="0" cy="136525"/>
          </a:xfrm>
          <a:prstGeom prst="line">
            <a:avLst/>
          </a:prstGeom>
          <a:noFill/>
          <a:ln w="19050">
            <a:solidFill>
              <a:srgbClr val="FF6088"/>
            </a:solidFill>
            <a:round/>
            <a:headEnd/>
            <a:tailEnd/>
          </a:ln>
        </p:spPr>
        <p:txBody>
          <a:bodyPr wrap="none" anchor="ctr"/>
          <a:lstStyle/>
          <a:p>
            <a:endParaRPr lang="en-US"/>
          </a:p>
        </p:txBody>
      </p:sp>
      <p:sp>
        <p:nvSpPr>
          <p:cNvPr id="67301" name="Line 905"/>
          <p:cNvSpPr>
            <a:spLocks noChangeShapeType="1"/>
          </p:cNvSpPr>
          <p:nvPr/>
        </p:nvSpPr>
        <p:spPr bwMode="auto">
          <a:xfrm>
            <a:off x="3306763" y="2695575"/>
            <a:ext cx="211137" cy="0"/>
          </a:xfrm>
          <a:prstGeom prst="line">
            <a:avLst/>
          </a:prstGeom>
          <a:noFill/>
          <a:ln w="19050">
            <a:solidFill>
              <a:srgbClr val="FF6088"/>
            </a:solidFill>
            <a:round/>
            <a:headEnd/>
            <a:tailEnd/>
          </a:ln>
        </p:spPr>
        <p:txBody>
          <a:bodyPr wrap="none" anchor="ctr"/>
          <a:lstStyle/>
          <a:p>
            <a:endParaRPr lang="en-US"/>
          </a:p>
        </p:txBody>
      </p:sp>
      <p:sp>
        <p:nvSpPr>
          <p:cNvPr id="67302" name="Text Box 906"/>
          <p:cNvSpPr txBox="1">
            <a:spLocks noChangeArrowheads="1"/>
          </p:cNvSpPr>
          <p:nvPr/>
        </p:nvSpPr>
        <p:spPr bwMode="auto">
          <a:xfrm>
            <a:off x="3227388" y="2430463"/>
            <a:ext cx="254000" cy="8731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1ND3I2</a:t>
            </a:r>
            <a:endParaRPr lang="en-US" sz="2200">
              <a:latin typeface="Times New Roman" pitchFamily="18" charset="0"/>
            </a:endParaRPr>
          </a:p>
        </p:txBody>
      </p:sp>
      <p:sp>
        <p:nvSpPr>
          <p:cNvPr id="67303" name="Text Box 907"/>
          <p:cNvSpPr txBox="1">
            <a:spLocks noChangeArrowheads="1"/>
          </p:cNvSpPr>
          <p:nvPr/>
        </p:nvSpPr>
        <p:spPr bwMode="auto">
          <a:xfrm>
            <a:off x="3279775" y="2708275"/>
            <a:ext cx="276225"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1NY1N</a:t>
            </a:r>
            <a:endParaRPr lang="en-US" sz="2200">
              <a:latin typeface="Times New Roman" pitchFamily="18" charset="0"/>
            </a:endParaRPr>
          </a:p>
        </p:txBody>
      </p:sp>
      <p:sp>
        <p:nvSpPr>
          <p:cNvPr id="67304" name="Line 908"/>
          <p:cNvSpPr>
            <a:spLocks noChangeShapeType="1"/>
          </p:cNvSpPr>
          <p:nvPr/>
        </p:nvSpPr>
        <p:spPr bwMode="auto">
          <a:xfrm>
            <a:off x="2881313" y="1968500"/>
            <a:ext cx="231775" cy="1588"/>
          </a:xfrm>
          <a:prstGeom prst="line">
            <a:avLst/>
          </a:prstGeom>
          <a:noFill/>
          <a:ln w="19050">
            <a:solidFill>
              <a:srgbClr val="FF6088"/>
            </a:solidFill>
            <a:round/>
            <a:headEnd/>
            <a:tailEnd/>
          </a:ln>
        </p:spPr>
        <p:txBody>
          <a:bodyPr wrap="none" anchor="ctr"/>
          <a:lstStyle/>
          <a:p>
            <a:endParaRPr lang="en-US"/>
          </a:p>
        </p:txBody>
      </p:sp>
      <p:sp>
        <p:nvSpPr>
          <p:cNvPr id="67305" name="Line 909"/>
          <p:cNvSpPr>
            <a:spLocks noChangeShapeType="1"/>
          </p:cNvSpPr>
          <p:nvPr/>
        </p:nvSpPr>
        <p:spPr bwMode="auto">
          <a:xfrm>
            <a:off x="3209925" y="1965325"/>
            <a:ext cx="230188" cy="1588"/>
          </a:xfrm>
          <a:prstGeom prst="line">
            <a:avLst/>
          </a:prstGeom>
          <a:noFill/>
          <a:ln w="19050">
            <a:solidFill>
              <a:srgbClr val="FF6088"/>
            </a:solidFill>
            <a:round/>
            <a:headEnd/>
            <a:tailEnd/>
          </a:ln>
        </p:spPr>
        <p:txBody>
          <a:bodyPr wrap="none" anchor="ctr"/>
          <a:lstStyle/>
          <a:p>
            <a:endParaRPr lang="en-US"/>
          </a:p>
        </p:txBody>
      </p:sp>
      <p:sp>
        <p:nvSpPr>
          <p:cNvPr id="67306" name="Line 910"/>
          <p:cNvSpPr>
            <a:spLocks noChangeShapeType="1"/>
          </p:cNvSpPr>
          <p:nvPr/>
        </p:nvSpPr>
        <p:spPr bwMode="auto">
          <a:xfrm>
            <a:off x="3041650" y="1728788"/>
            <a:ext cx="0" cy="233362"/>
          </a:xfrm>
          <a:prstGeom prst="line">
            <a:avLst/>
          </a:prstGeom>
          <a:noFill/>
          <a:ln w="19050">
            <a:solidFill>
              <a:srgbClr val="FF6088"/>
            </a:solidFill>
            <a:round/>
            <a:headEnd/>
            <a:tailEnd/>
          </a:ln>
        </p:spPr>
        <p:txBody>
          <a:bodyPr wrap="none" anchor="ctr"/>
          <a:lstStyle/>
          <a:p>
            <a:endParaRPr lang="en-US"/>
          </a:p>
        </p:txBody>
      </p:sp>
      <p:sp>
        <p:nvSpPr>
          <p:cNvPr id="67307" name="Line 911"/>
          <p:cNvSpPr>
            <a:spLocks noChangeShapeType="1"/>
          </p:cNvSpPr>
          <p:nvPr/>
        </p:nvSpPr>
        <p:spPr bwMode="auto">
          <a:xfrm>
            <a:off x="3270250" y="1731963"/>
            <a:ext cx="0" cy="227012"/>
          </a:xfrm>
          <a:prstGeom prst="line">
            <a:avLst/>
          </a:prstGeom>
          <a:noFill/>
          <a:ln w="19050">
            <a:solidFill>
              <a:srgbClr val="FF6088"/>
            </a:solidFill>
            <a:round/>
            <a:headEnd/>
            <a:tailEnd/>
          </a:ln>
        </p:spPr>
        <p:txBody>
          <a:bodyPr wrap="none" anchor="ctr"/>
          <a:lstStyle/>
          <a:p>
            <a:endParaRPr lang="en-US"/>
          </a:p>
        </p:txBody>
      </p:sp>
      <p:sp>
        <p:nvSpPr>
          <p:cNvPr id="67308" name="Text Box 912"/>
          <p:cNvSpPr txBox="1">
            <a:spLocks noChangeArrowheads="1"/>
          </p:cNvSpPr>
          <p:nvPr/>
        </p:nvSpPr>
        <p:spPr bwMode="auto">
          <a:xfrm>
            <a:off x="2879725" y="1966913"/>
            <a:ext cx="223838" cy="93662"/>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1NYR</a:t>
            </a:r>
            <a:endParaRPr lang="en-US" sz="2200">
              <a:latin typeface="Times New Roman" pitchFamily="18" charset="0"/>
            </a:endParaRPr>
          </a:p>
        </p:txBody>
      </p:sp>
      <p:sp>
        <p:nvSpPr>
          <p:cNvPr id="67309" name="Text Box 913"/>
          <p:cNvSpPr txBox="1">
            <a:spLocks noChangeArrowheads="1"/>
          </p:cNvSpPr>
          <p:nvPr/>
        </p:nvSpPr>
        <p:spPr bwMode="auto">
          <a:xfrm>
            <a:off x="3195638" y="1970088"/>
            <a:ext cx="284162" cy="95250"/>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1NYRS</a:t>
            </a:r>
            <a:endParaRPr lang="en-US" sz="2200">
              <a:latin typeface="Times New Roman" pitchFamily="18" charset="0"/>
            </a:endParaRPr>
          </a:p>
        </p:txBody>
      </p:sp>
      <p:sp>
        <p:nvSpPr>
          <p:cNvPr id="67310" name="Line 914"/>
          <p:cNvSpPr>
            <a:spLocks noChangeShapeType="1"/>
          </p:cNvSpPr>
          <p:nvPr/>
        </p:nvSpPr>
        <p:spPr bwMode="auto">
          <a:xfrm>
            <a:off x="5129213" y="1970088"/>
            <a:ext cx="244475" cy="0"/>
          </a:xfrm>
          <a:prstGeom prst="line">
            <a:avLst/>
          </a:prstGeom>
          <a:noFill/>
          <a:ln w="19050">
            <a:solidFill>
              <a:srgbClr val="FF6088"/>
            </a:solidFill>
            <a:round/>
            <a:headEnd/>
            <a:tailEnd/>
          </a:ln>
        </p:spPr>
        <p:txBody>
          <a:bodyPr wrap="none" anchor="ctr"/>
          <a:lstStyle/>
          <a:p>
            <a:endParaRPr lang="en-US"/>
          </a:p>
        </p:txBody>
      </p:sp>
      <p:sp>
        <p:nvSpPr>
          <p:cNvPr id="67311" name="Line 915"/>
          <p:cNvSpPr>
            <a:spLocks noChangeShapeType="1"/>
          </p:cNvSpPr>
          <p:nvPr/>
        </p:nvSpPr>
        <p:spPr bwMode="auto">
          <a:xfrm>
            <a:off x="5254625" y="1741488"/>
            <a:ext cx="0" cy="222250"/>
          </a:xfrm>
          <a:prstGeom prst="line">
            <a:avLst/>
          </a:prstGeom>
          <a:noFill/>
          <a:ln w="19050">
            <a:solidFill>
              <a:srgbClr val="FF6088"/>
            </a:solidFill>
            <a:round/>
            <a:headEnd/>
            <a:tailEnd/>
          </a:ln>
        </p:spPr>
        <p:txBody>
          <a:bodyPr wrap="none" anchor="ctr"/>
          <a:lstStyle/>
          <a:p>
            <a:endParaRPr lang="en-US"/>
          </a:p>
        </p:txBody>
      </p:sp>
      <p:sp>
        <p:nvSpPr>
          <p:cNvPr id="67312" name="Text Box 916"/>
          <p:cNvSpPr txBox="1">
            <a:spLocks noChangeArrowheads="1"/>
          </p:cNvSpPr>
          <p:nvPr/>
        </p:nvSpPr>
        <p:spPr bwMode="auto">
          <a:xfrm>
            <a:off x="5149850" y="1978025"/>
            <a:ext cx="223838" cy="93663"/>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500" b="1">
                <a:solidFill>
                  <a:srgbClr val="000000"/>
                </a:solidFill>
              </a:rPr>
              <a:t>1NYS</a:t>
            </a:r>
            <a:endParaRPr lang="en-US" sz="2200">
              <a:latin typeface="Times New Roman" pitchFamily="18" charset="0"/>
            </a:endParaRPr>
          </a:p>
        </p:txBody>
      </p:sp>
      <p:sp>
        <p:nvSpPr>
          <p:cNvPr id="67313" name="Line 917"/>
          <p:cNvSpPr>
            <a:spLocks noChangeShapeType="1"/>
          </p:cNvSpPr>
          <p:nvPr/>
        </p:nvSpPr>
        <p:spPr bwMode="auto">
          <a:xfrm>
            <a:off x="2516188" y="2455863"/>
            <a:ext cx="282575" cy="0"/>
          </a:xfrm>
          <a:prstGeom prst="line">
            <a:avLst/>
          </a:prstGeom>
          <a:noFill/>
          <a:ln w="31750">
            <a:solidFill>
              <a:srgbClr val="BF4100"/>
            </a:solidFill>
            <a:round/>
            <a:headEnd/>
            <a:tailEnd/>
          </a:ln>
        </p:spPr>
        <p:txBody>
          <a:bodyPr wrap="none" anchor="ctr"/>
          <a:lstStyle/>
          <a:p>
            <a:endParaRPr lang="en-US"/>
          </a:p>
        </p:txBody>
      </p:sp>
      <p:sp>
        <p:nvSpPr>
          <p:cNvPr id="67314" name="Line 918"/>
          <p:cNvSpPr>
            <a:spLocks noChangeShapeType="1"/>
          </p:cNvSpPr>
          <p:nvPr/>
        </p:nvSpPr>
        <p:spPr bwMode="auto">
          <a:xfrm>
            <a:off x="5895975" y="2447925"/>
            <a:ext cx="284163" cy="0"/>
          </a:xfrm>
          <a:prstGeom prst="line">
            <a:avLst/>
          </a:prstGeom>
          <a:noFill/>
          <a:ln w="31750">
            <a:solidFill>
              <a:srgbClr val="008000"/>
            </a:solidFill>
            <a:round/>
            <a:headEnd/>
            <a:tailEnd/>
          </a:ln>
        </p:spPr>
        <p:txBody>
          <a:bodyPr wrap="none" anchor="ctr"/>
          <a:lstStyle/>
          <a:p>
            <a:endParaRPr lang="en-US"/>
          </a:p>
        </p:txBody>
      </p:sp>
      <p:sp>
        <p:nvSpPr>
          <p:cNvPr id="67315" name="Line 919"/>
          <p:cNvSpPr>
            <a:spLocks noChangeShapeType="1"/>
          </p:cNvSpPr>
          <p:nvPr/>
        </p:nvSpPr>
        <p:spPr bwMode="auto">
          <a:xfrm>
            <a:off x="7015163" y="2451100"/>
            <a:ext cx="282575" cy="0"/>
          </a:xfrm>
          <a:prstGeom prst="line">
            <a:avLst/>
          </a:prstGeom>
          <a:noFill/>
          <a:ln w="31750">
            <a:solidFill>
              <a:srgbClr val="008000"/>
            </a:solidFill>
            <a:round/>
            <a:headEnd/>
            <a:tailEnd/>
          </a:ln>
        </p:spPr>
        <p:txBody>
          <a:bodyPr wrap="none" anchor="ctr"/>
          <a:lstStyle/>
          <a:p>
            <a:endParaRPr lang="en-US"/>
          </a:p>
        </p:txBody>
      </p:sp>
      <p:sp>
        <p:nvSpPr>
          <p:cNvPr id="67316" name="Line 920"/>
          <p:cNvSpPr>
            <a:spLocks noChangeShapeType="1"/>
          </p:cNvSpPr>
          <p:nvPr/>
        </p:nvSpPr>
        <p:spPr bwMode="auto">
          <a:xfrm>
            <a:off x="107950" y="765175"/>
            <a:ext cx="3670300" cy="0"/>
          </a:xfrm>
          <a:prstGeom prst="line">
            <a:avLst/>
          </a:prstGeom>
          <a:noFill/>
          <a:ln w="31750">
            <a:solidFill>
              <a:srgbClr val="BF4100"/>
            </a:solidFill>
            <a:round/>
            <a:headEnd/>
            <a:tailEnd/>
          </a:ln>
        </p:spPr>
        <p:txBody>
          <a:bodyPr wrap="none" anchor="ctr"/>
          <a:lstStyle/>
          <a:p>
            <a:endParaRPr lang="en-US"/>
          </a:p>
        </p:txBody>
      </p:sp>
      <p:sp>
        <p:nvSpPr>
          <p:cNvPr id="67317" name="Line 921"/>
          <p:cNvSpPr>
            <a:spLocks noChangeShapeType="1"/>
          </p:cNvSpPr>
          <p:nvPr/>
        </p:nvSpPr>
        <p:spPr bwMode="auto">
          <a:xfrm>
            <a:off x="4905375" y="754063"/>
            <a:ext cx="3930650" cy="0"/>
          </a:xfrm>
          <a:prstGeom prst="line">
            <a:avLst/>
          </a:prstGeom>
          <a:noFill/>
          <a:ln w="31750">
            <a:solidFill>
              <a:srgbClr val="008000"/>
            </a:solidFill>
            <a:round/>
            <a:headEnd/>
            <a:tailEnd/>
          </a:ln>
        </p:spPr>
        <p:txBody>
          <a:bodyPr wrap="none" anchor="ctr"/>
          <a:lstStyle/>
          <a:p>
            <a:endParaRPr lang="en-US"/>
          </a:p>
        </p:txBody>
      </p:sp>
      <p:sp>
        <p:nvSpPr>
          <p:cNvPr id="67318" name="Line 922"/>
          <p:cNvSpPr>
            <a:spLocks noChangeShapeType="1"/>
          </p:cNvSpPr>
          <p:nvPr/>
        </p:nvSpPr>
        <p:spPr bwMode="auto">
          <a:xfrm>
            <a:off x="1436688" y="2459038"/>
            <a:ext cx="284162" cy="0"/>
          </a:xfrm>
          <a:prstGeom prst="line">
            <a:avLst/>
          </a:prstGeom>
          <a:noFill/>
          <a:ln w="31750">
            <a:solidFill>
              <a:srgbClr val="BF4100"/>
            </a:solidFill>
            <a:round/>
            <a:headEnd/>
            <a:tailEnd/>
          </a:ln>
        </p:spPr>
        <p:txBody>
          <a:bodyPr wrap="none" anchor="ctr"/>
          <a:lstStyle/>
          <a:p>
            <a:endParaRPr lang="en-US"/>
          </a:p>
        </p:txBody>
      </p:sp>
      <p:sp>
        <p:nvSpPr>
          <p:cNvPr id="67319" name="Text Box 923"/>
          <p:cNvSpPr txBox="1">
            <a:spLocks noChangeArrowheads="1"/>
          </p:cNvSpPr>
          <p:nvPr/>
        </p:nvSpPr>
        <p:spPr bwMode="auto">
          <a:xfrm>
            <a:off x="8153400" y="6589713"/>
            <a:ext cx="744538" cy="111125"/>
          </a:xfrm>
          <a:prstGeom prst="rect">
            <a:avLst/>
          </a:prstGeom>
          <a:noFill/>
          <a:ln w="9525">
            <a:noFill/>
            <a:miter lim="800000"/>
            <a:headEnd/>
            <a:tailEnd/>
          </a:ln>
        </p:spPr>
        <p:txBody>
          <a:bodyPr lIns="0" tIns="0" rIns="0" bIns="0"/>
          <a:lstStyle/>
          <a:p>
            <a:pPr defTabSz="409575">
              <a:buClr>
                <a:srgbClr val="000000"/>
              </a:buClr>
              <a:buSzPct val="90000"/>
              <a:buFont typeface="Monotype Sorts" pitchFamily="2" charset="2"/>
              <a:buNone/>
            </a:pPr>
            <a:r>
              <a:rPr lang="en-US" sz="600">
                <a:solidFill>
                  <a:srgbClr val="000000"/>
                </a:solidFill>
              </a:rPr>
              <a:t>LO-DR-01024-00</a:t>
            </a:r>
            <a:endParaRPr lang="en-US" sz="2200">
              <a:latin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cstate="print"/>
          <a:srcRect/>
          <a:stretch>
            <a:fillRect/>
          </a:stretch>
        </p:blipFill>
        <p:spPr bwMode="auto">
          <a:xfrm>
            <a:off x="2087563" y="771525"/>
            <a:ext cx="4500562" cy="5718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dirty="0" smtClean="0"/>
              <a:t>125 Volt DC Control Power</a:t>
            </a:r>
          </a:p>
        </p:txBody>
      </p:sp>
      <p:sp>
        <p:nvSpPr>
          <p:cNvPr id="68611" name="Rectangle 3"/>
          <p:cNvSpPr>
            <a:spLocks noGrp="1" noChangeArrowheads="1"/>
          </p:cNvSpPr>
          <p:nvPr>
            <p:ph idx="1"/>
          </p:nvPr>
        </p:nvSpPr>
        <p:spPr/>
        <p:txBody>
          <a:bodyPr/>
          <a:lstStyle/>
          <a:p>
            <a:pPr eaLnBrk="1" hangingPunct="1"/>
            <a:r>
              <a:rPr lang="en-US" dirty="0" smtClean="0"/>
              <a:t>Control power for breakers is one of the loads off the 125 volt DC buses.</a:t>
            </a:r>
          </a:p>
          <a:p>
            <a:pPr eaLnBrk="1" hangingPunct="1"/>
            <a:endParaRPr lang="en-US" dirty="0" smtClean="0"/>
          </a:p>
          <a:p>
            <a:pPr eaLnBrk="1" hangingPunct="1"/>
            <a:r>
              <a:rPr lang="en-US" dirty="0" smtClean="0"/>
              <a:t>If DC control power was lost the breakers cannot be remotely operated and protective trips will not open the breaker.</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idx="1"/>
          </p:nvPr>
        </p:nvSpPr>
        <p:spPr>
          <a:xfrm>
            <a:off x="457200" y="2298700"/>
            <a:ext cx="4095750" cy="4559300"/>
          </a:xfrm>
        </p:spPr>
        <p:txBody>
          <a:bodyPr/>
          <a:lstStyle/>
          <a:p>
            <a:pPr eaLnBrk="1" hangingPunct="1">
              <a:buFont typeface="Wingdings" pitchFamily="2" charset="2"/>
              <a:buNone/>
            </a:pPr>
            <a:r>
              <a:rPr lang="en-US" smtClean="0"/>
              <a:t>  </a:t>
            </a:r>
            <a:r>
              <a:rPr lang="en-US" b="1" smtClean="0"/>
              <a:t>1E 125V DC INVERTER</a:t>
            </a:r>
          </a:p>
        </p:txBody>
      </p:sp>
      <p:pic>
        <p:nvPicPr>
          <p:cNvPr id="69635" name="Picture 3" descr="2AD1I1"/>
          <p:cNvPicPr>
            <a:picLocks noChangeAspect="1" noChangeArrowheads="1"/>
          </p:cNvPicPr>
          <p:nvPr/>
        </p:nvPicPr>
        <p:blipFill>
          <a:blip r:embed="rId3" cstate="print"/>
          <a:srcRect/>
          <a:stretch>
            <a:fillRect/>
          </a:stretch>
        </p:blipFill>
        <p:spPr bwMode="auto">
          <a:xfrm>
            <a:off x="4587875" y="12700"/>
            <a:ext cx="4556125" cy="68453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idx="1"/>
          </p:nvPr>
        </p:nvSpPr>
        <p:spPr>
          <a:xfrm>
            <a:off x="0" y="396875"/>
            <a:ext cx="9144000" cy="587375"/>
          </a:xfrm>
        </p:spPr>
        <p:txBody>
          <a:bodyPr/>
          <a:lstStyle/>
          <a:p>
            <a:pPr eaLnBrk="1" hangingPunct="1">
              <a:buFont typeface="Wingdings" pitchFamily="2" charset="2"/>
              <a:buNone/>
            </a:pPr>
            <a:r>
              <a:rPr lang="en-US" dirty="0" smtClean="0"/>
              <a:t>           </a:t>
            </a:r>
            <a:r>
              <a:rPr lang="en-US" b="1" dirty="0" smtClean="0"/>
              <a:t>1E 125V DC SWITCHGEAR ROOM</a:t>
            </a:r>
          </a:p>
        </p:txBody>
      </p:sp>
      <p:pic>
        <p:nvPicPr>
          <p:cNvPr id="70659" name="Picture 3" descr="2AD11_2AD12_2AY1A"/>
          <p:cNvPicPr>
            <a:picLocks noChangeAspect="1" noChangeArrowheads="1"/>
          </p:cNvPicPr>
          <p:nvPr/>
        </p:nvPicPr>
        <p:blipFill>
          <a:blip r:embed="rId2" cstate="print"/>
          <a:srcRect/>
          <a:stretch>
            <a:fillRect/>
          </a:stretch>
        </p:blipFill>
        <p:spPr bwMode="auto">
          <a:xfrm>
            <a:off x="104775" y="1003300"/>
            <a:ext cx="9039225" cy="5854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BAT9"/>
          <p:cNvPicPr>
            <a:picLocks noChangeAspect="1" noChangeArrowheads="1"/>
          </p:cNvPicPr>
          <p:nvPr/>
        </p:nvPicPr>
        <p:blipFill>
          <a:blip r:embed="rId2" cstate="print">
            <a:lum bright="12000" contrast="18000"/>
          </a:blip>
          <a:srcRect/>
          <a:stretch>
            <a:fillRect/>
          </a:stretch>
        </p:blipFill>
        <p:spPr bwMode="auto">
          <a:xfrm>
            <a:off x="1322388" y="1393825"/>
            <a:ext cx="6750050" cy="5305425"/>
          </a:xfrm>
          <a:prstGeom prst="rect">
            <a:avLst/>
          </a:prstGeom>
          <a:noFill/>
          <a:ln w="9525">
            <a:noFill/>
            <a:miter lim="800000"/>
            <a:headEnd/>
            <a:tailEnd/>
          </a:ln>
        </p:spPr>
      </p:pic>
      <p:sp>
        <p:nvSpPr>
          <p:cNvPr id="71683" name="Text Box 3"/>
          <p:cNvSpPr txBox="1">
            <a:spLocks noChangeArrowheads="1"/>
          </p:cNvSpPr>
          <p:nvPr/>
        </p:nvSpPr>
        <p:spPr bwMode="auto">
          <a:xfrm>
            <a:off x="1789113" y="649288"/>
            <a:ext cx="6640512" cy="579437"/>
          </a:xfrm>
          <a:prstGeom prst="rect">
            <a:avLst/>
          </a:prstGeom>
          <a:noFill/>
          <a:ln w="9525">
            <a:noFill/>
            <a:miter lim="800000"/>
            <a:headEnd/>
            <a:tailEnd/>
          </a:ln>
        </p:spPr>
        <p:txBody>
          <a:bodyPr>
            <a:spAutoFit/>
          </a:bodyPr>
          <a:lstStyle/>
          <a:p>
            <a:pPr>
              <a:spcBef>
                <a:spcPct val="50000"/>
              </a:spcBef>
            </a:pPr>
            <a:r>
              <a:rPr lang="en-US" sz="3200" b="1"/>
              <a:t>1E BATTERY BANK ROOM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26405" name="Group 101"/>
          <p:cNvGraphicFramePr>
            <a:graphicFrameLocks noGrp="1"/>
          </p:cNvGraphicFramePr>
          <p:nvPr/>
        </p:nvGraphicFramePr>
        <p:xfrm>
          <a:off x="434975" y="363538"/>
          <a:ext cx="8245475" cy="5661026"/>
        </p:xfrm>
        <a:graphic>
          <a:graphicData uri="http://schemas.openxmlformats.org/drawingml/2006/table">
            <a:tbl>
              <a:tblPr/>
              <a:tblGrid>
                <a:gridCol w="755650"/>
                <a:gridCol w="739775"/>
                <a:gridCol w="4805363"/>
                <a:gridCol w="1036637"/>
                <a:gridCol w="908050"/>
              </a:tblGrid>
              <a:tr h="423863">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1" i="0" u="sng" strike="noStrike" cap="none" normalizeH="0" baseline="0" dirty="0" smtClean="0">
                          <a:ln>
                            <a:noFill/>
                          </a:ln>
                          <a:solidFill>
                            <a:schemeClr val="tx1"/>
                          </a:solidFill>
                          <a:effectLst/>
                          <a:latin typeface="Times New Roman" pitchFamily="18" charset="0"/>
                        </a:rPr>
                        <a:t>Rev No</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1" i="0" u="sng" strike="noStrike" cap="none" normalizeH="0" baseline="0" smtClean="0">
                          <a:ln>
                            <a:noFill/>
                          </a:ln>
                          <a:solidFill>
                            <a:schemeClr val="tx1"/>
                          </a:solidFill>
                          <a:effectLst/>
                          <a:latin typeface="Times New Roman" pitchFamily="18"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1" i="0" u="sng" strike="noStrike" cap="none" normalizeH="0" baseline="0" smtClean="0">
                          <a:ln>
                            <a:noFill/>
                          </a:ln>
                          <a:solidFill>
                            <a:schemeClr val="tx1"/>
                          </a:solidFill>
                          <a:effectLst/>
                          <a:latin typeface="Times New Roman" pitchFamily="18" charset="0"/>
                        </a:rPr>
                        <a:t>Reason for Revision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1" i="0" u="sng" strike="noStrike" cap="none" normalizeH="0" baseline="0" smtClean="0">
                          <a:ln>
                            <a:noFill/>
                          </a:ln>
                          <a:solidFill>
                            <a:schemeClr val="tx1"/>
                          </a:solidFill>
                          <a:effectLst/>
                          <a:latin typeface="Times New Roman" pitchFamily="18" charset="0"/>
                        </a:rPr>
                        <a:t>Author’s Initials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1" i="0" u="sng" strike="noStrike" cap="none" normalizeH="0" baseline="0" smtClean="0">
                          <a:ln>
                            <a:noFill/>
                          </a:ln>
                          <a:solidFill>
                            <a:schemeClr val="tx1"/>
                          </a:solidFill>
                          <a:effectLst/>
                          <a:latin typeface="Times New Roman" pitchFamily="18" charset="0"/>
                        </a:rPr>
                        <a:t>Supv’s Initials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40163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0" i="0" u="none" strike="noStrike" cap="none" normalizeH="0" baseline="0" smtClean="0">
                          <a:ln>
                            <a:noFill/>
                          </a:ln>
                          <a:solidFill>
                            <a:schemeClr val="tx1"/>
                          </a:solidFill>
                          <a:effectLst/>
                          <a:latin typeface="Times New Roman" pitchFamily="18" charset="0"/>
                        </a:rPr>
                        <a:t>0.0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0" i="0" u="none" strike="noStrike" cap="none" normalizeH="0" baseline="0" dirty="0" smtClean="0">
                          <a:ln>
                            <a:noFill/>
                          </a:ln>
                          <a:solidFill>
                            <a:schemeClr val="tx1"/>
                          </a:solidFill>
                          <a:effectLst/>
                          <a:latin typeface="Times New Roman" pitchFamily="18" charset="0"/>
                        </a:rPr>
                        <a:t>Initial Development for NET Program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200" b="0" i="0" u="none" strike="noStrike" cap="none" normalizeH="0" baseline="0" dirty="0" smtClean="0">
                          <a:ln>
                            <a:noFill/>
                          </a:ln>
                          <a:solidFill>
                            <a:schemeClr val="tx1"/>
                          </a:solidFill>
                          <a:effectLst/>
                          <a:latin typeface="Times New Roman" pitchFamily="18" charset="0"/>
                        </a:rPr>
                        <a:t>AWR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2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Oval 2"/>
          <p:cNvSpPr>
            <a:spLocks noChangeArrowheads="1"/>
          </p:cNvSpPr>
          <p:nvPr/>
        </p:nvSpPr>
        <p:spPr bwMode="auto">
          <a:xfrm>
            <a:off x="3438525" y="5421313"/>
            <a:ext cx="2681288" cy="588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72707" name="Text Box 3"/>
          <p:cNvSpPr txBox="1">
            <a:spLocks noChangeArrowheads="1"/>
          </p:cNvSpPr>
          <p:nvPr/>
        </p:nvSpPr>
        <p:spPr bwMode="auto">
          <a:xfrm>
            <a:off x="3829050" y="1890713"/>
            <a:ext cx="1809750" cy="457200"/>
          </a:xfrm>
          <a:prstGeom prst="rect">
            <a:avLst/>
          </a:prstGeom>
          <a:noFill/>
          <a:ln w="9525">
            <a:noFill/>
            <a:miter lim="800000"/>
            <a:headEnd/>
            <a:tailEnd/>
          </a:ln>
        </p:spPr>
        <p:txBody>
          <a:bodyPr wrap="none">
            <a:spAutoFit/>
          </a:bodyPr>
          <a:lstStyle/>
          <a:p>
            <a:r>
              <a:rPr lang="en-US" sz="2400" b="1"/>
              <a:t>Switchyard</a:t>
            </a:r>
          </a:p>
        </p:txBody>
      </p:sp>
      <p:sp>
        <p:nvSpPr>
          <p:cNvPr id="72708" name="Text Box 4"/>
          <p:cNvSpPr txBox="1">
            <a:spLocks noChangeArrowheads="1"/>
          </p:cNvSpPr>
          <p:nvPr/>
        </p:nvSpPr>
        <p:spPr bwMode="auto">
          <a:xfrm>
            <a:off x="4154488" y="2603500"/>
            <a:ext cx="1150937" cy="457200"/>
          </a:xfrm>
          <a:prstGeom prst="rect">
            <a:avLst/>
          </a:prstGeom>
          <a:noFill/>
          <a:ln w="9525">
            <a:noFill/>
            <a:miter lim="800000"/>
            <a:headEnd/>
            <a:tailEnd/>
          </a:ln>
        </p:spPr>
        <p:txBody>
          <a:bodyPr wrap="none">
            <a:spAutoFit/>
          </a:bodyPr>
          <a:lstStyle/>
          <a:p>
            <a:r>
              <a:rPr lang="en-US" sz="2400" b="1"/>
              <a:t>13.8kV</a:t>
            </a:r>
          </a:p>
        </p:txBody>
      </p:sp>
      <p:sp>
        <p:nvSpPr>
          <p:cNvPr id="72709" name="Text Box 5"/>
          <p:cNvSpPr txBox="1">
            <a:spLocks noChangeArrowheads="1"/>
          </p:cNvSpPr>
          <p:nvPr/>
        </p:nvSpPr>
        <p:spPr bwMode="auto">
          <a:xfrm>
            <a:off x="4146550" y="3328988"/>
            <a:ext cx="1150938" cy="457200"/>
          </a:xfrm>
          <a:prstGeom prst="rect">
            <a:avLst/>
          </a:prstGeom>
          <a:noFill/>
          <a:ln w="9525">
            <a:noFill/>
            <a:miter lim="800000"/>
            <a:headEnd/>
            <a:tailEnd/>
          </a:ln>
        </p:spPr>
        <p:txBody>
          <a:bodyPr wrap="none">
            <a:spAutoFit/>
          </a:bodyPr>
          <a:lstStyle/>
          <a:p>
            <a:r>
              <a:rPr lang="en-US" sz="2400" b="1"/>
              <a:t>4.16kV</a:t>
            </a:r>
          </a:p>
        </p:txBody>
      </p:sp>
      <p:sp>
        <p:nvSpPr>
          <p:cNvPr id="72710" name="Text Box 6"/>
          <p:cNvSpPr txBox="1">
            <a:spLocks noChangeArrowheads="1"/>
          </p:cNvSpPr>
          <p:nvPr/>
        </p:nvSpPr>
        <p:spPr bwMode="auto">
          <a:xfrm>
            <a:off x="4283075" y="4044950"/>
            <a:ext cx="896938" cy="457200"/>
          </a:xfrm>
          <a:prstGeom prst="rect">
            <a:avLst/>
          </a:prstGeom>
          <a:noFill/>
          <a:ln w="9525">
            <a:noFill/>
            <a:miter lim="800000"/>
            <a:headEnd/>
            <a:tailEnd/>
          </a:ln>
        </p:spPr>
        <p:txBody>
          <a:bodyPr wrap="none">
            <a:spAutoFit/>
          </a:bodyPr>
          <a:lstStyle/>
          <a:p>
            <a:r>
              <a:rPr lang="en-US" sz="2400" b="1"/>
              <a:t>480V</a:t>
            </a:r>
          </a:p>
        </p:txBody>
      </p:sp>
      <p:sp>
        <p:nvSpPr>
          <p:cNvPr id="72711" name="Text Box 7"/>
          <p:cNvSpPr txBox="1">
            <a:spLocks noChangeArrowheads="1"/>
          </p:cNvSpPr>
          <p:nvPr/>
        </p:nvSpPr>
        <p:spPr bwMode="auto">
          <a:xfrm>
            <a:off x="4098925" y="4762500"/>
            <a:ext cx="1338263" cy="457200"/>
          </a:xfrm>
          <a:prstGeom prst="rect">
            <a:avLst/>
          </a:prstGeom>
          <a:noFill/>
          <a:ln w="9525">
            <a:noFill/>
            <a:miter lim="800000"/>
            <a:headEnd/>
            <a:tailEnd/>
          </a:ln>
        </p:spPr>
        <p:txBody>
          <a:bodyPr wrap="none">
            <a:spAutoFit/>
          </a:bodyPr>
          <a:lstStyle/>
          <a:p>
            <a:r>
              <a:rPr lang="en-US" sz="2400" b="1"/>
              <a:t>125VDC</a:t>
            </a:r>
          </a:p>
        </p:txBody>
      </p:sp>
      <p:sp>
        <p:nvSpPr>
          <p:cNvPr id="72712" name="Text Box 8"/>
          <p:cNvSpPr txBox="1">
            <a:spLocks noChangeArrowheads="1"/>
          </p:cNvSpPr>
          <p:nvPr/>
        </p:nvSpPr>
        <p:spPr bwMode="auto">
          <a:xfrm>
            <a:off x="4114800" y="5497513"/>
            <a:ext cx="1338263" cy="457200"/>
          </a:xfrm>
          <a:prstGeom prst="rect">
            <a:avLst/>
          </a:prstGeom>
          <a:noFill/>
          <a:ln w="9525">
            <a:noFill/>
            <a:miter lim="800000"/>
            <a:headEnd/>
            <a:tailEnd/>
          </a:ln>
        </p:spPr>
        <p:txBody>
          <a:bodyPr wrap="none">
            <a:spAutoFit/>
          </a:bodyPr>
          <a:lstStyle/>
          <a:p>
            <a:r>
              <a:rPr lang="en-US" sz="2400" b="1"/>
              <a:t>120VAC</a:t>
            </a:r>
          </a:p>
        </p:txBody>
      </p:sp>
      <p:sp>
        <p:nvSpPr>
          <p:cNvPr id="72713" name="Line 9"/>
          <p:cNvSpPr>
            <a:spLocks noChangeShapeType="1"/>
          </p:cNvSpPr>
          <p:nvPr/>
        </p:nvSpPr>
        <p:spPr bwMode="auto">
          <a:xfrm>
            <a:off x="4724400" y="3670300"/>
            <a:ext cx="1588" cy="433388"/>
          </a:xfrm>
          <a:prstGeom prst="line">
            <a:avLst/>
          </a:prstGeom>
          <a:noFill/>
          <a:ln w="38100">
            <a:solidFill>
              <a:schemeClr val="tx1"/>
            </a:solidFill>
            <a:round/>
            <a:headEnd/>
            <a:tailEnd type="triangle" w="med" len="med"/>
          </a:ln>
        </p:spPr>
        <p:txBody>
          <a:bodyPr/>
          <a:lstStyle/>
          <a:p>
            <a:endParaRPr lang="en-US"/>
          </a:p>
        </p:txBody>
      </p:sp>
      <p:sp>
        <p:nvSpPr>
          <p:cNvPr id="72714" name="Line 10"/>
          <p:cNvSpPr>
            <a:spLocks noChangeShapeType="1"/>
          </p:cNvSpPr>
          <p:nvPr/>
        </p:nvSpPr>
        <p:spPr bwMode="auto">
          <a:xfrm>
            <a:off x="4733925" y="4378325"/>
            <a:ext cx="1588" cy="433388"/>
          </a:xfrm>
          <a:prstGeom prst="line">
            <a:avLst/>
          </a:prstGeom>
          <a:noFill/>
          <a:ln w="38100">
            <a:solidFill>
              <a:schemeClr val="tx1"/>
            </a:solidFill>
            <a:round/>
            <a:headEnd/>
            <a:tailEnd type="triangle" w="med" len="med"/>
          </a:ln>
        </p:spPr>
        <p:txBody>
          <a:bodyPr/>
          <a:lstStyle/>
          <a:p>
            <a:endParaRPr lang="en-US"/>
          </a:p>
        </p:txBody>
      </p:sp>
      <p:sp>
        <p:nvSpPr>
          <p:cNvPr id="72715" name="Line 11"/>
          <p:cNvSpPr>
            <a:spLocks noChangeShapeType="1"/>
          </p:cNvSpPr>
          <p:nvPr/>
        </p:nvSpPr>
        <p:spPr bwMode="auto">
          <a:xfrm>
            <a:off x="4727575" y="5133975"/>
            <a:ext cx="1588" cy="433388"/>
          </a:xfrm>
          <a:prstGeom prst="line">
            <a:avLst/>
          </a:prstGeom>
          <a:noFill/>
          <a:ln w="38100">
            <a:solidFill>
              <a:schemeClr val="tx1"/>
            </a:solidFill>
            <a:round/>
            <a:headEnd/>
            <a:tailEnd type="triangle" w="med" len="med"/>
          </a:ln>
        </p:spPr>
        <p:txBody>
          <a:bodyPr/>
          <a:lstStyle/>
          <a:p>
            <a:endParaRPr lang="en-US"/>
          </a:p>
        </p:txBody>
      </p:sp>
      <p:sp>
        <p:nvSpPr>
          <p:cNvPr id="72716" name="Line 12"/>
          <p:cNvSpPr>
            <a:spLocks noChangeShapeType="1"/>
          </p:cNvSpPr>
          <p:nvPr/>
        </p:nvSpPr>
        <p:spPr bwMode="auto">
          <a:xfrm>
            <a:off x="4733925" y="2251075"/>
            <a:ext cx="1588" cy="433388"/>
          </a:xfrm>
          <a:prstGeom prst="line">
            <a:avLst/>
          </a:prstGeom>
          <a:noFill/>
          <a:ln w="38100">
            <a:solidFill>
              <a:schemeClr val="tx1"/>
            </a:solidFill>
            <a:round/>
            <a:headEnd/>
            <a:tailEnd type="triangle" w="med" len="med"/>
          </a:ln>
        </p:spPr>
        <p:txBody>
          <a:bodyPr/>
          <a:lstStyle/>
          <a:p>
            <a:endParaRPr lang="en-US"/>
          </a:p>
        </p:txBody>
      </p:sp>
      <p:sp>
        <p:nvSpPr>
          <p:cNvPr id="72717" name="Line 13"/>
          <p:cNvSpPr>
            <a:spLocks noChangeShapeType="1"/>
          </p:cNvSpPr>
          <p:nvPr/>
        </p:nvSpPr>
        <p:spPr bwMode="auto">
          <a:xfrm>
            <a:off x="4733925" y="2997200"/>
            <a:ext cx="1588" cy="433388"/>
          </a:xfrm>
          <a:prstGeom prst="line">
            <a:avLst/>
          </a:prstGeom>
          <a:noFill/>
          <a:ln w="38100">
            <a:solidFill>
              <a:schemeClr val="tx1"/>
            </a:solidFill>
            <a:round/>
            <a:headEnd/>
            <a:tailEnd type="triangle" w="med" len="med"/>
          </a:ln>
        </p:spPr>
        <p:txBody>
          <a:bodyPr/>
          <a:lstStyle/>
          <a:p>
            <a:endParaRPr lang="en-US"/>
          </a:p>
        </p:txBody>
      </p:sp>
      <p:sp>
        <p:nvSpPr>
          <p:cNvPr id="305166" name="Rectangle 14"/>
          <p:cNvSpPr>
            <a:spLocks noRot="1" noChangeArrowheads="1"/>
          </p:cNvSpPr>
          <p:nvPr/>
        </p:nvSpPr>
        <p:spPr bwMode="auto">
          <a:xfrm>
            <a:off x="301625" y="274638"/>
            <a:ext cx="8510588" cy="1325562"/>
          </a:xfrm>
          <a:prstGeom prst="rect">
            <a:avLst/>
          </a:prstGeom>
          <a:noFill/>
          <a:ln w="9525">
            <a:noFill/>
            <a:miter lim="800000"/>
            <a:headEnd/>
            <a:tailEnd/>
          </a:ln>
          <a:effectLst>
            <a:outerShdw dist="107763" dir="8100000" algn="ctr" rotWithShape="0">
              <a:schemeClr val="bg2">
                <a:alpha val="50000"/>
              </a:schemeClr>
            </a:outerShdw>
          </a:effectLst>
        </p:spPr>
        <p:txBody>
          <a:bodyPr anchor="ctr"/>
          <a:lstStyle/>
          <a:p>
            <a:pPr eaLnBrk="1" hangingPunct="1">
              <a:defRPr/>
            </a:pPr>
            <a:r>
              <a:rPr lang="en-US" sz="4400" b="1" i="1">
                <a:solidFill>
                  <a:schemeClr val="accent1"/>
                </a:solidFill>
                <a:latin typeface="Arial" pitchFamily="34" charset="0"/>
              </a:rPr>
              <a:t>In-Plant Distribution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05154"/>
                                        </p:tgtEl>
                                        <p:attrNameLst>
                                          <p:attrName>style.visibility</p:attrName>
                                        </p:attrNameLst>
                                      </p:cBhvr>
                                      <p:to>
                                        <p:strVal val="visible"/>
                                      </p:to>
                                    </p:set>
                                    <p:anim calcmode="lin" valueType="num">
                                      <p:cBhvr>
                                        <p:cTn id="7" dur="1000" fill="hold"/>
                                        <p:tgtEl>
                                          <p:spTgt spid="305154"/>
                                        </p:tgtEl>
                                        <p:attrNameLst>
                                          <p:attrName>ppt_w</p:attrName>
                                        </p:attrNameLst>
                                      </p:cBhvr>
                                      <p:tavLst>
                                        <p:tav tm="0">
                                          <p:val>
                                            <p:strVal val="#ppt_w*0.70"/>
                                          </p:val>
                                        </p:tav>
                                        <p:tav tm="100000">
                                          <p:val>
                                            <p:strVal val="#ppt_w"/>
                                          </p:val>
                                        </p:tav>
                                      </p:tavLst>
                                    </p:anim>
                                    <p:anim calcmode="lin" valueType="num">
                                      <p:cBhvr>
                                        <p:cTn id="8" dur="1000" fill="hold"/>
                                        <p:tgtEl>
                                          <p:spTgt spid="305154"/>
                                        </p:tgtEl>
                                        <p:attrNameLst>
                                          <p:attrName>ppt_h</p:attrName>
                                        </p:attrNameLst>
                                      </p:cBhvr>
                                      <p:tavLst>
                                        <p:tav tm="0">
                                          <p:val>
                                            <p:strVal val="#ppt_h"/>
                                          </p:val>
                                        </p:tav>
                                        <p:tav tm="100000">
                                          <p:val>
                                            <p:strVal val="#ppt_h"/>
                                          </p:val>
                                        </p:tav>
                                      </p:tavLst>
                                    </p:anim>
                                    <p:animEffect transition="in" filter="fade">
                                      <p:cBhvr>
                                        <p:cTn id="9" dur="1000"/>
                                        <p:tgtEl>
                                          <p:spTgt spid="305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2"/>
          <p:cNvGrpSpPr>
            <a:grpSpLocks/>
          </p:cNvGrpSpPr>
          <p:nvPr/>
        </p:nvGrpSpPr>
        <p:grpSpPr bwMode="auto">
          <a:xfrm>
            <a:off x="530225" y="700088"/>
            <a:ext cx="7816850" cy="4965700"/>
            <a:chOff x="334" y="441"/>
            <a:chExt cx="4924" cy="3128"/>
          </a:xfrm>
        </p:grpSpPr>
        <p:sp>
          <p:nvSpPr>
            <p:cNvPr id="73731" name="Line 3"/>
            <p:cNvSpPr>
              <a:spLocks noChangeShapeType="1"/>
            </p:cNvSpPr>
            <p:nvPr/>
          </p:nvSpPr>
          <p:spPr bwMode="auto">
            <a:xfrm flipV="1">
              <a:off x="525" y="3358"/>
              <a:ext cx="326" cy="0"/>
            </a:xfrm>
            <a:prstGeom prst="line">
              <a:avLst/>
            </a:prstGeom>
            <a:noFill/>
            <a:ln w="57150">
              <a:solidFill>
                <a:schemeClr val="tx1"/>
              </a:solidFill>
              <a:round/>
              <a:headEnd/>
              <a:tailEnd/>
            </a:ln>
          </p:spPr>
          <p:txBody>
            <a:bodyPr wrap="none" anchor="ctr"/>
            <a:lstStyle/>
            <a:p>
              <a:endParaRPr lang="en-US"/>
            </a:p>
          </p:txBody>
        </p:sp>
        <p:sp>
          <p:nvSpPr>
            <p:cNvPr id="73732" name="Line 4"/>
            <p:cNvSpPr>
              <a:spLocks noChangeShapeType="1"/>
            </p:cNvSpPr>
            <p:nvPr/>
          </p:nvSpPr>
          <p:spPr bwMode="auto">
            <a:xfrm flipV="1">
              <a:off x="525" y="3358"/>
              <a:ext cx="220" cy="0"/>
            </a:xfrm>
            <a:prstGeom prst="line">
              <a:avLst/>
            </a:prstGeom>
            <a:noFill/>
            <a:ln w="57150">
              <a:solidFill>
                <a:schemeClr val="tx1"/>
              </a:solidFill>
              <a:round/>
              <a:headEnd/>
              <a:tailEnd/>
            </a:ln>
          </p:spPr>
          <p:txBody>
            <a:bodyPr wrap="none" anchor="ctr"/>
            <a:lstStyle/>
            <a:p>
              <a:endParaRPr lang="en-US"/>
            </a:p>
          </p:txBody>
        </p:sp>
        <p:sp>
          <p:nvSpPr>
            <p:cNvPr id="73733" name="Line 5"/>
            <p:cNvSpPr>
              <a:spLocks noChangeShapeType="1"/>
            </p:cNvSpPr>
            <p:nvPr/>
          </p:nvSpPr>
          <p:spPr bwMode="auto">
            <a:xfrm flipV="1">
              <a:off x="1093" y="3353"/>
              <a:ext cx="400" cy="0"/>
            </a:xfrm>
            <a:prstGeom prst="line">
              <a:avLst/>
            </a:prstGeom>
            <a:noFill/>
            <a:ln w="57150">
              <a:solidFill>
                <a:schemeClr val="tx1"/>
              </a:solidFill>
              <a:round/>
              <a:headEnd/>
              <a:tailEnd/>
            </a:ln>
          </p:spPr>
          <p:txBody>
            <a:bodyPr wrap="none" anchor="ctr"/>
            <a:lstStyle/>
            <a:p>
              <a:endParaRPr lang="en-US"/>
            </a:p>
          </p:txBody>
        </p:sp>
        <p:sp>
          <p:nvSpPr>
            <p:cNvPr id="73734" name="Line 6"/>
            <p:cNvSpPr>
              <a:spLocks noChangeShapeType="1"/>
            </p:cNvSpPr>
            <p:nvPr/>
          </p:nvSpPr>
          <p:spPr bwMode="auto">
            <a:xfrm flipV="1">
              <a:off x="1704" y="3361"/>
              <a:ext cx="462" cy="0"/>
            </a:xfrm>
            <a:prstGeom prst="line">
              <a:avLst/>
            </a:prstGeom>
            <a:noFill/>
            <a:ln w="57150">
              <a:solidFill>
                <a:schemeClr val="tx1"/>
              </a:solidFill>
              <a:round/>
              <a:headEnd/>
              <a:tailEnd/>
            </a:ln>
          </p:spPr>
          <p:txBody>
            <a:bodyPr wrap="none" anchor="ctr"/>
            <a:lstStyle/>
            <a:p>
              <a:endParaRPr lang="en-US"/>
            </a:p>
          </p:txBody>
        </p:sp>
        <p:sp>
          <p:nvSpPr>
            <p:cNvPr id="73735" name="Line 7"/>
            <p:cNvSpPr>
              <a:spLocks noChangeShapeType="1"/>
            </p:cNvSpPr>
            <p:nvPr/>
          </p:nvSpPr>
          <p:spPr bwMode="auto">
            <a:xfrm flipV="1">
              <a:off x="2413" y="3363"/>
              <a:ext cx="462" cy="0"/>
            </a:xfrm>
            <a:prstGeom prst="line">
              <a:avLst/>
            </a:prstGeom>
            <a:noFill/>
            <a:ln w="57150">
              <a:solidFill>
                <a:schemeClr val="tx1"/>
              </a:solidFill>
              <a:round/>
              <a:headEnd/>
              <a:tailEnd/>
            </a:ln>
          </p:spPr>
          <p:txBody>
            <a:bodyPr wrap="none" anchor="ctr"/>
            <a:lstStyle/>
            <a:p>
              <a:endParaRPr lang="en-US"/>
            </a:p>
          </p:txBody>
        </p:sp>
        <p:sp>
          <p:nvSpPr>
            <p:cNvPr id="73736" name="Line 8"/>
            <p:cNvSpPr>
              <a:spLocks noChangeShapeType="1"/>
            </p:cNvSpPr>
            <p:nvPr/>
          </p:nvSpPr>
          <p:spPr bwMode="auto">
            <a:xfrm flipV="1">
              <a:off x="3052" y="3353"/>
              <a:ext cx="400" cy="0"/>
            </a:xfrm>
            <a:prstGeom prst="line">
              <a:avLst/>
            </a:prstGeom>
            <a:noFill/>
            <a:ln w="57150">
              <a:solidFill>
                <a:schemeClr val="tx1"/>
              </a:solidFill>
              <a:round/>
              <a:headEnd/>
              <a:tailEnd/>
            </a:ln>
          </p:spPr>
          <p:txBody>
            <a:bodyPr wrap="none" anchor="ctr"/>
            <a:lstStyle/>
            <a:p>
              <a:endParaRPr lang="en-US"/>
            </a:p>
          </p:txBody>
        </p:sp>
        <p:sp>
          <p:nvSpPr>
            <p:cNvPr id="73737" name="Line 9"/>
            <p:cNvSpPr>
              <a:spLocks noChangeShapeType="1"/>
            </p:cNvSpPr>
            <p:nvPr/>
          </p:nvSpPr>
          <p:spPr bwMode="auto">
            <a:xfrm flipV="1">
              <a:off x="3615" y="3366"/>
              <a:ext cx="376" cy="0"/>
            </a:xfrm>
            <a:prstGeom prst="line">
              <a:avLst/>
            </a:prstGeom>
            <a:noFill/>
            <a:ln w="57150">
              <a:solidFill>
                <a:schemeClr val="tx1"/>
              </a:solidFill>
              <a:round/>
              <a:headEnd/>
              <a:tailEnd/>
            </a:ln>
          </p:spPr>
          <p:txBody>
            <a:bodyPr wrap="none" anchor="ctr"/>
            <a:lstStyle/>
            <a:p>
              <a:endParaRPr lang="en-US"/>
            </a:p>
          </p:txBody>
        </p:sp>
        <p:sp>
          <p:nvSpPr>
            <p:cNvPr id="73738" name="Line 10"/>
            <p:cNvSpPr>
              <a:spLocks noChangeShapeType="1"/>
            </p:cNvSpPr>
            <p:nvPr/>
          </p:nvSpPr>
          <p:spPr bwMode="auto">
            <a:xfrm flipV="1">
              <a:off x="4168" y="3363"/>
              <a:ext cx="431" cy="0"/>
            </a:xfrm>
            <a:prstGeom prst="line">
              <a:avLst/>
            </a:prstGeom>
            <a:noFill/>
            <a:ln w="57150">
              <a:solidFill>
                <a:schemeClr val="tx1"/>
              </a:solidFill>
              <a:round/>
              <a:headEnd/>
              <a:tailEnd/>
            </a:ln>
          </p:spPr>
          <p:txBody>
            <a:bodyPr wrap="none" anchor="ctr"/>
            <a:lstStyle/>
            <a:p>
              <a:endParaRPr lang="en-US"/>
            </a:p>
          </p:txBody>
        </p:sp>
        <p:sp>
          <p:nvSpPr>
            <p:cNvPr id="73739" name="Line 11"/>
            <p:cNvSpPr>
              <a:spLocks noChangeShapeType="1"/>
            </p:cNvSpPr>
            <p:nvPr/>
          </p:nvSpPr>
          <p:spPr bwMode="auto">
            <a:xfrm flipH="1">
              <a:off x="563" y="3118"/>
              <a:ext cx="3" cy="240"/>
            </a:xfrm>
            <a:prstGeom prst="line">
              <a:avLst/>
            </a:prstGeom>
            <a:noFill/>
            <a:ln w="9525">
              <a:solidFill>
                <a:schemeClr val="tx1"/>
              </a:solidFill>
              <a:round/>
              <a:headEnd/>
              <a:tailEnd/>
            </a:ln>
          </p:spPr>
          <p:txBody>
            <a:bodyPr wrap="none" anchor="ctr"/>
            <a:lstStyle/>
            <a:p>
              <a:endParaRPr lang="en-US"/>
            </a:p>
          </p:txBody>
        </p:sp>
        <p:sp>
          <p:nvSpPr>
            <p:cNvPr id="73740" name="Line 12"/>
            <p:cNvSpPr>
              <a:spLocks noChangeShapeType="1"/>
            </p:cNvSpPr>
            <p:nvPr/>
          </p:nvSpPr>
          <p:spPr bwMode="auto">
            <a:xfrm flipH="1">
              <a:off x="566" y="2759"/>
              <a:ext cx="4" cy="300"/>
            </a:xfrm>
            <a:prstGeom prst="line">
              <a:avLst/>
            </a:prstGeom>
            <a:noFill/>
            <a:ln w="9525">
              <a:solidFill>
                <a:schemeClr val="tx1"/>
              </a:solidFill>
              <a:round/>
              <a:headEnd/>
              <a:tailEnd/>
            </a:ln>
          </p:spPr>
          <p:txBody>
            <a:bodyPr wrap="none" anchor="ctr"/>
            <a:lstStyle/>
            <a:p>
              <a:endParaRPr lang="en-US"/>
            </a:p>
          </p:txBody>
        </p:sp>
        <p:sp>
          <p:nvSpPr>
            <p:cNvPr id="73741" name="Arc 13"/>
            <p:cNvSpPr>
              <a:spLocks/>
            </p:cNvSpPr>
            <p:nvPr/>
          </p:nvSpPr>
          <p:spPr bwMode="auto">
            <a:xfrm rot="2939454">
              <a:off x="543" y="3061"/>
              <a:ext cx="79" cy="62"/>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sp>
          <p:nvSpPr>
            <p:cNvPr id="73742" name="Text Box 14"/>
            <p:cNvSpPr txBox="1">
              <a:spLocks noChangeArrowheads="1"/>
            </p:cNvSpPr>
            <p:nvPr/>
          </p:nvSpPr>
          <p:spPr bwMode="auto">
            <a:xfrm>
              <a:off x="400" y="2569"/>
              <a:ext cx="325" cy="198"/>
            </a:xfrm>
            <a:prstGeom prst="rect">
              <a:avLst/>
            </a:prstGeom>
            <a:noFill/>
            <a:ln w="9525" algn="ctr">
              <a:solidFill>
                <a:schemeClr val="tx1"/>
              </a:solidFill>
              <a:miter lim="800000"/>
              <a:headEnd/>
              <a:tailEnd/>
            </a:ln>
          </p:spPr>
          <p:txBody>
            <a:bodyPr>
              <a:spAutoFit/>
            </a:bodyPr>
            <a:lstStyle/>
            <a:p>
              <a:pPr algn="ctr" eaLnBrk="1" hangingPunct="1"/>
              <a:r>
                <a:rPr lang="en-US" sz="700"/>
                <a:t>Inverter</a:t>
              </a:r>
            </a:p>
            <a:p>
              <a:pPr algn="ctr" eaLnBrk="1" hangingPunct="1"/>
              <a:r>
                <a:rPr lang="en-US" sz="700"/>
                <a:t>1ND3I3</a:t>
              </a:r>
            </a:p>
          </p:txBody>
        </p:sp>
        <p:grpSp>
          <p:nvGrpSpPr>
            <p:cNvPr id="73743" name="Group 15"/>
            <p:cNvGrpSpPr>
              <a:grpSpLocks/>
            </p:cNvGrpSpPr>
            <p:nvPr/>
          </p:nvGrpSpPr>
          <p:grpSpPr bwMode="auto">
            <a:xfrm>
              <a:off x="787" y="2928"/>
              <a:ext cx="61" cy="423"/>
              <a:chOff x="774" y="3063"/>
              <a:chExt cx="60" cy="339"/>
            </a:xfrm>
          </p:grpSpPr>
          <p:grpSp>
            <p:nvGrpSpPr>
              <p:cNvPr id="74042" name="Group 16"/>
              <p:cNvGrpSpPr>
                <a:grpSpLocks/>
              </p:cNvGrpSpPr>
              <p:nvPr/>
            </p:nvGrpSpPr>
            <p:grpSpPr bwMode="auto">
              <a:xfrm>
                <a:off x="774" y="3157"/>
                <a:ext cx="60" cy="245"/>
                <a:chOff x="642" y="3259"/>
                <a:chExt cx="60" cy="245"/>
              </a:xfrm>
            </p:grpSpPr>
            <p:sp>
              <p:nvSpPr>
                <p:cNvPr id="74044" name="Line 17"/>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45" name="Arc 18"/>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43" name="Line 19"/>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sp>
          <p:nvSpPr>
            <p:cNvPr id="73744" name="Line 20"/>
            <p:cNvSpPr>
              <a:spLocks noChangeShapeType="1"/>
            </p:cNvSpPr>
            <p:nvPr/>
          </p:nvSpPr>
          <p:spPr bwMode="auto">
            <a:xfrm rot="16200000" flipH="1">
              <a:off x="958" y="2767"/>
              <a:ext cx="0" cy="312"/>
            </a:xfrm>
            <a:prstGeom prst="line">
              <a:avLst/>
            </a:prstGeom>
            <a:noFill/>
            <a:ln w="9525">
              <a:solidFill>
                <a:schemeClr val="tx1"/>
              </a:solidFill>
              <a:round/>
              <a:headEnd/>
              <a:tailEnd/>
            </a:ln>
          </p:spPr>
          <p:txBody>
            <a:bodyPr wrap="none" anchor="ctr"/>
            <a:lstStyle/>
            <a:p>
              <a:endParaRPr lang="en-US"/>
            </a:p>
          </p:txBody>
        </p:sp>
        <p:grpSp>
          <p:nvGrpSpPr>
            <p:cNvPr id="73745" name="Group 21"/>
            <p:cNvGrpSpPr>
              <a:grpSpLocks/>
            </p:cNvGrpSpPr>
            <p:nvPr/>
          </p:nvGrpSpPr>
          <p:grpSpPr bwMode="auto">
            <a:xfrm>
              <a:off x="1104" y="2924"/>
              <a:ext cx="62" cy="423"/>
              <a:chOff x="774" y="3063"/>
              <a:chExt cx="60" cy="339"/>
            </a:xfrm>
          </p:grpSpPr>
          <p:grpSp>
            <p:nvGrpSpPr>
              <p:cNvPr id="74038" name="Group 22"/>
              <p:cNvGrpSpPr>
                <a:grpSpLocks/>
              </p:cNvGrpSpPr>
              <p:nvPr/>
            </p:nvGrpSpPr>
            <p:grpSpPr bwMode="auto">
              <a:xfrm>
                <a:off x="774" y="3157"/>
                <a:ext cx="60" cy="245"/>
                <a:chOff x="642" y="3259"/>
                <a:chExt cx="60" cy="245"/>
              </a:xfrm>
            </p:grpSpPr>
            <p:sp>
              <p:nvSpPr>
                <p:cNvPr id="74040" name="Line 23"/>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41" name="Arc 24"/>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39" name="Line 25"/>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sp>
          <p:nvSpPr>
            <p:cNvPr id="73746" name="Line 26"/>
            <p:cNvSpPr>
              <a:spLocks noChangeShapeType="1"/>
            </p:cNvSpPr>
            <p:nvPr/>
          </p:nvSpPr>
          <p:spPr bwMode="auto">
            <a:xfrm flipV="1">
              <a:off x="583" y="3089"/>
              <a:ext cx="259" cy="3"/>
            </a:xfrm>
            <a:prstGeom prst="line">
              <a:avLst/>
            </a:prstGeom>
            <a:noFill/>
            <a:ln w="9525">
              <a:solidFill>
                <a:schemeClr val="tx1"/>
              </a:solidFill>
              <a:prstDash val="dashDot"/>
              <a:round/>
              <a:headEnd/>
              <a:tailEnd/>
            </a:ln>
          </p:spPr>
          <p:txBody>
            <a:bodyPr wrap="none" anchor="ctr"/>
            <a:lstStyle/>
            <a:p>
              <a:endParaRPr lang="en-US"/>
            </a:p>
          </p:txBody>
        </p:sp>
        <p:sp>
          <p:nvSpPr>
            <p:cNvPr id="73747" name="Text Box 27"/>
            <p:cNvSpPr txBox="1">
              <a:spLocks noChangeArrowheads="1"/>
            </p:cNvSpPr>
            <p:nvPr/>
          </p:nvSpPr>
          <p:spPr bwMode="auto">
            <a:xfrm>
              <a:off x="414" y="3075"/>
              <a:ext cx="196" cy="125"/>
            </a:xfrm>
            <a:prstGeom prst="rect">
              <a:avLst/>
            </a:prstGeom>
            <a:noFill/>
            <a:ln w="9525" algn="ctr">
              <a:noFill/>
              <a:miter lim="800000"/>
              <a:headEnd/>
              <a:tailEnd/>
            </a:ln>
          </p:spPr>
          <p:txBody>
            <a:bodyPr wrap="none">
              <a:spAutoFit/>
            </a:bodyPr>
            <a:lstStyle/>
            <a:p>
              <a:pPr algn="ctr" eaLnBrk="1" hangingPunct="1"/>
              <a:r>
                <a:rPr lang="en-US" sz="700"/>
                <a:t>NC</a:t>
              </a:r>
            </a:p>
          </p:txBody>
        </p:sp>
        <p:sp>
          <p:nvSpPr>
            <p:cNvPr id="73748" name="Text Box 28"/>
            <p:cNvSpPr txBox="1">
              <a:spLocks noChangeArrowheads="1"/>
            </p:cNvSpPr>
            <p:nvPr/>
          </p:nvSpPr>
          <p:spPr bwMode="auto">
            <a:xfrm>
              <a:off x="782" y="3071"/>
              <a:ext cx="200" cy="125"/>
            </a:xfrm>
            <a:prstGeom prst="rect">
              <a:avLst/>
            </a:prstGeom>
            <a:noFill/>
            <a:ln w="9525" algn="ctr">
              <a:noFill/>
              <a:miter lim="800000"/>
              <a:headEnd/>
              <a:tailEnd/>
            </a:ln>
          </p:spPr>
          <p:txBody>
            <a:bodyPr wrap="none">
              <a:spAutoFit/>
            </a:bodyPr>
            <a:lstStyle/>
            <a:p>
              <a:pPr algn="ctr" eaLnBrk="1" hangingPunct="1"/>
              <a:r>
                <a:rPr lang="en-US" sz="700"/>
                <a:t>NO</a:t>
              </a:r>
            </a:p>
          </p:txBody>
        </p:sp>
        <p:sp>
          <p:nvSpPr>
            <p:cNvPr id="73749" name="Text Box 29"/>
            <p:cNvSpPr txBox="1">
              <a:spLocks noChangeArrowheads="1"/>
            </p:cNvSpPr>
            <p:nvPr/>
          </p:nvSpPr>
          <p:spPr bwMode="auto">
            <a:xfrm>
              <a:off x="966" y="3067"/>
              <a:ext cx="196" cy="125"/>
            </a:xfrm>
            <a:prstGeom prst="rect">
              <a:avLst/>
            </a:prstGeom>
            <a:noFill/>
            <a:ln w="9525" algn="ctr">
              <a:noFill/>
              <a:miter lim="800000"/>
              <a:headEnd/>
              <a:tailEnd/>
            </a:ln>
          </p:spPr>
          <p:txBody>
            <a:bodyPr wrap="none">
              <a:spAutoFit/>
            </a:bodyPr>
            <a:lstStyle/>
            <a:p>
              <a:pPr algn="ctr" eaLnBrk="1" hangingPunct="1"/>
              <a:r>
                <a:rPr lang="en-US" sz="700"/>
                <a:t>NC</a:t>
              </a:r>
              <a:endParaRPr lang="en-US"/>
            </a:p>
          </p:txBody>
        </p:sp>
        <p:sp>
          <p:nvSpPr>
            <p:cNvPr id="73750" name="Line 30"/>
            <p:cNvSpPr>
              <a:spLocks noChangeShapeType="1"/>
            </p:cNvSpPr>
            <p:nvPr/>
          </p:nvSpPr>
          <p:spPr bwMode="auto">
            <a:xfrm>
              <a:off x="459" y="2321"/>
              <a:ext cx="0" cy="146"/>
            </a:xfrm>
            <a:prstGeom prst="line">
              <a:avLst/>
            </a:prstGeom>
            <a:noFill/>
            <a:ln w="9525">
              <a:solidFill>
                <a:schemeClr val="tx1"/>
              </a:solidFill>
              <a:round/>
              <a:headEnd/>
              <a:tailEnd type="triangle" w="med" len="med"/>
            </a:ln>
          </p:spPr>
          <p:txBody>
            <a:bodyPr wrap="none" anchor="ctr"/>
            <a:lstStyle/>
            <a:p>
              <a:endParaRPr lang="en-US"/>
            </a:p>
          </p:txBody>
        </p:sp>
        <p:sp>
          <p:nvSpPr>
            <p:cNvPr id="73751" name="Line 31"/>
            <p:cNvSpPr>
              <a:spLocks noChangeShapeType="1"/>
            </p:cNvSpPr>
            <p:nvPr/>
          </p:nvSpPr>
          <p:spPr bwMode="auto">
            <a:xfrm>
              <a:off x="459" y="2460"/>
              <a:ext cx="0" cy="108"/>
            </a:xfrm>
            <a:prstGeom prst="line">
              <a:avLst/>
            </a:prstGeom>
            <a:noFill/>
            <a:ln w="9525">
              <a:solidFill>
                <a:schemeClr val="tx1"/>
              </a:solidFill>
              <a:round/>
              <a:headEnd/>
              <a:tailEnd/>
            </a:ln>
          </p:spPr>
          <p:txBody>
            <a:bodyPr wrap="none" anchor="ctr"/>
            <a:lstStyle/>
            <a:p>
              <a:endParaRPr lang="en-US"/>
            </a:p>
          </p:txBody>
        </p:sp>
        <p:sp>
          <p:nvSpPr>
            <p:cNvPr id="73752" name="Line 32"/>
            <p:cNvSpPr>
              <a:spLocks noChangeShapeType="1"/>
            </p:cNvSpPr>
            <p:nvPr/>
          </p:nvSpPr>
          <p:spPr bwMode="auto">
            <a:xfrm flipV="1">
              <a:off x="610" y="1363"/>
              <a:ext cx="1" cy="1196"/>
            </a:xfrm>
            <a:prstGeom prst="line">
              <a:avLst/>
            </a:prstGeom>
            <a:noFill/>
            <a:ln w="9525">
              <a:solidFill>
                <a:schemeClr val="tx1"/>
              </a:solidFill>
              <a:round/>
              <a:headEnd/>
              <a:tailEnd/>
            </a:ln>
          </p:spPr>
          <p:txBody>
            <a:bodyPr wrap="none" anchor="ctr"/>
            <a:lstStyle/>
            <a:p>
              <a:endParaRPr lang="en-US"/>
            </a:p>
          </p:txBody>
        </p:sp>
        <p:sp>
          <p:nvSpPr>
            <p:cNvPr id="73753" name="Line 33"/>
            <p:cNvSpPr>
              <a:spLocks noChangeShapeType="1"/>
            </p:cNvSpPr>
            <p:nvPr/>
          </p:nvSpPr>
          <p:spPr bwMode="auto">
            <a:xfrm rot="16200000" flipH="1">
              <a:off x="1362" y="618"/>
              <a:ext cx="0" cy="1494"/>
            </a:xfrm>
            <a:prstGeom prst="line">
              <a:avLst/>
            </a:prstGeom>
            <a:noFill/>
            <a:ln w="9525">
              <a:solidFill>
                <a:schemeClr val="tx1"/>
              </a:solidFill>
              <a:round/>
              <a:headEnd/>
              <a:tailEnd/>
            </a:ln>
          </p:spPr>
          <p:txBody>
            <a:bodyPr wrap="none" anchor="ctr"/>
            <a:lstStyle/>
            <a:p>
              <a:endParaRPr lang="en-US"/>
            </a:p>
          </p:txBody>
        </p:sp>
        <p:grpSp>
          <p:nvGrpSpPr>
            <p:cNvPr id="73754" name="Group 34"/>
            <p:cNvGrpSpPr>
              <a:grpSpLocks/>
            </p:cNvGrpSpPr>
            <p:nvPr/>
          </p:nvGrpSpPr>
          <p:grpSpPr bwMode="auto">
            <a:xfrm>
              <a:off x="1240" y="3041"/>
              <a:ext cx="62" cy="306"/>
              <a:chOff x="642" y="3259"/>
              <a:chExt cx="60" cy="245"/>
            </a:xfrm>
          </p:grpSpPr>
          <p:sp>
            <p:nvSpPr>
              <p:cNvPr id="74036" name="Line 35"/>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37" name="Arc 36"/>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73755" name="Group 37"/>
            <p:cNvGrpSpPr>
              <a:grpSpLocks/>
            </p:cNvGrpSpPr>
            <p:nvPr/>
          </p:nvGrpSpPr>
          <p:grpSpPr bwMode="auto">
            <a:xfrm>
              <a:off x="1407" y="3041"/>
              <a:ext cx="62" cy="306"/>
              <a:chOff x="642" y="3259"/>
              <a:chExt cx="60" cy="245"/>
            </a:xfrm>
          </p:grpSpPr>
          <p:sp>
            <p:nvSpPr>
              <p:cNvPr id="74034" name="Line 38"/>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35" name="Arc 39"/>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3756" name="Line 40"/>
            <p:cNvSpPr>
              <a:spLocks noChangeShapeType="1"/>
            </p:cNvSpPr>
            <p:nvPr/>
          </p:nvSpPr>
          <p:spPr bwMode="auto">
            <a:xfrm flipH="1">
              <a:off x="1421" y="2486"/>
              <a:ext cx="0" cy="561"/>
            </a:xfrm>
            <a:prstGeom prst="line">
              <a:avLst/>
            </a:prstGeom>
            <a:noFill/>
            <a:ln w="9525">
              <a:solidFill>
                <a:schemeClr val="tx1"/>
              </a:solidFill>
              <a:round/>
              <a:headEnd/>
              <a:tailEnd/>
            </a:ln>
          </p:spPr>
          <p:txBody>
            <a:bodyPr wrap="none" anchor="ctr"/>
            <a:lstStyle/>
            <a:p>
              <a:endParaRPr lang="en-US"/>
            </a:p>
          </p:txBody>
        </p:sp>
        <p:grpSp>
          <p:nvGrpSpPr>
            <p:cNvPr id="73757" name="Group 41"/>
            <p:cNvGrpSpPr>
              <a:grpSpLocks/>
            </p:cNvGrpSpPr>
            <p:nvPr/>
          </p:nvGrpSpPr>
          <p:grpSpPr bwMode="auto">
            <a:xfrm>
              <a:off x="2061" y="2939"/>
              <a:ext cx="62" cy="423"/>
              <a:chOff x="774" y="3063"/>
              <a:chExt cx="60" cy="339"/>
            </a:xfrm>
          </p:grpSpPr>
          <p:grpSp>
            <p:nvGrpSpPr>
              <p:cNvPr id="74030" name="Group 42"/>
              <p:cNvGrpSpPr>
                <a:grpSpLocks/>
              </p:cNvGrpSpPr>
              <p:nvPr/>
            </p:nvGrpSpPr>
            <p:grpSpPr bwMode="auto">
              <a:xfrm>
                <a:off x="774" y="3157"/>
                <a:ext cx="60" cy="245"/>
                <a:chOff x="642" y="3259"/>
                <a:chExt cx="60" cy="245"/>
              </a:xfrm>
            </p:grpSpPr>
            <p:sp>
              <p:nvSpPr>
                <p:cNvPr id="74032" name="Line 43"/>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33" name="Arc 44"/>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31" name="Line 45"/>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58" name="Group 46"/>
            <p:cNvGrpSpPr>
              <a:grpSpLocks/>
            </p:cNvGrpSpPr>
            <p:nvPr/>
          </p:nvGrpSpPr>
          <p:grpSpPr bwMode="auto">
            <a:xfrm>
              <a:off x="1888" y="3071"/>
              <a:ext cx="62" cy="306"/>
              <a:chOff x="642" y="3259"/>
              <a:chExt cx="60" cy="245"/>
            </a:xfrm>
          </p:grpSpPr>
          <p:sp>
            <p:nvSpPr>
              <p:cNvPr id="74028" name="Line 47"/>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29" name="Arc 48"/>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grpSp>
          <p:nvGrpSpPr>
            <p:cNvPr id="73759" name="Group 49"/>
            <p:cNvGrpSpPr>
              <a:grpSpLocks/>
            </p:cNvGrpSpPr>
            <p:nvPr/>
          </p:nvGrpSpPr>
          <p:grpSpPr bwMode="auto">
            <a:xfrm>
              <a:off x="1728" y="2954"/>
              <a:ext cx="61" cy="423"/>
              <a:chOff x="774" y="3063"/>
              <a:chExt cx="60" cy="339"/>
            </a:xfrm>
          </p:grpSpPr>
          <p:grpSp>
            <p:nvGrpSpPr>
              <p:cNvPr id="74024" name="Group 50"/>
              <p:cNvGrpSpPr>
                <a:grpSpLocks/>
              </p:cNvGrpSpPr>
              <p:nvPr/>
            </p:nvGrpSpPr>
            <p:grpSpPr bwMode="auto">
              <a:xfrm>
                <a:off x="774" y="3157"/>
                <a:ext cx="60" cy="245"/>
                <a:chOff x="642" y="3259"/>
                <a:chExt cx="60" cy="245"/>
              </a:xfrm>
            </p:grpSpPr>
            <p:sp>
              <p:nvSpPr>
                <p:cNvPr id="74026" name="Line 51"/>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27" name="Arc 52"/>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25" name="Line 53"/>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60" name="Group 54"/>
            <p:cNvGrpSpPr>
              <a:grpSpLocks/>
            </p:cNvGrpSpPr>
            <p:nvPr/>
          </p:nvGrpSpPr>
          <p:grpSpPr bwMode="auto">
            <a:xfrm>
              <a:off x="2684" y="3048"/>
              <a:ext cx="62" cy="306"/>
              <a:chOff x="642" y="3259"/>
              <a:chExt cx="60" cy="245"/>
            </a:xfrm>
          </p:grpSpPr>
          <p:sp>
            <p:nvSpPr>
              <p:cNvPr id="74022" name="Line 55"/>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23" name="Arc 56"/>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3761" name="Line 57"/>
            <p:cNvSpPr>
              <a:spLocks noChangeShapeType="1"/>
            </p:cNvSpPr>
            <p:nvPr/>
          </p:nvSpPr>
          <p:spPr bwMode="auto">
            <a:xfrm flipH="1">
              <a:off x="2698" y="2870"/>
              <a:ext cx="0" cy="185"/>
            </a:xfrm>
            <a:prstGeom prst="line">
              <a:avLst/>
            </a:prstGeom>
            <a:noFill/>
            <a:ln w="9525">
              <a:solidFill>
                <a:schemeClr val="tx1"/>
              </a:solidFill>
              <a:round/>
              <a:headEnd/>
              <a:tailEnd/>
            </a:ln>
          </p:spPr>
          <p:txBody>
            <a:bodyPr wrap="none" anchor="ctr"/>
            <a:lstStyle/>
            <a:p>
              <a:endParaRPr lang="en-US"/>
            </a:p>
          </p:txBody>
        </p:sp>
        <p:grpSp>
          <p:nvGrpSpPr>
            <p:cNvPr id="73762" name="Group 58"/>
            <p:cNvGrpSpPr>
              <a:grpSpLocks/>
            </p:cNvGrpSpPr>
            <p:nvPr/>
          </p:nvGrpSpPr>
          <p:grpSpPr bwMode="auto">
            <a:xfrm>
              <a:off x="2462" y="2939"/>
              <a:ext cx="62" cy="423"/>
              <a:chOff x="774" y="3063"/>
              <a:chExt cx="60" cy="339"/>
            </a:xfrm>
          </p:grpSpPr>
          <p:grpSp>
            <p:nvGrpSpPr>
              <p:cNvPr id="74018" name="Group 59"/>
              <p:cNvGrpSpPr>
                <a:grpSpLocks/>
              </p:cNvGrpSpPr>
              <p:nvPr/>
            </p:nvGrpSpPr>
            <p:grpSpPr bwMode="auto">
              <a:xfrm>
                <a:off x="774" y="3157"/>
                <a:ext cx="60" cy="245"/>
                <a:chOff x="642" y="3259"/>
                <a:chExt cx="60" cy="245"/>
              </a:xfrm>
            </p:grpSpPr>
            <p:sp>
              <p:nvSpPr>
                <p:cNvPr id="74020" name="Line 60"/>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21" name="Arc 61"/>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19" name="Line 62"/>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63" name="Group 63"/>
            <p:cNvGrpSpPr>
              <a:grpSpLocks/>
            </p:cNvGrpSpPr>
            <p:nvPr/>
          </p:nvGrpSpPr>
          <p:grpSpPr bwMode="auto">
            <a:xfrm>
              <a:off x="3079" y="2939"/>
              <a:ext cx="62" cy="423"/>
              <a:chOff x="774" y="3063"/>
              <a:chExt cx="60" cy="339"/>
            </a:xfrm>
          </p:grpSpPr>
          <p:grpSp>
            <p:nvGrpSpPr>
              <p:cNvPr id="74014" name="Group 64"/>
              <p:cNvGrpSpPr>
                <a:grpSpLocks/>
              </p:cNvGrpSpPr>
              <p:nvPr/>
            </p:nvGrpSpPr>
            <p:grpSpPr bwMode="auto">
              <a:xfrm>
                <a:off x="774" y="3157"/>
                <a:ext cx="60" cy="245"/>
                <a:chOff x="642" y="3259"/>
                <a:chExt cx="60" cy="245"/>
              </a:xfrm>
            </p:grpSpPr>
            <p:sp>
              <p:nvSpPr>
                <p:cNvPr id="74016" name="Line 65"/>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17" name="Arc 66"/>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15" name="Line 67"/>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64" name="Group 68"/>
            <p:cNvGrpSpPr>
              <a:grpSpLocks/>
            </p:cNvGrpSpPr>
            <p:nvPr/>
          </p:nvGrpSpPr>
          <p:grpSpPr bwMode="auto">
            <a:xfrm>
              <a:off x="3363" y="3056"/>
              <a:ext cx="62" cy="306"/>
              <a:chOff x="642" y="3259"/>
              <a:chExt cx="60" cy="245"/>
            </a:xfrm>
          </p:grpSpPr>
          <p:sp>
            <p:nvSpPr>
              <p:cNvPr id="74012" name="Line 69"/>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13" name="Arc 70"/>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3765" name="Line 71"/>
            <p:cNvSpPr>
              <a:spLocks noChangeShapeType="1"/>
            </p:cNvSpPr>
            <p:nvPr/>
          </p:nvSpPr>
          <p:spPr bwMode="auto">
            <a:xfrm flipH="1">
              <a:off x="3378" y="1981"/>
              <a:ext cx="0" cy="1081"/>
            </a:xfrm>
            <a:prstGeom prst="line">
              <a:avLst/>
            </a:prstGeom>
            <a:noFill/>
            <a:ln w="9525">
              <a:solidFill>
                <a:schemeClr val="tx1"/>
              </a:solidFill>
              <a:round/>
              <a:headEnd/>
              <a:tailEnd/>
            </a:ln>
          </p:spPr>
          <p:txBody>
            <a:bodyPr wrap="none" anchor="ctr"/>
            <a:lstStyle/>
            <a:p>
              <a:endParaRPr lang="en-US"/>
            </a:p>
          </p:txBody>
        </p:sp>
        <p:grpSp>
          <p:nvGrpSpPr>
            <p:cNvPr id="73766" name="Group 72"/>
            <p:cNvGrpSpPr>
              <a:grpSpLocks/>
            </p:cNvGrpSpPr>
            <p:nvPr/>
          </p:nvGrpSpPr>
          <p:grpSpPr bwMode="auto">
            <a:xfrm>
              <a:off x="3653" y="2931"/>
              <a:ext cx="62" cy="423"/>
              <a:chOff x="774" y="3063"/>
              <a:chExt cx="60" cy="339"/>
            </a:xfrm>
          </p:grpSpPr>
          <p:grpSp>
            <p:nvGrpSpPr>
              <p:cNvPr id="74008" name="Group 73"/>
              <p:cNvGrpSpPr>
                <a:grpSpLocks/>
              </p:cNvGrpSpPr>
              <p:nvPr/>
            </p:nvGrpSpPr>
            <p:grpSpPr bwMode="auto">
              <a:xfrm>
                <a:off x="774" y="3157"/>
                <a:ext cx="60" cy="245"/>
                <a:chOff x="642" y="3259"/>
                <a:chExt cx="60" cy="245"/>
              </a:xfrm>
            </p:grpSpPr>
            <p:sp>
              <p:nvSpPr>
                <p:cNvPr id="74010" name="Line 74"/>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11" name="Arc 75"/>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09" name="Line 76"/>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67" name="Group 77"/>
            <p:cNvGrpSpPr>
              <a:grpSpLocks/>
            </p:cNvGrpSpPr>
            <p:nvPr/>
          </p:nvGrpSpPr>
          <p:grpSpPr bwMode="auto">
            <a:xfrm>
              <a:off x="3900" y="2931"/>
              <a:ext cx="62" cy="423"/>
              <a:chOff x="774" y="3063"/>
              <a:chExt cx="60" cy="339"/>
            </a:xfrm>
          </p:grpSpPr>
          <p:grpSp>
            <p:nvGrpSpPr>
              <p:cNvPr id="74004" name="Group 78"/>
              <p:cNvGrpSpPr>
                <a:grpSpLocks/>
              </p:cNvGrpSpPr>
              <p:nvPr/>
            </p:nvGrpSpPr>
            <p:grpSpPr bwMode="auto">
              <a:xfrm>
                <a:off x="774" y="3157"/>
                <a:ext cx="60" cy="245"/>
                <a:chOff x="642" y="3259"/>
                <a:chExt cx="60" cy="245"/>
              </a:xfrm>
            </p:grpSpPr>
            <p:sp>
              <p:nvSpPr>
                <p:cNvPr id="74006" name="Line 79"/>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07" name="Arc 80"/>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05" name="Line 81"/>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68" name="Group 82"/>
            <p:cNvGrpSpPr>
              <a:grpSpLocks/>
            </p:cNvGrpSpPr>
            <p:nvPr/>
          </p:nvGrpSpPr>
          <p:grpSpPr bwMode="auto">
            <a:xfrm>
              <a:off x="4227" y="2954"/>
              <a:ext cx="62" cy="423"/>
              <a:chOff x="774" y="3063"/>
              <a:chExt cx="60" cy="339"/>
            </a:xfrm>
          </p:grpSpPr>
          <p:grpSp>
            <p:nvGrpSpPr>
              <p:cNvPr id="74000" name="Group 83"/>
              <p:cNvGrpSpPr>
                <a:grpSpLocks/>
              </p:cNvGrpSpPr>
              <p:nvPr/>
            </p:nvGrpSpPr>
            <p:grpSpPr bwMode="auto">
              <a:xfrm>
                <a:off x="774" y="3157"/>
                <a:ext cx="60" cy="245"/>
                <a:chOff x="642" y="3259"/>
                <a:chExt cx="60" cy="245"/>
              </a:xfrm>
            </p:grpSpPr>
            <p:sp>
              <p:nvSpPr>
                <p:cNvPr id="74002" name="Line 84"/>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4003" name="Arc 85"/>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4001" name="Line 86"/>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769" name="Group 87"/>
            <p:cNvGrpSpPr>
              <a:grpSpLocks/>
            </p:cNvGrpSpPr>
            <p:nvPr/>
          </p:nvGrpSpPr>
          <p:grpSpPr bwMode="auto">
            <a:xfrm>
              <a:off x="4487" y="2939"/>
              <a:ext cx="61" cy="423"/>
              <a:chOff x="774" y="3063"/>
              <a:chExt cx="60" cy="339"/>
            </a:xfrm>
          </p:grpSpPr>
          <p:grpSp>
            <p:nvGrpSpPr>
              <p:cNvPr id="73996" name="Group 88"/>
              <p:cNvGrpSpPr>
                <a:grpSpLocks/>
              </p:cNvGrpSpPr>
              <p:nvPr/>
            </p:nvGrpSpPr>
            <p:grpSpPr bwMode="auto">
              <a:xfrm>
                <a:off x="774" y="3157"/>
                <a:ext cx="60" cy="245"/>
                <a:chOff x="642" y="3259"/>
                <a:chExt cx="60" cy="245"/>
              </a:xfrm>
            </p:grpSpPr>
            <p:sp>
              <p:nvSpPr>
                <p:cNvPr id="73998" name="Line 89"/>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3999" name="Arc 90"/>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3997" name="Line 91"/>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sp>
          <p:nvSpPr>
            <p:cNvPr id="73770" name="Line 92"/>
            <p:cNvSpPr>
              <a:spLocks noChangeShapeType="1"/>
            </p:cNvSpPr>
            <p:nvPr/>
          </p:nvSpPr>
          <p:spPr bwMode="auto">
            <a:xfrm flipV="1">
              <a:off x="1243" y="3066"/>
              <a:ext cx="260" cy="4"/>
            </a:xfrm>
            <a:prstGeom prst="line">
              <a:avLst/>
            </a:prstGeom>
            <a:noFill/>
            <a:ln w="9525">
              <a:solidFill>
                <a:schemeClr val="tx1"/>
              </a:solidFill>
              <a:prstDash val="dashDot"/>
              <a:round/>
              <a:headEnd/>
              <a:tailEnd/>
            </a:ln>
          </p:spPr>
          <p:txBody>
            <a:bodyPr wrap="none" anchor="ctr"/>
            <a:lstStyle/>
            <a:p>
              <a:endParaRPr lang="en-US"/>
            </a:p>
          </p:txBody>
        </p:sp>
        <p:sp>
          <p:nvSpPr>
            <p:cNvPr id="73771" name="Line 93"/>
            <p:cNvSpPr>
              <a:spLocks noChangeShapeType="1"/>
            </p:cNvSpPr>
            <p:nvPr/>
          </p:nvSpPr>
          <p:spPr bwMode="auto">
            <a:xfrm flipV="1">
              <a:off x="1725" y="3111"/>
              <a:ext cx="259" cy="4"/>
            </a:xfrm>
            <a:prstGeom prst="line">
              <a:avLst/>
            </a:prstGeom>
            <a:noFill/>
            <a:ln w="9525">
              <a:solidFill>
                <a:schemeClr val="tx1"/>
              </a:solidFill>
              <a:prstDash val="dashDot"/>
              <a:round/>
              <a:headEnd/>
              <a:tailEnd/>
            </a:ln>
          </p:spPr>
          <p:txBody>
            <a:bodyPr wrap="none" anchor="ctr"/>
            <a:lstStyle/>
            <a:p>
              <a:endParaRPr lang="en-US"/>
            </a:p>
          </p:txBody>
        </p:sp>
        <p:sp>
          <p:nvSpPr>
            <p:cNvPr id="73772" name="Line 94"/>
            <p:cNvSpPr>
              <a:spLocks noChangeShapeType="1"/>
            </p:cNvSpPr>
            <p:nvPr/>
          </p:nvSpPr>
          <p:spPr bwMode="auto">
            <a:xfrm flipV="1">
              <a:off x="2478" y="3089"/>
              <a:ext cx="259" cy="3"/>
            </a:xfrm>
            <a:prstGeom prst="line">
              <a:avLst/>
            </a:prstGeom>
            <a:noFill/>
            <a:ln w="9525">
              <a:solidFill>
                <a:schemeClr val="tx1"/>
              </a:solidFill>
              <a:prstDash val="dashDot"/>
              <a:round/>
              <a:headEnd/>
              <a:tailEnd/>
            </a:ln>
          </p:spPr>
          <p:txBody>
            <a:bodyPr wrap="none" anchor="ctr"/>
            <a:lstStyle/>
            <a:p>
              <a:endParaRPr lang="en-US"/>
            </a:p>
          </p:txBody>
        </p:sp>
        <p:sp>
          <p:nvSpPr>
            <p:cNvPr id="73773" name="Line 95"/>
            <p:cNvSpPr>
              <a:spLocks noChangeShapeType="1"/>
            </p:cNvSpPr>
            <p:nvPr/>
          </p:nvSpPr>
          <p:spPr bwMode="auto">
            <a:xfrm flipV="1">
              <a:off x="3113" y="3089"/>
              <a:ext cx="260" cy="3"/>
            </a:xfrm>
            <a:prstGeom prst="line">
              <a:avLst/>
            </a:prstGeom>
            <a:noFill/>
            <a:ln w="9525">
              <a:solidFill>
                <a:schemeClr val="tx1"/>
              </a:solidFill>
              <a:prstDash val="dashDot"/>
              <a:round/>
              <a:headEnd/>
              <a:tailEnd/>
            </a:ln>
          </p:spPr>
          <p:txBody>
            <a:bodyPr wrap="none" anchor="ctr"/>
            <a:lstStyle/>
            <a:p>
              <a:endParaRPr lang="en-US"/>
            </a:p>
          </p:txBody>
        </p:sp>
        <p:grpSp>
          <p:nvGrpSpPr>
            <p:cNvPr id="73774" name="Group 96"/>
            <p:cNvGrpSpPr>
              <a:grpSpLocks/>
            </p:cNvGrpSpPr>
            <p:nvPr/>
          </p:nvGrpSpPr>
          <p:grpSpPr bwMode="auto">
            <a:xfrm>
              <a:off x="1154" y="2033"/>
              <a:ext cx="216" cy="1014"/>
              <a:chOff x="1131" y="2346"/>
              <a:chExt cx="210" cy="813"/>
            </a:xfrm>
          </p:grpSpPr>
          <p:grpSp>
            <p:nvGrpSpPr>
              <p:cNvPr id="73978" name="Group 97"/>
              <p:cNvGrpSpPr>
                <a:grpSpLocks/>
              </p:cNvGrpSpPr>
              <p:nvPr/>
            </p:nvGrpSpPr>
            <p:grpSpPr bwMode="auto">
              <a:xfrm>
                <a:off x="1131" y="2424"/>
                <a:ext cx="210" cy="222"/>
                <a:chOff x="1176" y="2316"/>
                <a:chExt cx="246" cy="318"/>
              </a:xfrm>
            </p:grpSpPr>
            <p:grpSp>
              <p:nvGrpSpPr>
                <p:cNvPr id="73981" name="Group 98"/>
                <p:cNvGrpSpPr>
                  <a:grpSpLocks/>
                </p:cNvGrpSpPr>
                <p:nvPr/>
              </p:nvGrpSpPr>
              <p:grpSpPr bwMode="auto">
                <a:xfrm>
                  <a:off x="1176" y="2316"/>
                  <a:ext cx="240" cy="144"/>
                  <a:chOff x="1176" y="2316"/>
                  <a:chExt cx="240" cy="144"/>
                </a:xfrm>
              </p:grpSpPr>
              <p:sp>
                <p:nvSpPr>
                  <p:cNvPr id="73990" name="Oval 99"/>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91" name="Oval 100"/>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92" name="Oval 101"/>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93" name="Group 102"/>
                  <p:cNvGrpSpPr>
                    <a:grpSpLocks/>
                  </p:cNvGrpSpPr>
                  <p:nvPr/>
                </p:nvGrpSpPr>
                <p:grpSpPr bwMode="auto">
                  <a:xfrm>
                    <a:off x="1176" y="2316"/>
                    <a:ext cx="240" cy="144"/>
                    <a:chOff x="1176" y="2316"/>
                    <a:chExt cx="240" cy="144"/>
                  </a:xfrm>
                </p:grpSpPr>
                <p:sp>
                  <p:nvSpPr>
                    <p:cNvPr id="73994" name="Oval 103"/>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95" name="Rectangle 104"/>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982" name="Group 105"/>
                <p:cNvGrpSpPr>
                  <a:grpSpLocks/>
                </p:cNvGrpSpPr>
                <p:nvPr/>
              </p:nvGrpSpPr>
              <p:grpSpPr bwMode="auto">
                <a:xfrm rot="10800000">
                  <a:off x="1182" y="2490"/>
                  <a:ext cx="240" cy="144"/>
                  <a:chOff x="1176" y="2316"/>
                  <a:chExt cx="240" cy="144"/>
                </a:xfrm>
              </p:grpSpPr>
              <p:sp>
                <p:nvSpPr>
                  <p:cNvPr id="73984" name="Oval 106"/>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85" name="Oval 107"/>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86" name="Oval 108"/>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87" name="Group 109"/>
                  <p:cNvGrpSpPr>
                    <a:grpSpLocks/>
                  </p:cNvGrpSpPr>
                  <p:nvPr/>
                </p:nvGrpSpPr>
                <p:grpSpPr bwMode="auto">
                  <a:xfrm>
                    <a:off x="1176" y="2316"/>
                    <a:ext cx="240" cy="144"/>
                    <a:chOff x="1176" y="2316"/>
                    <a:chExt cx="240" cy="144"/>
                  </a:xfrm>
                </p:grpSpPr>
                <p:sp>
                  <p:nvSpPr>
                    <p:cNvPr id="73988" name="Oval 110"/>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89" name="Rectangle 111"/>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983" name="Line 112"/>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979" name="Line 113"/>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980" name="Line 114"/>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775" name="Text Box 115"/>
            <p:cNvSpPr txBox="1">
              <a:spLocks noChangeArrowheads="1"/>
            </p:cNvSpPr>
            <p:nvPr/>
          </p:nvSpPr>
          <p:spPr bwMode="auto">
            <a:xfrm>
              <a:off x="334" y="2149"/>
              <a:ext cx="264" cy="125"/>
            </a:xfrm>
            <a:prstGeom prst="rect">
              <a:avLst/>
            </a:prstGeom>
            <a:noFill/>
            <a:ln w="9525" algn="ctr">
              <a:noFill/>
              <a:miter lim="800000"/>
              <a:headEnd/>
              <a:tailEnd/>
            </a:ln>
          </p:spPr>
          <p:txBody>
            <a:bodyPr wrap="none">
              <a:spAutoFit/>
            </a:bodyPr>
            <a:lstStyle/>
            <a:p>
              <a:pPr algn="ctr" eaLnBrk="1" hangingPunct="1"/>
              <a:r>
                <a:rPr lang="en-US" sz="700"/>
                <a:t>1NBR</a:t>
              </a:r>
              <a:endParaRPr lang="en-US"/>
            </a:p>
          </p:txBody>
        </p:sp>
        <p:sp>
          <p:nvSpPr>
            <p:cNvPr id="73776" name="Text Box 116"/>
            <p:cNvSpPr txBox="1">
              <a:spLocks noChangeArrowheads="1"/>
            </p:cNvSpPr>
            <p:nvPr/>
          </p:nvSpPr>
          <p:spPr bwMode="auto">
            <a:xfrm>
              <a:off x="1136" y="1875"/>
              <a:ext cx="264" cy="125"/>
            </a:xfrm>
            <a:prstGeom prst="rect">
              <a:avLst/>
            </a:prstGeom>
            <a:noFill/>
            <a:ln w="9525" algn="ctr">
              <a:noFill/>
              <a:miter lim="800000"/>
              <a:headEnd/>
              <a:tailEnd/>
            </a:ln>
          </p:spPr>
          <p:txBody>
            <a:bodyPr wrap="none">
              <a:spAutoFit/>
            </a:bodyPr>
            <a:lstStyle/>
            <a:p>
              <a:pPr algn="ctr" eaLnBrk="1" hangingPunct="1"/>
              <a:r>
                <a:rPr lang="en-US" sz="700"/>
                <a:t>1NBR</a:t>
              </a:r>
              <a:endParaRPr lang="en-US"/>
            </a:p>
          </p:txBody>
        </p:sp>
        <p:cxnSp>
          <p:nvCxnSpPr>
            <p:cNvPr id="73777" name="AutoShape 117"/>
            <p:cNvCxnSpPr>
              <a:cxnSpLocks noChangeShapeType="1"/>
              <a:stCxn id="73979" idx="0"/>
              <a:endCxn id="74025" idx="0"/>
            </p:cNvCxnSpPr>
            <p:nvPr/>
          </p:nvCxnSpPr>
          <p:spPr bwMode="auto">
            <a:xfrm rot="5400000" flipV="1">
              <a:off x="1180" y="2391"/>
              <a:ext cx="644" cy="481"/>
            </a:xfrm>
            <a:prstGeom prst="bentConnector3">
              <a:avLst>
                <a:gd name="adj1" fmla="val 9106"/>
              </a:avLst>
            </a:prstGeom>
            <a:noFill/>
            <a:ln w="9525">
              <a:solidFill>
                <a:schemeClr val="tx1"/>
              </a:solidFill>
              <a:miter lim="800000"/>
              <a:headEnd/>
              <a:tailEnd/>
            </a:ln>
          </p:spPr>
        </p:cxnSp>
        <p:grpSp>
          <p:nvGrpSpPr>
            <p:cNvPr id="73778" name="Group 118"/>
            <p:cNvGrpSpPr>
              <a:grpSpLocks/>
            </p:cNvGrpSpPr>
            <p:nvPr/>
          </p:nvGrpSpPr>
          <p:grpSpPr bwMode="auto">
            <a:xfrm>
              <a:off x="1796" y="2070"/>
              <a:ext cx="216" cy="1015"/>
              <a:chOff x="1131" y="2346"/>
              <a:chExt cx="210" cy="813"/>
            </a:xfrm>
          </p:grpSpPr>
          <p:grpSp>
            <p:nvGrpSpPr>
              <p:cNvPr id="73960" name="Group 119"/>
              <p:cNvGrpSpPr>
                <a:grpSpLocks/>
              </p:cNvGrpSpPr>
              <p:nvPr/>
            </p:nvGrpSpPr>
            <p:grpSpPr bwMode="auto">
              <a:xfrm>
                <a:off x="1131" y="2424"/>
                <a:ext cx="210" cy="222"/>
                <a:chOff x="1176" y="2316"/>
                <a:chExt cx="246" cy="318"/>
              </a:xfrm>
            </p:grpSpPr>
            <p:grpSp>
              <p:nvGrpSpPr>
                <p:cNvPr id="73963" name="Group 120"/>
                <p:cNvGrpSpPr>
                  <a:grpSpLocks/>
                </p:cNvGrpSpPr>
                <p:nvPr/>
              </p:nvGrpSpPr>
              <p:grpSpPr bwMode="auto">
                <a:xfrm>
                  <a:off x="1176" y="2316"/>
                  <a:ext cx="240" cy="144"/>
                  <a:chOff x="1176" y="2316"/>
                  <a:chExt cx="240" cy="144"/>
                </a:xfrm>
              </p:grpSpPr>
              <p:sp>
                <p:nvSpPr>
                  <p:cNvPr id="73972" name="Oval 121"/>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73" name="Oval 122"/>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74" name="Oval 123"/>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75" name="Group 124"/>
                  <p:cNvGrpSpPr>
                    <a:grpSpLocks/>
                  </p:cNvGrpSpPr>
                  <p:nvPr/>
                </p:nvGrpSpPr>
                <p:grpSpPr bwMode="auto">
                  <a:xfrm>
                    <a:off x="1176" y="2316"/>
                    <a:ext cx="240" cy="144"/>
                    <a:chOff x="1176" y="2316"/>
                    <a:chExt cx="240" cy="144"/>
                  </a:xfrm>
                </p:grpSpPr>
                <p:sp>
                  <p:nvSpPr>
                    <p:cNvPr id="73976" name="Oval 125"/>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77" name="Rectangle 126"/>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964" name="Group 127"/>
                <p:cNvGrpSpPr>
                  <a:grpSpLocks/>
                </p:cNvGrpSpPr>
                <p:nvPr/>
              </p:nvGrpSpPr>
              <p:grpSpPr bwMode="auto">
                <a:xfrm rot="10800000">
                  <a:off x="1182" y="2490"/>
                  <a:ext cx="240" cy="144"/>
                  <a:chOff x="1176" y="2316"/>
                  <a:chExt cx="240" cy="144"/>
                </a:xfrm>
              </p:grpSpPr>
              <p:sp>
                <p:nvSpPr>
                  <p:cNvPr id="73966" name="Oval 128"/>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67" name="Oval 129"/>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68" name="Oval 130"/>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69" name="Group 131"/>
                  <p:cNvGrpSpPr>
                    <a:grpSpLocks/>
                  </p:cNvGrpSpPr>
                  <p:nvPr/>
                </p:nvGrpSpPr>
                <p:grpSpPr bwMode="auto">
                  <a:xfrm>
                    <a:off x="1176" y="2316"/>
                    <a:ext cx="240" cy="144"/>
                    <a:chOff x="1176" y="2316"/>
                    <a:chExt cx="240" cy="144"/>
                  </a:xfrm>
                </p:grpSpPr>
                <p:sp>
                  <p:nvSpPr>
                    <p:cNvPr id="73970" name="Oval 132"/>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71" name="Rectangle 133"/>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965" name="Line 134"/>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961" name="Line 135"/>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962" name="Line 136"/>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779" name="Text Box 137"/>
            <p:cNvSpPr txBox="1">
              <a:spLocks noChangeArrowheads="1"/>
            </p:cNvSpPr>
            <p:nvPr/>
          </p:nvSpPr>
          <p:spPr bwMode="auto">
            <a:xfrm>
              <a:off x="1777" y="1909"/>
              <a:ext cx="261" cy="125"/>
            </a:xfrm>
            <a:prstGeom prst="rect">
              <a:avLst/>
            </a:prstGeom>
            <a:noFill/>
            <a:ln w="9525" algn="ctr">
              <a:noFill/>
              <a:miter lim="800000"/>
              <a:headEnd/>
              <a:tailEnd/>
            </a:ln>
          </p:spPr>
          <p:txBody>
            <a:bodyPr wrap="none">
              <a:spAutoFit/>
            </a:bodyPr>
            <a:lstStyle/>
            <a:p>
              <a:pPr algn="ctr" eaLnBrk="1" hangingPunct="1"/>
              <a:r>
                <a:rPr lang="en-US" sz="700"/>
                <a:t>1NBS</a:t>
              </a:r>
              <a:endParaRPr lang="en-US"/>
            </a:p>
          </p:txBody>
        </p:sp>
        <p:sp>
          <p:nvSpPr>
            <p:cNvPr id="73780" name="Line 138"/>
            <p:cNvSpPr>
              <a:spLocks noChangeShapeType="1"/>
            </p:cNvSpPr>
            <p:nvPr/>
          </p:nvSpPr>
          <p:spPr bwMode="auto">
            <a:xfrm flipH="1">
              <a:off x="1768" y="2489"/>
              <a:ext cx="130" cy="0"/>
            </a:xfrm>
            <a:prstGeom prst="line">
              <a:avLst/>
            </a:prstGeom>
            <a:noFill/>
            <a:ln w="9525">
              <a:solidFill>
                <a:schemeClr val="tx1"/>
              </a:solidFill>
              <a:round/>
              <a:headEnd/>
              <a:tailEnd/>
            </a:ln>
          </p:spPr>
          <p:txBody>
            <a:bodyPr wrap="none" anchor="ctr"/>
            <a:lstStyle/>
            <a:p>
              <a:endParaRPr lang="en-US"/>
            </a:p>
          </p:txBody>
        </p:sp>
        <p:sp>
          <p:nvSpPr>
            <p:cNvPr id="73781" name="Line 139"/>
            <p:cNvSpPr>
              <a:spLocks noChangeShapeType="1"/>
            </p:cNvSpPr>
            <p:nvPr/>
          </p:nvSpPr>
          <p:spPr bwMode="auto">
            <a:xfrm flipH="1">
              <a:off x="1422" y="2489"/>
              <a:ext cx="293" cy="0"/>
            </a:xfrm>
            <a:prstGeom prst="line">
              <a:avLst/>
            </a:prstGeom>
            <a:noFill/>
            <a:ln w="9525">
              <a:solidFill>
                <a:schemeClr val="tx1"/>
              </a:solidFill>
              <a:round/>
              <a:headEnd/>
              <a:tailEnd/>
            </a:ln>
          </p:spPr>
          <p:txBody>
            <a:bodyPr wrap="none" anchor="ctr"/>
            <a:lstStyle/>
            <a:p>
              <a:endParaRPr lang="en-US"/>
            </a:p>
          </p:txBody>
        </p:sp>
        <p:cxnSp>
          <p:nvCxnSpPr>
            <p:cNvPr id="73782" name="AutoShape 140"/>
            <p:cNvCxnSpPr>
              <a:cxnSpLocks noChangeShapeType="1"/>
              <a:stCxn id="74031" idx="0"/>
              <a:endCxn id="74019" idx="0"/>
            </p:cNvCxnSpPr>
            <p:nvPr/>
          </p:nvCxnSpPr>
          <p:spPr bwMode="auto">
            <a:xfrm rot="5400000" flipV="1">
              <a:off x="2275" y="2739"/>
              <a:ext cx="1" cy="402"/>
            </a:xfrm>
            <a:prstGeom prst="bentConnector3">
              <a:avLst>
                <a:gd name="adj1" fmla="val -8500005"/>
              </a:avLst>
            </a:prstGeom>
            <a:noFill/>
            <a:ln w="9525">
              <a:solidFill>
                <a:schemeClr val="tx1"/>
              </a:solidFill>
              <a:miter lim="800000"/>
              <a:headEnd/>
              <a:tailEnd/>
            </a:ln>
          </p:spPr>
        </p:cxnSp>
        <p:sp>
          <p:nvSpPr>
            <p:cNvPr id="73783" name="Line 141"/>
            <p:cNvSpPr>
              <a:spLocks noChangeShapeType="1"/>
            </p:cNvSpPr>
            <p:nvPr/>
          </p:nvSpPr>
          <p:spPr bwMode="auto">
            <a:xfrm flipV="1">
              <a:off x="2111" y="1134"/>
              <a:ext cx="0" cy="226"/>
            </a:xfrm>
            <a:prstGeom prst="line">
              <a:avLst/>
            </a:prstGeom>
            <a:noFill/>
            <a:ln w="9525">
              <a:solidFill>
                <a:schemeClr val="tx1"/>
              </a:solidFill>
              <a:round/>
              <a:headEnd/>
              <a:tailEnd type="triangle" w="med" len="med"/>
            </a:ln>
          </p:spPr>
          <p:txBody>
            <a:bodyPr wrap="none" anchor="ctr"/>
            <a:lstStyle/>
            <a:p>
              <a:endParaRPr lang="en-US"/>
            </a:p>
          </p:txBody>
        </p:sp>
        <p:sp>
          <p:nvSpPr>
            <p:cNvPr id="73784" name="Text Box 142"/>
            <p:cNvSpPr txBox="1">
              <a:spLocks noChangeArrowheads="1"/>
            </p:cNvSpPr>
            <p:nvPr/>
          </p:nvSpPr>
          <p:spPr bwMode="auto">
            <a:xfrm>
              <a:off x="1920" y="927"/>
              <a:ext cx="295" cy="125"/>
            </a:xfrm>
            <a:prstGeom prst="rect">
              <a:avLst/>
            </a:prstGeom>
            <a:noFill/>
            <a:ln w="9525" algn="ctr">
              <a:noFill/>
              <a:miter lim="800000"/>
              <a:headEnd/>
              <a:tailEnd/>
            </a:ln>
          </p:spPr>
          <p:txBody>
            <a:bodyPr wrap="none">
              <a:spAutoFit/>
            </a:bodyPr>
            <a:lstStyle/>
            <a:p>
              <a:pPr algn="ctr" eaLnBrk="1" hangingPunct="1"/>
              <a:r>
                <a:rPr lang="en-US" sz="700"/>
                <a:t>1ND3A</a:t>
              </a:r>
              <a:endParaRPr lang="en-US"/>
            </a:p>
          </p:txBody>
        </p:sp>
        <p:grpSp>
          <p:nvGrpSpPr>
            <p:cNvPr id="73785" name="Group 143"/>
            <p:cNvGrpSpPr>
              <a:grpSpLocks/>
            </p:cNvGrpSpPr>
            <p:nvPr/>
          </p:nvGrpSpPr>
          <p:grpSpPr bwMode="auto">
            <a:xfrm>
              <a:off x="2993" y="1999"/>
              <a:ext cx="216" cy="1015"/>
              <a:chOff x="1131" y="2346"/>
              <a:chExt cx="210" cy="813"/>
            </a:xfrm>
          </p:grpSpPr>
          <p:grpSp>
            <p:nvGrpSpPr>
              <p:cNvPr id="73942" name="Group 144"/>
              <p:cNvGrpSpPr>
                <a:grpSpLocks/>
              </p:cNvGrpSpPr>
              <p:nvPr/>
            </p:nvGrpSpPr>
            <p:grpSpPr bwMode="auto">
              <a:xfrm>
                <a:off x="1131" y="2424"/>
                <a:ext cx="210" cy="222"/>
                <a:chOff x="1176" y="2316"/>
                <a:chExt cx="246" cy="318"/>
              </a:xfrm>
            </p:grpSpPr>
            <p:grpSp>
              <p:nvGrpSpPr>
                <p:cNvPr id="73945" name="Group 145"/>
                <p:cNvGrpSpPr>
                  <a:grpSpLocks/>
                </p:cNvGrpSpPr>
                <p:nvPr/>
              </p:nvGrpSpPr>
              <p:grpSpPr bwMode="auto">
                <a:xfrm>
                  <a:off x="1176" y="2316"/>
                  <a:ext cx="240" cy="144"/>
                  <a:chOff x="1176" y="2316"/>
                  <a:chExt cx="240" cy="144"/>
                </a:xfrm>
              </p:grpSpPr>
              <p:sp>
                <p:nvSpPr>
                  <p:cNvPr id="73954" name="Oval 146"/>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55" name="Oval 147"/>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56" name="Oval 148"/>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57" name="Group 149"/>
                  <p:cNvGrpSpPr>
                    <a:grpSpLocks/>
                  </p:cNvGrpSpPr>
                  <p:nvPr/>
                </p:nvGrpSpPr>
                <p:grpSpPr bwMode="auto">
                  <a:xfrm>
                    <a:off x="1176" y="2316"/>
                    <a:ext cx="240" cy="144"/>
                    <a:chOff x="1176" y="2316"/>
                    <a:chExt cx="240" cy="144"/>
                  </a:xfrm>
                </p:grpSpPr>
                <p:sp>
                  <p:nvSpPr>
                    <p:cNvPr id="73958" name="Oval 150"/>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59" name="Rectangle 151"/>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946" name="Group 152"/>
                <p:cNvGrpSpPr>
                  <a:grpSpLocks/>
                </p:cNvGrpSpPr>
                <p:nvPr/>
              </p:nvGrpSpPr>
              <p:grpSpPr bwMode="auto">
                <a:xfrm rot="10800000">
                  <a:off x="1182" y="2490"/>
                  <a:ext cx="240" cy="144"/>
                  <a:chOff x="1176" y="2316"/>
                  <a:chExt cx="240" cy="144"/>
                </a:xfrm>
              </p:grpSpPr>
              <p:sp>
                <p:nvSpPr>
                  <p:cNvPr id="73948" name="Oval 153"/>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49" name="Oval 154"/>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50" name="Oval 155"/>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51" name="Group 156"/>
                  <p:cNvGrpSpPr>
                    <a:grpSpLocks/>
                  </p:cNvGrpSpPr>
                  <p:nvPr/>
                </p:nvGrpSpPr>
                <p:grpSpPr bwMode="auto">
                  <a:xfrm>
                    <a:off x="1176" y="2316"/>
                    <a:ext cx="240" cy="144"/>
                    <a:chOff x="1176" y="2316"/>
                    <a:chExt cx="240" cy="144"/>
                  </a:xfrm>
                </p:grpSpPr>
                <p:sp>
                  <p:nvSpPr>
                    <p:cNvPr id="73952" name="Oval 157"/>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53" name="Rectangle 158"/>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947" name="Line 159"/>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943" name="Line 160"/>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944" name="Line 161"/>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786" name="Text Box 162"/>
            <p:cNvSpPr txBox="1">
              <a:spLocks noChangeArrowheads="1"/>
            </p:cNvSpPr>
            <p:nvPr/>
          </p:nvSpPr>
          <p:spPr bwMode="auto">
            <a:xfrm>
              <a:off x="2541" y="2679"/>
              <a:ext cx="325" cy="199"/>
            </a:xfrm>
            <a:prstGeom prst="rect">
              <a:avLst/>
            </a:prstGeom>
            <a:noFill/>
            <a:ln w="9525" algn="ctr">
              <a:solidFill>
                <a:schemeClr val="tx1"/>
              </a:solidFill>
              <a:miter lim="800000"/>
              <a:headEnd/>
              <a:tailEnd/>
            </a:ln>
          </p:spPr>
          <p:txBody>
            <a:bodyPr>
              <a:spAutoFit/>
            </a:bodyPr>
            <a:lstStyle/>
            <a:p>
              <a:pPr algn="ctr" eaLnBrk="1" hangingPunct="1"/>
              <a:r>
                <a:rPr lang="en-US" sz="700"/>
                <a:t>Inverter</a:t>
              </a:r>
            </a:p>
            <a:p>
              <a:pPr algn="ctr" eaLnBrk="1" hangingPunct="1"/>
              <a:r>
                <a:rPr lang="en-US" sz="700"/>
                <a:t>1ND3I2</a:t>
              </a:r>
            </a:p>
          </p:txBody>
        </p:sp>
        <p:sp>
          <p:nvSpPr>
            <p:cNvPr id="73787" name="Line 163"/>
            <p:cNvSpPr>
              <a:spLocks noChangeShapeType="1"/>
            </p:cNvSpPr>
            <p:nvPr/>
          </p:nvSpPr>
          <p:spPr bwMode="auto">
            <a:xfrm>
              <a:off x="2601" y="2431"/>
              <a:ext cx="0" cy="146"/>
            </a:xfrm>
            <a:prstGeom prst="line">
              <a:avLst/>
            </a:prstGeom>
            <a:noFill/>
            <a:ln w="9525">
              <a:solidFill>
                <a:schemeClr val="tx1"/>
              </a:solidFill>
              <a:round/>
              <a:headEnd/>
              <a:tailEnd type="triangle" w="med" len="med"/>
            </a:ln>
          </p:spPr>
          <p:txBody>
            <a:bodyPr wrap="none" anchor="ctr"/>
            <a:lstStyle/>
            <a:p>
              <a:endParaRPr lang="en-US"/>
            </a:p>
          </p:txBody>
        </p:sp>
        <p:sp>
          <p:nvSpPr>
            <p:cNvPr id="73788" name="Line 164"/>
            <p:cNvSpPr>
              <a:spLocks noChangeShapeType="1"/>
            </p:cNvSpPr>
            <p:nvPr/>
          </p:nvSpPr>
          <p:spPr bwMode="auto">
            <a:xfrm>
              <a:off x="2601" y="2569"/>
              <a:ext cx="0" cy="109"/>
            </a:xfrm>
            <a:prstGeom prst="line">
              <a:avLst/>
            </a:prstGeom>
            <a:noFill/>
            <a:ln w="9525">
              <a:solidFill>
                <a:schemeClr val="tx1"/>
              </a:solidFill>
              <a:round/>
              <a:headEnd/>
              <a:tailEnd/>
            </a:ln>
          </p:spPr>
          <p:txBody>
            <a:bodyPr wrap="none" anchor="ctr"/>
            <a:lstStyle/>
            <a:p>
              <a:endParaRPr lang="en-US"/>
            </a:p>
          </p:txBody>
        </p:sp>
        <p:sp>
          <p:nvSpPr>
            <p:cNvPr id="73789" name="Text Box 165"/>
            <p:cNvSpPr txBox="1">
              <a:spLocks noChangeArrowheads="1"/>
            </p:cNvSpPr>
            <p:nvPr/>
          </p:nvSpPr>
          <p:spPr bwMode="auto">
            <a:xfrm>
              <a:off x="2477" y="2259"/>
              <a:ext cx="261" cy="124"/>
            </a:xfrm>
            <a:prstGeom prst="rect">
              <a:avLst/>
            </a:prstGeom>
            <a:noFill/>
            <a:ln w="9525" algn="ctr">
              <a:noFill/>
              <a:miter lim="800000"/>
              <a:headEnd/>
              <a:tailEnd/>
            </a:ln>
          </p:spPr>
          <p:txBody>
            <a:bodyPr wrap="none">
              <a:spAutoFit/>
            </a:bodyPr>
            <a:lstStyle/>
            <a:p>
              <a:pPr algn="ctr" eaLnBrk="1" hangingPunct="1"/>
              <a:r>
                <a:rPr lang="en-US" sz="700"/>
                <a:t>1NBS</a:t>
              </a:r>
              <a:endParaRPr lang="en-US"/>
            </a:p>
          </p:txBody>
        </p:sp>
        <p:sp>
          <p:nvSpPr>
            <p:cNvPr id="73790" name="Line 166"/>
            <p:cNvSpPr>
              <a:spLocks noChangeShapeType="1"/>
            </p:cNvSpPr>
            <p:nvPr/>
          </p:nvSpPr>
          <p:spPr bwMode="auto">
            <a:xfrm flipV="1">
              <a:off x="2761" y="1140"/>
              <a:ext cx="1" cy="1539"/>
            </a:xfrm>
            <a:prstGeom prst="line">
              <a:avLst/>
            </a:prstGeom>
            <a:noFill/>
            <a:ln w="9525">
              <a:solidFill>
                <a:schemeClr val="tx1"/>
              </a:solidFill>
              <a:round/>
              <a:headEnd/>
              <a:tailEnd type="triangle" w="med" len="med"/>
            </a:ln>
          </p:spPr>
          <p:txBody>
            <a:bodyPr wrap="none" anchor="ctr"/>
            <a:lstStyle/>
            <a:p>
              <a:endParaRPr lang="en-US"/>
            </a:p>
          </p:txBody>
        </p:sp>
        <p:sp>
          <p:nvSpPr>
            <p:cNvPr id="73791" name="Text Box 167"/>
            <p:cNvSpPr txBox="1">
              <a:spLocks noChangeArrowheads="1"/>
            </p:cNvSpPr>
            <p:nvPr/>
          </p:nvSpPr>
          <p:spPr bwMode="auto">
            <a:xfrm>
              <a:off x="2587" y="934"/>
              <a:ext cx="295" cy="125"/>
            </a:xfrm>
            <a:prstGeom prst="rect">
              <a:avLst/>
            </a:prstGeom>
            <a:noFill/>
            <a:ln w="9525" algn="ctr">
              <a:noFill/>
              <a:miter lim="800000"/>
              <a:headEnd/>
              <a:tailEnd/>
            </a:ln>
          </p:spPr>
          <p:txBody>
            <a:bodyPr wrap="none">
              <a:spAutoFit/>
            </a:bodyPr>
            <a:lstStyle/>
            <a:p>
              <a:pPr algn="ctr" eaLnBrk="1" hangingPunct="1"/>
              <a:r>
                <a:rPr lang="en-US" sz="700"/>
                <a:t>1ND3A</a:t>
              </a:r>
              <a:endParaRPr lang="en-US"/>
            </a:p>
          </p:txBody>
        </p:sp>
        <p:sp>
          <p:nvSpPr>
            <p:cNvPr id="73792" name="Text Box 168"/>
            <p:cNvSpPr txBox="1">
              <a:spLocks noChangeArrowheads="1"/>
            </p:cNvSpPr>
            <p:nvPr/>
          </p:nvSpPr>
          <p:spPr bwMode="auto">
            <a:xfrm>
              <a:off x="4204" y="3388"/>
              <a:ext cx="350" cy="174"/>
            </a:xfrm>
            <a:prstGeom prst="rect">
              <a:avLst/>
            </a:prstGeom>
            <a:noFill/>
            <a:ln w="9525" algn="ctr">
              <a:noFill/>
              <a:miter lim="800000"/>
              <a:headEnd/>
              <a:tailEnd/>
            </a:ln>
          </p:spPr>
          <p:txBody>
            <a:bodyPr wrap="none">
              <a:spAutoFit/>
            </a:bodyPr>
            <a:lstStyle/>
            <a:p>
              <a:pPr algn="ctr" eaLnBrk="1" hangingPunct="1"/>
              <a:r>
                <a:rPr lang="en-US" sz="1200"/>
                <a:t>1NYJ</a:t>
              </a:r>
            </a:p>
          </p:txBody>
        </p:sp>
        <p:sp>
          <p:nvSpPr>
            <p:cNvPr id="73793" name="Text Box 169"/>
            <p:cNvSpPr txBox="1">
              <a:spLocks noChangeArrowheads="1"/>
            </p:cNvSpPr>
            <p:nvPr/>
          </p:nvSpPr>
          <p:spPr bwMode="auto">
            <a:xfrm>
              <a:off x="2971" y="1842"/>
              <a:ext cx="261" cy="125"/>
            </a:xfrm>
            <a:prstGeom prst="rect">
              <a:avLst/>
            </a:prstGeom>
            <a:noFill/>
            <a:ln w="9525" algn="ctr">
              <a:noFill/>
              <a:miter lim="800000"/>
              <a:headEnd/>
              <a:tailEnd/>
            </a:ln>
          </p:spPr>
          <p:txBody>
            <a:bodyPr wrap="none">
              <a:spAutoFit/>
            </a:bodyPr>
            <a:lstStyle/>
            <a:p>
              <a:pPr algn="ctr" eaLnBrk="1" hangingPunct="1"/>
              <a:r>
                <a:rPr lang="en-US" sz="700"/>
                <a:t>1NBS</a:t>
              </a:r>
              <a:endParaRPr lang="en-US"/>
            </a:p>
          </p:txBody>
        </p:sp>
        <p:sp>
          <p:nvSpPr>
            <p:cNvPr id="73794" name="Text Box 170"/>
            <p:cNvSpPr txBox="1">
              <a:spLocks noChangeArrowheads="1"/>
            </p:cNvSpPr>
            <p:nvPr/>
          </p:nvSpPr>
          <p:spPr bwMode="auto">
            <a:xfrm>
              <a:off x="3239" y="1781"/>
              <a:ext cx="325" cy="198"/>
            </a:xfrm>
            <a:prstGeom prst="rect">
              <a:avLst/>
            </a:prstGeom>
            <a:noFill/>
            <a:ln w="9525" algn="ctr">
              <a:solidFill>
                <a:schemeClr val="tx1"/>
              </a:solidFill>
              <a:miter lim="800000"/>
              <a:headEnd/>
              <a:tailEnd/>
            </a:ln>
          </p:spPr>
          <p:txBody>
            <a:bodyPr>
              <a:spAutoFit/>
            </a:bodyPr>
            <a:lstStyle/>
            <a:p>
              <a:pPr algn="ctr" eaLnBrk="1" hangingPunct="1"/>
              <a:r>
                <a:rPr lang="en-US" sz="700"/>
                <a:t>Inverter</a:t>
              </a:r>
            </a:p>
            <a:p>
              <a:pPr algn="ctr" eaLnBrk="1" hangingPunct="1"/>
              <a:r>
                <a:rPr lang="en-US" sz="700"/>
                <a:t>1ND3I4</a:t>
              </a:r>
            </a:p>
          </p:txBody>
        </p:sp>
        <p:sp>
          <p:nvSpPr>
            <p:cNvPr id="73795" name="Line 171"/>
            <p:cNvSpPr>
              <a:spLocks noChangeShapeType="1"/>
            </p:cNvSpPr>
            <p:nvPr/>
          </p:nvSpPr>
          <p:spPr bwMode="auto">
            <a:xfrm>
              <a:off x="3298" y="1532"/>
              <a:ext cx="0" cy="146"/>
            </a:xfrm>
            <a:prstGeom prst="line">
              <a:avLst/>
            </a:prstGeom>
            <a:noFill/>
            <a:ln w="9525">
              <a:solidFill>
                <a:schemeClr val="tx1"/>
              </a:solidFill>
              <a:round/>
              <a:headEnd/>
              <a:tailEnd type="triangle" w="med" len="med"/>
            </a:ln>
          </p:spPr>
          <p:txBody>
            <a:bodyPr wrap="none" anchor="ctr"/>
            <a:lstStyle/>
            <a:p>
              <a:endParaRPr lang="en-US"/>
            </a:p>
          </p:txBody>
        </p:sp>
        <p:sp>
          <p:nvSpPr>
            <p:cNvPr id="73796" name="Line 172"/>
            <p:cNvSpPr>
              <a:spLocks noChangeShapeType="1"/>
            </p:cNvSpPr>
            <p:nvPr/>
          </p:nvSpPr>
          <p:spPr bwMode="auto">
            <a:xfrm>
              <a:off x="3298" y="1671"/>
              <a:ext cx="0" cy="108"/>
            </a:xfrm>
            <a:prstGeom prst="line">
              <a:avLst/>
            </a:prstGeom>
            <a:noFill/>
            <a:ln w="9525">
              <a:solidFill>
                <a:schemeClr val="tx1"/>
              </a:solidFill>
              <a:round/>
              <a:headEnd/>
              <a:tailEnd/>
            </a:ln>
          </p:spPr>
          <p:txBody>
            <a:bodyPr wrap="none" anchor="ctr"/>
            <a:lstStyle/>
            <a:p>
              <a:endParaRPr lang="en-US"/>
            </a:p>
          </p:txBody>
        </p:sp>
        <p:sp>
          <p:nvSpPr>
            <p:cNvPr id="73797" name="Line 173"/>
            <p:cNvSpPr>
              <a:spLocks noChangeShapeType="1"/>
            </p:cNvSpPr>
            <p:nvPr/>
          </p:nvSpPr>
          <p:spPr bwMode="auto">
            <a:xfrm flipV="1">
              <a:off x="3458" y="1110"/>
              <a:ext cx="1" cy="671"/>
            </a:xfrm>
            <a:prstGeom prst="line">
              <a:avLst/>
            </a:prstGeom>
            <a:noFill/>
            <a:ln w="9525">
              <a:solidFill>
                <a:schemeClr val="tx1"/>
              </a:solidFill>
              <a:round/>
              <a:headEnd/>
              <a:tailEnd type="triangle" w="med" len="med"/>
            </a:ln>
          </p:spPr>
          <p:txBody>
            <a:bodyPr wrap="none" anchor="ctr"/>
            <a:lstStyle/>
            <a:p>
              <a:endParaRPr lang="en-US"/>
            </a:p>
          </p:txBody>
        </p:sp>
        <p:sp>
          <p:nvSpPr>
            <p:cNvPr id="73798" name="Text Box 174"/>
            <p:cNvSpPr txBox="1">
              <a:spLocks noChangeArrowheads="1"/>
            </p:cNvSpPr>
            <p:nvPr/>
          </p:nvSpPr>
          <p:spPr bwMode="auto">
            <a:xfrm>
              <a:off x="3315" y="934"/>
              <a:ext cx="295" cy="125"/>
            </a:xfrm>
            <a:prstGeom prst="rect">
              <a:avLst/>
            </a:prstGeom>
            <a:noFill/>
            <a:ln w="9525" algn="ctr">
              <a:noFill/>
              <a:miter lim="800000"/>
              <a:headEnd/>
              <a:tailEnd/>
            </a:ln>
          </p:spPr>
          <p:txBody>
            <a:bodyPr wrap="none">
              <a:spAutoFit/>
            </a:bodyPr>
            <a:lstStyle/>
            <a:p>
              <a:pPr algn="ctr" eaLnBrk="1" hangingPunct="1"/>
              <a:r>
                <a:rPr lang="en-US" sz="700"/>
                <a:t>1ND3A</a:t>
              </a:r>
              <a:endParaRPr lang="en-US"/>
            </a:p>
          </p:txBody>
        </p:sp>
        <p:sp>
          <p:nvSpPr>
            <p:cNvPr id="73799" name="Text Box 175"/>
            <p:cNvSpPr txBox="1">
              <a:spLocks noChangeArrowheads="1"/>
            </p:cNvSpPr>
            <p:nvPr/>
          </p:nvSpPr>
          <p:spPr bwMode="auto">
            <a:xfrm>
              <a:off x="3168" y="1378"/>
              <a:ext cx="261" cy="126"/>
            </a:xfrm>
            <a:prstGeom prst="rect">
              <a:avLst/>
            </a:prstGeom>
            <a:noFill/>
            <a:ln w="9525" algn="ctr">
              <a:noFill/>
              <a:miter lim="800000"/>
              <a:headEnd/>
              <a:tailEnd/>
            </a:ln>
          </p:spPr>
          <p:txBody>
            <a:bodyPr wrap="none">
              <a:spAutoFit/>
            </a:bodyPr>
            <a:lstStyle/>
            <a:p>
              <a:pPr algn="ctr" eaLnBrk="1" hangingPunct="1"/>
              <a:r>
                <a:rPr lang="en-US" sz="700"/>
                <a:t>1NBS</a:t>
              </a:r>
              <a:endParaRPr lang="en-US"/>
            </a:p>
          </p:txBody>
        </p:sp>
        <p:sp>
          <p:nvSpPr>
            <p:cNvPr id="73800" name="Text Box 176"/>
            <p:cNvSpPr txBox="1">
              <a:spLocks noChangeArrowheads="1"/>
            </p:cNvSpPr>
            <p:nvPr/>
          </p:nvSpPr>
          <p:spPr bwMode="auto">
            <a:xfrm>
              <a:off x="3801" y="1767"/>
              <a:ext cx="262" cy="125"/>
            </a:xfrm>
            <a:prstGeom prst="rect">
              <a:avLst/>
            </a:prstGeom>
            <a:noFill/>
            <a:ln w="9525" algn="ctr">
              <a:noFill/>
              <a:miter lim="800000"/>
              <a:headEnd/>
              <a:tailEnd/>
            </a:ln>
          </p:spPr>
          <p:txBody>
            <a:bodyPr wrap="none">
              <a:spAutoFit/>
            </a:bodyPr>
            <a:lstStyle/>
            <a:p>
              <a:pPr algn="ctr" eaLnBrk="1" hangingPunct="1"/>
              <a:r>
                <a:rPr lang="en-US" sz="700"/>
                <a:t>1BBC</a:t>
              </a:r>
              <a:endParaRPr lang="en-US"/>
            </a:p>
          </p:txBody>
        </p:sp>
        <p:sp>
          <p:nvSpPr>
            <p:cNvPr id="73801" name="Line 177"/>
            <p:cNvSpPr>
              <a:spLocks noChangeShapeType="1"/>
            </p:cNvSpPr>
            <p:nvPr/>
          </p:nvSpPr>
          <p:spPr bwMode="auto">
            <a:xfrm flipV="1">
              <a:off x="3703" y="3081"/>
              <a:ext cx="259" cy="4"/>
            </a:xfrm>
            <a:prstGeom prst="line">
              <a:avLst/>
            </a:prstGeom>
            <a:noFill/>
            <a:ln w="9525">
              <a:solidFill>
                <a:schemeClr val="tx1"/>
              </a:solidFill>
              <a:prstDash val="dashDot"/>
              <a:round/>
              <a:headEnd/>
              <a:tailEnd/>
            </a:ln>
          </p:spPr>
          <p:txBody>
            <a:bodyPr wrap="none" anchor="ctr"/>
            <a:lstStyle/>
            <a:p>
              <a:endParaRPr lang="en-US"/>
            </a:p>
          </p:txBody>
        </p:sp>
        <p:grpSp>
          <p:nvGrpSpPr>
            <p:cNvPr id="73802" name="Group 178"/>
            <p:cNvGrpSpPr>
              <a:grpSpLocks/>
            </p:cNvGrpSpPr>
            <p:nvPr/>
          </p:nvGrpSpPr>
          <p:grpSpPr bwMode="auto">
            <a:xfrm>
              <a:off x="3567" y="1917"/>
              <a:ext cx="216" cy="1014"/>
              <a:chOff x="1131" y="2346"/>
              <a:chExt cx="210" cy="813"/>
            </a:xfrm>
          </p:grpSpPr>
          <p:grpSp>
            <p:nvGrpSpPr>
              <p:cNvPr id="73924" name="Group 179"/>
              <p:cNvGrpSpPr>
                <a:grpSpLocks/>
              </p:cNvGrpSpPr>
              <p:nvPr/>
            </p:nvGrpSpPr>
            <p:grpSpPr bwMode="auto">
              <a:xfrm>
                <a:off x="1131" y="2424"/>
                <a:ext cx="210" cy="222"/>
                <a:chOff x="1176" y="2316"/>
                <a:chExt cx="246" cy="318"/>
              </a:xfrm>
            </p:grpSpPr>
            <p:grpSp>
              <p:nvGrpSpPr>
                <p:cNvPr id="73927" name="Group 180"/>
                <p:cNvGrpSpPr>
                  <a:grpSpLocks/>
                </p:cNvGrpSpPr>
                <p:nvPr/>
              </p:nvGrpSpPr>
              <p:grpSpPr bwMode="auto">
                <a:xfrm>
                  <a:off x="1176" y="2316"/>
                  <a:ext cx="240" cy="144"/>
                  <a:chOff x="1176" y="2316"/>
                  <a:chExt cx="240" cy="144"/>
                </a:xfrm>
              </p:grpSpPr>
              <p:sp>
                <p:nvSpPr>
                  <p:cNvPr id="73936" name="Oval 181"/>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37" name="Oval 182"/>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38" name="Oval 183"/>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39" name="Group 184"/>
                  <p:cNvGrpSpPr>
                    <a:grpSpLocks/>
                  </p:cNvGrpSpPr>
                  <p:nvPr/>
                </p:nvGrpSpPr>
                <p:grpSpPr bwMode="auto">
                  <a:xfrm>
                    <a:off x="1176" y="2316"/>
                    <a:ext cx="240" cy="144"/>
                    <a:chOff x="1176" y="2316"/>
                    <a:chExt cx="240" cy="144"/>
                  </a:xfrm>
                </p:grpSpPr>
                <p:sp>
                  <p:nvSpPr>
                    <p:cNvPr id="73940" name="Oval 185"/>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41" name="Rectangle 186"/>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928" name="Group 187"/>
                <p:cNvGrpSpPr>
                  <a:grpSpLocks/>
                </p:cNvGrpSpPr>
                <p:nvPr/>
              </p:nvGrpSpPr>
              <p:grpSpPr bwMode="auto">
                <a:xfrm rot="10800000">
                  <a:off x="1182" y="2490"/>
                  <a:ext cx="240" cy="144"/>
                  <a:chOff x="1176" y="2316"/>
                  <a:chExt cx="240" cy="144"/>
                </a:xfrm>
              </p:grpSpPr>
              <p:sp>
                <p:nvSpPr>
                  <p:cNvPr id="73930" name="Oval 188"/>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31" name="Oval 189"/>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32" name="Oval 190"/>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33" name="Group 191"/>
                  <p:cNvGrpSpPr>
                    <a:grpSpLocks/>
                  </p:cNvGrpSpPr>
                  <p:nvPr/>
                </p:nvGrpSpPr>
                <p:grpSpPr bwMode="auto">
                  <a:xfrm>
                    <a:off x="1176" y="2316"/>
                    <a:ext cx="240" cy="144"/>
                    <a:chOff x="1176" y="2316"/>
                    <a:chExt cx="240" cy="144"/>
                  </a:xfrm>
                </p:grpSpPr>
                <p:sp>
                  <p:nvSpPr>
                    <p:cNvPr id="73934" name="Oval 192"/>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35" name="Rectangle 193"/>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929" name="Line 194"/>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925" name="Line 195"/>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926" name="Line 196"/>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grpSp>
          <p:nvGrpSpPr>
            <p:cNvPr id="73803" name="Group 197"/>
            <p:cNvGrpSpPr>
              <a:grpSpLocks/>
            </p:cNvGrpSpPr>
            <p:nvPr/>
          </p:nvGrpSpPr>
          <p:grpSpPr bwMode="auto">
            <a:xfrm>
              <a:off x="3814" y="1928"/>
              <a:ext cx="216" cy="1015"/>
              <a:chOff x="1131" y="2346"/>
              <a:chExt cx="210" cy="813"/>
            </a:xfrm>
          </p:grpSpPr>
          <p:grpSp>
            <p:nvGrpSpPr>
              <p:cNvPr id="73906" name="Group 198"/>
              <p:cNvGrpSpPr>
                <a:grpSpLocks/>
              </p:cNvGrpSpPr>
              <p:nvPr/>
            </p:nvGrpSpPr>
            <p:grpSpPr bwMode="auto">
              <a:xfrm>
                <a:off x="1131" y="2424"/>
                <a:ext cx="210" cy="222"/>
                <a:chOff x="1176" y="2316"/>
                <a:chExt cx="246" cy="318"/>
              </a:xfrm>
            </p:grpSpPr>
            <p:grpSp>
              <p:nvGrpSpPr>
                <p:cNvPr id="73909" name="Group 199"/>
                <p:cNvGrpSpPr>
                  <a:grpSpLocks/>
                </p:cNvGrpSpPr>
                <p:nvPr/>
              </p:nvGrpSpPr>
              <p:grpSpPr bwMode="auto">
                <a:xfrm>
                  <a:off x="1176" y="2316"/>
                  <a:ext cx="240" cy="144"/>
                  <a:chOff x="1176" y="2316"/>
                  <a:chExt cx="240" cy="144"/>
                </a:xfrm>
              </p:grpSpPr>
              <p:sp>
                <p:nvSpPr>
                  <p:cNvPr id="73918" name="Oval 200"/>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19" name="Oval 201"/>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20" name="Oval 202"/>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21" name="Group 203"/>
                  <p:cNvGrpSpPr>
                    <a:grpSpLocks/>
                  </p:cNvGrpSpPr>
                  <p:nvPr/>
                </p:nvGrpSpPr>
                <p:grpSpPr bwMode="auto">
                  <a:xfrm>
                    <a:off x="1176" y="2316"/>
                    <a:ext cx="240" cy="144"/>
                    <a:chOff x="1176" y="2316"/>
                    <a:chExt cx="240" cy="144"/>
                  </a:xfrm>
                </p:grpSpPr>
                <p:sp>
                  <p:nvSpPr>
                    <p:cNvPr id="73922" name="Oval 204"/>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23" name="Rectangle 205"/>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910" name="Group 206"/>
                <p:cNvGrpSpPr>
                  <a:grpSpLocks/>
                </p:cNvGrpSpPr>
                <p:nvPr/>
              </p:nvGrpSpPr>
              <p:grpSpPr bwMode="auto">
                <a:xfrm rot="10800000">
                  <a:off x="1182" y="2490"/>
                  <a:ext cx="240" cy="144"/>
                  <a:chOff x="1176" y="2316"/>
                  <a:chExt cx="240" cy="144"/>
                </a:xfrm>
              </p:grpSpPr>
              <p:sp>
                <p:nvSpPr>
                  <p:cNvPr id="73912" name="Oval 207"/>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13" name="Oval 208"/>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14" name="Oval 209"/>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15" name="Group 210"/>
                  <p:cNvGrpSpPr>
                    <a:grpSpLocks/>
                  </p:cNvGrpSpPr>
                  <p:nvPr/>
                </p:nvGrpSpPr>
                <p:grpSpPr bwMode="auto">
                  <a:xfrm>
                    <a:off x="1176" y="2316"/>
                    <a:ext cx="240" cy="144"/>
                    <a:chOff x="1176" y="2316"/>
                    <a:chExt cx="240" cy="144"/>
                  </a:xfrm>
                </p:grpSpPr>
                <p:sp>
                  <p:nvSpPr>
                    <p:cNvPr id="73916" name="Oval 211"/>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17" name="Rectangle 212"/>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911" name="Line 213"/>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907" name="Line 214"/>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908" name="Line 215"/>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804" name="Text Box 216"/>
            <p:cNvSpPr txBox="1">
              <a:spLocks noChangeArrowheads="1"/>
            </p:cNvSpPr>
            <p:nvPr/>
          </p:nvSpPr>
          <p:spPr bwMode="auto">
            <a:xfrm>
              <a:off x="3557" y="1771"/>
              <a:ext cx="261" cy="124"/>
            </a:xfrm>
            <a:prstGeom prst="rect">
              <a:avLst/>
            </a:prstGeom>
            <a:noFill/>
            <a:ln w="9525" algn="ctr">
              <a:noFill/>
              <a:miter lim="800000"/>
              <a:headEnd/>
              <a:tailEnd/>
            </a:ln>
          </p:spPr>
          <p:txBody>
            <a:bodyPr wrap="none">
              <a:spAutoFit/>
            </a:bodyPr>
            <a:lstStyle/>
            <a:p>
              <a:pPr algn="ctr" eaLnBrk="1" hangingPunct="1"/>
              <a:r>
                <a:rPr lang="en-US" sz="700"/>
                <a:t>1ABC</a:t>
              </a:r>
              <a:endParaRPr lang="en-US"/>
            </a:p>
          </p:txBody>
        </p:sp>
        <p:grpSp>
          <p:nvGrpSpPr>
            <p:cNvPr id="73805" name="Group 217"/>
            <p:cNvGrpSpPr>
              <a:grpSpLocks/>
            </p:cNvGrpSpPr>
            <p:nvPr/>
          </p:nvGrpSpPr>
          <p:grpSpPr bwMode="auto">
            <a:xfrm>
              <a:off x="4141" y="1954"/>
              <a:ext cx="216" cy="1015"/>
              <a:chOff x="1131" y="2346"/>
              <a:chExt cx="210" cy="813"/>
            </a:xfrm>
          </p:grpSpPr>
          <p:grpSp>
            <p:nvGrpSpPr>
              <p:cNvPr id="73888" name="Group 218"/>
              <p:cNvGrpSpPr>
                <a:grpSpLocks/>
              </p:cNvGrpSpPr>
              <p:nvPr/>
            </p:nvGrpSpPr>
            <p:grpSpPr bwMode="auto">
              <a:xfrm>
                <a:off x="1131" y="2424"/>
                <a:ext cx="210" cy="222"/>
                <a:chOff x="1176" y="2316"/>
                <a:chExt cx="246" cy="318"/>
              </a:xfrm>
            </p:grpSpPr>
            <p:grpSp>
              <p:nvGrpSpPr>
                <p:cNvPr id="73891" name="Group 219"/>
                <p:cNvGrpSpPr>
                  <a:grpSpLocks/>
                </p:cNvGrpSpPr>
                <p:nvPr/>
              </p:nvGrpSpPr>
              <p:grpSpPr bwMode="auto">
                <a:xfrm>
                  <a:off x="1176" y="2316"/>
                  <a:ext cx="240" cy="144"/>
                  <a:chOff x="1176" y="2316"/>
                  <a:chExt cx="240" cy="144"/>
                </a:xfrm>
              </p:grpSpPr>
              <p:sp>
                <p:nvSpPr>
                  <p:cNvPr id="73900" name="Oval 220"/>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01" name="Oval 221"/>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02" name="Oval 222"/>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903" name="Group 223"/>
                  <p:cNvGrpSpPr>
                    <a:grpSpLocks/>
                  </p:cNvGrpSpPr>
                  <p:nvPr/>
                </p:nvGrpSpPr>
                <p:grpSpPr bwMode="auto">
                  <a:xfrm>
                    <a:off x="1176" y="2316"/>
                    <a:ext cx="240" cy="144"/>
                    <a:chOff x="1176" y="2316"/>
                    <a:chExt cx="240" cy="144"/>
                  </a:xfrm>
                </p:grpSpPr>
                <p:sp>
                  <p:nvSpPr>
                    <p:cNvPr id="73904" name="Oval 224"/>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905" name="Rectangle 225"/>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892" name="Group 226"/>
                <p:cNvGrpSpPr>
                  <a:grpSpLocks/>
                </p:cNvGrpSpPr>
                <p:nvPr/>
              </p:nvGrpSpPr>
              <p:grpSpPr bwMode="auto">
                <a:xfrm rot="10800000">
                  <a:off x="1182" y="2490"/>
                  <a:ext cx="240" cy="144"/>
                  <a:chOff x="1176" y="2316"/>
                  <a:chExt cx="240" cy="144"/>
                </a:xfrm>
              </p:grpSpPr>
              <p:sp>
                <p:nvSpPr>
                  <p:cNvPr id="73894" name="Oval 227"/>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95" name="Oval 228"/>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96" name="Oval 229"/>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97" name="Group 230"/>
                  <p:cNvGrpSpPr>
                    <a:grpSpLocks/>
                  </p:cNvGrpSpPr>
                  <p:nvPr/>
                </p:nvGrpSpPr>
                <p:grpSpPr bwMode="auto">
                  <a:xfrm>
                    <a:off x="1176" y="2316"/>
                    <a:ext cx="240" cy="144"/>
                    <a:chOff x="1176" y="2316"/>
                    <a:chExt cx="240" cy="144"/>
                  </a:xfrm>
                </p:grpSpPr>
                <p:sp>
                  <p:nvSpPr>
                    <p:cNvPr id="73898" name="Oval 231"/>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99" name="Rectangle 232"/>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893" name="Line 233"/>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889" name="Line 234"/>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890" name="Line 235"/>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806" name="Text Box 236"/>
            <p:cNvSpPr txBox="1">
              <a:spLocks noChangeArrowheads="1"/>
            </p:cNvSpPr>
            <p:nvPr/>
          </p:nvSpPr>
          <p:spPr bwMode="auto">
            <a:xfrm>
              <a:off x="4130" y="1801"/>
              <a:ext cx="261" cy="124"/>
            </a:xfrm>
            <a:prstGeom prst="rect">
              <a:avLst/>
            </a:prstGeom>
            <a:noFill/>
            <a:ln w="9525" algn="ctr">
              <a:noFill/>
              <a:miter lim="800000"/>
              <a:headEnd/>
              <a:tailEnd/>
            </a:ln>
          </p:spPr>
          <p:txBody>
            <a:bodyPr wrap="none">
              <a:spAutoFit/>
            </a:bodyPr>
            <a:lstStyle/>
            <a:p>
              <a:pPr algn="ctr" eaLnBrk="1" hangingPunct="1"/>
              <a:r>
                <a:rPr lang="en-US" sz="700"/>
                <a:t>1NBK</a:t>
              </a:r>
              <a:endParaRPr lang="en-US"/>
            </a:p>
          </p:txBody>
        </p:sp>
        <p:grpSp>
          <p:nvGrpSpPr>
            <p:cNvPr id="73807" name="Group 237"/>
            <p:cNvGrpSpPr>
              <a:grpSpLocks/>
            </p:cNvGrpSpPr>
            <p:nvPr/>
          </p:nvGrpSpPr>
          <p:grpSpPr bwMode="auto">
            <a:xfrm>
              <a:off x="4400" y="1943"/>
              <a:ext cx="216" cy="1014"/>
              <a:chOff x="1131" y="2346"/>
              <a:chExt cx="210" cy="813"/>
            </a:xfrm>
          </p:grpSpPr>
          <p:grpSp>
            <p:nvGrpSpPr>
              <p:cNvPr id="73870" name="Group 238"/>
              <p:cNvGrpSpPr>
                <a:grpSpLocks/>
              </p:cNvGrpSpPr>
              <p:nvPr/>
            </p:nvGrpSpPr>
            <p:grpSpPr bwMode="auto">
              <a:xfrm>
                <a:off x="1131" y="2424"/>
                <a:ext cx="210" cy="222"/>
                <a:chOff x="1176" y="2316"/>
                <a:chExt cx="246" cy="318"/>
              </a:xfrm>
            </p:grpSpPr>
            <p:grpSp>
              <p:nvGrpSpPr>
                <p:cNvPr id="73873" name="Group 239"/>
                <p:cNvGrpSpPr>
                  <a:grpSpLocks/>
                </p:cNvGrpSpPr>
                <p:nvPr/>
              </p:nvGrpSpPr>
              <p:grpSpPr bwMode="auto">
                <a:xfrm>
                  <a:off x="1176" y="2316"/>
                  <a:ext cx="240" cy="144"/>
                  <a:chOff x="1176" y="2316"/>
                  <a:chExt cx="240" cy="144"/>
                </a:xfrm>
              </p:grpSpPr>
              <p:sp>
                <p:nvSpPr>
                  <p:cNvPr id="73882" name="Oval 240"/>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83" name="Oval 241"/>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84" name="Oval 242"/>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85" name="Group 243"/>
                  <p:cNvGrpSpPr>
                    <a:grpSpLocks/>
                  </p:cNvGrpSpPr>
                  <p:nvPr/>
                </p:nvGrpSpPr>
                <p:grpSpPr bwMode="auto">
                  <a:xfrm>
                    <a:off x="1176" y="2316"/>
                    <a:ext cx="240" cy="144"/>
                    <a:chOff x="1176" y="2316"/>
                    <a:chExt cx="240" cy="144"/>
                  </a:xfrm>
                </p:grpSpPr>
                <p:sp>
                  <p:nvSpPr>
                    <p:cNvPr id="73886" name="Oval 244"/>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87" name="Rectangle 245"/>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874" name="Group 246"/>
                <p:cNvGrpSpPr>
                  <a:grpSpLocks/>
                </p:cNvGrpSpPr>
                <p:nvPr/>
              </p:nvGrpSpPr>
              <p:grpSpPr bwMode="auto">
                <a:xfrm rot="10800000">
                  <a:off x="1182" y="2490"/>
                  <a:ext cx="240" cy="144"/>
                  <a:chOff x="1176" y="2316"/>
                  <a:chExt cx="240" cy="144"/>
                </a:xfrm>
              </p:grpSpPr>
              <p:sp>
                <p:nvSpPr>
                  <p:cNvPr id="73876" name="Oval 247"/>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77" name="Oval 248"/>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78" name="Oval 249"/>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79" name="Group 250"/>
                  <p:cNvGrpSpPr>
                    <a:grpSpLocks/>
                  </p:cNvGrpSpPr>
                  <p:nvPr/>
                </p:nvGrpSpPr>
                <p:grpSpPr bwMode="auto">
                  <a:xfrm>
                    <a:off x="1176" y="2316"/>
                    <a:ext cx="240" cy="144"/>
                    <a:chOff x="1176" y="2316"/>
                    <a:chExt cx="240" cy="144"/>
                  </a:xfrm>
                </p:grpSpPr>
                <p:sp>
                  <p:nvSpPr>
                    <p:cNvPr id="73880" name="Oval 251"/>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81" name="Rectangle 252"/>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875" name="Line 253"/>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871" name="Line 254"/>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872" name="Line 255"/>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808" name="Text Box 256"/>
            <p:cNvSpPr txBox="1">
              <a:spLocks noChangeArrowheads="1"/>
            </p:cNvSpPr>
            <p:nvPr/>
          </p:nvSpPr>
          <p:spPr bwMode="auto">
            <a:xfrm>
              <a:off x="4381" y="1793"/>
              <a:ext cx="252" cy="125"/>
            </a:xfrm>
            <a:prstGeom prst="rect">
              <a:avLst/>
            </a:prstGeom>
            <a:noFill/>
            <a:ln w="9525" algn="ctr">
              <a:noFill/>
              <a:miter lim="800000"/>
              <a:headEnd/>
              <a:tailEnd/>
            </a:ln>
          </p:spPr>
          <p:txBody>
            <a:bodyPr wrap="none">
              <a:spAutoFit/>
            </a:bodyPr>
            <a:lstStyle/>
            <a:p>
              <a:pPr algn="ctr" eaLnBrk="1" hangingPunct="1"/>
              <a:r>
                <a:rPr lang="en-US" sz="700"/>
                <a:t>1NBJ</a:t>
              </a:r>
              <a:endParaRPr lang="en-US"/>
            </a:p>
          </p:txBody>
        </p:sp>
        <p:sp>
          <p:nvSpPr>
            <p:cNvPr id="73809" name="Line 257"/>
            <p:cNvSpPr>
              <a:spLocks noChangeShapeType="1"/>
            </p:cNvSpPr>
            <p:nvPr/>
          </p:nvSpPr>
          <p:spPr bwMode="auto">
            <a:xfrm flipV="1">
              <a:off x="4274" y="3096"/>
              <a:ext cx="259" cy="4"/>
            </a:xfrm>
            <a:prstGeom prst="line">
              <a:avLst/>
            </a:prstGeom>
            <a:noFill/>
            <a:ln w="9525">
              <a:solidFill>
                <a:schemeClr val="tx1"/>
              </a:solidFill>
              <a:prstDash val="dashDot"/>
              <a:round/>
              <a:headEnd/>
              <a:tailEnd/>
            </a:ln>
          </p:spPr>
          <p:txBody>
            <a:bodyPr wrap="none" anchor="ctr"/>
            <a:lstStyle/>
            <a:p>
              <a:endParaRPr lang="en-US"/>
            </a:p>
          </p:txBody>
        </p:sp>
        <p:sp>
          <p:nvSpPr>
            <p:cNvPr id="73810" name="Line 258"/>
            <p:cNvSpPr>
              <a:spLocks noChangeShapeType="1"/>
            </p:cNvSpPr>
            <p:nvPr/>
          </p:nvSpPr>
          <p:spPr bwMode="auto">
            <a:xfrm flipV="1">
              <a:off x="4794" y="3367"/>
              <a:ext cx="431" cy="0"/>
            </a:xfrm>
            <a:prstGeom prst="line">
              <a:avLst/>
            </a:prstGeom>
            <a:noFill/>
            <a:ln w="57150">
              <a:solidFill>
                <a:schemeClr val="tx1"/>
              </a:solidFill>
              <a:round/>
              <a:headEnd/>
              <a:tailEnd/>
            </a:ln>
          </p:spPr>
          <p:txBody>
            <a:bodyPr wrap="none" anchor="ctr"/>
            <a:lstStyle/>
            <a:p>
              <a:endParaRPr lang="en-US"/>
            </a:p>
          </p:txBody>
        </p:sp>
        <p:grpSp>
          <p:nvGrpSpPr>
            <p:cNvPr id="73811" name="Group 259"/>
            <p:cNvGrpSpPr>
              <a:grpSpLocks/>
            </p:cNvGrpSpPr>
            <p:nvPr/>
          </p:nvGrpSpPr>
          <p:grpSpPr bwMode="auto">
            <a:xfrm>
              <a:off x="4854" y="2957"/>
              <a:ext cx="61" cy="424"/>
              <a:chOff x="774" y="3063"/>
              <a:chExt cx="60" cy="339"/>
            </a:xfrm>
          </p:grpSpPr>
          <p:grpSp>
            <p:nvGrpSpPr>
              <p:cNvPr id="73866" name="Group 260"/>
              <p:cNvGrpSpPr>
                <a:grpSpLocks/>
              </p:cNvGrpSpPr>
              <p:nvPr/>
            </p:nvGrpSpPr>
            <p:grpSpPr bwMode="auto">
              <a:xfrm>
                <a:off x="774" y="3157"/>
                <a:ext cx="60" cy="245"/>
                <a:chOff x="642" y="3259"/>
                <a:chExt cx="60" cy="245"/>
              </a:xfrm>
            </p:grpSpPr>
            <p:sp>
              <p:nvSpPr>
                <p:cNvPr id="73868" name="Line 261"/>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3869" name="Arc 262"/>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3867" name="Line 263"/>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812" name="Group 264"/>
            <p:cNvGrpSpPr>
              <a:grpSpLocks/>
            </p:cNvGrpSpPr>
            <p:nvPr/>
          </p:nvGrpSpPr>
          <p:grpSpPr bwMode="auto">
            <a:xfrm>
              <a:off x="5113" y="2943"/>
              <a:ext cx="62" cy="423"/>
              <a:chOff x="774" y="3063"/>
              <a:chExt cx="60" cy="339"/>
            </a:xfrm>
          </p:grpSpPr>
          <p:grpSp>
            <p:nvGrpSpPr>
              <p:cNvPr id="73862" name="Group 265"/>
              <p:cNvGrpSpPr>
                <a:grpSpLocks/>
              </p:cNvGrpSpPr>
              <p:nvPr/>
            </p:nvGrpSpPr>
            <p:grpSpPr bwMode="auto">
              <a:xfrm>
                <a:off x="774" y="3157"/>
                <a:ext cx="60" cy="245"/>
                <a:chOff x="642" y="3259"/>
                <a:chExt cx="60" cy="245"/>
              </a:xfrm>
            </p:grpSpPr>
            <p:sp>
              <p:nvSpPr>
                <p:cNvPr id="73864" name="Line 266"/>
                <p:cNvSpPr>
                  <a:spLocks noChangeShapeType="1"/>
                </p:cNvSpPr>
                <p:nvPr/>
              </p:nvSpPr>
              <p:spPr bwMode="auto">
                <a:xfrm flipH="1">
                  <a:off x="653" y="3312"/>
                  <a:ext cx="3" cy="192"/>
                </a:xfrm>
                <a:prstGeom prst="line">
                  <a:avLst/>
                </a:prstGeom>
                <a:noFill/>
                <a:ln w="9525">
                  <a:solidFill>
                    <a:schemeClr val="tx1"/>
                  </a:solidFill>
                  <a:round/>
                  <a:headEnd/>
                  <a:tailEnd/>
                </a:ln>
              </p:spPr>
              <p:txBody>
                <a:bodyPr wrap="none" anchor="ctr"/>
                <a:lstStyle/>
                <a:p>
                  <a:endParaRPr lang="en-US"/>
                </a:p>
              </p:txBody>
            </p:sp>
            <p:sp>
              <p:nvSpPr>
                <p:cNvPr id="73865" name="Arc 267"/>
                <p:cNvSpPr>
                  <a:spLocks/>
                </p:cNvSpPr>
                <p:nvPr/>
              </p:nvSpPr>
              <p:spPr bwMode="auto">
                <a:xfrm rot="2939454">
                  <a:off x="640" y="3261"/>
                  <a:ext cx="63" cy="60"/>
                </a:xfrm>
                <a:custGeom>
                  <a:avLst/>
                  <a:gdLst>
                    <a:gd name="T0" fmla="*/ 0 w 24343"/>
                    <a:gd name="T1" fmla="*/ 0 h 21600"/>
                    <a:gd name="T2" fmla="*/ 0 w 24343"/>
                    <a:gd name="T3" fmla="*/ 0 h 21600"/>
                    <a:gd name="T4" fmla="*/ 0 w 24343"/>
                    <a:gd name="T5" fmla="*/ 0 h 21600"/>
                    <a:gd name="T6" fmla="*/ 0 60000 65536"/>
                    <a:gd name="T7" fmla="*/ 0 60000 65536"/>
                    <a:gd name="T8" fmla="*/ 0 60000 65536"/>
                    <a:gd name="T9" fmla="*/ 0 w 24343"/>
                    <a:gd name="T10" fmla="*/ 0 h 21600"/>
                    <a:gd name="T11" fmla="*/ 24343 w 24343"/>
                    <a:gd name="T12" fmla="*/ 21600 h 21600"/>
                  </a:gdLst>
                  <a:ahLst/>
                  <a:cxnLst>
                    <a:cxn ang="T6">
                      <a:pos x="T0" y="T1"/>
                    </a:cxn>
                    <a:cxn ang="T7">
                      <a:pos x="T2" y="T3"/>
                    </a:cxn>
                    <a:cxn ang="T8">
                      <a:pos x="T4" y="T5"/>
                    </a:cxn>
                  </a:cxnLst>
                  <a:rect l="T9" t="T10" r="T11" b="T12"/>
                  <a:pathLst>
                    <a:path w="24343" h="21600" fill="none" extrusionOk="0">
                      <a:moveTo>
                        <a:pt x="-1" y="174"/>
                      </a:moveTo>
                      <a:cubicBezTo>
                        <a:pt x="909" y="58"/>
                        <a:pt x="1825" y="-1"/>
                        <a:pt x="2743" y="0"/>
                      </a:cubicBezTo>
                      <a:cubicBezTo>
                        <a:pt x="14672" y="0"/>
                        <a:pt x="24343" y="9670"/>
                        <a:pt x="24343" y="21600"/>
                      </a:cubicBezTo>
                    </a:path>
                    <a:path w="24343" h="21600" stroke="0" extrusionOk="0">
                      <a:moveTo>
                        <a:pt x="-1" y="174"/>
                      </a:moveTo>
                      <a:cubicBezTo>
                        <a:pt x="909" y="58"/>
                        <a:pt x="1825" y="-1"/>
                        <a:pt x="2743" y="0"/>
                      </a:cubicBezTo>
                      <a:cubicBezTo>
                        <a:pt x="14672" y="0"/>
                        <a:pt x="24343" y="9670"/>
                        <a:pt x="24343" y="21600"/>
                      </a:cubicBezTo>
                      <a:lnTo>
                        <a:pt x="2743" y="21600"/>
                      </a:lnTo>
                      <a:close/>
                    </a:path>
                  </a:pathLst>
                </a:custGeom>
                <a:noFill/>
                <a:ln w="9525">
                  <a:solidFill>
                    <a:schemeClr val="tx1"/>
                  </a:solidFill>
                  <a:round/>
                  <a:headEnd/>
                  <a:tailEnd/>
                </a:ln>
              </p:spPr>
              <p:txBody>
                <a:bodyPr wrap="none" anchor="ctr"/>
                <a:lstStyle/>
                <a:p>
                  <a:endParaRPr lang="en-US"/>
                </a:p>
              </p:txBody>
            </p:sp>
          </p:grpSp>
          <p:sp>
            <p:nvSpPr>
              <p:cNvPr id="73863" name="Line 268"/>
              <p:cNvSpPr>
                <a:spLocks noChangeShapeType="1"/>
              </p:cNvSpPr>
              <p:nvPr/>
            </p:nvSpPr>
            <p:spPr bwMode="auto">
              <a:xfrm flipH="1">
                <a:off x="788" y="3063"/>
                <a:ext cx="0" cy="99"/>
              </a:xfrm>
              <a:prstGeom prst="line">
                <a:avLst/>
              </a:prstGeom>
              <a:noFill/>
              <a:ln w="9525">
                <a:solidFill>
                  <a:schemeClr val="tx1"/>
                </a:solidFill>
                <a:round/>
                <a:headEnd/>
                <a:tailEnd/>
              </a:ln>
            </p:spPr>
            <p:txBody>
              <a:bodyPr wrap="none" anchor="ctr"/>
              <a:lstStyle/>
              <a:p>
                <a:endParaRPr lang="en-US"/>
              </a:p>
            </p:txBody>
          </p:sp>
        </p:grpSp>
        <p:grpSp>
          <p:nvGrpSpPr>
            <p:cNvPr id="73813" name="Group 269"/>
            <p:cNvGrpSpPr>
              <a:grpSpLocks/>
            </p:cNvGrpSpPr>
            <p:nvPr/>
          </p:nvGrpSpPr>
          <p:grpSpPr bwMode="auto">
            <a:xfrm>
              <a:off x="4767" y="1958"/>
              <a:ext cx="216" cy="1014"/>
              <a:chOff x="1131" y="2346"/>
              <a:chExt cx="210" cy="813"/>
            </a:xfrm>
          </p:grpSpPr>
          <p:grpSp>
            <p:nvGrpSpPr>
              <p:cNvPr id="73844" name="Group 270"/>
              <p:cNvGrpSpPr>
                <a:grpSpLocks/>
              </p:cNvGrpSpPr>
              <p:nvPr/>
            </p:nvGrpSpPr>
            <p:grpSpPr bwMode="auto">
              <a:xfrm>
                <a:off x="1131" y="2424"/>
                <a:ext cx="210" cy="222"/>
                <a:chOff x="1176" y="2316"/>
                <a:chExt cx="246" cy="318"/>
              </a:xfrm>
            </p:grpSpPr>
            <p:grpSp>
              <p:nvGrpSpPr>
                <p:cNvPr id="73847" name="Group 271"/>
                <p:cNvGrpSpPr>
                  <a:grpSpLocks/>
                </p:cNvGrpSpPr>
                <p:nvPr/>
              </p:nvGrpSpPr>
              <p:grpSpPr bwMode="auto">
                <a:xfrm>
                  <a:off x="1176" y="2316"/>
                  <a:ext cx="240" cy="144"/>
                  <a:chOff x="1176" y="2316"/>
                  <a:chExt cx="240" cy="144"/>
                </a:xfrm>
              </p:grpSpPr>
              <p:sp>
                <p:nvSpPr>
                  <p:cNvPr id="73856" name="Oval 272"/>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57" name="Oval 273"/>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58" name="Oval 274"/>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59" name="Group 275"/>
                  <p:cNvGrpSpPr>
                    <a:grpSpLocks/>
                  </p:cNvGrpSpPr>
                  <p:nvPr/>
                </p:nvGrpSpPr>
                <p:grpSpPr bwMode="auto">
                  <a:xfrm>
                    <a:off x="1176" y="2316"/>
                    <a:ext cx="240" cy="144"/>
                    <a:chOff x="1176" y="2316"/>
                    <a:chExt cx="240" cy="144"/>
                  </a:xfrm>
                </p:grpSpPr>
                <p:sp>
                  <p:nvSpPr>
                    <p:cNvPr id="73860" name="Oval 276"/>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61" name="Rectangle 277"/>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848" name="Group 278"/>
                <p:cNvGrpSpPr>
                  <a:grpSpLocks/>
                </p:cNvGrpSpPr>
                <p:nvPr/>
              </p:nvGrpSpPr>
              <p:grpSpPr bwMode="auto">
                <a:xfrm rot="10800000">
                  <a:off x="1182" y="2490"/>
                  <a:ext cx="240" cy="144"/>
                  <a:chOff x="1176" y="2316"/>
                  <a:chExt cx="240" cy="144"/>
                </a:xfrm>
              </p:grpSpPr>
              <p:sp>
                <p:nvSpPr>
                  <p:cNvPr id="73850" name="Oval 279"/>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51" name="Oval 280"/>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52" name="Oval 281"/>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53" name="Group 282"/>
                  <p:cNvGrpSpPr>
                    <a:grpSpLocks/>
                  </p:cNvGrpSpPr>
                  <p:nvPr/>
                </p:nvGrpSpPr>
                <p:grpSpPr bwMode="auto">
                  <a:xfrm>
                    <a:off x="1176" y="2316"/>
                    <a:ext cx="240" cy="144"/>
                    <a:chOff x="1176" y="2316"/>
                    <a:chExt cx="240" cy="144"/>
                  </a:xfrm>
                </p:grpSpPr>
                <p:sp>
                  <p:nvSpPr>
                    <p:cNvPr id="73854" name="Oval 283"/>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55" name="Rectangle 284"/>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849" name="Line 285"/>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845" name="Line 286"/>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846" name="Line 287"/>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grpSp>
          <p:nvGrpSpPr>
            <p:cNvPr id="73814" name="Group 288"/>
            <p:cNvGrpSpPr>
              <a:grpSpLocks/>
            </p:cNvGrpSpPr>
            <p:nvPr/>
          </p:nvGrpSpPr>
          <p:grpSpPr bwMode="auto">
            <a:xfrm>
              <a:off x="5027" y="1947"/>
              <a:ext cx="216" cy="1014"/>
              <a:chOff x="1131" y="2346"/>
              <a:chExt cx="210" cy="813"/>
            </a:xfrm>
          </p:grpSpPr>
          <p:grpSp>
            <p:nvGrpSpPr>
              <p:cNvPr id="73826" name="Group 289"/>
              <p:cNvGrpSpPr>
                <a:grpSpLocks/>
              </p:cNvGrpSpPr>
              <p:nvPr/>
            </p:nvGrpSpPr>
            <p:grpSpPr bwMode="auto">
              <a:xfrm>
                <a:off x="1131" y="2424"/>
                <a:ext cx="210" cy="222"/>
                <a:chOff x="1176" y="2316"/>
                <a:chExt cx="246" cy="318"/>
              </a:xfrm>
            </p:grpSpPr>
            <p:grpSp>
              <p:nvGrpSpPr>
                <p:cNvPr id="73829" name="Group 290"/>
                <p:cNvGrpSpPr>
                  <a:grpSpLocks/>
                </p:cNvGrpSpPr>
                <p:nvPr/>
              </p:nvGrpSpPr>
              <p:grpSpPr bwMode="auto">
                <a:xfrm>
                  <a:off x="1176" y="2316"/>
                  <a:ext cx="240" cy="144"/>
                  <a:chOff x="1176" y="2316"/>
                  <a:chExt cx="240" cy="144"/>
                </a:xfrm>
              </p:grpSpPr>
              <p:sp>
                <p:nvSpPr>
                  <p:cNvPr id="73838" name="Oval 291"/>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39" name="Oval 292"/>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40" name="Oval 293"/>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41" name="Group 294"/>
                  <p:cNvGrpSpPr>
                    <a:grpSpLocks/>
                  </p:cNvGrpSpPr>
                  <p:nvPr/>
                </p:nvGrpSpPr>
                <p:grpSpPr bwMode="auto">
                  <a:xfrm>
                    <a:off x="1176" y="2316"/>
                    <a:ext cx="240" cy="144"/>
                    <a:chOff x="1176" y="2316"/>
                    <a:chExt cx="240" cy="144"/>
                  </a:xfrm>
                </p:grpSpPr>
                <p:sp>
                  <p:nvSpPr>
                    <p:cNvPr id="73842" name="Oval 295"/>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43" name="Rectangle 296"/>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grpSp>
              <p:nvGrpSpPr>
                <p:cNvPr id="73830" name="Group 297"/>
                <p:cNvGrpSpPr>
                  <a:grpSpLocks/>
                </p:cNvGrpSpPr>
                <p:nvPr/>
              </p:nvGrpSpPr>
              <p:grpSpPr bwMode="auto">
                <a:xfrm rot="10800000">
                  <a:off x="1182" y="2490"/>
                  <a:ext cx="240" cy="144"/>
                  <a:chOff x="1176" y="2316"/>
                  <a:chExt cx="240" cy="144"/>
                </a:xfrm>
              </p:grpSpPr>
              <p:sp>
                <p:nvSpPr>
                  <p:cNvPr id="73832" name="Oval 298"/>
                  <p:cNvSpPr>
                    <a:spLocks noChangeArrowheads="1"/>
                  </p:cNvSpPr>
                  <p:nvPr/>
                </p:nvSpPr>
                <p:spPr bwMode="auto">
                  <a:xfrm>
                    <a:off x="1200"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33" name="Oval 299"/>
                  <p:cNvSpPr>
                    <a:spLocks noChangeArrowheads="1"/>
                  </p:cNvSpPr>
                  <p:nvPr/>
                </p:nvSpPr>
                <p:spPr bwMode="auto">
                  <a:xfrm>
                    <a:off x="1296"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34" name="Oval 300"/>
                  <p:cNvSpPr>
                    <a:spLocks noChangeArrowheads="1"/>
                  </p:cNvSpPr>
                  <p:nvPr/>
                </p:nvSpPr>
                <p:spPr bwMode="auto">
                  <a:xfrm>
                    <a:off x="1344"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grpSp>
                <p:nvGrpSpPr>
                  <p:cNvPr id="73835" name="Group 301"/>
                  <p:cNvGrpSpPr>
                    <a:grpSpLocks/>
                  </p:cNvGrpSpPr>
                  <p:nvPr/>
                </p:nvGrpSpPr>
                <p:grpSpPr bwMode="auto">
                  <a:xfrm>
                    <a:off x="1176" y="2316"/>
                    <a:ext cx="240" cy="144"/>
                    <a:chOff x="1176" y="2316"/>
                    <a:chExt cx="240" cy="144"/>
                  </a:xfrm>
                </p:grpSpPr>
                <p:sp>
                  <p:nvSpPr>
                    <p:cNvPr id="73836" name="Oval 302"/>
                    <p:cNvSpPr>
                      <a:spLocks noChangeArrowheads="1"/>
                    </p:cNvSpPr>
                    <p:nvPr/>
                  </p:nvSpPr>
                  <p:spPr bwMode="auto">
                    <a:xfrm>
                      <a:off x="1248" y="2346"/>
                      <a:ext cx="56" cy="114"/>
                    </a:xfrm>
                    <a:prstGeom prst="ellipse">
                      <a:avLst/>
                    </a:prstGeom>
                    <a:solidFill>
                      <a:schemeClr val="bg1"/>
                    </a:solidFill>
                    <a:ln w="9525" algn="ctr">
                      <a:solidFill>
                        <a:schemeClr val="tx1"/>
                      </a:solidFill>
                      <a:round/>
                      <a:headEnd/>
                      <a:tailEnd/>
                    </a:ln>
                  </p:spPr>
                  <p:txBody>
                    <a:bodyPr wrap="none" anchor="ctr"/>
                    <a:lstStyle/>
                    <a:p>
                      <a:endParaRPr lang="en-US"/>
                    </a:p>
                  </p:txBody>
                </p:sp>
                <p:sp>
                  <p:nvSpPr>
                    <p:cNvPr id="73837" name="Rectangle 303"/>
                    <p:cNvSpPr>
                      <a:spLocks noChangeArrowheads="1"/>
                    </p:cNvSpPr>
                    <p:nvPr/>
                  </p:nvSpPr>
                  <p:spPr bwMode="auto">
                    <a:xfrm>
                      <a:off x="1176" y="2316"/>
                      <a:ext cx="240" cy="96"/>
                    </a:xfrm>
                    <a:prstGeom prst="rect">
                      <a:avLst/>
                    </a:prstGeom>
                    <a:solidFill>
                      <a:schemeClr val="bg1"/>
                    </a:solidFill>
                    <a:ln w="9525" algn="ctr">
                      <a:noFill/>
                      <a:miter lim="800000"/>
                      <a:headEnd/>
                      <a:tailEnd/>
                    </a:ln>
                  </p:spPr>
                  <p:txBody>
                    <a:bodyPr wrap="none" anchor="ctr"/>
                    <a:lstStyle/>
                    <a:p>
                      <a:endParaRPr lang="en-US"/>
                    </a:p>
                  </p:txBody>
                </p:sp>
              </p:grpSp>
            </p:grpSp>
            <p:sp>
              <p:nvSpPr>
                <p:cNvPr id="73831" name="Line 304"/>
                <p:cNvSpPr>
                  <a:spLocks noChangeShapeType="1"/>
                </p:cNvSpPr>
                <p:nvPr/>
              </p:nvSpPr>
              <p:spPr bwMode="auto">
                <a:xfrm flipV="1">
                  <a:off x="1206" y="2370"/>
                  <a:ext cx="216" cy="204"/>
                </a:xfrm>
                <a:prstGeom prst="line">
                  <a:avLst/>
                </a:prstGeom>
                <a:noFill/>
                <a:ln w="9525">
                  <a:solidFill>
                    <a:schemeClr val="tx1"/>
                  </a:solidFill>
                  <a:round/>
                  <a:headEnd/>
                  <a:tailEnd type="triangle" w="med" len="med"/>
                </a:ln>
              </p:spPr>
              <p:txBody>
                <a:bodyPr wrap="none" anchor="ctr"/>
                <a:lstStyle/>
                <a:p>
                  <a:endParaRPr lang="en-US"/>
                </a:p>
              </p:txBody>
            </p:sp>
          </p:grpSp>
          <p:sp>
            <p:nvSpPr>
              <p:cNvPr id="73827" name="Line 305"/>
              <p:cNvSpPr>
                <a:spLocks noChangeShapeType="1"/>
              </p:cNvSpPr>
              <p:nvPr/>
            </p:nvSpPr>
            <p:spPr bwMode="auto">
              <a:xfrm flipH="1">
                <a:off x="1229" y="2568"/>
                <a:ext cx="6" cy="591"/>
              </a:xfrm>
              <a:prstGeom prst="line">
                <a:avLst/>
              </a:prstGeom>
              <a:noFill/>
              <a:ln w="9525">
                <a:solidFill>
                  <a:schemeClr val="tx1"/>
                </a:solidFill>
                <a:round/>
                <a:headEnd/>
                <a:tailEnd/>
              </a:ln>
            </p:spPr>
            <p:txBody>
              <a:bodyPr wrap="none" anchor="ctr"/>
              <a:lstStyle/>
              <a:p>
                <a:endParaRPr lang="en-US"/>
              </a:p>
            </p:txBody>
          </p:sp>
          <p:sp>
            <p:nvSpPr>
              <p:cNvPr id="73828" name="Line 306"/>
              <p:cNvSpPr>
                <a:spLocks noChangeShapeType="1"/>
              </p:cNvSpPr>
              <p:nvPr/>
            </p:nvSpPr>
            <p:spPr bwMode="auto">
              <a:xfrm flipV="1">
                <a:off x="1239" y="2346"/>
                <a:ext cx="0" cy="147"/>
              </a:xfrm>
              <a:prstGeom prst="line">
                <a:avLst/>
              </a:prstGeom>
              <a:noFill/>
              <a:ln w="9525">
                <a:solidFill>
                  <a:schemeClr val="tx1"/>
                </a:solidFill>
                <a:round/>
                <a:headEnd type="triangle" w="med" len="med"/>
                <a:tailEnd/>
              </a:ln>
            </p:spPr>
            <p:txBody>
              <a:bodyPr wrap="none" anchor="ctr"/>
              <a:lstStyle/>
              <a:p>
                <a:endParaRPr lang="en-US"/>
              </a:p>
            </p:txBody>
          </p:sp>
        </p:grpSp>
        <p:sp>
          <p:nvSpPr>
            <p:cNvPr id="73815" name="Text Box 307"/>
            <p:cNvSpPr txBox="1">
              <a:spLocks noChangeArrowheads="1"/>
            </p:cNvSpPr>
            <p:nvPr/>
          </p:nvSpPr>
          <p:spPr bwMode="auto">
            <a:xfrm>
              <a:off x="4997" y="1786"/>
              <a:ext cx="261" cy="124"/>
            </a:xfrm>
            <a:prstGeom prst="rect">
              <a:avLst/>
            </a:prstGeom>
            <a:noFill/>
            <a:ln w="9525" algn="ctr">
              <a:noFill/>
              <a:miter lim="800000"/>
              <a:headEnd/>
              <a:tailEnd/>
            </a:ln>
          </p:spPr>
          <p:txBody>
            <a:bodyPr wrap="none">
              <a:spAutoFit/>
            </a:bodyPr>
            <a:lstStyle/>
            <a:p>
              <a:pPr algn="ctr" eaLnBrk="1" hangingPunct="1"/>
              <a:r>
                <a:rPr lang="en-US" sz="700"/>
                <a:t>1NBS</a:t>
              </a:r>
              <a:endParaRPr lang="en-US"/>
            </a:p>
          </p:txBody>
        </p:sp>
        <p:sp>
          <p:nvSpPr>
            <p:cNvPr id="73816" name="Line 308"/>
            <p:cNvSpPr>
              <a:spLocks noChangeShapeType="1"/>
            </p:cNvSpPr>
            <p:nvPr/>
          </p:nvSpPr>
          <p:spPr bwMode="auto">
            <a:xfrm flipV="1">
              <a:off x="4900" y="3100"/>
              <a:ext cx="259" cy="3"/>
            </a:xfrm>
            <a:prstGeom prst="line">
              <a:avLst/>
            </a:prstGeom>
            <a:noFill/>
            <a:ln w="9525">
              <a:solidFill>
                <a:schemeClr val="tx1"/>
              </a:solidFill>
              <a:prstDash val="dashDot"/>
              <a:round/>
              <a:headEnd/>
              <a:tailEnd/>
            </a:ln>
          </p:spPr>
          <p:txBody>
            <a:bodyPr wrap="none" anchor="ctr"/>
            <a:lstStyle/>
            <a:p>
              <a:endParaRPr lang="en-US"/>
            </a:p>
          </p:txBody>
        </p:sp>
        <p:sp>
          <p:nvSpPr>
            <p:cNvPr id="73817" name="Text Box 309"/>
            <p:cNvSpPr txBox="1">
              <a:spLocks noChangeArrowheads="1"/>
            </p:cNvSpPr>
            <p:nvPr/>
          </p:nvSpPr>
          <p:spPr bwMode="auto">
            <a:xfrm>
              <a:off x="4754" y="1804"/>
              <a:ext cx="264" cy="125"/>
            </a:xfrm>
            <a:prstGeom prst="rect">
              <a:avLst/>
            </a:prstGeom>
            <a:noFill/>
            <a:ln w="9525" algn="ctr">
              <a:noFill/>
              <a:miter lim="800000"/>
              <a:headEnd/>
              <a:tailEnd/>
            </a:ln>
          </p:spPr>
          <p:txBody>
            <a:bodyPr wrap="none">
              <a:spAutoFit/>
            </a:bodyPr>
            <a:lstStyle/>
            <a:p>
              <a:pPr algn="ctr" eaLnBrk="1" hangingPunct="1"/>
              <a:r>
                <a:rPr lang="en-US" sz="700"/>
                <a:t>1NBR</a:t>
              </a:r>
              <a:endParaRPr lang="en-US"/>
            </a:p>
          </p:txBody>
        </p:sp>
        <p:sp>
          <p:nvSpPr>
            <p:cNvPr id="73818" name="Text Box 310"/>
            <p:cNvSpPr txBox="1">
              <a:spLocks noChangeArrowheads="1"/>
            </p:cNvSpPr>
            <p:nvPr/>
          </p:nvSpPr>
          <p:spPr bwMode="auto">
            <a:xfrm>
              <a:off x="4813" y="3396"/>
              <a:ext cx="370" cy="173"/>
            </a:xfrm>
            <a:prstGeom prst="rect">
              <a:avLst/>
            </a:prstGeom>
            <a:noFill/>
            <a:ln w="9525" algn="ctr">
              <a:noFill/>
              <a:miter lim="800000"/>
              <a:headEnd/>
              <a:tailEnd/>
            </a:ln>
          </p:spPr>
          <p:txBody>
            <a:bodyPr wrap="none">
              <a:spAutoFit/>
            </a:bodyPr>
            <a:lstStyle/>
            <a:p>
              <a:pPr algn="ctr" eaLnBrk="1" hangingPunct="1"/>
              <a:r>
                <a:rPr lang="en-US" sz="1200"/>
                <a:t>1NRS</a:t>
              </a:r>
            </a:p>
          </p:txBody>
        </p:sp>
        <p:sp>
          <p:nvSpPr>
            <p:cNvPr id="73819" name="Text Box 311"/>
            <p:cNvSpPr txBox="1">
              <a:spLocks noChangeArrowheads="1"/>
            </p:cNvSpPr>
            <p:nvPr/>
          </p:nvSpPr>
          <p:spPr bwMode="auto">
            <a:xfrm>
              <a:off x="3597" y="3388"/>
              <a:ext cx="424" cy="174"/>
            </a:xfrm>
            <a:prstGeom prst="rect">
              <a:avLst/>
            </a:prstGeom>
            <a:noFill/>
            <a:ln w="9525" algn="ctr">
              <a:noFill/>
              <a:miter lim="800000"/>
              <a:headEnd/>
              <a:tailEnd/>
            </a:ln>
          </p:spPr>
          <p:txBody>
            <a:bodyPr wrap="none">
              <a:spAutoFit/>
            </a:bodyPr>
            <a:lstStyle/>
            <a:p>
              <a:pPr algn="ctr" eaLnBrk="1" hangingPunct="1"/>
              <a:r>
                <a:rPr lang="en-US" sz="1200"/>
                <a:t>1NYC2</a:t>
              </a:r>
              <a:endParaRPr lang="en-US"/>
            </a:p>
          </p:txBody>
        </p:sp>
        <p:sp>
          <p:nvSpPr>
            <p:cNvPr id="73820" name="Text Box 312"/>
            <p:cNvSpPr txBox="1">
              <a:spLocks noChangeArrowheads="1"/>
            </p:cNvSpPr>
            <p:nvPr/>
          </p:nvSpPr>
          <p:spPr bwMode="auto">
            <a:xfrm>
              <a:off x="3038" y="3377"/>
              <a:ext cx="424" cy="172"/>
            </a:xfrm>
            <a:prstGeom prst="rect">
              <a:avLst/>
            </a:prstGeom>
            <a:noFill/>
            <a:ln w="9525" algn="ctr">
              <a:noFill/>
              <a:miter lim="800000"/>
              <a:headEnd/>
              <a:tailEnd/>
            </a:ln>
          </p:spPr>
          <p:txBody>
            <a:bodyPr wrap="none">
              <a:spAutoFit/>
            </a:bodyPr>
            <a:lstStyle/>
            <a:p>
              <a:pPr algn="ctr" eaLnBrk="1" hangingPunct="1"/>
              <a:r>
                <a:rPr lang="en-US" sz="1200"/>
                <a:t>1NY4N</a:t>
              </a:r>
              <a:endParaRPr lang="en-US"/>
            </a:p>
          </p:txBody>
        </p:sp>
        <p:sp>
          <p:nvSpPr>
            <p:cNvPr id="73821" name="Text Box 313"/>
            <p:cNvSpPr txBox="1">
              <a:spLocks noChangeArrowheads="1"/>
            </p:cNvSpPr>
            <p:nvPr/>
          </p:nvSpPr>
          <p:spPr bwMode="auto">
            <a:xfrm>
              <a:off x="2443" y="3384"/>
              <a:ext cx="424" cy="174"/>
            </a:xfrm>
            <a:prstGeom prst="rect">
              <a:avLst/>
            </a:prstGeom>
            <a:noFill/>
            <a:ln w="9525" algn="ctr">
              <a:noFill/>
              <a:miter lim="800000"/>
              <a:headEnd/>
              <a:tailEnd/>
            </a:ln>
          </p:spPr>
          <p:txBody>
            <a:bodyPr wrap="none">
              <a:spAutoFit/>
            </a:bodyPr>
            <a:lstStyle/>
            <a:p>
              <a:pPr algn="ctr" eaLnBrk="1" hangingPunct="1"/>
              <a:r>
                <a:rPr lang="en-US" sz="1200"/>
                <a:t>1NY1N</a:t>
              </a:r>
              <a:endParaRPr lang="en-US"/>
            </a:p>
          </p:txBody>
        </p:sp>
        <p:sp>
          <p:nvSpPr>
            <p:cNvPr id="73822" name="Text Box 314"/>
            <p:cNvSpPr txBox="1">
              <a:spLocks noChangeArrowheads="1"/>
            </p:cNvSpPr>
            <p:nvPr/>
          </p:nvSpPr>
          <p:spPr bwMode="auto">
            <a:xfrm>
              <a:off x="1752" y="3381"/>
              <a:ext cx="371" cy="173"/>
            </a:xfrm>
            <a:prstGeom prst="rect">
              <a:avLst/>
            </a:prstGeom>
            <a:noFill/>
            <a:ln w="9525" algn="ctr">
              <a:noFill/>
              <a:miter lim="800000"/>
              <a:headEnd/>
              <a:tailEnd/>
            </a:ln>
          </p:spPr>
          <p:txBody>
            <a:bodyPr wrap="none">
              <a:spAutoFit/>
            </a:bodyPr>
            <a:lstStyle/>
            <a:p>
              <a:pPr algn="ctr" eaLnBrk="1" hangingPunct="1"/>
              <a:r>
                <a:rPr lang="en-US" sz="1200"/>
                <a:t>1NYR</a:t>
              </a:r>
              <a:endParaRPr lang="en-US"/>
            </a:p>
          </p:txBody>
        </p:sp>
        <p:sp>
          <p:nvSpPr>
            <p:cNvPr id="73823" name="Text Box 315"/>
            <p:cNvSpPr txBox="1">
              <a:spLocks noChangeArrowheads="1"/>
            </p:cNvSpPr>
            <p:nvPr/>
          </p:nvSpPr>
          <p:spPr bwMode="auto">
            <a:xfrm>
              <a:off x="1105" y="3377"/>
              <a:ext cx="367" cy="172"/>
            </a:xfrm>
            <a:prstGeom prst="rect">
              <a:avLst/>
            </a:prstGeom>
            <a:noFill/>
            <a:ln w="9525" algn="ctr">
              <a:noFill/>
              <a:miter lim="800000"/>
              <a:headEnd/>
              <a:tailEnd/>
            </a:ln>
          </p:spPr>
          <p:txBody>
            <a:bodyPr wrap="none">
              <a:spAutoFit/>
            </a:bodyPr>
            <a:lstStyle/>
            <a:p>
              <a:pPr algn="ctr" eaLnBrk="1" hangingPunct="1"/>
              <a:r>
                <a:rPr lang="en-US" sz="1200"/>
                <a:t>1NYS</a:t>
              </a:r>
              <a:endParaRPr lang="en-US"/>
            </a:p>
          </p:txBody>
        </p:sp>
        <p:sp>
          <p:nvSpPr>
            <p:cNvPr id="73824" name="Text Box 316"/>
            <p:cNvSpPr txBox="1">
              <a:spLocks noChangeArrowheads="1"/>
            </p:cNvSpPr>
            <p:nvPr/>
          </p:nvSpPr>
          <p:spPr bwMode="auto">
            <a:xfrm>
              <a:off x="489" y="3377"/>
              <a:ext cx="424" cy="172"/>
            </a:xfrm>
            <a:prstGeom prst="rect">
              <a:avLst/>
            </a:prstGeom>
            <a:noFill/>
            <a:ln w="9525" algn="ctr">
              <a:noFill/>
              <a:miter lim="800000"/>
              <a:headEnd/>
              <a:tailEnd/>
            </a:ln>
          </p:spPr>
          <p:txBody>
            <a:bodyPr wrap="none">
              <a:spAutoFit/>
            </a:bodyPr>
            <a:lstStyle/>
            <a:p>
              <a:pPr algn="ctr" eaLnBrk="1" hangingPunct="1"/>
              <a:r>
                <a:rPr lang="en-US" sz="1200"/>
                <a:t>1NY2N</a:t>
              </a:r>
              <a:endParaRPr lang="en-US"/>
            </a:p>
          </p:txBody>
        </p:sp>
        <p:sp>
          <p:nvSpPr>
            <p:cNvPr id="73825" name="Text Box 317"/>
            <p:cNvSpPr txBox="1">
              <a:spLocks noChangeArrowheads="1"/>
            </p:cNvSpPr>
            <p:nvPr/>
          </p:nvSpPr>
          <p:spPr bwMode="auto">
            <a:xfrm>
              <a:off x="1859" y="441"/>
              <a:ext cx="1836" cy="231"/>
            </a:xfrm>
            <a:prstGeom prst="rect">
              <a:avLst/>
            </a:prstGeom>
            <a:noFill/>
            <a:ln w="9525" algn="ctr">
              <a:noFill/>
              <a:miter lim="800000"/>
              <a:headEnd/>
              <a:tailEnd/>
            </a:ln>
          </p:spPr>
          <p:txBody>
            <a:bodyPr wrap="none">
              <a:spAutoFit/>
            </a:bodyPr>
            <a:lstStyle/>
            <a:p>
              <a:pPr algn="ctr" eaLnBrk="1" hangingPunct="1"/>
              <a:r>
                <a:rPr lang="en-US"/>
                <a:t>120V Essential AC System</a:t>
              </a: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ChangeArrowheads="1"/>
          </p:cNvSpPr>
          <p:nvPr/>
        </p:nvSpPr>
        <p:spPr bwMode="auto">
          <a:xfrm>
            <a:off x="306388" y="4657725"/>
            <a:ext cx="8215312" cy="881063"/>
          </a:xfrm>
          <a:prstGeom prst="rect">
            <a:avLst/>
          </a:prstGeom>
          <a:solidFill>
            <a:schemeClr val="bg1"/>
          </a:solidFill>
          <a:ln w="57150" cmpd="thickThin">
            <a:solidFill>
              <a:srgbClr val="FF0000"/>
            </a:solidFill>
            <a:miter lim="800000"/>
            <a:headEnd/>
            <a:tailEnd/>
          </a:ln>
        </p:spPr>
        <p:txBody>
          <a:bodyPr wrap="none" anchor="ctr"/>
          <a:lstStyle/>
          <a:p>
            <a:endParaRPr lang="en-US"/>
          </a:p>
        </p:txBody>
      </p:sp>
      <p:sp>
        <p:nvSpPr>
          <p:cNvPr id="3077" name="Rectangle 3"/>
          <p:cNvSpPr>
            <a:spLocks noChangeArrowheads="1"/>
          </p:cNvSpPr>
          <p:nvPr/>
        </p:nvSpPr>
        <p:spPr bwMode="auto">
          <a:xfrm>
            <a:off x="3238500" y="5610225"/>
            <a:ext cx="2419350" cy="366713"/>
          </a:xfrm>
          <a:prstGeom prst="rect">
            <a:avLst/>
          </a:prstGeom>
          <a:noFill/>
          <a:ln w="9525">
            <a:noFill/>
            <a:miter lim="800000"/>
            <a:headEnd/>
            <a:tailEnd/>
          </a:ln>
        </p:spPr>
        <p:txBody>
          <a:bodyPr wrap="none">
            <a:spAutoFit/>
          </a:bodyPr>
          <a:lstStyle/>
          <a:p>
            <a:r>
              <a:rPr lang="en-US" b="1"/>
              <a:t>120V AC  CLASS  1E</a:t>
            </a:r>
          </a:p>
        </p:txBody>
      </p:sp>
      <p:sp>
        <p:nvSpPr>
          <p:cNvPr id="3078" name="Oval 4"/>
          <p:cNvSpPr>
            <a:spLocks noChangeArrowheads="1"/>
          </p:cNvSpPr>
          <p:nvPr/>
        </p:nvSpPr>
        <p:spPr bwMode="auto">
          <a:xfrm>
            <a:off x="1662113" y="3425825"/>
            <a:ext cx="115887" cy="11906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79" name="AutoShape 5"/>
          <p:cNvSpPr>
            <a:spLocks noChangeArrowheads="1"/>
          </p:cNvSpPr>
          <p:nvPr/>
        </p:nvSpPr>
        <p:spPr bwMode="auto">
          <a:xfrm flipV="1">
            <a:off x="1609725" y="3424238"/>
            <a:ext cx="114300"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080" name="Oval 6"/>
          <p:cNvSpPr>
            <a:spLocks noChangeArrowheads="1"/>
          </p:cNvSpPr>
          <p:nvPr/>
        </p:nvSpPr>
        <p:spPr bwMode="auto">
          <a:xfrm>
            <a:off x="1695450" y="3406775"/>
            <a:ext cx="46038"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81" name="Oval 7"/>
          <p:cNvSpPr>
            <a:spLocks noChangeArrowheads="1"/>
          </p:cNvSpPr>
          <p:nvPr/>
        </p:nvSpPr>
        <p:spPr bwMode="auto">
          <a:xfrm>
            <a:off x="1695450" y="3530600"/>
            <a:ext cx="46038" cy="365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82" name="Oval 8"/>
          <p:cNvSpPr>
            <a:spLocks noChangeArrowheads="1"/>
          </p:cNvSpPr>
          <p:nvPr/>
        </p:nvSpPr>
        <p:spPr bwMode="auto">
          <a:xfrm>
            <a:off x="904875" y="3425825"/>
            <a:ext cx="115888" cy="11906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83" name="AutoShape 9"/>
          <p:cNvSpPr>
            <a:spLocks noChangeArrowheads="1"/>
          </p:cNvSpPr>
          <p:nvPr/>
        </p:nvSpPr>
        <p:spPr bwMode="auto">
          <a:xfrm flipV="1">
            <a:off x="854075" y="3424238"/>
            <a:ext cx="114300"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084" name="Oval 10"/>
          <p:cNvSpPr>
            <a:spLocks noChangeArrowheads="1"/>
          </p:cNvSpPr>
          <p:nvPr/>
        </p:nvSpPr>
        <p:spPr bwMode="auto">
          <a:xfrm>
            <a:off x="939800" y="3406775"/>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85" name="Line 11"/>
          <p:cNvSpPr>
            <a:spLocks noChangeShapeType="1"/>
          </p:cNvSpPr>
          <p:nvPr/>
        </p:nvSpPr>
        <p:spPr bwMode="auto">
          <a:xfrm>
            <a:off x="957263" y="3567113"/>
            <a:ext cx="0" cy="130175"/>
          </a:xfrm>
          <a:prstGeom prst="line">
            <a:avLst/>
          </a:prstGeom>
          <a:noFill/>
          <a:ln w="19050">
            <a:solidFill>
              <a:srgbClr val="0000FF"/>
            </a:solidFill>
            <a:round/>
            <a:headEnd/>
            <a:tailEnd/>
          </a:ln>
        </p:spPr>
        <p:txBody>
          <a:bodyPr wrap="none" anchor="ctr"/>
          <a:lstStyle/>
          <a:p>
            <a:endParaRPr lang="en-US"/>
          </a:p>
        </p:txBody>
      </p:sp>
      <p:sp>
        <p:nvSpPr>
          <p:cNvPr id="3086" name="Line 12"/>
          <p:cNvSpPr>
            <a:spLocks noChangeShapeType="1"/>
          </p:cNvSpPr>
          <p:nvPr/>
        </p:nvSpPr>
        <p:spPr bwMode="auto">
          <a:xfrm>
            <a:off x="1712913" y="3567113"/>
            <a:ext cx="0" cy="130175"/>
          </a:xfrm>
          <a:prstGeom prst="line">
            <a:avLst/>
          </a:prstGeom>
          <a:noFill/>
          <a:ln w="19050">
            <a:solidFill>
              <a:srgbClr val="0000FF"/>
            </a:solidFill>
            <a:round/>
            <a:headEnd/>
            <a:tailEnd/>
          </a:ln>
        </p:spPr>
        <p:txBody>
          <a:bodyPr wrap="none" anchor="ctr"/>
          <a:lstStyle/>
          <a:p>
            <a:endParaRPr lang="en-US"/>
          </a:p>
        </p:txBody>
      </p:sp>
      <p:sp>
        <p:nvSpPr>
          <p:cNvPr id="3087" name="Line 13"/>
          <p:cNvSpPr>
            <a:spLocks noChangeShapeType="1"/>
          </p:cNvSpPr>
          <p:nvPr/>
        </p:nvSpPr>
        <p:spPr bwMode="auto">
          <a:xfrm>
            <a:off x="1712913" y="3175000"/>
            <a:ext cx="0" cy="231775"/>
          </a:xfrm>
          <a:prstGeom prst="line">
            <a:avLst/>
          </a:prstGeom>
          <a:noFill/>
          <a:ln w="19050">
            <a:solidFill>
              <a:srgbClr val="0000FF"/>
            </a:solidFill>
            <a:round/>
            <a:headEnd/>
            <a:tailEnd/>
          </a:ln>
        </p:spPr>
        <p:txBody>
          <a:bodyPr wrap="none" anchor="ctr"/>
          <a:lstStyle/>
          <a:p>
            <a:endParaRPr lang="en-US"/>
          </a:p>
        </p:txBody>
      </p:sp>
      <p:sp>
        <p:nvSpPr>
          <p:cNvPr id="3088" name="Line 14"/>
          <p:cNvSpPr>
            <a:spLocks noChangeShapeType="1"/>
          </p:cNvSpPr>
          <p:nvPr/>
        </p:nvSpPr>
        <p:spPr bwMode="auto">
          <a:xfrm>
            <a:off x="957263" y="3179763"/>
            <a:ext cx="0" cy="227012"/>
          </a:xfrm>
          <a:prstGeom prst="line">
            <a:avLst/>
          </a:prstGeom>
          <a:noFill/>
          <a:ln w="19050">
            <a:solidFill>
              <a:srgbClr val="0000FF"/>
            </a:solidFill>
            <a:round/>
            <a:headEnd/>
            <a:tailEnd/>
          </a:ln>
        </p:spPr>
        <p:txBody>
          <a:bodyPr wrap="none" anchor="ctr"/>
          <a:lstStyle/>
          <a:p>
            <a:endParaRPr lang="en-US"/>
          </a:p>
        </p:txBody>
      </p:sp>
      <p:sp>
        <p:nvSpPr>
          <p:cNvPr id="3089" name="Line 15"/>
          <p:cNvSpPr>
            <a:spLocks noChangeShapeType="1"/>
          </p:cNvSpPr>
          <p:nvPr/>
        </p:nvSpPr>
        <p:spPr bwMode="auto">
          <a:xfrm>
            <a:off x="635000" y="3700463"/>
            <a:ext cx="1811338" cy="0"/>
          </a:xfrm>
          <a:prstGeom prst="line">
            <a:avLst/>
          </a:prstGeom>
          <a:noFill/>
          <a:ln w="31750">
            <a:solidFill>
              <a:srgbClr val="0000FF"/>
            </a:solidFill>
            <a:round/>
            <a:headEnd/>
            <a:tailEnd/>
          </a:ln>
        </p:spPr>
        <p:txBody>
          <a:bodyPr wrap="none" anchor="ctr"/>
          <a:lstStyle/>
          <a:p>
            <a:endParaRPr lang="en-US"/>
          </a:p>
        </p:txBody>
      </p:sp>
      <p:sp>
        <p:nvSpPr>
          <p:cNvPr id="3090" name="Oval 16"/>
          <p:cNvSpPr>
            <a:spLocks noChangeArrowheads="1"/>
          </p:cNvSpPr>
          <p:nvPr/>
        </p:nvSpPr>
        <p:spPr bwMode="auto">
          <a:xfrm>
            <a:off x="750888" y="3849688"/>
            <a:ext cx="117475" cy="11906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91" name="AutoShape 17"/>
          <p:cNvSpPr>
            <a:spLocks noChangeArrowheads="1"/>
          </p:cNvSpPr>
          <p:nvPr/>
        </p:nvSpPr>
        <p:spPr bwMode="auto">
          <a:xfrm flipV="1">
            <a:off x="698500" y="3849688"/>
            <a:ext cx="115888"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092" name="Line 18"/>
          <p:cNvSpPr>
            <a:spLocks noChangeShapeType="1"/>
          </p:cNvSpPr>
          <p:nvPr/>
        </p:nvSpPr>
        <p:spPr bwMode="auto">
          <a:xfrm>
            <a:off x="803275" y="3700463"/>
            <a:ext cx="0" cy="130175"/>
          </a:xfrm>
          <a:prstGeom prst="line">
            <a:avLst/>
          </a:prstGeom>
          <a:noFill/>
          <a:ln w="19050">
            <a:solidFill>
              <a:srgbClr val="0000FF"/>
            </a:solidFill>
            <a:round/>
            <a:headEnd/>
            <a:tailEnd/>
          </a:ln>
        </p:spPr>
        <p:txBody>
          <a:bodyPr wrap="none" anchor="ctr"/>
          <a:lstStyle/>
          <a:p>
            <a:endParaRPr lang="en-US"/>
          </a:p>
        </p:txBody>
      </p:sp>
      <p:sp>
        <p:nvSpPr>
          <p:cNvPr id="3093" name="Line 19"/>
          <p:cNvSpPr>
            <a:spLocks noChangeShapeType="1"/>
          </p:cNvSpPr>
          <p:nvPr/>
        </p:nvSpPr>
        <p:spPr bwMode="auto">
          <a:xfrm>
            <a:off x="803275" y="3992563"/>
            <a:ext cx="0" cy="730250"/>
          </a:xfrm>
          <a:prstGeom prst="line">
            <a:avLst/>
          </a:prstGeom>
          <a:noFill/>
          <a:ln w="19050">
            <a:solidFill>
              <a:srgbClr val="0000FF"/>
            </a:solidFill>
            <a:round/>
            <a:headEnd/>
            <a:tailEnd/>
          </a:ln>
        </p:spPr>
        <p:txBody>
          <a:bodyPr wrap="none" anchor="ctr"/>
          <a:lstStyle/>
          <a:p>
            <a:endParaRPr lang="en-US"/>
          </a:p>
        </p:txBody>
      </p:sp>
      <p:sp>
        <p:nvSpPr>
          <p:cNvPr id="3094" name="Rectangle 20"/>
          <p:cNvSpPr>
            <a:spLocks noChangeArrowheads="1"/>
          </p:cNvSpPr>
          <p:nvPr/>
        </p:nvSpPr>
        <p:spPr bwMode="auto">
          <a:xfrm>
            <a:off x="1427163" y="1004888"/>
            <a:ext cx="6662737" cy="1057275"/>
          </a:xfrm>
          <a:prstGeom prst="rect">
            <a:avLst/>
          </a:prstGeom>
          <a:solidFill>
            <a:schemeClr val="bg1"/>
          </a:solidFill>
          <a:ln w="9525" algn="ctr">
            <a:solidFill>
              <a:schemeClr val="tx1"/>
            </a:solidFill>
            <a:prstDash val="dashDot"/>
            <a:miter lim="800000"/>
            <a:headEnd/>
            <a:tailEnd/>
          </a:ln>
        </p:spPr>
        <p:txBody>
          <a:bodyPr wrap="none" anchor="ctr"/>
          <a:lstStyle/>
          <a:p>
            <a:endParaRPr lang="en-US"/>
          </a:p>
        </p:txBody>
      </p:sp>
      <p:sp>
        <p:nvSpPr>
          <p:cNvPr id="3095" name="Line 21"/>
          <p:cNvSpPr>
            <a:spLocks noChangeShapeType="1"/>
          </p:cNvSpPr>
          <p:nvPr/>
        </p:nvSpPr>
        <p:spPr bwMode="auto">
          <a:xfrm>
            <a:off x="7243763" y="2498725"/>
            <a:ext cx="3175" cy="365125"/>
          </a:xfrm>
          <a:prstGeom prst="line">
            <a:avLst/>
          </a:prstGeom>
          <a:noFill/>
          <a:ln w="19050">
            <a:solidFill>
              <a:srgbClr val="008000"/>
            </a:solidFill>
            <a:round/>
            <a:headEnd/>
            <a:tailEnd/>
          </a:ln>
        </p:spPr>
        <p:txBody>
          <a:bodyPr wrap="none" anchor="ctr"/>
          <a:lstStyle/>
          <a:p>
            <a:endParaRPr lang="en-US"/>
          </a:p>
        </p:txBody>
      </p:sp>
      <p:sp>
        <p:nvSpPr>
          <p:cNvPr id="3096" name="Line 22"/>
          <p:cNvSpPr>
            <a:spLocks noChangeShapeType="1"/>
          </p:cNvSpPr>
          <p:nvPr/>
        </p:nvSpPr>
        <p:spPr bwMode="auto">
          <a:xfrm>
            <a:off x="5956300" y="2424113"/>
            <a:ext cx="0" cy="428625"/>
          </a:xfrm>
          <a:prstGeom prst="line">
            <a:avLst/>
          </a:prstGeom>
          <a:noFill/>
          <a:ln w="19050">
            <a:solidFill>
              <a:srgbClr val="FFE118"/>
            </a:solidFill>
            <a:round/>
            <a:headEnd/>
            <a:tailEnd/>
          </a:ln>
        </p:spPr>
        <p:txBody>
          <a:bodyPr wrap="none" anchor="ctr"/>
          <a:lstStyle/>
          <a:p>
            <a:endParaRPr lang="en-US"/>
          </a:p>
        </p:txBody>
      </p:sp>
      <p:sp>
        <p:nvSpPr>
          <p:cNvPr id="3097" name="Line 23"/>
          <p:cNvSpPr>
            <a:spLocks noChangeShapeType="1"/>
          </p:cNvSpPr>
          <p:nvPr/>
        </p:nvSpPr>
        <p:spPr bwMode="auto">
          <a:xfrm>
            <a:off x="5205413" y="2389188"/>
            <a:ext cx="0" cy="506412"/>
          </a:xfrm>
          <a:prstGeom prst="line">
            <a:avLst/>
          </a:prstGeom>
          <a:noFill/>
          <a:ln w="19050">
            <a:solidFill>
              <a:srgbClr val="FFE118"/>
            </a:solidFill>
            <a:round/>
            <a:headEnd/>
            <a:tailEnd/>
          </a:ln>
        </p:spPr>
        <p:txBody>
          <a:bodyPr wrap="none" anchor="ctr"/>
          <a:lstStyle/>
          <a:p>
            <a:endParaRPr lang="en-US"/>
          </a:p>
        </p:txBody>
      </p:sp>
      <p:sp>
        <p:nvSpPr>
          <p:cNvPr id="3098" name="Oval 24"/>
          <p:cNvSpPr>
            <a:spLocks noChangeArrowheads="1"/>
          </p:cNvSpPr>
          <p:nvPr/>
        </p:nvSpPr>
        <p:spPr bwMode="auto">
          <a:xfrm>
            <a:off x="1266825" y="4854575"/>
            <a:ext cx="39688"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99" name="AutoShape 25"/>
          <p:cNvSpPr>
            <a:spLocks noChangeArrowheads="1"/>
          </p:cNvSpPr>
          <p:nvPr/>
        </p:nvSpPr>
        <p:spPr bwMode="auto">
          <a:xfrm flipV="1">
            <a:off x="1265238" y="4832350"/>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00" name="Oval 26"/>
          <p:cNvSpPr>
            <a:spLocks noChangeArrowheads="1"/>
          </p:cNvSpPr>
          <p:nvPr/>
        </p:nvSpPr>
        <p:spPr bwMode="auto">
          <a:xfrm>
            <a:off x="1144588" y="4854575"/>
            <a:ext cx="39687"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101" name="AutoShape 27"/>
          <p:cNvSpPr>
            <a:spLocks noChangeArrowheads="1"/>
          </p:cNvSpPr>
          <p:nvPr/>
        </p:nvSpPr>
        <p:spPr bwMode="auto">
          <a:xfrm flipV="1">
            <a:off x="1144588" y="4832350"/>
            <a:ext cx="39687"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02" name="Oval 28"/>
          <p:cNvSpPr>
            <a:spLocks noChangeArrowheads="1"/>
          </p:cNvSpPr>
          <p:nvPr/>
        </p:nvSpPr>
        <p:spPr bwMode="auto">
          <a:xfrm>
            <a:off x="1265238" y="4908550"/>
            <a:ext cx="39687"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103" name="AutoShape 29"/>
          <p:cNvSpPr>
            <a:spLocks noChangeArrowheads="1"/>
          </p:cNvSpPr>
          <p:nvPr/>
        </p:nvSpPr>
        <p:spPr bwMode="auto">
          <a:xfrm flipV="1">
            <a:off x="1263650" y="4929188"/>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04" name="Line 30"/>
          <p:cNvSpPr>
            <a:spLocks noChangeShapeType="1"/>
          </p:cNvSpPr>
          <p:nvPr/>
        </p:nvSpPr>
        <p:spPr bwMode="auto">
          <a:xfrm>
            <a:off x="4914900" y="3717925"/>
            <a:ext cx="1781175" cy="0"/>
          </a:xfrm>
          <a:prstGeom prst="line">
            <a:avLst/>
          </a:prstGeom>
          <a:noFill/>
          <a:ln w="31750">
            <a:solidFill>
              <a:srgbClr val="FFE118"/>
            </a:solidFill>
            <a:round/>
            <a:headEnd/>
            <a:tailEnd/>
          </a:ln>
        </p:spPr>
        <p:txBody>
          <a:bodyPr wrap="none" anchor="ctr"/>
          <a:lstStyle/>
          <a:p>
            <a:endParaRPr lang="en-US"/>
          </a:p>
        </p:txBody>
      </p:sp>
      <p:sp>
        <p:nvSpPr>
          <p:cNvPr id="3105" name="Line 31"/>
          <p:cNvSpPr>
            <a:spLocks noChangeShapeType="1"/>
          </p:cNvSpPr>
          <p:nvPr/>
        </p:nvSpPr>
        <p:spPr bwMode="auto">
          <a:xfrm>
            <a:off x="6985000" y="3717925"/>
            <a:ext cx="1781175" cy="0"/>
          </a:xfrm>
          <a:prstGeom prst="line">
            <a:avLst/>
          </a:prstGeom>
          <a:noFill/>
          <a:ln w="31750">
            <a:solidFill>
              <a:srgbClr val="008000"/>
            </a:solidFill>
            <a:round/>
            <a:headEnd/>
            <a:tailEnd/>
          </a:ln>
        </p:spPr>
        <p:txBody>
          <a:bodyPr wrap="none" anchor="ctr"/>
          <a:lstStyle/>
          <a:p>
            <a:endParaRPr lang="en-US"/>
          </a:p>
        </p:txBody>
      </p:sp>
      <p:sp>
        <p:nvSpPr>
          <p:cNvPr id="3106" name="Line 32"/>
          <p:cNvSpPr>
            <a:spLocks noChangeShapeType="1"/>
          </p:cNvSpPr>
          <p:nvPr/>
        </p:nvSpPr>
        <p:spPr bwMode="auto">
          <a:xfrm>
            <a:off x="6102350" y="5073650"/>
            <a:ext cx="0" cy="0"/>
          </a:xfrm>
          <a:prstGeom prst="line">
            <a:avLst/>
          </a:prstGeom>
          <a:noFill/>
          <a:ln w="19050">
            <a:solidFill>
              <a:srgbClr val="000000"/>
            </a:solidFill>
            <a:round/>
            <a:headEnd/>
            <a:tailEnd/>
          </a:ln>
        </p:spPr>
        <p:txBody>
          <a:bodyPr wrap="none" anchor="ctr"/>
          <a:lstStyle/>
          <a:p>
            <a:endParaRPr lang="en-US"/>
          </a:p>
        </p:txBody>
      </p:sp>
      <p:sp>
        <p:nvSpPr>
          <p:cNvPr id="3107" name="Line 33"/>
          <p:cNvSpPr>
            <a:spLocks noChangeShapeType="1"/>
          </p:cNvSpPr>
          <p:nvPr/>
        </p:nvSpPr>
        <p:spPr bwMode="auto">
          <a:xfrm>
            <a:off x="7018338" y="5210175"/>
            <a:ext cx="0" cy="0"/>
          </a:xfrm>
          <a:prstGeom prst="line">
            <a:avLst/>
          </a:prstGeom>
          <a:noFill/>
          <a:ln w="19050">
            <a:solidFill>
              <a:srgbClr val="000000"/>
            </a:solidFill>
            <a:round/>
            <a:headEnd/>
            <a:tailEnd/>
          </a:ln>
        </p:spPr>
        <p:txBody>
          <a:bodyPr wrap="none" anchor="ctr"/>
          <a:lstStyle/>
          <a:p>
            <a:endParaRPr lang="en-US"/>
          </a:p>
        </p:txBody>
      </p:sp>
      <p:sp>
        <p:nvSpPr>
          <p:cNvPr id="3108" name="Oval 34"/>
          <p:cNvSpPr>
            <a:spLocks noChangeArrowheads="1"/>
          </p:cNvSpPr>
          <p:nvPr/>
        </p:nvSpPr>
        <p:spPr bwMode="auto">
          <a:xfrm>
            <a:off x="5180013" y="3446463"/>
            <a:ext cx="112712" cy="11906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09" name="AutoShape 35"/>
          <p:cNvSpPr>
            <a:spLocks noChangeArrowheads="1"/>
          </p:cNvSpPr>
          <p:nvPr/>
        </p:nvSpPr>
        <p:spPr bwMode="auto">
          <a:xfrm flipV="1">
            <a:off x="5129213" y="3444875"/>
            <a:ext cx="114300" cy="13017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10" name="Line 36"/>
          <p:cNvSpPr>
            <a:spLocks noChangeShapeType="1"/>
          </p:cNvSpPr>
          <p:nvPr/>
        </p:nvSpPr>
        <p:spPr bwMode="auto">
          <a:xfrm>
            <a:off x="5232400" y="3243263"/>
            <a:ext cx="0" cy="184150"/>
          </a:xfrm>
          <a:prstGeom prst="line">
            <a:avLst/>
          </a:prstGeom>
          <a:noFill/>
          <a:ln w="19050">
            <a:solidFill>
              <a:srgbClr val="FFE118"/>
            </a:solidFill>
            <a:round/>
            <a:headEnd/>
            <a:tailEnd/>
          </a:ln>
        </p:spPr>
        <p:txBody>
          <a:bodyPr wrap="none" anchor="ctr"/>
          <a:lstStyle/>
          <a:p>
            <a:endParaRPr lang="en-US"/>
          </a:p>
        </p:txBody>
      </p:sp>
      <p:sp>
        <p:nvSpPr>
          <p:cNvPr id="3111" name="Oval 37"/>
          <p:cNvSpPr>
            <a:spLocks noChangeArrowheads="1"/>
          </p:cNvSpPr>
          <p:nvPr/>
        </p:nvSpPr>
        <p:spPr bwMode="auto">
          <a:xfrm>
            <a:off x="5214938" y="3427413"/>
            <a:ext cx="42862" cy="3651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12" name="Line 38"/>
          <p:cNvSpPr>
            <a:spLocks noChangeShapeType="1"/>
          </p:cNvSpPr>
          <p:nvPr/>
        </p:nvSpPr>
        <p:spPr bwMode="auto">
          <a:xfrm>
            <a:off x="5230813" y="3587750"/>
            <a:ext cx="0" cy="127000"/>
          </a:xfrm>
          <a:prstGeom prst="line">
            <a:avLst/>
          </a:prstGeom>
          <a:noFill/>
          <a:ln w="19050">
            <a:solidFill>
              <a:srgbClr val="FFE118"/>
            </a:solidFill>
            <a:round/>
            <a:headEnd/>
            <a:tailEnd/>
          </a:ln>
        </p:spPr>
        <p:txBody>
          <a:bodyPr wrap="none" anchor="ctr"/>
          <a:lstStyle/>
          <a:p>
            <a:endParaRPr lang="en-US"/>
          </a:p>
        </p:txBody>
      </p:sp>
      <p:sp>
        <p:nvSpPr>
          <p:cNvPr id="3113" name="Oval 39"/>
          <p:cNvSpPr>
            <a:spLocks noChangeArrowheads="1"/>
          </p:cNvSpPr>
          <p:nvPr/>
        </p:nvSpPr>
        <p:spPr bwMode="auto">
          <a:xfrm>
            <a:off x="5214938" y="3549650"/>
            <a:ext cx="42862"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14" name="Oval 40"/>
          <p:cNvSpPr>
            <a:spLocks noChangeArrowheads="1"/>
          </p:cNvSpPr>
          <p:nvPr/>
        </p:nvSpPr>
        <p:spPr bwMode="auto">
          <a:xfrm>
            <a:off x="5922963" y="3446463"/>
            <a:ext cx="112712" cy="11906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15" name="AutoShape 41"/>
          <p:cNvSpPr>
            <a:spLocks noChangeArrowheads="1"/>
          </p:cNvSpPr>
          <p:nvPr/>
        </p:nvSpPr>
        <p:spPr bwMode="auto">
          <a:xfrm flipV="1">
            <a:off x="5872163" y="3444875"/>
            <a:ext cx="114300" cy="13017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16" name="Line 42"/>
          <p:cNvSpPr>
            <a:spLocks noChangeShapeType="1"/>
          </p:cNvSpPr>
          <p:nvPr/>
        </p:nvSpPr>
        <p:spPr bwMode="auto">
          <a:xfrm>
            <a:off x="5973763" y="3230563"/>
            <a:ext cx="0" cy="193675"/>
          </a:xfrm>
          <a:prstGeom prst="line">
            <a:avLst/>
          </a:prstGeom>
          <a:noFill/>
          <a:ln w="19050">
            <a:solidFill>
              <a:srgbClr val="FFE118"/>
            </a:solidFill>
            <a:round/>
            <a:headEnd/>
            <a:tailEnd/>
          </a:ln>
        </p:spPr>
        <p:txBody>
          <a:bodyPr wrap="none" anchor="ctr"/>
          <a:lstStyle/>
          <a:p>
            <a:endParaRPr lang="en-US"/>
          </a:p>
        </p:txBody>
      </p:sp>
      <p:sp>
        <p:nvSpPr>
          <p:cNvPr id="3117" name="Oval 43"/>
          <p:cNvSpPr>
            <a:spLocks noChangeArrowheads="1"/>
          </p:cNvSpPr>
          <p:nvPr/>
        </p:nvSpPr>
        <p:spPr bwMode="auto">
          <a:xfrm>
            <a:off x="5957888" y="3427413"/>
            <a:ext cx="44450" cy="3651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18" name="Line 44"/>
          <p:cNvSpPr>
            <a:spLocks noChangeShapeType="1"/>
          </p:cNvSpPr>
          <p:nvPr/>
        </p:nvSpPr>
        <p:spPr bwMode="auto">
          <a:xfrm>
            <a:off x="5973763" y="3587750"/>
            <a:ext cx="0" cy="127000"/>
          </a:xfrm>
          <a:prstGeom prst="line">
            <a:avLst/>
          </a:prstGeom>
          <a:noFill/>
          <a:ln w="19050">
            <a:solidFill>
              <a:srgbClr val="FFE118"/>
            </a:solidFill>
            <a:round/>
            <a:headEnd/>
            <a:tailEnd/>
          </a:ln>
        </p:spPr>
        <p:txBody>
          <a:bodyPr wrap="none" anchor="ctr"/>
          <a:lstStyle/>
          <a:p>
            <a:endParaRPr lang="en-US"/>
          </a:p>
        </p:txBody>
      </p:sp>
      <p:sp>
        <p:nvSpPr>
          <p:cNvPr id="3119" name="Oval 45"/>
          <p:cNvSpPr>
            <a:spLocks noChangeArrowheads="1"/>
          </p:cNvSpPr>
          <p:nvPr/>
        </p:nvSpPr>
        <p:spPr bwMode="auto">
          <a:xfrm>
            <a:off x="5957888" y="3549650"/>
            <a:ext cx="44450"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20" name="Oval 46"/>
          <p:cNvSpPr>
            <a:spLocks noChangeArrowheads="1"/>
          </p:cNvSpPr>
          <p:nvPr/>
        </p:nvSpPr>
        <p:spPr bwMode="auto">
          <a:xfrm>
            <a:off x="7934325" y="3451225"/>
            <a:ext cx="112713"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21" name="AutoShape 47"/>
          <p:cNvSpPr>
            <a:spLocks noChangeArrowheads="1"/>
          </p:cNvSpPr>
          <p:nvPr/>
        </p:nvSpPr>
        <p:spPr bwMode="auto">
          <a:xfrm flipV="1">
            <a:off x="7883525" y="3451225"/>
            <a:ext cx="111125"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22" name="Line 48"/>
          <p:cNvSpPr>
            <a:spLocks noChangeShapeType="1"/>
          </p:cNvSpPr>
          <p:nvPr/>
        </p:nvSpPr>
        <p:spPr bwMode="auto">
          <a:xfrm>
            <a:off x="7985125" y="3238500"/>
            <a:ext cx="0" cy="195263"/>
          </a:xfrm>
          <a:prstGeom prst="line">
            <a:avLst/>
          </a:prstGeom>
          <a:noFill/>
          <a:ln w="19050">
            <a:solidFill>
              <a:srgbClr val="008000"/>
            </a:solidFill>
            <a:round/>
            <a:headEnd/>
            <a:tailEnd/>
          </a:ln>
        </p:spPr>
        <p:txBody>
          <a:bodyPr wrap="none" anchor="ctr"/>
          <a:lstStyle/>
          <a:p>
            <a:endParaRPr lang="en-US"/>
          </a:p>
        </p:txBody>
      </p:sp>
      <p:sp>
        <p:nvSpPr>
          <p:cNvPr id="3123" name="Oval 49"/>
          <p:cNvSpPr>
            <a:spLocks noChangeArrowheads="1"/>
          </p:cNvSpPr>
          <p:nvPr/>
        </p:nvSpPr>
        <p:spPr bwMode="auto">
          <a:xfrm>
            <a:off x="7967663" y="3433763"/>
            <a:ext cx="42862"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24" name="Line 50"/>
          <p:cNvSpPr>
            <a:spLocks noChangeShapeType="1"/>
          </p:cNvSpPr>
          <p:nvPr/>
        </p:nvSpPr>
        <p:spPr bwMode="auto">
          <a:xfrm>
            <a:off x="7985125" y="3590925"/>
            <a:ext cx="0" cy="127000"/>
          </a:xfrm>
          <a:prstGeom prst="line">
            <a:avLst/>
          </a:prstGeom>
          <a:noFill/>
          <a:ln w="19050">
            <a:solidFill>
              <a:srgbClr val="008000"/>
            </a:solidFill>
            <a:round/>
            <a:headEnd/>
            <a:tailEnd/>
          </a:ln>
        </p:spPr>
        <p:txBody>
          <a:bodyPr wrap="none" anchor="ctr"/>
          <a:lstStyle/>
          <a:p>
            <a:endParaRPr lang="en-US"/>
          </a:p>
        </p:txBody>
      </p:sp>
      <p:sp>
        <p:nvSpPr>
          <p:cNvPr id="3125" name="Oval 51"/>
          <p:cNvSpPr>
            <a:spLocks noChangeArrowheads="1"/>
          </p:cNvSpPr>
          <p:nvPr/>
        </p:nvSpPr>
        <p:spPr bwMode="auto">
          <a:xfrm>
            <a:off x="7967663" y="3554413"/>
            <a:ext cx="42862" cy="3651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26" name="Oval 52"/>
          <p:cNvSpPr>
            <a:spLocks noChangeArrowheads="1"/>
          </p:cNvSpPr>
          <p:nvPr/>
        </p:nvSpPr>
        <p:spPr bwMode="auto">
          <a:xfrm>
            <a:off x="7207250" y="3451225"/>
            <a:ext cx="112713" cy="115888"/>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27" name="AutoShape 53"/>
          <p:cNvSpPr>
            <a:spLocks noChangeArrowheads="1"/>
          </p:cNvSpPr>
          <p:nvPr/>
        </p:nvSpPr>
        <p:spPr bwMode="auto">
          <a:xfrm flipV="1">
            <a:off x="7153275" y="3451225"/>
            <a:ext cx="112713"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28" name="Line 54"/>
          <p:cNvSpPr>
            <a:spLocks noChangeShapeType="1"/>
          </p:cNvSpPr>
          <p:nvPr/>
        </p:nvSpPr>
        <p:spPr bwMode="auto">
          <a:xfrm>
            <a:off x="7256463" y="3233738"/>
            <a:ext cx="0" cy="200025"/>
          </a:xfrm>
          <a:prstGeom prst="line">
            <a:avLst/>
          </a:prstGeom>
          <a:noFill/>
          <a:ln w="19050">
            <a:solidFill>
              <a:srgbClr val="008000"/>
            </a:solidFill>
            <a:round/>
            <a:headEnd/>
            <a:tailEnd/>
          </a:ln>
        </p:spPr>
        <p:txBody>
          <a:bodyPr wrap="none" anchor="ctr"/>
          <a:lstStyle/>
          <a:p>
            <a:endParaRPr lang="en-US"/>
          </a:p>
        </p:txBody>
      </p:sp>
      <p:sp>
        <p:nvSpPr>
          <p:cNvPr id="3129" name="Oval 55"/>
          <p:cNvSpPr>
            <a:spLocks noChangeArrowheads="1"/>
          </p:cNvSpPr>
          <p:nvPr/>
        </p:nvSpPr>
        <p:spPr bwMode="auto">
          <a:xfrm>
            <a:off x="7239000" y="3433763"/>
            <a:ext cx="44450" cy="349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30" name="Line 56"/>
          <p:cNvSpPr>
            <a:spLocks noChangeShapeType="1"/>
          </p:cNvSpPr>
          <p:nvPr/>
        </p:nvSpPr>
        <p:spPr bwMode="auto">
          <a:xfrm>
            <a:off x="7256463" y="3590925"/>
            <a:ext cx="0" cy="127000"/>
          </a:xfrm>
          <a:prstGeom prst="line">
            <a:avLst/>
          </a:prstGeom>
          <a:noFill/>
          <a:ln w="19050">
            <a:solidFill>
              <a:srgbClr val="008000"/>
            </a:solidFill>
            <a:round/>
            <a:headEnd/>
            <a:tailEnd/>
          </a:ln>
        </p:spPr>
        <p:txBody>
          <a:bodyPr wrap="none" anchor="ctr"/>
          <a:lstStyle/>
          <a:p>
            <a:endParaRPr lang="en-US"/>
          </a:p>
        </p:txBody>
      </p:sp>
      <p:sp>
        <p:nvSpPr>
          <p:cNvPr id="3131" name="Oval 57"/>
          <p:cNvSpPr>
            <a:spLocks noChangeArrowheads="1"/>
          </p:cNvSpPr>
          <p:nvPr/>
        </p:nvSpPr>
        <p:spPr bwMode="auto">
          <a:xfrm>
            <a:off x="7239000" y="3554413"/>
            <a:ext cx="44450" cy="3651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32" name="Oval 58"/>
          <p:cNvSpPr>
            <a:spLocks noChangeArrowheads="1"/>
          </p:cNvSpPr>
          <p:nvPr/>
        </p:nvSpPr>
        <p:spPr bwMode="auto">
          <a:xfrm>
            <a:off x="8196263" y="3862388"/>
            <a:ext cx="112712"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33" name="AutoShape 59"/>
          <p:cNvSpPr>
            <a:spLocks noChangeArrowheads="1"/>
          </p:cNvSpPr>
          <p:nvPr/>
        </p:nvSpPr>
        <p:spPr bwMode="auto">
          <a:xfrm flipV="1">
            <a:off x="8143875" y="3862388"/>
            <a:ext cx="11430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134" name="Group 60"/>
          <p:cNvGrpSpPr>
            <a:grpSpLocks/>
          </p:cNvGrpSpPr>
          <p:nvPr/>
        </p:nvGrpSpPr>
        <p:grpSpPr bwMode="auto">
          <a:xfrm>
            <a:off x="8229600" y="3717925"/>
            <a:ext cx="44450" cy="163513"/>
            <a:chOff x="4446" y="3521"/>
            <a:chExt cx="25" cy="88"/>
          </a:xfrm>
        </p:grpSpPr>
        <p:sp>
          <p:nvSpPr>
            <p:cNvPr id="3686" name="Line 61"/>
            <p:cNvSpPr>
              <a:spLocks noChangeShapeType="1"/>
            </p:cNvSpPr>
            <p:nvPr/>
          </p:nvSpPr>
          <p:spPr bwMode="auto">
            <a:xfrm>
              <a:off x="4456" y="3521"/>
              <a:ext cx="0" cy="68"/>
            </a:xfrm>
            <a:prstGeom prst="line">
              <a:avLst/>
            </a:prstGeom>
            <a:noFill/>
            <a:ln w="19050">
              <a:solidFill>
                <a:srgbClr val="008000"/>
              </a:solidFill>
              <a:round/>
              <a:headEnd/>
              <a:tailEnd/>
            </a:ln>
          </p:spPr>
          <p:txBody>
            <a:bodyPr wrap="none" anchor="ctr"/>
            <a:lstStyle/>
            <a:p>
              <a:endParaRPr lang="en-US"/>
            </a:p>
          </p:txBody>
        </p:sp>
        <p:sp>
          <p:nvSpPr>
            <p:cNvPr id="3687" name="Oval 62"/>
            <p:cNvSpPr>
              <a:spLocks noChangeArrowheads="1"/>
            </p:cNvSpPr>
            <p:nvPr/>
          </p:nvSpPr>
          <p:spPr bwMode="auto">
            <a:xfrm>
              <a:off x="4446" y="3589"/>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135" name="Group 63"/>
          <p:cNvGrpSpPr>
            <a:grpSpLocks/>
          </p:cNvGrpSpPr>
          <p:nvPr/>
        </p:nvGrpSpPr>
        <p:grpSpPr bwMode="auto">
          <a:xfrm>
            <a:off x="8224838" y="3968750"/>
            <a:ext cx="44450" cy="749300"/>
            <a:chOff x="4444" y="3656"/>
            <a:chExt cx="24" cy="403"/>
          </a:xfrm>
        </p:grpSpPr>
        <p:sp>
          <p:nvSpPr>
            <p:cNvPr id="3684" name="Oval 64"/>
            <p:cNvSpPr>
              <a:spLocks noChangeArrowheads="1"/>
            </p:cNvSpPr>
            <p:nvPr/>
          </p:nvSpPr>
          <p:spPr bwMode="auto">
            <a:xfrm>
              <a:off x="4444" y="3656"/>
              <a:ext cx="24" cy="2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85" name="Line 65"/>
            <p:cNvSpPr>
              <a:spLocks noChangeShapeType="1"/>
            </p:cNvSpPr>
            <p:nvPr/>
          </p:nvSpPr>
          <p:spPr bwMode="auto">
            <a:xfrm>
              <a:off x="4458" y="3676"/>
              <a:ext cx="0" cy="383"/>
            </a:xfrm>
            <a:prstGeom prst="line">
              <a:avLst/>
            </a:prstGeom>
            <a:noFill/>
            <a:ln w="19050">
              <a:solidFill>
                <a:srgbClr val="008000"/>
              </a:solidFill>
              <a:round/>
              <a:headEnd/>
              <a:tailEnd/>
            </a:ln>
          </p:spPr>
          <p:txBody>
            <a:bodyPr wrap="none" anchor="ctr"/>
            <a:lstStyle/>
            <a:p>
              <a:endParaRPr lang="en-US"/>
            </a:p>
          </p:txBody>
        </p:sp>
      </p:grpSp>
      <p:sp>
        <p:nvSpPr>
          <p:cNvPr id="3136" name="Oval 66"/>
          <p:cNvSpPr>
            <a:spLocks noChangeArrowheads="1"/>
          </p:cNvSpPr>
          <p:nvPr/>
        </p:nvSpPr>
        <p:spPr bwMode="auto">
          <a:xfrm>
            <a:off x="7083425" y="5080000"/>
            <a:ext cx="112713"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37" name="AutoShape 67"/>
          <p:cNvSpPr>
            <a:spLocks noChangeArrowheads="1"/>
          </p:cNvSpPr>
          <p:nvPr/>
        </p:nvSpPr>
        <p:spPr bwMode="auto">
          <a:xfrm flipV="1">
            <a:off x="7031038" y="5080000"/>
            <a:ext cx="112712" cy="12858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138" name="Group 68"/>
          <p:cNvGrpSpPr>
            <a:grpSpLocks/>
          </p:cNvGrpSpPr>
          <p:nvPr/>
        </p:nvGrpSpPr>
        <p:grpSpPr bwMode="auto">
          <a:xfrm>
            <a:off x="7115175" y="4937125"/>
            <a:ext cx="44450" cy="163513"/>
            <a:chOff x="3824" y="4176"/>
            <a:chExt cx="25" cy="88"/>
          </a:xfrm>
        </p:grpSpPr>
        <p:sp>
          <p:nvSpPr>
            <p:cNvPr id="3682" name="Line 69"/>
            <p:cNvSpPr>
              <a:spLocks noChangeShapeType="1"/>
            </p:cNvSpPr>
            <p:nvPr/>
          </p:nvSpPr>
          <p:spPr bwMode="auto">
            <a:xfrm>
              <a:off x="3834" y="4176"/>
              <a:ext cx="0" cy="68"/>
            </a:xfrm>
            <a:prstGeom prst="line">
              <a:avLst/>
            </a:prstGeom>
            <a:noFill/>
            <a:ln w="19050">
              <a:solidFill>
                <a:srgbClr val="008000"/>
              </a:solidFill>
              <a:round/>
              <a:headEnd/>
              <a:tailEnd/>
            </a:ln>
          </p:spPr>
          <p:txBody>
            <a:bodyPr wrap="none" anchor="ctr"/>
            <a:lstStyle/>
            <a:p>
              <a:endParaRPr lang="en-US"/>
            </a:p>
          </p:txBody>
        </p:sp>
        <p:sp>
          <p:nvSpPr>
            <p:cNvPr id="3683" name="Oval 70"/>
            <p:cNvSpPr>
              <a:spLocks noChangeArrowheads="1"/>
            </p:cNvSpPr>
            <p:nvPr/>
          </p:nvSpPr>
          <p:spPr bwMode="auto">
            <a:xfrm>
              <a:off x="3824" y="4244"/>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139" name="Group 71"/>
          <p:cNvGrpSpPr>
            <a:grpSpLocks/>
          </p:cNvGrpSpPr>
          <p:nvPr/>
        </p:nvGrpSpPr>
        <p:grpSpPr bwMode="auto">
          <a:xfrm>
            <a:off x="7115175" y="5181600"/>
            <a:ext cx="44450" cy="166688"/>
            <a:chOff x="3824" y="4308"/>
            <a:chExt cx="25" cy="89"/>
          </a:xfrm>
        </p:grpSpPr>
        <p:sp>
          <p:nvSpPr>
            <p:cNvPr id="3680" name="Line 72"/>
            <p:cNvSpPr>
              <a:spLocks noChangeShapeType="1"/>
            </p:cNvSpPr>
            <p:nvPr/>
          </p:nvSpPr>
          <p:spPr bwMode="auto">
            <a:xfrm>
              <a:off x="3834" y="4329"/>
              <a:ext cx="0" cy="68"/>
            </a:xfrm>
            <a:prstGeom prst="line">
              <a:avLst/>
            </a:prstGeom>
            <a:noFill/>
            <a:ln w="19050">
              <a:solidFill>
                <a:srgbClr val="008000"/>
              </a:solidFill>
              <a:round/>
              <a:headEnd/>
              <a:tailEnd/>
            </a:ln>
          </p:spPr>
          <p:txBody>
            <a:bodyPr wrap="none" anchor="ctr"/>
            <a:lstStyle/>
            <a:p>
              <a:endParaRPr lang="en-US"/>
            </a:p>
          </p:txBody>
        </p:sp>
        <p:sp>
          <p:nvSpPr>
            <p:cNvPr id="3681" name="Oval 73"/>
            <p:cNvSpPr>
              <a:spLocks noChangeArrowheads="1"/>
            </p:cNvSpPr>
            <p:nvPr/>
          </p:nvSpPr>
          <p:spPr bwMode="auto">
            <a:xfrm>
              <a:off x="3824" y="4308"/>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3140" name="Oval 74"/>
          <p:cNvSpPr>
            <a:spLocks noChangeArrowheads="1"/>
          </p:cNvSpPr>
          <p:nvPr/>
        </p:nvSpPr>
        <p:spPr bwMode="auto">
          <a:xfrm>
            <a:off x="8196263" y="5083175"/>
            <a:ext cx="112712"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41" name="AutoShape 75"/>
          <p:cNvSpPr>
            <a:spLocks noChangeArrowheads="1"/>
          </p:cNvSpPr>
          <p:nvPr/>
        </p:nvSpPr>
        <p:spPr bwMode="auto">
          <a:xfrm flipV="1">
            <a:off x="8143875" y="5083175"/>
            <a:ext cx="114300" cy="12858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142" name="Group 76"/>
          <p:cNvGrpSpPr>
            <a:grpSpLocks/>
          </p:cNvGrpSpPr>
          <p:nvPr/>
        </p:nvGrpSpPr>
        <p:grpSpPr bwMode="auto">
          <a:xfrm>
            <a:off x="8229600" y="4938713"/>
            <a:ext cx="44450" cy="163512"/>
            <a:chOff x="4446" y="4177"/>
            <a:chExt cx="25" cy="88"/>
          </a:xfrm>
        </p:grpSpPr>
        <p:sp>
          <p:nvSpPr>
            <p:cNvPr id="3678" name="Line 77"/>
            <p:cNvSpPr>
              <a:spLocks noChangeShapeType="1"/>
            </p:cNvSpPr>
            <p:nvPr/>
          </p:nvSpPr>
          <p:spPr bwMode="auto">
            <a:xfrm>
              <a:off x="4456" y="4177"/>
              <a:ext cx="0" cy="68"/>
            </a:xfrm>
            <a:prstGeom prst="line">
              <a:avLst/>
            </a:prstGeom>
            <a:noFill/>
            <a:ln w="19050">
              <a:solidFill>
                <a:srgbClr val="008000"/>
              </a:solidFill>
              <a:round/>
              <a:headEnd/>
              <a:tailEnd/>
            </a:ln>
          </p:spPr>
          <p:txBody>
            <a:bodyPr wrap="none" anchor="ctr"/>
            <a:lstStyle/>
            <a:p>
              <a:endParaRPr lang="en-US"/>
            </a:p>
          </p:txBody>
        </p:sp>
        <p:sp>
          <p:nvSpPr>
            <p:cNvPr id="3679" name="Oval 78"/>
            <p:cNvSpPr>
              <a:spLocks noChangeArrowheads="1"/>
            </p:cNvSpPr>
            <p:nvPr/>
          </p:nvSpPr>
          <p:spPr bwMode="auto">
            <a:xfrm>
              <a:off x="4446" y="4245"/>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143" name="Group 79"/>
          <p:cNvGrpSpPr>
            <a:grpSpLocks/>
          </p:cNvGrpSpPr>
          <p:nvPr/>
        </p:nvGrpSpPr>
        <p:grpSpPr bwMode="auto">
          <a:xfrm>
            <a:off x="8229600" y="5187950"/>
            <a:ext cx="44450" cy="163513"/>
            <a:chOff x="4446" y="4311"/>
            <a:chExt cx="25" cy="88"/>
          </a:xfrm>
        </p:grpSpPr>
        <p:sp>
          <p:nvSpPr>
            <p:cNvPr id="3676" name="Line 80"/>
            <p:cNvSpPr>
              <a:spLocks noChangeShapeType="1"/>
            </p:cNvSpPr>
            <p:nvPr/>
          </p:nvSpPr>
          <p:spPr bwMode="auto">
            <a:xfrm>
              <a:off x="4456" y="4330"/>
              <a:ext cx="0" cy="69"/>
            </a:xfrm>
            <a:prstGeom prst="line">
              <a:avLst/>
            </a:prstGeom>
            <a:noFill/>
            <a:ln w="19050">
              <a:solidFill>
                <a:srgbClr val="008000"/>
              </a:solidFill>
              <a:round/>
              <a:headEnd/>
              <a:tailEnd/>
            </a:ln>
          </p:spPr>
          <p:txBody>
            <a:bodyPr wrap="none" anchor="ctr"/>
            <a:lstStyle/>
            <a:p>
              <a:endParaRPr lang="en-US"/>
            </a:p>
          </p:txBody>
        </p:sp>
        <p:sp>
          <p:nvSpPr>
            <p:cNvPr id="3677" name="Oval 81"/>
            <p:cNvSpPr>
              <a:spLocks noChangeArrowheads="1"/>
            </p:cNvSpPr>
            <p:nvPr/>
          </p:nvSpPr>
          <p:spPr bwMode="auto">
            <a:xfrm>
              <a:off x="4446" y="4311"/>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3144" name="Oval 82"/>
          <p:cNvSpPr>
            <a:spLocks noChangeArrowheads="1"/>
          </p:cNvSpPr>
          <p:nvPr/>
        </p:nvSpPr>
        <p:spPr bwMode="auto">
          <a:xfrm>
            <a:off x="5027613" y="5070475"/>
            <a:ext cx="112712"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45" name="AutoShape 83"/>
          <p:cNvSpPr>
            <a:spLocks noChangeArrowheads="1"/>
          </p:cNvSpPr>
          <p:nvPr/>
        </p:nvSpPr>
        <p:spPr bwMode="auto">
          <a:xfrm flipV="1">
            <a:off x="4976813" y="5068888"/>
            <a:ext cx="114300"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46" name="Line 84"/>
          <p:cNvSpPr>
            <a:spLocks noChangeShapeType="1"/>
          </p:cNvSpPr>
          <p:nvPr/>
        </p:nvSpPr>
        <p:spPr bwMode="auto">
          <a:xfrm>
            <a:off x="5078413" y="4926013"/>
            <a:ext cx="0" cy="125412"/>
          </a:xfrm>
          <a:prstGeom prst="line">
            <a:avLst/>
          </a:prstGeom>
          <a:noFill/>
          <a:ln w="19050">
            <a:solidFill>
              <a:srgbClr val="FFE118"/>
            </a:solidFill>
            <a:round/>
            <a:headEnd/>
            <a:tailEnd/>
          </a:ln>
        </p:spPr>
        <p:txBody>
          <a:bodyPr wrap="none" anchor="ctr"/>
          <a:lstStyle/>
          <a:p>
            <a:endParaRPr lang="en-US"/>
          </a:p>
        </p:txBody>
      </p:sp>
      <p:sp>
        <p:nvSpPr>
          <p:cNvPr id="3147" name="Oval 85"/>
          <p:cNvSpPr>
            <a:spLocks noChangeArrowheads="1"/>
          </p:cNvSpPr>
          <p:nvPr/>
        </p:nvSpPr>
        <p:spPr bwMode="auto">
          <a:xfrm>
            <a:off x="5062538" y="5051425"/>
            <a:ext cx="42862" cy="381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48" name="Line 86"/>
          <p:cNvSpPr>
            <a:spLocks noChangeShapeType="1"/>
          </p:cNvSpPr>
          <p:nvPr/>
        </p:nvSpPr>
        <p:spPr bwMode="auto">
          <a:xfrm>
            <a:off x="5078413" y="5211763"/>
            <a:ext cx="0" cy="127000"/>
          </a:xfrm>
          <a:prstGeom prst="line">
            <a:avLst/>
          </a:prstGeom>
          <a:noFill/>
          <a:ln w="19050">
            <a:solidFill>
              <a:srgbClr val="FFE118"/>
            </a:solidFill>
            <a:round/>
            <a:headEnd/>
            <a:tailEnd/>
          </a:ln>
        </p:spPr>
        <p:txBody>
          <a:bodyPr wrap="none" anchor="ctr"/>
          <a:lstStyle/>
          <a:p>
            <a:endParaRPr lang="en-US"/>
          </a:p>
        </p:txBody>
      </p:sp>
      <p:sp>
        <p:nvSpPr>
          <p:cNvPr id="3149" name="Oval 87"/>
          <p:cNvSpPr>
            <a:spLocks noChangeArrowheads="1"/>
          </p:cNvSpPr>
          <p:nvPr/>
        </p:nvSpPr>
        <p:spPr bwMode="auto">
          <a:xfrm>
            <a:off x="5062538" y="5172075"/>
            <a:ext cx="42862" cy="39688"/>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50" name="Oval 88"/>
          <p:cNvSpPr>
            <a:spLocks noChangeArrowheads="1"/>
          </p:cNvSpPr>
          <p:nvPr/>
        </p:nvSpPr>
        <p:spPr bwMode="auto">
          <a:xfrm>
            <a:off x="5027613" y="3862388"/>
            <a:ext cx="112712"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51" name="AutoShape 89"/>
          <p:cNvSpPr>
            <a:spLocks noChangeArrowheads="1"/>
          </p:cNvSpPr>
          <p:nvPr/>
        </p:nvSpPr>
        <p:spPr bwMode="auto">
          <a:xfrm flipV="1">
            <a:off x="4976813" y="3862388"/>
            <a:ext cx="114300"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52" name="Line 90"/>
          <p:cNvSpPr>
            <a:spLocks noChangeShapeType="1"/>
          </p:cNvSpPr>
          <p:nvPr/>
        </p:nvSpPr>
        <p:spPr bwMode="auto">
          <a:xfrm>
            <a:off x="5078413" y="3717925"/>
            <a:ext cx="0" cy="128588"/>
          </a:xfrm>
          <a:prstGeom prst="line">
            <a:avLst/>
          </a:prstGeom>
          <a:noFill/>
          <a:ln w="19050">
            <a:solidFill>
              <a:srgbClr val="FFE118"/>
            </a:solidFill>
            <a:round/>
            <a:headEnd/>
            <a:tailEnd/>
          </a:ln>
        </p:spPr>
        <p:txBody>
          <a:bodyPr wrap="none" anchor="ctr"/>
          <a:lstStyle/>
          <a:p>
            <a:endParaRPr lang="en-US"/>
          </a:p>
        </p:txBody>
      </p:sp>
      <p:sp>
        <p:nvSpPr>
          <p:cNvPr id="3153" name="Oval 91"/>
          <p:cNvSpPr>
            <a:spLocks noChangeArrowheads="1"/>
          </p:cNvSpPr>
          <p:nvPr/>
        </p:nvSpPr>
        <p:spPr bwMode="auto">
          <a:xfrm>
            <a:off x="5062538" y="384651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54" name="Oval 92"/>
          <p:cNvSpPr>
            <a:spLocks noChangeArrowheads="1"/>
          </p:cNvSpPr>
          <p:nvPr/>
        </p:nvSpPr>
        <p:spPr bwMode="auto">
          <a:xfrm>
            <a:off x="5062538" y="396716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55" name="Line 93"/>
          <p:cNvSpPr>
            <a:spLocks noChangeShapeType="1"/>
          </p:cNvSpPr>
          <p:nvPr/>
        </p:nvSpPr>
        <p:spPr bwMode="auto">
          <a:xfrm>
            <a:off x="5078413" y="4006850"/>
            <a:ext cx="0" cy="714375"/>
          </a:xfrm>
          <a:prstGeom prst="line">
            <a:avLst/>
          </a:prstGeom>
          <a:noFill/>
          <a:ln w="19050">
            <a:solidFill>
              <a:srgbClr val="FFE118"/>
            </a:solidFill>
            <a:round/>
            <a:headEnd/>
            <a:tailEnd/>
          </a:ln>
        </p:spPr>
        <p:txBody>
          <a:bodyPr wrap="none" anchor="ctr"/>
          <a:lstStyle/>
          <a:p>
            <a:endParaRPr lang="en-US"/>
          </a:p>
        </p:txBody>
      </p:sp>
      <p:sp>
        <p:nvSpPr>
          <p:cNvPr id="3156" name="AutoShape 94"/>
          <p:cNvSpPr>
            <a:spLocks noChangeArrowheads="1"/>
          </p:cNvSpPr>
          <p:nvPr/>
        </p:nvSpPr>
        <p:spPr bwMode="auto">
          <a:xfrm flipV="1">
            <a:off x="6224588" y="4283075"/>
            <a:ext cx="463550" cy="233363"/>
          </a:xfrm>
          <a:prstGeom prst="roundRect">
            <a:avLst>
              <a:gd name="adj" fmla="val 14972"/>
            </a:avLst>
          </a:prstGeom>
          <a:solidFill>
            <a:srgbClr val="FFE118"/>
          </a:solidFill>
          <a:ln w="19050">
            <a:solidFill>
              <a:srgbClr val="FFE118"/>
            </a:solidFill>
            <a:round/>
            <a:headEnd/>
            <a:tailEnd/>
          </a:ln>
        </p:spPr>
        <p:txBody>
          <a:bodyPr wrap="none" anchor="ctr"/>
          <a:lstStyle/>
          <a:p>
            <a:endParaRPr lang="en-US"/>
          </a:p>
        </p:txBody>
      </p:sp>
      <p:sp>
        <p:nvSpPr>
          <p:cNvPr id="3157" name="AutoShape 95"/>
          <p:cNvSpPr>
            <a:spLocks noChangeArrowheads="1"/>
          </p:cNvSpPr>
          <p:nvPr/>
        </p:nvSpPr>
        <p:spPr bwMode="auto">
          <a:xfrm flipV="1">
            <a:off x="4841875" y="4710113"/>
            <a:ext cx="465138" cy="230187"/>
          </a:xfrm>
          <a:prstGeom prst="roundRect">
            <a:avLst>
              <a:gd name="adj" fmla="val 14972"/>
            </a:avLst>
          </a:prstGeom>
          <a:solidFill>
            <a:srgbClr val="FFE118"/>
          </a:solidFill>
          <a:ln w="19050">
            <a:solidFill>
              <a:srgbClr val="FFE118"/>
            </a:solidFill>
            <a:round/>
            <a:headEnd/>
            <a:tailEnd/>
          </a:ln>
        </p:spPr>
        <p:txBody>
          <a:bodyPr wrap="none" anchor="ctr"/>
          <a:lstStyle/>
          <a:p>
            <a:endParaRPr lang="en-US"/>
          </a:p>
        </p:txBody>
      </p:sp>
      <p:sp>
        <p:nvSpPr>
          <p:cNvPr id="3158" name="Oval 96"/>
          <p:cNvSpPr>
            <a:spLocks noChangeArrowheads="1"/>
          </p:cNvSpPr>
          <p:nvPr/>
        </p:nvSpPr>
        <p:spPr bwMode="auto">
          <a:xfrm>
            <a:off x="6413500" y="3862388"/>
            <a:ext cx="112713"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59" name="AutoShape 97"/>
          <p:cNvSpPr>
            <a:spLocks noChangeArrowheads="1"/>
          </p:cNvSpPr>
          <p:nvPr/>
        </p:nvSpPr>
        <p:spPr bwMode="auto">
          <a:xfrm flipV="1">
            <a:off x="6359525" y="3862388"/>
            <a:ext cx="112713"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60" name="Line 98"/>
          <p:cNvSpPr>
            <a:spLocks noChangeShapeType="1"/>
          </p:cNvSpPr>
          <p:nvPr/>
        </p:nvSpPr>
        <p:spPr bwMode="auto">
          <a:xfrm>
            <a:off x="6464300" y="3717925"/>
            <a:ext cx="0" cy="128588"/>
          </a:xfrm>
          <a:prstGeom prst="line">
            <a:avLst/>
          </a:prstGeom>
          <a:noFill/>
          <a:ln w="19050">
            <a:solidFill>
              <a:srgbClr val="FFE118"/>
            </a:solidFill>
            <a:round/>
            <a:headEnd/>
            <a:tailEnd/>
          </a:ln>
        </p:spPr>
        <p:txBody>
          <a:bodyPr wrap="none" anchor="ctr"/>
          <a:lstStyle/>
          <a:p>
            <a:endParaRPr lang="en-US"/>
          </a:p>
        </p:txBody>
      </p:sp>
      <p:sp>
        <p:nvSpPr>
          <p:cNvPr id="3161" name="Oval 99"/>
          <p:cNvSpPr>
            <a:spLocks noChangeArrowheads="1"/>
          </p:cNvSpPr>
          <p:nvPr/>
        </p:nvSpPr>
        <p:spPr bwMode="auto">
          <a:xfrm>
            <a:off x="6446838" y="384651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62" name="Line 100"/>
          <p:cNvSpPr>
            <a:spLocks noChangeShapeType="1"/>
          </p:cNvSpPr>
          <p:nvPr/>
        </p:nvSpPr>
        <p:spPr bwMode="auto">
          <a:xfrm>
            <a:off x="6465888" y="4003675"/>
            <a:ext cx="0" cy="127000"/>
          </a:xfrm>
          <a:prstGeom prst="line">
            <a:avLst/>
          </a:prstGeom>
          <a:noFill/>
          <a:ln w="19050">
            <a:solidFill>
              <a:srgbClr val="FFE118"/>
            </a:solidFill>
            <a:round/>
            <a:headEnd/>
            <a:tailEnd/>
          </a:ln>
        </p:spPr>
        <p:txBody>
          <a:bodyPr wrap="none" anchor="ctr"/>
          <a:lstStyle/>
          <a:p>
            <a:endParaRPr lang="en-US"/>
          </a:p>
        </p:txBody>
      </p:sp>
      <p:sp>
        <p:nvSpPr>
          <p:cNvPr id="3163" name="Oval 101"/>
          <p:cNvSpPr>
            <a:spLocks noChangeArrowheads="1"/>
          </p:cNvSpPr>
          <p:nvPr/>
        </p:nvSpPr>
        <p:spPr bwMode="auto">
          <a:xfrm>
            <a:off x="6446838" y="3967163"/>
            <a:ext cx="42862"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64" name="Line 102"/>
          <p:cNvSpPr>
            <a:spLocks noChangeShapeType="1"/>
          </p:cNvSpPr>
          <p:nvPr/>
        </p:nvSpPr>
        <p:spPr bwMode="auto">
          <a:xfrm>
            <a:off x="6464300" y="4125913"/>
            <a:ext cx="0" cy="155575"/>
          </a:xfrm>
          <a:prstGeom prst="line">
            <a:avLst/>
          </a:prstGeom>
          <a:noFill/>
          <a:ln w="19050">
            <a:solidFill>
              <a:srgbClr val="FFE118"/>
            </a:solidFill>
            <a:round/>
            <a:headEnd/>
            <a:tailEnd/>
          </a:ln>
        </p:spPr>
        <p:txBody>
          <a:bodyPr wrap="none" anchor="ctr"/>
          <a:lstStyle/>
          <a:p>
            <a:endParaRPr lang="en-US"/>
          </a:p>
        </p:txBody>
      </p:sp>
      <p:sp>
        <p:nvSpPr>
          <p:cNvPr id="3165" name="Oval 103"/>
          <p:cNvSpPr>
            <a:spLocks noChangeArrowheads="1"/>
          </p:cNvSpPr>
          <p:nvPr/>
        </p:nvSpPr>
        <p:spPr bwMode="auto">
          <a:xfrm>
            <a:off x="5676900" y="3862388"/>
            <a:ext cx="112713"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66" name="AutoShape 104"/>
          <p:cNvSpPr>
            <a:spLocks noChangeArrowheads="1"/>
          </p:cNvSpPr>
          <p:nvPr/>
        </p:nvSpPr>
        <p:spPr bwMode="auto">
          <a:xfrm flipV="1">
            <a:off x="5622925" y="3862388"/>
            <a:ext cx="114300"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167" name="Line 105"/>
          <p:cNvSpPr>
            <a:spLocks noChangeShapeType="1"/>
          </p:cNvSpPr>
          <p:nvPr/>
        </p:nvSpPr>
        <p:spPr bwMode="auto">
          <a:xfrm>
            <a:off x="5726113" y="3717925"/>
            <a:ext cx="0" cy="128588"/>
          </a:xfrm>
          <a:prstGeom prst="line">
            <a:avLst/>
          </a:prstGeom>
          <a:noFill/>
          <a:ln w="19050">
            <a:solidFill>
              <a:srgbClr val="FFE118"/>
            </a:solidFill>
            <a:round/>
            <a:headEnd/>
            <a:tailEnd/>
          </a:ln>
        </p:spPr>
        <p:txBody>
          <a:bodyPr wrap="none" anchor="ctr"/>
          <a:lstStyle/>
          <a:p>
            <a:endParaRPr lang="en-US"/>
          </a:p>
        </p:txBody>
      </p:sp>
      <p:sp>
        <p:nvSpPr>
          <p:cNvPr id="3168" name="Oval 106"/>
          <p:cNvSpPr>
            <a:spLocks noChangeArrowheads="1"/>
          </p:cNvSpPr>
          <p:nvPr/>
        </p:nvSpPr>
        <p:spPr bwMode="auto">
          <a:xfrm>
            <a:off x="5708650" y="3846513"/>
            <a:ext cx="44450"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69" name="Line 107"/>
          <p:cNvSpPr>
            <a:spLocks noChangeShapeType="1"/>
          </p:cNvSpPr>
          <p:nvPr/>
        </p:nvSpPr>
        <p:spPr bwMode="auto">
          <a:xfrm>
            <a:off x="5726113" y="4002088"/>
            <a:ext cx="0" cy="128587"/>
          </a:xfrm>
          <a:prstGeom prst="line">
            <a:avLst/>
          </a:prstGeom>
          <a:noFill/>
          <a:ln w="19050">
            <a:solidFill>
              <a:srgbClr val="FFE118"/>
            </a:solidFill>
            <a:round/>
            <a:headEnd/>
            <a:tailEnd/>
          </a:ln>
        </p:spPr>
        <p:txBody>
          <a:bodyPr wrap="none" anchor="ctr"/>
          <a:lstStyle/>
          <a:p>
            <a:endParaRPr lang="en-US"/>
          </a:p>
        </p:txBody>
      </p:sp>
      <p:sp>
        <p:nvSpPr>
          <p:cNvPr id="3170" name="Oval 108"/>
          <p:cNvSpPr>
            <a:spLocks noChangeArrowheads="1"/>
          </p:cNvSpPr>
          <p:nvPr/>
        </p:nvSpPr>
        <p:spPr bwMode="auto">
          <a:xfrm>
            <a:off x="5708650" y="3967163"/>
            <a:ext cx="44450"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171" name="Line 109"/>
          <p:cNvSpPr>
            <a:spLocks noChangeShapeType="1"/>
          </p:cNvSpPr>
          <p:nvPr/>
        </p:nvSpPr>
        <p:spPr bwMode="auto">
          <a:xfrm>
            <a:off x="5561013" y="4132263"/>
            <a:ext cx="317500" cy="0"/>
          </a:xfrm>
          <a:prstGeom prst="line">
            <a:avLst/>
          </a:prstGeom>
          <a:noFill/>
          <a:ln w="19050">
            <a:solidFill>
              <a:srgbClr val="FFE118"/>
            </a:solidFill>
            <a:round/>
            <a:headEnd/>
            <a:tailEnd/>
          </a:ln>
        </p:spPr>
        <p:txBody>
          <a:bodyPr wrap="none" anchor="ctr"/>
          <a:lstStyle/>
          <a:p>
            <a:endParaRPr lang="en-US"/>
          </a:p>
        </p:txBody>
      </p:sp>
      <p:sp>
        <p:nvSpPr>
          <p:cNvPr id="3172" name="AutoShape 110"/>
          <p:cNvSpPr>
            <a:spLocks noChangeArrowheads="1"/>
          </p:cNvSpPr>
          <p:nvPr/>
        </p:nvSpPr>
        <p:spPr bwMode="auto">
          <a:xfrm flipV="1">
            <a:off x="5003800" y="2936875"/>
            <a:ext cx="423863" cy="304800"/>
          </a:xfrm>
          <a:prstGeom prst="roundRect">
            <a:avLst>
              <a:gd name="adj" fmla="val 14898"/>
            </a:avLst>
          </a:prstGeom>
          <a:solidFill>
            <a:srgbClr val="FFE118"/>
          </a:solidFill>
          <a:ln w="19050">
            <a:solidFill>
              <a:srgbClr val="FFE118"/>
            </a:solidFill>
            <a:round/>
            <a:headEnd/>
            <a:tailEnd/>
          </a:ln>
        </p:spPr>
        <p:txBody>
          <a:bodyPr wrap="none" anchor="ctr"/>
          <a:lstStyle/>
          <a:p>
            <a:endParaRPr lang="en-US"/>
          </a:p>
        </p:txBody>
      </p:sp>
      <p:sp>
        <p:nvSpPr>
          <p:cNvPr id="3173" name="AutoShape 111"/>
          <p:cNvSpPr>
            <a:spLocks noChangeArrowheads="1"/>
          </p:cNvSpPr>
          <p:nvPr/>
        </p:nvSpPr>
        <p:spPr bwMode="auto">
          <a:xfrm flipV="1">
            <a:off x="5741988" y="2925763"/>
            <a:ext cx="425450" cy="304800"/>
          </a:xfrm>
          <a:prstGeom prst="roundRect">
            <a:avLst>
              <a:gd name="adj" fmla="val 14898"/>
            </a:avLst>
          </a:prstGeom>
          <a:solidFill>
            <a:srgbClr val="FFE118"/>
          </a:solidFill>
          <a:ln w="19050">
            <a:solidFill>
              <a:srgbClr val="FFE118"/>
            </a:solidFill>
            <a:round/>
            <a:headEnd/>
            <a:tailEnd/>
          </a:ln>
        </p:spPr>
        <p:txBody>
          <a:bodyPr wrap="none" anchor="ctr"/>
          <a:lstStyle/>
          <a:p>
            <a:endParaRPr lang="en-US"/>
          </a:p>
        </p:txBody>
      </p:sp>
      <p:sp>
        <p:nvSpPr>
          <p:cNvPr id="3174" name="Text Box 112"/>
          <p:cNvSpPr txBox="1">
            <a:spLocks noChangeArrowheads="1"/>
          </p:cNvSpPr>
          <p:nvPr/>
        </p:nvSpPr>
        <p:spPr bwMode="auto">
          <a:xfrm>
            <a:off x="5764213" y="3024188"/>
            <a:ext cx="430212" cy="1254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1DD1CB</a:t>
            </a:r>
            <a:endParaRPr lang="en-US" sz="2400">
              <a:latin typeface="Times New Roman" pitchFamily="18" charset="0"/>
            </a:endParaRPr>
          </a:p>
        </p:txBody>
      </p:sp>
      <p:sp>
        <p:nvSpPr>
          <p:cNvPr id="3175" name="Oval 113"/>
          <p:cNvSpPr>
            <a:spLocks noChangeArrowheads="1"/>
          </p:cNvSpPr>
          <p:nvPr/>
        </p:nvSpPr>
        <p:spPr bwMode="auto">
          <a:xfrm>
            <a:off x="7383463" y="3860800"/>
            <a:ext cx="115887"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76" name="AutoShape 114"/>
          <p:cNvSpPr>
            <a:spLocks noChangeArrowheads="1"/>
          </p:cNvSpPr>
          <p:nvPr/>
        </p:nvSpPr>
        <p:spPr bwMode="auto">
          <a:xfrm flipV="1">
            <a:off x="7334250" y="3860800"/>
            <a:ext cx="112713"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177" name="Group 115"/>
          <p:cNvGrpSpPr>
            <a:grpSpLocks/>
          </p:cNvGrpSpPr>
          <p:nvPr/>
        </p:nvGrpSpPr>
        <p:grpSpPr bwMode="auto">
          <a:xfrm>
            <a:off x="7419975" y="3717925"/>
            <a:ext cx="44450" cy="161925"/>
            <a:chOff x="3994" y="3521"/>
            <a:chExt cx="25" cy="87"/>
          </a:xfrm>
        </p:grpSpPr>
        <p:sp>
          <p:nvSpPr>
            <p:cNvPr id="3674" name="Line 116"/>
            <p:cNvSpPr>
              <a:spLocks noChangeShapeType="1"/>
            </p:cNvSpPr>
            <p:nvPr/>
          </p:nvSpPr>
          <p:spPr bwMode="auto">
            <a:xfrm>
              <a:off x="4004" y="3521"/>
              <a:ext cx="0" cy="68"/>
            </a:xfrm>
            <a:prstGeom prst="line">
              <a:avLst/>
            </a:prstGeom>
            <a:noFill/>
            <a:ln w="19050">
              <a:solidFill>
                <a:srgbClr val="008000"/>
              </a:solidFill>
              <a:round/>
              <a:headEnd/>
              <a:tailEnd/>
            </a:ln>
          </p:spPr>
          <p:txBody>
            <a:bodyPr wrap="none" anchor="ctr"/>
            <a:lstStyle/>
            <a:p>
              <a:endParaRPr lang="en-US"/>
            </a:p>
          </p:txBody>
        </p:sp>
        <p:sp>
          <p:nvSpPr>
            <p:cNvPr id="3675" name="Oval 117"/>
            <p:cNvSpPr>
              <a:spLocks noChangeArrowheads="1"/>
            </p:cNvSpPr>
            <p:nvPr/>
          </p:nvSpPr>
          <p:spPr bwMode="auto">
            <a:xfrm>
              <a:off x="3994" y="3589"/>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178" name="Group 118"/>
          <p:cNvGrpSpPr>
            <a:grpSpLocks/>
          </p:cNvGrpSpPr>
          <p:nvPr/>
        </p:nvGrpSpPr>
        <p:grpSpPr bwMode="auto">
          <a:xfrm>
            <a:off x="7419975" y="3965575"/>
            <a:ext cx="44450" cy="163513"/>
            <a:chOff x="3994" y="3654"/>
            <a:chExt cx="25" cy="88"/>
          </a:xfrm>
        </p:grpSpPr>
        <p:sp>
          <p:nvSpPr>
            <p:cNvPr id="3672" name="Line 119"/>
            <p:cNvSpPr>
              <a:spLocks noChangeShapeType="1"/>
            </p:cNvSpPr>
            <p:nvPr/>
          </p:nvSpPr>
          <p:spPr bwMode="auto">
            <a:xfrm>
              <a:off x="4004" y="3674"/>
              <a:ext cx="0" cy="68"/>
            </a:xfrm>
            <a:prstGeom prst="line">
              <a:avLst/>
            </a:prstGeom>
            <a:noFill/>
            <a:ln w="19050">
              <a:solidFill>
                <a:srgbClr val="008000"/>
              </a:solidFill>
              <a:round/>
              <a:headEnd/>
              <a:tailEnd/>
            </a:ln>
          </p:spPr>
          <p:txBody>
            <a:bodyPr wrap="none" anchor="ctr"/>
            <a:lstStyle/>
            <a:p>
              <a:endParaRPr lang="en-US"/>
            </a:p>
          </p:txBody>
        </p:sp>
        <p:sp>
          <p:nvSpPr>
            <p:cNvPr id="3673" name="Oval 120"/>
            <p:cNvSpPr>
              <a:spLocks noChangeArrowheads="1"/>
            </p:cNvSpPr>
            <p:nvPr/>
          </p:nvSpPr>
          <p:spPr bwMode="auto">
            <a:xfrm>
              <a:off x="3994" y="3654"/>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3179" name="Line 121"/>
          <p:cNvSpPr>
            <a:spLocks noChangeShapeType="1"/>
          </p:cNvSpPr>
          <p:nvPr/>
        </p:nvSpPr>
        <p:spPr bwMode="auto">
          <a:xfrm>
            <a:off x="7281863" y="4130675"/>
            <a:ext cx="315912" cy="0"/>
          </a:xfrm>
          <a:prstGeom prst="line">
            <a:avLst/>
          </a:prstGeom>
          <a:noFill/>
          <a:ln w="19050">
            <a:solidFill>
              <a:srgbClr val="008000"/>
            </a:solidFill>
            <a:round/>
            <a:headEnd/>
            <a:tailEnd/>
          </a:ln>
        </p:spPr>
        <p:txBody>
          <a:bodyPr wrap="none" anchor="ctr"/>
          <a:lstStyle/>
          <a:p>
            <a:endParaRPr lang="en-US"/>
          </a:p>
        </p:txBody>
      </p:sp>
      <p:sp>
        <p:nvSpPr>
          <p:cNvPr id="3180" name="Oval 122"/>
          <p:cNvSpPr>
            <a:spLocks noChangeArrowheads="1"/>
          </p:cNvSpPr>
          <p:nvPr/>
        </p:nvSpPr>
        <p:spPr bwMode="auto">
          <a:xfrm>
            <a:off x="7824788" y="3862388"/>
            <a:ext cx="114300"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81" name="AutoShape 123"/>
          <p:cNvSpPr>
            <a:spLocks noChangeArrowheads="1"/>
          </p:cNvSpPr>
          <p:nvPr/>
        </p:nvSpPr>
        <p:spPr bwMode="auto">
          <a:xfrm flipV="1">
            <a:off x="7773988" y="3862388"/>
            <a:ext cx="111125"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182" name="Group 124"/>
          <p:cNvGrpSpPr>
            <a:grpSpLocks/>
          </p:cNvGrpSpPr>
          <p:nvPr/>
        </p:nvGrpSpPr>
        <p:grpSpPr bwMode="auto">
          <a:xfrm>
            <a:off x="7858125" y="3717925"/>
            <a:ext cx="42863" cy="163513"/>
            <a:chOff x="4239" y="3521"/>
            <a:chExt cx="24" cy="88"/>
          </a:xfrm>
        </p:grpSpPr>
        <p:sp>
          <p:nvSpPr>
            <p:cNvPr id="3670" name="Line 125"/>
            <p:cNvSpPr>
              <a:spLocks noChangeShapeType="1"/>
            </p:cNvSpPr>
            <p:nvPr/>
          </p:nvSpPr>
          <p:spPr bwMode="auto">
            <a:xfrm>
              <a:off x="4249" y="3521"/>
              <a:ext cx="0" cy="69"/>
            </a:xfrm>
            <a:prstGeom prst="line">
              <a:avLst/>
            </a:prstGeom>
            <a:noFill/>
            <a:ln w="19050">
              <a:solidFill>
                <a:srgbClr val="008000"/>
              </a:solidFill>
              <a:round/>
              <a:headEnd/>
              <a:tailEnd/>
            </a:ln>
          </p:spPr>
          <p:txBody>
            <a:bodyPr wrap="none" anchor="ctr"/>
            <a:lstStyle/>
            <a:p>
              <a:endParaRPr lang="en-US"/>
            </a:p>
          </p:txBody>
        </p:sp>
        <p:sp>
          <p:nvSpPr>
            <p:cNvPr id="3671" name="Oval 126"/>
            <p:cNvSpPr>
              <a:spLocks noChangeArrowheads="1"/>
            </p:cNvSpPr>
            <p:nvPr/>
          </p:nvSpPr>
          <p:spPr bwMode="auto">
            <a:xfrm>
              <a:off x="4239" y="3590"/>
              <a:ext cx="24"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183" name="Group 127"/>
          <p:cNvGrpSpPr>
            <a:grpSpLocks/>
          </p:cNvGrpSpPr>
          <p:nvPr/>
        </p:nvGrpSpPr>
        <p:grpSpPr bwMode="auto">
          <a:xfrm>
            <a:off x="7858125" y="3967163"/>
            <a:ext cx="42863" cy="163512"/>
            <a:chOff x="4239" y="3655"/>
            <a:chExt cx="24" cy="88"/>
          </a:xfrm>
        </p:grpSpPr>
        <p:sp>
          <p:nvSpPr>
            <p:cNvPr id="3668" name="Line 128"/>
            <p:cNvSpPr>
              <a:spLocks noChangeShapeType="1"/>
            </p:cNvSpPr>
            <p:nvPr/>
          </p:nvSpPr>
          <p:spPr bwMode="auto">
            <a:xfrm>
              <a:off x="4249" y="3675"/>
              <a:ext cx="0" cy="68"/>
            </a:xfrm>
            <a:prstGeom prst="line">
              <a:avLst/>
            </a:prstGeom>
            <a:noFill/>
            <a:ln w="19050">
              <a:solidFill>
                <a:srgbClr val="008000"/>
              </a:solidFill>
              <a:round/>
              <a:headEnd/>
              <a:tailEnd/>
            </a:ln>
          </p:spPr>
          <p:txBody>
            <a:bodyPr wrap="none" anchor="ctr"/>
            <a:lstStyle/>
            <a:p>
              <a:endParaRPr lang="en-US"/>
            </a:p>
          </p:txBody>
        </p:sp>
        <p:sp>
          <p:nvSpPr>
            <p:cNvPr id="3669" name="Oval 129"/>
            <p:cNvSpPr>
              <a:spLocks noChangeArrowheads="1"/>
            </p:cNvSpPr>
            <p:nvPr/>
          </p:nvSpPr>
          <p:spPr bwMode="auto">
            <a:xfrm>
              <a:off x="4239" y="3655"/>
              <a:ext cx="24"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3184" name="Line 130"/>
          <p:cNvSpPr>
            <a:spLocks noChangeShapeType="1"/>
          </p:cNvSpPr>
          <p:nvPr/>
        </p:nvSpPr>
        <p:spPr bwMode="auto">
          <a:xfrm>
            <a:off x="7724775" y="4130675"/>
            <a:ext cx="314325" cy="0"/>
          </a:xfrm>
          <a:prstGeom prst="line">
            <a:avLst/>
          </a:prstGeom>
          <a:noFill/>
          <a:ln w="19050">
            <a:solidFill>
              <a:srgbClr val="008000"/>
            </a:solidFill>
            <a:round/>
            <a:headEnd/>
            <a:tailEnd/>
          </a:ln>
        </p:spPr>
        <p:txBody>
          <a:bodyPr wrap="none" anchor="ctr"/>
          <a:lstStyle/>
          <a:p>
            <a:endParaRPr lang="en-US"/>
          </a:p>
        </p:txBody>
      </p:sp>
      <p:sp>
        <p:nvSpPr>
          <p:cNvPr id="3185" name="Oval 131"/>
          <p:cNvSpPr>
            <a:spLocks noChangeArrowheads="1"/>
          </p:cNvSpPr>
          <p:nvPr/>
        </p:nvSpPr>
        <p:spPr bwMode="auto">
          <a:xfrm>
            <a:off x="8494713" y="3860800"/>
            <a:ext cx="112712"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186" name="AutoShape 132"/>
          <p:cNvSpPr>
            <a:spLocks noChangeArrowheads="1"/>
          </p:cNvSpPr>
          <p:nvPr/>
        </p:nvSpPr>
        <p:spPr bwMode="auto">
          <a:xfrm flipV="1">
            <a:off x="8442325" y="3860800"/>
            <a:ext cx="112713"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187" name="Group 133"/>
          <p:cNvGrpSpPr>
            <a:grpSpLocks/>
          </p:cNvGrpSpPr>
          <p:nvPr/>
        </p:nvGrpSpPr>
        <p:grpSpPr bwMode="auto">
          <a:xfrm>
            <a:off x="8528050" y="3717925"/>
            <a:ext cx="41275" cy="161925"/>
            <a:chOff x="4613" y="3521"/>
            <a:chExt cx="23" cy="87"/>
          </a:xfrm>
        </p:grpSpPr>
        <p:sp>
          <p:nvSpPr>
            <p:cNvPr id="3666" name="Line 134"/>
            <p:cNvSpPr>
              <a:spLocks noChangeShapeType="1"/>
            </p:cNvSpPr>
            <p:nvPr/>
          </p:nvSpPr>
          <p:spPr bwMode="auto">
            <a:xfrm>
              <a:off x="4622" y="3521"/>
              <a:ext cx="0" cy="68"/>
            </a:xfrm>
            <a:prstGeom prst="line">
              <a:avLst/>
            </a:prstGeom>
            <a:noFill/>
            <a:ln w="19050">
              <a:solidFill>
                <a:srgbClr val="008000"/>
              </a:solidFill>
              <a:round/>
              <a:headEnd/>
              <a:tailEnd/>
            </a:ln>
          </p:spPr>
          <p:txBody>
            <a:bodyPr wrap="none" anchor="ctr"/>
            <a:lstStyle/>
            <a:p>
              <a:endParaRPr lang="en-US"/>
            </a:p>
          </p:txBody>
        </p:sp>
        <p:sp>
          <p:nvSpPr>
            <p:cNvPr id="3667" name="Oval 135"/>
            <p:cNvSpPr>
              <a:spLocks noChangeArrowheads="1"/>
            </p:cNvSpPr>
            <p:nvPr/>
          </p:nvSpPr>
          <p:spPr bwMode="auto">
            <a:xfrm>
              <a:off x="4613" y="3589"/>
              <a:ext cx="23"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188" name="Group 136"/>
          <p:cNvGrpSpPr>
            <a:grpSpLocks/>
          </p:cNvGrpSpPr>
          <p:nvPr/>
        </p:nvGrpSpPr>
        <p:grpSpPr bwMode="auto">
          <a:xfrm>
            <a:off x="8528050" y="3965575"/>
            <a:ext cx="41275" cy="163513"/>
            <a:chOff x="4613" y="3654"/>
            <a:chExt cx="23" cy="88"/>
          </a:xfrm>
        </p:grpSpPr>
        <p:sp>
          <p:nvSpPr>
            <p:cNvPr id="3664" name="Line 137"/>
            <p:cNvSpPr>
              <a:spLocks noChangeShapeType="1"/>
            </p:cNvSpPr>
            <p:nvPr/>
          </p:nvSpPr>
          <p:spPr bwMode="auto">
            <a:xfrm>
              <a:off x="4622" y="3674"/>
              <a:ext cx="0" cy="68"/>
            </a:xfrm>
            <a:prstGeom prst="line">
              <a:avLst/>
            </a:prstGeom>
            <a:noFill/>
            <a:ln w="19050">
              <a:solidFill>
                <a:srgbClr val="008000"/>
              </a:solidFill>
              <a:round/>
              <a:headEnd/>
              <a:tailEnd/>
            </a:ln>
          </p:spPr>
          <p:txBody>
            <a:bodyPr wrap="none" anchor="ctr"/>
            <a:lstStyle/>
            <a:p>
              <a:endParaRPr lang="en-US"/>
            </a:p>
          </p:txBody>
        </p:sp>
        <p:sp>
          <p:nvSpPr>
            <p:cNvPr id="3665" name="Oval 138"/>
            <p:cNvSpPr>
              <a:spLocks noChangeArrowheads="1"/>
            </p:cNvSpPr>
            <p:nvPr/>
          </p:nvSpPr>
          <p:spPr bwMode="auto">
            <a:xfrm>
              <a:off x="4613" y="3654"/>
              <a:ext cx="23" cy="19"/>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3189" name="Line 139"/>
          <p:cNvSpPr>
            <a:spLocks noChangeShapeType="1"/>
          </p:cNvSpPr>
          <p:nvPr/>
        </p:nvSpPr>
        <p:spPr bwMode="auto">
          <a:xfrm>
            <a:off x="8389938" y="4129088"/>
            <a:ext cx="315912" cy="0"/>
          </a:xfrm>
          <a:prstGeom prst="line">
            <a:avLst/>
          </a:prstGeom>
          <a:noFill/>
          <a:ln w="19050">
            <a:solidFill>
              <a:srgbClr val="008000"/>
            </a:solidFill>
            <a:round/>
            <a:headEnd/>
            <a:tailEnd/>
          </a:ln>
        </p:spPr>
        <p:txBody>
          <a:bodyPr wrap="none" anchor="ctr"/>
          <a:lstStyle/>
          <a:p>
            <a:endParaRPr lang="en-US"/>
          </a:p>
        </p:txBody>
      </p:sp>
      <p:sp>
        <p:nvSpPr>
          <p:cNvPr id="3190" name="Line 140"/>
          <p:cNvSpPr>
            <a:spLocks noChangeShapeType="1"/>
          </p:cNvSpPr>
          <p:nvPr/>
        </p:nvSpPr>
        <p:spPr bwMode="auto">
          <a:xfrm>
            <a:off x="6467475" y="4508500"/>
            <a:ext cx="0" cy="192088"/>
          </a:xfrm>
          <a:prstGeom prst="line">
            <a:avLst/>
          </a:prstGeom>
          <a:noFill/>
          <a:ln w="19050">
            <a:solidFill>
              <a:srgbClr val="FFE118"/>
            </a:solidFill>
            <a:round/>
            <a:headEnd/>
            <a:tailEnd type="triangle" w="med" len="med"/>
          </a:ln>
        </p:spPr>
        <p:txBody>
          <a:bodyPr wrap="none" anchor="ctr"/>
          <a:lstStyle/>
          <a:p>
            <a:endParaRPr lang="en-US"/>
          </a:p>
        </p:txBody>
      </p:sp>
      <p:sp>
        <p:nvSpPr>
          <p:cNvPr id="3191" name="Text Box 141"/>
          <p:cNvSpPr txBox="1">
            <a:spLocks noChangeArrowheads="1"/>
          </p:cNvSpPr>
          <p:nvPr/>
        </p:nvSpPr>
        <p:spPr bwMode="auto">
          <a:xfrm>
            <a:off x="5356225" y="3551238"/>
            <a:ext cx="392113" cy="1714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1DD1</a:t>
            </a:r>
            <a:endParaRPr lang="en-US" sz="900">
              <a:latin typeface="Times New Roman" pitchFamily="18" charset="0"/>
            </a:endParaRPr>
          </a:p>
        </p:txBody>
      </p:sp>
      <p:sp>
        <p:nvSpPr>
          <p:cNvPr id="3192" name="Text Box 142"/>
          <p:cNvSpPr txBox="1">
            <a:spLocks noChangeArrowheads="1"/>
          </p:cNvSpPr>
          <p:nvPr/>
        </p:nvSpPr>
        <p:spPr bwMode="auto">
          <a:xfrm>
            <a:off x="7478713" y="3560763"/>
            <a:ext cx="384175" cy="1412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a:t>
            </a:r>
          </a:p>
        </p:txBody>
      </p:sp>
      <p:sp>
        <p:nvSpPr>
          <p:cNvPr id="3193" name="Text Box 143"/>
          <p:cNvSpPr txBox="1">
            <a:spLocks noChangeArrowheads="1"/>
          </p:cNvSpPr>
          <p:nvPr/>
        </p:nvSpPr>
        <p:spPr bwMode="auto">
          <a:xfrm>
            <a:off x="5118100" y="5180013"/>
            <a:ext cx="371475" cy="1397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1DY1B</a:t>
            </a:r>
          </a:p>
        </p:txBody>
      </p:sp>
      <p:sp>
        <p:nvSpPr>
          <p:cNvPr id="3194" name="Text Box 144"/>
          <p:cNvSpPr txBox="1">
            <a:spLocks noChangeArrowheads="1"/>
          </p:cNvSpPr>
          <p:nvPr/>
        </p:nvSpPr>
        <p:spPr bwMode="auto">
          <a:xfrm>
            <a:off x="6084888" y="4699000"/>
            <a:ext cx="787400" cy="295275"/>
          </a:xfrm>
          <a:prstGeom prst="rect">
            <a:avLst/>
          </a:prstGeom>
          <a:noFill/>
          <a:ln w="9525">
            <a:noFill/>
            <a:miter lim="800000"/>
            <a:headEnd/>
            <a:tailEnd/>
          </a:ln>
        </p:spPr>
        <p:txBody>
          <a:bodyPr lIns="0" tIns="0" rIns="0" bIns="0"/>
          <a:lstStyle/>
          <a:p>
            <a:pPr algn="ctr" defTabSz="457200">
              <a:buClr>
                <a:srgbClr val="000000"/>
              </a:buClr>
              <a:buSzPct val="90000"/>
              <a:buFont typeface="Monotype Sorts" pitchFamily="2" charset="2"/>
              <a:buNone/>
            </a:pPr>
            <a:r>
              <a:rPr lang="en-US" sz="900" b="1"/>
              <a:t>RHR ISOLATION</a:t>
            </a:r>
          </a:p>
          <a:p>
            <a:pPr algn="ctr" defTabSz="457200">
              <a:buClr>
                <a:srgbClr val="000000"/>
              </a:buClr>
              <a:buSzPct val="90000"/>
              <a:buFont typeface="Monotype Sorts" pitchFamily="2" charset="2"/>
              <a:buNone/>
            </a:pPr>
            <a:r>
              <a:rPr lang="en-US" sz="500"/>
              <a:t>        </a:t>
            </a:r>
            <a:r>
              <a:rPr lang="en-US" sz="900" b="1"/>
              <a:t>VALVE</a:t>
            </a:r>
          </a:p>
        </p:txBody>
      </p:sp>
      <p:sp>
        <p:nvSpPr>
          <p:cNvPr id="3195" name="Text Box 145"/>
          <p:cNvSpPr txBox="1">
            <a:spLocks noChangeArrowheads="1"/>
          </p:cNvSpPr>
          <p:nvPr/>
        </p:nvSpPr>
        <p:spPr bwMode="auto">
          <a:xfrm>
            <a:off x="7150100" y="5195888"/>
            <a:ext cx="38417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1BY1B</a:t>
            </a:r>
          </a:p>
        </p:txBody>
      </p:sp>
      <p:sp>
        <p:nvSpPr>
          <p:cNvPr id="3196" name="Text Box 146"/>
          <p:cNvSpPr txBox="1">
            <a:spLocks noChangeArrowheads="1"/>
          </p:cNvSpPr>
          <p:nvPr/>
        </p:nvSpPr>
        <p:spPr bwMode="auto">
          <a:xfrm>
            <a:off x="7853363" y="5202238"/>
            <a:ext cx="368300" cy="1238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1BY2B</a:t>
            </a:r>
          </a:p>
        </p:txBody>
      </p:sp>
      <p:sp>
        <p:nvSpPr>
          <p:cNvPr id="3197" name="Text Box 147"/>
          <p:cNvSpPr txBox="1">
            <a:spLocks noChangeArrowheads="1"/>
          </p:cNvSpPr>
          <p:nvPr/>
        </p:nvSpPr>
        <p:spPr bwMode="auto">
          <a:xfrm>
            <a:off x="5565775" y="4133850"/>
            <a:ext cx="384175"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1DD11</a:t>
            </a:r>
          </a:p>
        </p:txBody>
      </p:sp>
      <p:sp>
        <p:nvSpPr>
          <p:cNvPr id="3198" name="Text Box 148"/>
          <p:cNvSpPr txBox="1">
            <a:spLocks noChangeArrowheads="1"/>
          </p:cNvSpPr>
          <p:nvPr/>
        </p:nvSpPr>
        <p:spPr bwMode="auto">
          <a:xfrm>
            <a:off x="7245350" y="4133850"/>
            <a:ext cx="360363" cy="1238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1BD11</a:t>
            </a:r>
          </a:p>
        </p:txBody>
      </p:sp>
      <p:sp>
        <p:nvSpPr>
          <p:cNvPr id="3199" name="Text Box 149"/>
          <p:cNvSpPr txBox="1">
            <a:spLocks noChangeArrowheads="1"/>
          </p:cNvSpPr>
          <p:nvPr/>
        </p:nvSpPr>
        <p:spPr bwMode="auto">
          <a:xfrm>
            <a:off x="7727950" y="4140200"/>
            <a:ext cx="376238" cy="1222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1BD12</a:t>
            </a:r>
          </a:p>
        </p:txBody>
      </p:sp>
      <p:sp>
        <p:nvSpPr>
          <p:cNvPr id="3200" name="Text Box 150"/>
          <p:cNvSpPr txBox="1">
            <a:spLocks noChangeArrowheads="1"/>
          </p:cNvSpPr>
          <p:nvPr/>
        </p:nvSpPr>
        <p:spPr bwMode="auto">
          <a:xfrm>
            <a:off x="8385175" y="4130675"/>
            <a:ext cx="404813" cy="1222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1BD1M</a:t>
            </a:r>
          </a:p>
        </p:txBody>
      </p:sp>
      <p:sp>
        <p:nvSpPr>
          <p:cNvPr id="3201" name="Text Box 151"/>
          <p:cNvSpPr txBox="1">
            <a:spLocks noChangeArrowheads="1"/>
          </p:cNvSpPr>
          <p:nvPr/>
        </p:nvSpPr>
        <p:spPr bwMode="auto">
          <a:xfrm>
            <a:off x="6324600" y="2916238"/>
            <a:ext cx="390525" cy="11906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1DD1B</a:t>
            </a:r>
          </a:p>
        </p:txBody>
      </p:sp>
      <p:sp>
        <p:nvSpPr>
          <p:cNvPr id="3202" name="Text Box 152"/>
          <p:cNvSpPr txBox="1">
            <a:spLocks noChangeArrowheads="1"/>
          </p:cNvSpPr>
          <p:nvPr/>
        </p:nvSpPr>
        <p:spPr bwMode="auto">
          <a:xfrm>
            <a:off x="8407400" y="2927350"/>
            <a:ext cx="32702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1BD1B</a:t>
            </a:r>
          </a:p>
        </p:txBody>
      </p:sp>
      <p:sp>
        <p:nvSpPr>
          <p:cNvPr id="3203" name="Line 153"/>
          <p:cNvSpPr>
            <a:spLocks noChangeShapeType="1"/>
          </p:cNvSpPr>
          <p:nvPr/>
        </p:nvSpPr>
        <p:spPr bwMode="auto">
          <a:xfrm>
            <a:off x="5045075" y="5338763"/>
            <a:ext cx="496888" cy="0"/>
          </a:xfrm>
          <a:prstGeom prst="line">
            <a:avLst/>
          </a:prstGeom>
          <a:noFill/>
          <a:ln w="31750">
            <a:solidFill>
              <a:srgbClr val="FFE118"/>
            </a:solidFill>
            <a:round/>
            <a:headEnd/>
            <a:tailEnd/>
          </a:ln>
        </p:spPr>
        <p:txBody>
          <a:bodyPr wrap="none" anchor="ctr"/>
          <a:lstStyle/>
          <a:p>
            <a:endParaRPr lang="en-US"/>
          </a:p>
        </p:txBody>
      </p:sp>
      <p:sp>
        <p:nvSpPr>
          <p:cNvPr id="3204" name="Line 154"/>
          <p:cNvSpPr>
            <a:spLocks noChangeShapeType="1"/>
          </p:cNvSpPr>
          <p:nvPr/>
        </p:nvSpPr>
        <p:spPr bwMode="auto">
          <a:xfrm>
            <a:off x="7086600" y="5351463"/>
            <a:ext cx="500063" cy="0"/>
          </a:xfrm>
          <a:prstGeom prst="line">
            <a:avLst/>
          </a:prstGeom>
          <a:noFill/>
          <a:ln w="31750">
            <a:solidFill>
              <a:srgbClr val="008000"/>
            </a:solidFill>
            <a:round/>
            <a:headEnd/>
            <a:tailEnd/>
          </a:ln>
        </p:spPr>
        <p:txBody>
          <a:bodyPr wrap="none" anchor="ctr"/>
          <a:lstStyle/>
          <a:p>
            <a:endParaRPr lang="en-US"/>
          </a:p>
        </p:txBody>
      </p:sp>
      <p:sp>
        <p:nvSpPr>
          <p:cNvPr id="3205" name="Line 155"/>
          <p:cNvSpPr>
            <a:spLocks noChangeShapeType="1"/>
          </p:cNvSpPr>
          <p:nvPr/>
        </p:nvSpPr>
        <p:spPr bwMode="auto">
          <a:xfrm>
            <a:off x="7789863" y="5349875"/>
            <a:ext cx="498475" cy="0"/>
          </a:xfrm>
          <a:prstGeom prst="line">
            <a:avLst/>
          </a:prstGeom>
          <a:noFill/>
          <a:ln w="31750">
            <a:solidFill>
              <a:srgbClr val="008000"/>
            </a:solidFill>
            <a:round/>
            <a:headEnd/>
            <a:tailEnd/>
          </a:ln>
        </p:spPr>
        <p:txBody>
          <a:bodyPr wrap="none" anchor="ctr"/>
          <a:lstStyle/>
          <a:p>
            <a:endParaRPr lang="en-US"/>
          </a:p>
        </p:txBody>
      </p:sp>
      <p:sp>
        <p:nvSpPr>
          <p:cNvPr id="3206" name="Text Box 156"/>
          <p:cNvSpPr txBox="1">
            <a:spLocks noChangeArrowheads="1"/>
          </p:cNvSpPr>
          <p:nvPr/>
        </p:nvSpPr>
        <p:spPr bwMode="auto">
          <a:xfrm>
            <a:off x="4905375" y="4759325"/>
            <a:ext cx="374650"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1DD1I4</a:t>
            </a:r>
            <a:endParaRPr lang="en-US" sz="2400">
              <a:latin typeface="Times New Roman" pitchFamily="18" charset="0"/>
            </a:endParaRPr>
          </a:p>
        </p:txBody>
      </p:sp>
      <p:sp>
        <p:nvSpPr>
          <p:cNvPr id="3207" name="AutoShape 157"/>
          <p:cNvSpPr>
            <a:spLocks noChangeArrowheads="1"/>
          </p:cNvSpPr>
          <p:nvPr/>
        </p:nvSpPr>
        <p:spPr bwMode="auto">
          <a:xfrm flipV="1">
            <a:off x="6904038" y="4710113"/>
            <a:ext cx="465137" cy="230187"/>
          </a:xfrm>
          <a:prstGeom prst="roundRect">
            <a:avLst>
              <a:gd name="adj" fmla="val 14972"/>
            </a:avLst>
          </a:prstGeom>
          <a:solidFill>
            <a:srgbClr val="008000"/>
          </a:solidFill>
          <a:ln w="19050">
            <a:solidFill>
              <a:srgbClr val="008000"/>
            </a:solidFill>
            <a:round/>
            <a:headEnd/>
            <a:tailEnd/>
          </a:ln>
        </p:spPr>
        <p:txBody>
          <a:bodyPr wrap="none" anchor="ctr"/>
          <a:lstStyle/>
          <a:p>
            <a:endParaRPr lang="en-US"/>
          </a:p>
        </p:txBody>
      </p:sp>
      <p:sp>
        <p:nvSpPr>
          <p:cNvPr id="3208" name="Text Box 158"/>
          <p:cNvSpPr txBox="1">
            <a:spLocks noChangeArrowheads="1"/>
          </p:cNvSpPr>
          <p:nvPr/>
        </p:nvSpPr>
        <p:spPr bwMode="auto">
          <a:xfrm>
            <a:off x="6962775" y="4760913"/>
            <a:ext cx="369888"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1BD1I2</a:t>
            </a:r>
            <a:endParaRPr lang="en-US" sz="2400">
              <a:latin typeface="Times New Roman" pitchFamily="18" charset="0"/>
            </a:endParaRPr>
          </a:p>
        </p:txBody>
      </p:sp>
      <p:sp>
        <p:nvSpPr>
          <p:cNvPr id="3209" name="Text Box 159"/>
          <p:cNvSpPr txBox="1">
            <a:spLocks noChangeArrowheads="1"/>
          </p:cNvSpPr>
          <p:nvPr/>
        </p:nvSpPr>
        <p:spPr bwMode="auto">
          <a:xfrm>
            <a:off x="6284913" y="4332288"/>
            <a:ext cx="376237" cy="1254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1DD1I6</a:t>
            </a:r>
            <a:endParaRPr lang="en-US" sz="2400">
              <a:latin typeface="Times New Roman" pitchFamily="18" charset="0"/>
            </a:endParaRPr>
          </a:p>
        </p:txBody>
      </p:sp>
      <p:sp>
        <p:nvSpPr>
          <p:cNvPr id="3210" name="AutoShape 160"/>
          <p:cNvSpPr>
            <a:spLocks noChangeArrowheads="1"/>
          </p:cNvSpPr>
          <p:nvPr/>
        </p:nvSpPr>
        <p:spPr bwMode="auto">
          <a:xfrm flipV="1">
            <a:off x="8069263" y="4710113"/>
            <a:ext cx="463550" cy="230187"/>
          </a:xfrm>
          <a:prstGeom prst="roundRect">
            <a:avLst>
              <a:gd name="adj" fmla="val 14977"/>
            </a:avLst>
          </a:prstGeom>
          <a:solidFill>
            <a:srgbClr val="008000"/>
          </a:solidFill>
          <a:ln w="19050">
            <a:solidFill>
              <a:srgbClr val="008000"/>
            </a:solidFill>
            <a:round/>
            <a:headEnd/>
            <a:tailEnd/>
          </a:ln>
        </p:spPr>
        <p:txBody>
          <a:bodyPr wrap="none" anchor="ctr"/>
          <a:lstStyle/>
          <a:p>
            <a:endParaRPr lang="en-US"/>
          </a:p>
        </p:txBody>
      </p:sp>
      <p:sp>
        <p:nvSpPr>
          <p:cNvPr id="3211" name="Text Box 161"/>
          <p:cNvSpPr txBox="1">
            <a:spLocks noChangeArrowheads="1"/>
          </p:cNvSpPr>
          <p:nvPr/>
        </p:nvSpPr>
        <p:spPr bwMode="auto">
          <a:xfrm>
            <a:off x="8093075" y="4760913"/>
            <a:ext cx="428625" cy="1285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1BD1I12</a:t>
            </a:r>
            <a:endParaRPr lang="en-US" sz="2400">
              <a:latin typeface="Times New Roman" pitchFamily="18" charset="0"/>
            </a:endParaRPr>
          </a:p>
        </p:txBody>
      </p:sp>
      <p:sp>
        <p:nvSpPr>
          <p:cNvPr id="3212" name="AutoShape 162"/>
          <p:cNvSpPr>
            <a:spLocks noChangeArrowheads="1"/>
          </p:cNvSpPr>
          <p:nvPr/>
        </p:nvSpPr>
        <p:spPr bwMode="auto">
          <a:xfrm flipV="1">
            <a:off x="7758113" y="2933700"/>
            <a:ext cx="423862" cy="306388"/>
          </a:xfrm>
          <a:prstGeom prst="roundRect">
            <a:avLst>
              <a:gd name="adj" fmla="val 14898"/>
            </a:avLst>
          </a:prstGeom>
          <a:solidFill>
            <a:srgbClr val="008000"/>
          </a:solidFill>
          <a:ln w="19050">
            <a:solidFill>
              <a:srgbClr val="008000"/>
            </a:solidFill>
            <a:round/>
            <a:headEnd/>
            <a:tailEnd/>
          </a:ln>
        </p:spPr>
        <p:txBody>
          <a:bodyPr wrap="none" anchor="ctr"/>
          <a:lstStyle/>
          <a:p>
            <a:endParaRPr lang="en-US"/>
          </a:p>
        </p:txBody>
      </p:sp>
      <p:sp>
        <p:nvSpPr>
          <p:cNvPr id="3213" name="Text Box 163"/>
          <p:cNvSpPr txBox="1">
            <a:spLocks noChangeArrowheads="1"/>
          </p:cNvSpPr>
          <p:nvPr/>
        </p:nvSpPr>
        <p:spPr bwMode="auto">
          <a:xfrm>
            <a:off x="7764463" y="3027363"/>
            <a:ext cx="423862"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1BD1CA</a:t>
            </a:r>
            <a:endParaRPr lang="en-US" sz="2400">
              <a:latin typeface="Times New Roman" pitchFamily="18" charset="0"/>
            </a:endParaRPr>
          </a:p>
        </p:txBody>
      </p:sp>
      <p:sp>
        <p:nvSpPr>
          <p:cNvPr id="3214" name="AutoShape 164"/>
          <p:cNvSpPr>
            <a:spLocks noChangeArrowheads="1"/>
          </p:cNvSpPr>
          <p:nvPr/>
        </p:nvSpPr>
        <p:spPr bwMode="auto">
          <a:xfrm flipV="1">
            <a:off x="7029450" y="2930525"/>
            <a:ext cx="427038" cy="304800"/>
          </a:xfrm>
          <a:prstGeom prst="roundRect">
            <a:avLst>
              <a:gd name="adj" fmla="val 14898"/>
            </a:avLst>
          </a:prstGeom>
          <a:solidFill>
            <a:srgbClr val="008000"/>
          </a:solidFill>
          <a:ln w="19050">
            <a:solidFill>
              <a:srgbClr val="008000"/>
            </a:solidFill>
            <a:round/>
            <a:headEnd/>
            <a:tailEnd/>
          </a:ln>
        </p:spPr>
        <p:txBody>
          <a:bodyPr wrap="none" anchor="ctr"/>
          <a:lstStyle/>
          <a:p>
            <a:endParaRPr lang="en-US"/>
          </a:p>
        </p:txBody>
      </p:sp>
      <p:sp>
        <p:nvSpPr>
          <p:cNvPr id="3215" name="Text Box 165"/>
          <p:cNvSpPr txBox="1">
            <a:spLocks noChangeArrowheads="1"/>
          </p:cNvSpPr>
          <p:nvPr/>
        </p:nvSpPr>
        <p:spPr bwMode="auto">
          <a:xfrm>
            <a:off x="7040563" y="3025775"/>
            <a:ext cx="422275" cy="12858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1BD1CB</a:t>
            </a:r>
            <a:endParaRPr lang="en-US" sz="2400">
              <a:latin typeface="Times New Roman" pitchFamily="18" charset="0"/>
            </a:endParaRPr>
          </a:p>
        </p:txBody>
      </p:sp>
      <p:sp>
        <p:nvSpPr>
          <p:cNvPr id="3216" name="Oval 166"/>
          <p:cNvSpPr>
            <a:spLocks noChangeArrowheads="1"/>
          </p:cNvSpPr>
          <p:nvPr/>
        </p:nvSpPr>
        <p:spPr bwMode="auto">
          <a:xfrm>
            <a:off x="6429375" y="3446463"/>
            <a:ext cx="112713" cy="119062"/>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17" name="AutoShape 167"/>
          <p:cNvSpPr>
            <a:spLocks noChangeArrowheads="1"/>
          </p:cNvSpPr>
          <p:nvPr/>
        </p:nvSpPr>
        <p:spPr bwMode="auto">
          <a:xfrm flipV="1">
            <a:off x="6378575" y="3446463"/>
            <a:ext cx="112713" cy="12858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18" name="Line 168"/>
          <p:cNvSpPr>
            <a:spLocks noChangeShapeType="1"/>
          </p:cNvSpPr>
          <p:nvPr/>
        </p:nvSpPr>
        <p:spPr bwMode="auto">
          <a:xfrm>
            <a:off x="6481763" y="3300413"/>
            <a:ext cx="0" cy="128587"/>
          </a:xfrm>
          <a:prstGeom prst="line">
            <a:avLst/>
          </a:prstGeom>
          <a:noFill/>
          <a:ln w="19050">
            <a:solidFill>
              <a:srgbClr val="FFE118"/>
            </a:solidFill>
            <a:round/>
            <a:headEnd/>
            <a:tailEnd/>
          </a:ln>
        </p:spPr>
        <p:txBody>
          <a:bodyPr wrap="none" anchor="ctr"/>
          <a:lstStyle/>
          <a:p>
            <a:endParaRPr lang="en-US"/>
          </a:p>
        </p:txBody>
      </p:sp>
      <p:sp>
        <p:nvSpPr>
          <p:cNvPr id="3219" name="Oval 169"/>
          <p:cNvSpPr>
            <a:spLocks noChangeArrowheads="1"/>
          </p:cNvSpPr>
          <p:nvPr/>
        </p:nvSpPr>
        <p:spPr bwMode="auto">
          <a:xfrm>
            <a:off x="6464300" y="3429000"/>
            <a:ext cx="42863" cy="349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20" name="Line 170"/>
          <p:cNvSpPr>
            <a:spLocks noChangeShapeType="1"/>
          </p:cNvSpPr>
          <p:nvPr/>
        </p:nvSpPr>
        <p:spPr bwMode="auto">
          <a:xfrm>
            <a:off x="6480175" y="3587750"/>
            <a:ext cx="0" cy="127000"/>
          </a:xfrm>
          <a:prstGeom prst="line">
            <a:avLst/>
          </a:prstGeom>
          <a:noFill/>
          <a:ln w="19050">
            <a:solidFill>
              <a:srgbClr val="FFE118"/>
            </a:solidFill>
            <a:round/>
            <a:headEnd/>
            <a:tailEnd/>
          </a:ln>
        </p:spPr>
        <p:txBody>
          <a:bodyPr wrap="none" anchor="ctr"/>
          <a:lstStyle/>
          <a:p>
            <a:endParaRPr lang="en-US"/>
          </a:p>
        </p:txBody>
      </p:sp>
      <p:sp>
        <p:nvSpPr>
          <p:cNvPr id="3221" name="Oval 171"/>
          <p:cNvSpPr>
            <a:spLocks noChangeArrowheads="1"/>
          </p:cNvSpPr>
          <p:nvPr/>
        </p:nvSpPr>
        <p:spPr bwMode="auto">
          <a:xfrm>
            <a:off x="6464300" y="3549650"/>
            <a:ext cx="42863"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22" name="Line 172"/>
          <p:cNvSpPr>
            <a:spLocks noChangeShapeType="1"/>
          </p:cNvSpPr>
          <p:nvPr/>
        </p:nvSpPr>
        <p:spPr bwMode="auto">
          <a:xfrm>
            <a:off x="6462713" y="3295650"/>
            <a:ext cx="42862" cy="0"/>
          </a:xfrm>
          <a:prstGeom prst="line">
            <a:avLst/>
          </a:prstGeom>
          <a:noFill/>
          <a:ln w="19050">
            <a:solidFill>
              <a:srgbClr val="FFE118"/>
            </a:solidFill>
            <a:round/>
            <a:headEnd/>
            <a:tailEnd/>
          </a:ln>
        </p:spPr>
        <p:txBody>
          <a:bodyPr wrap="none" anchor="ctr"/>
          <a:lstStyle/>
          <a:p>
            <a:endParaRPr lang="en-US"/>
          </a:p>
        </p:txBody>
      </p:sp>
      <p:sp>
        <p:nvSpPr>
          <p:cNvPr id="3223" name="Line 173"/>
          <p:cNvSpPr>
            <a:spLocks noChangeShapeType="1"/>
          </p:cNvSpPr>
          <p:nvPr/>
        </p:nvSpPr>
        <p:spPr bwMode="auto">
          <a:xfrm>
            <a:off x="6400800" y="3260725"/>
            <a:ext cx="168275" cy="0"/>
          </a:xfrm>
          <a:prstGeom prst="line">
            <a:avLst/>
          </a:prstGeom>
          <a:noFill/>
          <a:ln w="19050">
            <a:solidFill>
              <a:srgbClr val="FFE118"/>
            </a:solidFill>
            <a:round/>
            <a:headEnd/>
            <a:tailEnd/>
          </a:ln>
        </p:spPr>
        <p:txBody>
          <a:bodyPr wrap="none" anchor="ctr"/>
          <a:lstStyle/>
          <a:p>
            <a:endParaRPr lang="en-US"/>
          </a:p>
        </p:txBody>
      </p:sp>
      <p:sp>
        <p:nvSpPr>
          <p:cNvPr id="3224" name="Line 174"/>
          <p:cNvSpPr>
            <a:spLocks noChangeShapeType="1"/>
          </p:cNvSpPr>
          <p:nvPr/>
        </p:nvSpPr>
        <p:spPr bwMode="auto">
          <a:xfrm>
            <a:off x="6464300" y="3224213"/>
            <a:ext cx="42863" cy="0"/>
          </a:xfrm>
          <a:prstGeom prst="line">
            <a:avLst/>
          </a:prstGeom>
          <a:noFill/>
          <a:ln w="19050">
            <a:solidFill>
              <a:srgbClr val="FFE118"/>
            </a:solidFill>
            <a:round/>
            <a:headEnd/>
            <a:tailEnd/>
          </a:ln>
        </p:spPr>
        <p:txBody>
          <a:bodyPr wrap="none" anchor="ctr"/>
          <a:lstStyle/>
          <a:p>
            <a:endParaRPr lang="en-US"/>
          </a:p>
        </p:txBody>
      </p:sp>
      <p:sp>
        <p:nvSpPr>
          <p:cNvPr id="3225" name="Line 175"/>
          <p:cNvSpPr>
            <a:spLocks noChangeShapeType="1"/>
          </p:cNvSpPr>
          <p:nvPr/>
        </p:nvSpPr>
        <p:spPr bwMode="auto">
          <a:xfrm>
            <a:off x="6461125" y="3095625"/>
            <a:ext cx="44450" cy="0"/>
          </a:xfrm>
          <a:prstGeom prst="line">
            <a:avLst/>
          </a:prstGeom>
          <a:noFill/>
          <a:ln w="19050">
            <a:solidFill>
              <a:srgbClr val="FFE118"/>
            </a:solidFill>
            <a:round/>
            <a:headEnd/>
            <a:tailEnd/>
          </a:ln>
        </p:spPr>
        <p:txBody>
          <a:bodyPr wrap="none" anchor="ctr"/>
          <a:lstStyle/>
          <a:p>
            <a:endParaRPr lang="en-US"/>
          </a:p>
        </p:txBody>
      </p:sp>
      <p:sp>
        <p:nvSpPr>
          <p:cNvPr id="3226" name="Line 176"/>
          <p:cNvSpPr>
            <a:spLocks noChangeShapeType="1"/>
          </p:cNvSpPr>
          <p:nvPr/>
        </p:nvSpPr>
        <p:spPr bwMode="auto">
          <a:xfrm>
            <a:off x="6464300" y="3159125"/>
            <a:ext cx="42863" cy="0"/>
          </a:xfrm>
          <a:prstGeom prst="line">
            <a:avLst/>
          </a:prstGeom>
          <a:noFill/>
          <a:ln w="19050">
            <a:solidFill>
              <a:srgbClr val="FFE118"/>
            </a:solidFill>
            <a:round/>
            <a:headEnd/>
            <a:tailEnd/>
          </a:ln>
        </p:spPr>
        <p:txBody>
          <a:bodyPr wrap="none" anchor="ctr"/>
          <a:lstStyle/>
          <a:p>
            <a:endParaRPr lang="en-US"/>
          </a:p>
        </p:txBody>
      </p:sp>
      <p:sp>
        <p:nvSpPr>
          <p:cNvPr id="3227" name="Line 177"/>
          <p:cNvSpPr>
            <a:spLocks noChangeShapeType="1"/>
          </p:cNvSpPr>
          <p:nvPr/>
        </p:nvSpPr>
        <p:spPr bwMode="auto">
          <a:xfrm>
            <a:off x="6400800" y="3122613"/>
            <a:ext cx="166688" cy="0"/>
          </a:xfrm>
          <a:prstGeom prst="line">
            <a:avLst/>
          </a:prstGeom>
          <a:noFill/>
          <a:ln w="19050">
            <a:solidFill>
              <a:srgbClr val="FFE118"/>
            </a:solidFill>
            <a:round/>
            <a:headEnd/>
            <a:tailEnd/>
          </a:ln>
        </p:spPr>
        <p:txBody>
          <a:bodyPr wrap="none" anchor="ctr"/>
          <a:lstStyle/>
          <a:p>
            <a:endParaRPr lang="en-US"/>
          </a:p>
        </p:txBody>
      </p:sp>
      <p:sp>
        <p:nvSpPr>
          <p:cNvPr id="3228" name="Line 178"/>
          <p:cNvSpPr>
            <a:spLocks noChangeShapeType="1"/>
          </p:cNvSpPr>
          <p:nvPr/>
        </p:nvSpPr>
        <p:spPr bwMode="auto">
          <a:xfrm>
            <a:off x="6400800" y="3195638"/>
            <a:ext cx="168275" cy="0"/>
          </a:xfrm>
          <a:prstGeom prst="line">
            <a:avLst/>
          </a:prstGeom>
          <a:noFill/>
          <a:ln w="19050">
            <a:solidFill>
              <a:srgbClr val="FFE118"/>
            </a:solidFill>
            <a:round/>
            <a:headEnd/>
            <a:tailEnd/>
          </a:ln>
        </p:spPr>
        <p:txBody>
          <a:bodyPr wrap="none" anchor="ctr"/>
          <a:lstStyle/>
          <a:p>
            <a:endParaRPr lang="en-US"/>
          </a:p>
        </p:txBody>
      </p:sp>
      <p:sp>
        <p:nvSpPr>
          <p:cNvPr id="3229" name="Line 179"/>
          <p:cNvSpPr>
            <a:spLocks noChangeShapeType="1"/>
          </p:cNvSpPr>
          <p:nvPr/>
        </p:nvSpPr>
        <p:spPr bwMode="auto">
          <a:xfrm>
            <a:off x="6400800" y="3060700"/>
            <a:ext cx="166688" cy="0"/>
          </a:xfrm>
          <a:prstGeom prst="line">
            <a:avLst/>
          </a:prstGeom>
          <a:noFill/>
          <a:ln w="19050">
            <a:solidFill>
              <a:srgbClr val="FFE118"/>
            </a:solidFill>
            <a:round/>
            <a:headEnd/>
            <a:tailEnd/>
          </a:ln>
        </p:spPr>
        <p:txBody>
          <a:bodyPr wrap="none" anchor="ctr"/>
          <a:lstStyle/>
          <a:p>
            <a:endParaRPr lang="en-US"/>
          </a:p>
        </p:txBody>
      </p:sp>
      <p:grpSp>
        <p:nvGrpSpPr>
          <p:cNvPr id="3230" name="Group 180"/>
          <p:cNvGrpSpPr>
            <a:grpSpLocks/>
          </p:cNvGrpSpPr>
          <p:nvPr/>
        </p:nvGrpSpPr>
        <p:grpSpPr bwMode="auto">
          <a:xfrm>
            <a:off x="8470900" y="3305175"/>
            <a:ext cx="166688" cy="412750"/>
            <a:chOff x="4581" y="3299"/>
            <a:chExt cx="93" cy="222"/>
          </a:xfrm>
        </p:grpSpPr>
        <p:sp>
          <p:nvSpPr>
            <p:cNvPr id="3658" name="Oval 181"/>
            <p:cNvSpPr>
              <a:spLocks noChangeArrowheads="1"/>
            </p:cNvSpPr>
            <p:nvPr/>
          </p:nvSpPr>
          <p:spPr bwMode="auto">
            <a:xfrm>
              <a:off x="4610" y="3378"/>
              <a:ext cx="64" cy="6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59" name="AutoShape 182"/>
            <p:cNvSpPr>
              <a:spLocks noChangeArrowheads="1"/>
            </p:cNvSpPr>
            <p:nvPr/>
          </p:nvSpPr>
          <p:spPr bwMode="auto">
            <a:xfrm flipV="1">
              <a:off x="4581" y="3378"/>
              <a:ext cx="63" cy="6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60" name="Line 183"/>
            <p:cNvSpPr>
              <a:spLocks noChangeShapeType="1"/>
            </p:cNvSpPr>
            <p:nvPr/>
          </p:nvSpPr>
          <p:spPr bwMode="auto">
            <a:xfrm>
              <a:off x="4639" y="3299"/>
              <a:ext cx="0" cy="69"/>
            </a:xfrm>
            <a:prstGeom prst="line">
              <a:avLst/>
            </a:prstGeom>
            <a:noFill/>
            <a:ln w="19050">
              <a:solidFill>
                <a:srgbClr val="008000"/>
              </a:solidFill>
              <a:round/>
              <a:headEnd/>
              <a:tailEnd/>
            </a:ln>
          </p:spPr>
          <p:txBody>
            <a:bodyPr wrap="none" anchor="ctr"/>
            <a:lstStyle/>
            <a:p>
              <a:endParaRPr lang="en-US"/>
            </a:p>
          </p:txBody>
        </p:sp>
        <p:sp>
          <p:nvSpPr>
            <p:cNvPr id="3661" name="Oval 184"/>
            <p:cNvSpPr>
              <a:spLocks noChangeArrowheads="1"/>
            </p:cNvSpPr>
            <p:nvPr/>
          </p:nvSpPr>
          <p:spPr bwMode="auto">
            <a:xfrm>
              <a:off x="4629" y="3368"/>
              <a:ext cx="24" cy="19"/>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62" name="Line 185"/>
            <p:cNvSpPr>
              <a:spLocks noChangeShapeType="1"/>
            </p:cNvSpPr>
            <p:nvPr/>
          </p:nvSpPr>
          <p:spPr bwMode="auto">
            <a:xfrm>
              <a:off x="4638" y="3454"/>
              <a:ext cx="0" cy="67"/>
            </a:xfrm>
            <a:prstGeom prst="line">
              <a:avLst/>
            </a:prstGeom>
            <a:noFill/>
            <a:ln w="19050">
              <a:solidFill>
                <a:srgbClr val="008000"/>
              </a:solidFill>
              <a:round/>
              <a:headEnd/>
              <a:tailEnd/>
            </a:ln>
          </p:spPr>
          <p:txBody>
            <a:bodyPr wrap="none" anchor="ctr"/>
            <a:lstStyle/>
            <a:p>
              <a:endParaRPr lang="en-US"/>
            </a:p>
          </p:txBody>
        </p:sp>
        <p:sp>
          <p:nvSpPr>
            <p:cNvPr id="3663" name="Oval 186"/>
            <p:cNvSpPr>
              <a:spLocks noChangeArrowheads="1"/>
            </p:cNvSpPr>
            <p:nvPr/>
          </p:nvSpPr>
          <p:spPr bwMode="auto">
            <a:xfrm>
              <a:off x="4629" y="3433"/>
              <a:ext cx="24" cy="20"/>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231" name="Group 187"/>
          <p:cNvGrpSpPr>
            <a:grpSpLocks/>
          </p:cNvGrpSpPr>
          <p:nvPr/>
        </p:nvGrpSpPr>
        <p:grpSpPr bwMode="auto">
          <a:xfrm>
            <a:off x="8494713" y="3063875"/>
            <a:ext cx="168275" cy="234950"/>
            <a:chOff x="4594" y="3170"/>
            <a:chExt cx="94" cy="126"/>
          </a:xfrm>
        </p:grpSpPr>
        <p:sp>
          <p:nvSpPr>
            <p:cNvPr id="3650" name="Line 188"/>
            <p:cNvSpPr>
              <a:spLocks noChangeShapeType="1"/>
            </p:cNvSpPr>
            <p:nvPr/>
          </p:nvSpPr>
          <p:spPr bwMode="auto">
            <a:xfrm>
              <a:off x="4628" y="3296"/>
              <a:ext cx="24" cy="0"/>
            </a:xfrm>
            <a:prstGeom prst="line">
              <a:avLst/>
            </a:prstGeom>
            <a:noFill/>
            <a:ln w="19050">
              <a:solidFill>
                <a:srgbClr val="008000"/>
              </a:solidFill>
              <a:round/>
              <a:headEnd/>
              <a:tailEnd/>
            </a:ln>
          </p:spPr>
          <p:txBody>
            <a:bodyPr wrap="none" anchor="ctr"/>
            <a:lstStyle/>
            <a:p>
              <a:endParaRPr lang="en-US"/>
            </a:p>
          </p:txBody>
        </p:sp>
        <p:sp>
          <p:nvSpPr>
            <p:cNvPr id="3651" name="Line 189"/>
            <p:cNvSpPr>
              <a:spLocks noChangeShapeType="1"/>
            </p:cNvSpPr>
            <p:nvPr/>
          </p:nvSpPr>
          <p:spPr bwMode="auto">
            <a:xfrm>
              <a:off x="4594" y="3276"/>
              <a:ext cx="94" cy="0"/>
            </a:xfrm>
            <a:prstGeom prst="line">
              <a:avLst/>
            </a:prstGeom>
            <a:noFill/>
            <a:ln w="19050">
              <a:solidFill>
                <a:srgbClr val="008000"/>
              </a:solidFill>
              <a:round/>
              <a:headEnd/>
              <a:tailEnd/>
            </a:ln>
          </p:spPr>
          <p:txBody>
            <a:bodyPr wrap="none" anchor="ctr"/>
            <a:lstStyle/>
            <a:p>
              <a:endParaRPr lang="en-US"/>
            </a:p>
          </p:txBody>
        </p:sp>
        <p:sp>
          <p:nvSpPr>
            <p:cNvPr id="3652" name="Line 190"/>
            <p:cNvSpPr>
              <a:spLocks noChangeShapeType="1"/>
            </p:cNvSpPr>
            <p:nvPr/>
          </p:nvSpPr>
          <p:spPr bwMode="auto">
            <a:xfrm>
              <a:off x="4628" y="3257"/>
              <a:ext cx="25" cy="0"/>
            </a:xfrm>
            <a:prstGeom prst="line">
              <a:avLst/>
            </a:prstGeom>
            <a:noFill/>
            <a:ln w="19050">
              <a:solidFill>
                <a:srgbClr val="008000"/>
              </a:solidFill>
              <a:round/>
              <a:headEnd/>
              <a:tailEnd/>
            </a:ln>
          </p:spPr>
          <p:txBody>
            <a:bodyPr wrap="none" anchor="ctr"/>
            <a:lstStyle/>
            <a:p>
              <a:endParaRPr lang="en-US"/>
            </a:p>
          </p:txBody>
        </p:sp>
        <p:sp>
          <p:nvSpPr>
            <p:cNvPr id="3653" name="Line 191"/>
            <p:cNvSpPr>
              <a:spLocks noChangeShapeType="1"/>
            </p:cNvSpPr>
            <p:nvPr/>
          </p:nvSpPr>
          <p:spPr bwMode="auto">
            <a:xfrm>
              <a:off x="4628" y="3189"/>
              <a:ext cx="24" cy="0"/>
            </a:xfrm>
            <a:prstGeom prst="line">
              <a:avLst/>
            </a:prstGeom>
            <a:noFill/>
            <a:ln w="19050">
              <a:solidFill>
                <a:srgbClr val="008000"/>
              </a:solidFill>
              <a:round/>
              <a:headEnd/>
              <a:tailEnd/>
            </a:ln>
          </p:spPr>
          <p:txBody>
            <a:bodyPr wrap="none" anchor="ctr"/>
            <a:lstStyle/>
            <a:p>
              <a:endParaRPr lang="en-US"/>
            </a:p>
          </p:txBody>
        </p:sp>
        <p:sp>
          <p:nvSpPr>
            <p:cNvPr id="3654" name="Line 192"/>
            <p:cNvSpPr>
              <a:spLocks noChangeShapeType="1"/>
            </p:cNvSpPr>
            <p:nvPr/>
          </p:nvSpPr>
          <p:spPr bwMode="auto">
            <a:xfrm>
              <a:off x="4628" y="3223"/>
              <a:ext cx="25" cy="0"/>
            </a:xfrm>
            <a:prstGeom prst="line">
              <a:avLst/>
            </a:prstGeom>
            <a:noFill/>
            <a:ln w="19050">
              <a:solidFill>
                <a:srgbClr val="008000"/>
              </a:solidFill>
              <a:round/>
              <a:headEnd/>
              <a:tailEnd/>
            </a:ln>
          </p:spPr>
          <p:txBody>
            <a:bodyPr wrap="none" anchor="ctr"/>
            <a:lstStyle/>
            <a:p>
              <a:endParaRPr lang="en-US"/>
            </a:p>
          </p:txBody>
        </p:sp>
        <p:sp>
          <p:nvSpPr>
            <p:cNvPr id="3655" name="Line 193"/>
            <p:cNvSpPr>
              <a:spLocks noChangeShapeType="1"/>
            </p:cNvSpPr>
            <p:nvPr/>
          </p:nvSpPr>
          <p:spPr bwMode="auto">
            <a:xfrm>
              <a:off x="4594" y="3203"/>
              <a:ext cx="94" cy="0"/>
            </a:xfrm>
            <a:prstGeom prst="line">
              <a:avLst/>
            </a:prstGeom>
            <a:noFill/>
            <a:ln w="19050">
              <a:solidFill>
                <a:srgbClr val="008000"/>
              </a:solidFill>
              <a:round/>
              <a:headEnd/>
              <a:tailEnd/>
            </a:ln>
          </p:spPr>
          <p:txBody>
            <a:bodyPr wrap="none" anchor="ctr"/>
            <a:lstStyle/>
            <a:p>
              <a:endParaRPr lang="en-US"/>
            </a:p>
          </p:txBody>
        </p:sp>
        <p:sp>
          <p:nvSpPr>
            <p:cNvPr id="3656" name="Line 194"/>
            <p:cNvSpPr>
              <a:spLocks noChangeShapeType="1"/>
            </p:cNvSpPr>
            <p:nvPr/>
          </p:nvSpPr>
          <p:spPr bwMode="auto">
            <a:xfrm>
              <a:off x="4594" y="3242"/>
              <a:ext cx="94" cy="0"/>
            </a:xfrm>
            <a:prstGeom prst="line">
              <a:avLst/>
            </a:prstGeom>
            <a:noFill/>
            <a:ln w="19050">
              <a:solidFill>
                <a:srgbClr val="008000"/>
              </a:solidFill>
              <a:round/>
              <a:headEnd/>
              <a:tailEnd/>
            </a:ln>
          </p:spPr>
          <p:txBody>
            <a:bodyPr wrap="none" anchor="ctr"/>
            <a:lstStyle/>
            <a:p>
              <a:endParaRPr lang="en-US"/>
            </a:p>
          </p:txBody>
        </p:sp>
        <p:sp>
          <p:nvSpPr>
            <p:cNvPr id="3657" name="Line 195"/>
            <p:cNvSpPr>
              <a:spLocks noChangeShapeType="1"/>
            </p:cNvSpPr>
            <p:nvPr/>
          </p:nvSpPr>
          <p:spPr bwMode="auto">
            <a:xfrm>
              <a:off x="4594" y="3170"/>
              <a:ext cx="94" cy="0"/>
            </a:xfrm>
            <a:prstGeom prst="line">
              <a:avLst/>
            </a:prstGeom>
            <a:noFill/>
            <a:ln w="19050">
              <a:solidFill>
                <a:srgbClr val="008000"/>
              </a:solidFill>
              <a:round/>
              <a:headEnd/>
              <a:tailEnd/>
            </a:ln>
          </p:spPr>
          <p:txBody>
            <a:bodyPr wrap="none" anchor="ctr"/>
            <a:lstStyle/>
            <a:p>
              <a:endParaRPr lang="en-US"/>
            </a:p>
          </p:txBody>
        </p:sp>
      </p:grpSp>
      <p:sp>
        <p:nvSpPr>
          <p:cNvPr id="3232" name="Oval 196"/>
          <p:cNvSpPr>
            <a:spLocks noChangeArrowheads="1"/>
          </p:cNvSpPr>
          <p:nvPr/>
        </p:nvSpPr>
        <p:spPr bwMode="auto">
          <a:xfrm>
            <a:off x="7083425" y="3860800"/>
            <a:ext cx="112713" cy="11906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33" name="AutoShape 197"/>
          <p:cNvSpPr>
            <a:spLocks noChangeArrowheads="1"/>
          </p:cNvSpPr>
          <p:nvPr/>
        </p:nvSpPr>
        <p:spPr bwMode="auto">
          <a:xfrm flipV="1">
            <a:off x="7031038" y="3860800"/>
            <a:ext cx="112712"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234" name="Group 198"/>
          <p:cNvGrpSpPr>
            <a:grpSpLocks/>
          </p:cNvGrpSpPr>
          <p:nvPr/>
        </p:nvGrpSpPr>
        <p:grpSpPr bwMode="auto">
          <a:xfrm>
            <a:off x="7115175" y="3717925"/>
            <a:ext cx="44450" cy="161925"/>
            <a:chOff x="3824" y="3521"/>
            <a:chExt cx="25" cy="87"/>
          </a:xfrm>
        </p:grpSpPr>
        <p:sp>
          <p:nvSpPr>
            <p:cNvPr id="3648" name="Line 199"/>
            <p:cNvSpPr>
              <a:spLocks noChangeShapeType="1"/>
            </p:cNvSpPr>
            <p:nvPr/>
          </p:nvSpPr>
          <p:spPr bwMode="auto">
            <a:xfrm>
              <a:off x="3834" y="3521"/>
              <a:ext cx="0" cy="68"/>
            </a:xfrm>
            <a:prstGeom prst="line">
              <a:avLst/>
            </a:prstGeom>
            <a:noFill/>
            <a:ln w="19050">
              <a:solidFill>
                <a:srgbClr val="008000"/>
              </a:solidFill>
              <a:round/>
              <a:headEnd/>
              <a:tailEnd/>
            </a:ln>
          </p:spPr>
          <p:txBody>
            <a:bodyPr wrap="none" anchor="ctr"/>
            <a:lstStyle/>
            <a:p>
              <a:endParaRPr lang="en-US"/>
            </a:p>
          </p:txBody>
        </p:sp>
        <p:sp>
          <p:nvSpPr>
            <p:cNvPr id="3649" name="Oval 200"/>
            <p:cNvSpPr>
              <a:spLocks noChangeArrowheads="1"/>
            </p:cNvSpPr>
            <p:nvPr/>
          </p:nvSpPr>
          <p:spPr bwMode="auto">
            <a:xfrm>
              <a:off x="3824" y="3589"/>
              <a:ext cx="25" cy="19"/>
            </a:xfrm>
            <a:prstGeom prst="ellipse">
              <a:avLst/>
            </a:prstGeom>
            <a:solidFill>
              <a:srgbClr val="FFFFFF"/>
            </a:solidFill>
            <a:ln w="19050">
              <a:solidFill>
                <a:srgbClr val="008000"/>
              </a:solidFill>
              <a:round/>
              <a:headEnd/>
              <a:tailEnd/>
            </a:ln>
          </p:spPr>
          <p:txBody>
            <a:bodyPr wrap="none" anchor="ctr"/>
            <a:lstStyle/>
            <a:p>
              <a:endParaRPr lang="en-US"/>
            </a:p>
          </p:txBody>
        </p:sp>
      </p:grpSp>
      <p:grpSp>
        <p:nvGrpSpPr>
          <p:cNvPr id="3235" name="Group 201"/>
          <p:cNvGrpSpPr>
            <a:grpSpLocks/>
          </p:cNvGrpSpPr>
          <p:nvPr/>
        </p:nvGrpSpPr>
        <p:grpSpPr bwMode="auto">
          <a:xfrm>
            <a:off x="7115175" y="3967163"/>
            <a:ext cx="44450" cy="754062"/>
            <a:chOff x="3824" y="3655"/>
            <a:chExt cx="25" cy="405"/>
          </a:xfrm>
        </p:grpSpPr>
        <p:sp>
          <p:nvSpPr>
            <p:cNvPr id="3646" name="Line 202"/>
            <p:cNvSpPr>
              <a:spLocks noChangeShapeType="1"/>
            </p:cNvSpPr>
            <p:nvPr/>
          </p:nvSpPr>
          <p:spPr bwMode="auto">
            <a:xfrm>
              <a:off x="3836" y="3676"/>
              <a:ext cx="0" cy="384"/>
            </a:xfrm>
            <a:prstGeom prst="line">
              <a:avLst/>
            </a:prstGeom>
            <a:noFill/>
            <a:ln w="19050">
              <a:solidFill>
                <a:srgbClr val="008000"/>
              </a:solidFill>
              <a:round/>
              <a:headEnd/>
              <a:tailEnd/>
            </a:ln>
          </p:spPr>
          <p:txBody>
            <a:bodyPr wrap="none" anchor="ctr"/>
            <a:lstStyle/>
            <a:p>
              <a:endParaRPr lang="en-US"/>
            </a:p>
          </p:txBody>
        </p:sp>
        <p:sp>
          <p:nvSpPr>
            <p:cNvPr id="3647" name="Oval 203"/>
            <p:cNvSpPr>
              <a:spLocks noChangeArrowheads="1"/>
            </p:cNvSpPr>
            <p:nvPr/>
          </p:nvSpPr>
          <p:spPr bwMode="auto">
            <a:xfrm>
              <a:off x="3824" y="3655"/>
              <a:ext cx="25" cy="20"/>
            </a:xfrm>
            <a:prstGeom prst="ellipse">
              <a:avLst/>
            </a:prstGeom>
            <a:solidFill>
              <a:srgbClr val="FFFFFF"/>
            </a:solidFill>
            <a:ln w="19050">
              <a:solidFill>
                <a:srgbClr val="008000"/>
              </a:solidFill>
              <a:round/>
              <a:headEnd/>
              <a:tailEnd/>
            </a:ln>
          </p:spPr>
          <p:txBody>
            <a:bodyPr wrap="none" anchor="ctr"/>
            <a:lstStyle/>
            <a:p>
              <a:endParaRPr lang="en-US"/>
            </a:p>
          </p:txBody>
        </p:sp>
      </p:grpSp>
      <p:sp>
        <p:nvSpPr>
          <p:cNvPr id="3236" name="Freeform 204"/>
          <p:cNvSpPr>
            <a:spLocks/>
          </p:cNvSpPr>
          <p:nvPr/>
        </p:nvSpPr>
        <p:spPr bwMode="auto">
          <a:xfrm>
            <a:off x="5607050" y="4873625"/>
            <a:ext cx="1588" cy="1588"/>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0 h 1"/>
              <a:gd name="T32" fmla="*/ 0 w 1"/>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
              <a:gd name="T52" fmla="*/ 0 h 1"/>
              <a:gd name="T53" fmla="*/ 1 w 1"/>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 h="1">
                <a:moveTo>
                  <a:pt x="0" y="0"/>
                </a:moveTo>
                <a:lnTo>
                  <a:pt x="0" y="0"/>
                </a:lnTo>
              </a:path>
            </a:pathLst>
          </a:custGeom>
          <a:noFill/>
          <a:ln w="19050" cap="flat" cmpd="sng">
            <a:solidFill>
              <a:srgbClr val="000000"/>
            </a:solidFill>
            <a:prstDash val="solid"/>
            <a:round/>
            <a:headEnd type="none" w="med" len="med"/>
            <a:tailEnd type="none" w="med" len="med"/>
          </a:ln>
        </p:spPr>
        <p:txBody>
          <a:bodyPr/>
          <a:lstStyle/>
          <a:p>
            <a:endParaRPr lang="en-US"/>
          </a:p>
        </p:txBody>
      </p:sp>
      <p:sp>
        <p:nvSpPr>
          <p:cNvPr id="3237" name="Line 205"/>
          <p:cNvSpPr>
            <a:spLocks noChangeShapeType="1"/>
          </p:cNvSpPr>
          <p:nvPr/>
        </p:nvSpPr>
        <p:spPr bwMode="auto">
          <a:xfrm>
            <a:off x="5418138" y="4633913"/>
            <a:ext cx="150812" cy="0"/>
          </a:xfrm>
          <a:prstGeom prst="line">
            <a:avLst/>
          </a:prstGeom>
          <a:noFill/>
          <a:ln w="19050">
            <a:solidFill>
              <a:srgbClr val="FFE118"/>
            </a:solidFill>
            <a:round/>
            <a:headEnd/>
            <a:tailEnd/>
          </a:ln>
        </p:spPr>
        <p:txBody>
          <a:bodyPr wrap="none" anchor="ctr"/>
          <a:lstStyle/>
          <a:p>
            <a:endParaRPr lang="en-US"/>
          </a:p>
        </p:txBody>
      </p:sp>
      <p:sp>
        <p:nvSpPr>
          <p:cNvPr id="3238" name="Line 206"/>
          <p:cNvSpPr>
            <a:spLocks noChangeShapeType="1"/>
          </p:cNvSpPr>
          <p:nvPr/>
        </p:nvSpPr>
        <p:spPr bwMode="auto">
          <a:xfrm>
            <a:off x="7888288" y="5141913"/>
            <a:ext cx="415925" cy="0"/>
          </a:xfrm>
          <a:prstGeom prst="line">
            <a:avLst/>
          </a:prstGeom>
          <a:noFill/>
          <a:ln w="19050">
            <a:solidFill>
              <a:srgbClr val="000000"/>
            </a:solidFill>
            <a:prstDash val="dash"/>
            <a:round/>
            <a:headEnd/>
            <a:tailEnd/>
          </a:ln>
        </p:spPr>
        <p:txBody>
          <a:bodyPr wrap="none" anchor="ctr"/>
          <a:lstStyle/>
          <a:p>
            <a:endParaRPr lang="en-US"/>
          </a:p>
        </p:txBody>
      </p:sp>
      <p:sp>
        <p:nvSpPr>
          <p:cNvPr id="3239" name="Line 207"/>
          <p:cNvSpPr>
            <a:spLocks noChangeShapeType="1"/>
          </p:cNvSpPr>
          <p:nvPr/>
        </p:nvSpPr>
        <p:spPr bwMode="auto">
          <a:xfrm>
            <a:off x="7470775" y="4646613"/>
            <a:ext cx="149225" cy="0"/>
          </a:xfrm>
          <a:prstGeom prst="line">
            <a:avLst/>
          </a:prstGeom>
          <a:noFill/>
          <a:ln w="19050">
            <a:solidFill>
              <a:srgbClr val="008000"/>
            </a:solidFill>
            <a:round/>
            <a:headEnd/>
            <a:tailEnd/>
          </a:ln>
        </p:spPr>
        <p:txBody>
          <a:bodyPr wrap="none" anchor="ctr"/>
          <a:lstStyle/>
          <a:p>
            <a:endParaRPr lang="en-US"/>
          </a:p>
        </p:txBody>
      </p:sp>
      <p:sp>
        <p:nvSpPr>
          <p:cNvPr id="3240" name="Text Box 208"/>
          <p:cNvSpPr txBox="1">
            <a:spLocks noChangeArrowheads="1"/>
          </p:cNvSpPr>
          <p:nvPr/>
        </p:nvSpPr>
        <p:spPr bwMode="auto">
          <a:xfrm>
            <a:off x="5370513" y="4497388"/>
            <a:ext cx="381000" cy="1222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1BBC</a:t>
            </a:r>
          </a:p>
        </p:txBody>
      </p:sp>
      <p:sp>
        <p:nvSpPr>
          <p:cNvPr id="3241" name="Text Box 209"/>
          <p:cNvSpPr txBox="1">
            <a:spLocks noChangeArrowheads="1"/>
          </p:cNvSpPr>
          <p:nvPr/>
        </p:nvSpPr>
        <p:spPr bwMode="auto">
          <a:xfrm>
            <a:off x="7354888" y="4530725"/>
            <a:ext cx="32702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1BBA</a:t>
            </a:r>
          </a:p>
        </p:txBody>
      </p:sp>
      <p:sp>
        <p:nvSpPr>
          <p:cNvPr id="3242" name="Text Box 210"/>
          <p:cNvSpPr txBox="1">
            <a:spLocks noChangeArrowheads="1"/>
          </p:cNvSpPr>
          <p:nvPr/>
        </p:nvSpPr>
        <p:spPr bwMode="auto">
          <a:xfrm>
            <a:off x="3121025" y="741363"/>
            <a:ext cx="2619375" cy="1206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 / 120 VAC  CLASS  1E  DISTRIBUTION</a:t>
            </a:r>
            <a:endParaRPr lang="en-US" sz="2400">
              <a:latin typeface="Times New Roman" pitchFamily="18" charset="0"/>
            </a:endParaRPr>
          </a:p>
        </p:txBody>
      </p:sp>
      <p:sp>
        <p:nvSpPr>
          <p:cNvPr id="3243" name="Line 211"/>
          <p:cNvSpPr>
            <a:spLocks noChangeShapeType="1"/>
          </p:cNvSpPr>
          <p:nvPr/>
        </p:nvSpPr>
        <p:spPr bwMode="auto">
          <a:xfrm>
            <a:off x="7751763" y="4646613"/>
            <a:ext cx="149225" cy="0"/>
          </a:xfrm>
          <a:prstGeom prst="line">
            <a:avLst/>
          </a:prstGeom>
          <a:noFill/>
          <a:ln w="19050">
            <a:solidFill>
              <a:srgbClr val="008000"/>
            </a:solidFill>
            <a:round/>
            <a:headEnd/>
            <a:tailEnd/>
          </a:ln>
        </p:spPr>
        <p:txBody>
          <a:bodyPr wrap="none" anchor="ctr"/>
          <a:lstStyle/>
          <a:p>
            <a:endParaRPr lang="en-US"/>
          </a:p>
        </p:txBody>
      </p:sp>
      <p:sp>
        <p:nvSpPr>
          <p:cNvPr id="3244" name="Text Box 212"/>
          <p:cNvSpPr txBox="1">
            <a:spLocks noChangeArrowheads="1"/>
          </p:cNvSpPr>
          <p:nvPr/>
        </p:nvSpPr>
        <p:spPr bwMode="auto">
          <a:xfrm>
            <a:off x="7699375" y="4537075"/>
            <a:ext cx="327025" cy="1222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1BBB</a:t>
            </a:r>
          </a:p>
        </p:txBody>
      </p:sp>
      <p:sp>
        <p:nvSpPr>
          <p:cNvPr id="3245" name="Line 213"/>
          <p:cNvSpPr>
            <a:spLocks noChangeShapeType="1"/>
          </p:cNvSpPr>
          <p:nvPr/>
        </p:nvSpPr>
        <p:spPr bwMode="auto">
          <a:xfrm>
            <a:off x="8329613" y="4465638"/>
            <a:ext cx="152400" cy="0"/>
          </a:xfrm>
          <a:prstGeom prst="line">
            <a:avLst/>
          </a:prstGeom>
          <a:noFill/>
          <a:ln w="19050">
            <a:solidFill>
              <a:srgbClr val="008000"/>
            </a:solidFill>
            <a:round/>
            <a:headEnd/>
            <a:tailEnd/>
          </a:ln>
        </p:spPr>
        <p:txBody>
          <a:bodyPr wrap="none" anchor="ctr"/>
          <a:lstStyle/>
          <a:p>
            <a:endParaRPr lang="en-US"/>
          </a:p>
        </p:txBody>
      </p:sp>
      <p:sp>
        <p:nvSpPr>
          <p:cNvPr id="3246" name="Text Box 214"/>
          <p:cNvSpPr txBox="1">
            <a:spLocks noChangeArrowheads="1"/>
          </p:cNvSpPr>
          <p:nvPr/>
        </p:nvSpPr>
        <p:spPr bwMode="auto">
          <a:xfrm>
            <a:off x="8275638" y="4357688"/>
            <a:ext cx="342900" cy="1222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1BBB</a:t>
            </a:r>
          </a:p>
        </p:txBody>
      </p:sp>
      <p:grpSp>
        <p:nvGrpSpPr>
          <p:cNvPr id="3247" name="Group 215"/>
          <p:cNvGrpSpPr>
            <a:grpSpLocks/>
          </p:cNvGrpSpPr>
          <p:nvPr/>
        </p:nvGrpSpPr>
        <p:grpSpPr bwMode="auto">
          <a:xfrm>
            <a:off x="7466013" y="4835525"/>
            <a:ext cx="39687" cy="68263"/>
            <a:chOff x="4020" y="4122"/>
            <a:chExt cx="22" cy="36"/>
          </a:xfrm>
        </p:grpSpPr>
        <p:sp>
          <p:nvSpPr>
            <p:cNvPr id="3644" name="Oval 216"/>
            <p:cNvSpPr>
              <a:spLocks noChangeArrowheads="1"/>
            </p:cNvSpPr>
            <p:nvPr/>
          </p:nvSpPr>
          <p:spPr bwMode="auto">
            <a:xfrm>
              <a:off x="4020" y="4134"/>
              <a:ext cx="22"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45" name="AutoShape 217"/>
            <p:cNvSpPr>
              <a:spLocks noChangeArrowheads="1"/>
            </p:cNvSpPr>
            <p:nvPr/>
          </p:nvSpPr>
          <p:spPr bwMode="auto">
            <a:xfrm flipV="1">
              <a:off x="4020"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48" name="Group 218"/>
          <p:cNvGrpSpPr>
            <a:grpSpLocks/>
          </p:cNvGrpSpPr>
          <p:nvPr/>
        </p:nvGrpSpPr>
        <p:grpSpPr bwMode="auto">
          <a:xfrm>
            <a:off x="7545388" y="4835525"/>
            <a:ext cx="39687" cy="68263"/>
            <a:chOff x="4064" y="4122"/>
            <a:chExt cx="22" cy="36"/>
          </a:xfrm>
        </p:grpSpPr>
        <p:sp>
          <p:nvSpPr>
            <p:cNvPr id="3642" name="Oval 219"/>
            <p:cNvSpPr>
              <a:spLocks noChangeArrowheads="1"/>
            </p:cNvSpPr>
            <p:nvPr/>
          </p:nvSpPr>
          <p:spPr bwMode="auto">
            <a:xfrm>
              <a:off x="4064" y="4134"/>
              <a:ext cx="22"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43" name="AutoShape 220"/>
            <p:cNvSpPr>
              <a:spLocks noChangeArrowheads="1"/>
            </p:cNvSpPr>
            <p:nvPr/>
          </p:nvSpPr>
          <p:spPr bwMode="auto">
            <a:xfrm flipV="1">
              <a:off x="4064"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49" name="Group 221"/>
          <p:cNvGrpSpPr>
            <a:grpSpLocks/>
          </p:cNvGrpSpPr>
          <p:nvPr/>
        </p:nvGrpSpPr>
        <p:grpSpPr bwMode="auto">
          <a:xfrm>
            <a:off x="7585075" y="4835525"/>
            <a:ext cx="39688" cy="68263"/>
            <a:chOff x="4086" y="4122"/>
            <a:chExt cx="22" cy="36"/>
          </a:xfrm>
        </p:grpSpPr>
        <p:sp>
          <p:nvSpPr>
            <p:cNvPr id="3640" name="Oval 222"/>
            <p:cNvSpPr>
              <a:spLocks noChangeArrowheads="1"/>
            </p:cNvSpPr>
            <p:nvPr/>
          </p:nvSpPr>
          <p:spPr bwMode="auto">
            <a:xfrm>
              <a:off x="4087" y="4134"/>
              <a:ext cx="21"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41" name="AutoShape 223"/>
            <p:cNvSpPr>
              <a:spLocks noChangeArrowheads="1"/>
            </p:cNvSpPr>
            <p:nvPr/>
          </p:nvSpPr>
          <p:spPr bwMode="auto">
            <a:xfrm flipV="1">
              <a:off x="4086"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50" name="Group 224"/>
          <p:cNvGrpSpPr>
            <a:grpSpLocks/>
          </p:cNvGrpSpPr>
          <p:nvPr/>
        </p:nvGrpSpPr>
        <p:grpSpPr bwMode="auto">
          <a:xfrm>
            <a:off x="7505700" y="4835525"/>
            <a:ext cx="39688" cy="68263"/>
            <a:chOff x="4042" y="4122"/>
            <a:chExt cx="22" cy="36"/>
          </a:xfrm>
        </p:grpSpPr>
        <p:sp>
          <p:nvSpPr>
            <p:cNvPr id="3638" name="Oval 225"/>
            <p:cNvSpPr>
              <a:spLocks noChangeArrowheads="1"/>
            </p:cNvSpPr>
            <p:nvPr/>
          </p:nvSpPr>
          <p:spPr bwMode="auto">
            <a:xfrm>
              <a:off x="4042" y="4134"/>
              <a:ext cx="22" cy="24"/>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39" name="AutoShape 226"/>
            <p:cNvSpPr>
              <a:spLocks noChangeArrowheads="1"/>
            </p:cNvSpPr>
            <p:nvPr/>
          </p:nvSpPr>
          <p:spPr bwMode="auto">
            <a:xfrm flipV="1">
              <a:off x="4042" y="4122"/>
              <a:ext cx="22" cy="26"/>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51" name="Group 227"/>
          <p:cNvGrpSpPr>
            <a:grpSpLocks/>
          </p:cNvGrpSpPr>
          <p:nvPr/>
        </p:nvGrpSpPr>
        <p:grpSpPr bwMode="auto">
          <a:xfrm>
            <a:off x="7466013" y="4910138"/>
            <a:ext cx="39687" cy="66675"/>
            <a:chOff x="4020" y="4162"/>
            <a:chExt cx="22" cy="36"/>
          </a:xfrm>
        </p:grpSpPr>
        <p:sp>
          <p:nvSpPr>
            <p:cNvPr id="3636" name="Oval 228"/>
            <p:cNvSpPr>
              <a:spLocks noChangeArrowheads="1"/>
            </p:cNvSpPr>
            <p:nvPr/>
          </p:nvSpPr>
          <p:spPr bwMode="auto">
            <a:xfrm>
              <a:off x="4020" y="4162"/>
              <a:ext cx="2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37" name="AutoShape 229"/>
            <p:cNvSpPr>
              <a:spLocks noChangeArrowheads="1"/>
            </p:cNvSpPr>
            <p:nvPr/>
          </p:nvSpPr>
          <p:spPr bwMode="auto">
            <a:xfrm flipV="1">
              <a:off x="4020"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52" name="Group 230"/>
          <p:cNvGrpSpPr>
            <a:grpSpLocks/>
          </p:cNvGrpSpPr>
          <p:nvPr/>
        </p:nvGrpSpPr>
        <p:grpSpPr bwMode="auto">
          <a:xfrm>
            <a:off x="7505700" y="4910138"/>
            <a:ext cx="39688" cy="66675"/>
            <a:chOff x="4042" y="4162"/>
            <a:chExt cx="22" cy="36"/>
          </a:xfrm>
        </p:grpSpPr>
        <p:sp>
          <p:nvSpPr>
            <p:cNvPr id="3634" name="Oval 231"/>
            <p:cNvSpPr>
              <a:spLocks noChangeArrowheads="1"/>
            </p:cNvSpPr>
            <p:nvPr/>
          </p:nvSpPr>
          <p:spPr bwMode="auto">
            <a:xfrm>
              <a:off x="4042" y="4162"/>
              <a:ext cx="2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35" name="AutoShape 232"/>
            <p:cNvSpPr>
              <a:spLocks noChangeArrowheads="1"/>
            </p:cNvSpPr>
            <p:nvPr/>
          </p:nvSpPr>
          <p:spPr bwMode="auto">
            <a:xfrm flipV="1">
              <a:off x="4042"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53" name="Group 233"/>
          <p:cNvGrpSpPr>
            <a:grpSpLocks/>
          </p:cNvGrpSpPr>
          <p:nvPr/>
        </p:nvGrpSpPr>
        <p:grpSpPr bwMode="auto">
          <a:xfrm>
            <a:off x="7545388" y="4910138"/>
            <a:ext cx="39687" cy="66675"/>
            <a:chOff x="4064" y="4162"/>
            <a:chExt cx="22" cy="36"/>
          </a:xfrm>
        </p:grpSpPr>
        <p:sp>
          <p:nvSpPr>
            <p:cNvPr id="3632" name="Oval 234"/>
            <p:cNvSpPr>
              <a:spLocks noChangeArrowheads="1"/>
            </p:cNvSpPr>
            <p:nvPr/>
          </p:nvSpPr>
          <p:spPr bwMode="auto">
            <a:xfrm>
              <a:off x="4064" y="4162"/>
              <a:ext cx="22"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33" name="AutoShape 235"/>
            <p:cNvSpPr>
              <a:spLocks noChangeArrowheads="1"/>
            </p:cNvSpPr>
            <p:nvPr/>
          </p:nvSpPr>
          <p:spPr bwMode="auto">
            <a:xfrm flipV="1">
              <a:off x="4064"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54" name="Group 236"/>
          <p:cNvGrpSpPr>
            <a:grpSpLocks/>
          </p:cNvGrpSpPr>
          <p:nvPr/>
        </p:nvGrpSpPr>
        <p:grpSpPr bwMode="auto">
          <a:xfrm>
            <a:off x="7585075" y="4910138"/>
            <a:ext cx="39688" cy="66675"/>
            <a:chOff x="4086" y="4162"/>
            <a:chExt cx="22" cy="36"/>
          </a:xfrm>
        </p:grpSpPr>
        <p:sp>
          <p:nvSpPr>
            <p:cNvPr id="3630" name="Oval 237"/>
            <p:cNvSpPr>
              <a:spLocks noChangeArrowheads="1"/>
            </p:cNvSpPr>
            <p:nvPr/>
          </p:nvSpPr>
          <p:spPr bwMode="auto">
            <a:xfrm>
              <a:off x="4087" y="4162"/>
              <a:ext cx="21" cy="26"/>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31" name="AutoShape 238"/>
            <p:cNvSpPr>
              <a:spLocks noChangeArrowheads="1"/>
            </p:cNvSpPr>
            <p:nvPr/>
          </p:nvSpPr>
          <p:spPr bwMode="auto">
            <a:xfrm flipV="1">
              <a:off x="4086" y="4174"/>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3255" name="Line 239"/>
          <p:cNvSpPr>
            <a:spLocks noChangeShapeType="1"/>
          </p:cNvSpPr>
          <p:nvPr/>
        </p:nvSpPr>
        <p:spPr bwMode="auto">
          <a:xfrm>
            <a:off x="7545388" y="5219700"/>
            <a:ext cx="0" cy="125413"/>
          </a:xfrm>
          <a:prstGeom prst="line">
            <a:avLst/>
          </a:prstGeom>
          <a:noFill/>
          <a:ln w="19050">
            <a:solidFill>
              <a:srgbClr val="008000"/>
            </a:solidFill>
            <a:round/>
            <a:headEnd/>
            <a:tailEnd/>
          </a:ln>
        </p:spPr>
        <p:txBody>
          <a:bodyPr wrap="none" anchor="ctr"/>
          <a:lstStyle/>
          <a:p>
            <a:endParaRPr lang="en-US"/>
          </a:p>
        </p:txBody>
      </p:sp>
      <p:sp>
        <p:nvSpPr>
          <p:cNvPr id="3256" name="Oval 240"/>
          <p:cNvSpPr>
            <a:spLocks noChangeArrowheads="1"/>
          </p:cNvSpPr>
          <p:nvPr/>
        </p:nvSpPr>
        <p:spPr bwMode="auto">
          <a:xfrm>
            <a:off x="7494588" y="5078413"/>
            <a:ext cx="112712" cy="119062"/>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57" name="AutoShape 241"/>
          <p:cNvSpPr>
            <a:spLocks noChangeArrowheads="1"/>
          </p:cNvSpPr>
          <p:nvPr/>
        </p:nvSpPr>
        <p:spPr bwMode="auto">
          <a:xfrm flipV="1">
            <a:off x="7443788" y="5078413"/>
            <a:ext cx="112712" cy="125412"/>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58" name="Oval 242"/>
          <p:cNvSpPr>
            <a:spLocks noChangeArrowheads="1"/>
          </p:cNvSpPr>
          <p:nvPr/>
        </p:nvSpPr>
        <p:spPr bwMode="auto">
          <a:xfrm>
            <a:off x="7527925" y="5181600"/>
            <a:ext cx="44450"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59" name="Oval 243"/>
          <p:cNvSpPr>
            <a:spLocks noChangeArrowheads="1"/>
          </p:cNvSpPr>
          <p:nvPr/>
        </p:nvSpPr>
        <p:spPr bwMode="auto">
          <a:xfrm>
            <a:off x="7527925" y="5059363"/>
            <a:ext cx="44450" cy="39687"/>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60" name="Line 244"/>
          <p:cNvSpPr>
            <a:spLocks noChangeShapeType="1"/>
          </p:cNvSpPr>
          <p:nvPr/>
        </p:nvSpPr>
        <p:spPr bwMode="auto">
          <a:xfrm>
            <a:off x="7545388" y="4933950"/>
            <a:ext cx="0" cy="125413"/>
          </a:xfrm>
          <a:prstGeom prst="line">
            <a:avLst/>
          </a:prstGeom>
          <a:noFill/>
          <a:ln w="19050">
            <a:solidFill>
              <a:srgbClr val="008000"/>
            </a:solidFill>
            <a:round/>
            <a:headEnd/>
            <a:tailEnd/>
          </a:ln>
        </p:spPr>
        <p:txBody>
          <a:bodyPr wrap="none" anchor="ctr"/>
          <a:lstStyle/>
          <a:p>
            <a:endParaRPr lang="en-US"/>
          </a:p>
        </p:txBody>
      </p:sp>
      <p:sp>
        <p:nvSpPr>
          <p:cNvPr id="3261" name="Line 245"/>
          <p:cNvSpPr>
            <a:spLocks noChangeShapeType="1"/>
          </p:cNvSpPr>
          <p:nvPr/>
        </p:nvSpPr>
        <p:spPr bwMode="auto">
          <a:xfrm>
            <a:off x="7543800" y="4648200"/>
            <a:ext cx="0" cy="231775"/>
          </a:xfrm>
          <a:prstGeom prst="line">
            <a:avLst/>
          </a:prstGeom>
          <a:noFill/>
          <a:ln w="19050">
            <a:solidFill>
              <a:srgbClr val="008000"/>
            </a:solidFill>
            <a:round/>
            <a:headEnd/>
            <a:tailEnd/>
          </a:ln>
        </p:spPr>
        <p:txBody>
          <a:bodyPr wrap="none" anchor="ctr"/>
          <a:lstStyle/>
          <a:p>
            <a:endParaRPr lang="en-US"/>
          </a:p>
        </p:txBody>
      </p:sp>
      <p:grpSp>
        <p:nvGrpSpPr>
          <p:cNvPr id="3262" name="Group 246"/>
          <p:cNvGrpSpPr>
            <a:grpSpLocks/>
          </p:cNvGrpSpPr>
          <p:nvPr/>
        </p:nvGrpSpPr>
        <p:grpSpPr bwMode="auto">
          <a:xfrm>
            <a:off x="7748588" y="4840288"/>
            <a:ext cx="158750" cy="66675"/>
            <a:chOff x="4178" y="4124"/>
            <a:chExt cx="88" cy="36"/>
          </a:xfrm>
        </p:grpSpPr>
        <p:sp>
          <p:nvSpPr>
            <p:cNvPr id="3622" name="Oval 247"/>
            <p:cNvSpPr>
              <a:spLocks noChangeArrowheads="1"/>
            </p:cNvSpPr>
            <p:nvPr/>
          </p:nvSpPr>
          <p:spPr bwMode="auto">
            <a:xfrm>
              <a:off x="4178"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23" name="AutoShape 248"/>
            <p:cNvSpPr>
              <a:spLocks noChangeArrowheads="1"/>
            </p:cNvSpPr>
            <p:nvPr/>
          </p:nvSpPr>
          <p:spPr bwMode="auto">
            <a:xfrm flipV="1">
              <a:off x="4178" y="4124"/>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24" name="Oval 249"/>
            <p:cNvSpPr>
              <a:spLocks noChangeArrowheads="1"/>
            </p:cNvSpPr>
            <p:nvPr/>
          </p:nvSpPr>
          <p:spPr bwMode="auto">
            <a:xfrm>
              <a:off x="4222"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25" name="AutoShape 250"/>
            <p:cNvSpPr>
              <a:spLocks noChangeArrowheads="1"/>
            </p:cNvSpPr>
            <p:nvPr/>
          </p:nvSpPr>
          <p:spPr bwMode="auto">
            <a:xfrm flipV="1">
              <a:off x="4221" y="4124"/>
              <a:ext cx="23"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26" name="Oval 251"/>
            <p:cNvSpPr>
              <a:spLocks noChangeArrowheads="1"/>
            </p:cNvSpPr>
            <p:nvPr/>
          </p:nvSpPr>
          <p:spPr bwMode="auto">
            <a:xfrm>
              <a:off x="4244"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27" name="AutoShape 252"/>
            <p:cNvSpPr>
              <a:spLocks noChangeArrowheads="1"/>
            </p:cNvSpPr>
            <p:nvPr/>
          </p:nvSpPr>
          <p:spPr bwMode="auto">
            <a:xfrm flipV="1">
              <a:off x="4244" y="4124"/>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28" name="Oval 253"/>
            <p:cNvSpPr>
              <a:spLocks noChangeArrowheads="1"/>
            </p:cNvSpPr>
            <p:nvPr/>
          </p:nvSpPr>
          <p:spPr bwMode="auto">
            <a:xfrm>
              <a:off x="4200" y="4135"/>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29" name="AutoShape 254"/>
            <p:cNvSpPr>
              <a:spLocks noChangeArrowheads="1"/>
            </p:cNvSpPr>
            <p:nvPr/>
          </p:nvSpPr>
          <p:spPr bwMode="auto">
            <a:xfrm flipV="1">
              <a:off x="4200" y="4124"/>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grpSp>
        <p:nvGrpSpPr>
          <p:cNvPr id="3263" name="Group 255"/>
          <p:cNvGrpSpPr>
            <a:grpSpLocks/>
          </p:cNvGrpSpPr>
          <p:nvPr/>
        </p:nvGrpSpPr>
        <p:grpSpPr bwMode="auto">
          <a:xfrm>
            <a:off x="7748588" y="4914900"/>
            <a:ext cx="157162" cy="66675"/>
            <a:chOff x="4178" y="4164"/>
            <a:chExt cx="87" cy="36"/>
          </a:xfrm>
        </p:grpSpPr>
        <p:sp>
          <p:nvSpPr>
            <p:cNvPr id="3614" name="Oval 256"/>
            <p:cNvSpPr>
              <a:spLocks noChangeArrowheads="1"/>
            </p:cNvSpPr>
            <p:nvPr/>
          </p:nvSpPr>
          <p:spPr bwMode="auto">
            <a:xfrm>
              <a:off x="4178"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15" name="AutoShape 257"/>
            <p:cNvSpPr>
              <a:spLocks noChangeArrowheads="1"/>
            </p:cNvSpPr>
            <p:nvPr/>
          </p:nvSpPr>
          <p:spPr bwMode="auto">
            <a:xfrm flipV="1">
              <a:off x="4178" y="4175"/>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16" name="Oval 258"/>
            <p:cNvSpPr>
              <a:spLocks noChangeArrowheads="1"/>
            </p:cNvSpPr>
            <p:nvPr/>
          </p:nvSpPr>
          <p:spPr bwMode="auto">
            <a:xfrm>
              <a:off x="4200"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17" name="AutoShape 259"/>
            <p:cNvSpPr>
              <a:spLocks noChangeArrowheads="1"/>
            </p:cNvSpPr>
            <p:nvPr/>
          </p:nvSpPr>
          <p:spPr bwMode="auto">
            <a:xfrm flipV="1">
              <a:off x="4200" y="4175"/>
              <a:ext cx="22"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18" name="Oval 260"/>
            <p:cNvSpPr>
              <a:spLocks noChangeArrowheads="1"/>
            </p:cNvSpPr>
            <p:nvPr/>
          </p:nvSpPr>
          <p:spPr bwMode="auto">
            <a:xfrm>
              <a:off x="4222"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19" name="AutoShape 261"/>
            <p:cNvSpPr>
              <a:spLocks noChangeArrowheads="1"/>
            </p:cNvSpPr>
            <p:nvPr/>
          </p:nvSpPr>
          <p:spPr bwMode="auto">
            <a:xfrm flipV="1">
              <a:off x="4221" y="4175"/>
              <a:ext cx="23"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620" name="Oval 262"/>
            <p:cNvSpPr>
              <a:spLocks noChangeArrowheads="1"/>
            </p:cNvSpPr>
            <p:nvPr/>
          </p:nvSpPr>
          <p:spPr bwMode="auto">
            <a:xfrm>
              <a:off x="4243" y="4164"/>
              <a:ext cx="22" cy="2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621" name="AutoShape 263"/>
            <p:cNvSpPr>
              <a:spLocks noChangeArrowheads="1"/>
            </p:cNvSpPr>
            <p:nvPr/>
          </p:nvSpPr>
          <p:spPr bwMode="auto">
            <a:xfrm flipV="1">
              <a:off x="4242" y="4175"/>
              <a:ext cx="23" cy="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3264" name="Line 264"/>
          <p:cNvSpPr>
            <a:spLocks noChangeShapeType="1"/>
          </p:cNvSpPr>
          <p:nvPr/>
        </p:nvSpPr>
        <p:spPr bwMode="auto">
          <a:xfrm>
            <a:off x="7826375" y="5221288"/>
            <a:ext cx="0" cy="128587"/>
          </a:xfrm>
          <a:prstGeom prst="line">
            <a:avLst/>
          </a:prstGeom>
          <a:noFill/>
          <a:ln w="19050">
            <a:solidFill>
              <a:srgbClr val="008000"/>
            </a:solidFill>
            <a:round/>
            <a:headEnd/>
            <a:tailEnd/>
          </a:ln>
        </p:spPr>
        <p:txBody>
          <a:bodyPr wrap="none" anchor="ctr"/>
          <a:lstStyle/>
          <a:p>
            <a:endParaRPr lang="en-US"/>
          </a:p>
        </p:txBody>
      </p:sp>
      <p:sp>
        <p:nvSpPr>
          <p:cNvPr id="3265" name="Oval 265"/>
          <p:cNvSpPr>
            <a:spLocks noChangeArrowheads="1"/>
          </p:cNvSpPr>
          <p:nvPr/>
        </p:nvSpPr>
        <p:spPr bwMode="auto">
          <a:xfrm>
            <a:off x="7773988" y="5081588"/>
            <a:ext cx="114300" cy="117475"/>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66" name="AutoShape 266"/>
          <p:cNvSpPr>
            <a:spLocks noChangeArrowheads="1"/>
          </p:cNvSpPr>
          <p:nvPr/>
        </p:nvSpPr>
        <p:spPr bwMode="auto">
          <a:xfrm flipV="1">
            <a:off x="7724775" y="5081588"/>
            <a:ext cx="11430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67" name="Oval 267"/>
          <p:cNvSpPr>
            <a:spLocks noChangeArrowheads="1"/>
          </p:cNvSpPr>
          <p:nvPr/>
        </p:nvSpPr>
        <p:spPr bwMode="auto">
          <a:xfrm>
            <a:off x="7810500" y="5184775"/>
            <a:ext cx="44450" cy="36513"/>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68" name="Oval 268"/>
          <p:cNvSpPr>
            <a:spLocks noChangeArrowheads="1"/>
          </p:cNvSpPr>
          <p:nvPr/>
        </p:nvSpPr>
        <p:spPr bwMode="auto">
          <a:xfrm>
            <a:off x="7810500" y="5062538"/>
            <a:ext cx="44450" cy="38100"/>
          </a:xfrm>
          <a:prstGeom prst="ellipse">
            <a:avLst/>
          </a:prstGeom>
          <a:solidFill>
            <a:srgbClr val="FFFFFF"/>
          </a:solidFill>
          <a:ln w="19050">
            <a:solidFill>
              <a:srgbClr val="008000"/>
            </a:solidFill>
            <a:round/>
            <a:headEnd/>
            <a:tailEnd/>
          </a:ln>
        </p:spPr>
        <p:txBody>
          <a:bodyPr wrap="none" anchor="ctr"/>
          <a:lstStyle/>
          <a:p>
            <a:endParaRPr lang="en-US"/>
          </a:p>
        </p:txBody>
      </p:sp>
      <p:sp>
        <p:nvSpPr>
          <p:cNvPr id="3269" name="Line 269"/>
          <p:cNvSpPr>
            <a:spLocks noChangeShapeType="1"/>
          </p:cNvSpPr>
          <p:nvPr/>
        </p:nvSpPr>
        <p:spPr bwMode="auto">
          <a:xfrm>
            <a:off x="7827963" y="4937125"/>
            <a:ext cx="0" cy="123825"/>
          </a:xfrm>
          <a:prstGeom prst="line">
            <a:avLst/>
          </a:prstGeom>
          <a:noFill/>
          <a:ln w="19050">
            <a:solidFill>
              <a:srgbClr val="008000"/>
            </a:solidFill>
            <a:round/>
            <a:headEnd/>
            <a:tailEnd/>
          </a:ln>
        </p:spPr>
        <p:txBody>
          <a:bodyPr wrap="none" anchor="ctr"/>
          <a:lstStyle/>
          <a:p>
            <a:endParaRPr lang="en-US"/>
          </a:p>
        </p:txBody>
      </p:sp>
      <p:sp>
        <p:nvSpPr>
          <p:cNvPr id="3270" name="Line 270"/>
          <p:cNvSpPr>
            <a:spLocks noChangeShapeType="1"/>
          </p:cNvSpPr>
          <p:nvPr/>
        </p:nvSpPr>
        <p:spPr bwMode="auto">
          <a:xfrm>
            <a:off x="7823200" y="4652963"/>
            <a:ext cx="0" cy="233362"/>
          </a:xfrm>
          <a:prstGeom prst="line">
            <a:avLst/>
          </a:prstGeom>
          <a:noFill/>
          <a:ln w="19050">
            <a:solidFill>
              <a:srgbClr val="008000"/>
            </a:solidFill>
            <a:round/>
            <a:headEnd/>
            <a:tailEnd/>
          </a:ln>
        </p:spPr>
        <p:txBody>
          <a:bodyPr wrap="none" anchor="ctr"/>
          <a:lstStyle/>
          <a:p>
            <a:endParaRPr lang="en-US"/>
          </a:p>
        </p:txBody>
      </p:sp>
      <p:sp>
        <p:nvSpPr>
          <p:cNvPr id="3271" name="Line 271"/>
          <p:cNvSpPr>
            <a:spLocks noChangeShapeType="1"/>
          </p:cNvSpPr>
          <p:nvPr/>
        </p:nvSpPr>
        <p:spPr bwMode="auto">
          <a:xfrm>
            <a:off x="7196138" y="5133975"/>
            <a:ext cx="414337" cy="0"/>
          </a:xfrm>
          <a:prstGeom prst="line">
            <a:avLst/>
          </a:prstGeom>
          <a:noFill/>
          <a:ln w="19050">
            <a:solidFill>
              <a:srgbClr val="000000"/>
            </a:solidFill>
            <a:prstDash val="dash"/>
            <a:round/>
            <a:headEnd/>
            <a:tailEnd/>
          </a:ln>
        </p:spPr>
        <p:txBody>
          <a:bodyPr wrap="none" anchor="ctr"/>
          <a:lstStyle/>
          <a:p>
            <a:endParaRPr lang="en-US"/>
          </a:p>
        </p:txBody>
      </p:sp>
      <p:sp>
        <p:nvSpPr>
          <p:cNvPr id="3272" name="Oval 272"/>
          <p:cNvSpPr>
            <a:spLocks noChangeArrowheads="1"/>
          </p:cNvSpPr>
          <p:nvPr/>
        </p:nvSpPr>
        <p:spPr bwMode="auto">
          <a:xfrm>
            <a:off x="5414963" y="4849813"/>
            <a:ext cx="39687"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73" name="AutoShape 273"/>
          <p:cNvSpPr>
            <a:spLocks noChangeArrowheads="1"/>
          </p:cNvSpPr>
          <p:nvPr/>
        </p:nvSpPr>
        <p:spPr bwMode="auto">
          <a:xfrm flipV="1">
            <a:off x="5414963" y="4829175"/>
            <a:ext cx="39687"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74" name="Oval 274"/>
          <p:cNvSpPr>
            <a:spLocks noChangeArrowheads="1"/>
          </p:cNvSpPr>
          <p:nvPr/>
        </p:nvSpPr>
        <p:spPr bwMode="auto">
          <a:xfrm>
            <a:off x="5494338" y="4849813"/>
            <a:ext cx="38100"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75" name="AutoShape 275"/>
          <p:cNvSpPr>
            <a:spLocks noChangeArrowheads="1"/>
          </p:cNvSpPr>
          <p:nvPr/>
        </p:nvSpPr>
        <p:spPr bwMode="auto">
          <a:xfrm flipV="1">
            <a:off x="5494338" y="4829175"/>
            <a:ext cx="38100"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76" name="Oval 276"/>
          <p:cNvSpPr>
            <a:spLocks noChangeArrowheads="1"/>
          </p:cNvSpPr>
          <p:nvPr/>
        </p:nvSpPr>
        <p:spPr bwMode="auto">
          <a:xfrm>
            <a:off x="5535613" y="4849813"/>
            <a:ext cx="39687"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77" name="AutoShape 277"/>
          <p:cNvSpPr>
            <a:spLocks noChangeArrowheads="1"/>
          </p:cNvSpPr>
          <p:nvPr/>
        </p:nvSpPr>
        <p:spPr bwMode="auto">
          <a:xfrm flipV="1">
            <a:off x="5535613" y="4829175"/>
            <a:ext cx="39687"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78" name="Oval 278"/>
          <p:cNvSpPr>
            <a:spLocks noChangeArrowheads="1"/>
          </p:cNvSpPr>
          <p:nvPr/>
        </p:nvSpPr>
        <p:spPr bwMode="auto">
          <a:xfrm>
            <a:off x="5454650" y="4849813"/>
            <a:ext cx="39688"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79" name="AutoShape 279"/>
          <p:cNvSpPr>
            <a:spLocks noChangeArrowheads="1"/>
          </p:cNvSpPr>
          <p:nvPr/>
        </p:nvSpPr>
        <p:spPr bwMode="auto">
          <a:xfrm flipV="1">
            <a:off x="5454650" y="4829175"/>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80" name="Oval 280"/>
          <p:cNvSpPr>
            <a:spLocks noChangeArrowheads="1"/>
          </p:cNvSpPr>
          <p:nvPr/>
        </p:nvSpPr>
        <p:spPr bwMode="auto">
          <a:xfrm>
            <a:off x="5414963" y="4903788"/>
            <a:ext cx="39687"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81" name="AutoShape 281"/>
          <p:cNvSpPr>
            <a:spLocks noChangeArrowheads="1"/>
          </p:cNvSpPr>
          <p:nvPr/>
        </p:nvSpPr>
        <p:spPr bwMode="auto">
          <a:xfrm flipV="1">
            <a:off x="5414963" y="4922838"/>
            <a:ext cx="39687"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82" name="Oval 282"/>
          <p:cNvSpPr>
            <a:spLocks noChangeArrowheads="1"/>
          </p:cNvSpPr>
          <p:nvPr/>
        </p:nvSpPr>
        <p:spPr bwMode="auto">
          <a:xfrm>
            <a:off x="5454650" y="4903788"/>
            <a:ext cx="39688"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83" name="AutoShape 283"/>
          <p:cNvSpPr>
            <a:spLocks noChangeArrowheads="1"/>
          </p:cNvSpPr>
          <p:nvPr/>
        </p:nvSpPr>
        <p:spPr bwMode="auto">
          <a:xfrm flipV="1">
            <a:off x="5454650" y="4922838"/>
            <a:ext cx="39688"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nvGrpSpPr>
          <p:cNvPr id="3284" name="Group 284"/>
          <p:cNvGrpSpPr>
            <a:grpSpLocks/>
          </p:cNvGrpSpPr>
          <p:nvPr/>
        </p:nvGrpSpPr>
        <p:grpSpPr bwMode="auto">
          <a:xfrm>
            <a:off x="5494338" y="4903788"/>
            <a:ext cx="38100" cy="65087"/>
            <a:chOff x="2918" y="4158"/>
            <a:chExt cx="22" cy="35"/>
          </a:xfrm>
        </p:grpSpPr>
        <p:sp>
          <p:nvSpPr>
            <p:cNvPr id="3612" name="Oval 285"/>
            <p:cNvSpPr>
              <a:spLocks noChangeArrowheads="1"/>
            </p:cNvSpPr>
            <p:nvPr/>
          </p:nvSpPr>
          <p:spPr bwMode="auto">
            <a:xfrm>
              <a:off x="2918" y="4158"/>
              <a:ext cx="22" cy="2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613" name="AutoShape 286"/>
            <p:cNvSpPr>
              <a:spLocks noChangeArrowheads="1"/>
            </p:cNvSpPr>
            <p:nvPr/>
          </p:nvSpPr>
          <p:spPr bwMode="auto">
            <a:xfrm flipV="1">
              <a:off x="2918" y="4169"/>
              <a:ext cx="22" cy="24"/>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grpSp>
      <p:sp>
        <p:nvSpPr>
          <p:cNvPr id="3285" name="Oval 287"/>
          <p:cNvSpPr>
            <a:spLocks noChangeArrowheads="1"/>
          </p:cNvSpPr>
          <p:nvPr/>
        </p:nvSpPr>
        <p:spPr bwMode="auto">
          <a:xfrm>
            <a:off x="5532438" y="4903788"/>
            <a:ext cx="38100" cy="46037"/>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86" name="AutoShape 288"/>
          <p:cNvSpPr>
            <a:spLocks noChangeArrowheads="1"/>
          </p:cNvSpPr>
          <p:nvPr/>
        </p:nvSpPr>
        <p:spPr bwMode="auto">
          <a:xfrm flipV="1">
            <a:off x="5532438" y="4922838"/>
            <a:ext cx="38100"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87" name="Oval 289"/>
          <p:cNvSpPr>
            <a:spLocks noChangeArrowheads="1"/>
          </p:cNvSpPr>
          <p:nvPr/>
        </p:nvSpPr>
        <p:spPr bwMode="auto">
          <a:xfrm>
            <a:off x="5443538" y="5070475"/>
            <a:ext cx="114300" cy="117475"/>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88" name="AutoShape 290"/>
          <p:cNvSpPr>
            <a:spLocks noChangeArrowheads="1"/>
          </p:cNvSpPr>
          <p:nvPr/>
        </p:nvSpPr>
        <p:spPr bwMode="auto">
          <a:xfrm flipV="1">
            <a:off x="5389563" y="5070475"/>
            <a:ext cx="114300" cy="127000"/>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289" name="Oval 291"/>
          <p:cNvSpPr>
            <a:spLocks noChangeArrowheads="1"/>
          </p:cNvSpPr>
          <p:nvPr/>
        </p:nvSpPr>
        <p:spPr bwMode="auto">
          <a:xfrm>
            <a:off x="5475288" y="5051425"/>
            <a:ext cx="46037" cy="38100"/>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90" name="Line 292"/>
          <p:cNvSpPr>
            <a:spLocks noChangeShapeType="1"/>
          </p:cNvSpPr>
          <p:nvPr/>
        </p:nvSpPr>
        <p:spPr bwMode="auto">
          <a:xfrm>
            <a:off x="5494338" y="5211763"/>
            <a:ext cx="0" cy="127000"/>
          </a:xfrm>
          <a:prstGeom prst="line">
            <a:avLst/>
          </a:prstGeom>
          <a:noFill/>
          <a:ln w="19050">
            <a:solidFill>
              <a:srgbClr val="FFE118"/>
            </a:solidFill>
            <a:round/>
            <a:headEnd/>
            <a:tailEnd/>
          </a:ln>
        </p:spPr>
        <p:txBody>
          <a:bodyPr wrap="none" anchor="ctr"/>
          <a:lstStyle/>
          <a:p>
            <a:endParaRPr lang="en-US"/>
          </a:p>
        </p:txBody>
      </p:sp>
      <p:sp>
        <p:nvSpPr>
          <p:cNvPr id="3291" name="Oval 293"/>
          <p:cNvSpPr>
            <a:spLocks noChangeArrowheads="1"/>
          </p:cNvSpPr>
          <p:nvPr/>
        </p:nvSpPr>
        <p:spPr bwMode="auto">
          <a:xfrm>
            <a:off x="5475288" y="5175250"/>
            <a:ext cx="46037" cy="36513"/>
          </a:xfrm>
          <a:prstGeom prst="ellipse">
            <a:avLst/>
          </a:prstGeom>
          <a:solidFill>
            <a:srgbClr val="FFFFFF"/>
          </a:solidFill>
          <a:ln w="19050">
            <a:solidFill>
              <a:srgbClr val="FFE118"/>
            </a:solidFill>
            <a:round/>
            <a:headEnd/>
            <a:tailEnd/>
          </a:ln>
        </p:spPr>
        <p:txBody>
          <a:bodyPr wrap="none" anchor="ctr"/>
          <a:lstStyle/>
          <a:p>
            <a:endParaRPr lang="en-US"/>
          </a:p>
        </p:txBody>
      </p:sp>
      <p:sp>
        <p:nvSpPr>
          <p:cNvPr id="3292" name="Line 294"/>
          <p:cNvSpPr>
            <a:spLocks noChangeShapeType="1"/>
          </p:cNvSpPr>
          <p:nvPr/>
        </p:nvSpPr>
        <p:spPr bwMode="auto">
          <a:xfrm>
            <a:off x="5494338" y="4926013"/>
            <a:ext cx="0" cy="125412"/>
          </a:xfrm>
          <a:prstGeom prst="line">
            <a:avLst/>
          </a:prstGeom>
          <a:noFill/>
          <a:ln w="19050">
            <a:solidFill>
              <a:srgbClr val="FFE118"/>
            </a:solidFill>
            <a:round/>
            <a:headEnd/>
            <a:tailEnd/>
          </a:ln>
        </p:spPr>
        <p:txBody>
          <a:bodyPr wrap="none" anchor="ctr"/>
          <a:lstStyle/>
          <a:p>
            <a:endParaRPr lang="en-US"/>
          </a:p>
        </p:txBody>
      </p:sp>
      <p:sp>
        <p:nvSpPr>
          <p:cNvPr id="3293" name="Line 295"/>
          <p:cNvSpPr>
            <a:spLocks noChangeShapeType="1"/>
          </p:cNvSpPr>
          <p:nvPr/>
        </p:nvSpPr>
        <p:spPr bwMode="auto">
          <a:xfrm>
            <a:off x="5494338" y="4640263"/>
            <a:ext cx="0" cy="233362"/>
          </a:xfrm>
          <a:prstGeom prst="line">
            <a:avLst/>
          </a:prstGeom>
          <a:noFill/>
          <a:ln w="19050">
            <a:solidFill>
              <a:srgbClr val="FFE118"/>
            </a:solidFill>
            <a:round/>
            <a:headEnd/>
            <a:tailEnd/>
          </a:ln>
        </p:spPr>
        <p:txBody>
          <a:bodyPr wrap="none" anchor="ctr"/>
          <a:lstStyle/>
          <a:p>
            <a:endParaRPr lang="en-US"/>
          </a:p>
        </p:txBody>
      </p:sp>
      <p:sp>
        <p:nvSpPr>
          <p:cNvPr id="308520" name="Oval 296"/>
          <p:cNvSpPr>
            <a:spLocks noChangeArrowheads="1"/>
          </p:cNvSpPr>
          <p:nvPr/>
        </p:nvSpPr>
        <p:spPr bwMode="auto">
          <a:xfrm>
            <a:off x="750888" y="5078413"/>
            <a:ext cx="117475" cy="1206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295" name="AutoShape 297"/>
          <p:cNvSpPr>
            <a:spLocks noChangeArrowheads="1"/>
          </p:cNvSpPr>
          <p:nvPr/>
        </p:nvSpPr>
        <p:spPr bwMode="auto">
          <a:xfrm flipV="1">
            <a:off x="698500" y="5076825"/>
            <a:ext cx="115888"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296" name="Line 298"/>
          <p:cNvSpPr>
            <a:spLocks noChangeShapeType="1"/>
          </p:cNvSpPr>
          <p:nvPr/>
        </p:nvSpPr>
        <p:spPr bwMode="auto">
          <a:xfrm>
            <a:off x="803275" y="4929188"/>
            <a:ext cx="0" cy="130175"/>
          </a:xfrm>
          <a:prstGeom prst="line">
            <a:avLst/>
          </a:prstGeom>
          <a:noFill/>
          <a:ln w="19050">
            <a:solidFill>
              <a:srgbClr val="0000FF"/>
            </a:solidFill>
            <a:round/>
            <a:headEnd/>
            <a:tailEnd/>
          </a:ln>
        </p:spPr>
        <p:txBody>
          <a:bodyPr wrap="none" anchor="ctr"/>
          <a:lstStyle/>
          <a:p>
            <a:endParaRPr lang="en-US"/>
          </a:p>
        </p:txBody>
      </p:sp>
      <p:sp>
        <p:nvSpPr>
          <p:cNvPr id="3297" name="Oval 299"/>
          <p:cNvSpPr>
            <a:spLocks noChangeArrowheads="1"/>
          </p:cNvSpPr>
          <p:nvPr/>
        </p:nvSpPr>
        <p:spPr bwMode="auto">
          <a:xfrm>
            <a:off x="785813" y="5059363"/>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298" name="Line 300"/>
          <p:cNvSpPr>
            <a:spLocks noChangeShapeType="1"/>
          </p:cNvSpPr>
          <p:nvPr/>
        </p:nvSpPr>
        <p:spPr bwMode="auto">
          <a:xfrm>
            <a:off x="801688" y="5221288"/>
            <a:ext cx="0" cy="128587"/>
          </a:xfrm>
          <a:prstGeom prst="line">
            <a:avLst/>
          </a:prstGeom>
          <a:noFill/>
          <a:ln w="19050">
            <a:solidFill>
              <a:srgbClr val="0000FF"/>
            </a:solidFill>
            <a:round/>
            <a:headEnd/>
            <a:tailEnd/>
          </a:ln>
        </p:spPr>
        <p:txBody>
          <a:bodyPr wrap="none" anchor="ctr"/>
          <a:lstStyle/>
          <a:p>
            <a:endParaRPr lang="en-US"/>
          </a:p>
        </p:txBody>
      </p:sp>
      <p:sp>
        <p:nvSpPr>
          <p:cNvPr id="3299" name="Oval 301"/>
          <p:cNvSpPr>
            <a:spLocks noChangeArrowheads="1"/>
          </p:cNvSpPr>
          <p:nvPr/>
        </p:nvSpPr>
        <p:spPr bwMode="auto">
          <a:xfrm>
            <a:off x="785813" y="3830638"/>
            <a:ext cx="42862"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00" name="Oval 302"/>
          <p:cNvSpPr>
            <a:spLocks noChangeArrowheads="1"/>
          </p:cNvSpPr>
          <p:nvPr/>
        </p:nvSpPr>
        <p:spPr bwMode="auto">
          <a:xfrm>
            <a:off x="785813" y="3954463"/>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01" name="Oval 303"/>
          <p:cNvSpPr>
            <a:spLocks noChangeArrowheads="1"/>
          </p:cNvSpPr>
          <p:nvPr/>
        </p:nvSpPr>
        <p:spPr bwMode="auto">
          <a:xfrm>
            <a:off x="2159000" y="3849688"/>
            <a:ext cx="115888" cy="11906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02" name="AutoShape 304"/>
          <p:cNvSpPr>
            <a:spLocks noChangeArrowheads="1"/>
          </p:cNvSpPr>
          <p:nvPr/>
        </p:nvSpPr>
        <p:spPr bwMode="auto">
          <a:xfrm flipV="1">
            <a:off x="2106613" y="3849688"/>
            <a:ext cx="114300"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303" name="Line 305"/>
          <p:cNvSpPr>
            <a:spLocks noChangeShapeType="1"/>
          </p:cNvSpPr>
          <p:nvPr/>
        </p:nvSpPr>
        <p:spPr bwMode="auto">
          <a:xfrm>
            <a:off x="2209800" y="3700463"/>
            <a:ext cx="0" cy="130175"/>
          </a:xfrm>
          <a:prstGeom prst="line">
            <a:avLst/>
          </a:prstGeom>
          <a:noFill/>
          <a:ln w="19050">
            <a:solidFill>
              <a:srgbClr val="0000FF"/>
            </a:solidFill>
            <a:round/>
            <a:headEnd/>
            <a:tailEnd/>
          </a:ln>
        </p:spPr>
        <p:txBody>
          <a:bodyPr wrap="none" anchor="ctr"/>
          <a:lstStyle/>
          <a:p>
            <a:endParaRPr lang="en-US"/>
          </a:p>
        </p:txBody>
      </p:sp>
      <p:sp>
        <p:nvSpPr>
          <p:cNvPr id="3304" name="Oval 306"/>
          <p:cNvSpPr>
            <a:spLocks noChangeArrowheads="1"/>
          </p:cNvSpPr>
          <p:nvPr/>
        </p:nvSpPr>
        <p:spPr bwMode="auto">
          <a:xfrm>
            <a:off x="2192338" y="3830638"/>
            <a:ext cx="44450"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05" name="Line 307"/>
          <p:cNvSpPr>
            <a:spLocks noChangeShapeType="1"/>
          </p:cNvSpPr>
          <p:nvPr/>
        </p:nvSpPr>
        <p:spPr bwMode="auto">
          <a:xfrm>
            <a:off x="2209800" y="3992563"/>
            <a:ext cx="0" cy="128587"/>
          </a:xfrm>
          <a:prstGeom prst="line">
            <a:avLst/>
          </a:prstGeom>
          <a:noFill/>
          <a:ln w="19050">
            <a:solidFill>
              <a:srgbClr val="0000FF"/>
            </a:solidFill>
            <a:round/>
            <a:headEnd/>
            <a:tailEnd/>
          </a:ln>
        </p:spPr>
        <p:txBody>
          <a:bodyPr wrap="none" anchor="ctr"/>
          <a:lstStyle/>
          <a:p>
            <a:endParaRPr lang="en-US"/>
          </a:p>
        </p:txBody>
      </p:sp>
      <p:sp>
        <p:nvSpPr>
          <p:cNvPr id="3306" name="Oval 308"/>
          <p:cNvSpPr>
            <a:spLocks noChangeArrowheads="1"/>
          </p:cNvSpPr>
          <p:nvPr/>
        </p:nvSpPr>
        <p:spPr bwMode="auto">
          <a:xfrm>
            <a:off x="2192338" y="3954463"/>
            <a:ext cx="44450"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07" name="Line 309"/>
          <p:cNvSpPr>
            <a:spLocks noChangeShapeType="1"/>
          </p:cNvSpPr>
          <p:nvPr/>
        </p:nvSpPr>
        <p:spPr bwMode="auto">
          <a:xfrm>
            <a:off x="2209800" y="4114800"/>
            <a:ext cx="0" cy="158750"/>
          </a:xfrm>
          <a:prstGeom prst="line">
            <a:avLst/>
          </a:prstGeom>
          <a:noFill/>
          <a:ln w="19050">
            <a:solidFill>
              <a:srgbClr val="0000FF"/>
            </a:solidFill>
            <a:round/>
            <a:headEnd/>
            <a:tailEnd/>
          </a:ln>
        </p:spPr>
        <p:txBody>
          <a:bodyPr wrap="none" anchor="ctr"/>
          <a:lstStyle/>
          <a:p>
            <a:endParaRPr lang="en-US"/>
          </a:p>
        </p:txBody>
      </p:sp>
      <p:sp>
        <p:nvSpPr>
          <p:cNvPr id="3308" name="Oval 310"/>
          <p:cNvSpPr>
            <a:spLocks noChangeArrowheads="1"/>
          </p:cNvSpPr>
          <p:nvPr/>
        </p:nvSpPr>
        <p:spPr bwMode="auto">
          <a:xfrm>
            <a:off x="1550988" y="3849688"/>
            <a:ext cx="115887" cy="11906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09" name="AutoShape 311"/>
          <p:cNvSpPr>
            <a:spLocks noChangeArrowheads="1"/>
          </p:cNvSpPr>
          <p:nvPr/>
        </p:nvSpPr>
        <p:spPr bwMode="auto">
          <a:xfrm flipV="1">
            <a:off x="1500188" y="3848100"/>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310" name="Line 312"/>
          <p:cNvSpPr>
            <a:spLocks noChangeShapeType="1"/>
          </p:cNvSpPr>
          <p:nvPr/>
        </p:nvSpPr>
        <p:spPr bwMode="auto">
          <a:xfrm>
            <a:off x="1604963" y="3700463"/>
            <a:ext cx="0" cy="128587"/>
          </a:xfrm>
          <a:prstGeom prst="line">
            <a:avLst/>
          </a:prstGeom>
          <a:noFill/>
          <a:ln w="19050">
            <a:solidFill>
              <a:srgbClr val="0000FF"/>
            </a:solidFill>
            <a:round/>
            <a:headEnd/>
            <a:tailEnd/>
          </a:ln>
        </p:spPr>
        <p:txBody>
          <a:bodyPr wrap="none" anchor="ctr"/>
          <a:lstStyle/>
          <a:p>
            <a:endParaRPr lang="en-US"/>
          </a:p>
        </p:txBody>
      </p:sp>
      <p:sp>
        <p:nvSpPr>
          <p:cNvPr id="3311" name="Oval 313"/>
          <p:cNvSpPr>
            <a:spLocks noChangeArrowheads="1"/>
          </p:cNvSpPr>
          <p:nvPr/>
        </p:nvSpPr>
        <p:spPr bwMode="auto">
          <a:xfrm>
            <a:off x="1587500" y="3829050"/>
            <a:ext cx="42863"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12" name="Line 314"/>
          <p:cNvSpPr>
            <a:spLocks noChangeShapeType="1"/>
          </p:cNvSpPr>
          <p:nvPr/>
        </p:nvSpPr>
        <p:spPr bwMode="auto">
          <a:xfrm>
            <a:off x="1604963" y="3992563"/>
            <a:ext cx="0" cy="128587"/>
          </a:xfrm>
          <a:prstGeom prst="line">
            <a:avLst/>
          </a:prstGeom>
          <a:noFill/>
          <a:ln w="19050">
            <a:solidFill>
              <a:srgbClr val="0000FF"/>
            </a:solidFill>
            <a:round/>
            <a:headEnd/>
            <a:tailEnd/>
          </a:ln>
        </p:spPr>
        <p:txBody>
          <a:bodyPr wrap="none" anchor="ctr"/>
          <a:lstStyle/>
          <a:p>
            <a:endParaRPr lang="en-US"/>
          </a:p>
        </p:txBody>
      </p:sp>
      <p:sp>
        <p:nvSpPr>
          <p:cNvPr id="3313" name="Oval 315"/>
          <p:cNvSpPr>
            <a:spLocks noChangeArrowheads="1"/>
          </p:cNvSpPr>
          <p:nvPr/>
        </p:nvSpPr>
        <p:spPr bwMode="auto">
          <a:xfrm>
            <a:off x="1587500" y="3954463"/>
            <a:ext cx="42863"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14" name="Line 316"/>
          <p:cNvSpPr>
            <a:spLocks noChangeShapeType="1"/>
          </p:cNvSpPr>
          <p:nvPr/>
        </p:nvSpPr>
        <p:spPr bwMode="auto">
          <a:xfrm>
            <a:off x="1446213" y="4122738"/>
            <a:ext cx="322262" cy="0"/>
          </a:xfrm>
          <a:prstGeom prst="line">
            <a:avLst/>
          </a:prstGeom>
          <a:noFill/>
          <a:ln w="19050">
            <a:solidFill>
              <a:srgbClr val="0000FF"/>
            </a:solidFill>
            <a:round/>
            <a:headEnd/>
            <a:tailEnd/>
          </a:ln>
        </p:spPr>
        <p:txBody>
          <a:bodyPr wrap="none" anchor="ctr"/>
          <a:lstStyle/>
          <a:p>
            <a:endParaRPr lang="en-US"/>
          </a:p>
        </p:txBody>
      </p:sp>
      <p:sp>
        <p:nvSpPr>
          <p:cNvPr id="3315" name="Oval 317"/>
          <p:cNvSpPr>
            <a:spLocks noChangeArrowheads="1"/>
          </p:cNvSpPr>
          <p:nvPr/>
        </p:nvSpPr>
        <p:spPr bwMode="auto">
          <a:xfrm>
            <a:off x="1101725" y="3851275"/>
            <a:ext cx="115888" cy="1206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16" name="AutoShape 318"/>
          <p:cNvSpPr>
            <a:spLocks noChangeArrowheads="1"/>
          </p:cNvSpPr>
          <p:nvPr/>
        </p:nvSpPr>
        <p:spPr bwMode="auto">
          <a:xfrm flipV="1">
            <a:off x="1049338" y="3851275"/>
            <a:ext cx="115887"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317" name="Line 319"/>
          <p:cNvSpPr>
            <a:spLocks noChangeShapeType="1"/>
          </p:cNvSpPr>
          <p:nvPr/>
        </p:nvSpPr>
        <p:spPr bwMode="auto">
          <a:xfrm>
            <a:off x="1154113" y="3705225"/>
            <a:ext cx="0" cy="130175"/>
          </a:xfrm>
          <a:prstGeom prst="line">
            <a:avLst/>
          </a:prstGeom>
          <a:noFill/>
          <a:ln w="19050">
            <a:solidFill>
              <a:srgbClr val="0000FF"/>
            </a:solidFill>
            <a:round/>
            <a:headEnd/>
            <a:tailEnd/>
          </a:ln>
        </p:spPr>
        <p:txBody>
          <a:bodyPr wrap="none" anchor="ctr"/>
          <a:lstStyle/>
          <a:p>
            <a:endParaRPr lang="en-US"/>
          </a:p>
        </p:txBody>
      </p:sp>
      <p:sp>
        <p:nvSpPr>
          <p:cNvPr id="3318" name="Oval 320"/>
          <p:cNvSpPr>
            <a:spLocks noChangeArrowheads="1"/>
          </p:cNvSpPr>
          <p:nvPr/>
        </p:nvSpPr>
        <p:spPr bwMode="auto">
          <a:xfrm>
            <a:off x="1136650" y="3835400"/>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19" name="Line 321"/>
          <p:cNvSpPr>
            <a:spLocks noChangeShapeType="1"/>
          </p:cNvSpPr>
          <p:nvPr/>
        </p:nvSpPr>
        <p:spPr bwMode="auto">
          <a:xfrm>
            <a:off x="1154113" y="3995738"/>
            <a:ext cx="0" cy="130175"/>
          </a:xfrm>
          <a:prstGeom prst="line">
            <a:avLst/>
          </a:prstGeom>
          <a:noFill/>
          <a:ln w="19050">
            <a:solidFill>
              <a:srgbClr val="0000FF"/>
            </a:solidFill>
            <a:round/>
            <a:headEnd/>
            <a:tailEnd/>
          </a:ln>
        </p:spPr>
        <p:txBody>
          <a:bodyPr wrap="none" anchor="ctr"/>
          <a:lstStyle/>
          <a:p>
            <a:endParaRPr lang="en-US"/>
          </a:p>
        </p:txBody>
      </p:sp>
      <p:sp>
        <p:nvSpPr>
          <p:cNvPr id="3320" name="Oval 322"/>
          <p:cNvSpPr>
            <a:spLocks noChangeArrowheads="1"/>
          </p:cNvSpPr>
          <p:nvPr/>
        </p:nvSpPr>
        <p:spPr bwMode="auto">
          <a:xfrm>
            <a:off x="1136650" y="3957638"/>
            <a:ext cx="44450" cy="34925"/>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21" name="Line 323"/>
          <p:cNvSpPr>
            <a:spLocks noChangeShapeType="1"/>
          </p:cNvSpPr>
          <p:nvPr/>
        </p:nvSpPr>
        <p:spPr bwMode="auto">
          <a:xfrm>
            <a:off x="982663" y="4122738"/>
            <a:ext cx="322262" cy="0"/>
          </a:xfrm>
          <a:prstGeom prst="line">
            <a:avLst/>
          </a:prstGeom>
          <a:noFill/>
          <a:ln w="19050">
            <a:solidFill>
              <a:srgbClr val="0000FF"/>
            </a:solidFill>
            <a:round/>
            <a:headEnd/>
            <a:tailEnd/>
          </a:ln>
        </p:spPr>
        <p:txBody>
          <a:bodyPr wrap="none" anchor="ctr"/>
          <a:lstStyle/>
          <a:p>
            <a:endParaRPr lang="en-US"/>
          </a:p>
        </p:txBody>
      </p:sp>
      <p:sp>
        <p:nvSpPr>
          <p:cNvPr id="3322" name="Line 324"/>
          <p:cNvSpPr>
            <a:spLocks noChangeShapeType="1"/>
          </p:cNvSpPr>
          <p:nvPr/>
        </p:nvSpPr>
        <p:spPr bwMode="auto">
          <a:xfrm>
            <a:off x="936625" y="2471738"/>
            <a:ext cx="0" cy="363537"/>
          </a:xfrm>
          <a:prstGeom prst="line">
            <a:avLst/>
          </a:prstGeom>
          <a:noFill/>
          <a:ln w="19050">
            <a:solidFill>
              <a:srgbClr val="0000FF"/>
            </a:solidFill>
            <a:round/>
            <a:headEnd/>
            <a:tailEnd/>
          </a:ln>
        </p:spPr>
        <p:txBody>
          <a:bodyPr wrap="none" anchor="ctr"/>
          <a:lstStyle/>
          <a:p>
            <a:endParaRPr lang="en-US"/>
          </a:p>
        </p:txBody>
      </p:sp>
      <p:sp>
        <p:nvSpPr>
          <p:cNvPr id="3323" name="Freeform 325"/>
          <p:cNvSpPr>
            <a:spLocks/>
          </p:cNvSpPr>
          <p:nvPr/>
        </p:nvSpPr>
        <p:spPr bwMode="auto">
          <a:xfrm>
            <a:off x="925513" y="2828925"/>
            <a:ext cx="26987" cy="50800"/>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6" y="27"/>
                </a:lnTo>
                <a:lnTo>
                  <a:pt x="0" y="0"/>
                </a:lnTo>
                <a:lnTo>
                  <a:pt x="14"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3324" name="Line 326"/>
          <p:cNvSpPr>
            <a:spLocks noChangeShapeType="1"/>
          </p:cNvSpPr>
          <p:nvPr/>
        </p:nvSpPr>
        <p:spPr bwMode="auto">
          <a:xfrm>
            <a:off x="1687513" y="2490788"/>
            <a:ext cx="0" cy="328612"/>
          </a:xfrm>
          <a:prstGeom prst="line">
            <a:avLst/>
          </a:prstGeom>
          <a:noFill/>
          <a:ln w="19050">
            <a:solidFill>
              <a:srgbClr val="0000FF"/>
            </a:solidFill>
            <a:round/>
            <a:headEnd/>
            <a:tailEnd/>
          </a:ln>
        </p:spPr>
        <p:txBody>
          <a:bodyPr wrap="none" anchor="ctr"/>
          <a:lstStyle/>
          <a:p>
            <a:endParaRPr lang="en-US"/>
          </a:p>
        </p:txBody>
      </p:sp>
      <p:sp>
        <p:nvSpPr>
          <p:cNvPr id="3325" name="Freeform 327"/>
          <p:cNvSpPr>
            <a:spLocks/>
          </p:cNvSpPr>
          <p:nvPr/>
        </p:nvSpPr>
        <p:spPr bwMode="auto">
          <a:xfrm>
            <a:off x="1674813" y="2822575"/>
            <a:ext cx="25400" cy="52388"/>
          </a:xfrm>
          <a:custGeom>
            <a:avLst/>
            <a:gdLst>
              <a:gd name="T0" fmla="*/ 2147483647 w 14"/>
              <a:gd name="T1" fmla="*/ 0 h 28"/>
              <a:gd name="T2" fmla="*/ 2147483647 w 14"/>
              <a:gd name="T3" fmla="*/ 2147483647 h 28"/>
              <a:gd name="T4" fmla="*/ 0 w 14"/>
              <a:gd name="T5" fmla="*/ 0 h 28"/>
              <a:gd name="T6" fmla="*/ 2147483647 w 14"/>
              <a:gd name="T7" fmla="*/ 0 h 28"/>
              <a:gd name="T8" fmla="*/ 2147483647 w 14"/>
              <a:gd name="T9" fmla="*/ 0 h 28"/>
              <a:gd name="T10" fmla="*/ 0 60000 65536"/>
              <a:gd name="T11" fmla="*/ 0 60000 65536"/>
              <a:gd name="T12" fmla="*/ 0 60000 65536"/>
              <a:gd name="T13" fmla="*/ 0 60000 65536"/>
              <a:gd name="T14" fmla="*/ 0 60000 65536"/>
              <a:gd name="T15" fmla="*/ 0 w 14"/>
              <a:gd name="T16" fmla="*/ 0 h 28"/>
              <a:gd name="T17" fmla="*/ 14 w 14"/>
              <a:gd name="T18" fmla="*/ 28 h 28"/>
            </a:gdLst>
            <a:ahLst/>
            <a:cxnLst>
              <a:cxn ang="T10">
                <a:pos x="T0" y="T1"/>
              </a:cxn>
              <a:cxn ang="T11">
                <a:pos x="T2" y="T3"/>
              </a:cxn>
              <a:cxn ang="T12">
                <a:pos x="T4" y="T5"/>
              </a:cxn>
              <a:cxn ang="T13">
                <a:pos x="T6" y="T7"/>
              </a:cxn>
              <a:cxn ang="T14">
                <a:pos x="T8" y="T9"/>
              </a:cxn>
            </a:cxnLst>
            <a:rect l="T15" t="T16" r="T17" b="T18"/>
            <a:pathLst>
              <a:path w="14" h="28">
                <a:moveTo>
                  <a:pt x="13" y="0"/>
                </a:moveTo>
                <a:lnTo>
                  <a:pt x="7" y="27"/>
                </a:lnTo>
                <a:lnTo>
                  <a:pt x="0" y="0"/>
                </a:lnTo>
                <a:lnTo>
                  <a:pt x="13" y="0"/>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3326" name="Line 328"/>
          <p:cNvSpPr>
            <a:spLocks noChangeShapeType="1"/>
          </p:cNvSpPr>
          <p:nvPr/>
        </p:nvSpPr>
        <p:spPr bwMode="auto">
          <a:xfrm>
            <a:off x="2889250" y="2381250"/>
            <a:ext cx="0" cy="463550"/>
          </a:xfrm>
          <a:prstGeom prst="line">
            <a:avLst/>
          </a:prstGeom>
          <a:noFill/>
          <a:ln w="19050">
            <a:solidFill>
              <a:srgbClr val="BF4100"/>
            </a:solidFill>
            <a:round/>
            <a:headEnd/>
            <a:tailEnd/>
          </a:ln>
        </p:spPr>
        <p:txBody>
          <a:bodyPr wrap="none" anchor="ctr"/>
          <a:lstStyle/>
          <a:p>
            <a:endParaRPr lang="en-US"/>
          </a:p>
        </p:txBody>
      </p:sp>
      <p:sp>
        <p:nvSpPr>
          <p:cNvPr id="3327" name="Line 329"/>
          <p:cNvSpPr>
            <a:spLocks noChangeShapeType="1"/>
          </p:cNvSpPr>
          <p:nvPr/>
        </p:nvSpPr>
        <p:spPr bwMode="auto">
          <a:xfrm>
            <a:off x="3663950" y="2360613"/>
            <a:ext cx="0" cy="479425"/>
          </a:xfrm>
          <a:prstGeom prst="line">
            <a:avLst/>
          </a:prstGeom>
          <a:noFill/>
          <a:ln w="19050">
            <a:solidFill>
              <a:srgbClr val="BF4100"/>
            </a:solidFill>
            <a:round/>
            <a:headEnd/>
            <a:tailEnd/>
          </a:ln>
        </p:spPr>
        <p:txBody>
          <a:bodyPr wrap="none" anchor="ctr"/>
          <a:lstStyle/>
          <a:p>
            <a:endParaRPr lang="en-US"/>
          </a:p>
        </p:txBody>
      </p:sp>
      <p:sp>
        <p:nvSpPr>
          <p:cNvPr id="3328" name="Line 330"/>
          <p:cNvSpPr>
            <a:spLocks noChangeShapeType="1"/>
          </p:cNvSpPr>
          <p:nvPr/>
        </p:nvSpPr>
        <p:spPr bwMode="auto">
          <a:xfrm>
            <a:off x="768350" y="5351463"/>
            <a:ext cx="504825" cy="0"/>
          </a:xfrm>
          <a:prstGeom prst="line">
            <a:avLst/>
          </a:prstGeom>
          <a:noFill/>
          <a:ln w="31750">
            <a:solidFill>
              <a:srgbClr val="0000FF"/>
            </a:solidFill>
            <a:round/>
            <a:headEnd/>
            <a:tailEnd/>
          </a:ln>
        </p:spPr>
        <p:txBody>
          <a:bodyPr wrap="none" anchor="ctr"/>
          <a:lstStyle/>
          <a:p>
            <a:endParaRPr lang="en-US"/>
          </a:p>
        </p:txBody>
      </p:sp>
      <p:sp>
        <p:nvSpPr>
          <p:cNvPr id="3329" name="Oval 331"/>
          <p:cNvSpPr>
            <a:spLocks noChangeArrowheads="1"/>
          </p:cNvSpPr>
          <p:nvPr/>
        </p:nvSpPr>
        <p:spPr bwMode="auto">
          <a:xfrm>
            <a:off x="2174875" y="3425825"/>
            <a:ext cx="115888" cy="11906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30" name="AutoShape 332"/>
          <p:cNvSpPr>
            <a:spLocks noChangeArrowheads="1"/>
          </p:cNvSpPr>
          <p:nvPr/>
        </p:nvSpPr>
        <p:spPr bwMode="auto">
          <a:xfrm flipV="1">
            <a:off x="2120900" y="3425825"/>
            <a:ext cx="119063"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331" name="Line 333"/>
          <p:cNvSpPr>
            <a:spLocks noChangeShapeType="1"/>
          </p:cNvSpPr>
          <p:nvPr/>
        </p:nvSpPr>
        <p:spPr bwMode="auto">
          <a:xfrm>
            <a:off x="2227263" y="3276600"/>
            <a:ext cx="0" cy="130175"/>
          </a:xfrm>
          <a:prstGeom prst="line">
            <a:avLst/>
          </a:prstGeom>
          <a:noFill/>
          <a:ln w="19050">
            <a:solidFill>
              <a:srgbClr val="0000FF"/>
            </a:solidFill>
            <a:round/>
            <a:headEnd/>
            <a:tailEnd/>
          </a:ln>
        </p:spPr>
        <p:txBody>
          <a:bodyPr wrap="none" anchor="ctr"/>
          <a:lstStyle/>
          <a:p>
            <a:endParaRPr lang="en-US"/>
          </a:p>
        </p:txBody>
      </p:sp>
      <p:sp>
        <p:nvSpPr>
          <p:cNvPr id="3332" name="Oval 334"/>
          <p:cNvSpPr>
            <a:spLocks noChangeArrowheads="1"/>
          </p:cNvSpPr>
          <p:nvPr/>
        </p:nvSpPr>
        <p:spPr bwMode="auto">
          <a:xfrm>
            <a:off x="2209800" y="3406775"/>
            <a:ext cx="44450"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33" name="Line 335"/>
          <p:cNvSpPr>
            <a:spLocks noChangeShapeType="1"/>
          </p:cNvSpPr>
          <p:nvPr/>
        </p:nvSpPr>
        <p:spPr bwMode="auto">
          <a:xfrm>
            <a:off x="2227263" y="3567113"/>
            <a:ext cx="0" cy="130175"/>
          </a:xfrm>
          <a:prstGeom prst="line">
            <a:avLst/>
          </a:prstGeom>
          <a:noFill/>
          <a:ln w="19050">
            <a:solidFill>
              <a:srgbClr val="0000FF"/>
            </a:solidFill>
            <a:round/>
            <a:headEnd/>
            <a:tailEnd/>
          </a:ln>
        </p:spPr>
        <p:txBody>
          <a:bodyPr wrap="none" anchor="ctr"/>
          <a:lstStyle/>
          <a:p>
            <a:endParaRPr lang="en-US"/>
          </a:p>
        </p:txBody>
      </p:sp>
      <p:sp>
        <p:nvSpPr>
          <p:cNvPr id="3334" name="Oval 336"/>
          <p:cNvSpPr>
            <a:spLocks noChangeArrowheads="1"/>
          </p:cNvSpPr>
          <p:nvPr/>
        </p:nvSpPr>
        <p:spPr bwMode="auto">
          <a:xfrm>
            <a:off x="2209800" y="3530600"/>
            <a:ext cx="44450" cy="365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35" name="Line 337"/>
          <p:cNvSpPr>
            <a:spLocks noChangeShapeType="1"/>
          </p:cNvSpPr>
          <p:nvPr/>
        </p:nvSpPr>
        <p:spPr bwMode="auto">
          <a:xfrm>
            <a:off x="2214563" y="3273425"/>
            <a:ext cx="42862" cy="0"/>
          </a:xfrm>
          <a:prstGeom prst="line">
            <a:avLst/>
          </a:prstGeom>
          <a:noFill/>
          <a:ln w="19050">
            <a:solidFill>
              <a:srgbClr val="0000FF"/>
            </a:solidFill>
            <a:round/>
            <a:headEnd/>
            <a:tailEnd/>
          </a:ln>
        </p:spPr>
        <p:txBody>
          <a:bodyPr wrap="none" anchor="ctr"/>
          <a:lstStyle/>
          <a:p>
            <a:endParaRPr lang="en-US"/>
          </a:p>
        </p:txBody>
      </p:sp>
      <p:sp>
        <p:nvSpPr>
          <p:cNvPr id="3336" name="Line 338"/>
          <p:cNvSpPr>
            <a:spLocks noChangeShapeType="1"/>
          </p:cNvSpPr>
          <p:nvPr/>
        </p:nvSpPr>
        <p:spPr bwMode="auto">
          <a:xfrm>
            <a:off x="2152650" y="3233738"/>
            <a:ext cx="168275" cy="0"/>
          </a:xfrm>
          <a:prstGeom prst="line">
            <a:avLst/>
          </a:prstGeom>
          <a:noFill/>
          <a:ln w="19050">
            <a:solidFill>
              <a:srgbClr val="0000FF"/>
            </a:solidFill>
            <a:round/>
            <a:headEnd/>
            <a:tailEnd/>
          </a:ln>
        </p:spPr>
        <p:txBody>
          <a:bodyPr wrap="none" anchor="ctr"/>
          <a:lstStyle/>
          <a:p>
            <a:endParaRPr lang="en-US"/>
          </a:p>
        </p:txBody>
      </p:sp>
      <p:sp>
        <p:nvSpPr>
          <p:cNvPr id="3337" name="Line 339"/>
          <p:cNvSpPr>
            <a:spLocks noChangeShapeType="1"/>
          </p:cNvSpPr>
          <p:nvPr/>
        </p:nvSpPr>
        <p:spPr bwMode="auto">
          <a:xfrm>
            <a:off x="2214563" y="3198813"/>
            <a:ext cx="44450" cy="0"/>
          </a:xfrm>
          <a:prstGeom prst="line">
            <a:avLst/>
          </a:prstGeom>
          <a:noFill/>
          <a:ln w="19050">
            <a:solidFill>
              <a:srgbClr val="0000FF"/>
            </a:solidFill>
            <a:round/>
            <a:headEnd/>
            <a:tailEnd/>
          </a:ln>
        </p:spPr>
        <p:txBody>
          <a:bodyPr wrap="none" anchor="ctr"/>
          <a:lstStyle/>
          <a:p>
            <a:endParaRPr lang="en-US"/>
          </a:p>
        </p:txBody>
      </p:sp>
      <p:sp>
        <p:nvSpPr>
          <p:cNvPr id="3338" name="Line 340"/>
          <p:cNvSpPr>
            <a:spLocks noChangeShapeType="1"/>
          </p:cNvSpPr>
          <p:nvPr/>
        </p:nvSpPr>
        <p:spPr bwMode="auto">
          <a:xfrm>
            <a:off x="2212975" y="3068638"/>
            <a:ext cx="44450" cy="0"/>
          </a:xfrm>
          <a:prstGeom prst="line">
            <a:avLst/>
          </a:prstGeom>
          <a:noFill/>
          <a:ln w="19050">
            <a:solidFill>
              <a:srgbClr val="0000FF"/>
            </a:solidFill>
            <a:round/>
            <a:headEnd/>
            <a:tailEnd/>
          </a:ln>
        </p:spPr>
        <p:txBody>
          <a:bodyPr wrap="none" anchor="ctr"/>
          <a:lstStyle/>
          <a:p>
            <a:endParaRPr lang="en-US"/>
          </a:p>
        </p:txBody>
      </p:sp>
      <p:sp>
        <p:nvSpPr>
          <p:cNvPr id="3339" name="Line 341"/>
          <p:cNvSpPr>
            <a:spLocks noChangeShapeType="1"/>
          </p:cNvSpPr>
          <p:nvPr/>
        </p:nvSpPr>
        <p:spPr bwMode="auto">
          <a:xfrm>
            <a:off x="2214563" y="3133725"/>
            <a:ext cx="44450" cy="0"/>
          </a:xfrm>
          <a:prstGeom prst="line">
            <a:avLst/>
          </a:prstGeom>
          <a:noFill/>
          <a:ln w="19050">
            <a:solidFill>
              <a:srgbClr val="0000FF"/>
            </a:solidFill>
            <a:round/>
            <a:headEnd/>
            <a:tailEnd/>
          </a:ln>
        </p:spPr>
        <p:txBody>
          <a:bodyPr wrap="none" anchor="ctr"/>
          <a:lstStyle/>
          <a:p>
            <a:endParaRPr lang="en-US"/>
          </a:p>
        </p:txBody>
      </p:sp>
      <p:sp>
        <p:nvSpPr>
          <p:cNvPr id="3340" name="Line 342"/>
          <p:cNvSpPr>
            <a:spLocks noChangeShapeType="1"/>
          </p:cNvSpPr>
          <p:nvPr/>
        </p:nvSpPr>
        <p:spPr bwMode="auto">
          <a:xfrm>
            <a:off x="2152650" y="3094038"/>
            <a:ext cx="168275" cy="0"/>
          </a:xfrm>
          <a:prstGeom prst="line">
            <a:avLst/>
          </a:prstGeom>
          <a:noFill/>
          <a:ln w="19050">
            <a:solidFill>
              <a:srgbClr val="0000FF"/>
            </a:solidFill>
            <a:round/>
            <a:headEnd/>
            <a:tailEnd/>
          </a:ln>
        </p:spPr>
        <p:txBody>
          <a:bodyPr wrap="none" anchor="ctr"/>
          <a:lstStyle/>
          <a:p>
            <a:endParaRPr lang="en-US"/>
          </a:p>
        </p:txBody>
      </p:sp>
      <p:sp>
        <p:nvSpPr>
          <p:cNvPr id="3341" name="Line 343"/>
          <p:cNvSpPr>
            <a:spLocks noChangeShapeType="1"/>
          </p:cNvSpPr>
          <p:nvPr/>
        </p:nvSpPr>
        <p:spPr bwMode="auto">
          <a:xfrm>
            <a:off x="2152650" y="3168650"/>
            <a:ext cx="168275" cy="0"/>
          </a:xfrm>
          <a:prstGeom prst="line">
            <a:avLst/>
          </a:prstGeom>
          <a:noFill/>
          <a:ln w="19050">
            <a:solidFill>
              <a:srgbClr val="0000FF"/>
            </a:solidFill>
            <a:round/>
            <a:headEnd/>
            <a:tailEnd/>
          </a:ln>
        </p:spPr>
        <p:txBody>
          <a:bodyPr wrap="none" anchor="ctr"/>
          <a:lstStyle/>
          <a:p>
            <a:endParaRPr lang="en-US"/>
          </a:p>
        </p:txBody>
      </p:sp>
      <p:sp>
        <p:nvSpPr>
          <p:cNvPr id="3342" name="Line 344"/>
          <p:cNvSpPr>
            <a:spLocks noChangeShapeType="1"/>
          </p:cNvSpPr>
          <p:nvPr/>
        </p:nvSpPr>
        <p:spPr bwMode="auto">
          <a:xfrm>
            <a:off x="2152650" y="3030538"/>
            <a:ext cx="168275" cy="0"/>
          </a:xfrm>
          <a:prstGeom prst="line">
            <a:avLst/>
          </a:prstGeom>
          <a:noFill/>
          <a:ln w="19050">
            <a:solidFill>
              <a:srgbClr val="0000FF"/>
            </a:solidFill>
            <a:round/>
            <a:headEnd/>
            <a:tailEnd/>
          </a:ln>
        </p:spPr>
        <p:txBody>
          <a:bodyPr wrap="none" anchor="ctr"/>
          <a:lstStyle/>
          <a:p>
            <a:endParaRPr lang="en-US"/>
          </a:p>
        </p:txBody>
      </p:sp>
      <p:sp>
        <p:nvSpPr>
          <p:cNvPr id="3343" name="Line 345"/>
          <p:cNvSpPr>
            <a:spLocks noChangeShapeType="1"/>
          </p:cNvSpPr>
          <p:nvPr/>
        </p:nvSpPr>
        <p:spPr bwMode="auto">
          <a:xfrm>
            <a:off x="1147763" y="4637088"/>
            <a:ext cx="153987" cy="0"/>
          </a:xfrm>
          <a:prstGeom prst="line">
            <a:avLst/>
          </a:prstGeom>
          <a:noFill/>
          <a:ln w="19050">
            <a:solidFill>
              <a:srgbClr val="0000FF"/>
            </a:solidFill>
            <a:round/>
            <a:headEnd/>
            <a:tailEnd/>
          </a:ln>
        </p:spPr>
        <p:txBody>
          <a:bodyPr wrap="none" anchor="ctr"/>
          <a:lstStyle/>
          <a:p>
            <a:endParaRPr lang="en-US"/>
          </a:p>
        </p:txBody>
      </p:sp>
      <p:sp>
        <p:nvSpPr>
          <p:cNvPr id="3344" name="Oval 346"/>
          <p:cNvSpPr>
            <a:spLocks noChangeArrowheads="1"/>
          </p:cNvSpPr>
          <p:nvPr/>
        </p:nvSpPr>
        <p:spPr bwMode="auto">
          <a:xfrm>
            <a:off x="1225550" y="4854575"/>
            <a:ext cx="39688"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45" name="AutoShape 347"/>
          <p:cNvSpPr>
            <a:spLocks noChangeArrowheads="1"/>
          </p:cNvSpPr>
          <p:nvPr/>
        </p:nvSpPr>
        <p:spPr bwMode="auto">
          <a:xfrm flipV="1">
            <a:off x="1225550" y="4832350"/>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46" name="Oval 348"/>
          <p:cNvSpPr>
            <a:spLocks noChangeArrowheads="1"/>
          </p:cNvSpPr>
          <p:nvPr/>
        </p:nvSpPr>
        <p:spPr bwMode="auto">
          <a:xfrm>
            <a:off x="1184275" y="4854575"/>
            <a:ext cx="41275" cy="492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47" name="AutoShape 349"/>
          <p:cNvSpPr>
            <a:spLocks noChangeArrowheads="1"/>
          </p:cNvSpPr>
          <p:nvPr/>
        </p:nvSpPr>
        <p:spPr bwMode="auto">
          <a:xfrm flipV="1">
            <a:off x="1184275" y="4832350"/>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48" name="Oval 350"/>
          <p:cNvSpPr>
            <a:spLocks noChangeArrowheads="1"/>
          </p:cNvSpPr>
          <p:nvPr/>
        </p:nvSpPr>
        <p:spPr bwMode="auto">
          <a:xfrm>
            <a:off x="1144588" y="4908550"/>
            <a:ext cx="39687"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49" name="AutoShape 351"/>
          <p:cNvSpPr>
            <a:spLocks noChangeArrowheads="1"/>
          </p:cNvSpPr>
          <p:nvPr/>
        </p:nvSpPr>
        <p:spPr bwMode="auto">
          <a:xfrm flipV="1">
            <a:off x="1144588" y="4929188"/>
            <a:ext cx="39687"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50" name="Oval 352"/>
          <p:cNvSpPr>
            <a:spLocks noChangeArrowheads="1"/>
          </p:cNvSpPr>
          <p:nvPr/>
        </p:nvSpPr>
        <p:spPr bwMode="auto">
          <a:xfrm>
            <a:off x="1184275" y="4908550"/>
            <a:ext cx="41275"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51" name="AutoShape 353"/>
          <p:cNvSpPr>
            <a:spLocks noChangeArrowheads="1"/>
          </p:cNvSpPr>
          <p:nvPr/>
        </p:nvSpPr>
        <p:spPr bwMode="auto">
          <a:xfrm flipV="1">
            <a:off x="1184275" y="4929188"/>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52" name="Oval 354"/>
          <p:cNvSpPr>
            <a:spLocks noChangeArrowheads="1"/>
          </p:cNvSpPr>
          <p:nvPr/>
        </p:nvSpPr>
        <p:spPr bwMode="auto">
          <a:xfrm>
            <a:off x="1225550" y="4908550"/>
            <a:ext cx="39688" cy="46038"/>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53" name="AutoShape 355"/>
          <p:cNvSpPr>
            <a:spLocks noChangeArrowheads="1"/>
          </p:cNvSpPr>
          <p:nvPr/>
        </p:nvSpPr>
        <p:spPr bwMode="auto">
          <a:xfrm flipV="1">
            <a:off x="1225550" y="4929188"/>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54" name="Line 356"/>
          <p:cNvSpPr>
            <a:spLocks noChangeShapeType="1"/>
          </p:cNvSpPr>
          <p:nvPr/>
        </p:nvSpPr>
        <p:spPr bwMode="auto">
          <a:xfrm flipV="1">
            <a:off x="1165225" y="4824413"/>
            <a:ext cx="114300" cy="160337"/>
          </a:xfrm>
          <a:prstGeom prst="line">
            <a:avLst/>
          </a:prstGeom>
          <a:noFill/>
          <a:ln w="9525">
            <a:solidFill>
              <a:srgbClr val="0000FF"/>
            </a:solidFill>
            <a:round/>
            <a:headEnd/>
            <a:tailEnd/>
          </a:ln>
        </p:spPr>
        <p:txBody>
          <a:bodyPr wrap="none" anchor="ctr"/>
          <a:lstStyle/>
          <a:p>
            <a:endParaRPr lang="en-US"/>
          </a:p>
        </p:txBody>
      </p:sp>
      <p:sp>
        <p:nvSpPr>
          <p:cNvPr id="3355" name="Freeform 357"/>
          <p:cNvSpPr>
            <a:spLocks/>
          </p:cNvSpPr>
          <p:nvPr/>
        </p:nvSpPr>
        <p:spPr bwMode="auto">
          <a:xfrm>
            <a:off x="1241425" y="4824413"/>
            <a:ext cx="41275" cy="52387"/>
          </a:xfrm>
          <a:custGeom>
            <a:avLst/>
            <a:gdLst>
              <a:gd name="T0" fmla="*/ 0 w 23"/>
              <a:gd name="T1" fmla="*/ 2147483647 h 28"/>
              <a:gd name="T2" fmla="*/ 2147483647 w 23"/>
              <a:gd name="T3" fmla="*/ 0 h 28"/>
              <a:gd name="T4" fmla="*/ 2147483647 w 23"/>
              <a:gd name="T5" fmla="*/ 2147483647 h 28"/>
              <a:gd name="T6" fmla="*/ 0 w 23"/>
              <a:gd name="T7" fmla="*/ 2147483647 h 28"/>
              <a:gd name="T8" fmla="*/ 0 w 23"/>
              <a:gd name="T9" fmla="*/ 2147483647 h 28"/>
              <a:gd name="T10" fmla="*/ 0 60000 65536"/>
              <a:gd name="T11" fmla="*/ 0 60000 65536"/>
              <a:gd name="T12" fmla="*/ 0 60000 65536"/>
              <a:gd name="T13" fmla="*/ 0 60000 65536"/>
              <a:gd name="T14" fmla="*/ 0 60000 65536"/>
              <a:gd name="T15" fmla="*/ 0 w 23"/>
              <a:gd name="T16" fmla="*/ 0 h 28"/>
              <a:gd name="T17" fmla="*/ 23 w 23"/>
              <a:gd name="T18" fmla="*/ 28 h 28"/>
            </a:gdLst>
            <a:ahLst/>
            <a:cxnLst>
              <a:cxn ang="T10">
                <a:pos x="T0" y="T1"/>
              </a:cxn>
              <a:cxn ang="T11">
                <a:pos x="T2" y="T3"/>
              </a:cxn>
              <a:cxn ang="T12">
                <a:pos x="T4" y="T5"/>
              </a:cxn>
              <a:cxn ang="T13">
                <a:pos x="T6" y="T7"/>
              </a:cxn>
              <a:cxn ang="T14">
                <a:pos x="T8" y="T9"/>
              </a:cxn>
            </a:cxnLst>
            <a:rect l="T15" t="T16" r="T17" b="T18"/>
            <a:pathLst>
              <a:path w="23" h="28">
                <a:moveTo>
                  <a:pt x="0" y="18"/>
                </a:moveTo>
                <a:lnTo>
                  <a:pt x="22" y="0"/>
                </a:lnTo>
                <a:lnTo>
                  <a:pt x="11" y="27"/>
                </a:lnTo>
                <a:lnTo>
                  <a:pt x="0" y="18"/>
                </a:lnTo>
              </a:path>
            </a:pathLst>
          </a:custGeom>
          <a:solidFill>
            <a:srgbClr val="0000FF"/>
          </a:solidFill>
          <a:ln w="9525" cap="flat" cmpd="sng">
            <a:solidFill>
              <a:srgbClr val="0000FF"/>
            </a:solidFill>
            <a:prstDash val="solid"/>
            <a:round/>
            <a:headEnd type="none" w="med" len="med"/>
            <a:tailEnd type="none" w="med" len="med"/>
          </a:ln>
        </p:spPr>
        <p:txBody>
          <a:bodyPr/>
          <a:lstStyle/>
          <a:p>
            <a:endParaRPr lang="en-US"/>
          </a:p>
        </p:txBody>
      </p:sp>
      <p:sp>
        <p:nvSpPr>
          <p:cNvPr id="308582" name="Oval 358"/>
          <p:cNvSpPr>
            <a:spLocks noChangeArrowheads="1"/>
          </p:cNvSpPr>
          <p:nvPr/>
        </p:nvSpPr>
        <p:spPr bwMode="auto">
          <a:xfrm>
            <a:off x="1168400" y="5078413"/>
            <a:ext cx="117475" cy="12065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57" name="AutoShape 359"/>
          <p:cNvSpPr>
            <a:spLocks noChangeArrowheads="1"/>
          </p:cNvSpPr>
          <p:nvPr/>
        </p:nvSpPr>
        <p:spPr bwMode="auto">
          <a:xfrm flipV="1">
            <a:off x="1120775" y="50784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358" name="Oval 360"/>
          <p:cNvSpPr>
            <a:spLocks noChangeArrowheads="1"/>
          </p:cNvSpPr>
          <p:nvPr/>
        </p:nvSpPr>
        <p:spPr bwMode="auto">
          <a:xfrm>
            <a:off x="1208088" y="5059363"/>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59" name="Line 361"/>
          <p:cNvSpPr>
            <a:spLocks noChangeShapeType="1"/>
          </p:cNvSpPr>
          <p:nvPr/>
        </p:nvSpPr>
        <p:spPr bwMode="auto">
          <a:xfrm>
            <a:off x="1225550" y="5221288"/>
            <a:ext cx="0" cy="128587"/>
          </a:xfrm>
          <a:prstGeom prst="line">
            <a:avLst/>
          </a:prstGeom>
          <a:noFill/>
          <a:ln w="19050">
            <a:solidFill>
              <a:srgbClr val="0000FF"/>
            </a:solidFill>
            <a:round/>
            <a:headEnd/>
            <a:tailEnd/>
          </a:ln>
        </p:spPr>
        <p:txBody>
          <a:bodyPr wrap="none" anchor="ctr"/>
          <a:lstStyle/>
          <a:p>
            <a:endParaRPr lang="en-US"/>
          </a:p>
        </p:txBody>
      </p:sp>
      <p:sp>
        <p:nvSpPr>
          <p:cNvPr id="3360" name="Oval 362"/>
          <p:cNvSpPr>
            <a:spLocks noChangeArrowheads="1"/>
          </p:cNvSpPr>
          <p:nvPr/>
        </p:nvSpPr>
        <p:spPr bwMode="auto">
          <a:xfrm>
            <a:off x="1208088" y="5181600"/>
            <a:ext cx="42862" cy="38100"/>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361" name="Line 363"/>
          <p:cNvSpPr>
            <a:spLocks noChangeShapeType="1"/>
          </p:cNvSpPr>
          <p:nvPr/>
        </p:nvSpPr>
        <p:spPr bwMode="auto">
          <a:xfrm>
            <a:off x="1225550" y="4930775"/>
            <a:ext cx="0" cy="128588"/>
          </a:xfrm>
          <a:prstGeom prst="line">
            <a:avLst/>
          </a:prstGeom>
          <a:noFill/>
          <a:ln w="19050">
            <a:solidFill>
              <a:srgbClr val="0000FF"/>
            </a:solidFill>
            <a:round/>
            <a:headEnd/>
            <a:tailEnd/>
          </a:ln>
        </p:spPr>
        <p:txBody>
          <a:bodyPr wrap="none" anchor="ctr"/>
          <a:lstStyle/>
          <a:p>
            <a:endParaRPr lang="en-US"/>
          </a:p>
        </p:txBody>
      </p:sp>
      <p:sp>
        <p:nvSpPr>
          <p:cNvPr id="3362" name="Line 364"/>
          <p:cNvSpPr>
            <a:spLocks noChangeShapeType="1"/>
          </p:cNvSpPr>
          <p:nvPr/>
        </p:nvSpPr>
        <p:spPr bwMode="auto">
          <a:xfrm>
            <a:off x="1223963" y="4641850"/>
            <a:ext cx="0" cy="234950"/>
          </a:xfrm>
          <a:prstGeom prst="line">
            <a:avLst/>
          </a:prstGeom>
          <a:noFill/>
          <a:ln w="19050">
            <a:solidFill>
              <a:srgbClr val="0000FF"/>
            </a:solidFill>
            <a:round/>
            <a:headEnd/>
            <a:tailEnd/>
          </a:ln>
        </p:spPr>
        <p:txBody>
          <a:bodyPr wrap="none" anchor="ctr"/>
          <a:lstStyle/>
          <a:p>
            <a:endParaRPr lang="en-US"/>
          </a:p>
        </p:txBody>
      </p:sp>
      <p:sp>
        <p:nvSpPr>
          <p:cNvPr id="3363" name="Line 365"/>
          <p:cNvSpPr>
            <a:spLocks noChangeShapeType="1"/>
          </p:cNvSpPr>
          <p:nvPr/>
        </p:nvSpPr>
        <p:spPr bwMode="auto">
          <a:xfrm>
            <a:off x="1290638" y="5143500"/>
            <a:ext cx="0" cy="0"/>
          </a:xfrm>
          <a:prstGeom prst="line">
            <a:avLst/>
          </a:prstGeom>
          <a:noFill/>
          <a:ln w="9525">
            <a:solidFill>
              <a:srgbClr val="000000"/>
            </a:solidFill>
            <a:round/>
            <a:headEnd/>
            <a:tailEnd/>
          </a:ln>
        </p:spPr>
        <p:txBody>
          <a:bodyPr wrap="none" anchor="ctr"/>
          <a:lstStyle/>
          <a:p>
            <a:endParaRPr lang="en-US"/>
          </a:p>
        </p:txBody>
      </p:sp>
      <p:sp>
        <p:nvSpPr>
          <p:cNvPr id="3364" name="Line 366"/>
          <p:cNvSpPr>
            <a:spLocks noChangeShapeType="1"/>
          </p:cNvSpPr>
          <p:nvPr/>
        </p:nvSpPr>
        <p:spPr bwMode="auto">
          <a:xfrm>
            <a:off x="1290638" y="5143500"/>
            <a:ext cx="0" cy="0"/>
          </a:xfrm>
          <a:prstGeom prst="line">
            <a:avLst/>
          </a:prstGeom>
          <a:noFill/>
          <a:ln w="9525">
            <a:solidFill>
              <a:srgbClr val="000000"/>
            </a:solidFill>
            <a:round/>
            <a:headEnd/>
            <a:tailEnd/>
          </a:ln>
        </p:spPr>
        <p:txBody>
          <a:bodyPr wrap="none" anchor="ctr"/>
          <a:lstStyle/>
          <a:p>
            <a:endParaRPr lang="en-US"/>
          </a:p>
        </p:txBody>
      </p:sp>
      <p:sp>
        <p:nvSpPr>
          <p:cNvPr id="3365" name="Text Box 367"/>
          <p:cNvSpPr txBox="1">
            <a:spLocks noChangeArrowheads="1"/>
          </p:cNvSpPr>
          <p:nvPr/>
        </p:nvSpPr>
        <p:spPr bwMode="auto">
          <a:xfrm>
            <a:off x="1208088" y="3556000"/>
            <a:ext cx="338137"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a:t>
            </a:r>
          </a:p>
        </p:txBody>
      </p:sp>
      <p:sp>
        <p:nvSpPr>
          <p:cNvPr id="3366" name="Text Box 368"/>
          <p:cNvSpPr txBox="1">
            <a:spLocks noChangeArrowheads="1"/>
          </p:cNvSpPr>
          <p:nvPr/>
        </p:nvSpPr>
        <p:spPr bwMode="auto">
          <a:xfrm>
            <a:off x="857250" y="5156200"/>
            <a:ext cx="400050" cy="1555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1CY1A</a:t>
            </a:r>
          </a:p>
        </p:txBody>
      </p:sp>
      <p:sp>
        <p:nvSpPr>
          <p:cNvPr id="3367" name="Text Box 369"/>
          <p:cNvSpPr txBox="1">
            <a:spLocks noChangeArrowheads="1"/>
          </p:cNvSpPr>
          <p:nvPr/>
        </p:nvSpPr>
        <p:spPr bwMode="auto">
          <a:xfrm>
            <a:off x="998538" y="4151313"/>
            <a:ext cx="454025" cy="1428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1CD1M</a:t>
            </a:r>
          </a:p>
        </p:txBody>
      </p:sp>
      <p:sp>
        <p:nvSpPr>
          <p:cNvPr id="3368" name="Text Box 370"/>
          <p:cNvSpPr txBox="1">
            <a:spLocks noChangeArrowheads="1"/>
          </p:cNvSpPr>
          <p:nvPr/>
        </p:nvSpPr>
        <p:spPr bwMode="auto">
          <a:xfrm>
            <a:off x="1476375" y="4148138"/>
            <a:ext cx="379413" cy="14446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1CD11</a:t>
            </a:r>
          </a:p>
        </p:txBody>
      </p:sp>
      <p:sp>
        <p:nvSpPr>
          <p:cNvPr id="3369" name="Text Box 371"/>
          <p:cNvSpPr txBox="1">
            <a:spLocks noChangeArrowheads="1"/>
          </p:cNvSpPr>
          <p:nvPr/>
        </p:nvSpPr>
        <p:spPr bwMode="auto">
          <a:xfrm>
            <a:off x="2081213" y="2878138"/>
            <a:ext cx="406400" cy="1412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1CD1B</a:t>
            </a:r>
          </a:p>
        </p:txBody>
      </p:sp>
      <p:sp>
        <p:nvSpPr>
          <p:cNvPr id="3370" name="Text Box 372"/>
          <p:cNvSpPr txBox="1">
            <a:spLocks noChangeArrowheads="1"/>
          </p:cNvSpPr>
          <p:nvPr/>
        </p:nvSpPr>
        <p:spPr bwMode="auto">
          <a:xfrm>
            <a:off x="1084263" y="4484688"/>
            <a:ext cx="331787" cy="1238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1ABA</a:t>
            </a:r>
          </a:p>
        </p:txBody>
      </p:sp>
      <p:sp>
        <p:nvSpPr>
          <p:cNvPr id="3371" name="Line 373"/>
          <p:cNvSpPr>
            <a:spLocks noChangeShapeType="1"/>
          </p:cNvSpPr>
          <p:nvPr/>
        </p:nvSpPr>
        <p:spPr bwMode="auto">
          <a:xfrm>
            <a:off x="938213" y="2471738"/>
            <a:ext cx="1784350" cy="0"/>
          </a:xfrm>
          <a:prstGeom prst="line">
            <a:avLst/>
          </a:prstGeom>
          <a:noFill/>
          <a:ln w="19050">
            <a:solidFill>
              <a:srgbClr val="0000FF"/>
            </a:solidFill>
            <a:round/>
            <a:headEnd/>
            <a:tailEnd/>
          </a:ln>
        </p:spPr>
        <p:txBody>
          <a:bodyPr wrap="none" anchor="ctr"/>
          <a:lstStyle/>
          <a:p>
            <a:endParaRPr lang="en-US"/>
          </a:p>
        </p:txBody>
      </p:sp>
      <p:sp>
        <p:nvSpPr>
          <p:cNvPr id="3372" name="Line 374"/>
          <p:cNvSpPr>
            <a:spLocks noChangeShapeType="1"/>
          </p:cNvSpPr>
          <p:nvPr/>
        </p:nvSpPr>
        <p:spPr bwMode="auto">
          <a:xfrm flipV="1">
            <a:off x="2722563" y="2384425"/>
            <a:ext cx="1587" cy="87313"/>
          </a:xfrm>
          <a:prstGeom prst="line">
            <a:avLst/>
          </a:prstGeom>
          <a:noFill/>
          <a:ln w="19050">
            <a:solidFill>
              <a:srgbClr val="0000FF"/>
            </a:solidFill>
            <a:round/>
            <a:headEnd/>
            <a:tailEnd/>
          </a:ln>
        </p:spPr>
        <p:txBody>
          <a:bodyPr wrap="none" anchor="ctr"/>
          <a:lstStyle/>
          <a:p>
            <a:endParaRPr lang="en-US"/>
          </a:p>
        </p:txBody>
      </p:sp>
      <p:sp>
        <p:nvSpPr>
          <p:cNvPr id="3373" name="Line 375"/>
          <p:cNvSpPr>
            <a:spLocks noChangeShapeType="1"/>
          </p:cNvSpPr>
          <p:nvPr/>
        </p:nvSpPr>
        <p:spPr bwMode="auto">
          <a:xfrm flipH="1">
            <a:off x="5205413" y="2390775"/>
            <a:ext cx="1800225" cy="0"/>
          </a:xfrm>
          <a:prstGeom prst="line">
            <a:avLst/>
          </a:prstGeom>
          <a:noFill/>
          <a:ln w="19050">
            <a:solidFill>
              <a:srgbClr val="FFE118"/>
            </a:solidFill>
            <a:round/>
            <a:headEnd/>
            <a:tailEnd/>
          </a:ln>
        </p:spPr>
        <p:txBody>
          <a:bodyPr wrap="none" anchor="ctr"/>
          <a:lstStyle/>
          <a:p>
            <a:endParaRPr lang="en-US"/>
          </a:p>
        </p:txBody>
      </p:sp>
      <p:sp>
        <p:nvSpPr>
          <p:cNvPr id="3374" name="Line 376"/>
          <p:cNvSpPr>
            <a:spLocks noChangeShapeType="1"/>
          </p:cNvSpPr>
          <p:nvPr/>
        </p:nvSpPr>
        <p:spPr bwMode="auto">
          <a:xfrm>
            <a:off x="6143625" y="2428875"/>
            <a:ext cx="0" cy="69850"/>
          </a:xfrm>
          <a:prstGeom prst="line">
            <a:avLst/>
          </a:prstGeom>
          <a:noFill/>
          <a:ln w="19050">
            <a:solidFill>
              <a:srgbClr val="008000"/>
            </a:solidFill>
            <a:round/>
            <a:headEnd/>
            <a:tailEnd/>
          </a:ln>
        </p:spPr>
        <p:txBody>
          <a:bodyPr wrap="none" anchor="ctr"/>
          <a:lstStyle/>
          <a:p>
            <a:endParaRPr lang="en-US"/>
          </a:p>
        </p:txBody>
      </p:sp>
      <p:sp>
        <p:nvSpPr>
          <p:cNvPr id="3375" name="Text Box 377"/>
          <p:cNvSpPr txBox="1">
            <a:spLocks noChangeArrowheads="1"/>
          </p:cNvSpPr>
          <p:nvPr/>
        </p:nvSpPr>
        <p:spPr bwMode="auto">
          <a:xfrm>
            <a:off x="1838325" y="3600450"/>
            <a:ext cx="312738"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3376" name="Text Box 378"/>
          <p:cNvSpPr txBox="1">
            <a:spLocks noChangeArrowheads="1"/>
          </p:cNvSpPr>
          <p:nvPr/>
        </p:nvSpPr>
        <p:spPr bwMode="auto">
          <a:xfrm>
            <a:off x="8142288" y="3441700"/>
            <a:ext cx="314325"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3377" name="Text Box 379"/>
          <p:cNvSpPr txBox="1">
            <a:spLocks noChangeArrowheads="1"/>
          </p:cNvSpPr>
          <p:nvPr/>
        </p:nvSpPr>
        <p:spPr bwMode="auto">
          <a:xfrm>
            <a:off x="6088063" y="3619500"/>
            <a:ext cx="312737"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3378" name="Text Box 380"/>
          <p:cNvSpPr txBox="1">
            <a:spLocks noChangeArrowheads="1"/>
          </p:cNvSpPr>
          <p:nvPr/>
        </p:nvSpPr>
        <p:spPr bwMode="auto">
          <a:xfrm>
            <a:off x="798513" y="5372100"/>
            <a:ext cx="469900" cy="1460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3379" name="Freeform 381"/>
          <p:cNvSpPr>
            <a:spLocks/>
          </p:cNvSpPr>
          <p:nvPr/>
        </p:nvSpPr>
        <p:spPr bwMode="auto">
          <a:xfrm>
            <a:off x="5194300" y="2871788"/>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3380" name="Freeform 382"/>
          <p:cNvSpPr>
            <a:spLocks/>
          </p:cNvSpPr>
          <p:nvPr/>
        </p:nvSpPr>
        <p:spPr bwMode="auto">
          <a:xfrm>
            <a:off x="5943600" y="2857500"/>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3381" name="Freeform 383"/>
          <p:cNvSpPr>
            <a:spLocks/>
          </p:cNvSpPr>
          <p:nvPr/>
        </p:nvSpPr>
        <p:spPr bwMode="auto">
          <a:xfrm>
            <a:off x="7234238" y="2860675"/>
            <a:ext cx="26987"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3382" name="Line 384"/>
          <p:cNvSpPr>
            <a:spLocks noChangeShapeType="1"/>
          </p:cNvSpPr>
          <p:nvPr/>
        </p:nvSpPr>
        <p:spPr bwMode="auto">
          <a:xfrm>
            <a:off x="7967663" y="2330450"/>
            <a:ext cx="1587" cy="527050"/>
          </a:xfrm>
          <a:prstGeom prst="line">
            <a:avLst/>
          </a:prstGeom>
          <a:noFill/>
          <a:ln w="19050">
            <a:solidFill>
              <a:srgbClr val="008000"/>
            </a:solidFill>
            <a:round/>
            <a:headEnd/>
            <a:tailEnd/>
          </a:ln>
        </p:spPr>
        <p:txBody>
          <a:bodyPr wrap="none" anchor="ctr"/>
          <a:lstStyle/>
          <a:p>
            <a:endParaRPr lang="en-US"/>
          </a:p>
        </p:txBody>
      </p:sp>
      <p:sp>
        <p:nvSpPr>
          <p:cNvPr id="3383" name="Freeform 385"/>
          <p:cNvSpPr>
            <a:spLocks/>
          </p:cNvSpPr>
          <p:nvPr/>
        </p:nvSpPr>
        <p:spPr bwMode="auto">
          <a:xfrm>
            <a:off x="7956550" y="2863850"/>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6" y="28"/>
                </a:lnTo>
                <a:lnTo>
                  <a:pt x="0" y="0"/>
                </a:lnTo>
                <a:lnTo>
                  <a:pt x="14"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3384" name="Freeform 386"/>
          <p:cNvSpPr>
            <a:spLocks/>
          </p:cNvSpPr>
          <p:nvPr/>
        </p:nvSpPr>
        <p:spPr bwMode="auto">
          <a:xfrm>
            <a:off x="8397875" y="4641850"/>
            <a:ext cx="26988" cy="53975"/>
          </a:xfrm>
          <a:custGeom>
            <a:avLst/>
            <a:gdLst>
              <a:gd name="T0" fmla="*/ 2147483647 w 15"/>
              <a:gd name="T1" fmla="*/ 0 h 29"/>
              <a:gd name="T2" fmla="*/ 2147483647 w 15"/>
              <a:gd name="T3" fmla="*/ 2147483647 h 29"/>
              <a:gd name="T4" fmla="*/ 0 w 15"/>
              <a:gd name="T5" fmla="*/ 0 h 29"/>
              <a:gd name="T6" fmla="*/ 2147483647 w 15"/>
              <a:gd name="T7" fmla="*/ 0 h 29"/>
              <a:gd name="T8" fmla="*/ 2147483647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4" y="0"/>
                </a:moveTo>
                <a:lnTo>
                  <a:pt x="7" y="28"/>
                </a:lnTo>
                <a:lnTo>
                  <a:pt x="0" y="0"/>
                </a:lnTo>
                <a:lnTo>
                  <a:pt x="14" y="0"/>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3385" name="Line 387"/>
          <p:cNvSpPr>
            <a:spLocks noChangeShapeType="1"/>
          </p:cNvSpPr>
          <p:nvPr/>
        </p:nvSpPr>
        <p:spPr bwMode="auto">
          <a:xfrm>
            <a:off x="8407400" y="4467225"/>
            <a:ext cx="0" cy="234950"/>
          </a:xfrm>
          <a:prstGeom prst="line">
            <a:avLst/>
          </a:prstGeom>
          <a:noFill/>
          <a:ln w="19050">
            <a:solidFill>
              <a:srgbClr val="008000"/>
            </a:solidFill>
            <a:round/>
            <a:headEnd/>
            <a:tailEnd/>
          </a:ln>
        </p:spPr>
        <p:txBody>
          <a:bodyPr wrap="none" anchor="ctr"/>
          <a:lstStyle/>
          <a:p>
            <a:endParaRPr lang="en-US"/>
          </a:p>
        </p:txBody>
      </p:sp>
      <p:sp>
        <p:nvSpPr>
          <p:cNvPr id="3386" name="Freeform 388"/>
          <p:cNvSpPr>
            <a:spLocks/>
          </p:cNvSpPr>
          <p:nvPr/>
        </p:nvSpPr>
        <p:spPr bwMode="auto">
          <a:xfrm>
            <a:off x="5521325" y="4802188"/>
            <a:ext cx="42863" cy="50800"/>
          </a:xfrm>
          <a:custGeom>
            <a:avLst/>
            <a:gdLst>
              <a:gd name="T0" fmla="*/ 0 w 24"/>
              <a:gd name="T1" fmla="*/ 2147483647 h 27"/>
              <a:gd name="T2" fmla="*/ 2147483647 w 24"/>
              <a:gd name="T3" fmla="*/ 0 h 27"/>
              <a:gd name="T4" fmla="*/ 2147483647 w 24"/>
              <a:gd name="T5" fmla="*/ 2147483647 h 27"/>
              <a:gd name="T6" fmla="*/ 0 w 24"/>
              <a:gd name="T7" fmla="*/ 2147483647 h 27"/>
              <a:gd name="T8" fmla="*/ 0 w 24"/>
              <a:gd name="T9" fmla="*/ 2147483647 h 27"/>
              <a:gd name="T10" fmla="*/ 0 60000 65536"/>
              <a:gd name="T11" fmla="*/ 0 60000 65536"/>
              <a:gd name="T12" fmla="*/ 0 60000 65536"/>
              <a:gd name="T13" fmla="*/ 0 60000 65536"/>
              <a:gd name="T14" fmla="*/ 0 60000 65536"/>
              <a:gd name="T15" fmla="*/ 0 w 24"/>
              <a:gd name="T16" fmla="*/ 0 h 27"/>
              <a:gd name="T17" fmla="*/ 24 w 24"/>
              <a:gd name="T18" fmla="*/ 27 h 27"/>
            </a:gdLst>
            <a:ahLst/>
            <a:cxnLst>
              <a:cxn ang="T10">
                <a:pos x="T0" y="T1"/>
              </a:cxn>
              <a:cxn ang="T11">
                <a:pos x="T2" y="T3"/>
              </a:cxn>
              <a:cxn ang="T12">
                <a:pos x="T4" y="T5"/>
              </a:cxn>
              <a:cxn ang="T13">
                <a:pos x="T6" y="T7"/>
              </a:cxn>
              <a:cxn ang="T14">
                <a:pos x="T8" y="T9"/>
              </a:cxn>
            </a:cxnLst>
            <a:rect l="T15" t="T16" r="T17" b="T18"/>
            <a:pathLst>
              <a:path w="24" h="27">
                <a:moveTo>
                  <a:pt x="0" y="18"/>
                </a:moveTo>
                <a:lnTo>
                  <a:pt x="23" y="0"/>
                </a:lnTo>
                <a:lnTo>
                  <a:pt x="11" y="26"/>
                </a:lnTo>
                <a:lnTo>
                  <a:pt x="0" y="18"/>
                </a:lnTo>
              </a:path>
            </a:pathLst>
          </a:custGeom>
          <a:solidFill>
            <a:srgbClr val="FFE118"/>
          </a:solidFill>
          <a:ln w="9525" cap="flat" cmpd="sng">
            <a:solidFill>
              <a:srgbClr val="FFE118"/>
            </a:solidFill>
            <a:prstDash val="solid"/>
            <a:round/>
            <a:headEnd type="none" w="med" len="med"/>
            <a:tailEnd type="none" w="med" len="med"/>
          </a:ln>
        </p:spPr>
        <p:txBody>
          <a:bodyPr/>
          <a:lstStyle/>
          <a:p>
            <a:endParaRPr lang="en-US"/>
          </a:p>
        </p:txBody>
      </p:sp>
      <p:sp>
        <p:nvSpPr>
          <p:cNvPr id="3387" name="Line 389"/>
          <p:cNvSpPr>
            <a:spLocks noChangeShapeType="1"/>
          </p:cNvSpPr>
          <p:nvPr/>
        </p:nvSpPr>
        <p:spPr bwMode="auto">
          <a:xfrm flipV="1">
            <a:off x="5427663" y="4829175"/>
            <a:ext cx="115887" cy="157163"/>
          </a:xfrm>
          <a:prstGeom prst="line">
            <a:avLst/>
          </a:prstGeom>
          <a:noFill/>
          <a:ln w="9525">
            <a:solidFill>
              <a:srgbClr val="FFE118"/>
            </a:solidFill>
            <a:round/>
            <a:headEnd/>
            <a:tailEnd/>
          </a:ln>
        </p:spPr>
        <p:txBody>
          <a:bodyPr wrap="none" anchor="ctr"/>
          <a:lstStyle/>
          <a:p>
            <a:endParaRPr lang="en-US"/>
          </a:p>
        </p:txBody>
      </p:sp>
      <p:grpSp>
        <p:nvGrpSpPr>
          <p:cNvPr id="3388" name="Group 390"/>
          <p:cNvGrpSpPr>
            <a:grpSpLocks/>
          </p:cNvGrpSpPr>
          <p:nvPr/>
        </p:nvGrpSpPr>
        <p:grpSpPr bwMode="auto">
          <a:xfrm>
            <a:off x="7477125" y="4811713"/>
            <a:ext cx="134938" cy="185737"/>
            <a:chOff x="4412" y="2209"/>
            <a:chExt cx="75" cy="100"/>
          </a:xfrm>
        </p:grpSpPr>
        <p:sp>
          <p:nvSpPr>
            <p:cNvPr id="3610" name="Freeform 391"/>
            <p:cNvSpPr>
              <a:spLocks/>
            </p:cNvSpPr>
            <p:nvPr/>
          </p:nvSpPr>
          <p:spPr bwMode="auto">
            <a:xfrm>
              <a:off x="4464" y="2209"/>
              <a:ext cx="23" cy="27"/>
            </a:xfrm>
            <a:custGeom>
              <a:avLst/>
              <a:gdLst>
                <a:gd name="T0" fmla="*/ 0 w 23"/>
                <a:gd name="T1" fmla="*/ 18 h 27"/>
                <a:gd name="T2" fmla="*/ 22 w 23"/>
                <a:gd name="T3" fmla="*/ 0 h 27"/>
                <a:gd name="T4" fmla="*/ 11 w 23"/>
                <a:gd name="T5" fmla="*/ 26 h 27"/>
                <a:gd name="T6" fmla="*/ 0 w 23"/>
                <a:gd name="T7" fmla="*/ 18 h 27"/>
                <a:gd name="T8" fmla="*/ 0 w 23"/>
                <a:gd name="T9" fmla="*/ 18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18"/>
                  </a:moveTo>
                  <a:lnTo>
                    <a:pt x="22" y="0"/>
                  </a:lnTo>
                  <a:lnTo>
                    <a:pt x="11" y="26"/>
                  </a:lnTo>
                  <a:lnTo>
                    <a:pt x="0" y="18"/>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3611" name="Line 392"/>
            <p:cNvSpPr>
              <a:spLocks noChangeShapeType="1"/>
            </p:cNvSpPr>
            <p:nvPr/>
          </p:nvSpPr>
          <p:spPr bwMode="auto">
            <a:xfrm flipV="1">
              <a:off x="4412" y="2223"/>
              <a:ext cx="64" cy="86"/>
            </a:xfrm>
            <a:prstGeom prst="line">
              <a:avLst/>
            </a:prstGeom>
            <a:noFill/>
            <a:ln w="9525">
              <a:solidFill>
                <a:srgbClr val="008000"/>
              </a:solidFill>
              <a:round/>
              <a:headEnd/>
              <a:tailEnd/>
            </a:ln>
          </p:spPr>
          <p:txBody>
            <a:bodyPr wrap="none" anchor="ctr"/>
            <a:lstStyle/>
            <a:p>
              <a:endParaRPr lang="en-US"/>
            </a:p>
          </p:txBody>
        </p:sp>
      </p:grpSp>
      <p:grpSp>
        <p:nvGrpSpPr>
          <p:cNvPr id="3389" name="Group 393"/>
          <p:cNvGrpSpPr>
            <a:grpSpLocks/>
          </p:cNvGrpSpPr>
          <p:nvPr/>
        </p:nvGrpSpPr>
        <p:grpSpPr bwMode="auto">
          <a:xfrm>
            <a:off x="7758113" y="4811713"/>
            <a:ext cx="136525" cy="185737"/>
            <a:chOff x="4569" y="2209"/>
            <a:chExt cx="76" cy="100"/>
          </a:xfrm>
        </p:grpSpPr>
        <p:sp>
          <p:nvSpPr>
            <p:cNvPr id="3608" name="Freeform 394"/>
            <p:cNvSpPr>
              <a:spLocks/>
            </p:cNvSpPr>
            <p:nvPr/>
          </p:nvSpPr>
          <p:spPr bwMode="auto">
            <a:xfrm>
              <a:off x="4621" y="2209"/>
              <a:ext cx="24" cy="27"/>
            </a:xfrm>
            <a:custGeom>
              <a:avLst/>
              <a:gdLst>
                <a:gd name="T0" fmla="*/ 0 w 24"/>
                <a:gd name="T1" fmla="*/ 18 h 27"/>
                <a:gd name="T2" fmla="*/ 23 w 24"/>
                <a:gd name="T3" fmla="*/ 0 h 27"/>
                <a:gd name="T4" fmla="*/ 11 w 24"/>
                <a:gd name="T5" fmla="*/ 26 h 27"/>
                <a:gd name="T6" fmla="*/ 0 w 24"/>
                <a:gd name="T7" fmla="*/ 18 h 27"/>
                <a:gd name="T8" fmla="*/ 0 w 24"/>
                <a:gd name="T9" fmla="*/ 18 h 27"/>
                <a:gd name="T10" fmla="*/ 0 60000 65536"/>
                <a:gd name="T11" fmla="*/ 0 60000 65536"/>
                <a:gd name="T12" fmla="*/ 0 60000 65536"/>
                <a:gd name="T13" fmla="*/ 0 60000 65536"/>
                <a:gd name="T14" fmla="*/ 0 60000 65536"/>
                <a:gd name="T15" fmla="*/ 0 w 24"/>
                <a:gd name="T16" fmla="*/ 0 h 27"/>
                <a:gd name="T17" fmla="*/ 24 w 24"/>
                <a:gd name="T18" fmla="*/ 27 h 27"/>
              </a:gdLst>
              <a:ahLst/>
              <a:cxnLst>
                <a:cxn ang="T10">
                  <a:pos x="T0" y="T1"/>
                </a:cxn>
                <a:cxn ang="T11">
                  <a:pos x="T2" y="T3"/>
                </a:cxn>
                <a:cxn ang="T12">
                  <a:pos x="T4" y="T5"/>
                </a:cxn>
                <a:cxn ang="T13">
                  <a:pos x="T6" y="T7"/>
                </a:cxn>
                <a:cxn ang="T14">
                  <a:pos x="T8" y="T9"/>
                </a:cxn>
              </a:cxnLst>
              <a:rect l="T15" t="T16" r="T17" b="T18"/>
              <a:pathLst>
                <a:path w="24" h="27">
                  <a:moveTo>
                    <a:pt x="0" y="18"/>
                  </a:moveTo>
                  <a:lnTo>
                    <a:pt x="23" y="0"/>
                  </a:lnTo>
                  <a:lnTo>
                    <a:pt x="11" y="26"/>
                  </a:lnTo>
                  <a:lnTo>
                    <a:pt x="0" y="18"/>
                  </a:lnTo>
                </a:path>
              </a:pathLst>
            </a:custGeom>
            <a:solidFill>
              <a:srgbClr val="008000"/>
            </a:solidFill>
            <a:ln w="9525" cap="flat" cmpd="sng">
              <a:solidFill>
                <a:srgbClr val="008000"/>
              </a:solidFill>
              <a:prstDash val="solid"/>
              <a:round/>
              <a:headEnd type="none" w="med" len="med"/>
              <a:tailEnd type="none" w="med" len="med"/>
            </a:ln>
          </p:spPr>
          <p:txBody>
            <a:bodyPr/>
            <a:lstStyle/>
            <a:p>
              <a:endParaRPr lang="en-US"/>
            </a:p>
          </p:txBody>
        </p:sp>
        <p:sp>
          <p:nvSpPr>
            <p:cNvPr id="3609" name="Line 395"/>
            <p:cNvSpPr>
              <a:spLocks noChangeShapeType="1"/>
            </p:cNvSpPr>
            <p:nvPr/>
          </p:nvSpPr>
          <p:spPr bwMode="auto">
            <a:xfrm flipV="1">
              <a:off x="4569" y="2223"/>
              <a:ext cx="64" cy="86"/>
            </a:xfrm>
            <a:prstGeom prst="line">
              <a:avLst/>
            </a:prstGeom>
            <a:noFill/>
            <a:ln w="9525">
              <a:solidFill>
                <a:srgbClr val="008000"/>
              </a:solidFill>
              <a:round/>
              <a:headEnd/>
              <a:tailEnd/>
            </a:ln>
          </p:spPr>
          <p:txBody>
            <a:bodyPr wrap="none" anchor="ctr"/>
            <a:lstStyle/>
            <a:p>
              <a:endParaRPr lang="en-US"/>
            </a:p>
          </p:txBody>
        </p:sp>
      </p:grpSp>
      <p:sp>
        <p:nvSpPr>
          <p:cNvPr id="3390" name="Oval 396"/>
          <p:cNvSpPr>
            <a:spLocks noChangeArrowheads="1"/>
          </p:cNvSpPr>
          <p:nvPr/>
        </p:nvSpPr>
        <p:spPr bwMode="auto">
          <a:xfrm>
            <a:off x="3638550" y="4864100"/>
            <a:ext cx="39688"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391" name="AutoShape 397"/>
          <p:cNvSpPr>
            <a:spLocks noChangeArrowheads="1"/>
          </p:cNvSpPr>
          <p:nvPr/>
        </p:nvSpPr>
        <p:spPr bwMode="auto">
          <a:xfrm flipV="1">
            <a:off x="3636963" y="484346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92" name="Oval 398"/>
          <p:cNvSpPr>
            <a:spLocks noChangeArrowheads="1"/>
          </p:cNvSpPr>
          <p:nvPr/>
        </p:nvSpPr>
        <p:spPr bwMode="auto">
          <a:xfrm>
            <a:off x="3352800" y="4862513"/>
            <a:ext cx="39688"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393" name="AutoShape 399"/>
          <p:cNvSpPr>
            <a:spLocks noChangeArrowheads="1"/>
          </p:cNvSpPr>
          <p:nvPr/>
        </p:nvSpPr>
        <p:spPr bwMode="auto">
          <a:xfrm flipV="1">
            <a:off x="3352800" y="4841875"/>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94" name="Oval 400"/>
          <p:cNvSpPr>
            <a:spLocks noChangeArrowheads="1"/>
          </p:cNvSpPr>
          <p:nvPr/>
        </p:nvSpPr>
        <p:spPr bwMode="auto">
          <a:xfrm>
            <a:off x="3351213" y="4916488"/>
            <a:ext cx="36512"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395" name="AutoShape 401"/>
          <p:cNvSpPr>
            <a:spLocks noChangeArrowheads="1"/>
          </p:cNvSpPr>
          <p:nvPr/>
        </p:nvSpPr>
        <p:spPr bwMode="auto">
          <a:xfrm flipV="1">
            <a:off x="3349625" y="4937125"/>
            <a:ext cx="38100"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396" name="Line 402"/>
          <p:cNvSpPr>
            <a:spLocks noChangeShapeType="1"/>
          </p:cNvSpPr>
          <p:nvPr/>
        </p:nvSpPr>
        <p:spPr bwMode="auto">
          <a:xfrm>
            <a:off x="2740025" y="3700463"/>
            <a:ext cx="1809750" cy="0"/>
          </a:xfrm>
          <a:prstGeom prst="line">
            <a:avLst/>
          </a:prstGeom>
          <a:noFill/>
          <a:ln w="31750">
            <a:solidFill>
              <a:srgbClr val="BF4100"/>
            </a:solidFill>
            <a:round/>
            <a:headEnd/>
            <a:tailEnd/>
          </a:ln>
        </p:spPr>
        <p:txBody>
          <a:bodyPr wrap="none" anchor="ctr"/>
          <a:lstStyle/>
          <a:p>
            <a:endParaRPr lang="en-US"/>
          </a:p>
        </p:txBody>
      </p:sp>
      <p:sp>
        <p:nvSpPr>
          <p:cNvPr id="3397" name="Oval 403"/>
          <p:cNvSpPr>
            <a:spLocks noChangeArrowheads="1"/>
          </p:cNvSpPr>
          <p:nvPr/>
        </p:nvSpPr>
        <p:spPr bwMode="auto">
          <a:xfrm>
            <a:off x="3622675" y="34274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398" name="AutoShape 404"/>
          <p:cNvSpPr>
            <a:spLocks noChangeArrowheads="1"/>
          </p:cNvSpPr>
          <p:nvPr/>
        </p:nvSpPr>
        <p:spPr bwMode="auto">
          <a:xfrm flipV="1">
            <a:off x="3568700" y="3427413"/>
            <a:ext cx="117475"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399" name="Line 405"/>
          <p:cNvSpPr>
            <a:spLocks noChangeShapeType="1"/>
          </p:cNvSpPr>
          <p:nvPr/>
        </p:nvSpPr>
        <p:spPr bwMode="auto">
          <a:xfrm>
            <a:off x="3675063" y="3184525"/>
            <a:ext cx="0" cy="227013"/>
          </a:xfrm>
          <a:prstGeom prst="line">
            <a:avLst/>
          </a:prstGeom>
          <a:noFill/>
          <a:ln w="19050">
            <a:solidFill>
              <a:srgbClr val="BF4100"/>
            </a:solidFill>
            <a:round/>
            <a:headEnd/>
            <a:tailEnd/>
          </a:ln>
        </p:spPr>
        <p:txBody>
          <a:bodyPr wrap="none" anchor="ctr"/>
          <a:lstStyle/>
          <a:p>
            <a:endParaRPr lang="en-US"/>
          </a:p>
        </p:txBody>
      </p:sp>
      <p:sp>
        <p:nvSpPr>
          <p:cNvPr id="3400" name="Oval 406"/>
          <p:cNvSpPr>
            <a:spLocks noChangeArrowheads="1"/>
          </p:cNvSpPr>
          <p:nvPr/>
        </p:nvSpPr>
        <p:spPr bwMode="auto">
          <a:xfrm>
            <a:off x="3654425" y="3411538"/>
            <a:ext cx="46038"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01" name="Line 407"/>
          <p:cNvSpPr>
            <a:spLocks noChangeShapeType="1"/>
          </p:cNvSpPr>
          <p:nvPr/>
        </p:nvSpPr>
        <p:spPr bwMode="auto">
          <a:xfrm>
            <a:off x="3675063" y="3570288"/>
            <a:ext cx="0" cy="130175"/>
          </a:xfrm>
          <a:prstGeom prst="line">
            <a:avLst/>
          </a:prstGeom>
          <a:noFill/>
          <a:ln w="19050">
            <a:solidFill>
              <a:srgbClr val="BF4100"/>
            </a:solidFill>
            <a:round/>
            <a:headEnd/>
            <a:tailEnd/>
          </a:ln>
        </p:spPr>
        <p:txBody>
          <a:bodyPr wrap="none" anchor="ctr"/>
          <a:lstStyle/>
          <a:p>
            <a:endParaRPr lang="en-US"/>
          </a:p>
        </p:txBody>
      </p:sp>
      <p:sp>
        <p:nvSpPr>
          <p:cNvPr id="3402" name="Oval 408"/>
          <p:cNvSpPr>
            <a:spLocks noChangeArrowheads="1"/>
          </p:cNvSpPr>
          <p:nvPr/>
        </p:nvSpPr>
        <p:spPr bwMode="auto">
          <a:xfrm>
            <a:off x="3654425" y="3533775"/>
            <a:ext cx="46038"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03" name="Oval 409"/>
          <p:cNvSpPr>
            <a:spLocks noChangeArrowheads="1"/>
          </p:cNvSpPr>
          <p:nvPr/>
        </p:nvSpPr>
        <p:spPr bwMode="auto">
          <a:xfrm>
            <a:off x="2887663" y="34274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04" name="AutoShape 410"/>
          <p:cNvSpPr>
            <a:spLocks noChangeArrowheads="1"/>
          </p:cNvSpPr>
          <p:nvPr/>
        </p:nvSpPr>
        <p:spPr bwMode="auto">
          <a:xfrm flipV="1">
            <a:off x="2835275" y="34274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05" name="Line 411"/>
          <p:cNvSpPr>
            <a:spLocks noChangeShapeType="1"/>
          </p:cNvSpPr>
          <p:nvPr/>
        </p:nvSpPr>
        <p:spPr bwMode="auto">
          <a:xfrm>
            <a:off x="2941638" y="3192463"/>
            <a:ext cx="0" cy="219075"/>
          </a:xfrm>
          <a:prstGeom prst="line">
            <a:avLst/>
          </a:prstGeom>
          <a:noFill/>
          <a:ln w="19050">
            <a:solidFill>
              <a:srgbClr val="BF4100"/>
            </a:solidFill>
            <a:round/>
            <a:headEnd/>
            <a:tailEnd/>
          </a:ln>
        </p:spPr>
        <p:txBody>
          <a:bodyPr wrap="none" anchor="ctr"/>
          <a:lstStyle/>
          <a:p>
            <a:endParaRPr lang="en-US"/>
          </a:p>
        </p:txBody>
      </p:sp>
      <p:sp>
        <p:nvSpPr>
          <p:cNvPr id="3406" name="Oval 412"/>
          <p:cNvSpPr>
            <a:spLocks noChangeArrowheads="1"/>
          </p:cNvSpPr>
          <p:nvPr/>
        </p:nvSpPr>
        <p:spPr bwMode="auto">
          <a:xfrm>
            <a:off x="2921000" y="3411538"/>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07" name="Line 413"/>
          <p:cNvSpPr>
            <a:spLocks noChangeShapeType="1"/>
          </p:cNvSpPr>
          <p:nvPr/>
        </p:nvSpPr>
        <p:spPr bwMode="auto">
          <a:xfrm>
            <a:off x="2938463" y="3570288"/>
            <a:ext cx="0" cy="130175"/>
          </a:xfrm>
          <a:prstGeom prst="line">
            <a:avLst/>
          </a:prstGeom>
          <a:noFill/>
          <a:ln w="19050">
            <a:solidFill>
              <a:srgbClr val="BF4100"/>
            </a:solidFill>
            <a:round/>
            <a:headEnd/>
            <a:tailEnd/>
          </a:ln>
        </p:spPr>
        <p:txBody>
          <a:bodyPr wrap="none" anchor="ctr"/>
          <a:lstStyle/>
          <a:p>
            <a:endParaRPr lang="en-US"/>
          </a:p>
        </p:txBody>
      </p:sp>
      <p:sp>
        <p:nvSpPr>
          <p:cNvPr id="3408" name="Oval 414"/>
          <p:cNvSpPr>
            <a:spLocks noChangeArrowheads="1"/>
          </p:cNvSpPr>
          <p:nvPr/>
        </p:nvSpPr>
        <p:spPr bwMode="auto">
          <a:xfrm>
            <a:off x="2921000" y="3533775"/>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09" name="Oval 415"/>
          <p:cNvSpPr>
            <a:spLocks noChangeArrowheads="1"/>
          </p:cNvSpPr>
          <p:nvPr/>
        </p:nvSpPr>
        <p:spPr bwMode="auto">
          <a:xfrm>
            <a:off x="3971925" y="3848100"/>
            <a:ext cx="114300"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10" name="AutoShape 416"/>
          <p:cNvSpPr>
            <a:spLocks noChangeArrowheads="1"/>
          </p:cNvSpPr>
          <p:nvPr/>
        </p:nvSpPr>
        <p:spPr bwMode="auto">
          <a:xfrm flipV="1">
            <a:off x="3917950" y="3848100"/>
            <a:ext cx="114300"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11" name="Line 417"/>
          <p:cNvSpPr>
            <a:spLocks noChangeShapeType="1"/>
          </p:cNvSpPr>
          <p:nvPr/>
        </p:nvSpPr>
        <p:spPr bwMode="auto">
          <a:xfrm>
            <a:off x="4024313" y="3700463"/>
            <a:ext cx="0" cy="128587"/>
          </a:xfrm>
          <a:prstGeom prst="line">
            <a:avLst/>
          </a:prstGeom>
          <a:noFill/>
          <a:ln w="19050">
            <a:solidFill>
              <a:srgbClr val="BF4100"/>
            </a:solidFill>
            <a:round/>
            <a:headEnd/>
            <a:tailEnd/>
          </a:ln>
        </p:spPr>
        <p:txBody>
          <a:bodyPr wrap="none" anchor="ctr"/>
          <a:lstStyle/>
          <a:p>
            <a:endParaRPr lang="en-US"/>
          </a:p>
        </p:txBody>
      </p:sp>
      <p:sp>
        <p:nvSpPr>
          <p:cNvPr id="3412" name="Oval 418"/>
          <p:cNvSpPr>
            <a:spLocks noChangeArrowheads="1"/>
          </p:cNvSpPr>
          <p:nvPr/>
        </p:nvSpPr>
        <p:spPr bwMode="auto">
          <a:xfrm>
            <a:off x="4006850" y="3829050"/>
            <a:ext cx="44450"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13" name="Oval 419"/>
          <p:cNvSpPr>
            <a:spLocks noChangeArrowheads="1"/>
          </p:cNvSpPr>
          <p:nvPr/>
        </p:nvSpPr>
        <p:spPr bwMode="auto">
          <a:xfrm>
            <a:off x="4002088" y="3957638"/>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14" name="Line 420"/>
          <p:cNvSpPr>
            <a:spLocks noChangeShapeType="1"/>
          </p:cNvSpPr>
          <p:nvPr/>
        </p:nvSpPr>
        <p:spPr bwMode="auto">
          <a:xfrm>
            <a:off x="4025900" y="3992563"/>
            <a:ext cx="0" cy="728662"/>
          </a:xfrm>
          <a:prstGeom prst="line">
            <a:avLst/>
          </a:prstGeom>
          <a:noFill/>
          <a:ln w="19050">
            <a:solidFill>
              <a:srgbClr val="BF4100"/>
            </a:solidFill>
            <a:round/>
            <a:headEnd/>
            <a:tailEnd/>
          </a:ln>
        </p:spPr>
        <p:txBody>
          <a:bodyPr wrap="none" anchor="ctr"/>
          <a:lstStyle/>
          <a:p>
            <a:endParaRPr lang="en-US"/>
          </a:p>
        </p:txBody>
      </p:sp>
      <p:sp>
        <p:nvSpPr>
          <p:cNvPr id="3415" name="AutoShape 421"/>
          <p:cNvSpPr>
            <a:spLocks noChangeArrowheads="1"/>
          </p:cNvSpPr>
          <p:nvPr/>
        </p:nvSpPr>
        <p:spPr bwMode="auto">
          <a:xfrm>
            <a:off x="3848100" y="4710113"/>
            <a:ext cx="473075" cy="234950"/>
          </a:xfrm>
          <a:prstGeom prst="roundRect">
            <a:avLst>
              <a:gd name="adj" fmla="val 14944"/>
            </a:avLst>
          </a:prstGeom>
          <a:solidFill>
            <a:srgbClr val="BF4100"/>
          </a:solidFill>
          <a:ln w="9525">
            <a:solidFill>
              <a:srgbClr val="BF4100"/>
            </a:solidFill>
            <a:round/>
            <a:headEnd/>
            <a:tailEnd/>
          </a:ln>
        </p:spPr>
        <p:txBody>
          <a:bodyPr wrap="none" anchor="ctr"/>
          <a:lstStyle/>
          <a:p>
            <a:endParaRPr lang="en-US"/>
          </a:p>
        </p:txBody>
      </p:sp>
      <p:sp>
        <p:nvSpPr>
          <p:cNvPr id="3416" name="AutoShape 422"/>
          <p:cNvSpPr>
            <a:spLocks noChangeArrowheads="1"/>
          </p:cNvSpPr>
          <p:nvPr/>
        </p:nvSpPr>
        <p:spPr bwMode="auto">
          <a:xfrm>
            <a:off x="2657475" y="4710113"/>
            <a:ext cx="474663" cy="234950"/>
          </a:xfrm>
          <a:prstGeom prst="roundRect">
            <a:avLst>
              <a:gd name="adj" fmla="val 14944"/>
            </a:avLst>
          </a:prstGeom>
          <a:solidFill>
            <a:srgbClr val="BF4100"/>
          </a:solidFill>
          <a:ln w="9525">
            <a:solidFill>
              <a:srgbClr val="BF4100"/>
            </a:solidFill>
            <a:round/>
            <a:headEnd/>
            <a:tailEnd/>
          </a:ln>
        </p:spPr>
        <p:txBody>
          <a:bodyPr wrap="none" anchor="ctr"/>
          <a:lstStyle/>
          <a:p>
            <a:endParaRPr lang="en-US"/>
          </a:p>
        </p:txBody>
      </p:sp>
      <p:sp>
        <p:nvSpPr>
          <p:cNvPr id="3417" name="Oval 423"/>
          <p:cNvSpPr>
            <a:spLocks noChangeArrowheads="1"/>
          </p:cNvSpPr>
          <p:nvPr/>
        </p:nvSpPr>
        <p:spPr bwMode="auto">
          <a:xfrm>
            <a:off x="2840038" y="5089525"/>
            <a:ext cx="115887"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18" name="AutoShape 424"/>
          <p:cNvSpPr>
            <a:spLocks noChangeArrowheads="1"/>
          </p:cNvSpPr>
          <p:nvPr/>
        </p:nvSpPr>
        <p:spPr bwMode="auto">
          <a:xfrm flipV="1">
            <a:off x="2787650" y="5089525"/>
            <a:ext cx="114300"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19" name="Line 425"/>
          <p:cNvSpPr>
            <a:spLocks noChangeShapeType="1"/>
          </p:cNvSpPr>
          <p:nvPr/>
        </p:nvSpPr>
        <p:spPr bwMode="auto">
          <a:xfrm>
            <a:off x="2892425" y="4940300"/>
            <a:ext cx="0" cy="130175"/>
          </a:xfrm>
          <a:prstGeom prst="line">
            <a:avLst/>
          </a:prstGeom>
          <a:noFill/>
          <a:ln w="19050">
            <a:solidFill>
              <a:srgbClr val="BF4100"/>
            </a:solidFill>
            <a:round/>
            <a:headEnd/>
            <a:tailEnd/>
          </a:ln>
        </p:spPr>
        <p:txBody>
          <a:bodyPr wrap="none" anchor="ctr"/>
          <a:lstStyle/>
          <a:p>
            <a:endParaRPr lang="en-US"/>
          </a:p>
        </p:txBody>
      </p:sp>
      <p:sp>
        <p:nvSpPr>
          <p:cNvPr id="3420" name="Oval 426"/>
          <p:cNvSpPr>
            <a:spLocks noChangeArrowheads="1"/>
          </p:cNvSpPr>
          <p:nvPr/>
        </p:nvSpPr>
        <p:spPr bwMode="auto">
          <a:xfrm>
            <a:off x="2873375" y="5070475"/>
            <a:ext cx="46038"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21" name="Line 427"/>
          <p:cNvSpPr>
            <a:spLocks noChangeShapeType="1"/>
          </p:cNvSpPr>
          <p:nvPr/>
        </p:nvSpPr>
        <p:spPr bwMode="auto">
          <a:xfrm>
            <a:off x="2892425" y="5230813"/>
            <a:ext cx="0" cy="130175"/>
          </a:xfrm>
          <a:prstGeom prst="line">
            <a:avLst/>
          </a:prstGeom>
          <a:noFill/>
          <a:ln w="19050">
            <a:solidFill>
              <a:srgbClr val="BF4100"/>
            </a:solidFill>
            <a:round/>
            <a:headEnd/>
            <a:tailEnd/>
          </a:ln>
        </p:spPr>
        <p:txBody>
          <a:bodyPr wrap="none" anchor="ctr"/>
          <a:lstStyle/>
          <a:p>
            <a:endParaRPr lang="en-US"/>
          </a:p>
        </p:txBody>
      </p:sp>
      <p:sp>
        <p:nvSpPr>
          <p:cNvPr id="3422" name="Oval 428"/>
          <p:cNvSpPr>
            <a:spLocks noChangeArrowheads="1"/>
          </p:cNvSpPr>
          <p:nvPr/>
        </p:nvSpPr>
        <p:spPr bwMode="auto">
          <a:xfrm>
            <a:off x="2873375" y="5192713"/>
            <a:ext cx="46038"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23" name="Oval 429"/>
          <p:cNvSpPr>
            <a:spLocks noChangeArrowheads="1"/>
          </p:cNvSpPr>
          <p:nvPr/>
        </p:nvSpPr>
        <p:spPr bwMode="auto">
          <a:xfrm>
            <a:off x="3971925" y="50911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24" name="AutoShape 430"/>
          <p:cNvSpPr>
            <a:spLocks noChangeArrowheads="1"/>
          </p:cNvSpPr>
          <p:nvPr/>
        </p:nvSpPr>
        <p:spPr bwMode="auto">
          <a:xfrm flipV="1">
            <a:off x="3917950" y="50911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25" name="Line 431"/>
          <p:cNvSpPr>
            <a:spLocks noChangeShapeType="1"/>
          </p:cNvSpPr>
          <p:nvPr/>
        </p:nvSpPr>
        <p:spPr bwMode="auto">
          <a:xfrm>
            <a:off x="4024313" y="4943475"/>
            <a:ext cx="0" cy="130175"/>
          </a:xfrm>
          <a:prstGeom prst="line">
            <a:avLst/>
          </a:prstGeom>
          <a:noFill/>
          <a:ln w="19050">
            <a:solidFill>
              <a:srgbClr val="BF4100"/>
            </a:solidFill>
            <a:round/>
            <a:headEnd/>
            <a:tailEnd/>
          </a:ln>
        </p:spPr>
        <p:txBody>
          <a:bodyPr wrap="none" anchor="ctr"/>
          <a:lstStyle/>
          <a:p>
            <a:endParaRPr lang="en-US"/>
          </a:p>
        </p:txBody>
      </p:sp>
      <p:sp>
        <p:nvSpPr>
          <p:cNvPr id="3426" name="Oval 432"/>
          <p:cNvSpPr>
            <a:spLocks noChangeArrowheads="1"/>
          </p:cNvSpPr>
          <p:nvPr/>
        </p:nvSpPr>
        <p:spPr bwMode="auto">
          <a:xfrm>
            <a:off x="4006850" y="5073650"/>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27" name="Line 433"/>
          <p:cNvSpPr>
            <a:spLocks noChangeShapeType="1"/>
          </p:cNvSpPr>
          <p:nvPr/>
        </p:nvSpPr>
        <p:spPr bwMode="auto">
          <a:xfrm>
            <a:off x="4024313" y="5233988"/>
            <a:ext cx="0" cy="130175"/>
          </a:xfrm>
          <a:prstGeom prst="line">
            <a:avLst/>
          </a:prstGeom>
          <a:noFill/>
          <a:ln w="19050">
            <a:solidFill>
              <a:srgbClr val="BF4100"/>
            </a:solidFill>
            <a:round/>
            <a:headEnd/>
            <a:tailEnd/>
          </a:ln>
        </p:spPr>
        <p:txBody>
          <a:bodyPr wrap="none" anchor="ctr"/>
          <a:lstStyle/>
          <a:p>
            <a:endParaRPr lang="en-US"/>
          </a:p>
        </p:txBody>
      </p:sp>
      <p:sp>
        <p:nvSpPr>
          <p:cNvPr id="3428" name="Oval 434"/>
          <p:cNvSpPr>
            <a:spLocks noChangeArrowheads="1"/>
          </p:cNvSpPr>
          <p:nvPr/>
        </p:nvSpPr>
        <p:spPr bwMode="auto">
          <a:xfrm>
            <a:off x="4006850" y="5197475"/>
            <a:ext cx="44450"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29" name="Oval 435"/>
          <p:cNvSpPr>
            <a:spLocks noChangeArrowheads="1"/>
          </p:cNvSpPr>
          <p:nvPr/>
        </p:nvSpPr>
        <p:spPr bwMode="auto">
          <a:xfrm>
            <a:off x="3146425" y="3846513"/>
            <a:ext cx="117475"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30" name="AutoShape 436"/>
          <p:cNvSpPr>
            <a:spLocks noChangeArrowheads="1"/>
          </p:cNvSpPr>
          <p:nvPr/>
        </p:nvSpPr>
        <p:spPr bwMode="auto">
          <a:xfrm flipV="1">
            <a:off x="3095625" y="38465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31" name="Line 437"/>
          <p:cNvSpPr>
            <a:spLocks noChangeShapeType="1"/>
          </p:cNvSpPr>
          <p:nvPr/>
        </p:nvSpPr>
        <p:spPr bwMode="auto">
          <a:xfrm>
            <a:off x="3201988" y="3703638"/>
            <a:ext cx="0" cy="123825"/>
          </a:xfrm>
          <a:prstGeom prst="line">
            <a:avLst/>
          </a:prstGeom>
          <a:noFill/>
          <a:ln w="19050">
            <a:solidFill>
              <a:srgbClr val="BF4100"/>
            </a:solidFill>
            <a:round/>
            <a:headEnd/>
            <a:tailEnd/>
          </a:ln>
        </p:spPr>
        <p:txBody>
          <a:bodyPr wrap="none" anchor="ctr"/>
          <a:lstStyle/>
          <a:p>
            <a:endParaRPr lang="en-US"/>
          </a:p>
        </p:txBody>
      </p:sp>
      <p:sp>
        <p:nvSpPr>
          <p:cNvPr id="3432" name="Oval 438"/>
          <p:cNvSpPr>
            <a:spLocks noChangeArrowheads="1"/>
          </p:cNvSpPr>
          <p:nvPr/>
        </p:nvSpPr>
        <p:spPr bwMode="auto">
          <a:xfrm>
            <a:off x="3182938" y="3827463"/>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33" name="Line 439"/>
          <p:cNvSpPr>
            <a:spLocks noChangeShapeType="1"/>
          </p:cNvSpPr>
          <p:nvPr/>
        </p:nvSpPr>
        <p:spPr bwMode="auto">
          <a:xfrm>
            <a:off x="3200400" y="3990975"/>
            <a:ext cx="0" cy="128588"/>
          </a:xfrm>
          <a:prstGeom prst="line">
            <a:avLst/>
          </a:prstGeom>
          <a:noFill/>
          <a:ln w="19050">
            <a:solidFill>
              <a:srgbClr val="BF4100"/>
            </a:solidFill>
            <a:round/>
            <a:headEnd/>
            <a:tailEnd/>
          </a:ln>
        </p:spPr>
        <p:txBody>
          <a:bodyPr wrap="none" anchor="ctr"/>
          <a:lstStyle/>
          <a:p>
            <a:endParaRPr lang="en-US"/>
          </a:p>
        </p:txBody>
      </p:sp>
      <p:sp>
        <p:nvSpPr>
          <p:cNvPr id="3434" name="Oval 440"/>
          <p:cNvSpPr>
            <a:spLocks noChangeArrowheads="1"/>
          </p:cNvSpPr>
          <p:nvPr/>
        </p:nvSpPr>
        <p:spPr bwMode="auto">
          <a:xfrm>
            <a:off x="3182938" y="3949700"/>
            <a:ext cx="44450" cy="396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35" name="Line 441"/>
          <p:cNvSpPr>
            <a:spLocks noChangeShapeType="1"/>
          </p:cNvSpPr>
          <p:nvPr/>
        </p:nvSpPr>
        <p:spPr bwMode="auto">
          <a:xfrm>
            <a:off x="3044825" y="4121150"/>
            <a:ext cx="319088" cy="0"/>
          </a:xfrm>
          <a:prstGeom prst="line">
            <a:avLst/>
          </a:prstGeom>
          <a:noFill/>
          <a:ln w="19050">
            <a:solidFill>
              <a:srgbClr val="BF4100"/>
            </a:solidFill>
            <a:round/>
            <a:headEnd/>
            <a:tailEnd/>
          </a:ln>
        </p:spPr>
        <p:txBody>
          <a:bodyPr wrap="none" anchor="ctr"/>
          <a:lstStyle/>
          <a:p>
            <a:endParaRPr lang="en-US"/>
          </a:p>
        </p:txBody>
      </p:sp>
      <p:sp>
        <p:nvSpPr>
          <p:cNvPr id="3436" name="Oval 442"/>
          <p:cNvSpPr>
            <a:spLocks noChangeArrowheads="1"/>
          </p:cNvSpPr>
          <p:nvPr/>
        </p:nvSpPr>
        <p:spPr bwMode="auto">
          <a:xfrm>
            <a:off x="3594100" y="3849688"/>
            <a:ext cx="114300" cy="11906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37" name="AutoShape 443"/>
          <p:cNvSpPr>
            <a:spLocks noChangeArrowheads="1"/>
          </p:cNvSpPr>
          <p:nvPr/>
        </p:nvSpPr>
        <p:spPr bwMode="auto">
          <a:xfrm flipV="1">
            <a:off x="3541713" y="3849688"/>
            <a:ext cx="115887" cy="128587"/>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38" name="Line 444"/>
          <p:cNvSpPr>
            <a:spLocks noChangeShapeType="1"/>
          </p:cNvSpPr>
          <p:nvPr/>
        </p:nvSpPr>
        <p:spPr bwMode="auto">
          <a:xfrm>
            <a:off x="3646488" y="3700463"/>
            <a:ext cx="0" cy="130175"/>
          </a:xfrm>
          <a:prstGeom prst="line">
            <a:avLst/>
          </a:prstGeom>
          <a:noFill/>
          <a:ln w="19050">
            <a:solidFill>
              <a:srgbClr val="BF4100"/>
            </a:solidFill>
            <a:round/>
            <a:headEnd/>
            <a:tailEnd/>
          </a:ln>
        </p:spPr>
        <p:txBody>
          <a:bodyPr wrap="none" anchor="ctr"/>
          <a:lstStyle/>
          <a:p>
            <a:endParaRPr lang="en-US"/>
          </a:p>
        </p:txBody>
      </p:sp>
      <p:sp>
        <p:nvSpPr>
          <p:cNvPr id="3439" name="Oval 445"/>
          <p:cNvSpPr>
            <a:spLocks noChangeArrowheads="1"/>
          </p:cNvSpPr>
          <p:nvPr/>
        </p:nvSpPr>
        <p:spPr bwMode="auto">
          <a:xfrm>
            <a:off x="3629025" y="3830638"/>
            <a:ext cx="44450"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40" name="Line 446"/>
          <p:cNvSpPr>
            <a:spLocks noChangeShapeType="1"/>
          </p:cNvSpPr>
          <p:nvPr/>
        </p:nvSpPr>
        <p:spPr bwMode="auto">
          <a:xfrm>
            <a:off x="3646488" y="3992563"/>
            <a:ext cx="0" cy="128587"/>
          </a:xfrm>
          <a:prstGeom prst="line">
            <a:avLst/>
          </a:prstGeom>
          <a:noFill/>
          <a:ln w="19050">
            <a:solidFill>
              <a:srgbClr val="BF4100"/>
            </a:solidFill>
            <a:round/>
            <a:headEnd/>
            <a:tailEnd/>
          </a:ln>
        </p:spPr>
        <p:txBody>
          <a:bodyPr wrap="none" anchor="ctr"/>
          <a:lstStyle/>
          <a:p>
            <a:endParaRPr lang="en-US"/>
          </a:p>
        </p:txBody>
      </p:sp>
      <p:sp>
        <p:nvSpPr>
          <p:cNvPr id="3441" name="Oval 447"/>
          <p:cNvSpPr>
            <a:spLocks noChangeArrowheads="1"/>
          </p:cNvSpPr>
          <p:nvPr/>
        </p:nvSpPr>
        <p:spPr bwMode="auto">
          <a:xfrm>
            <a:off x="3629025" y="3954463"/>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42" name="Line 448"/>
          <p:cNvSpPr>
            <a:spLocks noChangeShapeType="1"/>
          </p:cNvSpPr>
          <p:nvPr/>
        </p:nvSpPr>
        <p:spPr bwMode="auto">
          <a:xfrm>
            <a:off x="3490913" y="4121150"/>
            <a:ext cx="322262" cy="0"/>
          </a:xfrm>
          <a:prstGeom prst="line">
            <a:avLst/>
          </a:prstGeom>
          <a:noFill/>
          <a:ln w="19050">
            <a:solidFill>
              <a:srgbClr val="BF4100"/>
            </a:solidFill>
            <a:round/>
            <a:headEnd/>
            <a:tailEnd/>
          </a:ln>
        </p:spPr>
        <p:txBody>
          <a:bodyPr wrap="none" anchor="ctr"/>
          <a:lstStyle/>
          <a:p>
            <a:endParaRPr lang="en-US"/>
          </a:p>
        </p:txBody>
      </p:sp>
      <p:sp>
        <p:nvSpPr>
          <p:cNvPr id="3443" name="Oval 449"/>
          <p:cNvSpPr>
            <a:spLocks noChangeArrowheads="1"/>
          </p:cNvSpPr>
          <p:nvPr/>
        </p:nvSpPr>
        <p:spPr bwMode="auto">
          <a:xfrm>
            <a:off x="4275138" y="38465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44" name="AutoShape 450"/>
          <p:cNvSpPr>
            <a:spLocks noChangeArrowheads="1"/>
          </p:cNvSpPr>
          <p:nvPr/>
        </p:nvSpPr>
        <p:spPr bwMode="auto">
          <a:xfrm flipV="1">
            <a:off x="4221163" y="3846513"/>
            <a:ext cx="115887"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45" name="Line 451"/>
          <p:cNvSpPr>
            <a:spLocks noChangeShapeType="1"/>
          </p:cNvSpPr>
          <p:nvPr/>
        </p:nvSpPr>
        <p:spPr bwMode="auto">
          <a:xfrm>
            <a:off x="4325938" y="3703638"/>
            <a:ext cx="0" cy="123825"/>
          </a:xfrm>
          <a:prstGeom prst="line">
            <a:avLst/>
          </a:prstGeom>
          <a:noFill/>
          <a:ln w="19050">
            <a:solidFill>
              <a:srgbClr val="BF4100"/>
            </a:solidFill>
            <a:round/>
            <a:headEnd/>
            <a:tailEnd/>
          </a:ln>
        </p:spPr>
        <p:txBody>
          <a:bodyPr wrap="none" anchor="ctr"/>
          <a:lstStyle/>
          <a:p>
            <a:endParaRPr lang="en-US"/>
          </a:p>
        </p:txBody>
      </p:sp>
      <p:sp>
        <p:nvSpPr>
          <p:cNvPr id="3446" name="Oval 452"/>
          <p:cNvSpPr>
            <a:spLocks noChangeArrowheads="1"/>
          </p:cNvSpPr>
          <p:nvPr/>
        </p:nvSpPr>
        <p:spPr bwMode="auto">
          <a:xfrm>
            <a:off x="4308475" y="3827463"/>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47" name="Line 453"/>
          <p:cNvSpPr>
            <a:spLocks noChangeShapeType="1"/>
          </p:cNvSpPr>
          <p:nvPr/>
        </p:nvSpPr>
        <p:spPr bwMode="auto">
          <a:xfrm>
            <a:off x="4325938" y="3990975"/>
            <a:ext cx="0" cy="128588"/>
          </a:xfrm>
          <a:prstGeom prst="line">
            <a:avLst/>
          </a:prstGeom>
          <a:noFill/>
          <a:ln w="19050">
            <a:solidFill>
              <a:srgbClr val="BF4100"/>
            </a:solidFill>
            <a:round/>
            <a:headEnd/>
            <a:tailEnd/>
          </a:ln>
        </p:spPr>
        <p:txBody>
          <a:bodyPr wrap="none" anchor="ctr"/>
          <a:lstStyle/>
          <a:p>
            <a:endParaRPr lang="en-US"/>
          </a:p>
        </p:txBody>
      </p:sp>
      <p:sp>
        <p:nvSpPr>
          <p:cNvPr id="3448" name="Oval 454"/>
          <p:cNvSpPr>
            <a:spLocks noChangeArrowheads="1"/>
          </p:cNvSpPr>
          <p:nvPr/>
        </p:nvSpPr>
        <p:spPr bwMode="auto">
          <a:xfrm>
            <a:off x="4308475" y="3949700"/>
            <a:ext cx="44450" cy="3968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49" name="Line 455"/>
          <p:cNvSpPr>
            <a:spLocks noChangeShapeType="1"/>
          </p:cNvSpPr>
          <p:nvPr/>
        </p:nvSpPr>
        <p:spPr bwMode="auto">
          <a:xfrm>
            <a:off x="4168775" y="4119563"/>
            <a:ext cx="320675" cy="0"/>
          </a:xfrm>
          <a:prstGeom prst="line">
            <a:avLst/>
          </a:prstGeom>
          <a:noFill/>
          <a:ln w="19050">
            <a:solidFill>
              <a:srgbClr val="BF4100"/>
            </a:solidFill>
            <a:round/>
            <a:headEnd/>
            <a:tailEnd/>
          </a:ln>
        </p:spPr>
        <p:txBody>
          <a:bodyPr wrap="none" anchor="ctr"/>
          <a:lstStyle/>
          <a:p>
            <a:endParaRPr lang="en-US"/>
          </a:p>
        </p:txBody>
      </p:sp>
      <p:sp>
        <p:nvSpPr>
          <p:cNvPr id="3450" name="Freeform 456"/>
          <p:cNvSpPr>
            <a:spLocks/>
          </p:cNvSpPr>
          <p:nvPr/>
        </p:nvSpPr>
        <p:spPr bwMode="auto">
          <a:xfrm>
            <a:off x="2873375" y="2840038"/>
            <a:ext cx="26988" cy="50800"/>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7" y="27"/>
                </a:lnTo>
                <a:lnTo>
                  <a:pt x="0" y="0"/>
                </a:lnTo>
                <a:lnTo>
                  <a:pt x="14"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3451" name="Freeform 457"/>
          <p:cNvSpPr>
            <a:spLocks/>
          </p:cNvSpPr>
          <p:nvPr/>
        </p:nvSpPr>
        <p:spPr bwMode="auto">
          <a:xfrm>
            <a:off x="3652838" y="2825750"/>
            <a:ext cx="26987" cy="52388"/>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7" y="27"/>
                </a:lnTo>
                <a:lnTo>
                  <a:pt x="0" y="0"/>
                </a:lnTo>
                <a:lnTo>
                  <a:pt x="14"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3452" name="Line 458"/>
          <p:cNvSpPr>
            <a:spLocks noChangeShapeType="1"/>
          </p:cNvSpPr>
          <p:nvPr/>
        </p:nvSpPr>
        <p:spPr bwMode="auto">
          <a:xfrm>
            <a:off x="2846388" y="5364163"/>
            <a:ext cx="506412" cy="0"/>
          </a:xfrm>
          <a:prstGeom prst="line">
            <a:avLst/>
          </a:prstGeom>
          <a:noFill/>
          <a:ln w="31750">
            <a:solidFill>
              <a:srgbClr val="BF4100"/>
            </a:solidFill>
            <a:round/>
            <a:headEnd/>
            <a:tailEnd/>
          </a:ln>
        </p:spPr>
        <p:txBody>
          <a:bodyPr wrap="none" anchor="ctr"/>
          <a:lstStyle/>
          <a:p>
            <a:endParaRPr lang="en-US"/>
          </a:p>
        </p:txBody>
      </p:sp>
      <p:sp>
        <p:nvSpPr>
          <p:cNvPr id="3453" name="Line 459"/>
          <p:cNvSpPr>
            <a:spLocks noChangeShapeType="1"/>
          </p:cNvSpPr>
          <p:nvPr/>
        </p:nvSpPr>
        <p:spPr bwMode="auto">
          <a:xfrm>
            <a:off x="3560763" y="5364163"/>
            <a:ext cx="504825" cy="0"/>
          </a:xfrm>
          <a:prstGeom prst="line">
            <a:avLst/>
          </a:prstGeom>
          <a:noFill/>
          <a:ln w="31750">
            <a:solidFill>
              <a:srgbClr val="BF4100"/>
            </a:solidFill>
            <a:round/>
            <a:headEnd/>
            <a:tailEnd/>
          </a:ln>
        </p:spPr>
        <p:txBody>
          <a:bodyPr wrap="none" anchor="ctr"/>
          <a:lstStyle/>
          <a:p>
            <a:endParaRPr lang="en-US"/>
          </a:p>
        </p:txBody>
      </p:sp>
      <p:sp>
        <p:nvSpPr>
          <p:cNvPr id="3454" name="Oval 460"/>
          <p:cNvSpPr>
            <a:spLocks noChangeArrowheads="1"/>
          </p:cNvSpPr>
          <p:nvPr/>
        </p:nvSpPr>
        <p:spPr bwMode="auto">
          <a:xfrm>
            <a:off x="4305300" y="3427413"/>
            <a:ext cx="114300"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55" name="AutoShape 461"/>
          <p:cNvSpPr>
            <a:spLocks noChangeArrowheads="1"/>
          </p:cNvSpPr>
          <p:nvPr/>
        </p:nvSpPr>
        <p:spPr bwMode="auto">
          <a:xfrm flipV="1">
            <a:off x="4251325" y="3427413"/>
            <a:ext cx="115888"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56" name="Line 462"/>
          <p:cNvSpPr>
            <a:spLocks noChangeShapeType="1"/>
          </p:cNvSpPr>
          <p:nvPr/>
        </p:nvSpPr>
        <p:spPr bwMode="auto">
          <a:xfrm>
            <a:off x="4360863" y="3279775"/>
            <a:ext cx="0" cy="131763"/>
          </a:xfrm>
          <a:prstGeom prst="line">
            <a:avLst/>
          </a:prstGeom>
          <a:noFill/>
          <a:ln w="19050">
            <a:solidFill>
              <a:srgbClr val="BF4100"/>
            </a:solidFill>
            <a:round/>
            <a:headEnd/>
            <a:tailEnd/>
          </a:ln>
        </p:spPr>
        <p:txBody>
          <a:bodyPr wrap="none" anchor="ctr"/>
          <a:lstStyle/>
          <a:p>
            <a:endParaRPr lang="en-US"/>
          </a:p>
        </p:txBody>
      </p:sp>
      <p:sp>
        <p:nvSpPr>
          <p:cNvPr id="3457" name="Oval 463"/>
          <p:cNvSpPr>
            <a:spLocks noChangeArrowheads="1"/>
          </p:cNvSpPr>
          <p:nvPr/>
        </p:nvSpPr>
        <p:spPr bwMode="auto">
          <a:xfrm>
            <a:off x="4338638" y="3411538"/>
            <a:ext cx="42862"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58" name="Line 464"/>
          <p:cNvSpPr>
            <a:spLocks noChangeShapeType="1"/>
          </p:cNvSpPr>
          <p:nvPr/>
        </p:nvSpPr>
        <p:spPr bwMode="auto">
          <a:xfrm>
            <a:off x="4354513" y="3570288"/>
            <a:ext cx="0" cy="130175"/>
          </a:xfrm>
          <a:prstGeom prst="line">
            <a:avLst/>
          </a:prstGeom>
          <a:noFill/>
          <a:ln w="19050">
            <a:solidFill>
              <a:srgbClr val="BF4100"/>
            </a:solidFill>
            <a:round/>
            <a:headEnd/>
            <a:tailEnd/>
          </a:ln>
        </p:spPr>
        <p:txBody>
          <a:bodyPr wrap="none" anchor="ctr"/>
          <a:lstStyle/>
          <a:p>
            <a:endParaRPr lang="en-US"/>
          </a:p>
        </p:txBody>
      </p:sp>
      <p:sp>
        <p:nvSpPr>
          <p:cNvPr id="3459" name="Oval 465"/>
          <p:cNvSpPr>
            <a:spLocks noChangeArrowheads="1"/>
          </p:cNvSpPr>
          <p:nvPr/>
        </p:nvSpPr>
        <p:spPr bwMode="auto">
          <a:xfrm>
            <a:off x="4338638" y="3535363"/>
            <a:ext cx="42862"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60" name="Line 466"/>
          <p:cNvSpPr>
            <a:spLocks noChangeShapeType="1"/>
          </p:cNvSpPr>
          <p:nvPr/>
        </p:nvSpPr>
        <p:spPr bwMode="auto">
          <a:xfrm>
            <a:off x="4340225" y="3275013"/>
            <a:ext cx="46038" cy="0"/>
          </a:xfrm>
          <a:prstGeom prst="line">
            <a:avLst/>
          </a:prstGeom>
          <a:noFill/>
          <a:ln w="19050">
            <a:solidFill>
              <a:srgbClr val="BF4100"/>
            </a:solidFill>
            <a:round/>
            <a:headEnd/>
            <a:tailEnd/>
          </a:ln>
        </p:spPr>
        <p:txBody>
          <a:bodyPr wrap="none" anchor="ctr"/>
          <a:lstStyle/>
          <a:p>
            <a:endParaRPr lang="en-US"/>
          </a:p>
        </p:txBody>
      </p:sp>
      <p:sp>
        <p:nvSpPr>
          <p:cNvPr id="3461" name="Line 467"/>
          <p:cNvSpPr>
            <a:spLocks noChangeShapeType="1"/>
          </p:cNvSpPr>
          <p:nvPr/>
        </p:nvSpPr>
        <p:spPr bwMode="auto">
          <a:xfrm>
            <a:off x="4281488" y="3238500"/>
            <a:ext cx="169862" cy="0"/>
          </a:xfrm>
          <a:prstGeom prst="line">
            <a:avLst/>
          </a:prstGeom>
          <a:noFill/>
          <a:ln w="19050">
            <a:solidFill>
              <a:srgbClr val="BF4100"/>
            </a:solidFill>
            <a:round/>
            <a:headEnd/>
            <a:tailEnd/>
          </a:ln>
        </p:spPr>
        <p:txBody>
          <a:bodyPr wrap="none" anchor="ctr"/>
          <a:lstStyle/>
          <a:p>
            <a:endParaRPr lang="en-US"/>
          </a:p>
        </p:txBody>
      </p:sp>
      <p:sp>
        <p:nvSpPr>
          <p:cNvPr id="3462" name="Line 468"/>
          <p:cNvSpPr>
            <a:spLocks noChangeShapeType="1"/>
          </p:cNvSpPr>
          <p:nvPr/>
        </p:nvSpPr>
        <p:spPr bwMode="auto">
          <a:xfrm>
            <a:off x="4343400" y="3200400"/>
            <a:ext cx="44450" cy="0"/>
          </a:xfrm>
          <a:prstGeom prst="line">
            <a:avLst/>
          </a:prstGeom>
          <a:noFill/>
          <a:ln w="19050">
            <a:solidFill>
              <a:srgbClr val="BF4100"/>
            </a:solidFill>
            <a:round/>
            <a:headEnd/>
            <a:tailEnd/>
          </a:ln>
        </p:spPr>
        <p:txBody>
          <a:bodyPr wrap="none" anchor="ctr"/>
          <a:lstStyle/>
          <a:p>
            <a:endParaRPr lang="en-US"/>
          </a:p>
        </p:txBody>
      </p:sp>
      <p:sp>
        <p:nvSpPr>
          <p:cNvPr id="3463" name="Line 469"/>
          <p:cNvSpPr>
            <a:spLocks noChangeShapeType="1"/>
          </p:cNvSpPr>
          <p:nvPr/>
        </p:nvSpPr>
        <p:spPr bwMode="auto">
          <a:xfrm>
            <a:off x="4340225" y="3071813"/>
            <a:ext cx="46038" cy="0"/>
          </a:xfrm>
          <a:prstGeom prst="line">
            <a:avLst/>
          </a:prstGeom>
          <a:noFill/>
          <a:ln w="19050">
            <a:solidFill>
              <a:srgbClr val="BF4100"/>
            </a:solidFill>
            <a:round/>
            <a:headEnd/>
            <a:tailEnd/>
          </a:ln>
        </p:spPr>
        <p:txBody>
          <a:bodyPr wrap="none" anchor="ctr"/>
          <a:lstStyle/>
          <a:p>
            <a:endParaRPr lang="en-US"/>
          </a:p>
        </p:txBody>
      </p:sp>
      <p:sp>
        <p:nvSpPr>
          <p:cNvPr id="3464" name="Line 470"/>
          <p:cNvSpPr>
            <a:spLocks noChangeShapeType="1"/>
          </p:cNvSpPr>
          <p:nvPr/>
        </p:nvSpPr>
        <p:spPr bwMode="auto">
          <a:xfrm>
            <a:off x="4343400" y="3136900"/>
            <a:ext cx="44450" cy="0"/>
          </a:xfrm>
          <a:prstGeom prst="line">
            <a:avLst/>
          </a:prstGeom>
          <a:noFill/>
          <a:ln w="19050">
            <a:solidFill>
              <a:srgbClr val="BF4100"/>
            </a:solidFill>
            <a:round/>
            <a:headEnd/>
            <a:tailEnd/>
          </a:ln>
        </p:spPr>
        <p:txBody>
          <a:bodyPr wrap="none" anchor="ctr"/>
          <a:lstStyle/>
          <a:p>
            <a:endParaRPr lang="en-US"/>
          </a:p>
        </p:txBody>
      </p:sp>
      <p:sp>
        <p:nvSpPr>
          <p:cNvPr id="3465" name="Line 471"/>
          <p:cNvSpPr>
            <a:spLocks noChangeShapeType="1"/>
          </p:cNvSpPr>
          <p:nvPr/>
        </p:nvSpPr>
        <p:spPr bwMode="auto">
          <a:xfrm>
            <a:off x="4279900" y="3098800"/>
            <a:ext cx="171450" cy="0"/>
          </a:xfrm>
          <a:prstGeom prst="line">
            <a:avLst/>
          </a:prstGeom>
          <a:noFill/>
          <a:ln w="19050">
            <a:solidFill>
              <a:srgbClr val="BF4100"/>
            </a:solidFill>
            <a:round/>
            <a:headEnd/>
            <a:tailEnd/>
          </a:ln>
        </p:spPr>
        <p:txBody>
          <a:bodyPr wrap="none" anchor="ctr"/>
          <a:lstStyle/>
          <a:p>
            <a:endParaRPr lang="en-US"/>
          </a:p>
        </p:txBody>
      </p:sp>
      <p:sp>
        <p:nvSpPr>
          <p:cNvPr id="3466" name="Line 472"/>
          <p:cNvSpPr>
            <a:spLocks noChangeShapeType="1"/>
          </p:cNvSpPr>
          <p:nvPr/>
        </p:nvSpPr>
        <p:spPr bwMode="auto">
          <a:xfrm>
            <a:off x="4281488" y="3171825"/>
            <a:ext cx="169862" cy="0"/>
          </a:xfrm>
          <a:prstGeom prst="line">
            <a:avLst/>
          </a:prstGeom>
          <a:noFill/>
          <a:ln w="19050">
            <a:solidFill>
              <a:srgbClr val="BF4100"/>
            </a:solidFill>
            <a:round/>
            <a:headEnd/>
            <a:tailEnd/>
          </a:ln>
        </p:spPr>
        <p:txBody>
          <a:bodyPr wrap="none" anchor="ctr"/>
          <a:lstStyle/>
          <a:p>
            <a:endParaRPr lang="en-US"/>
          </a:p>
        </p:txBody>
      </p:sp>
      <p:sp>
        <p:nvSpPr>
          <p:cNvPr id="3467" name="Line 473"/>
          <p:cNvSpPr>
            <a:spLocks noChangeShapeType="1"/>
          </p:cNvSpPr>
          <p:nvPr/>
        </p:nvSpPr>
        <p:spPr bwMode="auto">
          <a:xfrm>
            <a:off x="4279900" y="3035300"/>
            <a:ext cx="171450" cy="0"/>
          </a:xfrm>
          <a:prstGeom prst="line">
            <a:avLst/>
          </a:prstGeom>
          <a:noFill/>
          <a:ln w="19050">
            <a:solidFill>
              <a:srgbClr val="BF4100"/>
            </a:solidFill>
            <a:round/>
            <a:headEnd/>
            <a:tailEnd/>
          </a:ln>
        </p:spPr>
        <p:txBody>
          <a:bodyPr wrap="none" anchor="ctr"/>
          <a:lstStyle/>
          <a:p>
            <a:endParaRPr lang="en-US"/>
          </a:p>
        </p:txBody>
      </p:sp>
      <p:sp>
        <p:nvSpPr>
          <p:cNvPr id="3468" name="Oval 474"/>
          <p:cNvSpPr>
            <a:spLocks noChangeArrowheads="1"/>
          </p:cNvSpPr>
          <p:nvPr/>
        </p:nvSpPr>
        <p:spPr bwMode="auto">
          <a:xfrm>
            <a:off x="2840038" y="3846513"/>
            <a:ext cx="115887" cy="12065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69" name="AutoShape 475"/>
          <p:cNvSpPr>
            <a:spLocks noChangeArrowheads="1"/>
          </p:cNvSpPr>
          <p:nvPr/>
        </p:nvSpPr>
        <p:spPr bwMode="auto">
          <a:xfrm flipV="1">
            <a:off x="2787650" y="3846513"/>
            <a:ext cx="114300" cy="130175"/>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70" name="Line 476"/>
          <p:cNvSpPr>
            <a:spLocks noChangeShapeType="1"/>
          </p:cNvSpPr>
          <p:nvPr/>
        </p:nvSpPr>
        <p:spPr bwMode="auto">
          <a:xfrm>
            <a:off x="2892425" y="3703638"/>
            <a:ext cx="0" cy="123825"/>
          </a:xfrm>
          <a:prstGeom prst="line">
            <a:avLst/>
          </a:prstGeom>
          <a:noFill/>
          <a:ln w="19050">
            <a:solidFill>
              <a:srgbClr val="BF4100"/>
            </a:solidFill>
            <a:round/>
            <a:headEnd/>
            <a:tailEnd/>
          </a:ln>
        </p:spPr>
        <p:txBody>
          <a:bodyPr wrap="none" anchor="ctr"/>
          <a:lstStyle/>
          <a:p>
            <a:endParaRPr lang="en-US"/>
          </a:p>
        </p:txBody>
      </p:sp>
      <p:sp>
        <p:nvSpPr>
          <p:cNvPr id="3471" name="Oval 477"/>
          <p:cNvSpPr>
            <a:spLocks noChangeArrowheads="1"/>
          </p:cNvSpPr>
          <p:nvPr/>
        </p:nvSpPr>
        <p:spPr bwMode="auto">
          <a:xfrm>
            <a:off x="2873375" y="3827463"/>
            <a:ext cx="46038"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72" name="Line 478"/>
          <p:cNvSpPr>
            <a:spLocks noChangeShapeType="1"/>
          </p:cNvSpPr>
          <p:nvPr/>
        </p:nvSpPr>
        <p:spPr bwMode="auto">
          <a:xfrm>
            <a:off x="2894013" y="3995738"/>
            <a:ext cx="0" cy="714375"/>
          </a:xfrm>
          <a:prstGeom prst="line">
            <a:avLst/>
          </a:prstGeom>
          <a:noFill/>
          <a:ln w="19050">
            <a:solidFill>
              <a:srgbClr val="BF4100"/>
            </a:solidFill>
            <a:round/>
            <a:headEnd/>
            <a:tailEnd/>
          </a:ln>
        </p:spPr>
        <p:txBody>
          <a:bodyPr wrap="none" anchor="ctr"/>
          <a:lstStyle/>
          <a:p>
            <a:endParaRPr lang="en-US"/>
          </a:p>
        </p:txBody>
      </p:sp>
      <p:sp>
        <p:nvSpPr>
          <p:cNvPr id="3473" name="Oval 479"/>
          <p:cNvSpPr>
            <a:spLocks noChangeArrowheads="1"/>
          </p:cNvSpPr>
          <p:nvPr/>
        </p:nvSpPr>
        <p:spPr bwMode="auto">
          <a:xfrm>
            <a:off x="2873375" y="3956050"/>
            <a:ext cx="46038" cy="3651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74" name="Line 480"/>
          <p:cNvSpPr>
            <a:spLocks noChangeShapeType="1"/>
          </p:cNvSpPr>
          <p:nvPr/>
        </p:nvSpPr>
        <p:spPr bwMode="auto">
          <a:xfrm>
            <a:off x="4081463" y="5149850"/>
            <a:ext cx="0" cy="0"/>
          </a:xfrm>
          <a:prstGeom prst="line">
            <a:avLst/>
          </a:prstGeom>
          <a:noFill/>
          <a:ln w="9525">
            <a:solidFill>
              <a:srgbClr val="000000"/>
            </a:solidFill>
            <a:round/>
            <a:headEnd/>
            <a:tailEnd/>
          </a:ln>
        </p:spPr>
        <p:txBody>
          <a:bodyPr wrap="none" anchor="ctr"/>
          <a:lstStyle/>
          <a:p>
            <a:endParaRPr lang="en-US"/>
          </a:p>
        </p:txBody>
      </p:sp>
      <p:sp>
        <p:nvSpPr>
          <p:cNvPr id="3475" name="Line 481"/>
          <p:cNvSpPr>
            <a:spLocks noChangeShapeType="1"/>
          </p:cNvSpPr>
          <p:nvPr/>
        </p:nvSpPr>
        <p:spPr bwMode="auto">
          <a:xfrm>
            <a:off x="4081463" y="5149850"/>
            <a:ext cx="0" cy="0"/>
          </a:xfrm>
          <a:prstGeom prst="line">
            <a:avLst/>
          </a:prstGeom>
          <a:noFill/>
          <a:ln w="9525">
            <a:solidFill>
              <a:srgbClr val="000000"/>
            </a:solidFill>
            <a:round/>
            <a:headEnd/>
            <a:tailEnd/>
          </a:ln>
        </p:spPr>
        <p:txBody>
          <a:bodyPr wrap="none" anchor="ctr"/>
          <a:lstStyle/>
          <a:p>
            <a:endParaRPr lang="en-US"/>
          </a:p>
        </p:txBody>
      </p:sp>
      <p:sp>
        <p:nvSpPr>
          <p:cNvPr id="3476" name="Line 482"/>
          <p:cNvSpPr>
            <a:spLocks noChangeShapeType="1"/>
          </p:cNvSpPr>
          <p:nvPr/>
        </p:nvSpPr>
        <p:spPr bwMode="auto">
          <a:xfrm>
            <a:off x="3232150" y="4646613"/>
            <a:ext cx="153988" cy="0"/>
          </a:xfrm>
          <a:prstGeom prst="line">
            <a:avLst/>
          </a:prstGeom>
          <a:noFill/>
          <a:ln w="19050">
            <a:solidFill>
              <a:srgbClr val="BF4100"/>
            </a:solidFill>
            <a:round/>
            <a:headEnd/>
            <a:tailEnd/>
          </a:ln>
        </p:spPr>
        <p:txBody>
          <a:bodyPr wrap="none" anchor="ctr"/>
          <a:lstStyle/>
          <a:p>
            <a:endParaRPr lang="en-US"/>
          </a:p>
        </p:txBody>
      </p:sp>
      <p:sp>
        <p:nvSpPr>
          <p:cNvPr id="3477" name="Line 483"/>
          <p:cNvSpPr>
            <a:spLocks noChangeShapeType="1"/>
          </p:cNvSpPr>
          <p:nvPr/>
        </p:nvSpPr>
        <p:spPr bwMode="auto">
          <a:xfrm>
            <a:off x="3519488" y="4646613"/>
            <a:ext cx="153987" cy="0"/>
          </a:xfrm>
          <a:prstGeom prst="line">
            <a:avLst/>
          </a:prstGeom>
          <a:noFill/>
          <a:ln w="19050">
            <a:solidFill>
              <a:srgbClr val="BF4100"/>
            </a:solidFill>
            <a:round/>
            <a:headEnd/>
            <a:tailEnd/>
          </a:ln>
        </p:spPr>
        <p:txBody>
          <a:bodyPr wrap="none" anchor="ctr"/>
          <a:lstStyle/>
          <a:p>
            <a:endParaRPr lang="en-US"/>
          </a:p>
        </p:txBody>
      </p:sp>
      <p:sp>
        <p:nvSpPr>
          <p:cNvPr id="3478" name="Line 484"/>
          <p:cNvSpPr>
            <a:spLocks noChangeShapeType="1"/>
          </p:cNvSpPr>
          <p:nvPr/>
        </p:nvSpPr>
        <p:spPr bwMode="auto">
          <a:xfrm>
            <a:off x="4108450" y="4457700"/>
            <a:ext cx="153988" cy="0"/>
          </a:xfrm>
          <a:prstGeom prst="line">
            <a:avLst/>
          </a:prstGeom>
          <a:noFill/>
          <a:ln w="19050">
            <a:solidFill>
              <a:srgbClr val="BF4100"/>
            </a:solidFill>
            <a:round/>
            <a:headEnd/>
            <a:tailEnd/>
          </a:ln>
        </p:spPr>
        <p:txBody>
          <a:bodyPr wrap="none" anchor="ctr"/>
          <a:lstStyle/>
          <a:p>
            <a:endParaRPr lang="en-US"/>
          </a:p>
        </p:txBody>
      </p:sp>
      <p:sp>
        <p:nvSpPr>
          <p:cNvPr id="3479" name="Line 485"/>
          <p:cNvSpPr>
            <a:spLocks noChangeShapeType="1"/>
          </p:cNvSpPr>
          <p:nvPr/>
        </p:nvSpPr>
        <p:spPr bwMode="auto">
          <a:xfrm>
            <a:off x="4189413" y="4464050"/>
            <a:ext cx="0" cy="228600"/>
          </a:xfrm>
          <a:prstGeom prst="line">
            <a:avLst/>
          </a:prstGeom>
          <a:noFill/>
          <a:ln w="19050">
            <a:solidFill>
              <a:srgbClr val="BF4100"/>
            </a:solidFill>
            <a:round/>
            <a:headEnd/>
            <a:tailEnd/>
          </a:ln>
        </p:spPr>
        <p:txBody>
          <a:bodyPr wrap="none" anchor="ctr"/>
          <a:lstStyle/>
          <a:p>
            <a:endParaRPr lang="en-US"/>
          </a:p>
        </p:txBody>
      </p:sp>
      <p:sp>
        <p:nvSpPr>
          <p:cNvPr id="3480" name="Freeform 486"/>
          <p:cNvSpPr>
            <a:spLocks/>
          </p:cNvSpPr>
          <p:nvPr/>
        </p:nvSpPr>
        <p:spPr bwMode="auto">
          <a:xfrm>
            <a:off x="4176713" y="4651375"/>
            <a:ext cx="26987" cy="52388"/>
          </a:xfrm>
          <a:custGeom>
            <a:avLst/>
            <a:gdLst>
              <a:gd name="T0" fmla="*/ 2147483647 w 15"/>
              <a:gd name="T1" fmla="*/ 0 h 28"/>
              <a:gd name="T2" fmla="*/ 2147483647 w 15"/>
              <a:gd name="T3" fmla="*/ 2147483647 h 28"/>
              <a:gd name="T4" fmla="*/ 0 w 15"/>
              <a:gd name="T5" fmla="*/ 0 h 28"/>
              <a:gd name="T6" fmla="*/ 2147483647 w 15"/>
              <a:gd name="T7" fmla="*/ 0 h 28"/>
              <a:gd name="T8" fmla="*/ 2147483647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4" y="0"/>
                </a:moveTo>
                <a:lnTo>
                  <a:pt x="7" y="27"/>
                </a:lnTo>
                <a:lnTo>
                  <a:pt x="0" y="0"/>
                </a:lnTo>
                <a:lnTo>
                  <a:pt x="14" y="0"/>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3481" name="Oval 487"/>
          <p:cNvSpPr>
            <a:spLocks noChangeArrowheads="1"/>
          </p:cNvSpPr>
          <p:nvPr/>
        </p:nvSpPr>
        <p:spPr bwMode="auto">
          <a:xfrm>
            <a:off x="3230563" y="4862513"/>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82" name="AutoShape 488"/>
          <p:cNvSpPr>
            <a:spLocks noChangeArrowheads="1"/>
          </p:cNvSpPr>
          <p:nvPr/>
        </p:nvSpPr>
        <p:spPr bwMode="auto">
          <a:xfrm flipV="1">
            <a:off x="3230563" y="4841875"/>
            <a:ext cx="39687"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483" name="Oval 489"/>
          <p:cNvSpPr>
            <a:spLocks noChangeArrowheads="1"/>
          </p:cNvSpPr>
          <p:nvPr/>
        </p:nvSpPr>
        <p:spPr bwMode="auto">
          <a:xfrm>
            <a:off x="3311525" y="4862513"/>
            <a:ext cx="39688"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84" name="AutoShape 490"/>
          <p:cNvSpPr>
            <a:spLocks noChangeArrowheads="1"/>
          </p:cNvSpPr>
          <p:nvPr/>
        </p:nvSpPr>
        <p:spPr bwMode="auto">
          <a:xfrm flipV="1">
            <a:off x="3311525" y="4841875"/>
            <a:ext cx="39688"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485" name="Oval 491"/>
          <p:cNvSpPr>
            <a:spLocks noChangeArrowheads="1"/>
          </p:cNvSpPr>
          <p:nvPr/>
        </p:nvSpPr>
        <p:spPr bwMode="auto">
          <a:xfrm>
            <a:off x="3270250" y="4862513"/>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86" name="AutoShape 492"/>
          <p:cNvSpPr>
            <a:spLocks noChangeArrowheads="1"/>
          </p:cNvSpPr>
          <p:nvPr/>
        </p:nvSpPr>
        <p:spPr bwMode="auto">
          <a:xfrm flipV="1">
            <a:off x="3270250" y="4841875"/>
            <a:ext cx="41275" cy="46038"/>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487" name="Oval 493"/>
          <p:cNvSpPr>
            <a:spLocks noChangeArrowheads="1"/>
          </p:cNvSpPr>
          <p:nvPr/>
        </p:nvSpPr>
        <p:spPr bwMode="auto">
          <a:xfrm>
            <a:off x="3230563" y="4916488"/>
            <a:ext cx="39687"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88" name="AutoShape 494"/>
          <p:cNvSpPr>
            <a:spLocks noChangeArrowheads="1"/>
          </p:cNvSpPr>
          <p:nvPr/>
        </p:nvSpPr>
        <p:spPr bwMode="auto">
          <a:xfrm flipV="1">
            <a:off x="3230563" y="4937125"/>
            <a:ext cx="39687"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489" name="Oval 495"/>
          <p:cNvSpPr>
            <a:spLocks noChangeArrowheads="1"/>
          </p:cNvSpPr>
          <p:nvPr/>
        </p:nvSpPr>
        <p:spPr bwMode="auto">
          <a:xfrm>
            <a:off x="3270250" y="4916488"/>
            <a:ext cx="41275"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90" name="AutoShape 496"/>
          <p:cNvSpPr>
            <a:spLocks noChangeArrowheads="1"/>
          </p:cNvSpPr>
          <p:nvPr/>
        </p:nvSpPr>
        <p:spPr bwMode="auto">
          <a:xfrm flipV="1">
            <a:off x="3270250" y="4937125"/>
            <a:ext cx="41275"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491" name="Oval 497"/>
          <p:cNvSpPr>
            <a:spLocks noChangeArrowheads="1"/>
          </p:cNvSpPr>
          <p:nvPr/>
        </p:nvSpPr>
        <p:spPr bwMode="auto">
          <a:xfrm>
            <a:off x="3311525" y="4916488"/>
            <a:ext cx="39688" cy="46037"/>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92" name="AutoShape 498"/>
          <p:cNvSpPr>
            <a:spLocks noChangeArrowheads="1"/>
          </p:cNvSpPr>
          <p:nvPr/>
        </p:nvSpPr>
        <p:spPr bwMode="auto">
          <a:xfrm flipV="1">
            <a:off x="3311525" y="4937125"/>
            <a:ext cx="39688" cy="47625"/>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493" name="Line 499"/>
          <p:cNvSpPr>
            <a:spLocks noChangeShapeType="1"/>
          </p:cNvSpPr>
          <p:nvPr/>
        </p:nvSpPr>
        <p:spPr bwMode="auto">
          <a:xfrm flipV="1">
            <a:off x="3254375" y="4824413"/>
            <a:ext cx="114300" cy="160337"/>
          </a:xfrm>
          <a:prstGeom prst="line">
            <a:avLst/>
          </a:prstGeom>
          <a:noFill/>
          <a:ln w="9525">
            <a:solidFill>
              <a:srgbClr val="BF4100"/>
            </a:solidFill>
            <a:round/>
            <a:headEnd/>
            <a:tailEnd/>
          </a:ln>
        </p:spPr>
        <p:txBody>
          <a:bodyPr wrap="none" anchor="ctr"/>
          <a:lstStyle/>
          <a:p>
            <a:endParaRPr lang="en-US"/>
          </a:p>
        </p:txBody>
      </p:sp>
      <p:sp>
        <p:nvSpPr>
          <p:cNvPr id="3494" name="Freeform 500"/>
          <p:cNvSpPr>
            <a:spLocks/>
          </p:cNvSpPr>
          <p:nvPr/>
        </p:nvSpPr>
        <p:spPr bwMode="auto">
          <a:xfrm>
            <a:off x="3335338" y="4814888"/>
            <a:ext cx="41275" cy="50800"/>
          </a:xfrm>
          <a:custGeom>
            <a:avLst/>
            <a:gdLst>
              <a:gd name="T0" fmla="*/ 0 w 23"/>
              <a:gd name="T1" fmla="*/ 2147483647 h 27"/>
              <a:gd name="T2" fmla="*/ 2147483647 w 23"/>
              <a:gd name="T3" fmla="*/ 0 h 27"/>
              <a:gd name="T4" fmla="*/ 2147483647 w 23"/>
              <a:gd name="T5" fmla="*/ 2147483647 h 27"/>
              <a:gd name="T6" fmla="*/ 0 w 23"/>
              <a:gd name="T7" fmla="*/ 2147483647 h 27"/>
              <a:gd name="T8" fmla="*/ 0 w 23"/>
              <a:gd name="T9" fmla="*/ 2147483647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18"/>
                </a:moveTo>
                <a:lnTo>
                  <a:pt x="22" y="0"/>
                </a:lnTo>
                <a:lnTo>
                  <a:pt x="11" y="26"/>
                </a:lnTo>
                <a:lnTo>
                  <a:pt x="0" y="18"/>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3495" name="Line 501"/>
          <p:cNvSpPr>
            <a:spLocks noChangeShapeType="1"/>
          </p:cNvSpPr>
          <p:nvPr/>
        </p:nvSpPr>
        <p:spPr bwMode="auto">
          <a:xfrm>
            <a:off x="3309938" y="4648200"/>
            <a:ext cx="0" cy="236538"/>
          </a:xfrm>
          <a:prstGeom prst="line">
            <a:avLst/>
          </a:prstGeom>
          <a:noFill/>
          <a:ln w="19050">
            <a:solidFill>
              <a:srgbClr val="BF4100"/>
            </a:solidFill>
            <a:round/>
            <a:headEnd/>
            <a:tailEnd/>
          </a:ln>
        </p:spPr>
        <p:txBody>
          <a:bodyPr wrap="none" anchor="ctr"/>
          <a:lstStyle/>
          <a:p>
            <a:endParaRPr lang="en-US"/>
          </a:p>
        </p:txBody>
      </p:sp>
      <p:sp>
        <p:nvSpPr>
          <p:cNvPr id="3496" name="Line 502"/>
          <p:cNvSpPr>
            <a:spLocks noChangeShapeType="1"/>
          </p:cNvSpPr>
          <p:nvPr/>
        </p:nvSpPr>
        <p:spPr bwMode="auto">
          <a:xfrm>
            <a:off x="3311525" y="5230813"/>
            <a:ext cx="0" cy="130175"/>
          </a:xfrm>
          <a:prstGeom prst="line">
            <a:avLst/>
          </a:prstGeom>
          <a:noFill/>
          <a:ln w="19050">
            <a:solidFill>
              <a:srgbClr val="BF4100"/>
            </a:solidFill>
            <a:round/>
            <a:headEnd/>
            <a:tailEnd/>
          </a:ln>
        </p:spPr>
        <p:txBody>
          <a:bodyPr wrap="none" anchor="ctr"/>
          <a:lstStyle/>
          <a:p>
            <a:endParaRPr lang="en-US"/>
          </a:p>
        </p:txBody>
      </p:sp>
      <p:sp>
        <p:nvSpPr>
          <p:cNvPr id="3497" name="Oval 503"/>
          <p:cNvSpPr>
            <a:spLocks noChangeArrowheads="1"/>
          </p:cNvSpPr>
          <p:nvPr/>
        </p:nvSpPr>
        <p:spPr bwMode="auto">
          <a:xfrm>
            <a:off x="3259138" y="5087938"/>
            <a:ext cx="114300" cy="11906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498" name="AutoShape 504"/>
          <p:cNvSpPr>
            <a:spLocks noChangeArrowheads="1"/>
          </p:cNvSpPr>
          <p:nvPr/>
        </p:nvSpPr>
        <p:spPr bwMode="auto">
          <a:xfrm flipV="1">
            <a:off x="3205163" y="5087938"/>
            <a:ext cx="117475" cy="127000"/>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499" name="Oval 505"/>
          <p:cNvSpPr>
            <a:spLocks noChangeArrowheads="1"/>
          </p:cNvSpPr>
          <p:nvPr/>
        </p:nvSpPr>
        <p:spPr bwMode="auto">
          <a:xfrm>
            <a:off x="3294063" y="5191125"/>
            <a:ext cx="44450" cy="38100"/>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00" name="Oval 506"/>
          <p:cNvSpPr>
            <a:spLocks noChangeArrowheads="1"/>
          </p:cNvSpPr>
          <p:nvPr/>
        </p:nvSpPr>
        <p:spPr bwMode="auto">
          <a:xfrm>
            <a:off x="3294063" y="5068888"/>
            <a:ext cx="44450" cy="36512"/>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01" name="Line 507"/>
          <p:cNvSpPr>
            <a:spLocks noChangeShapeType="1"/>
          </p:cNvSpPr>
          <p:nvPr/>
        </p:nvSpPr>
        <p:spPr bwMode="auto">
          <a:xfrm>
            <a:off x="3311525" y="4938713"/>
            <a:ext cx="0" cy="130175"/>
          </a:xfrm>
          <a:prstGeom prst="line">
            <a:avLst/>
          </a:prstGeom>
          <a:noFill/>
          <a:ln w="19050">
            <a:solidFill>
              <a:srgbClr val="BF4100"/>
            </a:solidFill>
            <a:round/>
            <a:headEnd/>
            <a:tailEnd/>
          </a:ln>
        </p:spPr>
        <p:txBody>
          <a:bodyPr wrap="none" anchor="ctr"/>
          <a:lstStyle/>
          <a:p>
            <a:endParaRPr lang="en-US"/>
          </a:p>
        </p:txBody>
      </p:sp>
      <p:sp>
        <p:nvSpPr>
          <p:cNvPr id="3502" name="Oval 508"/>
          <p:cNvSpPr>
            <a:spLocks noChangeArrowheads="1"/>
          </p:cNvSpPr>
          <p:nvPr/>
        </p:nvSpPr>
        <p:spPr bwMode="auto">
          <a:xfrm>
            <a:off x="3517900" y="4864100"/>
            <a:ext cx="38100"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03" name="AutoShape 509"/>
          <p:cNvSpPr>
            <a:spLocks noChangeArrowheads="1"/>
          </p:cNvSpPr>
          <p:nvPr/>
        </p:nvSpPr>
        <p:spPr bwMode="auto">
          <a:xfrm flipV="1">
            <a:off x="3517900" y="4843463"/>
            <a:ext cx="38100"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04" name="Oval 510"/>
          <p:cNvSpPr>
            <a:spLocks noChangeArrowheads="1"/>
          </p:cNvSpPr>
          <p:nvPr/>
        </p:nvSpPr>
        <p:spPr bwMode="auto">
          <a:xfrm>
            <a:off x="3597275" y="4864100"/>
            <a:ext cx="39688"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05" name="AutoShape 511"/>
          <p:cNvSpPr>
            <a:spLocks noChangeArrowheads="1"/>
          </p:cNvSpPr>
          <p:nvPr/>
        </p:nvSpPr>
        <p:spPr bwMode="auto">
          <a:xfrm flipV="1">
            <a:off x="3595688" y="484346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06" name="Oval 512"/>
          <p:cNvSpPr>
            <a:spLocks noChangeArrowheads="1"/>
          </p:cNvSpPr>
          <p:nvPr/>
        </p:nvSpPr>
        <p:spPr bwMode="auto">
          <a:xfrm>
            <a:off x="3559175" y="4864100"/>
            <a:ext cx="38100" cy="46038"/>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07" name="AutoShape 513"/>
          <p:cNvSpPr>
            <a:spLocks noChangeArrowheads="1"/>
          </p:cNvSpPr>
          <p:nvPr/>
        </p:nvSpPr>
        <p:spPr bwMode="auto">
          <a:xfrm flipV="1">
            <a:off x="3556000" y="484346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08" name="Oval 514"/>
          <p:cNvSpPr>
            <a:spLocks noChangeArrowheads="1"/>
          </p:cNvSpPr>
          <p:nvPr/>
        </p:nvSpPr>
        <p:spPr bwMode="auto">
          <a:xfrm>
            <a:off x="3517900" y="4918075"/>
            <a:ext cx="38100"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09" name="AutoShape 515"/>
          <p:cNvSpPr>
            <a:spLocks noChangeArrowheads="1"/>
          </p:cNvSpPr>
          <p:nvPr/>
        </p:nvSpPr>
        <p:spPr bwMode="auto">
          <a:xfrm flipV="1">
            <a:off x="3517900" y="4938713"/>
            <a:ext cx="38100"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10" name="Oval 516"/>
          <p:cNvSpPr>
            <a:spLocks noChangeArrowheads="1"/>
          </p:cNvSpPr>
          <p:nvPr/>
        </p:nvSpPr>
        <p:spPr bwMode="auto">
          <a:xfrm>
            <a:off x="3559175" y="4918075"/>
            <a:ext cx="38100"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11" name="AutoShape 517"/>
          <p:cNvSpPr>
            <a:spLocks noChangeArrowheads="1"/>
          </p:cNvSpPr>
          <p:nvPr/>
        </p:nvSpPr>
        <p:spPr bwMode="auto">
          <a:xfrm flipV="1">
            <a:off x="3556000" y="493871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12" name="Oval 518"/>
          <p:cNvSpPr>
            <a:spLocks noChangeArrowheads="1"/>
          </p:cNvSpPr>
          <p:nvPr/>
        </p:nvSpPr>
        <p:spPr bwMode="auto">
          <a:xfrm>
            <a:off x="3597275" y="4918075"/>
            <a:ext cx="39688"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13" name="AutoShape 519"/>
          <p:cNvSpPr>
            <a:spLocks noChangeArrowheads="1"/>
          </p:cNvSpPr>
          <p:nvPr/>
        </p:nvSpPr>
        <p:spPr bwMode="auto">
          <a:xfrm flipV="1">
            <a:off x="3595688" y="4938713"/>
            <a:ext cx="41275"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14" name="Oval 520"/>
          <p:cNvSpPr>
            <a:spLocks noChangeArrowheads="1"/>
          </p:cNvSpPr>
          <p:nvPr/>
        </p:nvSpPr>
        <p:spPr bwMode="auto">
          <a:xfrm>
            <a:off x="3635375" y="4918075"/>
            <a:ext cx="39688" cy="476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15" name="AutoShape 521"/>
          <p:cNvSpPr>
            <a:spLocks noChangeArrowheads="1"/>
          </p:cNvSpPr>
          <p:nvPr/>
        </p:nvSpPr>
        <p:spPr bwMode="auto">
          <a:xfrm flipV="1">
            <a:off x="3635375" y="4938713"/>
            <a:ext cx="39688" cy="46037"/>
          </a:xfrm>
          <a:prstGeom prst="roundRect">
            <a:avLst>
              <a:gd name="adj" fmla="val 0"/>
            </a:avLst>
          </a:prstGeom>
          <a:solidFill>
            <a:srgbClr val="FFFFFF"/>
          </a:solidFill>
          <a:ln w="19050">
            <a:solidFill>
              <a:srgbClr val="FFFFFF"/>
            </a:solidFill>
            <a:round/>
            <a:headEnd/>
            <a:tailEnd/>
          </a:ln>
        </p:spPr>
        <p:txBody>
          <a:bodyPr wrap="none" anchor="ctr"/>
          <a:lstStyle/>
          <a:p>
            <a:endParaRPr lang="en-US"/>
          </a:p>
        </p:txBody>
      </p:sp>
      <p:sp>
        <p:nvSpPr>
          <p:cNvPr id="3516" name="Line 522"/>
          <p:cNvSpPr>
            <a:spLocks noChangeShapeType="1"/>
          </p:cNvSpPr>
          <p:nvPr/>
        </p:nvSpPr>
        <p:spPr bwMode="auto">
          <a:xfrm flipV="1">
            <a:off x="3540125" y="4826000"/>
            <a:ext cx="114300" cy="160338"/>
          </a:xfrm>
          <a:prstGeom prst="line">
            <a:avLst/>
          </a:prstGeom>
          <a:noFill/>
          <a:ln w="9525">
            <a:solidFill>
              <a:srgbClr val="BF4100"/>
            </a:solidFill>
            <a:round/>
            <a:headEnd/>
            <a:tailEnd/>
          </a:ln>
        </p:spPr>
        <p:txBody>
          <a:bodyPr wrap="none" anchor="ctr"/>
          <a:lstStyle/>
          <a:p>
            <a:endParaRPr lang="en-US"/>
          </a:p>
        </p:txBody>
      </p:sp>
      <p:sp>
        <p:nvSpPr>
          <p:cNvPr id="3517" name="Freeform 523"/>
          <p:cNvSpPr>
            <a:spLocks/>
          </p:cNvSpPr>
          <p:nvPr/>
        </p:nvSpPr>
        <p:spPr bwMode="auto">
          <a:xfrm>
            <a:off x="3621088" y="4818063"/>
            <a:ext cx="41275" cy="49212"/>
          </a:xfrm>
          <a:custGeom>
            <a:avLst/>
            <a:gdLst>
              <a:gd name="T0" fmla="*/ 0 w 23"/>
              <a:gd name="T1" fmla="*/ 2147483647 h 27"/>
              <a:gd name="T2" fmla="*/ 2147483647 w 23"/>
              <a:gd name="T3" fmla="*/ 0 h 27"/>
              <a:gd name="T4" fmla="*/ 2147483647 w 23"/>
              <a:gd name="T5" fmla="*/ 2147483647 h 27"/>
              <a:gd name="T6" fmla="*/ 0 w 23"/>
              <a:gd name="T7" fmla="*/ 2147483647 h 27"/>
              <a:gd name="T8" fmla="*/ 0 w 23"/>
              <a:gd name="T9" fmla="*/ 2147483647 h 27"/>
              <a:gd name="T10" fmla="*/ 0 60000 65536"/>
              <a:gd name="T11" fmla="*/ 0 60000 65536"/>
              <a:gd name="T12" fmla="*/ 0 60000 65536"/>
              <a:gd name="T13" fmla="*/ 0 60000 65536"/>
              <a:gd name="T14" fmla="*/ 0 60000 65536"/>
              <a:gd name="T15" fmla="*/ 0 w 23"/>
              <a:gd name="T16" fmla="*/ 0 h 27"/>
              <a:gd name="T17" fmla="*/ 23 w 23"/>
              <a:gd name="T18" fmla="*/ 27 h 27"/>
            </a:gdLst>
            <a:ahLst/>
            <a:cxnLst>
              <a:cxn ang="T10">
                <a:pos x="T0" y="T1"/>
              </a:cxn>
              <a:cxn ang="T11">
                <a:pos x="T2" y="T3"/>
              </a:cxn>
              <a:cxn ang="T12">
                <a:pos x="T4" y="T5"/>
              </a:cxn>
              <a:cxn ang="T13">
                <a:pos x="T6" y="T7"/>
              </a:cxn>
              <a:cxn ang="T14">
                <a:pos x="T8" y="T9"/>
              </a:cxn>
            </a:cxnLst>
            <a:rect l="T15" t="T16" r="T17" b="T18"/>
            <a:pathLst>
              <a:path w="23" h="27">
                <a:moveTo>
                  <a:pt x="0" y="18"/>
                </a:moveTo>
                <a:lnTo>
                  <a:pt x="22" y="0"/>
                </a:lnTo>
                <a:lnTo>
                  <a:pt x="11" y="26"/>
                </a:lnTo>
                <a:lnTo>
                  <a:pt x="0" y="18"/>
                </a:lnTo>
              </a:path>
            </a:pathLst>
          </a:custGeom>
          <a:solidFill>
            <a:srgbClr val="BF4100"/>
          </a:solidFill>
          <a:ln w="9525" cap="flat" cmpd="sng">
            <a:solidFill>
              <a:srgbClr val="BF4100"/>
            </a:solidFill>
            <a:prstDash val="solid"/>
            <a:round/>
            <a:headEnd type="none" w="med" len="med"/>
            <a:tailEnd type="none" w="med" len="med"/>
          </a:ln>
        </p:spPr>
        <p:txBody>
          <a:bodyPr/>
          <a:lstStyle/>
          <a:p>
            <a:endParaRPr lang="en-US"/>
          </a:p>
        </p:txBody>
      </p:sp>
      <p:sp>
        <p:nvSpPr>
          <p:cNvPr id="3518" name="Line 524"/>
          <p:cNvSpPr>
            <a:spLocks noChangeShapeType="1"/>
          </p:cNvSpPr>
          <p:nvPr/>
        </p:nvSpPr>
        <p:spPr bwMode="auto">
          <a:xfrm>
            <a:off x="3595688" y="4649788"/>
            <a:ext cx="0" cy="238125"/>
          </a:xfrm>
          <a:prstGeom prst="line">
            <a:avLst/>
          </a:prstGeom>
          <a:noFill/>
          <a:ln w="19050">
            <a:solidFill>
              <a:srgbClr val="BF4100"/>
            </a:solidFill>
            <a:round/>
            <a:headEnd/>
            <a:tailEnd/>
          </a:ln>
        </p:spPr>
        <p:txBody>
          <a:bodyPr wrap="none" anchor="ctr"/>
          <a:lstStyle/>
          <a:p>
            <a:endParaRPr lang="en-US"/>
          </a:p>
        </p:txBody>
      </p:sp>
      <p:sp>
        <p:nvSpPr>
          <p:cNvPr id="3519" name="Line 525"/>
          <p:cNvSpPr>
            <a:spLocks noChangeShapeType="1"/>
          </p:cNvSpPr>
          <p:nvPr/>
        </p:nvSpPr>
        <p:spPr bwMode="auto">
          <a:xfrm>
            <a:off x="3595688" y="5230813"/>
            <a:ext cx="0" cy="130175"/>
          </a:xfrm>
          <a:prstGeom prst="line">
            <a:avLst/>
          </a:prstGeom>
          <a:noFill/>
          <a:ln w="19050">
            <a:solidFill>
              <a:srgbClr val="BF4100"/>
            </a:solidFill>
            <a:round/>
            <a:headEnd/>
            <a:tailEnd/>
          </a:ln>
        </p:spPr>
        <p:txBody>
          <a:bodyPr wrap="none" anchor="ctr"/>
          <a:lstStyle/>
          <a:p>
            <a:endParaRPr lang="en-US"/>
          </a:p>
        </p:txBody>
      </p:sp>
      <p:sp>
        <p:nvSpPr>
          <p:cNvPr id="3520" name="Oval 526"/>
          <p:cNvSpPr>
            <a:spLocks noChangeArrowheads="1"/>
          </p:cNvSpPr>
          <p:nvPr/>
        </p:nvSpPr>
        <p:spPr bwMode="auto">
          <a:xfrm>
            <a:off x="3544888" y="5089525"/>
            <a:ext cx="115887" cy="119063"/>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21" name="AutoShape 527"/>
          <p:cNvSpPr>
            <a:spLocks noChangeArrowheads="1"/>
          </p:cNvSpPr>
          <p:nvPr/>
        </p:nvSpPr>
        <p:spPr bwMode="auto">
          <a:xfrm flipV="1">
            <a:off x="3490913" y="5089525"/>
            <a:ext cx="115887" cy="128588"/>
          </a:xfrm>
          <a:prstGeom prst="roundRect">
            <a:avLst>
              <a:gd name="adj" fmla="val 0"/>
            </a:avLst>
          </a:prstGeom>
          <a:solidFill>
            <a:srgbClr val="FFFFFF"/>
          </a:solidFill>
          <a:ln w="9525">
            <a:solidFill>
              <a:srgbClr val="FFFFFF"/>
            </a:solidFill>
            <a:round/>
            <a:headEnd/>
            <a:tailEnd/>
          </a:ln>
        </p:spPr>
        <p:txBody>
          <a:bodyPr wrap="none" anchor="ctr"/>
          <a:lstStyle/>
          <a:p>
            <a:endParaRPr lang="en-US"/>
          </a:p>
        </p:txBody>
      </p:sp>
      <p:sp>
        <p:nvSpPr>
          <p:cNvPr id="3522" name="Oval 528"/>
          <p:cNvSpPr>
            <a:spLocks noChangeArrowheads="1"/>
          </p:cNvSpPr>
          <p:nvPr/>
        </p:nvSpPr>
        <p:spPr bwMode="auto">
          <a:xfrm>
            <a:off x="3578225" y="5195888"/>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23" name="Oval 529"/>
          <p:cNvSpPr>
            <a:spLocks noChangeArrowheads="1"/>
          </p:cNvSpPr>
          <p:nvPr/>
        </p:nvSpPr>
        <p:spPr bwMode="auto">
          <a:xfrm>
            <a:off x="3578225" y="5072063"/>
            <a:ext cx="44450" cy="34925"/>
          </a:xfrm>
          <a:prstGeom prst="ellipse">
            <a:avLst/>
          </a:prstGeom>
          <a:solidFill>
            <a:srgbClr val="FFFFFF"/>
          </a:solidFill>
          <a:ln w="19050">
            <a:solidFill>
              <a:srgbClr val="BF4100"/>
            </a:solidFill>
            <a:round/>
            <a:headEnd/>
            <a:tailEnd/>
          </a:ln>
        </p:spPr>
        <p:txBody>
          <a:bodyPr wrap="none" anchor="ctr"/>
          <a:lstStyle/>
          <a:p>
            <a:endParaRPr lang="en-US"/>
          </a:p>
        </p:txBody>
      </p:sp>
      <p:sp>
        <p:nvSpPr>
          <p:cNvPr id="3524" name="Line 530"/>
          <p:cNvSpPr>
            <a:spLocks noChangeShapeType="1"/>
          </p:cNvSpPr>
          <p:nvPr/>
        </p:nvSpPr>
        <p:spPr bwMode="auto">
          <a:xfrm>
            <a:off x="3597275" y="4941888"/>
            <a:ext cx="0" cy="130175"/>
          </a:xfrm>
          <a:prstGeom prst="line">
            <a:avLst/>
          </a:prstGeom>
          <a:noFill/>
          <a:ln w="19050">
            <a:solidFill>
              <a:srgbClr val="BF4100"/>
            </a:solidFill>
            <a:round/>
            <a:headEnd/>
            <a:tailEnd/>
          </a:ln>
        </p:spPr>
        <p:txBody>
          <a:bodyPr wrap="none" anchor="ctr"/>
          <a:lstStyle/>
          <a:p>
            <a:endParaRPr lang="en-US"/>
          </a:p>
        </p:txBody>
      </p:sp>
      <p:sp>
        <p:nvSpPr>
          <p:cNvPr id="3525" name="Line 531"/>
          <p:cNvSpPr>
            <a:spLocks noChangeShapeType="1"/>
          </p:cNvSpPr>
          <p:nvPr/>
        </p:nvSpPr>
        <p:spPr bwMode="auto">
          <a:xfrm>
            <a:off x="2957513" y="5143500"/>
            <a:ext cx="3175" cy="0"/>
          </a:xfrm>
          <a:prstGeom prst="line">
            <a:avLst/>
          </a:prstGeom>
          <a:noFill/>
          <a:ln w="9525">
            <a:solidFill>
              <a:srgbClr val="000000"/>
            </a:solidFill>
            <a:round/>
            <a:headEnd/>
            <a:tailEnd/>
          </a:ln>
        </p:spPr>
        <p:txBody>
          <a:bodyPr wrap="none" anchor="ctr"/>
          <a:lstStyle/>
          <a:p>
            <a:endParaRPr lang="en-US"/>
          </a:p>
        </p:txBody>
      </p:sp>
      <p:sp>
        <p:nvSpPr>
          <p:cNvPr id="3526" name="Line 532"/>
          <p:cNvSpPr>
            <a:spLocks noChangeShapeType="1"/>
          </p:cNvSpPr>
          <p:nvPr/>
        </p:nvSpPr>
        <p:spPr bwMode="auto">
          <a:xfrm>
            <a:off x="3363913" y="5143500"/>
            <a:ext cx="3175" cy="0"/>
          </a:xfrm>
          <a:prstGeom prst="line">
            <a:avLst/>
          </a:prstGeom>
          <a:noFill/>
          <a:ln w="9525">
            <a:solidFill>
              <a:srgbClr val="000000"/>
            </a:solidFill>
            <a:round/>
            <a:headEnd/>
            <a:tailEnd/>
          </a:ln>
        </p:spPr>
        <p:txBody>
          <a:bodyPr wrap="none" anchor="ctr"/>
          <a:lstStyle/>
          <a:p>
            <a:endParaRPr lang="en-US"/>
          </a:p>
        </p:txBody>
      </p:sp>
      <p:sp>
        <p:nvSpPr>
          <p:cNvPr id="3527" name="Line 533"/>
          <p:cNvSpPr>
            <a:spLocks noChangeShapeType="1"/>
          </p:cNvSpPr>
          <p:nvPr/>
        </p:nvSpPr>
        <p:spPr bwMode="auto">
          <a:xfrm>
            <a:off x="3376613" y="5143500"/>
            <a:ext cx="0" cy="0"/>
          </a:xfrm>
          <a:prstGeom prst="line">
            <a:avLst/>
          </a:prstGeom>
          <a:noFill/>
          <a:ln w="9525">
            <a:solidFill>
              <a:srgbClr val="000000"/>
            </a:solidFill>
            <a:round/>
            <a:headEnd/>
            <a:tailEnd/>
          </a:ln>
        </p:spPr>
        <p:txBody>
          <a:bodyPr wrap="none" anchor="ctr"/>
          <a:lstStyle/>
          <a:p>
            <a:endParaRPr lang="en-US"/>
          </a:p>
        </p:txBody>
      </p:sp>
      <p:sp>
        <p:nvSpPr>
          <p:cNvPr id="3528" name="Line 534"/>
          <p:cNvSpPr>
            <a:spLocks noChangeShapeType="1"/>
          </p:cNvSpPr>
          <p:nvPr/>
        </p:nvSpPr>
        <p:spPr bwMode="auto">
          <a:xfrm>
            <a:off x="3376613" y="5143500"/>
            <a:ext cx="0" cy="0"/>
          </a:xfrm>
          <a:prstGeom prst="line">
            <a:avLst/>
          </a:prstGeom>
          <a:noFill/>
          <a:ln w="9525">
            <a:solidFill>
              <a:srgbClr val="000000"/>
            </a:solidFill>
            <a:round/>
            <a:headEnd/>
            <a:tailEnd/>
          </a:ln>
        </p:spPr>
        <p:txBody>
          <a:bodyPr wrap="none" anchor="ctr"/>
          <a:lstStyle/>
          <a:p>
            <a:endParaRPr lang="en-US"/>
          </a:p>
        </p:txBody>
      </p:sp>
      <p:sp>
        <p:nvSpPr>
          <p:cNvPr id="3529" name="Text Box 535"/>
          <p:cNvSpPr txBox="1">
            <a:spLocks noChangeArrowheads="1"/>
          </p:cNvSpPr>
          <p:nvPr/>
        </p:nvSpPr>
        <p:spPr bwMode="auto">
          <a:xfrm>
            <a:off x="3190875" y="3575050"/>
            <a:ext cx="293688"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a:t>
            </a:r>
            <a:r>
              <a:rPr lang="en-US" sz="700" b="1"/>
              <a:t> </a:t>
            </a:r>
            <a:endParaRPr lang="en-US" sz="2400">
              <a:latin typeface="Times New Roman" pitchFamily="18" charset="0"/>
            </a:endParaRPr>
          </a:p>
        </p:txBody>
      </p:sp>
      <p:sp>
        <p:nvSpPr>
          <p:cNvPr id="3530" name="Text Box 536"/>
          <p:cNvSpPr txBox="1">
            <a:spLocks noChangeArrowheads="1"/>
          </p:cNvSpPr>
          <p:nvPr/>
        </p:nvSpPr>
        <p:spPr bwMode="auto">
          <a:xfrm>
            <a:off x="2890838" y="5199063"/>
            <a:ext cx="457200" cy="1428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1AY1A</a:t>
            </a:r>
          </a:p>
        </p:txBody>
      </p:sp>
      <p:sp>
        <p:nvSpPr>
          <p:cNvPr id="3531" name="Text Box 537"/>
          <p:cNvSpPr txBox="1">
            <a:spLocks noChangeArrowheads="1"/>
          </p:cNvSpPr>
          <p:nvPr/>
        </p:nvSpPr>
        <p:spPr bwMode="auto">
          <a:xfrm>
            <a:off x="3619500" y="5213350"/>
            <a:ext cx="441325" cy="1111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1AY2A</a:t>
            </a:r>
          </a:p>
        </p:txBody>
      </p:sp>
      <p:sp>
        <p:nvSpPr>
          <p:cNvPr id="3532" name="Text Box 538"/>
          <p:cNvSpPr txBox="1">
            <a:spLocks noChangeArrowheads="1"/>
          </p:cNvSpPr>
          <p:nvPr/>
        </p:nvSpPr>
        <p:spPr bwMode="auto">
          <a:xfrm>
            <a:off x="3000375" y="4121150"/>
            <a:ext cx="390525"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1AD11</a:t>
            </a:r>
          </a:p>
        </p:txBody>
      </p:sp>
      <p:sp>
        <p:nvSpPr>
          <p:cNvPr id="3533" name="Text Box 539"/>
          <p:cNvSpPr txBox="1">
            <a:spLocks noChangeArrowheads="1"/>
          </p:cNvSpPr>
          <p:nvPr/>
        </p:nvSpPr>
        <p:spPr bwMode="auto">
          <a:xfrm>
            <a:off x="3502025" y="4125913"/>
            <a:ext cx="403225" cy="1254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1AD12</a:t>
            </a:r>
          </a:p>
        </p:txBody>
      </p:sp>
      <p:sp>
        <p:nvSpPr>
          <p:cNvPr id="3534" name="Text Box 540"/>
          <p:cNvSpPr txBox="1">
            <a:spLocks noChangeArrowheads="1"/>
          </p:cNvSpPr>
          <p:nvPr/>
        </p:nvSpPr>
        <p:spPr bwMode="auto">
          <a:xfrm>
            <a:off x="4168775" y="4117975"/>
            <a:ext cx="463550" cy="12858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1AD1M</a:t>
            </a:r>
          </a:p>
        </p:txBody>
      </p:sp>
      <p:sp>
        <p:nvSpPr>
          <p:cNvPr id="3535" name="Text Box 541"/>
          <p:cNvSpPr txBox="1">
            <a:spLocks noChangeArrowheads="1"/>
          </p:cNvSpPr>
          <p:nvPr/>
        </p:nvSpPr>
        <p:spPr bwMode="auto">
          <a:xfrm>
            <a:off x="4203700" y="2890838"/>
            <a:ext cx="414338" cy="112712"/>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1AD1B</a:t>
            </a:r>
          </a:p>
        </p:txBody>
      </p:sp>
      <p:sp>
        <p:nvSpPr>
          <p:cNvPr id="3536" name="Text Box 542"/>
          <p:cNvSpPr txBox="1">
            <a:spLocks noChangeArrowheads="1"/>
          </p:cNvSpPr>
          <p:nvPr/>
        </p:nvSpPr>
        <p:spPr bwMode="auto">
          <a:xfrm>
            <a:off x="2724150" y="4770438"/>
            <a:ext cx="360363"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1AD1I1</a:t>
            </a:r>
            <a:endParaRPr lang="en-US" sz="2400">
              <a:latin typeface="Times New Roman" pitchFamily="18" charset="0"/>
            </a:endParaRPr>
          </a:p>
        </p:txBody>
      </p:sp>
      <p:sp>
        <p:nvSpPr>
          <p:cNvPr id="3537" name="Text Box 543"/>
          <p:cNvSpPr txBox="1">
            <a:spLocks noChangeArrowheads="1"/>
          </p:cNvSpPr>
          <p:nvPr/>
        </p:nvSpPr>
        <p:spPr bwMode="auto">
          <a:xfrm>
            <a:off x="3897313" y="4775200"/>
            <a:ext cx="419100"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1AD1I11</a:t>
            </a:r>
            <a:endParaRPr lang="en-US" sz="2400">
              <a:latin typeface="Times New Roman" pitchFamily="18" charset="0"/>
            </a:endParaRPr>
          </a:p>
        </p:txBody>
      </p:sp>
      <p:sp>
        <p:nvSpPr>
          <p:cNvPr id="3538" name="AutoShape 544"/>
          <p:cNvSpPr>
            <a:spLocks noChangeArrowheads="1"/>
          </p:cNvSpPr>
          <p:nvPr/>
        </p:nvSpPr>
        <p:spPr bwMode="auto">
          <a:xfrm>
            <a:off x="3455988" y="2886075"/>
            <a:ext cx="420687" cy="300038"/>
          </a:xfrm>
          <a:prstGeom prst="roundRect">
            <a:avLst>
              <a:gd name="adj" fmla="val 14921"/>
            </a:avLst>
          </a:prstGeom>
          <a:solidFill>
            <a:srgbClr val="BF4100"/>
          </a:solidFill>
          <a:ln w="9525">
            <a:solidFill>
              <a:srgbClr val="BF4100"/>
            </a:solidFill>
            <a:round/>
            <a:headEnd/>
            <a:tailEnd/>
          </a:ln>
        </p:spPr>
        <p:txBody>
          <a:bodyPr wrap="none" anchor="ctr"/>
          <a:lstStyle/>
          <a:p>
            <a:endParaRPr lang="en-US"/>
          </a:p>
        </p:txBody>
      </p:sp>
      <p:sp>
        <p:nvSpPr>
          <p:cNvPr id="3539" name="Text Box 545"/>
          <p:cNvSpPr txBox="1">
            <a:spLocks noChangeArrowheads="1"/>
          </p:cNvSpPr>
          <p:nvPr/>
        </p:nvSpPr>
        <p:spPr bwMode="auto">
          <a:xfrm>
            <a:off x="3468688" y="2981325"/>
            <a:ext cx="427037" cy="125413"/>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1AD1CA</a:t>
            </a:r>
            <a:endParaRPr lang="en-US" sz="2400">
              <a:latin typeface="Times New Roman" pitchFamily="18" charset="0"/>
            </a:endParaRPr>
          </a:p>
        </p:txBody>
      </p:sp>
      <p:sp>
        <p:nvSpPr>
          <p:cNvPr id="3540" name="AutoShape 546"/>
          <p:cNvSpPr>
            <a:spLocks noChangeArrowheads="1"/>
          </p:cNvSpPr>
          <p:nvPr/>
        </p:nvSpPr>
        <p:spPr bwMode="auto">
          <a:xfrm>
            <a:off x="2711450" y="2897188"/>
            <a:ext cx="420688" cy="300037"/>
          </a:xfrm>
          <a:prstGeom prst="roundRect">
            <a:avLst>
              <a:gd name="adj" fmla="val 14921"/>
            </a:avLst>
          </a:prstGeom>
          <a:solidFill>
            <a:srgbClr val="BF4100"/>
          </a:solidFill>
          <a:ln w="9525">
            <a:solidFill>
              <a:srgbClr val="BF4100"/>
            </a:solidFill>
            <a:round/>
            <a:headEnd/>
            <a:tailEnd/>
          </a:ln>
        </p:spPr>
        <p:txBody>
          <a:bodyPr wrap="none" anchor="ctr"/>
          <a:lstStyle/>
          <a:p>
            <a:endParaRPr lang="en-US"/>
          </a:p>
        </p:txBody>
      </p:sp>
      <p:sp>
        <p:nvSpPr>
          <p:cNvPr id="3541" name="Text Box 547"/>
          <p:cNvSpPr txBox="1">
            <a:spLocks noChangeArrowheads="1"/>
          </p:cNvSpPr>
          <p:nvPr/>
        </p:nvSpPr>
        <p:spPr bwMode="auto">
          <a:xfrm>
            <a:off x="2720975" y="2987675"/>
            <a:ext cx="423863"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1AD1CB</a:t>
            </a:r>
            <a:endParaRPr lang="en-US" sz="2400">
              <a:latin typeface="Times New Roman" pitchFamily="18" charset="0"/>
            </a:endParaRPr>
          </a:p>
        </p:txBody>
      </p:sp>
      <p:sp>
        <p:nvSpPr>
          <p:cNvPr id="3542" name="Text Box 548"/>
          <p:cNvSpPr txBox="1">
            <a:spLocks noChangeArrowheads="1"/>
          </p:cNvSpPr>
          <p:nvPr/>
        </p:nvSpPr>
        <p:spPr bwMode="auto">
          <a:xfrm>
            <a:off x="3122613" y="4516438"/>
            <a:ext cx="338137" cy="1428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1ABC</a:t>
            </a:r>
          </a:p>
        </p:txBody>
      </p:sp>
      <p:sp>
        <p:nvSpPr>
          <p:cNvPr id="3543" name="Text Box 549"/>
          <p:cNvSpPr txBox="1">
            <a:spLocks noChangeArrowheads="1"/>
          </p:cNvSpPr>
          <p:nvPr/>
        </p:nvSpPr>
        <p:spPr bwMode="auto">
          <a:xfrm>
            <a:off x="3476625" y="4516438"/>
            <a:ext cx="350838" cy="1412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1ABB</a:t>
            </a:r>
          </a:p>
        </p:txBody>
      </p:sp>
      <p:sp>
        <p:nvSpPr>
          <p:cNvPr id="3544" name="Text Box 550"/>
          <p:cNvSpPr txBox="1">
            <a:spLocks noChangeArrowheads="1"/>
          </p:cNvSpPr>
          <p:nvPr/>
        </p:nvSpPr>
        <p:spPr bwMode="auto">
          <a:xfrm>
            <a:off x="4070350" y="4344988"/>
            <a:ext cx="336550" cy="11112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1ABB</a:t>
            </a:r>
          </a:p>
        </p:txBody>
      </p:sp>
      <p:sp>
        <p:nvSpPr>
          <p:cNvPr id="3545" name="Text Box 551"/>
          <p:cNvSpPr txBox="1">
            <a:spLocks noChangeArrowheads="1"/>
          </p:cNvSpPr>
          <p:nvPr/>
        </p:nvSpPr>
        <p:spPr bwMode="auto">
          <a:xfrm>
            <a:off x="3840163" y="3600450"/>
            <a:ext cx="312737" cy="968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t>125 VDC</a:t>
            </a:r>
          </a:p>
        </p:txBody>
      </p:sp>
      <p:sp>
        <p:nvSpPr>
          <p:cNvPr id="3546" name="Line 552"/>
          <p:cNvSpPr>
            <a:spLocks noChangeShapeType="1"/>
          </p:cNvSpPr>
          <p:nvPr/>
        </p:nvSpPr>
        <p:spPr bwMode="auto">
          <a:xfrm>
            <a:off x="3662363" y="5149850"/>
            <a:ext cx="412750" cy="0"/>
          </a:xfrm>
          <a:prstGeom prst="line">
            <a:avLst/>
          </a:prstGeom>
          <a:noFill/>
          <a:ln w="19050">
            <a:solidFill>
              <a:srgbClr val="000000"/>
            </a:solidFill>
            <a:prstDash val="dash"/>
            <a:round/>
            <a:headEnd/>
            <a:tailEnd/>
          </a:ln>
        </p:spPr>
        <p:txBody>
          <a:bodyPr wrap="none" anchor="ctr"/>
          <a:lstStyle/>
          <a:p>
            <a:endParaRPr lang="en-US"/>
          </a:p>
        </p:txBody>
      </p:sp>
      <p:sp>
        <p:nvSpPr>
          <p:cNvPr id="3547" name="Line 553"/>
          <p:cNvSpPr>
            <a:spLocks noChangeShapeType="1"/>
          </p:cNvSpPr>
          <p:nvPr/>
        </p:nvSpPr>
        <p:spPr bwMode="auto">
          <a:xfrm>
            <a:off x="2952750" y="5146675"/>
            <a:ext cx="414338" cy="0"/>
          </a:xfrm>
          <a:prstGeom prst="line">
            <a:avLst/>
          </a:prstGeom>
          <a:noFill/>
          <a:ln w="19050">
            <a:solidFill>
              <a:srgbClr val="000000"/>
            </a:solidFill>
            <a:prstDash val="dash"/>
            <a:round/>
            <a:headEnd/>
            <a:tailEnd/>
          </a:ln>
        </p:spPr>
        <p:txBody>
          <a:bodyPr wrap="none" anchor="ctr"/>
          <a:lstStyle/>
          <a:p>
            <a:endParaRPr lang="en-US"/>
          </a:p>
        </p:txBody>
      </p:sp>
      <p:sp>
        <p:nvSpPr>
          <p:cNvPr id="3548" name="Line 554"/>
          <p:cNvSpPr>
            <a:spLocks noChangeShapeType="1"/>
          </p:cNvSpPr>
          <p:nvPr/>
        </p:nvSpPr>
        <p:spPr bwMode="auto">
          <a:xfrm>
            <a:off x="5132388" y="5130800"/>
            <a:ext cx="412750" cy="0"/>
          </a:xfrm>
          <a:prstGeom prst="line">
            <a:avLst/>
          </a:prstGeom>
          <a:noFill/>
          <a:ln w="19050">
            <a:solidFill>
              <a:srgbClr val="000000"/>
            </a:solidFill>
            <a:prstDash val="dash"/>
            <a:round/>
            <a:headEnd/>
            <a:tailEnd/>
          </a:ln>
        </p:spPr>
        <p:txBody>
          <a:bodyPr wrap="none" anchor="ctr"/>
          <a:lstStyle/>
          <a:p>
            <a:endParaRPr lang="en-US"/>
          </a:p>
        </p:txBody>
      </p:sp>
      <p:sp>
        <p:nvSpPr>
          <p:cNvPr id="3549" name="Line 555"/>
          <p:cNvSpPr>
            <a:spLocks noChangeShapeType="1"/>
          </p:cNvSpPr>
          <p:nvPr/>
        </p:nvSpPr>
        <p:spPr bwMode="auto">
          <a:xfrm>
            <a:off x="863600" y="5141913"/>
            <a:ext cx="323850" cy="0"/>
          </a:xfrm>
          <a:prstGeom prst="line">
            <a:avLst/>
          </a:prstGeom>
          <a:noFill/>
          <a:ln w="19050">
            <a:solidFill>
              <a:srgbClr val="000000"/>
            </a:solidFill>
            <a:prstDash val="dash"/>
            <a:round/>
            <a:headEnd/>
            <a:tailEnd/>
          </a:ln>
        </p:spPr>
        <p:txBody>
          <a:bodyPr wrap="none" anchor="ctr"/>
          <a:lstStyle/>
          <a:p>
            <a:endParaRPr lang="en-US"/>
          </a:p>
        </p:txBody>
      </p:sp>
      <p:grpSp>
        <p:nvGrpSpPr>
          <p:cNvPr id="3550" name="Group 556"/>
          <p:cNvGrpSpPr>
            <a:grpSpLocks/>
          </p:cNvGrpSpPr>
          <p:nvPr/>
        </p:nvGrpSpPr>
        <p:grpSpPr bwMode="auto">
          <a:xfrm>
            <a:off x="1647825" y="1736725"/>
            <a:ext cx="6319838" cy="747713"/>
            <a:chOff x="1156" y="556"/>
            <a:chExt cx="3530" cy="402"/>
          </a:xfrm>
        </p:grpSpPr>
        <p:sp>
          <p:nvSpPr>
            <p:cNvPr id="3592" name="Line 557"/>
            <p:cNvSpPr>
              <a:spLocks noChangeShapeType="1"/>
            </p:cNvSpPr>
            <p:nvPr/>
          </p:nvSpPr>
          <p:spPr bwMode="auto">
            <a:xfrm>
              <a:off x="1178" y="567"/>
              <a:ext cx="0" cy="363"/>
            </a:xfrm>
            <a:prstGeom prst="line">
              <a:avLst/>
            </a:prstGeom>
            <a:noFill/>
            <a:ln w="19050">
              <a:solidFill>
                <a:srgbClr val="0000FF"/>
              </a:solidFill>
              <a:round/>
              <a:headEnd/>
              <a:tailEnd/>
            </a:ln>
          </p:spPr>
          <p:txBody>
            <a:bodyPr wrap="none" anchor="ctr"/>
            <a:lstStyle/>
            <a:p>
              <a:endParaRPr lang="en-US"/>
            </a:p>
          </p:txBody>
        </p:sp>
        <p:sp>
          <p:nvSpPr>
            <p:cNvPr id="3593" name="Line 558"/>
            <p:cNvSpPr>
              <a:spLocks noChangeShapeType="1"/>
            </p:cNvSpPr>
            <p:nvPr/>
          </p:nvSpPr>
          <p:spPr bwMode="auto">
            <a:xfrm flipH="1">
              <a:off x="1280" y="884"/>
              <a:ext cx="1001" cy="0"/>
            </a:xfrm>
            <a:prstGeom prst="line">
              <a:avLst/>
            </a:prstGeom>
            <a:noFill/>
            <a:ln w="19050">
              <a:solidFill>
                <a:srgbClr val="BF4100"/>
              </a:solidFill>
              <a:round/>
              <a:headEnd/>
              <a:tailEnd/>
            </a:ln>
          </p:spPr>
          <p:txBody>
            <a:bodyPr wrap="none" anchor="ctr"/>
            <a:lstStyle/>
            <a:p>
              <a:endParaRPr lang="en-US"/>
            </a:p>
          </p:txBody>
        </p:sp>
        <p:sp>
          <p:nvSpPr>
            <p:cNvPr id="3594" name="Line 559"/>
            <p:cNvSpPr>
              <a:spLocks noChangeShapeType="1"/>
            </p:cNvSpPr>
            <p:nvPr/>
          </p:nvSpPr>
          <p:spPr bwMode="auto">
            <a:xfrm flipV="1">
              <a:off x="1279" y="564"/>
              <a:ext cx="0" cy="320"/>
            </a:xfrm>
            <a:prstGeom prst="line">
              <a:avLst/>
            </a:prstGeom>
            <a:noFill/>
            <a:ln w="19050">
              <a:solidFill>
                <a:srgbClr val="BF4100"/>
              </a:solidFill>
              <a:round/>
              <a:headEnd/>
              <a:tailEnd/>
            </a:ln>
          </p:spPr>
          <p:txBody>
            <a:bodyPr wrap="none" anchor="ctr"/>
            <a:lstStyle/>
            <a:p>
              <a:endParaRPr lang="en-US"/>
            </a:p>
          </p:txBody>
        </p:sp>
        <p:sp>
          <p:nvSpPr>
            <p:cNvPr id="3595" name="Line 560"/>
            <p:cNvSpPr>
              <a:spLocks noChangeShapeType="1"/>
            </p:cNvSpPr>
            <p:nvPr/>
          </p:nvSpPr>
          <p:spPr bwMode="auto">
            <a:xfrm flipH="1">
              <a:off x="1849" y="563"/>
              <a:ext cx="1" cy="306"/>
            </a:xfrm>
            <a:prstGeom prst="line">
              <a:avLst/>
            </a:prstGeom>
            <a:noFill/>
            <a:ln w="19050">
              <a:solidFill>
                <a:srgbClr val="BF4100"/>
              </a:solidFill>
              <a:round/>
              <a:headEnd/>
              <a:tailEnd/>
            </a:ln>
          </p:spPr>
          <p:txBody>
            <a:bodyPr wrap="none" anchor="ctr"/>
            <a:lstStyle/>
            <a:p>
              <a:endParaRPr lang="en-US"/>
            </a:p>
          </p:txBody>
        </p:sp>
        <p:sp>
          <p:nvSpPr>
            <p:cNvPr id="3596" name="Line 561"/>
            <p:cNvSpPr>
              <a:spLocks noChangeShapeType="1"/>
            </p:cNvSpPr>
            <p:nvPr/>
          </p:nvSpPr>
          <p:spPr bwMode="auto">
            <a:xfrm>
              <a:off x="1756" y="565"/>
              <a:ext cx="0" cy="307"/>
            </a:xfrm>
            <a:prstGeom prst="line">
              <a:avLst/>
            </a:prstGeom>
            <a:noFill/>
            <a:ln w="19050">
              <a:solidFill>
                <a:srgbClr val="0000FF"/>
              </a:solidFill>
              <a:round/>
              <a:headEnd/>
              <a:tailEnd/>
            </a:ln>
          </p:spPr>
          <p:txBody>
            <a:bodyPr wrap="none" anchor="ctr"/>
            <a:lstStyle/>
            <a:p>
              <a:endParaRPr lang="en-US"/>
            </a:p>
          </p:txBody>
        </p:sp>
        <p:sp>
          <p:nvSpPr>
            <p:cNvPr id="3597" name="Line 562"/>
            <p:cNvSpPr>
              <a:spLocks noChangeShapeType="1"/>
            </p:cNvSpPr>
            <p:nvPr/>
          </p:nvSpPr>
          <p:spPr bwMode="auto">
            <a:xfrm flipH="1">
              <a:off x="3143" y="900"/>
              <a:ext cx="1006" cy="0"/>
            </a:xfrm>
            <a:prstGeom prst="line">
              <a:avLst/>
            </a:prstGeom>
            <a:noFill/>
            <a:ln w="19050">
              <a:solidFill>
                <a:srgbClr val="FFE118"/>
              </a:solidFill>
              <a:round/>
              <a:headEnd/>
              <a:tailEnd/>
            </a:ln>
          </p:spPr>
          <p:txBody>
            <a:bodyPr wrap="none" anchor="ctr"/>
            <a:lstStyle/>
            <a:p>
              <a:endParaRPr lang="en-US"/>
            </a:p>
          </p:txBody>
        </p:sp>
        <p:sp>
          <p:nvSpPr>
            <p:cNvPr id="3598" name="Line 563"/>
            <p:cNvSpPr>
              <a:spLocks noChangeShapeType="1"/>
            </p:cNvSpPr>
            <p:nvPr/>
          </p:nvSpPr>
          <p:spPr bwMode="auto">
            <a:xfrm flipV="1">
              <a:off x="4157" y="560"/>
              <a:ext cx="0" cy="335"/>
            </a:xfrm>
            <a:prstGeom prst="line">
              <a:avLst/>
            </a:prstGeom>
            <a:noFill/>
            <a:ln w="19050">
              <a:solidFill>
                <a:srgbClr val="FFE118"/>
              </a:solidFill>
              <a:round/>
              <a:headEnd/>
              <a:tailEnd/>
            </a:ln>
          </p:spPr>
          <p:txBody>
            <a:bodyPr wrap="none" anchor="ctr"/>
            <a:lstStyle/>
            <a:p>
              <a:endParaRPr lang="en-US"/>
            </a:p>
          </p:txBody>
        </p:sp>
        <p:sp>
          <p:nvSpPr>
            <p:cNvPr id="3599" name="Line 564"/>
            <p:cNvSpPr>
              <a:spLocks noChangeShapeType="1"/>
            </p:cNvSpPr>
            <p:nvPr/>
          </p:nvSpPr>
          <p:spPr bwMode="auto">
            <a:xfrm>
              <a:off x="3668" y="958"/>
              <a:ext cx="610" cy="0"/>
            </a:xfrm>
            <a:prstGeom prst="line">
              <a:avLst/>
            </a:prstGeom>
            <a:noFill/>
            <a:ln w="19050">
              <a:solidFill>
                <a:srgbClr val="008000"/>
              </a:solidFill>
              <a:round/>
              <a:headEnd/>
              <a:tailEnd/>
            </a:ln>
          </p:spPr>
          <p:txBody>
            <a:bodyPr wrap="none" anchor="ctr"/>
            <a:lstStyle/>
            <a:p>
              <a:endParaRPr lang="en-US"/>
            </a:p>
          </p:txBody>
        </p:sp>
        <p:sp>
          <p:nvSpPr>
            <p:cNvPr id="3600" name="Line 565"/>
            <p:cNvSpPr>
              <a:spLocks noChangeShapeType="1"/>
            </p:cNvSpPr>
            <p:nvPr/>
          </p:nvSpPr>
          <p:spPr bwMode="auto">
            <a:xfrm flipV="1">
              <a:off x="3562" y="562"/>
              <a:ext cx="0" cy="322"/>
            </a:xfrm>
            <a:prstGeom prst="line">
              <a:avLst/>
            </a:prstGeom>
            <a:noFill/>
            <a:ln w="19050">
              <a:solidFill>
                <a:srgbClr val="FFE118"/>
              </a:solidFill>
              <a:round/>
              <a:headEnd/>
              <a:tailEnd/>
            </a:ln>
          </p:spPr>
          <p:txBody>
            <a:bodyPr wrap="none" anchor="ctr"/>
            <a:lstStyle/>
            <a:p>
              <a:endParaRPr lang="en-US"/>
            </a:p>
          </p:txBody>
        </p:sp>
        <p:sp>
          <p:nvSpPr>
            <p:cNvPr id="3601" name="Line 566"/>
            <p:cNvSpPr>
              <a:spLocks noChangeShapeType="1"/>
            </p:cNvSpPr>
            <p:nvPr/>
          </p:nvSpPr>
          <p:spPr bwMode="auto">
            <a:xfrm>
              <a:off x="3667" y="558"/>
              <a:ext cx="0" cy="328"/>
            </a:xfrm>
            <a:prstGeom prst="line">
              <a:avLst/>
            </a:prstGeom>
            <a:noFill/>
            <a:ln w="19050">
              <a:solidFill>
                <a:srgbClr val="008000"/>
              </a:solidFill>
              <a:round/>
              <a:headEnd/>
              <a:tailEnd/>
            </a:ln>
          </p:spPr>
          <p:txBody>
            <a:bodyPr wrap="none" anchor="ctr"/>
            <a:lstStyle/>
            <a:p>
              <a:endParaRPr lang="en-US"/>
            </a:p>
          </p:txBody>
        </p:sp>
        <p:sp>
          <p:nvSpPr>
            <p:cNvPr id="3602" name="Line 567"/>
            <p:cNvSpPr>
              <a:spLocks noChangeShapeType="1"/>
            </p:cNvSpPr>
            <p:nvPr/>
          </p:nvSpPr>
          <p:spPr bwMode="auto">
            <a:xfrm flipV="1">
              <a:off x="4274" y="558"/>
              <a:ext cx="0" cy="305"/>
            </a:xfrm>
            <a:prstGeom prst="line">
              <a:avLst/>
            </a:prstGeom>
            <a:noFill/>
            <a:ln w="19050">
              <a:solidFill>
                <a:srgbClr val="008000"/>
              </a:solidFill>
              <a:round/>
              <a:headEnd/>
              <a:tailEnd/>
            </a:ln>
          </p:spPr>
          <p:txBody>
            <a:bodyPr wrap="none" anchor="ctr"/>
            <a:lstStyle/>
            <a:p>
              <a:endParaRPr lang="en-US"/>
            </a:p>
          </p:txBody>
        </p:sp>
        <p:sp>
          <p:nvSpPr>
            <p:cNvPr id="3603" name="Line 568"/>
            <p:cNvSpPr>
              <a:spLocks noChangeShapeType="1"/>
            </p:cNvSpPr>
            <p:nvPr/>
          </p:nvSpPr>
          <p:spPr bwMode="auto">
            <a:xfrm flipH="1">
              <a:off x="4275" y="866"/>
              <a:ext cx="411" cy="0"/>
            </a:xfrm>
            <a:prstGeom prst="line">
              <a:avLst/>
            </a:prstGeom>
            <a:noFill/>
            <a:ln w="19050">
              <a:solidFill>
                <a:srgbClr val="008000"/>
              </a:solidFill>
              <a:round/>
              <a:headEnd/>
              <a:tailEnd/>
            </a:ln>
          </p:spPr>
          <p:txBody>
            <a:bodyPr wrap="none" anchor="ctr"/>
            <a:lstStyle/>
            <a:p>
              <a:endParaRPr lang="en-US"/>
            </a:p>
          </p:txBody>
        </p:sp>
        <p:sp>
          <p:nvSpPr>
            <p:cNvPr id="3604" name="Line 569"/>
            <p:cNvSpPr>
              <a:spLocks noChangeShapeType="1"/>
            </p:cNvSpPr>
            <p:nvPr/>
          </p:nvSpPr>
          <p:spPr bwMode="auto">
            <a:xfrm>
              <a:off x="1733" y="559"/>
              <a:ext cx="151" cy="0"/>
            </a:xfrm>
            <a:prstGeom prst="line">
              <a:avLst/>
            </a:prstGeom>
            <a:noFill/>
            <a:ln w="31750">
              <a:solidFill>
                <a:srgbClr val="BF4100"/>
              </a:solidFill>
              <a:round/>
              <a:headEnd/>
              <a:tailEnd/>
            </a:ln>
          </p:spPr>
          <p:txBody>
            <a:bodyPr wrap="none" anchor="ctr"/>
            <a:lstStyle/>
            <a:p>
              <a:endParaRPr lang="en-US"/>
            </a:p>
          </p:txBody>
        </p:sp>
        <p:sp>
          <p:nvSpPr>
            <p:cNvPr id="3605" name="Line 570"/>
            <p:cNvSpPr>
              <a:spLocks noChangeShapeType="1"/>
            </p:cNvSpPr>
            <p:nvPr/>
          </p:nvSpPr>
          <p:spPr bwMode="auto">
            <a:xfrm>
              <a:off x="3543" y="556"/>
              <a:ext cx="151" cy="0"/>
            </a:xfrm>
            <a:prstGeom prst="line">
              <a:avLst/>
            </a:prstGeom>
            <a:noFill/>
            <a:ln w="31750">
              <a:solidFill>
                <a:srgbClr val="008000"/>
              </a:solidFill>
              <a:round/>
              <a:headEnd/>
              <a:tailEnd/>
            </a:ln>
          </p:spPr>
          <p:txBody>
            <a:bodyPr wrap="none" anchor="ctr"/>
            <a:lstStyle/>
            <a:p>
              <a:endParaRPr lang="en-US"/>
            </a:p>
          </p:txBody>
        </p:sp>
        <p:sp>
          <p:nvSpPr>
            <p:cNvPr id="3606" name="Line 571"/>
            <p:cNvSpPr>
              <a:spLocks noChangeShapeType="1"/>
            </p:cNvSpPr>
            <p:nvPr/>
          </p:nvSpPr>
          <p:spPr bwMode="auto">
            <a:xfrm>
              <a:off x="4142" y="557"/>
              <a:ext cx="152" cy="0"/>
            </a:xfrm>
            <a:prstGeom prst="line">
              <a:avLst/>
            </a:prstGeom>
            <a:noFill/>
            <a:ln w="31750">
              <a:solidFill>
                <a:srgbClr val="008000"/>
              </a:solidFill>
              <a:round/>
              <a:headEnd/>
              <a:tailEnd/>
            </a:ln>
          </p:spPr>
          <p:txBody>
            <a:bodyPr wrap="none" anchor="ctr"/>
            <a:lstStyle/>
            <a:p>
              <a:endParaRPr lang="en-US"/>
            </a:p>
          </p:txBody>
        </p:sp>
        <p:sp>
          <p:nvSpPr>
            <p:cNvPr id="3607" name="Line 572"/>
            <p:cNvSpPr>
              <a:spLocks noChangeShapeType="1"/>
            </p:cNvSpPr>
            <p:nvPr/>
          </p:nvSpPr>
          <p:spPr bwMode="auto">
            <a:xfrm>
              <a:off x="1156" y="562"/>
              <a:ext cx="151" cy="0"/>
            </a:xfrm>
            <a:prstGeom prst="line">
              <a:avLst/>
            </a:prstGeom>
            <a:noFill/>
            <a:ln w="31750">
              <a:solidFill>
                <a:srgbClr val="BF4100"/>
              </a:solidFill>
              <a:round/>
              <a:headEnd/>
              <a:tailEnd/>
            </a:ln>
          </p:spPr>
          <p:txBody>
            <a:bodyPr wrap="none" anchor="ctr"/>
            <a:lstStyle/>
            <a:p>
              <a:endParaRPr lang="en-US"/>
            </a:p>
          </p:txBody>
        </p:sp>
      </p:grpSp>
      <p:sp>
        <p:nvSpPr>
          <p:cNvPr id="3551" name="Rectangle 573"/>
          <p:cNvSpPr>
            <a:spLocks noChangeArrowheads="1"/>
          </p:cNvSpPr>
          <p:nvPr/>
        </p:nvSpPr>
        <p:spPr bwMode="auto">
          <a:xfrm>
            <a:off x="4991100" y="3014663"/>
            <a:ext cx="461963" cy="144462"/>
          </a:xfrm>
          <a:prstGeom prst="rect">
            <a:avLst/>
          </a:prstGeom>
          <a:noFill/>
          <a:ln w="9525">
            <a:noFill/>
            <a:miter lim="800000"/>
            <a:headEnd/>
            <a:tailEnd/>
          </a:ln>
        </p:spPr>
        <p:txBody>
          <a:bodyPr lIns="0" tIns="0" rIns="0" bIns="0"/>
          <a:lstStyle/>
          <a:p>
            <a:pPr defTabSz="457200" eaLnBrk="1" hangingPunct="1">
              <a:lnSpc>
                <a:spcPct val="80000"/>
              </a:lnSpc>
              <a:buClr>
                <a:srgbClr val="000000"/>
              </a:buClr>
              <a:buSzPct val="90000"/>
              <a:buFont typeface="Monotype Sorts" pitchFamily="2" charset="2"/>
              <a:buNone/>
            </a:pPr>
            <a:r>
              <a:rPr lang="en-US" sz="800" b="1"/>
              <a:t>1DD1CA</a:t>
            </a:r>
          </a:p>
        </p:txBody>
      </p:sp>
      <p:sp>
        <p:nvSpPr>
          <p:cNvPr id="3552" name="Text Box 574"/>
          <p:cNvSpPr txBox="1">
            <a:spLocks noChangeArrowheads="1"/>
          </p:cNvSpPr>
          <p:nvPr/>
        </p:nvSpPr>
        <p:spPr bwMode="auto">
          <a:xfrm>
            <a:off x="2700338" y="1524000"/>
            <a:ext cx="400050" cy="12858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1ABE</a:t>
            </a:r>
            <a:endParaRPr lang="en-US" sz="900">
              <a:latin typeface="Times New Roman" pitchFamily="18" charset="0"/>
            </a:endParaRPr>
          </a:p>
        </p:txBody>
      </p:sp>
      <p:sp>
        <p:nvSpPr>
          <p:cNvPr id="3553" name="Text Box 575"/>
          <p:cNvSpPr txBox="1">
            <a:spLocks noChangeArrowheads="1"/>
          </p:cNvSpPr>
          <p:nvPr/>
        </p:nvSpPr>
        <p:spPr bwMode="auto">
          <a:xfrm>
            <a:off x="1662113" y="1541463"/>
            <a:ext cx="403225" cy="920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1ABA</a:t>
            </a:r>
            <a:endParaRPr lang="en-US" sz="900">
              <a:latin typeface="Times New Roman" pitchFamily="18" charset="0"/>
            </a:endParaRPr>
          </a:p>
        </p:txBody>
      </p:sp>
      <p:sp>
        <p:nvSpPr>
          <p:cNvPr id="3554" name="Text Box 576"/>
          <p:cNvSpPr txBox="1">
            <a:spLocks noChangeArrowheads="1"/>
          </p:cNvSpPr>
          <p:nvPr/>
        </p:nvSpPr>
        <p:spPr bwMode="auto">
          <a:xfrm>
            <a:off x="5854700" y="1558925"/>
            <a:ext cx="446088" cy="1603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1BBE</a:t>
            </a:r>
            <a:endParaRPr lang="en-US" sz="900">
              <a:latin typeface="Times New Roman" pitchFamily="18" charset="0"/>
            </a:endParaRPr>
          </a:p>
        </p:txBody>
      </p:sp>
      <p:sp>
        <p:nvSpPr>
          <p:cNvPr id="3555" name="Text Box 577"/>
          <p:cNvSpPr txBox="1">
            <a:spLocks noChangeArrowheads="1"/>
          </p:cNvSpPr>
          <p:nvPr/>
        </p:nvSpPr>
        <p:spPr bwMode="auto">
          <a:xfrm>
            <a:off x="6946900" y="1563688"/>
            <a:ext cx="450850" cy="206375"/>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900" b="1">
                <a:solidFill>
                  <a:srgbClr val="000000"/>
                </a:solidFill>
              </a:rPr>
              <a:t>1BBA</a:t>
            </a:r>
            <a:endParaRPr lang="en-US" sz="900">
              <a:latin typeface="Times New Roman" pitchFamily="18" charset="0"/>
            </a:endParaRPr>
          </a:p>
        </p:txBody>
      </p:sp>
      <p:sp>
        <p:nvSpPr>
          <p:cNvPr id="3556" name="Text Box 578"/>
          <p:cNvSpPr txBox="1">
            <a:spLocks noChangeArrowheads="1"/>
          </p:cNvSpPr>
          <p:nvPr/>
        </p:nvSpPr>
        <p:spPr bwMode="auto">
          <a:xfrm>
            <a:off x="2876550" y="5394325"/>
            <a:ext cx="471488" cy="1476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3557" name="Text Box 579"/>
          <p:cNvSpPr txBox="1">
            <a:spLocks noChangeArrowheads="1"/>
          </p:cNvSpPr>
          <p:nvPr/>
        </p:nvSpPr>
        <p:spPr bwMode="auto">
          <a:xfrm>
            <a:off x="3586163" y="5405438"/>
            <a:ext cx="469900" cy="1476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3558" name="Text Box 580"/>
          <p:cNvSpPr txBox="1">
            <a:spLocks noChangeArrowheads="1"/>
          </p:cNvSpPr>
          <p:nvPr/>
        </p:nvSpPr>
        <p:spPr bwMode="auto">
          <a:xfrm>
            <a:off x="5062538" y="5372100"/>
            <a:ext cx="469900" cy="14605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3559" name="Text Box 581"/>
          <p:cNvSpPr txBox="1">
            <a:spLocks noChangeArrowheads="1"/>
          </p:cNvSpPr>
          <p:nvPr/>
        </p:nvSpPr>
        <p:spPr bwMode="auto">
          <a:xfrm>
            <a:off x="7092950" y="5387975"/>
            <a:ext cx="469900" cy="147638"/>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3560" name="Text Box 582"/>
          <p:cNvSpPr txBox="1">
            <a:spLocks noChangeArrowheads="1"/>
          </p:cNvSpPr>
          <p:nvPr/>
        </p:nvSpPr>
        <p:spPr bwMode="auto">
          <a:xfrm>
            <a:off x="7816850" y="5405438"/>
            <a:ext cx="471488" cy="14763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800" b="1"/>
              <a:t>120 VAC</a:t>
            </a:r>
            <a:endParaRPr lang="en-US" sz="800">
              <a:latin typeface="Times New Roman" pitchFamily="18" charset="0"/>
            </a:endParaRPr>
          </a:p>
        </p:txBody>
      </p:sp>
      <p:sp>
        <p:nvSpPr>
          <p:cNvPr id="3561" name="Text Box 583"/>
          <p:cNvSpPr txBox="1">
            <a:spLocks noChangeArrowheads="1"/>
          </p:cNvSpPr>
          <p:nvPr/>
        </p:nvSpPr>
        <p:spPr bwMode="auto">
          <a:xfrm>
            <a:off x="3525838" y="1441450"/>
            <a:ext cx="1466850" cy="366713"/>
          </a:xfrm>
          <a:prstGeom prst="rect">
            <a:avLst/>
          </a:prstGeom>
          <a:noFill/>
          <a:ln w="9525" algn="ctr">
            <a:noFill/>
            <a:miter lim="800000"/>
            <a:headEnd/>
            <a:tailEnd/>
          </a:ln>
        </p:spPr>
        <p:txBody>
          <a:bodyPr wrap="none">
            <a:spAutoFit/>
          </a:bodyPr>
          <a:lstStyle/>
          <a:p>
            <a:pPr algn="ctr" eaLnBrk="1" hangingPunct="1"/>
            <a:r>
              <a:rPr lang="en-US"/>
              <a:t>480V MCC’s</a:t>
            </a:r>
          </a:p>
        </p:txBody>
      </p:sp>
      <p:sp>
        <p:nvSpPr>
          <p:cNvPr id="3562" name="AutoShape 584"/>
          <p:cNvSpPr>
            <a:spLocks noChangeArrowheads="1"/>
          </p:cNvSpPr>
          <p:nvPr/>
        </p:nvSpPr>
        <p:spPr bwMode="auto">
          <a:xfrm>
            <a:off x="742950" y="2824163"/>
            <a:ext cx="420688" cy="300037"/>
          </a:xfrm>
          <a:prstGeom prst="roundRect">
            <a:avLst>
              <a:gd name="adj" fmla="val 14921"/>
            </a:avLst>
          </a:prstGeom>
          <a:solidFill>
            <a:srgbClr val="0080FF"/>
          </a:solidFill>
          <a:ln w="9525">
            <a:solidFill>
              <a:srgbClr val="0080FF"/>
            </a:solidFill>
            <a:round/>
            <a:headEnd/>
            <a:tailEnd/>
          </a:ln>
        </p:spPr>
        <p:txBody>
          <a:bodyPr wrap="none" anchor="ctr"/>
          <a:lstStyle/>
          <a:p>
            <a:endParaRPr lang="en-US"/>
          </a:p>
        </p:txBody>
      </p:sp>
      <p:sp>
        <p:nvSpPr>
          <p:cNvPr id="3563" name="Text Box 585"/>
          <p:cNvSpPr txBox="1">
            <a:spLocks noChangeArrowheads="1"/>
          </p:cNvSpPr>
          <p:nvPr/>
        </p:nvSpPr>
        <p:spPr bwMode="auto">
          <a:xfrm>
            <a:off x="774700" y="2941638"/>
            <a:ext cx="425450"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1CD1CA</a:t>
            </a:r>
            <a:endParaRPr lang="en-US" sz="2400">
              <a:latin typeface="Times New Roman" pitchFamily="18" charset="0"/>
            </a:endParaRPr>
          </a:p>
        </p:txBody>
      </p:sp>
      <p:sp>
        <p:nvSpPr>
          <p:cNvPr id="3564" name="AutoShape 586"/>
          <p:cNvSpPr>
            <a:spLocks noChangeArrowheads="1"/>
          </p:cNvSpPr>
          <p:nvPr/>
        </p:nvSpPr>
        <p:spPr bwMode="auto">
          <a:xfrm>
            <a:off x="1474788" y="2863850"/>
            <a:ext cx="420687" cy="300038"/>
          </a:xfrm>
          <a:prstGeom prst="roundRect">
            <a:avLst>
              <a:gd name="adj" fmla="val 14921"/>
            </a:avLst>
          </a:prstGeom>
          <a:solidFill>
            <a:srgbClr val="0080FF"/>
          </a:solidFill>
          <a:ln w="9525">
            <a:solidFill>
              <a:srgbClr val="0080FF"/>
            </a:solidFill>
            <a:round/>
            <a:headEnd/>
            <a:tailEnd/>
          </a:ln>
        </p:spPr>
        <p:txBody>
          <a:bodyPr wrap="none" anchor="ctr"/>
          <a:lstStyle/>
          <a:p>
            <a:endParaRPr lang="en-US"/>
          </a:p>
        </p:txBody>
      </p:sp>
      <p:sp>
        <p:nvSpPr>
          <p:cNvPr id="3565" name="Text Box 587"/>
          <p:cNvSpPr txBox="1">
            <a:spLocks noChangeArrowheads="1"/>
          </p:cNvSpPr>
          <p:nvPr/>
        </p:nvSpPr>
        <p:spPr bwMode="auto">
          <a:xfrm>
            <a:off x="1457325" y="2981325"/>
            <a:ext cx="423863"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1CD1CB</a:t>
            </a:r>
            <a:endParaRPr lang="en-US" sz="2400">
              <a:latin typeface="Times New Roman" pitchFamily="18" charset="0"/>
            </a:endParaRPr>
          </a:p>
        </p:txBody>
      </p:sp>
      <p:sp>
        <p:nvSpPr>
          <p:cNvPr id="3566" name="AutoShape 588"/>
          <p:cNvSpPr>
            <a:spLocks noChangeArrowheads="1"/>
          </p:cNvSpPr>
          <p:nvPr/>
        </p:nvSpPr>
        <p:spPr bwMode="auto">
          <a:xfrm>
            <a:off x="1965325" y="4225925"/>
            <a:ext cx="474663" cy="233363"/>
          </a:xfrm>
          <a:prstGeom prst="roundRect">
            <a:avLst>
              <a:gd name="adj" fmla="val 14949"/>
            </a:avLst>
          </a:prstGeom>
          <a:solidFill>
            <a:srgbClr val="0080FF"/>
          </a:solidFill>
          <a:ln w="9525">
            <a:solidFill>
              <a:srgbClr val="0080FF"/>
            </a:solidFill>
            <a:round/>
            <a:headEnd/>
            <a:tailEnd/>
          </a:ln>
        </p:spPr>
        <p:txBody>
          <a:bodyPr wrap="none" anchor="ctr"/>
          <a:lstStyle/>
          <a:p>
            <a:endParaRPr lang="en-US"/>
          </a:p>
        </p:txBody>
      </p:sp>
      <p:sp>
        <p:nvSpPr>
          <p:cNvPr id="3567" name="Text Box 589"/>
          <p:cNvSpPr txBox="1">
            <a:spLocks noChangeArrowheads="1"/>
          </p:cNvSpPr>
          <p:nvPr/>
        </p:nvSpPr>
        <p:spPr bwMode="auto">
          <a:xfrm>
            <a:off x="2024063" y="4319588"/>
            <a:ext cx="357187" cy="127000"/>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1CD1I5</a:t>
            </a:r>
            <a:endParaRPr lang="en-US" sz="2400">
              <a:latin typeface="Times New Roman" pitchFamily="18" charset="0"/>
            </a:endParaRPr>
          </a:p>
        </p:txBody>
      </p:sp>
      <p:sp>
        <p:nvSpPr>
          <p:cNvPr id="3568" name="Oval 590"/>
          <p:cNvSpPr>
            <a:spLocks noChangeArrowheads="1"/>
          </p:cNvSpPr>
          <p:nvPr/>
        </p:nvSpPr>
        <p:spPr bwMode="auto">
          <a:xfrm>
            <a:off x="936625" y="3530600"/>
            <a:ext cx="46038" cy="36513"/>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569" name="Oval 591"/>
          <p:cNvSpPr>
            <a:spLocks noChangeArrowheads="1"/>
          </p:cNvSpPr>
          <p:nvPr/>
        </p:nvSpPr>
        <p:spPr bwMode="auto">
          <a:xfrm>
            <a:off x="788988" y="5189538"/>
            <a:ext cx="42862" cy="36512"/>
          </a:xfrm>
          <a:prstGeom prst="ellipse">
            <a:avLst/>
          </a:prstGeom>
          <a:solidFill>
            <a:srgbClr val="FFFFFF"/>
          </a:solidFill>
          <a:ln w="19050">
            <a:solidFill>
              <a:srgbClr val="0000FF"/>
            </a:solidFill>
            <a:round/>
            <a:headEnd/>
            <a:tailEnd/>
          </a:ln>
        </p:spPr>
        <p:txBody>
          <a:bodyPr wrap="none" anchor="ctr"/>
          <a:lstStyle/>
          <a:p>
            <a:endParaRPr lang="en-US"/>
          </a:p>
        </p:txBody>
      </p:sp>
      <p:sp>
        <p:nvSpPr>
          <p:cNvPr id="308816" name="Text Box 592"/>
          <p:cNvSpPr txBox="1">
            <a:spLocks noChangeArrowheads="1"/>
          </p:cNvSpPr>
          <p:nvPr/>
        </p:nvSpPr>
        <p:spPr bwMode="auto">
          <a:xfrm>
            <a:off x="2873375" y="3133725"/>
            <a:ext cx="2619375" cy="1597025"/>
          </a:xfrm>
          <a:prstGeom prst="rect">
            <a:avLst/>
          </a:prstGeom>
          <a:solidFill>
            <a:srgbClr val="00FFCC"/>
          </a:solidFill>
          <a:ln w="9525">
            <a:noFill/>
            <a:miter lim="800000"/>
            <a:headEnd/>
            <a:tailEnd/>
          </a:ln>
        </p:spPr>
        <p:txBody>
          <a:bodyPr lIns="0" tIns="0" rIns="0" bIns="0"/>
          <a:lstStyle/>
          <a:p>
            <a:pPr algn="ctr" defTabSz="457200">
              <a:buClr>
                <a:srgbClr val="000000"/>
              </a:buClr>
              <a:buSzPct val="90000"/>
              <a:buFont typeface="Monotype Sorts" pitchFamily="2" charset="2"/>
              <a:buNone/>
            </a:pPr>
            <a:r>
              <a:rPr lang="en-US" sz="2000" b="1"/>
              <a:t>A loss of the DC </a:t>
            </a:r>
            <a:r>
              <a:rPr lang="en-US" sz="2000" b="1">
                <a:solidFill>
                  <a:schemeClr val="folHlink"/>
                </a:solidFill>
              </a:rPr>
              <a:t>input</a:t>
            </a:r>
            <a:r>
              <a:rPr lang="en-US" sz="2000" b="1"/>
              <a:t> to the inverter will result in a loss of the AC </a:t>
            </a:r>
            <a:r>
              <a:rPr lang="en-US" sz="2000" b="1">
                <a:solidFill>
                  <a:schemeClr val="folHlink"/>
                </a:solidFill>
              </a:rPr>
              <a:t>output</a:t>
            </a:r>
            <a:r>
              <a:rPr lang="en-US" sz="2000" b="1"/>
              <a:t> from the inverter.</a:t>
            </a:r>
            <a:r>
              <a:rPr lang="en-US" sz="900" b="1"/>
              <a:t>  </a:t>
            </a:r>
            <a:endParaRPr lang="en-US" sz="2400">
              <a:latin typeface="Times New Roman" pitchFamily="18" charset="0"/>
            </a:endParaRPr>
          </a:p>
        </p:txBody>
      </p:sp>
      <p:sp>
        <p:nvSpPr>
          <p:cNvPr id="308817" name="AutoShape 593"/>
          <p:cNvSpPr>
            <a:spLocks noChangeArrowheads="1"/>
          </p:cNvSpPr>
          <p:nvPr/>
        </p:nvSpPr>
        <p:spPr bwMode="auto">
          <a:xfrm>
            <a:off x="604838" y="3749675"/>
            <a:ext cx="401637" cy="355600"/>
          </a:xfrm>
          <a:prstGeom prst="irregularSeal1">
            <a:avLst/>
          </a:prstGeom>
          <a:solidFill>
            <a:srgbClr val="FF0000"/>
          </a:solidFill>
          <a:ln w="9525">
            <a:solidFill>
              <a:schemeClr val="tx1"/>
            </a:solidFill>
            <a:miter lim="800000"/>
            <a:headEnd/>
            <a:tailEnd/>
          </a:ln>
        </p:spPr>
        <p:txBody>
          <a:bodyPr wrap="none" anchor="ctr"/>
          <a:lstStyle/>
          <a:p>
            <a:endParaRPr lang="en-US"/>
          </a:p>
        </p:txBody>
      </p:sp>
      <p:sp>
        <p:nvSpPr>
          <p:cNvPr id="308818" name="Oval 594"/>
          <p:cNvSpPr>
            <a:spLocks noChangeArrowheads="1"/>
          </p:cNvSpPr>
          <p:nvPr/>
        </p:nvSpPr>
        <p:spPr bwMode="auto">
          <a:xfrm>
            <a:off x="725488" y="5254625"/>
            <a:ext cx="201612" cy="185738"/>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grpSp>
        <p:nvGrpSpPr>
          <p:cNvPr id="3688" name="Group 595"/>
          <p:cNvGrpSpPr>
            <a:grpSpLocks/>
          </p:cNvGrpSpPr>
          <p:nvPr/>
        </p:nvGrpSpPr>
        <p:grpSpPr bwMode="auto">
          <a:xfrm>
            <a:off x="703263" y="3776663"/>
            <a:ext cx="195262" cy="180975"/>
            <a:chOff x="222" y="1563"/>
            <a:chExt cx="123" cy="114"/>
          </a:xfrm>
        </p:grpSpPr>
        <p:sp>
          <p:nvSpPr>
            <p:cNvPr id="3590" name="Oval 596"/>
            <p:cNvSpPr>
              <a:spLocks noChangeArrowheads="1"/>
            </p:cNvSpPr>
            <p:nvPr/>
          </p:nvSpPr>
          <p:spPr bwMode="auto">
            <a:xfrm>
              <a:off x="222" y="1563"/>
              <a:ext cx="123" cy="114"/>
            </a:xfrm>
            <a:prstGeom prst="ellipse">
              <a:avLst/>
            </a:prstGeom>
            <a:solidFill>
              <a:schemeClr val="bg1"/>
            </a:solidFill>
            <a:ln w="9525">
              <a:solidFill>
                <a:schemeClr val="tx1"/>
              </a:solidFill>
              <a:round/>
              <a:headEnd/>
              <a:tailEnd/>
            </a:ln>
          </p:spPr>
          <p:txBody>
            <a:bodyPr wrap="none" anchor="ctr"/>
            <a:lstStyle/>
            <a:p>
              <a:endParaRPr lang="en-US"/>
            </a:p>
          </p:txBody>
        </p:sp>
        <p:sp>
          <p:nvSpPr>
            <p:cNvPr id="3591" name="Line 597"/>
            <p:cNvSpPr>
              <a:spLocks noChangeShapeType="1"/>
            </p:cNvSpPr>
            <p:nvPr/>
          </p:nvSpPr>
          <p:spPr bwMode="auto">
            <a:xfrm>
              <a:off x="237" y="1623"/>
              <a:ext cx="87" cy="0"/>
            </a:xfrm>
            <a:prstGeom prst="line">
              <a:avLst/>
            </a:prstGeom>
            <a:noFill/>
            <a:ln w="28575">
              <a:solidFill>
                <a:srgbClr val="FF0000"/>
              </a:solidFill>
              <a:round/>
              <a:headEnd/>
              <a:tailEnd/>
            </a:ln>
          </p:spPr>
          <p:txBody>
            <a:bodyPr/>
            <a:lstStyle/>
            <a:p>
              <a:endParaRPr lang="en-US"/>
            </a:p>
          </p:txBody>
        </p:sp>
      </p:grpSp>
      <p:sp>
        <p:nvSpPr>
          <p:cNvPr id="308822" name="Oval 598"/>
          <p:cNvSpPr>
            <a:spLocks noChangeArrowheads="1"/>
          </p:cNvSpPr>
          <p:nvPr/>
        </p:nvSpPr>
        <p:spPr bwMode="auto">
          <a:xfrm>
            <a:off x="706438" y="4740275"/>
            <a:ext cx="201612" cy="185738"/>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3575" name="AutoShape 599"/>
          <p:cNvSpPr>
            <a:spLocks noChangeArrowheads="1"/>
          </p:cNvSpPr>
          <p:nvPr/>
        </p:nvSpPr>
        <p:spPr bwMode="auto">
          <a:xfrm>
            <a:off x="547688" y="4718050"/>
            <a:ext cx="471487" cy="234950"/>
          </a:xfrm>
          <a:prstGeom prst="roundRect">
            <a:avLst>
              <a:gd name="adj" fmla="val 14949"/>
            </a:avLst>
          </a:prstGeom>
          <a:solidFill>
            <a:srgbClr val="0080FF"/>
          </a:solidFill>
          <a:ln w="9525">
            <a:solidFill>
              <a:srgbClr val="0080FF"/>
            </a:solidFill>
            <a:round/>
            <a:headEnd/>
            <a:tailEnd/>
          </a:ln>
        </p:spPr>
        <p:txBody>
          <a:bodyPr wrap="none" anchor="ctr"/>
          <a:lstStyle/>
          <a:p>
            <a:endParaRPr lang="en-US"/>
          </a:p>
        </p:txBody>
      </p:sp>
      <p:sp>
        <p:nvSpPr>
          <p:cNvPr id="3576" name="Text Box 600"/>
          <p:cNvSpPr txBox="1">
            <a:spLocks noChangeArrowheads="1"/>
          </p:cNvSpPr>
          <p:nvPr/>
        </p:nvSpPr>
        <p:spPr bwMode="auto">
          <a:xfrm>
            <a:off x="633413" y="4757738"/>
            <a:ext cx="361950" cy="128587"/>
          </a:xfrm>
          <a:prstGeom prst="rect">
            <a:avLst/>
          </a:prstGeom>
          <a:noFill/>
          <a:ln w="9525">
            <a:noFill/>
            <a:miter lim="800000"/>
            <a:headEnd/>
            <a:tailEnd/>
          </a:ln>
        </p:spPr>
        <p:txBody>
          <a:bodyPr lIns="0" tIns="0" rIns="0" bIns="0"/>
          <a:lstStyle/>
          <a:p>
            <a:pPr defTabSz="457200">
              <a:buClr>
                <a:srgbClr val="000000"/>
              </a:buClr>
              <a:buSzPct val="90000"/>
              <a:buFont typeface="Monotype Sorts" pitchFamily="2" charset="2"/>
              <a:buNone/>
            </a:pPr>
            <a:r>
              <a:rPr lang="en-US" sz="700" b="1"/>
              <a:t>1CD1I3</a:t>
            </a:r>
            <a:endParaRPr lang="en-US" sz="2400">
              <a:latin typeface="Times New Roman" pitchFamily="18" charset="0"/>
            </a:endParaRPr>
          </a:p>
        </p:txBody>
      </p:sp>
      <p:sp>
        <p:nvSpPr>
          <p:cNvPr id="3577" name="Rectangle 601"/>
          <p:cNvSpPr>
            <a:spLocks noChangeArrowheads="1"/>
          </p:cNvSpPr>
          <p:nvPr/>
        </p:nvSpPr>
        <p:spPr bwMode="auto">
          <a:xfrm>
            <a:off x="1314450" y="4959350"/>
            <a:ext cx="127000" cy="314325"/>
          </a:xfrm>
          <a:prstGeom prst="rect">
            <a:avLst/>
          </a:prstGeom>
          <a:solidFill>
            <a:srgbClr val="C0C0C0"/>
          </a:solidFill>
          <a:ln w="9525">
            <a:solidFill>
              <a:schemeClr val="tx1"/>
            </a:solidFill>
            <a:miter lim="800000"/>
            <a:headEnd/>
            <a:tailEnd/>
          </a:ln>
        </p:spPr>
        <p:txBody>
          <a:bodyPr wrap="none" anchor="ctr"/>
          <a:lstStyle/>
          <a:p>
            <a:endParaRPr lang="en-US"/>
          </a:p>
        </p:txBody>
      </p:sp>
      <p:sp>
        <p:nvSpPr>
          <p:cNvPr id="308826" name="Oval 602"/>
          <p:cNvSpPr>
            <a:spLocks noChangeArrowheads="1"/>
          </p:cNvSpPr>
          <p:nvPr/>
        </p:nvSpPr>
        <p:spPr bwMode="auto">
          <a:xfrm>
            <a:off x="1116013" y="4606925"/>
            <a:ext cx="201612" cy="185738"/>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308827" name="Oval 603"/>
          <p:cNvSpPr>
            <a:spLocks noChangeArrowheads="1"/>
          </p:cNvSpPr>
          <p:nvPr/>
        </p:nvSpPr>
        <p:spPr bwMode="auto">
          <a:xfrm>
            <a:off x="720725" y="5251450"/>
            <a:ext cx="201613" cy="185738"/>
          </a:xfrm>
          <a:prstGeom prst="ellipse">
            <a:avLst/>
          </a:prstGeom>
          <a:solidFill>
            <a:schemeClr val="bg1"/>
          </a:solidFill>
          <a:ln w="9525">
            <a:solidFill>
              <a:schemeClr val="tx1"/>
            </a:solidFill>
            <a:round/>
            <a:headEnd/>
            <a:tailEnd/>
          </a:ln>
        </p:spPr>
        <p:txBody>
          <a:bodyPr wrap="none" anchor="ctr"/>
          <a:lstStyle/>
          <a:p>
            <a:pPr algn="ctr"/>
            <a:r>
              <a:rPr lang="en-US">
                <a:solidFill>
                  <a:srgbClr val="FF0000"/>
                </a:solidFill>
              </a:rPr>
              <a:t>~</a:t>
            </a:r>
          </a:p>
        </p:txBody>
      </p:sp>
      <p:sp>
        <p:nvSpPr>
          <p:cNvPr id="3580" name="Line 604"/>
          <p:cNvSpPr>
            <a:spLocks noChangeShapeType="1"/>
          </p:cNvSpPr>
          <p:nvPr/>
        </p:nvSpPr>
        <p:spPr bwMode="auto">
          <a:xfrm>
            <a:off x="1374775" y="5010150"/>
            <a:ext cx="0" cy="234950"/>
          </a:xfrm>
          <a:prstGeom prst="line">
            <a:avLst/>
          </a:prstGeom>
          <a:noFill/>
          <a:ln w="38100" cmpd="dbl">
            <a:solidFill>
              <a:schemeClr val="tx1"/>
            </a:solidFill>
            <a:round/>
            <a:headEnd/>
            <a:tailEnd/>
          </a:ln>
        </p:spPr>
        <p:txBody>
          <a:bodyPr/>
          <a:lstStyle/>
          <a:p>
            <a:endParaRPr lang="en-US"/>
          </a:p>
        </p:txBody>
      </p:sp>
      <p:sp>
        <p:nvSpPr>
          <p:cNvPr id="3581" name="Line 605"/>
          <p:cNvSpPr>
            <a:spLocks noChangeShapeType="1"/>
          </p:cNvSpPr>
          <p:nvPr/>
        </p:nvSpPr>
        <p:spPr bwMode="auto">
          <a:xfrm>
            <a:off x="1363663" y="5241925"/>
            <a:ext cx="20637" cy="0"/>
          </a:xfrm>
          <a:prstGeom prst="line">
            <a:avLst/>
          </a:prstGeom>
          <a:noFill/>
          <a:ln w="9525">
            <a:solidFill>
              <a:schemeClr val="tx1"/>
            </a:solidFill>
            <a:round/>
            <a:headEnd/>
            <a:tailEnd/>
          </a:ln>
        </p:spPr>
        <p:txBody>
          <a:bodyPr/>
          <a:lstStyle/>
          <a:p>
            <a:endParaRPr lang="en-US"/>
          </a:p>
        </p:txBody>
      </p:sp>
      <p:sp>
        <p:nvSpPr>
          <p:cNvPr id="3582" name="Line 606"/>
          <p:cNvSpPr>
            <a:spLocks noChangeShapeType="1"/>
          </p:cNvSpPr>
          <p:nvPr/>
        </p:nvSpPr>
        <p:spPr bwMode="auto">
          <a:xfrm>
            <a:off x="1365250" y="5013325"/>
            <a:ext cx="20638" cy="0"/>
          </a:xfrm>
          <a:prstGeom prst="line">
            <a:avLst/>
          </a:prstGeom>
          <a:noFill/>
          <a:ln w="9525">
            <a:solidFill>
              <a:schemeClr val="tx1"/>
            </a:solidFill>
            <a:round/>
            <a:headEnd/>
            <a:tailEnd/>
          </a:ln>
        </p:spPr>
        <p:txBody>
          <a:bodyPr/>
          <a:lstStyle/>
          <a:p>
            <a:endParaRPr lang="en-US"/>
          </a:p>
        </p:txBody>
      </p:sp>
      <p:sp>
        <p:nvSpPr>
          <p:cNvPr id="308831" name="Text Box 607"/>
          <p:cNvSpPr txBox="1">
            <a:spLocks noChangeArrowheads="1"/>
          </p:cNvSpPr>
          <p:nvPr/>
        </p:nvSpPr>
        <p:spPr bwMode="auto">
          <a:xfrm>
            <a:off x="2886075" y="3162300"/>
            <a:ext cx="2619375" cy="1597025"/>
          </a:xfrm>
          <a:prstGeom prst="rect">
            <a:avLst/>
          </a:prstGeom>
          <a:solidFill>
            <a:srgbClr val="FF0000"/>
          </a:solidFill>
          <a:ln w="9525">
            <a:noFill/>
            <a:miter lim="800000"/>
            <a:headEnd/>
            <a:tailEnd/>
          </a:ln>
        </p:spPr>
        <p:txBody>
          <a:bodyPr lIns="0" tIns="0" rIns="0" bIns="0"/>
          <a:lstStyle/>
          <a:p>
            <a:pPr algn="ctr" defTabSz="457200">
              <a:buClr>
                <a:srgbClr val="000000"/>
              </a:buClr>
              <a:buSzPct val="90000"/>
              <a:buFont typeface="Monotype Sorts" pitchFamily="2" charset="2"/>
              <a:buNone/>
            </a:pPr>
            <a:r>
              <a:rPr lang="en-US" sz="2000" b="1"/>
              <a:t>The power supply to the instrument bus must be manually swapped by the operator.</a:t>
            </a:r>
            <a:r>
              <a:rPr lang="en-US" sz="900" b="1"/>
              <a:t>  </a:t>
            </a:r>
            <a:endParaRPr lang="en-US" sz="2400">
              <a:latin typeface="Times New Roman" pitchFamily="18" charset="0"/>
            </a:endParaRPr>
          </a:p>
        </p:txBody>
      </p:sp>
      <p:grpSp>
        <p:nvGrpSpPr>
          <p:cNvPr id="3689" name="Group 608"/>
          <p:cNvGrpSpPr>
            <a:grpSpLocks/>
          </p:cNvGrpSpPr>
          <p:nvPr/>
        </p:nvGrpSpPr>
        <p:grpSpPr bwMode="auto">
          <a:xfrm>
            <a:off x="2027238" y="4552950"/>
            <a:ext cx="606425" cy="814388"/>
            <a:chOff x="1346" y="3594"/>
            <a:chExt cx="382" cy="513"/>
          </a:xfrm>
        </p:grpSpPr>
        <p:graphicFrame>
          <p:nvGraphicFramePr>
            <p:cNvPr id="3074" name="Object 609"/>
            <p:cNvGraphicFramePr>
              <a:graphicFrameLocks noChangeAspect="1"/>
            </p:cNvGraphicFramePr>
            <p:nvPr/>
          </p:nvGraphicFramePr>
          <p:xfrm>
            <a:off x="1356" y="3669"/>
            <a:ext cx="372" cy="438"/>
          </p:xfrm>
          <a:graphic>
            <a:graphicData uri="http://schemas.openxmlformats.org/presentationml/2006/ole">
              <mc:AlternateContent xmlns:mc="http://schemas.openxmlformats.org/markup-compatibility/2006">
                <mc:Choice xmlns:v="urn:schemas-microsoft-com:vml" Requires="v">
                  <p:oleObj spid="_x0000_s3078" name="Photo Editor Photo" r:id="rId4" imgW="590476" imgH="695238" progId="">
                    <p:embed/>
                  </p:oleObj>
                </mc:Choice>
                <mc:Fallback>
                  <p:oleObj name="Photo Editor Photo" r:id="rId4" imgW="590476" imgH="695238" progId="">
                    <p:embed/>
                    <p:pic>
                      <p:nvPicPr>
                        <p:cNvPr id="0" name="Object 6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6" y="3669"/>
                          <a:ext cx="372"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6" name="Oval 610"/>
            <p:cNvSpPr>
              <a:spLocks noChangeArrowheads="1"/>
            </p:cNvSpPr>
            <p:nvPr/>
          </p:nvSpPr>
          <p:spPr bwMode="auto">
            <a:xfrm>
              <a:off x="1400" y="3716"/>
              <a:ext cx="68" cy="56"/>
            </a:xfrm>
            <a:prstGeom prst="ellipse">
              <a:avLst/>
            </a:prstGeom>
            <a:solidFill>
              <a:srgbClr val="F7F7FF">
                <a:alpha val="50980"/>
              </a:srgbClr>
            </a:solidFill>
            <a:ln w="6350">
              <a:solidFill>
                <a:schemeClr val="tx1"/>
              </a:solidFill>
              <a:round/>
              <a:headEnd/>
              <a:tailEnd/>
            </a:ln>
          </p:spPr>
          <p:txBody>
            <a:bodyPr wrap="none" anchor="ctr"/>
            <a:lstStyle/>
            <a:p>
              <a:endParaRPr lang="en-US"/>
            </a:p>
          </p:txBody>
        </p:sp>
        <p:sp>
          <p:nvSpPr>
            <p:cNvPr id="3587" name="Line 611"/>
            <p:cNvSpPr>
              <a:spLocks noChangeShapeType="1"/>
            </p:cNvSpPr>
            <p:nvPr/>
          </p:nvSpPr>
          <p:spPr bwMode="auto">
            <a:xfrm flipV="1">
              <a:off x="1468" y="3718"/>
              <a:ext cx="30" cy="18"/>
            </a:xfrm>
            <a:prstGeom prst="line">
              <a:avLst/>
            </a:prstGeom>
            <a:noFill/>
            <a:ln w="9525">
              <a:solidFill>
                <a:schemeClr val="tx1"/>
              </a:solidFill>
              <a:round/>
              <a:headEnd/>
              <a:tailEnd/>
            </a:ln>
          </p:spPr>
          <p:txBody>
            <a:bodyPr/>
            <a:lstStyle/>
            <a:p>
              <a:endParaRPr lang="en-US"/>
            </a:p>
          </p:txBody>
        </p:sp>
        <p:sp>
          <p:nvSpPr>
            <p:cNvPr id="3588" name="Rectangle 612"/>
            <p:cNvSpPr>
              <a:spLocks noChangeArrowheads="1"/>
            </p:cNvSpPr>
            <p:nvPr/>
          </p:nvSpPr>
          <p:spPr bwMode="auto">
            <a:xfrm>
              <a:off x="1532" y="3630"/>
              <a:ext cx="44" cy="56"/>
            </a:xfrm>
            <a:prstGeom prst="rect">
              <a:avLst/>
            </a:prstGeom>
            <a:solidFill>
              <a:schemeClr val="bg1"/>
            </a:solidFill>
            <a:ln w="9525">
              <a:noFill/>
              <a:miter lim="800000"/>
              <a:headEnd/>
              <a:tailEnd/>
            </a:ln>
          </p:spPr>
          <p:txBody>
            <a:bodyPr wrap="none" anchor="ctr"/>
            <a:lstStyle/>
            <a:p>
              <a:endParaRPr lang="en-US"/>
            </a:p>
          </p:txBody>
        </p:sp>
        <p:sp>
          <p:nvSpPr>
            <p:cNvPr id="3589" name="Rectangle 613"/>
            <p:cNvSpPr>
              <a:spLocks noChangeArrowheads="1"/>
            </p:cNvSpPr>
            <p:nvPr/>
          </p:nvSpPr>
          <p:spPr bwMode="auto">
            <a:xfrm>
              <a:off x="1346" y="3626"/>
              <a:ext cx="44" cy="56"/>
            </a:xfrm>
            <a:prstGeom prst="rect">
              <a:avLst/>
            </a:prstGeom>
            <a:solidFill>
              <a:schemeClr val="bg1"/>
            </a:solidFill>
            <a:ln w="9525">
              <a:noFill/>
              <a:miter lim="800000"/>
              <a:headEnd/>
              <a:tailEnd/>
            </a:ln>
          </p:spPr>
          <p:txBody>
            <a:bodyPr wrap="none" anchor="ctr"/>
            <a:lstStyle/>
            <a:p>
              <a:endParaRPr lang="en-US"/>
            </a:p>
          </p:txBody>
        </p:sp>
        <p:graphicFrame>
          <p:nvGraphicFramePr>
            <p:cNvPr id="3075" name="Object 614"/>
            <p:cNvGraphicFramePr>
              <a:graphicFrameLocks noChangeAspect="1"/>
            </p:cNvGraphicFramePr>
            <p:nvPr/>
          </p:nvGraphicFramePr>
          <p:xfrm>
            <a:off x="1349" y="3594"/>
            <a:ext cx="220" cy="86"/>
          </p:xfrm>
          <a:graphic>
            <a:graphicData uri="http://schemas.openxmlformats.org/presentationml/2006/ole">
              <mc:AlternateContent xmlns:mc="http://schemas.openxmlformats.org/markup-compatibility/2006">
                <mc:Choice xmlns:v="urn:schemas-microsoft-com:vml" Requires="v">
                  <p:oleObj spid="_x0000_s3079" name="Photo Editor Photo" r:id="rId6" imgW="619211" imgH="266737" progId="">
                    <p:embed/>
                  </p:oleObj>
                </mc:Choice>
                <mc:Fallback>
                  <p:oleObj name="Photo Editor Photo" r:id="rId6" imgW="619211" imgH="266737" progId="">
                    <p:embed/>
                    <p:pic>
                      <p:nvPicPr>
                        <p:cNvPr id="0" name="Object 6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 y="3594"/>
                          <a:ext cx="220" cy="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308839" name="AutoShape 615"/>
          <p:cNvSpPr>
            <a:spLocks noChangeArrowheads="1"/>
          </p:cNvSpPr>
          <p:nvPr/>
        </p:nvSpPr>
        <p:spPr bwMode="auto">
          <a:xfrm rot="5400000">
            <a:off x="1443832" y="4961731"/>
            <a:ext cx="42862" cy="161925"/>
          </a:xfrm>
          <a:prstGeom prst="can">
            <a:avLst>
              <a:gd name="adj" fmla="val 32951"/>
            </a:avLst>
          </a:prstGeom>
          <a:solidFill>
            <a:srgbClr val="C0C0C0"/>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iterate type="lt">
                                    <p:tmPct val="0"/>
                                  </p:iterate>
                                  <p:childTnLst>
                                    <p:set>
                                      <p:cBhvr>
                                        <p:cTn id="6" dur="1" fill="hold">
                                          <p:stCondLst>
                                            <p:cond delay="0"/>
                                          </p:stCondLst>
                                        </p:cTn>
                                        <p:tgtEl>
                                          <p:spTgt spid="308816"/>
                                        </p:tgtEl>
                                        <p:attrNameLst>
                                          <p:attrName>style.visibility</p:attrName>
                                        </p:attrNameLst>
                                      </p:cBhvr>
                                      <p:to>
                                        <p:strVal val="visible"/>
                                      </p:to>
                                    </p:set>
                                    <p:animEffect transition="in" filter="slide(fromBottom)">
                                      <p:cBhvr>
                                        <p:cTn id="7" dur="500"/>
                                        <p:tgtEl>
                                          <p:spTgt spid="3088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iterate type="lt">
                                    <p:tmAbs val="0"/>
                                  </p:iterate>
                                  <p:childTnLst>
                                    <p:set>
                                      <p:cBhvr>
                                        <p:cTn id="11" dur="1" fill="hold">
                                          <p:stCondLst>
                                            <p:cond delay="0"/>
                                          </p:stCondLst>
                                        </p:cTn>
                                        <p:tgtEl>
                                          <p:spTgt spid="308816"/>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30822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iterate type="lt">
                                    <p:tmPct val="0"/>
                                  </p:iterate>
                                  <p:childTnLst>
                                    <p:set>
                                      <p:cBhvr>
                                        <p:cTn id="17" dur="1" fill="hold">
                                          <p:stCondLst>
                                            <p:cond delay="0"/>
                                          </p:stCondLst>
                                        </p:cTn>
                                        <p:tgtEl>
                                          <p:spTgt spid="308831"/>
                                        </p:tgtEl>
                                        <p:attrNameLst>
                                          <p:attrName>style.visibility</p:attrName>
                                        </p:attrNameLst>
                                      </p:cBhvr>
                                      <p:to>
                                        <p:strVal val="visible"/>
                                      </p:to>
                                    </p:set>
                                    <p:animEffect transition="in" filter="slide(fromBottom)">
                                      <p:cBhvr>
                                        <p:cTn id="18" dur="500"/>
                                        <p:tgtEl>
                                          <p:spTgt spid="30883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iterate type="lt">
                                    <p:tmAbs val="0"/>
                                  </p:iterate>
                                  <p:childTnLst>
                                    <p:set>
                                      <p:cBhvr>
                                        <p:cTn id="22" dur="1" fill="hold">
                                          <p:stCondLst>
                                            <p:cond delay="0"/>
                                          </p:stCondLst>
                                        </p:cTn>
                                        <p:tgtEl>
                                          <p:spTgt spid="308831"/>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3688"/>
                                        </p:tgtEl>
                                        <p:attrNameLst>
                                          <p:attrName>style.visibility</p:attrName>
                                        </p:attrNameLst>
                                      </p:cBhvr>
                                      <p:to>
                                        <p:strVal val="visible"/>
                                      </p:to>
                                    </p:set>
                                  </p:childTnLst>
                                </p:cTn>
                              </p:par>
                              <p:par>
                                <p:cTn id="25" presetID="0" presetClass="path" presetSubtype="0" repeatCount="indefinite" accel="50000" decel="50000" fill="hold" nodeType="withEffect">
                                  <p:stCondLst>
                                    <p:cond delay="0"/>
                                  </p:stCondLst>
                                  <p:endCondLst>
                                    <p:cond evt="onNext" delay="0">
                                      <p:tgtEl>
                                        <p:sldTgt/>
                                      </p:tgtEl>
                                    </p:cond>
                                  </p:endCondLst>
                                  <p:childTnLst>
                                    <p:animMotion origin="layout" path="M 2.77778E-6 4.44444E-6 L 2.77778E-6 0.1412 " pathEditMode="relative" rAng="0" ptsTypes="AA">
                                      <p:cBhvr>
                                        <p:cTn id="26" dur="2000" fill="hold"/>
                                        <p:tgtEl>
                                          <p:spTgt spid="3688"/>
                                        </p:tgtEl>
                                        <p:attrNameLst>
                                          <p:attrName>ppt_x</p:attrName>
                                          <p:attrName>ppt_y</p:attrName>
                                        </p:attrNameLst>
                                      </p:cBhvr>
                                      <p:rCtr x="0" y="71"/>
                                    </p:animMotion>
                                  </p:childTnLst>
                                </p:cTn>
                              </p:par>
                            </p:childTnLst>
                          </p:cTn>
                        </p:par>
                        <p:par>
                          <p:cTn id="27" fill="hold">
                            <p:stCondLst>
                              <p:cond delay="2000"/>
                            </p:stCondLst>
                            <p:childTnLst>
                              <p:par>
                                <p:cTn id="28" presetID="0" presetClass="path" presetSubtype="0" repeatCount="indefinite" accel="50000" decel="50000" fill="hold" grpId="0" nodeType="afterEffect">
                                  <p:stCondLst>
                                    <p:cond delay="0"/>
                                  </p:stCondLst>
                                  <p:endCondLst>
                                    <p:cond evt="onNext" delay="0">
                                      <p:tgtEl>
                                        <p:sldTgt/>
                                      </p:tgtEl>
                                    </p:cond>
                                  </p:endCondLst>
                                  <p:childTnLst>
                                    <p:animMotion origin="layout" path="M -4.44444E-6 0.0088 L -4.44444E-6 0.07176 " pathEditMode="relative" rAng="0" ptsTypes="AA">
                                      <p:cBhvr>
                                        <p:cTn id="29" dur="2000" fill="hold"/>
                                        <p:tgtEl>
                                          <p:spTgt spid="308822"/>
                                        </p:tgtEl>
                                        <p:attrNameLst>
                                          <p:attrName>ppt_x</p:attrName>
                                          <p:attrName>ppt_y</p:attrName>
                                        </p:attrNameLst>
                                      </p:cBhvr>
                                      <p:rCtr x="0" y="31"/>
                                    </p:animMotion>
                                  </p:childTnLst>
                                </p:cTn>
                              </p:par>
                            </p:childTnLst>
                          </p:cTn>
                        </p:par>
                        <p:par>
                          <p:cTn id="30" fill="hold">
                            <p:stCondLst>
                              <p:cond delay="4000"/>
                            </p:stCondLst>
                            <p:childTnLst>
                              <p:par>
                                <p:cTn id="31" presetID="1" presetClass="entr" presetSubtype="0" fill="hold" grpId="0" nodeType="afterEffect">
                                  <p:stCondLst>
                                    <p:cond delay="0"/>
                                  </p:stCondLst>
                                  <p:childTnLst>
                                    <p:set>
                                      <p:cBhvr>
                                        <p:cTn id="32" dur="1" fill="hold">
                                          <p:stCondLst>
                                            <p:cond delay="0"/>
                                          </p:stCondLst>
                                        </p:cTn>
                                        <p:tgtEl>
                                          <p:spTgt spid="308818"/>
                                        </p:tgtEl>
                                        <p:attrNameLst>
                                          <p:attrName>style.visibility</p:attrName>
                                        </p:attrNameLst>
                                      </p:cBhvr>
                                      <p:to>
                                        <p:strVal val="visible"/>
                                      </p:to>
                                    </p:set>
                                  </p:childTnLst>
                                </p:cTn>
                              </p:par>
                              <p:par>
                                <p:cTn id="33" presetID="0" presetClass="path" presetSubtype="0" repeatCount="indefinite" accel="50000" decel="50000" autoRev="1" fill="hold" grpId="1" nodeType="withEffect">
                                  <p:stCondLst>
                                    <p:cond delay="0"/>
                                  </p:stCondLst>
                                  <p:endCondLst>
                                    <p:cond evt="onNext" delay="0">
                                      <p:tgtEl>
                                        <p:sldTgt/>
                                      </p:tgtEl>
                                    </p:cond>
                                  </p:endCondLst>
                                  <p:childTnLst>
                                    <p:animMotion origin="layout" path="M 0.0 0.0 L 0.04531 0.0 " pathEditMode="relative" ptsTypes="AA">
                                      <p:cBhvr>
                                        <p:cTn id="34" dur="500" fill="hold"/>
                                        <p:tgtEl>
                                          <p:spTgt spid="308818"/>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308817"/>
                                        </p:tgtEl>
                                        <p:attrNameLst>
                                          <p:attrName>style.visibility</p:attrName>
                                        </p:attrNameLst>
                                      </p:cBhvr>
                                      <p:to>
                                        <p:strVal val="visible"/>
                                      </p:to>
                                    </p:set>
                                    <p:animEffect transition="in" filter="circle(in)">
                                      <p:cBhvr>
                                        <p:cTn id="39" dur="500"/>
                                        <p:tgtEl>
                                          <p:spTgt spid="308817"/>
                                        </p:tgtEl>
                                      </p:cBhvr>
                                    </p:animEffect>
                                  </p:childTnLst>
                                </p:cTn>
                              </p:par>
                            </p:childTnLst>
                          </p:cTn>
                        </p:par>
                        <p:par>
                          <p:cTn id="40" fill="hold">
                            <p:stCondLst>
                              <p:cond delay="500"/>
                            </p:stCondLst>
                            <p:childTnLst>
                              <p:par>
                                <p:cTn id="41" presetID="9" presetClass="exit" presetSubtype="0" fill="hold" nodeType="afterEffect">
                                  <p:stCondLst>
                                    <p:cond delay="0"/>
                                  </p:stCondLst>
                                  <p:childTnLst>
                                    <p:animEffect transition="out" filter="dissolve">
                                      <p:cBhvr>
                                        <p:cTn id="42" dur="500"/>
                                        <p:tgtEl>
                                          <p:spTgt spid="3688"/>
                                        </p:tgtEl>
                                      </p:cBhvr>
                                    </p:animEffect>
                                    <p:set>
                                      <p:cBhvr>
                                        <p:cTn id="43" dur="1" fill="hold">
                                          <p:stCondLst>
                                            <p:cond delay="499"/>
                                          </p:stCondLst>
                                        </p:cTn>
                                        <p:tgtEl>
                                          <p:spTgt spid="3688"/>
                                        </p:tgtEl>
                                        <p:attrNameLst>
                                          <p:attrName>style.visibility</p:attrName>
                                        </p:attrNameLst>
                                      </p:cBhvr>
                                      <p:to>
                                        <p:strVal val="hidden"/>
                                      </p:to>
                                    </p:set>
                                  </p:childTnLst>
                                </p:cTn>
                              </p:par>
                              <p:par>
                                <p:cTn id="44" presetID="9" presetClass="exit" presetSubtype="0" fill="hold" grpId="2" nodeType="withEffect">
                                  <p:stCondLst>
                                    <p:cond delay="500"/>
                                  </p:stCondLst>
                                  <p:childTnLst>
                                    <p:animEffect transition="out" filter="dissolve">
                                      <p:cBhvr>
                                        <p:cTn id="45" dur="1000"/>
                                        <p:tgtEl>
                                          <p:spTgt spid="308818"/>
                                        </p:tgtEl>
                                      </p:cBhvr>
                                    </p:animEffect>
                                    <p:set>
                                      <p:cBhvr>
                                        <p:cTn id="46" dur="1" fill="hold">
                                          <p:stCondLst>
                                            <p:cond delay="999"/>
                                          </p:stCondLst>
                                        </p:cTn>
                                        <p:tgtEl>
                                          <p:spTgt spid="308818"/>
                                        </p:tgtEl>
                                        <p:attrNameLst>
                                          <p:attrName>style.visibility</p:attrName>
                                        </p:attrNameLst>
                                      </p:cBhvr>
                                      <p:to>
                                        <p:strVal val="hidden"/>
                                      </p:to>
                                    </p:set>
                                  </p:childTnLst>
                                </p:cTn>
                              </p:par>
                              <p:par>
                                <p:cTn id="47" presetID="9" presetClass="exit" presetSubtype="0" fill="hold" grpId="1" nodeType="withEffect">
                                  <p:stCondLst>
                                    <p:cond delay="0"/>
                                  </p:stCondLst>
                                  <p:childTnLst>
                                    <p:animEffect transition="out" filter="dissolve">
                                      <p:cBhvr>
                                        <p:cTn id="48" dur="500"/>
                                        <p:tgtEl>
                                          <p:spTgt spid="308822"/>
                                        </p:tgtEl>
                                      </p:cBhvr>
                                    </p:animEffect>
                                    <p:set>
                                      <p:cBhvr>
                                        <p:cTn id="49" dur="1" fill="hold">
                                          <p:stCondLst>
                                            <p:cond delay="499"/>
                                          </p:stCondLst>
                                        </p:cTn>
                                        <p:tgtEl>
                                          <p:spTgt spid="308822"/>
                                        </p:tgtEl>
                                        <p:attrNameLst>
                                          <p:attrName>style.visibility</p:attrName>
                                        </p:attrNameLst>
                                      </p:cBhvr>
                                      <p:to>
                                        <p:strVal val="hidden"/>
                                      </p:to>
                                    </p:set>
                                  </p:childTnLst>
                                </p:cTn>
                              </p:par>
                            </p:childTnLst>
                          </p:cTn>
                        </p:par>
                        <p:par>
                          <p:cTn id="50" fill="hold">
                            <p:stCondLst>
                              <p:cond delay="2000"/>
                            </p:stCondLst>
                            <p:childTnLst>
                              <p:par>
                                <p:cTn id="51" presetID="1" presetClass="entr" presetSubtype="0" fill="hold" nodeType="afterEffect">
                                  <p:stCondLst>
                                    <p:cond delay="1000"/>
                                  </p:stCondLst>
                                  <p:childTnLst>
                                    <p:set>
                                      <p:cBhvr>
                                        <p:cTn id="52" dur="1" fill="hold">
                                          <p:stCondLst>
                                            <p:cond delay="0"/>
                                          </p:stCondLst>
                                        </p:cTn>
                                        <p:tgtEl>
                                          <p:spTgt spid="3689"/>
                                        </p:tgtEl>
                                        <p:attrNameLst>
                                          <p:attrName>style.visibility</p:attrName>
                                        </p:attrNameLst>
                                      </p:cBhvr>
                                      <p:to>
                                        <p:strVal val="visible"/>
                                      </p:to>
                                    </p:set>
                                  </p:childTnLst>
                                </p:cTn>
                              </p:par>
                            </p:childTnLst>
                          </p:cTn>
                        </p:par>
                        <p:par>
                          <p:cTn id="53" fill="hold">
                            <p:stCondLst>
                              <p:cond delay="3000"/>
                            </p:stCondLst>
                            <p:childTnLst>
                              <p:par>
                                <p:cTn id="54" presetID="0" presetClass="path" presetSubtype="0" accel="50000" decel="50000" fill="hold" nodeType="afterEffect">
                                  <p:stCondLst>
                                    <p:cond delay="1500"/>
                                  </p:stCondLst>
                                  <p:childTnLst>
                                    <p:animMotion origin="layout" path="M 0.00226 0.00509 L -0.06337 0.00509 " pathEditMode="relative" rAng="0" ptsTypes="AA">
                                      <p:cBhvr>
                                        <p:cTn id="55" dur="2000" fill="hold"/>
                                        <p:tgtEl>
                                          <p:spTgt spid="3689"/>
                                        </p:tgtEl>
                                        <p:attrNameLst>
                                          <p:attrName>ppt_x</p:attrName>
                                          <p:attrName>ppt_y</p:attrName>
                                        </p:attrNameLst>
                                      </p:cBhvr>
                                      <p:rCtr x="-33" y="0"/>
                                    </p:animMotion>
                                  </p:childTnLst>
                                </p:cTn>
                              </p:par>
                            </p:childTnLst>
                          </p:cTn>
                        </p:par>
                        <p:par>
                          <p:cTn id="56" fill="hold">
                            <p:stCondLst>
                              <p:cond delay="6500"/>
                            </p:stCondLst>
                            <p:childTnLst>
                              <p:par>
                                <p:cTn id="57" presetID="0" presetClass="path" presetSubtype="0" accel="50000" decel="50000" fill="hold" grpId="0" nodeType="afterEffect">
                                  <p:stCondLst>
                                    <p:cond delay="0"/>
                                  </p:stCondLst>
                                  <p:childTnLst>
                                    <p:animMotion origin="layout" path="M 1.66667E-6 -3.7037E-7 L 1.66667E-6 0.02917 " pathEditMode="relative" ptsTypes="AA">
                                      <p:cBhvr>
                                        <p:cTn id="58" dur="2000" fill="hold"/>
                                        <p:tgtEl>
                                          <p:spTgt spid="308839"/>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06597 0.00926 L -0.06597 0.03981 " pathEditMode="relative" rAng="0" ptsTypes="AA">
                                      <p:cBhvr>
                                        <p:cTn id="60" dur="2000" fill="hold"/>
                                        <p:tgtEl>
                                          <p:spTgt spid="3689"/>
                                        </p:tgtEl>
                                        <p:attrNameLst>
                                          <p:attrName>ppt_x</p:attrName>
                                          <p:attrName>ppt_y</p:attrName>
                                        </p:attrNameLst>
                                      </p:cBhvr>
                                      <p:rCtr x="0" y="15"/>
                                    </p:animMotion>
                                  </p:childTnLst>
                                </p:cTn>
                              </p:par>
                              <p:par>
                                <p:cTn id="61" presetID="1" presetClass="entr" presetSubtype="0" fill="hold" grpId="0" nodeType="withEffect">
                                  <p:stCondLst>
                                    <p:cond delay="500"/>
                                  </p:stCondLst>
                                  <p:childTnLst>
                                    <p:set>
                                      <p:cBhvr>
                                        <p:cTn id="62" dur="1" fill="hold">
                                          <p:stCondLst>
                                            <p:cond delay="0"/>
                                          </p:stCondLst>
                                        </p:cTn>
                                        <p:tgtEl>
                                          <p:spTgt spid="308582"/>
                                        </p:tgtEl>
                                        <p:attrNameLst>
                                          <p:attrName>style.visibility</p:attrName>
                                        </p:attrNameLst>
                                      </p:cBhvr>
                                      <p:to>
                                        <p:strVal val="visible"/>
                                      </p:to>
                                    </p:set>
                                  </p:childTnLst>
                                </p:cTn>
                              </p:par>
                              <p:par>
                                <p:cTn id="63" presetID="1" presetClass="entr" presetSubtype="0" fill="hold" grpId="1" nodeType="withEffect">
                                  <p:stCondLst>
                                    <p:cond delay="1000"/>
                                  </p:stCondLst>
                                  <p:childTnLst>
                                    <p:set>
                                      <p:cBhvr>
                                        <p:cTn id="64" dur="1" fill="hold">
                                          <p:stCondLst>
                                            <p:cond delay="0"/>
                                          </p:stCondLst>
                                        </p:cTn>
                                        <p:tgtEl>
                                          <p:spTgt spid="308826"/>
                                        </p:tgtEl>
                                        <p:attrNameLst>
                                          <p:attrName>style.visibility</p:attrName>
                                        </p:attrNameLst>
                                      </p:cBhvr>
                                      <p:to>
                                        <p:strVal val="visible"/>
                                      </p:to>
                                    </p:set>
                                  </p:childTnLst>
                                </p:cTn>
                              </p:par>
                              <p:par>
                                <p:cTn id="65" presetID="0" presetClass="path" presetSubtype="0" repeatCount="indefinite" accel="50000" decel="50000" fill="hold" grpId="0" nodeType="withEffect">
                                  <p:stCondLst>
                                    <p:cond delay="1000"/>
                                  </p:stCondLst>
                                  <p:endCondLst>
                                    <p:cond evt="onNext" delay="0">
                                      <p:tgtEl>
                                        <p:sldTgt/>
                                      </p:tgtEl>
                                    </p:cond>
                                  </p:endCondLst>
                                  <p:childTnLst>
                                    <p:animMotion origin="layout" path="M 3.88889E-6 -1.48148E-6 L 3.88889E-6 0.08565 " pathEditMode="relative" rAng="0" ptsTypes="AA">
                                      <p:cBhvr>
                                        <p:cTn id="66" dur="2000" fill="hold"/>
                                        <p:tgtEl>
                                          <p:spTgt spid="308826"/>
                                        </p:tgtEl>
                                        <p:attrNameLst>
                                          <p:attrName>ppt_x</p:attrName>
                                          <p:attrName>ppt_y</p:attrName>
                                        </p:attrNameLst>
                                      </p:cBhvr>
                                      <p:rCtr x="0" y="43"/>
                                    </p:animMotion>
                                  </p:childTnLst>
                                </p:cTn>
                              </p:par>
                              <p:par>
                                <p:cTn id="67" presetID="1" presetClass="exit" presetSubtype="0" fill="hold" grpId="0" nodeType="withEffect">
                                  <p:stCondLst>
                                    <p:cond delay="0"/>
                                  </p:stCondLst>
                                  <p:childTnLst>
                                    <p:set>
                                      <p:cBhvr>
                                        <p:cTn id="68" dur="1" fill="hold">
                                          <p:stCondLst>
                                            <p:cond delay="0"/>
                                          </p:stCondLst>
                                        </p:cTn>
                                        <p:tgtEl>
                                          <p:spTgt spid="308520"/>
                                        </p:tgtEl>
                                        <p:attrNameLst>
                                          <p:attrName>style.visibility</p:attrName>
                                        </p:attrNameLst>
                                      </p:cBhvr>
                                      <p:to>
                                        <p:strVal val="hidden"/>
                                      </p:to>
                                    </p:set>
                                  </p:childTnLst>
                                </p:cTn>
                              </p:par>
                            </p:childTnLst>
                          </p:cTn>
                        </p:par>
                        <p:par>
                          <p:cTn id="69" fill="hold">
                            <p:stCondLst>
                              <p:cond delay="9500"/>
                            </p:stCondLst>
                            <p:childTnLst>
                              <p:par>
                                <p:cTn id="70" presetID="1" presetClass="entr" presetSubtype="0" fill="hold" grpId="0" nodeType="afterEffect">
                                  <p:stCondLst>
                                    <p:cond delay="1000"/>
                                  </p:stCondLst>
                                  <p:childTnLst>
                                    <p:set>
                                      <p:cBhvr>
                                        <p:cTn id="71" dur="1" fill="hold">
                                          <p:stCondLst>
                                            <p:cond delay="0"/>
                                          </p:stCondLst>
                                        </p:cTn>
                                        <p:tgtEl>
                                          <p:spTgt spid="308827"/>
                                        </p:tgtEl>
                                        <p:attrNameLst>
                                          <p:attrName>style.visibility</p:attrName>
                                        </p:attrNameLst>
                                      </p:cBhvr>
                                      <p:to>
                                        <p:strVal val="visible"/>
                                      </p:to>
                                    </p:set>
                                  </p:childTnLst>
                                </p:cTn>
                              </p:par>
                              <p:par>
                                <p:cTn id="72" presetID="0" presetClass="path" presetSubtype="0" repeatCount="indefinite" accel="50000" decel="50000" autoRev="1" fill="hold" grpId="1" nodeType="withEffect">
                                  <p:stCondLst>
                                    <p:cond delay="1000"/>
                                  </p:stCondLst>
                                  <p:endCondLst>
                                    <p:cond evt="onNext" delay="0">
                                      <p:tgtEl>
                                        <p:sldTgt/>
                                      </p:tgtEl>
                                    </p:cond>
                                  </p:endCondLst>
                                  <p:childTnLst>
                                    <p:animMotion origin="layout" path="M 0.0 0.0 L 0.04531 0.0 " pathEditMode="relative" ptsTypes="AA">
                                      <p:cBhvr>
                                        <p:cTn id="73" dur="500" fill="hold"/>
                                        <p:tgtEl>
                                          <p:spTgt spid="30882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animBg="1"/>
      <p:bldP spid="308520" grpId="0" animBg="1"/>
      <p:bldP spid="308582" grpId="0" animBg="1"/>
      <p:bldP spid="308816" grpId="0" animBg="1"/>
      <p:bldP spid="308816" grpId="1" animBg="1"/>
      <p:bldP spid="308817" grpId="0" animBg="1"/>
      <p:bldP spid="308818" grpId="0" animBg="1"/>
      <p:bldP spid="308818" grpId="1" animBg="1"/>
      <p:bldP spid="308818" grpId="2" animBg="1"/>
      <p:bldP spid="308822" grpId="0" animBg="1"/>
      <p:bldP spid="308822" grpId="1" animBg="1"/>
      <p:bldP spid="308826" grpId="0" animBg="1"/>
      <p:bldP spid="308826" grpId="1" animBg="1"/>
      <p:bldP spid="308827" grpId="0" animBg="1"/>
      <p:bldP spid="308827" grpId="1" animBg="1"/>
      <p:bldP spid="308831" grpId="0" animBg="1"/>
      <p:bldP spid="308831" grpId="1" animBg="1"/>
      <p:bldP spid="30883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algn="ctr" eaLnBrk="1" hangingPunct="1"/>
            <a:r>
              <a:rPr lang="en-US" sz="4800" smtClean="0"/>
              <a:t>Summary</a:t>
            </a:r>
          </a:p>
        </p:txBody>
      </p:sp>
      <p:sp>
        <p:nvSpPr>
          <p:cNvPr id="109571" name="Rectangle 3"/>
          <p:cNvSpPr>
            <a:spLocks noGrp="1" noChangeArrowheads="1"/>
          </p:cNvSpPr>
          <p:nvPr>
            <p:ph idx="1"/>
          </p:nvPr>
        </p:nvSpPr>
        <p:spPr/>
        <p:txBody>
          <a:bodyPr/>
          <a:lstStyle/>
          <a:p>
            <a:pPr algn="ctr" eaLnBrk="1" hangingPunct="1"/>
            <a:endParaRPr lang="en-US" sz="4000" smtClean="0"/>
          </a:p>
          <a:p>
            <a:pPr algn="ctr" eaLnBrk="1" hangingPunct="1"/>
            <a:r>
              <a:rPr lang="en-US" sz="4000" smtClean="0"/>
              <a:t>Review Objectives</a:t>
            </a:r>
          </a:p>
          <a:p>
            <a:pPr algn="ctr" eaLnBrk="1" hangingPunct="1"/>
            <a:endParaRPr lang="en-US" sz="4000" smtClean="0"/>
          </a:p>
          <a:p>
            <a:pPr algn="ctr" eaLnBrk="1" hangingPunct="1"/>
            <a:r>
              <a:rPr lang="en-US" sz="4000" smtClean="0"/>
              <a:t>Any Questions?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0850" y="88900"/>
            <a:ext cx="8229600" cy="1143000"/>
          </a:xfrm>
        </p:spPr>
        <p:txBody>
          <a:bodyPr/>
          <a:lstStyle/>
          <a:p>
            <a:pPr eaLnBrk="1" hangingPunct="1"/>
            <a:r>
              <a:rPr lang="en-US" smtClean="0"/>
              <a:t>Objectives</a:t>
            </a:r>
          </a:p>
        </p:txBody>
      </p:sp>
      <p:sp>
        <p:nvSpPr>
          <p:cNvPr id="13315" name="Rectangle 3"/>
          <p:cNvSpPr>
            <a:spLocks noGrp="1" noChangeArrowheads="1"/>
          </p:cNvSpPr>
          <p:nvPr>
            <p:ph idx="1"/>
          </p:nvPr>
        </p:nvSpPr>
        <p:spPr>
          <a:xfrm>
            <a:off x="0" y="990600"/>
            <a:ext cx="9228137" cy="5867400"/>
          </a:xfrm>
        </p:spPr>
        <p:txBody>
          <a:bodyPr/>
          <a:lstStyle/>
          <a:p>
            <a:pPr marL="609600" indent="-609600" eaLnBrk="1" hangingPunct="1">
              <a:lnSpc>
                <a:spcPct val="80000"/>
              </a:lnSpc>
              <a:buSzTx/>
              <a:buFontTx/>
              <a:buAutoNum type="arabicPeriod"/>
            </a:pPr>
            <a:r>
              <a:rPr lang="en-US" sz="2000" dirty="0" smtClean="0"/>
              <a:t>Show the layout of a typical Distribution Switchyard to include all power sources and transformers. </a:t>
            </a:r>
          </a:p>
          <a:p>
            <a:pPr marL="609600" indent="-609600" eaLnBrk="1" hangingPunct="1">
              <a:lnSpc>
                <a:spcPct val="80000"/>
              </a:lnSpc>
              <a:buSzTx/>
              <a:buFontTx/>
              <a:buAutoNum type="arabicPeriod"/>
            </a:pPr>
            <a:r>
              <a:rPr lang="en-US" sz="2000" dirty="0" smtClean="0"/>
              <a:t>Show the different voltage ranges associated with the distribution system</a:t>
            </a:r>
            <a:r>
              <a:rPr lang="en-US" dirty="0" smtClean="0"/>
              <a:t> </a:t>
            </a:r>
            <a:endParaRPr lang="en-US" sz="2000" dirty="0" smtClean="0"/>
          </a:p>
          <a:p>
            <a:pPr marL="609600" indent="-609600" eaLnBrk="1" hangingPunct="1">
              <a:lnSpc>
                <a:spcPct val="80000"/>
              </a:lnSpc>
              <a:buSzTx/>
              <a:buFontTx/>
              <a:buAutoNum type="arabicPeriod"/>
            </a:pPr>
            <a:endParaRPr lang="en-US" sz="2000" dirty="0" smtClean="0"/>
          </a:p>
          <a:p>
            <a:pPr marL="609600" indent="-609600" eaLnBrk="1" hangingPunct="1">
              <a:lnSpc>
                <a:spcPct val="80000"/>
              </a:lnSpc>
              <a:buSzTx/>
              <a:buFontTx/>
              <a:buAutoNum type="arabicPeriod"/>
            </a:pPr>
            <a:r>
              <a:rPr lang="en-US" sz="2000" dirty="0" smtClean="0"/>
              <a:t>Describe the switchyard configuration when: </a:t>
            </a:r>
          </a:p>
          <a:p>
            <a:pPr marL="609600" indent="-609600" eaLnBrk="1" hangingPunct="1">
              <a:lnSpc>
                <a:spcPct val="80000"/>
              </a:lnSpc>
              <a:buSzTx/>
              <a:buFontTx/>
              <a:buNone/>
            </a:pPr>
            <a:r>
              <a:rPr lang="en-US" sz="2000" dirty="0" smtClean="0"/>
              <a:t>		a.  the main generator is on line</a:t>
            </a:r>
          </a:p>
          <a:p>
            <a:pPr marL="609600" indent="-609600" eaLnBrk="1" hangingPunct="1">
              <a:lnSpc>
                <a:spcPct val="80000"/>
              </a:lnSpc>
              <a:buSzTx/>
              <a:buFontTx/>
              <a:buNone/>
            </a:pPr>
            <a:r>
              <a:rPr lang="en-US" sz="2000" dirty="0" smtClean="0"/>
              <a:t>           	b.  the main generator is shutdown  </a:t>
            </a:r>
            <a:endParaRPr lang="en-US" sz="2000" b="1" dirty="0" smtClean="0"/>
          </a:p>
          <a:p>
            <a:pPr marL="609600" indent="-609600" eaLnBrk="1" hangingPunct="1">
              <a:lnSpc>
                <a:spcPct val="80000"/>
              </a:lnSpc>
              <a:buSzTx/>
              <a:buFontTx/>
              <a:buAutoNum type="arabicPeriod" startAt="3"/>
            </a:pPr>
            <a:endParaRPr lang="en-US" sz="2000" dirty="0" smtClean="0"/>
          </a:p>
          <a:p>
            <a:pPr marL="609600" indent="-609600" eaLnBrk="1" hangingPunct="1">
              <a:lnSpc>
                <a:spcPct val="80000"/>
              </a:lnSpc>
              <a:buSzTx/>
              <a:buFontTx/>
              <a:buAutoNum type="arabicPeriod" startAt="3"/>
            </a:pPr>
            <a:r>
              <a:rPr lang="en-US" sz="2000" dirty="0" smtClean="0"/>
              <a:t>Given a specific electrical distribution label, correctly identify the component, the unit, train, voltage level, and safety type.  </a:t>
            </a:r>
          </a:p>
          <a:p>
            <a:pPr marL="609600" indent="-609600" eaLnBrk="1" hangingPunct="1">
              <a:lnSpc>
                <a:spcPct val="80000"/>
              </a:lnSpc>
              <a:buSzTx/>
              <a:buFontTx/>
              <a:buAutoNum type="arabicPeriod" startAt="3"/>
            </a:pPr>
            <a:endParaRPr lang="en-US" sz="1800" dirty="0" smtClean="0"/>
          </a:p>
          <a:p>
            <a:pPr marL="609600" indent="-609600" eaLnBrk="1" hangingPunct="1">
              <a:lnSpc>
                <a:spcPct val="80000"/>
              </a:lnSpc>
              <a:buSzTx/>
              <a:buFontTx/>
              <a:buAutoNum type="arabicPeriod" startAt="3"/>
            </a:pPr>
            <a:r>
              <a:rPr lang="en-US" sz="1800" dirty="0" smtClean="0"/>
              <a:t>For each of the following transformers, be able to describe the purpose and winding voltages: 	  </a:t>
            </a:r>
          </a:p>
          <a:p>
            <a:pPr marL="609600" indent="-609600" eaLnBrk="1" hangingPunct="1">
              <a:lnSpc>
                <a:spcPct val="80000"/>
              </a:lnSpc>
              <a:buSzTx/>
              <a:buNone/>
            </a:pPr>
            <a:r>
              <a:rPr lang="en-US" sz="1800" dirty="0" smtClean="0"/>
              <a:t>	a.  Main Power Transformers    (main step-up)</a:t>
            </a:r>
          </a:p>
          <a:p>
            <a:pPr marL="609600" indent="-609600" eaLnBrk="1" hangingPunct="1">
              <a:lnSpc>
                <a:spcPct val="80000"/>
              </a:lnSpc>
              <a:buSzTx/>
              <a:buFontTx/>
              <a:buNone/>
            </a:pPr>
            <a:r>
              <a:rPr lang="en-US" sz="1800" dirty="0" smtClean="0"/>
              <a:t>	b.  Unit Auxiliary Transformers  (UAT’s)</a:t>
            </a:r>
          </a:p>
          <a:p>
            <a:pPr marL="609600" indent="-609600" eaLnBrk="1" hangingPunct="1">
              <a:lnSpc>
                <a:spcPct val="80000"/>
              </a:lnSpc>
              <a:buSzTx/>
              <a:buFontTx/>
              <a:buNone/>
            </a:pPr>
            <a:r>
              <a:rPr lang="en-US" sz="1800" dirty="0" smtClean="0"/>
              <a:t>          c.  Reserve Auxiliary Transformers  (RAT’s)</a:t>
            </a:r>
          </a:p>
          <a:p>
            <a:pPr marL="609600" indent="-609600" eaLnBrk="1" hangingPunct="1">
              <a:lnSpc>
                <a:spcPct val="80000"/>
              </a:lnSpc>
              <a:buSzTx/>
              <a:buFontTx/>
              <a:buNone/>
            </a:pPr>
            <a:r>
              <a:rPr lang="en-US" sz="1800" dirty="0" smtClean="0"/>
              <a:t>          d.  Standby Auxiliary Transformers  (SAT)      </a:t>
            </a:r>
            <a:endParaRPr lang="en-US" sz="1600" dirty="0" smtClean="0"/>
          </a:p>
          <a:p>
            <a:pPr marL="609600" indent="-609600" eaLnBrk="1" hangingPunct="1">
              <a:lnSpc>
                <a:spcPct val="80000"/>
              </a:lnSpc>
              <a:buSzTx/>
              <a:buFontTx/>
              <a:buAutoNum type="arabicPeriod" startAt="3"/>
            </a:pPr>
            <a:endParaRPr lang="en-US" sz="1800" b="1" dirty="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Oval 2"/>
          <p:cNvSpPr>
            <a:spLocks noChangeArrowheads="1"/>
          </p:cNvSpPr>
          <p:nvPr/>
        </p:nvSpPr>
        <p:spPr bwMode="auto">
          <a:xfrm>
            <a:off x="3394075" y="1812925"/>
            <a:ext cx="2681288" cy="588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32451" name="Rectangle 3"/>
          <p:cNvSpPr>
            <a:spLocks noGrp="1" noChangeArrowheads="1"/>
          </p:cNvSpPr>
          <p:nvPr>
            <p:ph type="title"/>
          </p:nvPr>
        </p:nvSpPr>
        <p:spPr>
          <a:effectLst>
            <a:outerShdw dist="107763" dir="8100000" algn="ctr" rotWithShape="0">
              <a:schemeClr val="bg2">
                <a:alpha val="50000"/>
              </a:schemeClr>
            </a:outerShdw>
          </a:effectLst>
        </p:spPr>
        <p:txBody>
          <a:bodyPr/>
          <a:lstStyle/>
          <a:p>
            <a:pPr eaLnBrk="1" hangingPunct="1">
              <a:defRPr/>
            </a:pPr>
            <a:r>
              <a:rPr lang="en-US" b="1" i="1" smtClean="0">
                <a:solidFill>
                  <a:schemeClr val="accent1"/>
                </a:solidFill>
              </a:rPr>
              <a:t>In-Plant Distribution</a:t>
            </a:r>
          </a:p>
        </p:txBody>
      </p:sp>
      <p:sp>
        <p:nvSpPr>
          <p:cNvPr id="19460" name="Text Box 4"/>
          <p:cNvSpPr txBox="1">
            <a:spLocks noChangeArrowheads="1"/>
          </p:cNvSpPr>
          <p:nvPr/>
        </p:nvSpPr>
        <p:spPr bwMode="auto">
          <a:xfrm>
            <a:off x="3829050" y="1844675"/>
            <a:ext cx="1809750" cy="457200"/>
          </a:xfrm>
          <a:prstGeom prst="rect">
            <a:avLst/>
          </a:prstGeom>
          <a:noFill/>
          <a:ln w="9525">
            <a:noFill/>
            <a:miter lim="800000"/>
            <a:headEnd/>
            <a:tailEnd/>
          </a:ln>
        </p:spPr>
        <p:txBody>
          <a:bodyPr wrap="none">
            <a:spAutoFit/>
          </a:bodyPr>
          <a:lstStyle/>
          <a:p>
            <a:r>
              <a:rPr lang="en-US" sz="2400" b="1"/>
              <a:t>Switchyard</a:t>
            </a:r>
          </a:p>
        </p:txBody>
      </p:sp>
      <p:sp>
        <p:nvSpPr>
          <p:cNvPr id="19461" name="Text Box 5"/>
          <p:cNvSpPr txBox="1">
            <a:spLocks noChangeArrowheads="1"/>
          </p:cNvSpPr>
          <p:nvPr/>
        </p:nvSpPr>
        <p:spPr bwMode="auto">
          <a:xfrm>
            <a:off x="4154488" y="2557463"/>
            <a:ext cx="1150937" cy="457200"/>
          </a:xfrm>
          <a:prstGeom prst="rect">
            <a:avLst/>
          </a:prstGeom>
          <a:noFill/>
          <a:ln w="9525">
            <a:noFill/>
            <a:miter lim="800000"/>
            <a:headEnd/>
            <a:tailEnd/>
          </a:ln>
        </p:spPr>
        <p:txBody>
          <a:bodyPr wrap="none">
            <a:spAutoFit/>
          </a:bodyPr>
          <a:lstStyle/>
          <a:p>
            <a:r>
              <a:rPr lang="en-US" sz="2400" b="1"/>
              <a:t>13.8kV</a:t>
            </a:r>
          </a:p>
        </p:txBody>
      </p:sp>
      <p:sp>
        <p:nvSpPr>
          <p:cNvPr id="19462" name="Text Box 6"/>
          <p:cNvSpPr txBox="1">
            <a:spLocks noChangeArrowheads="1"/>
          </p:cNvSpPr>
          <p:nvPr/>
        </p:nvSpPr>
        <p:spPr bwMode="auto">
          <a:xfrm>
            <a:off x="4146550" y="3282950"/>
            <a:ext cx="1150938" cy="457200"/>
          </a:xfrm>
          <a:prstGeom prst="rect">
            <a:avLst/>
          </a:prstGeom>
          <a:noFill/>
          <a:ln w="9525">
            <a:noFill/>
            <a:miter lim="800000"/>
            <a:headEnd/>
            <a:tailEnd/>
          </a:ln>
        </p:spPr>
        <p:txBody>
          <a:bodyPr wrap="none">
            <a:spAutoFit/>
          </a:bodyPr>
          <a:lstStyle/>
          <a:p>
            <a:r>
              <a:rPr lang="en-US" sz="2400" b="1"/>
              <a:t>4.16kV</a:t>
            </a:r>
          </a:p>
        </p:txBody>
      </p:sp>
      <p:sp>
        <p:nvSpPr>
          <p:cNvPr id="19463" name="Text Box 7"/>
          <p:cNvSpPr txBox="1">
            <a:spLocks noChangeArrowheads="1"/>
          </p:cNvSpPr>
          <p:nvPr/>
        </p:nvSpPr>
        <p:spPr bwMode="auto">
          <a:xfrm>
            <a:off x="4283075" y="3998913"/>
            <a:ext cx="896938" cy="457200"/>
          </a:xfrm>
          <a:prstGeom prst="rect">
            <a:avLst/>
          </a:prstGeom>
          <a:noFill/>
          <a:ln w="9525">
            <a:noFill/>
            <a:miter lim="800000"/>
            <a:headEnd/>
            <a:tailEnd/>
          </a:ln>
        </p:spPr>
        <p:txBody>
          <a:bodyPr wrap="none">
            <a:spAutoFit/>
          </a:bodyPr>
          <a:lstStyle/>
          <a:p>
            <a:r>
              <a:rPr lang="en-US" sz="2400" b="1"/>
              <a:t>480V</a:t>
            </a:r>
          </a:p>
        </p:txBody>
      </p:sp>
      <p:sp>
        <p:nvSpPr>
          <p:cNvPr id="19464" name="Text Box 8"/>
          <p:cNvSpPr txBox="1">
            <a:spLocks noChangeArrowheads="1"/>
          </p:cNvSpPr>
          <p:nvPr/>
        </p:nvSpPr>
        <p:spPr bwMode="auto">
          <a:xfrm>
            <a:off x="4098925" y="4716463"/>
            <a:ext cx="1338263" cy="457200"/>
          </a:xfrm>
          <a:prstGeom prst="rect">
            <a:avLst/>
          </a:prstGeom>
          <a:noFill/>
          <a:ln w="9525">
            <a:noFill/>
            <a:miter lim="800000"/>
            <a:headEnd/>
            <a:tailEnd/>
          </a:ln>
        </p:spPr>
        <p:txBody>
          <a:bodyPr wrap="none">
            <a:spAutoFit/>
          </a:bodyPr>
          <a:lstStyle/>
          <a:p>
            <a:r>
              <a:rPr lang="en-US" sz="2400" b="1"/>
              <a:t>125VDC</a:t>
            </a:r>
          </a:p>
        </p:txBody>
      </p:sp>
      <p:sp>
        <p:nvSpPr>
          <p:cNvPr id="19465" name="Text Box 9"/>
          <p:cNvSpPr txBox="1">
            <a:spLocks noChangeArrowheads="1"/>
          </p:cNvSpPr>
          <p:nvPr/>
        </p:nvSpPr>
        <p:spPr bwMode="auto">
          <a:xfrm>
            <a:off x="4114800" y="5451475"/>
            <a:ext cx="1338263" cy="457200"/>
          </a:xfrm>
          <a:prstGeom prst="rect">
            <a:avLst/>
          </a:prstGeom>
          <a:noFill/>
          <a:ln w="9525">
            <a:noFill/>
            <a:miter lim="800000"/>
            <a:headEnd/>
            <a:tailEnd/>
          </a:ln>
        </p:spPr>
        <p:txBody>
          <a:bodyPr wrap="none">
            <a:spAutoFit/>
          </a:bodyPr>
          <a:lstStyle/>
          <a:p>
            <a:r>
              <a:rPr lang="en-US" sz="2400" b="1"/>
              <a:t>120VAC</a:t>
            </a:r>
          </a:p>
        </p:txBody>
      </p:sp>
      <p:sp>
        <p:nvSpPr>
          <p:cNvPr id="19466" name="Line 10"/>
          <p:cNvSpPr>
            <a:spLocks noChangeShapeType="1"/>
          </p:cNvSpPr>
          <p:nvPr/>
        </p:nvSpPr>
        <p:spPr bwMode="auto">
          <a:xfrm>
            <a:off x="4724400" y="3624263"/>
            <a:ext cx="1588" cy="433387"/>
          </a:xfrm>
          <a:prstGeom prst="line">
            <a:avLst/>
          </a:prstGeom>
          <a:noFill/>
          <a:ln w="38100">
            <a:solidFill>
              <a:schemeClr val="tx1"/>
            </a:solidFill>
            <a:round/>
            <a:headEnd/>
            <a:tailEnd type="triangle" w="med" len="med"/>
          </a:ln>
        </p:spPr>
        <p:txBody>
          <a:bodyPr/>
          <a:lstStyle/>
          <a:p>
            <a:endParaRPr lang="en-US"/>
          </a:p>
        </p:txBody>
      </p:sp>
      <p:sp>
        <p:nvSpPr>
          <p:cNvPr id="19467" name="Line 11"/>
          <p:cNvSpPr>
            <a:spLocks noChangeShapeType="1"/>
          </p:cNvSpPr>
          <p:nvPr/>
        </p:nvSpPr>
        <p:spPr bwMode="auto">
          <a:xfrm>
            <a:off x="4733925" y="4332288"/>
            <a:ext cx="1588" cy="433387"/>
          </a:xfrm>
          <a:prstGeom prst="line">
            <a:avLst/>
          </a:prstGeom>
          <a:noFill/>
          <a:ln w="38100">
            <a:solidFill>
              <a:schemeClr val="tx1"/>
            </a:solidFill>
            <a:round/>
            <a:headEnd/>
            <a:tailEnd type="triangle" w="med" len="med"/>
          </a:ln>
        </p:spPr>
        <p:txBody>
          <a:bodyPr/>
          <a:lstStyle/>
          <a:p>
            <a:endParaRPr lang="en-US"/>
          </a:p>
        </p:txBody>
      </p:sp>
      <p:sp>
        <p:nvSpPr>
          <p:cNvPr id="19468" name="Line 12"/>
          <p:cNvSpPr>
            <a:spLocks noChangeShapeType="1"/>
          </p:cNvSpPr>
          <p:nvPr/>
        </p:nvSpPr>
        <p:spPr bwMode="auto">
          <a:xfrm>
            <a:off x="4727575" y="5087938"/>
            <a:ext cx="1588" cy="433387"/>
          </a:xfrm>
          <a:prstGeom prst="line">
            <a:avLst/>
          </a:prstGeom>
          <a:noFill/>
          <a:ln w="38100">
            <a:solidFill>
              <a:schemeClr val="tx1"/>
            </a:solidFill>
            <a:round/>
            <a:headEnd/>
            <a:tailEnd type="triangle" w="med" len="med"/>
          </a:ln>
        </p:spPr>
        <p:txBody>
          <a:bodyPr/>
          <a:lstStyle/>
          <a:p>
            <a:endParaRPr lang="en-US"/>
          </a:p>
        </p:txBody>
      </p:sp>
      <p:sp>
        <p:nvSpPr>
          <p:cNvPr id="19469" name="Line 13"/>
          <p:cNvSpPr>
            <a:spLocks noChangeShapeType="1"/>
          </p:cNvSpPr>
          <p:nvPr/>
        </p:nvSpPr>
        <p:spPr bwMode="auto">
          <a:xfrm>
            <a:off x="4733925" y="2205038"/>
            <a:ext cx="1588" cy="433387"/>
          </a:xfrm>
          <a:prstGeom prst="line">
            <a:avLst/>
          </a:prstGeom>
          <a:noFill/>
          <a:ln w="38100">
            <a:solidFill>
              <a:schemeClr val="tx1"/>
            </a:solidFill>
            <a:round/>
            <a:headEnd/>
            <a:tailEnd type="triangle" w="med" len="med"/>
          </a:ln>
        </p:spPr>
        <p:txBody>
          <a:bodyPr/>
          <a:lstStyle/>
          <a:p>
            <a:endParaRPr lang="en-US"/>
          </a:p>
        </p:txBody>
      </p:sp>
      <p:sp>
        <p:nvSpPr>
          <p:cNvPr id="19470" name="Line 14"/>
          <p:cNvSpPr>
            <a:spLocks noChangeShapeType="1"/>
          </p:cNvSpPr>
          <p:nvPr/>
        </p:nvSpPr>
        <p:spPr bwMode="auto">
          <a:xfrm>
            <a:off x="4733925" y="2951163"/>
            <a:ext cx="1588" cy="433387"/>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32450"/>
                                        </p:tgtEl>
                                        <p:attrNameLst>
                                          <p:attrName>style.visibility</p:attrName>
                                        </p:attrNameLst>
                                      </p:cBhvr>
                                      <p:to>
                                        <p:strVal val="visible"/>
                                      </p:to>
                                    </p:set>
                                    <p:anim calcmode="lin" valueType="num">
                                      <p:cBhvr>
                                        <p:cTn id="7" dur="1000" fill="hold"/>
                                        <p:tgtEl>
                                          <p:spTgt spid="232450"/>
                                        </p:tgtEl>
                                        <p:attrNameLst>
                                          <p:attrName>ppt_w</p:attrName>
                                        </p:attrNameLst>
                                      </p:cBhvr>
                                      <p:tavLst>
                                        <p:tav tm="0">
                                          <p:val>
                                            <p:strVal val="#ppt_w*0.70"/>
                                          </p:val>
                                        </p:tav>
                                        <p:tav tm="100000">
                                          <p:val>
                                            <p:strVal val="#ppt_w"/>
                                          </p:val>
                                        </p:tav>
                                      </p:tavLst>
                                    </p:anim>
                                    <p:anim calcmode="lin" valueType="num">
                                      <p:cBhvr>
                                        <p:cTn id="8" dur="1000" fill="hold"/>
                                        <p:tgtEl>
                                          <p:spTgt spid="232450"/>
                                        </p:tgtEl>
                                        <p:attrNameLst>
                                          <p:attrName>ppt_h</p:attrName>
                                        </p:attrNameLst>
                                      </p:cBhvr>
                                      <p:tavLst>
                                        <p:tav tm="0">
                                          <p:val>
                                            <p:strVal val="#ppt_h"/>
                                          </p:val>
                                        </p:tav>
                                        <p:tav tm="100000">
                                          <p:val>
                                            <p:strVal val="#ppt_h"/>
                                          </p:val>
                                        </p:tav>
                                      </p:tavLst>
                                    </p:anim>
                                    <p:animEffect transition="in" filter="fade">
                                      <p:cBhvr>
                                        <p:cTn id="9" dur="1000"/>
                                        <p:tgtEl>
                                          <p:spTgt spid="232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Line 2"/>
          <p:cNvSpPr>
            <a:spLocks noChangeShapeType="1"/>
          </p:cNvSpPr>
          <p:nvPr/>
        </p:nvSpPr>
        <p:spPr bwMode="auto">
          <a:xfrm flipV="1">
            <a:off x="2312988" y="3613150"/>
            <a:ext cx="744537" cy="1588"/>
          </a:xfrm>
          <a:prstGeom prst="line">
            <a:avLst/>
          </a:prstGeom>
          <a:noFill/>
          <a:ln w="31369">
            <a:solidFill>
              <a:srgbClr val="000000"/>
            </a:solidFill>
            <a:round/>
            <a:headEnd/>
            <a:tailEnd/>
          </a:ln>
        </p:spPr>
        <p:txBody>
          <a:bodyPr wrap="none" anchor="ctr"/>
          <a:lstStyle/>
          <a:p>
            <a:endParaRPr lang="en-US"/>
          </a:p>
        </p:txBody>
      </p:sp>
      <p:sp>
        <p:nvSpPr>
          <p:cNvPr id="20483" name="Freeform 3"/>
          <p:cNvSpPr>
            <a:spLocks noChangeArrowheads="1"/>
          </p:cNvSpPr>
          <p:nvPr/>
        </p:nvSpPr>
        <p:spPr bwMode="auto">
          <a:xfrm>
            <a:off x="5505450" y="3622675"/>
            <a:ext cx="755650" cy="1588"/>
          </a:xfrm>
          <a:custGeom>
            <a:avLst/>
            <a:gdLst>
              <a:gd name="T0" fmla="*/ 0 w 523"/>
              <a:gd name="T1" fmla="*/ 2147483647 h 1"/>
              <a:gd name="T2" fmla="*/ 2147483647 w 523"/>
              <a:gd name="T3" fmla="*/ 0 h 1"/>
              <a:gd name="T4" fmla="*/ 0 60000 65536"/>
              <a:gd name="T5" fmla="*/ 0 60000 65536"/>
              <a:gd name="T6" fmla="*/ 0 w 523"/>
              <a:gd name="T7" fmla="*/ 0 h 1"/>
              <a:gd name="T8" fmla="*/ 523 w 523"/>
              <a:gd name="T9" fmla="*/ 1 h 1"/>
            </a:gdLst>
            <a:ahLst/>
            <a:cxnLst>
              <a:cxn ang="T4">
                <a:pos x="T0" y="T1"/>
              </a:cxn>
              <a:cxn ang="T5">
                <a:pos x="T2" y="T3"/>
              </a:cxn>
            </a:cxnLst>
            <a:rect l="T6" t="T7" r="T8" b="T9"/>
            <a:pathLst>
              <a:path w="523" h="1">
                <a:moveTo>
                  <a:pt x="0" y="1"/>
                </a:moveTo>
                <a:lnTo>
                  <a:pt x="523" y="0"/>
                </a:lnTo>
              </a:path>
            </a:pathLst>
          </a:custGeom>
          <a:noFill/>
          <a:ln w="31432">
            <a:solidFill>
              <a:srgbClr val="2F2F2F"/>
            </a:solidFill>
            <a:round/>
            <a:headEnd/>
            <a:tailEnd/>
          </a:ln>
        </p:spPr>
        <p:txBody>
          <a:bodyPr wrap="none" anchor="ctr"/>
          <a:lstStyle/>
          <a:p>
            <a:endParaRPr lang="en-US"/>
          </a:p>
        </p:txBody>
      </p:sp>
      <p:sp>
        <p:nvSpPr>
          <p:cNvPr id="20484" name="Line 4"/>
          <p:cNvSpPr>
            <a:spLocks noChangeShapeType="1"/>
          </p:cNvSpPr>
          <p:nvPr/>
        </p:nvSpPr>
        <p:spPr bwMode="auto">
          <a:xfrm>
            <a:off x="4932363" y="2992438"/>
            <a:ext cx="0" cy="239712"/>
          </a:xfrm>
          <a:prstGeom prst="line">
            <a:avLst/>
          </a:prstGeom>
          <a:noFill/>
          <a:ln w="28448">
            <a:solidFill>
              <a:srgbClr val="A16252"/>
            </a:solidFill>
            <a:round/>
            <a:headEnd/>
            <a:tailEnd/>
          </a:ln>
        </p:spPr>
        <p:txBody>
          <a:bodyPr wrap="none" anchor="ctr"/>
          <a:lstStyle/>
          <a:p>
            <a:endParaRPr lang="en-US"/>
          </a:p>
        </p:txBody>
      </p:sp>
      <p:sp>
        <p:nvSpPr>
          <p:cNvPr id="20485" name="Line 5"/>
          <p:cNvSpPr>
            <a:spLocks noChangeShapeType="1"/>
          </p:cNvSpPr>
          <p:nvPr/>
        </p:nvSpPr>
        <p:spPr bwMode="auto">
          <a:xfrm>
            <a:off x="8034338" y="1092200"/>
            <a:ext cx="0" cy="465138"/>
          </a:xfrm>
          <a:prstGeom prst="line">
            <a:avLst/>
          </a:prstGeom>
          <a:noFill/>
          <a:ln w="28448">
            <a:solidFill>
              <a:srgbClr val="33CCCC"/>
            </a:solidFill>
            <a:round/>
            <a:headEnd/>
            <a:tailEnd/>
          </a:ln>
        </p:spPr>
        <p:txBody>
          <a:bodyPr wrap="none" anchor="ctr"/>
          <a:lstStyle/>
          <a:p>
            <a:endParaRPr lang="en-US"/>
          </a:p>
        </p:txBody>
      </p:sp>
      <p:grpSp>
        <p:nvGrpSpPr>
          <p:cNvPr id="20486" name="Group 6"/>
          <p:cNvGrpSpPr>
            <a:grpSpLocks/>
          </p:cNvGrpSpPr>
          <p:nvPr/>
        </p:nvGrpSpPr>
        <p:grpSpPr bwMode="auto">
          <a:xfrm>
            <a:off x="2259013" y="3322638"/>
            <a:ext cx="184150" cy="150812"/>
            <a:chOff x="1565" y="2372"/>
            <a:chExt cx="128" cy="108"/>
          </a:xfrm>
        </p:grpSpPr>
        <p:sp>
          <p:nvSpPr>
            <p:cNvPr id="20954" name="Oval 7"/>
            <p:cNvSpPr>
              <a:spLocks noChangeArrowheads="1"/>
            </p:cNvSpPr>
            <p:nvPr/>
          </p:nvSpPr>
          <p:spPr bwMode="auto">
            <a:xfrm>
              <a:off x="1611" y="2378"/>
              <a:ext cx="82" cy="102"/>
            </a:xfrm>
            <a:prstGeom prst="ellipse">
              <a:avLst/>
            </a:prstGeom>
            <a:solidFill>
              <a:srgbClr val="FFFFFF"/>
            </a:solidFill>
            <a:ln w="18970">
              <a:solidFill>
                <a:srgbClr val="2F2F2F"/>
              </a:solidFill>
              <a:round/>
              <a:headEnd/>
              <a:tailEnd/>
            </a:ln>
          </p:spPr>
          <p:txBody>
            <a:bodyPr wrap="none" anchor="ctr"/>
            <a:lstStyle/>
            <a:p>
              <a:endParaRPr lang="en-US"/>
            </a:p>
          </p:txBody>
        </p:sp>
        <p:sp>
          <p:nvSpPr>
            <p:cNvPr id="20955" name="AutoShape 8"/>
            <p:cNvSpPr>
              <a:spLocks noChangeArrowheads="1"/>
            </p:cNvSpPr>
            <p:nvPr/>
          </p:nvSpPr>
          <p:spPr bwMode="auto">
            <a:xfrm flipV="1">
              <a:off x="1565" y="2372"/>
              <a:ext cx="92" cy="108"/>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grpSp>
      <p:grpSp>
        <p:nvGrpSpPr>
          <p:cNvPr id="20487" name="Group 9"/>
          <p:cNvGrpSpPr>
            <a:grpSpLocks/>
          </p:cNvGrpSpPr>
          <p:nvPr/>
        </p:nvGrpSpPr>
        <p:grpSpPr bwMode="auto">
          <a:xfrm>
            <a:off x="2873375" y="3314700"/>
            <a:ext cx="195263" cy="173038"/>
            <a:chOff x="1991" y="2366"/>
            <a:chExt cx="135" cy="124"/>
          </a:xfrm>
        </p:grpSpPr>
        <p:sp>
          <p:nvSpPr>
            <p:cNvPr id="20952" name="Oval 10"/>
            <p:cNvSpPr>
              <a:spLocks noChangeArrowheads="1"/>
            </p:cNvSpPr>
            <p:nvPr/>
          </p:nvSpPr>
          <p:spPr bwMode="auto">
            <a:xfrm>
              <a:off x="2045" y="2371"/>
              <a:ext cx="81" cy="103"/>
            </a:xfrm>
            <a:prstGeom prst="ellipse">
              <a:avLst/>
            </a:prstGeom>
            <a:solidFill>
              <a:srgbClr val="FFFFFF"/>
            </a:solidFill>
            <a:ln w="18970">
              <a:solidFill>
                <a:srgbClr val="2F2F2F"/>
              </a:solidFill>
              <a:round/>
              <a:headEnd/>
              <a:tailEnd/>
            </a:ln>
          </p:spPr>
          <p:txBody>
            <a:bodyPr wrap="none" anchor="ctr"/>
            <a:lstStyle/>
            <a:p>
              <a:endParaRPr lang="en-US"/>
            </a:p>
          </p:txBody>
        </p:sp>
        <p:sp>
          <p:nvSpPr>
            <p:cNvPr id="20953" name="AutoShape 11"/>
            <p:cNvSpPr>
              <a:spLocks noChangeArrowheads="1"/>
            </p:cNvSpPr>
            <p:nvPr/>
          </p:nvSpPr>
          <p:spPr bwMode="auto">
            <a:xfrm flipV="1">
              <a:off x="1991" y="2366"/>
              <a:ext cx="96" cy="124"/>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grpSp>
      <p:sp>
        <p:nvSpPr>
          <p:cNvPr id="20488" name="Oval 12"/>
          <p:cNvSpPr>
            <a:spLocks noChangeArrowheads="1"/>
          </p:cNvSpPr>
          <p:nvPr/>
        </p:nvSpPr>
        <p:spPr bwMode="auto">
          <a:xfrm>
            <a:off x="5527675" y="3352800"/>
            <a:ext cx="117475" cy="144463"/>
          </a:xfrm>
          <a:prstGeom prst="ellipse">
            <a:avLst/>
          </a:prstGeom>
          <a:solidFill>
            <a:srgbClr val="FFFFFF"/>
          </a:solidFill>
          <a:ln w="18970">
            <a:solidFill>
              <a:srgbClr val="2F2F2F"/>
            </a:solidFill>
            <a:round/>
            <a:headEnd/>
            <a:tailEnd/>
          </a:ln>
        </p:spPr>
        <p:txBody>
          <a:bodyPr wrap="none" anchor="ctr"/>
          <a:lstStyle/>
          <a:p>
            <a:endParaRPr lang="en-US"/>
          </a:p>
        </p:txBody>
      </p:sp>
      <p:sp>
        <p:nvSpPr>
          <p:cNvPr id="20489" name="AutoShape 13"/>
          <p:cNvSpPr>
            <a:spLocks noChangeArrowheads="1"/>
          </p:cNvSpPr>
          <p:nvPr/>
        </p:nvSpPr>
        <p:spPr bwMode="auto">
          <a:xfrm flipV="1">
            <a:off x="5461000" y="3346450"/>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490" name="Oval 14"/>
          <p:cNvSpPr>
            <a:spLocks noChangeArrowheads="1"/>
          </p:cNvSpPr>
          <p:nvPr/>
        </p:nvSpPr>
        <p:spPr bwMode="auto">
          <a:xfrm>
            <a:off x="7969250" y="1554163"/>
            <a:ext cx="119063" cy="144462"/>
          </a:xfrm>
          <a:prstGeom prst="ellipse">
            <a:avLst/>
          </a:prstGeom>
          <a:solidFill>
            <a:srgbClr val="FFFFFF"/>
          </a:solidFill>
          <a:ln w="18970">
            <a:solidFill>
              <a:srgbClr val="622100"/>
            </a:solidFill>
            <a:round/>
            <a:headEnd/>
            <a:tailEnd/>
          </a:ln>
        </p:spPr>
        <p:txBody>
          <a:bodyPr wrap="none" anchor="ctr"/>
          <a:lstStyle/>
          <a:p>
            <a:endParaRPr lang="en-US"/>
          </a:p>
        </p:txBody>
      </p:sp>
      <p:sp>
        <p:nvSpPr>
          <p:cNvPr id="20491" name="AutoShape 15"/>
          <p:cNvSpPr>
            <a:spLocks noChangeArrowheads="1"/>
          </p:cNvSpPr>
          <p:nvPr/>
        </p:nvSpPr>
        <p:spPr bwMode="auto">
          <a:xfrm flipV="1">
            <a:off x="7902575" y="1547813"/>
            <a:ext cx="133350" cy="150812"/>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492" name="Oval 16"/>
          <p:cNvSpPr>
            <a:spLocks noChangeArrowheads="1"/>
          </p:cNvSpPr>
          <p:nvPr/>
        </p:nvSpPr>
        <p:spPr bwMode="auto">
          <a:xfrm>
            <a:off x="7912100" y="1954213"/>
            <a:ext cx="68263" cy="127000"/>
          </a:xfrm>
          <a:prstGeom prst="ellipse">
            <a:avLst/>
          </a:prstGeom>
          <a:noFill/>
          <a:ln w="18970">
            <a:solidFill>
              <a:srgbClr val="622100"/>
            </a:solidFill>
            <a:round/>
            <a:headEnd/>
            <a:tailEnd/>
          </a:ln>
        </p:spPr>
        <p:txBody>
          <a:bodyPr wrap="none" anchor="ctr"/>
          <a:lstStyle/>
          <a:p>
            <a:endParaRPr lang="en-US"/>
          </a:p>
        </p:txBody>
      </p:sp>
      <p:sp>
        <p:nvSpPr>
          <p:cNvPr id="20493" name="Oval 17"/>
          <p:cNvSpPr>
            <a:spLocks noChangeArrowheads="1"/>
          </p:cNvSpPr>
          <p:nvPr/>
        </p:nvSpPr>
        <p:spPr bwMode="auto">
          <a:xfrm>
            <a:off x="7967663" y="1954213"/>
            <a:ext cx="69850" cy="127000"/>
          </a:xfrm>
          <a:prstGeom prst="ellipse">
            <a:avLst/>
          </a:prstGeom>
          <a:noFill/>
          <a:ln w="18970">
            <a:solidFill>
              <a:srgbClr val="622100"/>
            </a:solidFill>
            <a:round/>
            <a:headEnd/>
            <a:tailEnd/>
          </a:ln>
        </p:spPr>
        <p:txBody>
          <a:bodyPr wrap="none" anchor="ctr"/>
          <a:lstStyle/>
          <a:p>
            <a:endParaRPr lang="en-US"/>
          </a:p>
        </p:txBody>
      </p:sp>
      <p:sp>
        <p:nvSpPr>
          <p:cNvPr id="20494" name="Oval 18"/>
          <p:cNvSpPr>
            <a:spLocks noChangeArrowheads="1"/>
          </p:cNvSpPr>
          <p:nvPr/>
        </p:nvSpPr>
        <p:spPr bwMode="auto">
          <a:xfrm>
            <a:off x="8032750" y="1954213"/>
            <a:ext cx="68263" cy="127000"/>
          </a:xfrm>
          <a:prstGeom prst="ellipse">
            <a:avLst/>
          </a:prstGeom>
          <a:noFill/>
          <a:ln w="18970">
            <a:solidFill>
              <a:srgbClr val="622100"/>
            </a:solidFill>
            <a:round/>
            <a:headEnd/>
            <a:tailEnd/>
          </a:ln>
        </p:spPr>
        <p:txBody>
          <a:bodyPr wrap="none" anchor="ctr"/>
          <a:lstStyle/>
          <a:p>
            <a:endParaRPr lang="en-US"/>
          </a:p>
        </p:txBody>
      </p:sp>
      <p:sp>
        <p:nvSpPr>
          <p:cNvPr id="20495" name="Oval 19"/>
          <p:cNvSpPr>
            <a:spLocks noChangeArrowheads="1"/>
          </p:cNvSpPr>
          <p:nvPr/>
        </p:nvSpPr>
        <p:spPr bwMode="auto">
          <a:xfrm>
            <a:off x="8089900" y="1954213"/>
            <a:ext cx="69850" cy="127000"/>
          </a:xfrm>
          <a:prstGeom prst="ellipse">
            <a:avLst/>
          </a:prstGeom>
          <a:noFill/>
          <a:ln w="18970">
            <a:solidFill>
              <a:srgbClr val="622100"/>
            </a:solidFill>
            <a:round/>
            <a:headEnd/>
            <a:tailEnd/>
          </a:ln>
        </p:spPr>
        <p:txBody>
          <a:bodyPr wrap="none" anchor="ctr"/>
          <a:lstStyle/>
          <a:p>
            <a:endParaRPr lang="en-US"/>
          </a:p>
        </p:txBody>
      </p:sp>
      <p:sp>
        <p:nvSpPr>
          <p:cNvPr id="20496" name="Freeform 20"/>
          <p:cNvSpPr>
            <a:spLocks/>
          </p:cNvSpPr>
          <p:nvPr/>
        </p:nvSpPr>
        <p:spPr bwMode="auto">
          <a:xfrm>
            <a:off x="7893050" y="1990725"/>
            <a:ext cx="320675" cy="101600"/>
          </a:xfrm>
          <a:custGeom>
            <a:avLst/>
            <a:gdLst>
              <a:gd name="T0" fmla="*/ 0 w 222"/>
              <a:gd name="T1" fmla="*/ 0 h 73"/>
              <a:gd name="T2" fmla="*/ 0 w 222"/>
              <a:gd name="T3" fmla="*/ 2147483647 h 73"/>
              <a:gd name="T4" fmla="*/ 2147483647 w 222"/>
              <a:gd name="T5" fmla="*/ 2147483647 h 73"/>
              <a:gd name="T6" fmla="*/ 2147483647 w 222"/>
              <a:gd name="T7" fmla="*/ 0 h 73"/>
              <a:gd name="T8" fmla="*/ 0 w 222"/>
              <a:gd name="T9" fmla="*/ 0 h 73"/>
              <a:gd name="T10" fmla="*/ 0 60000 65536"/>
              <a:gd name="T11" fmla="*/ 0 60000 65536"/>
              <a:gd name="T12" fmla="*/ 0 60000 65536"/>
              <a:gd name="T13" fmla="*/ 0 60000 65536"/>
              <a:gd name="T14" fmla="*/ 0 60000 65536"/>
              <a:gd name="T15" fmla="*/ 0 w 222"/>
              <a:gd name="T16" fmla="*/ 0 h 73"/>
              <a:gd name="T17" fmla="*/ 222 w 222"/>
              <a:gd name="T18" fmla="*/ 73 h 73"/>
            </a:gdLst>
            <a:ahLst/>
            <a:cxnLst>
              <a:cxn ang="T10">
                <a:pos x="T0" y="T1"/>
              </a:cxn>
              <a:cxn ang="T11">
                <a:pos x="T2" y="T3"/>
              </a:cxn>
              <a:cxn ang="T12">
                <a:pos x="T4" y="T5"/>
              </a:cxn>
              <a:cxn ang="T13">
                <a:pos x="T6" y="T7"/>
              </a:cxn>
              <a:cxn ang="T14">
                <a:pos x="T8" y="T9"/>
              </a:cxn>
            </a:cxnLst>
            <a:rect l="T15" t="T16" r="T17" b="T18"/>
            <a:pathLst>
              <a:path w="222" h="73">
                <a:moveTo>
                  <a:pt x="0" y="0"/>
                </a:moveTo>
                <a:lnTo>
                  <a:pt x="0" y="72"/>
                </a:lnTo>
                <a:lnTo>
                  <a:pt x="221" y="72"/>
                </a:lnTo>
                <a:lnTo>
                  <a:pt x="221"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497" name="Oval 21"/>
          <p:cNvSpPr>
            <a:spLocks noChangeArrowheads="1"/>
          </p:cNvSpPr>
          <p:nvPr/>
        </p:nvSpPr>
        <p:spPr bwMode="auto">
          <a:xfrm>
            <a:off x="7912100" y="1800225"/>
            <a:ext cx="66675" cy="127000"/>
          </a:xfrm>
          <a:prstGeom prst="ellipse">
            <a:avLst/>
          </a:prstGeom>
          <a:noFill/>
          <a:ln w="18970">
            <a:solidFill>
              <a:srgbClr val="622100"/>
            </a:solidFill>
            <a:round/>
            <a:headEnd/>
            <a:tailEnd/>
          </a:ln>
        </p:spPr>
        <p:txBody>
          <a:bodyPr wrap="none" anchor="ctr"/>
          <a:lstStyle/>
          <a:p>
            <a:endParaRPr lang="en-US"/>
          </a:p>
        </p:txBody>
      </p:sp>
      <p:sp>
        <p:nvSpPr>
          <p:cNvPr id="20498" name="Oval 22"/>
          <p:cNvSpPr>
            <a:spLocks noChangeArrowheads="1"/>
          </p:cNvSpPr>
          <p:nvPr/>
        </p:nvSpPr>
        <p:spPr bwMode="auto">
          <a:xfrm>
            <a:off x="7966075" y="1800225"/>
            <a:ext cx="69850" cy="127000"/>
          </a:xfrm>
          <a:prstGeom prst="ellipse">
            <a:avLst/>
          </a:prstGeom>
          <a:noFill/>
          <a:ln w="18970">
            <a:solidFill>
              <a:srgbClr val="622100"/>
            </a:solidFill>
            <a:round/>
            <a:headEnd/>
            <a:tailEnd/>
          </a:ln>
        </p:spPr>
        <p:txBody>
          <a:bodyPr wrap="none" anchor="ctr"/>
          <a:lstStyle/>
          <a:p>
            <a:endParaRPr lang="en-US"/>
          </a:p>
        </p:txBody>
      </p:sp>
      <p:sp>
        <p:nvSpPr>
          <p:cNvPr id="20499" name="Oval 23"/>
          <p:cNvSpPr>
            <a:spLocks noChangeArrowheads="1"/>
          </p:cNvSpPr>
          <p:nvPr/>
        </p:nvSpPr>
        <p:spPr bwMode="auto">
          <a:xfrm>
            <a:off x="8031163" y="1800225"/>
            <a:ext cx="68262" cy="127000"/>
          </a:xfrm>
          <a:prstGeom prst="ellipse">
            <a:avLst/>
          </a:prstGeom>
          <a:noFill/>
          <a:ln w="18970">
            <a:solidFill>
              <a:srgbClr val="622100"/>
            </a:solidFill>
            <a:round/>
            <a:headEnd/>
            <a:tailEnd/>
          </a:ln>
        </p:spPr>
        <p:txBody>
          <a:bodyPr wrap="none" anchor="ctr"/>
          <a:lstStyle/>
          <a:p>
            <a:endParaRPr lang="en-US"/>
          </a:p>
        </p:txBody>
      </p:sp>
      <p:sp>
        <p:nvSpPr>
          <p:cNvPr id="20500" name="Oval 24"/>
          <p:cNvSpPr>
            <a:spLocks noChangeArrowheads="1"/>
          </p:cNvSpPr>
          <p:nvPr/>
        </p:nvSpPr>
        <p:spPr bwMode="auto">
          <a:xfrm>
            <a:off x="8088313" y="1800225"/>
            <a:ext cx="69850" cy="127000"/>
          </a:xfrm>
          <a:prstGeom prst="ellipse">
            <a:avLst/>
          </a:prstGeom>
          <a:noFill/>
          <a:ln w="18970">
            <a:solidFill>
              <a:srgbClr val="622100"/>
            </a:solidFill>
            <a:round/>
            <a:headEnd/>
            <a:tailEnd/>
          </a:ln>
        </p:spPr>
        <p:txBody>
          <a:bodyPr wrap="none" anchor="ctr"/>
          <a:lstStyle/>
          <a:p>
            <a:endParaRPr lang="en-US"/>
          </a:p>
        </p:txBody>
      </p:sp>
      <p:sp>
        <p:nvSpPr>
          <p:cNvPr id="20501" name="Freeform 25"/>
          <p:cNvSpPr>
            <a:spLocks/>
          </p:cNvSpPr>
          <p:nvPr/>
        </p:nvSpPr>
        <p:spPr bwMode="auto">
          <a:xfrm>
            <a:off x="7900988" y="1792288"/>
            <a:ext cx="320675" cy="100012"/>
          </a:xfrm>
          <a:custGeom>
            <a:avLst/>
            <a:gdLst>
              <a:gd name="T0" fmla="*/ 2147483647 w 222"/>
              <a:gd name="T1" fmla="*/ 2147483647 h 72"/>
              <a:gd name="T2" fmla="*/ 2147483647 w 222"/>
              <a:gd name="T3" fmla="*/ 0 h 72"/>
              <a:gd name="T4" fmla="*/ 0 w 222"/>
              <a:gd name="T5" fmla="*/ 0 h 72"/>
              <a:gd name="T6" fmla="*/ 0 w 222"/>
              <a:gd name="T7" fmla="*/ 2147483647 h 72"/>
              <a:gd name="T8" fmla="*/ 2147483647 w 222"/>
              <a:gd name="T9" fmla="*/ 2147483647 h 72"/>
              <a:gd name="T10" fmla="*/ 0 60000 65536"/>
              <a:gd name="T11" fmla="*/ 0 60000 65536"/>
              <a:gd name="T12" fmla="*/ 0 60000 65536"/>
              <a:gd name="T13" fmla="*/ 0 60000 65536"/>
              <a:gd name="T14" fmla="*/ 0 60000 65536"/>
              <a:gd name="T15" fmla="*/ 0 w 222"/>
              <a:gd name="T16" fmla="*/ 0 h 72"/>
              <a:gd name="T17" fmla="*/ 222 w 222"/>
              <a:gd name="T18" fmla="*/ 72 h 72"/>
            </a:gdLst>
            <a:ahLst/>
            <a:cxnLst>
              <a:cxn ang="T10">
                <a:pos x="T0" y="T1"/>
              </a:cxn>
              <a:cxn ang="T11">
                <a:pos x="T2" y="T3"/>
              </a:cxn>
              <a:cxn ang="T12">
                <a:pos x="T4" y="T5"/>
              </a:cxn>
              <a:cxn ang="T13">
                <a:pos x="T6" y="T7"/>
              </a:cxn>
              <a:cxn ang="T14">
                <a:pos x="T8" y="T9"/>
              </a:cxn>
            </a:cxnLst>
            <a:rect l="T15" t="T16" r="T17" b="T18"/>
            <a:pathLst>
              <a:path w="222" h="72">
                <a:moveTo>
                  <a:pt x="221" y="71"/>
                </a:moveTo>
                <a:lnTo>
                  <a:pt x="221" y="0"/>
                </a:lnTo>
                <a:lnTo>
                  <a:pt x="0" y="0"/>
                </a:lnTo>
                <a:lnTo>
                  <a:pt x="0" y="71"/>
                </a:lnTo>
                <a:lnTo>
                  <a:pt x="221" y="71"/>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502" name="Oval 26"/>
          <p:cNvSpPr>
            <a:spLocks noChangeArrowheads="1"/>
          </p:cNvSpPr>
          <p:nvPr/>
        </p:nvSpPr>
        <p:spPr bwMode="auto">
          <a:xfrm>
            <a:off x="7993063" y="2301875"/>
            <a:ext cx="115887" cy="144463"/>
          </a:xfrm>
          <a:prstGeom prst="ellipse">
            <a:avLst/>
          </a:prstGeom>
          <a:solidFill>
            <a:srgbClr val="FFFFFF"/>
          </a:solidFill>
          <a:ln w="18970">
            <a:solidFill>
              <a:srgbClr val="622100"/>
            </a:solidFill>
            <a:round/>
            <a:headEnd/>
            <a:tailEnd/>
          </a:ln>
        </p:spPr>
        <p:txBody>
          <a:bodyPr wrap="none" anchor="ctr"/>
          <a:lstStyle/>
          <a:p>
            <a:endParaRPr lang="en-US"/>
          </a:p>
        </p:txBody>
      </p:sp>
      <p:sp>
        <p:nvSpPr>
          <p:cNvPr id="20503" name="AutoShape 27"/>
          <p:cNvSpPr>
            <a:spLocks noChangeArrowheads="1"/>
          </p:cNvSpPr>
          <p:nvPr/>
        </p:nvSpPr>
        <p:spPr bwMode="auto">
          <a:xfrm flipV="1">
            <a:off x="7931150" y="2300288"/>
            <a:ext cx="133350" cy="150812"/>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04" name="Oval 28"/>
          <p:cNvSpPr>
            <a:spLocks noChangeArrowheads="1"/>
          </p:cNvSpPr>
          <p:nvPr/>
        </p:nvSpPr>
        <p:spPr bwMode="auto">
          <a:xfrm>
            <a:off x="4579938" y="5210175"/>
            <a:ext cx="117475" cy="144463"/>
          </a:xfrm>
          <a:prstGeom prst="ellipse">
            <a:avLst/>
          </a:prstGeom>
          <a:solidFill>
            <a:srgbClr val="FFFFFF"/>
          </a:solidFill>
          <a:ln w="18970">
            <a:solidFill>
              <a:srgbClr val="A16252"/>
            </a:solidFill>
            <a:round/>
            <a:headEnd/>
            <a:tailEnd/>
          </a:ln>
        </p:spPr>
        <p:txBody>
          <a:bodyPr wrap="none" anchor="ctr"/>
          <a:lstStyle/>
          <a:p>
            <a:endParaRPr lang="en-US"/>
          </a:p>
        </p:txBody>
      </p:sp>
      <p:sp>
        <p:nvSpPr>
          <p:cNvPr id="20505" name="AutoShape 29"/>
          <p:cNvSpPr>
            <a:spLocks noChangeArrowheads="1"/>
          </p:cNvSpPr>
          <p:nvPr/>
        </p:nvSpPr>
        <p:spPr bwMode="auto">
          <a:xfrm flipV="1">
            <a:off x="4525963" y="5203825"/>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06" name="Oval 30"/>
          <p:cNvSpPr>
            <a:spLocks noChangeArrowheads="1"/>
          </p:cNvSpPr>
          <p:nvPr/>
        </p:nvSpPr>
        <p:spPr bwMode="auto">
          <a:xfrm>
            <a:off x="3871913" y="5211763"/>
            <a:ext cx="119062" cy="142875"/>
          </a:xfrm>
          <a:prstGeom prst="ellipse">
            <a:avLst/>
          </a:prstGeom>
          <a:solidFill>
            <a:srgbClr val="FFFFFF"/>
          </a:solidFill>
          <a:ln w="18923">
            <a:solidFill>
              <a:srgbClr val="000000"/>
            </a:solidFill>
            <a:round/>
            <a:headEnd/>
            <a:tailEnd/>
          </a:ln>
        </p:spPr>
        <p:txBody>
          <a:bodyPr wrap="none" anchor="ctr"/>
          <a:lstStyle/>
          <a:p>
            <a:endParaRPr lang="en-US"/>
          </a:p>
        </p:txBody>
      </p:sp>
      <p:sp>
        <p:nvSpPr>
          <p:cNvPr id="20507" name="AutoShape 31"/>
          <p:cNvSpPr>
            <a:spLocks noChangeArrowheads="1"/>
          </p:cNvSpPr>
          <p:nvPr/>
        </p:nvSpPr>
        <p:spPr bwMode="auto">
          <a:xfrm flipV="1">
            <a:off x="3805238" y="5203825"/>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08" name="Oval 32"/>
          <p:cNvSpPr>
            <a:spLocks noChangeArrowheads="1"/>
          </p:cNvSpPr>
          <p:nvPr/>
        </p:nvSpPr>
        <p:spPr bwMode="auto">
          <a:xfrm>
            <a:off x="3425825" y="5210175"/>
            <a:ext cx="119063" cy="144463"/>
          </a:xfrm>
          <a:prstGeom prst="ellipse">
            <a:avLst/>
          </a:prstGeom>
          <a:solidFill>
            <a:srgbClr val="FFFFFF"/>
          </a:solidFill>
          <a:ln w="18923">
            <a:solidFill>
              <a:srgbClr val="000000"/>
            </a:solidFill>
            <a:round/>
            <a:headEnd/>
            <a:tailEnd/>
          </a:ln>
        </p:spPr>
        <p:txBody>
          <a:bodyPr wrap="none" anchor="ctr"/>
          <a:lstStyle/>
          <a:p>
            <a:endParaRPr lang="en-US"/>
          </a:p>
        </p:txBody>
      </p:sp>
      <p:sp>
        <p:nvSpPr>
          <p:cNvPr id="20509" name="AutoShape 33"/>
          <p:cNvSpPr>
            <a:spLocks noChangeArrowheads="1"/>
          </p:cNvSpPr>
          <p:nvPr/>
        </p:nvSpPr>
        <p:spPr bwMode="auto">
          <a:xfrm flipV="1">
            <a:off x="3359150" y="5203825"/>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10" name="Oval 34"/>
          <p:cNvSpPr>
            <a:spLocks noChangeArrowheads="1"/>
          </p:cNvSpPr>
          <p:nvPr/>
        </p:nvSpPr>
        <p:spPr bwMode="auto">
          <a:xfrm>
            <a:off x="2803525" y="5210175"/>
            <a:ext cx="117475" cy="144463"/>
          </a:xfrm>
          <a:prstGeom prst="ellipse">
            <a:avLst/>
          </a:prstGeom>
          <a:solidFill>
            <a:srgbClr val="FFFFFF"/>
          </a:solidFill>
          <a:ln w="18970">
            <a:solidFill>
              <a:srgbClr val="A16252"/>
            </a:solidFill>
            <a:round/>
            <a:headEnd/>
            <a:tailEnd/>
          </a:ln>
        </p:spPr>
        <p:txBody>
          <a:bodyPr wrap="none" anchor="ctr"/>
          <a:lstStyle/>
          <a:p>
            <a:endParaRPr lang="en-US"/>
          </a:p>
        </p:txBody>
      </p:sp>
      <p:sp>
        <p:nvSpPr>
          <p:cNvPr id="20511" name="AutoShape 35"/>
          <p:cNvSpPr>
            <a:spLocks noChangeArrowheads="1"/>
          </p:cNvSpPr>
          <p:nvPr/>
        </p:nvSpPr>
        <p:spPr bwMode="auto">
          <a:xfrm flipV="1">
            <a:off x="2738438" y="5203825"/>
            <a:ext cx="131762"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12" name="Freeform 36"/>
          <p:cNvSpPr>
            <a:spLocks noChangeArrowheads="1"/>
          </p:cNvSpPr>
          <p:nvPr/>
        </p:nvSpPr>
        <p:spPr bwMode="auto">
          <a:xfrm>
            <a:off x="3843338" y="5487988"/>
            <a:ext cx="876300" cy="4762"/>
          </a:xfrm>
          <a:custGeom>
            <a:avLst/>
            <a:gdLst>
              <a:gd name="T0" fmla="*/ 0 w 607"/>
              <a:gd name="T1" fmla="*/ 2147483647 h 3"/>
              <a:gd name="T2" fmla="*/ 2147483647 w 607"/>
              <a:gd name="T3" fmla="*/ 0 h 3"/>
              <a:gd name="T4" fmla="*/ 0 60000 65536"/>
              <a:gd name="T5" fmla="*/ 0 60000 65536"/>
              <a:gd name="T6" fmla="*/ 0 w 607"/>
              <a:gd name="T7" fmla="*/ 0 h 3"/>
              <a:gd name="T8" fmla="*/ 607 w 607"/>
              <a:gd name="T9" fmla="*/ 3 h 3"/>
            </a:gdLst>
            <a:ahLst/>
            <a:cxnLst>
              <a:cxn ang="T4">
                <a:pos x="T0" y="T1"/>
              </a:cxn>
              <a:cxn ang="T5">
                <a:pos x="T2" y="T3"/>
              </a:cxn>
            </a:cxnLst>
            <a:rect l="T6" t="T7" r="T8" b="T9"/>
            <a:pathLst>
              <a:path w="607" h="3">
                <a:moveTo>
                  <a:pt x="0" y="3"/>
                </a:moveTo>
                <a:lnTo>
                  <a:pt x="607" y="0"/>
                </a:lnTo>
              </a:path>
            </a:pathLst>
          </a:custGeom>
          <a:noFill/>
          <a:ln w="44069">
            <a:solidFill>
              <a:srgbClr val="000000"/>
            </a:solidFill>
            <a:round/>
            <a:headEnd/>
            <a:tailEnd/>
          </a:ln>
        </p:spPr>
        <p:txBody>
          <a:bodyPr wrap="none" anchor="ctr"/>
          <a:lstStyle/>
          <a:p>
            <a:endParaRPr lang="en-US"/>
          </a:p>
        </p:txBody>
      </p:sp>
      <p:sp>
        <p:nvSpPr>
          <p:cNvPr id="20513" name="Line 37"/>
          <p:cNvSpPr>
            <a:spLocks noChangeShapeType="1"/>
          </p:cNvSpPr>
          <p:nvPr/>
        </p:nvSpPr>
        <p:spPr bwMode="auto">
          <a:xfrm flipV="1">
            <a:off x="2722563" y="5491163"/>
            <a:ext cx="860425" cy="1587"/>
          </a:xfrm>
          <a:prstGeom prst="line">
            <a:avLst/>
          </a:prstGeom>
          <a:noFill/>
          <a:ln w="44069">
            <a:solidFill>
              <a:srgbClr val="000000"/>
            </a:solidFill>
            <a:round/>
            <a:headEnd/>
            <a:tailEnd/>
          </a:ln>
        </p:spPr>
        <p:txBody>
          <a:bodyPr wrap="none" anchor="ctr"/>
          <a:lstStyle/>
          <a:p>
            <a:endParaRPr lang="en-US"/>
          </a:p>
        </p:txBody>
      </p:sp>
      <p:sp>
        <p:nvSpPr>
          <p:cNvPr id="20514" name="Rectangle 38"/>
          <p:cNvSpPr>
            <a:spLocks noChangeArrowheads="1"/>
          </p:cNvSpPr>
          <p:nvPr/>
        </p:nvSpPr>
        <p:spPr bwMode="auto">
          <a:xfrm>
            <a:off x="2822575" y="5556250"/>
            <a:ext cx="877888" cy="215900"/>
          </a:xfrm>
          <a:prstGeom prst="rect">
            <a:avLst/>
          </a:prstGeom>
          <a:noFill/>
          <a:ln w="9525">
            <a:noFill/>
            <a:miter lim="800000"/>
            <a:headEnd/>
            <a:tailEnd/>
          </a:ln>
        </p:spPr>
        <p:txBody>
          <a:bodyPr lIns="0" tIns="0" rIns="0" bIns="0"/>
          <a:lstStyle/>
          <a:p>
            <a:pPr defTabSz="427038" eaLnBrk="1" hangingPunct="1">
              <a:buClr>
                <a:srgbClr val="000000"/>
              </a:buClr>
              <a:buSzPct val="90000"/>
              <a:buFont typeface="Monotype Sorts" pitchFamily="2" charset="2"/>
              <a:buNone/>
            </a:pPr>
            <a:r>
              <a:rPr lang="en-US" sz="900" b="1">
                <a:solidFill>
                  <a:schemeClr val="bg2"/>
                </a:solidFill>
                <a:latin typeface="Albertus" pitchFamily="34" charset="0"/>
              </a:rPr>
              <a:t>4.16KV BUS</a:t>
            </a:r>
          </a:p>
          <a:p>
            <a:pPr defTabSz="427038" eaLnBrk="1" hangingPunct="1">
              <a:buClr>
                <a:srgbClr val="000000"/>
              </a:buClr>
              <a:buSzPct val="90000"/>
              <a:buFont typeface="Monotype Sorts" pitchFamily="2" charset="2"/>
              <a:buNone/>
            </a:pPr>
            <a:r>
              <a:rPr lang="en-US" sz="900" b="1">
                <a:solidFill>
                  <a:schemeClr val="bg2"/>
                </a:solidFill>
                <a:latin typeface="Albertus" pitchFamily="34" charset="0"/>
              </a:rPr>
              <a:t>    1NA05</a:t>
            </a:r>
            <a:endParaRPr lang="en-US" sz="900">
              <a:solidFill>
                <a:schemeClr val="bg2"/>
              </a:solidFill>
              <a:latin typeface="Albertus" pitchFamily="34" charset="0"/>
            </a:endParaRPr>
          </a:p>
        </p:txBody>
      </p:sp>
      <p:sp>
        <p:nvSpPr>
          <p:cNvPr id="20515" name="Text Box 39"/>
          <p:cNvSpPr txBox="1">
            <a:spLocks noChangeArrowheads="1"/>
          </p:cNvSpPr>
          <p:nvPr/>
        </p:nvSpPr>
        <p:spPr bwMode="auto">
          <a:xfrm>
            <a:off x="2344738" y="3676650"/>
            <a:ext cx="947737" cy="17462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chemeClr val="bg2"/>
                </a:solidFill>
                <a:latin typeface="Albertus" pitchFamily="34" charset="0"/>
              </a:rPr>
              <a:t>13.8KV BUS </a:t>
            </a:r>
          </a:p>
          <a:p>
            <a:pPr defTabSz="382588">
              <a:buClr>
                <a:srgbClr val="000000"/>
              </a:buClr>
              <a:buSzPct val="90000"/>
              <a:buFont typeface="Monotype Sorts" pitchFamily="2" charset="2"/>
              <a:buNone/>
            </a:pPr>
            <a:r>
              <a:rPr lang="en-US" sz="900" b="1">
                <a:solidFill>
                  <a:schemeClr val="bg2"/>
                </a:solidFill>
                <a:latin typeface="Albertus" pitchFamily="34" charset="0"/>
              </a:rPr>
              <a:t>     1NAA</a:t>
            </a:r>
            <a:endParaRPr lang="en-US" sz="900">
              <a:solidFill>
                <a:schemeClr val="bg2"/>
              </a:solidFill>
              <a:latin typeface="Albertus" pitchFamily="34" charset="0"/>
            </a:endParaRPr>
          </a:p>
        </p:txBody>
      </p:sp>
      <p:sp>
        <p:nvSpPr>
          <p:cNvPr id="20516" name="Line 40"/>
          <p:cNvSpPr>
            <a:spLocks noChangeShapeType="1"/>
          </p:cNvSpPr>
          <p:nvPr/>
        </p:nvSpPr>
        <p:spPr bwMode="auto">
          <a:xfrm>
            <a:off x="5557838" y="2762250"/>
            <a:ext cx="2476500" cy="0"/>
          </a:xfrm>
          <a:prstGeom prst="line">
            <a:avLst/>
          </a:prstGeom>
          <a:noFill/>
          <a:ln w="28448">
            <a:solidFill>
              <a:srgbClr val="33CCCC"/>
            </a:solidFill>
            <a:round/>
            <a:headEnd/>
            <a:tailEnd/>
          </a:ln>
        </p:spPr>
        <p:txBody>
          <a:bodyPr wrap="none" anchor="ctr"/>
          <a:lstStyle/>
          <a:p>
            <a:endParaRPr lang="en-US"/>
          </a:p>
        </p:txBody>
      </p:sp>
      <p:sp>
        <p:nvSpPr>
          <p:cNvPr id="20517" name="Line 41"/>
          <p:cNvSpPr>
            <a:spLocks noChangeShapeType="1"/>
          </p:cNvSpPr>
          <p:nvPr/>
        </p:nvSpPr>
        <p:spPr bwMode="auto">
          <a:xfrm flipH="1">
            <a:off x="8034338" y="2408238"/>
            <a:ext cx="1587" cy="349250"/>
          </a:xfrm>
          <a:prstGeom prst="line">
            <a:avLst/>
          </a:prstGeom>
          <a:noFill/>
          <a:ln w="28448">
            <a:solidFill>
              <a:srgbClr val="33CCCC"/>
            </a:solidFill>
            <a:round/>
            <a:headEnd/>
            <a:tailEnd/>
          </a:ln>
        </p:spPr>
        <p:txBody>
          <a:bodyPr wrap="none" anchor="ctr"/>
          <a:lstStyle/>
          <a:p>
            <a:endParaRPr lang="en-US"/>
          </a:p>
        </p:txBody>
      </p:sp>
      <p:sp>
        <p:nvSpPr>
          <p:cNvPr id="20518" name="Line 42"/>
          <p:cNvSpPr>
            <a:spLocks noChangeShapeType="1"/>
          </p:cNvSpPr>
          <p:nvPr/>
        </p:nvSpPr>
        <p:spPr bwMode="auto">
          <a:xfrm>
            <a:off x="8032750" y="1693863"/>
            <a:ext cx="0" cy="204787"/>
          </a:xfrm>
          <a:prstGeom prst="line">
            <a:avLst/>
          </a:prstGeom>
          <a:noFill/>
          <a:ln w="28448">
            <a:solidFill>
              <a:srgbClr val="33CCCC"/>
            </a:solidFill>
            <a:round/>
            <a:headEnd/>
            <a:tailEnd/>
          </a:ln>
        </p:spPr>
        <p:txBody>
          <a:bodyPr wrap="none" anchor="ctr"/>
          <a:lstStyle/>
          <a:p>
            <a:endParaRPr lang="en-US"/>
          </a:p>
        </p:txBody>
      </p:sp>
      <p:sp>
        <p:nvSpPr>
          <p:cNvPr id="20519" name="AutoShape 43"/>
          <p:cNvSpPr>
            <a:spLocks noChangeArrowheads="1"/>
          </p:cNvSpPr>
          <p:nvPr/>
        </p:nvSpPr>
        <p:spPr bwMode="auto">
          <a:xfrm flipV="1">
            <a:off x="7761288" y="858838"/>
            <a:ext cx="533400" cy="228600"/>
          </a:xfrm>
          <a:prstGeom prst="roundRect">
            <a:avLst>
              <a:gd name="adj" fmla="val 0"/>
            </a:avLst>
          </a:prstGeom>
          <a:solidFill>
            <a:srgbClr val="FFFFFF"/>
          </a:solidFill>
          <a:ln w="28448">
            <a:solidFill>
              <a:srgbClr val="CC3300"/>
            </a:solidFill>
            <a:round/>
            <a:headEnd/>
            <a:tailEnd/>
          </a:ln>
        </p:spPr>
        <p:txBody>
          <a:bodyPr wrap="none" anchor="ctr"/>
          <a:lstStyle/>
          <a:p>
            <a:endParaRPr lang="en-US"/>
          </a:p>
        </p:txBody>
      </p:sp>
      <p:sp>
        <p:nvSpPr>
          <p:cNvPr id="20520" name="Text Box 44"/>
          <p:cNvSpPr txBox="1">
            <a:spLocks noChangeArrowheads="1"/>
          </p:cNvSpPr>
          <p:nvPr/>
        </p:nvSpPr>
        <p:spPr bwMode="auto">
          <a:xfrm>
            <a:off x="7791450" y="908050"/>
            <a:ext cx="598488" cy="2016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WILSON</a:t>
            </a:r>
            <a:endParaRPr lang="en-US" sz="900">
              <a:latin typeface="Albertus" pitchFamily="34" charset="0"/>
            </a:endParaRPr>
          </a:p>
        </p:txBody>
      </p:sp>
      <p:sp>
        <p:nvSpPr>
          <p:cNvPr id="20521" name="Line 45"/>
          <p:cNvSpPr>
            <a:spLocks noChangeShapeType="1"/>
          </p:cNvSpPr>
          <p:nvPr/>
        </p:nvSpPr>
        <p:spPr bwMode="auto">
          <a:xfrm>
            <a:off x="8039100" y="1143000"/>
            <a:ext cx="0" cy="88900"/>
          </a:xfrm>
          <a:prstGeom prst="line">
            <a:avLst/>
          </a:prstGeom>
          <a:noFill/>
          <a:ln w="9485">
            <a:solidFill>
              <a:srgbClr val="33CCCC"/>
            </a:solidFill>
            <a:round/>
            <a:headEnd/>
            <a:tailEnd type="triangle" w="med" len="med"/>
          </a:ln>
        </p:spPr>
        <p:txBody>
          <a:bodyPr wrap="none" anchor="ctr"/>
          <a:lstStyle/>
          <a:p>
            <a:endParaRPr lang="en-US"/>
          </a:p>
        </p:txBody>
      </p:sp>
      <p:sp>
        <p:nvSpPr>
          <p:cNvPr id="20522" name="Line 46"/>
          <p:cNvSpPr>
            <a:spLocks noChangeShapeType="1"/>
          </p:cNvSpPr>
          <p:nvPr/>
        </p:nvSpPr>
        <p:spPr bwMode="auto">
          <a:xfrm>
            <a:off x="8034338" y="2547938"/>
            <a:ext cx="0" cy="88900"/>
          </a:xfrm>
          <a:prstGeom prst="line">
            <a:avLst/>
          </a:prstGeom>
          <a:noFill/>
          <a:ln w="9525">
            <a:solidFill>
              <a:srgbClr val="33CCCC"/>
            </a:solidFill>
            <a:round/>
            <a:headEnd/>
            <a:tailEnd type="triangle" w="med" len="med"/>
          </a:ln>
        </p:spPr>
        <p:txBody>
          <a:bodyPr wrap="none" anchor="ctr"/>
          <a:lstStyle/>
          <a:p>
            <a:endParaRPr lang="en-US"/>
          </a:p>
        </p:txBody>
      </p:sp>
      <p:sp>
        <p:nvSpPr>
          <p:cNvPr id="20523" name="Text Box 47"/>
          <p:cNvSpPr txBox="1">
            <a:spLocks noChangeArrowheads="1"/>
          </p:cNvSpPr>
          <p:nvPr/>
        </p:nvSpPr>
        <p:spPr bwMode="auto">
          <a:xfrm>
            <a:off x="7578725" y="1398588"/>
            <a:ext cx="447675" cy="619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dirty="0">
                <a:solidFill>
                  <a:srgbClr val="000000"/>
                </a:solidFill>
              </a:rPr>
              <a:t>(UNDERGROUND)</a:t>
            </a:r>
            <a:endParaRPr lang="en-US" sz="2200" dirty="0">
              <a:latin typeface="Times New Roman" pitchFamily="18" charset="0"/>
            </a:endParaRPr>
          </a:p>
        </p:txBody>
      </p:sp>
      <p:sp>
        <p:nvSpPr>
          <p:cNvPr id="20524" name="Text Box 48"/>
          <p:cNvSpPr txBox="1">
            <a:spLocks noChangeArrowheads="1"/>
          </p:cNvSpPr>
          <p:nvPr/>
        </p:nvSpPr>
        <p:spPr bwMode="auto">
          <a:xfrm>
            <a:off x="8213725" y="1884363"/>
            <a:ext cx="271463" cy="1968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SAT</a:t>
            </a:r>
            <a:endParaRPr lang="en-US" sz="900">
              <a:latin typeface="Albertus" pitchFamily="34" charset="0"/>
            </a:endParaRPr>
          </a:p>
        </p:txBody>
      </p:sp>
      <p:sp>
        <p:nvSpPr>
          <p:cNvPr id="20525" name="Text Box 49"/>
          <p:cNvSpPr txBox="1">
            <a:spLocks noChangeArrowheads="1"/>
          </p:cNvSpPr>
          <p:nvPr/>
        </p:nvSpPr>
        <p:spPr bwMode="auto">
          <a:xfrm>
            <a:off x="8104188" y="1557338"/>
            <a:ext cx="904875" cy="2524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13.8 KV SWGR</a:t>
            </a:r>
          </a:p>
          <a:p>
            <a:pPr defTabSz="382588">
              <a:buClr>
                <a:srgbClr val="000000"/>
              </a:buClr>
              <a:buSzPct val="90000"/>
              <a:buFont typeface="Monotype Sorts" pitchFamily="2" charset="2"/>
              <a:buNone/>
            </a:pPr>
            <a:r>
              <a:rPr lang="en-US" sz="700" b="1">
                <a:solidFill>
                  <a:srgbClr val="000000"/>
                </a:solidFill>
                <a:latin typeface="Albertus" pitchFamily="34" charset="0"/>
              </a:rPr>
              <a:t>        ANAA</a:t>
            </a:r>
            <a:endParaRPr lang="en-US" sz="700">
              <a:latin typeface="Albertus" pitchFamily="34" charset="0"/>
            </a:endParaRPr>
          </a:p>
        </p:txBody>
      </p:sp>
      <p:sp>
        <p:nvSpPr>
          <p:cNvPr id="20526" name="Text Box 50"/>
          <p:cNvSpPr txBox="1">
            <a:spLocks noChangeArrowheads="1"/>
          </p:cNvSpPr>
          <p:nvPr/>
        </p:nvSpPr>
        <p:spPr bwMode="auto">
          <a:xfrm>
            <a:off x="8137525" y="2295525"/>
            <a:ext cx="825500" cy="3032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4.16 KV SWGR</a:t>
            </a:r>
          </a:p>
          <a:p>
            <a:pPr defTabSz="382588">
              <a:buClr>
                <a:srgbClr val="000000"/>
              </a:buClr>
              <a:buSzPct val="90000"/>
              <a:buFont typeface="Monotype Sorts" pitchFamily="2" charset="2"/>
              <a:buNone/>
            </a:pPr>
            <a:r>
              <a:rPr lang="en-US" sz="700" b="1">
                <a:solidFill>
                  <a:srgbClr val="000000"/>
                </a:solidFill>
                <a:latin typeface="Albertus" pitchFamily="34" charset="0"/>
              </a:rPr>
              <a:t>      ANA04</a:t>
            </a:r>
            <a:endParaRPr lang="en-US" sz="700">
              <a:latin typeface="Albertus" pitchFamily="34" charset="0"/>
            </a:endParaRPr>
          </a:p>
        </p:txBody>
      </p:sp>
      <p:sp>
        <p:nvSpPr>
          <p:cNvPr id="20527" name="Text Box 51"/>
          <p:cNvSpPr txBox="1">
            <a:spLocks noChangeArrowheads="1"/>
          </p:cNvSpPr>
          <p:nvPr/>
        </p:nvSpPr>
        <p:spPr bwMode="auto">
          <a:xfrm>
            <a:off x="7599363" y="1243013"/>
            <a:ext cx="419100" cy="16827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13.8 KV VOGTLE</a:t>
            </a:r>
          </a:p>
          <a:p>
            <a:pPr defTabSz="382588">
              <a:buClr>
                <a:srgbClr val="000000"/>
              </a:buClr>
              <a:buSzPct val="90000"/>
              <a:buFont typeface="Monotype Sorts" pitchFamily="2" charset="2"/>
              <a:buNone/>
            </a:pPr>
            <a:r>
              <a:rPr lang="en-US" sz="400" b="1">
                <a:solidFill>
                  <a:srgbClr val="000000"/>
                </a:solidFill>
              </a:rPr>
              <a:t>OFFSITE POWER</a:t>
            </a:r>
          </a:p>
          <a:p>
            <a:pPr defTabSz="382588">
              <a:buClr>
                <a:srgbClr val="000000"/>
              </a:buClr>
              <a:buSzPct val="90000"/>
              <a:buFont typeface="Monotype Sorts" pitchFamily="2" charset="2"/>
              <a:buNone/>
            </a:pPr>
            <a:r>
              <a:rPr lang="en-US" sz="400" b="1">
                <a:solidFill>
                  <a:srgbClr val="000000"/>
                </a:solidFill>
              </a:rPr>
              <a:t> SOURCE NO. 3</a:t>
            </a:r>
            <a:endParaRPr lang="en-US" sz="2200">
              <a:latin typeface="Times New Roman" pitchFamily="18" charset="0"/>
            </a:endParaRPr>
          </a:p>
        </p:txBody>
      </p:sp>
      <p:sp>
        <p:nvSpPr>
          <p:cNvPr id="20528" name="Text Box 52"/>
          <p:cNvSpPr txBox="1">
            <a:spLocks noChangeArrowheads="1"/>
          </p:cNvSpPr>
          <p:nvPr/>
        </p:nvSpPr>
        <p:spPr bwMode="auto">
          <a:xfrm>
            <a:off x="1243013" y="3832225"/>
            <a:ext cx="747712" cy="3984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600" b="1">
                <a:solidFill>
                  <a:srgbClr val="000000"/>
                </a:solidFill>
              </a:rPr>
              <a:t> </a:t>
            </a:r>
            <a:r>
              <a:rPr lang="en-US" sz="400" b="1">
                <a:solidFill>
                  <a:srgbClr val="000000"/>
                </a:solidFill>
              </a:rPr>
              <a:t>        </a:t>
            </a:r>
            <a:r>
              <a:rPr lang="en-US" sz="900" b="1">
                <a:solidFill>
                  <a:srgbClr val="000000"/>
                </a:solidFill>
              </a:rPr>
              <a:t>DIESEL</a:t>
            </a:r>
          </a:p>
          <a:p>
            <a:pPr defTabSz="382588">
              <a:buClr>
                <a:srgbClr val="000000"/>
              </a:buClr>
              <a:buSzPct val="90000"/>
              <a:buFont typeface="Monotype Sorts" pitchFamily="2" charset="2"/>
              <a:buNone/>
            </a:pPr>
            <a:r>
              <a:rPr lang="en-US" sz="900" b="1">
                <a:solidFill>
                  <a:srgbClr val="000000"/>
                </a:solidFill>
              </a:rPr>
              <a:t>GENERATOR</a:t>
            </a:r>
          </a:p>
          <a:p>
            <a:pPr defTabSz="382588">
              <a:buClr>
                <a:srgbClr val="000000"/>
              </a:buClr>
              <a:buSzPct val="90000"/>
              <a:buFont typeface="Monotype Sorts" pitchFamily="2" charset="2"/>
              <a:buNone/>
            </a:pPr>
            <a:r>
              <a:rPr lang="en-US" sz="900" b="1">
                <a:solidFill>
                  <a:srgbClr val="000000"/>
                </a:solidFill>
              </a:rPr>
              <a:t>         1A</a:t>
            </a:r>
            <a:endParaRPr lang="en-US" sz="2200">
              <a:latin typeface="Times New Roman" pitchFamily="18" charset="0"/>
            </a:endParaRPr>
          </a:p>
        </p:txBody>
      </p:sp>
      <p:sp>
        <p:nvSpPr>
          <p:cNvPr id="20529" name="Text Box 53"/>
          <p:cNvSpPr txBox="1">
            <a:spLocks noChangeArrowheads="1"/>
          </p:cNvSpPr>
          <p:nvPr/>
        </p:nvSpPr>
        <p:spPr bwMode="auto">
          <a:xfrm>
            <a:off x="1617663" y="5562600"/>
            <a:ext cx="877887" cy="2159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993300"/>
                </a:solidFill>
                <a:latin typeface="Albertus" pitchFamily="34" charset="0"/>
              </a:rPr>
              <a:t>4.16KV BUS</a:t>
            </a:r>
          </a:p>
          <a:p>
            <a:pPr defTabSz="382588">
              <a:buClr>
                <a:srgbClr val="000000"/>
              </a:buClr>
              <a:buSzPct val="90000"/>
              <a:buFont typeface="Monotype Sorts" pitchFamily="2" charset="2"/>
              <a:buNone/>
            </a:pPr>
            <a:r>
              <a:rPr lang="en-US" sz="900" b="1">
                <a:solidFill>
                  <a:srgbClr val="993300"/>
                </a:solidFill>
                <a:latin typeface="Albertus" pitchFamily="34" charset="0"/>
              </a:rPr>
              <a:t>   1AA02</a:t>
            </a:r>
            <a:endParaRPr lang="en-US" sz="900">
              <a:solidFill>
                <a:srgbClr val="993300"/>
              </a:solidFill>
              <a:latin typeface="Albertus" pitchFamily="34" charset="0"/>
            </a:endParaRPr>
          </a:p>
        </p:txBody>
      </p:sp>
      <p:sp>
        <p:nvSpPr>
          <p:cNvPr id="20530" name="Line 54"/>
          <p:cNvSpPr>
            <a:spLocks noChangeShapeType="1"/>
          </p:cNvSpPr>
          <p:nvPr/>
        </p:nvSpPr>
        <p:spPr bwMode="auto">
          <a:xfrm>
            <a:off x="2820988" y="5310188"/>
            <a:ext cx="0" cy="176212"/>
          </a:xfrm>
          <a:prstGeom prst="line">
            <a:avLst/>
          </a:prstGeom>
          <a:noFill/>
          <a:ln w="28448">
            <a:solidFill>
              <a:srgbClr val="A16252"/>
            </a:solidFill>
            <a:round/>
            <a:headEnd/>
            <a:tailEnd/>
          </a:ln>
        </p:spPr>
        <p:txBody>
          <a:bodyPr wrap="none" anchor="ctr"/>
          <a:lstStyle/>
          <a:p>
            <a:endParaRPr lang="en-US"/>
          </a:p>
        </p:txBody>
      </p:sp>
      <p:sp>
        <p:nvSpPr>
          <p:cNvPr id="20531" name="Freeform 55"/>
          <p:cNvSpPr>
            <a:spLocks noChangeArrowheads="1"/>
          </p:cNvSpPr>
          <p:nvPr/>
        </p:nvSpPr>
        <p:spPr bwMode="auto">
          <a:xfrm>
            <a:off x="3486150" y="5351463"/>
            <a:ext cx="3175" cy="133350"/>
          </a:xfrm>
          <a:custGeom>
            <a:avLst/>
            <a:gdLst>
              <a:gd name="T0" fmla="*/ 2147483647 w 2"/>
              <a:gd name="T1" fmla="*/ 0 h 96"/>
              <a:gd name="T2" fmla="*/ 0 w 2"/>
              <a:gd name="T3" fmla="*/ 2147483647 h 96"/>
              <a:gd name="T4" fmla="*/ 0 60000 65536"/>
              <a:gd name="T5" fmla="*/ 0 60000 65536"/>
              <a:gd name="T6" fmla="*/ 0 w 2"/>
              <a:gd name="T7" fmla="*/ 0 h 96"/>
              <a:gd name="T8" fmla="*/ 2 w 2"/>
              <a:gd name="T9" fmla="*/ 96 h 96"/>
            </a:gdLst>
            <a:ahLst/>
            <a:cxnLst>
              <a:cxn ang="T4">
                <a:pos x="T0" y="T1"/>
              </a:cxn>
              <a:cxn ang="T5">
                <a:pos x="T2" y="T3"/>
              </a:cxn>
            </a:cxnLst>
            <a:rect l="T6" t="T7" r="T8" b="T9"/>
            <a:pathLst>
              <a:path w="2" h="96">
                <a:moveTo>
                  <a:pt x="2" y="0"/>
                </a:moveTo>
                <a:lnTo>
                  <a:pt x="0" y="96"/>
                </a:lnTo>
              </a:path>
            </a:pathLst>
          </a:custGeom>
          <a:noFill/>
          <a:ln w="28448">
            <a:solidFill>
              <a:srgbClr val="000000"/>
            </a:solidFill>
            <a:round/>
            <a:headEnd/>
            <a:tailEnd/>
          </a:ln>
        </p:spPr>
        <p:txBody>
          <a:bodyPr wrap="none" anchor="ctr"/>
          <a:lstStyle/>
          <a:p>
            <a:endParaRPr lang="en-US"/>
          </a:p>
        </p:txBody>
      </p:sp>
      <p:sp>
        <p:nvSpPr>
          <p:cNvPr id="20532" name="Line 56"/>
          <p:cNvSpPr>
            <a:spLocks noChangeShapeType="1"/>
          </p:cNvSpPr>
          <p:nvPr/>
        </p:nvSpPr>
        <p:spPr bwMode="auto">
          <a:xfrm>
            <a:off x="2820988" y="5105400"/>
            <a:ext cx="3175" cy="128588"/>
          </a:xfrm>
          <a:prstGeom prst="line">
            <a:avLst/>
          </a:prstGeom>
          <a:noFill/>
          <a:ln w="28448">
            <a:solidFill>
              <a:srgbClr val="A16252"/>
            </a:solidFill>
            <a:round/>
            <a:headEnd/>
            <a:tailEnd/>
          </a:ln>
        </p:spPr>
        <p:txBody>
          <a:bodyPr wrap="none" anchor="ctr"/>
          <a:lstStyle/>
          <a:p>
            <a:endParaRPr lang="en-US"/>
          </a:p>
        </p:txBody>
      </p:sp>
      <p:sp>
        <p:nvSpPr>
          <p:cNvPr id="20533" name="Line 57"/>
          <p:cNvSpPr>
            <a:spLocks noChangeShapeType="1"/>
          </p:cNvSpPr>
          <p:nvPr/>
        </p:nvSpPr>
        <p:spPr bwMode="auto">
          <a:xfrm>
            <a:off x="3489325" y="5065713"/>
            <a:ext cx="1588" cy="149225"/>
          </a:xfrm>
          <a:prstGeom prst="line">
            <a:avLst/>
          </a:prstGeom>
          <a:noFill/>
          <a:ln w="28448">
            <a:solidFill>
              <a:srgbClr val="000000"/>
            </a:solidFill>
            <a:round/>
            <a:headEnd/>
            <a:tailEnd/>
          </a:ln>
        </p:spPr>
        <p:txBody>
          <a:bodyPr wrap="none" anchor="ctr"/>
          <a:lstStyle/>
          <a:p>
            <a:endParaRPr lang="en-US"/>
          </a:p>
        </p:txBody>
      </p:sp>
      <p:sp>
        <p:nvSpPr>
          <p:cNvPr id="20534" name="Freeform 58"/>
          <p:cNvSpPr>
            <a:spLocks noChangeArrowheads="1"/>
          </p:cNvSpPr>
          <p:nvPr/>
        </p:nvSpPr>
        <p:spPr bwMode="auto">
          <a:xfrm>
            <a:off x="1974850" y="4695825"/>
            <a:ext cx="5446713" cy="1588"/>
          </a:xfrm>
          <a:custGeom>
            <a:avLst/>
            <a:gdLst>
              <a:gd name="T0" fmla="*/ 0 w 3775"/>
              <a:gd name="T1" fmla="*/ 0 h 2"/>
              <a:gd name="T2" fmla="*/ 2147483647 w 3775"/>
              <a:gd name="T3" fmla="*/ 2147483647 h 2"/>
              <a:gd name="T4" fmla="*/ 0 60000 65536"/>
              <a:gd name="T5" fmla="*/ 0 60000 65536"/>
              <a:gd name="T6" fmla="*/ 0 w 3775"/>
              <a:gd name="T7" fmla="*/ 0 h 2"/>
              <a:gd name="T8" fmla="*/ 3775 w 3775"/>
              <a:gd name="T9" fmla="*/ 2 h 2"/>
            </a:gdLst>
            <a:ahLst/>
            <a:cxnLst>
              <a:cxn ang="T4">
                <a:pos x="T0" y="T1"/>
              </a:cxn>
              <a:cxn ang="T5">
                <a:pos x="T2" y="T3"/>
              </a:cxn>
            </a:cxnLst>
            <a:rect l="T6" t="T7" r="T8" b="T9"/>
            <a:pathLst>
              <a:path w="3775" h="2">
                <a:moveTo>
                  <a:pt x="0" y="0"/>
                </a:moveTo>
                <a:lnTo>
                  <a:pt x="3775" y="2"/>
                </a:lnTo>
              </a:path>
            </a:pathLst>
          </a:custGeom>
          <a:noFill/>
          <a:ln w="28448">
            <a:solidFill>
              <a:srgbClr val="A16252"/>
            </a:solidFill>
            <a:round/>
            <a:headEnd/>
            <a:tailEnd/>
          </a:ln>
        </p:spPr>
        <p:txBody>
          <a:bodyPr wrap="none" anchor="ctr"/>
          <a:lstStyle/>
          <a:p>
            <a:endParaRPr lang="en-US"/>
          </a:p>
        </p:txBody>
      </p:sp>
      <p:sp>
        <p:nvSpPr>
          <p:cNvPr id="20535" name="Line 59"/>
          <p:cNvSpPr>
            <a:spLocks noChangeShapeType="1"/>
          </p:cNvSpPr>
          <p:nvPr/>
        </p:nvSpPr>
        <p:spPr bwMode="auto">
          <a:xfrm>
            <a:off x="2319338" y="4892675"/>
            <a:ext cx="4721225" cy="0"/>
          </a:xfrm>
          <a:prstGeom prst="line">
            <a:avLst/>
          </a:prstGeom>
          <a:noFill/>
          <a:ln w="28448">
            <a:solidFill>
              <a:srgbClr val="008000"/>
            </a:solidFill>
            <a:round/>
            <a:headEnd/>
            <a:tailEnd/>
          </a:ln>
        </p:spPr>
        <p:txBody>
          <a:bodyPr wrap="none" anchor="ctr"/>
          <a:lstStyle/>
          <a:p>
            <a:endParaRPr lang="en-US"/>
          </a:p>
        </p:txBody>
      </p:sp>
      <p:sp>
        <p:nvSpPr>
          <p:cNvPr id="20536" name="Line 60"/>
          <p:cNvSpPr>
            <a:spLocks noChangeShapeType="1"/>
          </p:cNvSpPr>
          <p:nvPr/>
        </p:nvSpPr>
        <p:spPr bwMode="auto">
          <a:xfrm>
            <a:off x="2822575" y="4719638"/>
            <a:ext cx="0" cy="136525"/>
          </a:xfrm>
          <a:prstGeom prst="line">
            <a:avLst/>
          </a:prstGeom>
          <a:noFill/>
          <a:ln w="28448">
            <a:solidFill>
              <a:srgbClr val="A16252"/>
            </a:solidFill>
            <a:round/>
            <a:headEnd/>
            <a:tailEnd/>
          </a:ln>
        </p:spPr>
        <p:txBody>
          <a:bodyPr wrap="none" anchor="ctr"/>
          <a:lstStyle/>
          <a:p>
            <a:endParaRPr lang="en-US"/>
          </a:p>
        </p:txBody>
      </p:sp>
      <p:sp>
        <p:nvSpPr>
          <p:cNvPr id="20537" name="Line 61"/>
          <p:cNvSpPr>
            <a:spLocks noChangeShapeType="1"/>
          </p:cNvSpPr>
          <p:nvPr/>
        </p:nvSpPr>
        <p:spPr bwMode="auto">
          <a:xfrm flipH="1">
            <a:off x="2320925" y="5065713"/>
            <a:ext cx="1620838" cy="1587"/>
          </a:xfrm>
          <a:prstGeom prst="line">
            <a:avLst/>
          </a:prstGeom>
          <a:noFill/>
          <a:ln w="28448">
            <a:solidFill>
              <a:srgbClr val="000000"/>
            </a:solidFill>
            <a:round/>
            <a:headEnd/>
            <a:tailEnd/>
          </a:ln>
        </p:spPr>
        <p:txBody>
          <a:bodyPr wrap="none" anchor="ctr"/>
          <a:lstStyle/>
          <a:p>
            <a:endParaRPr lang="en-US"/>
          </a:p>
        </p:txBody>
      </p:sp>
      <p:sp>
        <p:nvSpPr>
          <p:cNvPr id="20538" name="Line 62"/>
          <p:cNvSpPr>
            <a:spLocks noChangeShapeType="1"/>
          </p:cNvSpPr>
          <p:nvPr/>
        </p:nvSpPr>
        <p:spPr bwMode="auto">
          <a:xfrm>
            <a:off x="2822575" y="4922838"/>
            <a:ext cx="0" cy="119062"/>
          </a:xfrm>
          <a:prstGeom prst="line">
            <a:avLst/>
          </a:prstGeom>
          <a:noFill/>
          <a:ln w="28448">
            <a:solidFill>
              <a:srgbClr val="A16252"/>
            </a:solidFill>
            <a:round/>
            <a:headEnd/>
            <a:tailEnd/>
          </a:ln>
        </p:spPr>
        <p:txBody>
          <a:bodyPr wrap="none" anchor="ctr"/>
          <a:lstStyle/>
          <a:p>
            <a:endParaRPr lang="en-US"/>
          </a:p>
        </p:txBody>
      </p:sp>
      <p:sp>
        <p:nvSpPr>
          <p:cNvPr id="20539" name="Oval 63"/>
          <p:cNvSpPr>
            <a:spLocks noChangeArrowheads="1"/>
          </p:cNvSpPr>
          <p:nvPr/>
        </p:nvSpPr>
        <p:spPr bwMode="auto">
          <a:xfrm>
            <a:off x="2809875" y="4689475"/>
            <a:ext cx="23813"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540" name="Oval 64"/>
          <p:cNvSpPr>
            <a:spLocks noChangeArrowheads="1"/>
          </p:cNvSpPr>
          <p:nvPr/>
        </p:nvSpPr>
        <p:spPr bwMode="auto">
          <a:xfrm>
            <a:off x="3476625" y="5060950"/>
            <a:ext cx="23813"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541" name="Line 65"/>
          <p:cNvSpPr>
            <a:spLocks noChangeShapeType="1"/>
          </p:cNvSpPr>
          <p:nvPr/>
        </p:nvSpPr>
        <p:spPr bwMode="auto">
          <a:xfrm>
            <a:off x="3933825" y="5349875"/>
            <a:ext cx="0" cy="138113"/>
          </a:xfrm>
          <a:prstGeom prst="line">
            <a:avLst/>
          </a:prstGeom>
          <a:noFill/>
          <a:ln w="28448">
            <a:solidFill>
              <a:srgbClr val="000000"/>
            </a:solidFill>
            <a:round/>
            <a:headEnd/>
            <a:tailEnd/>
          </a:ln>
        </p:spPr>
        <p:txBody>
          <a:bodyPr wrap="none" anchor="ctr"/>
          <a:lstStyle/>
          <a:p>
            <a:endParaRPr lang="en-US"/>
          </a:p>
        </p:txBody>
      </p:sp>
      <p:sp>
        <p:nvSpPr>
          <p:cNvPr id="20542" name="Line 66"/>
          <p:cNvSpPr>
            <a:spLocks noChangeShapeType="1"/>
          </p:cNvSpPr>
          <p:nvPr/>
        </p:nvSpPr>
        <p:spPr bwMode="auto">
          <a:xfrm>
            <a:off x="4621213" y="5310188"/>
            <a:ext cx="0" cy="176212"/>
          </a:xfrm>
          <a:prstGeom prst="line">
            <a:avLst/>
          </a:prstGeom>
          <a:noFill/>
          <a:ln w="28448">
            <a:solidFill>
              <a:srgbClr val="A16252"/>
            </a:solidFill>
            <a:round/>
            <a:headEnd/>
            <a:tailEnd/>
          </a:ln>
        </p:spPr>
        <p:txBody>
          <a:bodyPr wrap="none" anchor="ctr"/>
          <a:lstStyle/>
          <a:p>
            <a:endParaRPr lang="en-US"/>
          </a:p>
        </p:txBody>
      </p:sp>
      <p:sp>
        <p:nvSpPr>
          <p:cNvPr id="20543" name="Oval 67"/>
          <p:cNvSpPr>
            <a:spLocks noChangeArrowheads="1"/>
          </p:cNvSpPr>
          <p:nvPr/>
        </p:nvSpPr>
        <p:spPr bwMode="auto">
          <a:xfrm>
            <a:off x="3925888" y="5480050"/>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544" name="Oval 68"/>
          <p:cNvSpPr>
            <a:spLocks noChangeArrowheads="1"/>
          </p:cNvSpPr>
          <p:nvPr/>
        </p:nvSpPr>
        <p:spPr bwMode="auto">
          <a:xfrm>
            <a:off x="4610100" y="5478463"/>
            <a:ext cx="23813"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545" name="Line 69"/>
          <p:cNvSpPr>
            <a:spLocks noChangeShapeType="1"/>
          </p:cNvSpPr>
          <p:nvPr/>
        </p:nvSpPr>
        <p:spPr bwMode="auto">
          <a:xfrm>
            <a:off x="3933825" y="5067300"/>
            <a:ext cx="1588" cy="147638"/>
          </a:xfrm>
          <a:prstGeom prst="line">
            <a:avLst/>
          </a:prstGeom>
          <a:noFill/>
          <a:ln w="28448">
            <a:solidFill>
              <a:srgbClr val="000000"/>
            </a:solidFill>
            <a:round/>
            <a:headEnd/>
            <a:tailEnd/>
          </a:ln>
        </p:spPr>
        <p:txBody>
          <a:bodyPr wrap="none" anchor="ctr"/>
          <a:lstStyle/>
          <a:p>
            <a:endParaRPr lang="en-US"/>
          </a:p>
        </p:txBody>
      </p:sp>
      <p:sp>
        <p:nvSpPr>
          <p:cNvPr id="20546" name="Freeform 70"/>
          <p:cNvSpPr>
            <a:spLocks noChangeArrowheads="1"/>
          </p:cNvSpPr>
          <p:nvPr/>
        </p:nvSpPr>
        <p:spPr bwMode="auto">
          <a:xfrm>
            <a:off x="4624388" y="5087938"/>
            <a:ext cx="3175" cy="147637"/>
          </a:xfrm>
          <a:custGeom>
            <a:avLst/>
            <a:gdLst>
              <a:gd name="T0" fmla="*/ 2147483647 w 3"/>
              <a:gd name="T1" fmla="*/ 0 h 106"/>
              <a:gd name="T2" fmla="*/ 0 w 3"/>
              <a:gd name="T3" fmla="*/ 2147483647 h 106"/>
              <a:gd name="T4" fmla="*/ 0 60000 65536"/>
              <a:gd name="T5" fmla="*/ 0 60000 65536"/>
              <a:gd name="T6" fmla="*/ 0 w 3"/>
              <a:gd name="T7" fmla="*/ 0 h 106"/>
              <a:gd name="T8" fmla="*/ 3 w 3"/>
              <a:gd name="T9" fmla="*/ 106 h 106"/>
            </a:gdLst>
            <a:ahLst/>
            <a:cxnLst>
              <a:cxn ang="T4">
                <a:pos x="T0" y="T1"/>
              </a:cxn>
              <a:cxn ang="T5">
                <a:pos x="T2" y="T3"/>
              </a:cxn>
            </a:cxnLst>
            <a:rect l="T6" t="T7" r="T8" b="T9"/>
            <a:pathLst>
              <a:path w="3" h="106">
                <a:moveTo>
                  <a:pt x="3" y="0"/>
                </a:moveTo>
                <a:lnTo>
                  <a:pt x="0" y="106"/>
                </a:lnTo>
              </a:path>
            </a:pathLst>
          </a:custGeom>
          <a:noFill/>
          <a:ln w="28448">
            <a:solidFill>
              <a:srgbClr val="A16252"/>
            </a:solidFill>
            <a:round/>
            <a:headEnd/>
            <a:tailEnd/>
          </a:ln>
        </p:spPr>
        <p:txBody>
          <a:bodyPr wrap="none" anchor="ctr"/>
          <a:lstStyle/>
          <a:p>
            <a:endParaRPr lang="en-US"/>
          </a:p>
        </p:txBody>
      </p:sp>
      <p:sp>
        <p:nvSpPr>
          <p:cNvPr id="20547" name="Line 71"/>
          <p:cNvSpPr>
            <a:spLocks noChangeShapeType="1"/>
          </p:cNvSpPr>
          <p:nvPr/>
        </p:nvSpPr>
        <p:spPr bwMode="auto">
          <a:xfrm>
            <a:off x="4627563" y="4935538"/>
            <a:ext cx="0" cy="82550"/>
          </a:xfrm>
          <a:prstGeom prst="line">
            <a:avLst/>
          </a:prstGeom>
          <a:noFill/>
          <a:ln w="28448">
            <a:solidFill>
              <a:srgbClr val="A16252"/>
            </a:solidFill>
            <a:round/>
            <a:headEnd/>
            <a:tailEnd/>
          </a:ln>
        </p:spPr>
        <p:txBody>
          <a:bodyPr wrap="none" anchor="ctr"/>
          <a:lstStyle/>
          <a:p>
            <a:endParaRPr lang="en-US"/>
          </a:p>
        </p:txBody>
      </p:sp>
      <p:sp>
        <p:nvSpPr>
          <p:cNvPr id="20548" name="Line 72"/>
          <p:cNvSpPr>
            <a:spLocks noChangeShapeType="1"/>
          </p:cNvSpPr>
          <p:nvPr/>
        </p:nvSpPr>
        <p:spPr bwMode="auto">
          <a:xfrm>
            <a:off x="4627563" y="4692650"/>
            <a:ext cx="0" cy="176213"/>
          </a:xfrm>
          <a:prstGeom prst="line">
            <a:avLst/>
          </a:prstGeom>
          <a:noFill/>
          <a:ln w="28448">
            <a:solidFill>
              <a:srgbClr val="A16252"/>
            </a:solidFill>
            <a:round/>
            <a:headEnd/>
            <a:tailEnd/>
          </a:ln>
        </p:spPr>
        <p:txBody>
          <a:bodyPr wrap="none" anchor="ctr"/>
          <a:lstStyle/>
          <a:p>
            <a:endParaRPr lang="en-US"/>
          </a:p>
        </p:txBody>
      </p:sp>
      <p:sp>
        <p:nvSpPr>
          <p:cNvPr id="20549" name="Oval 73"/>
          <p:cNvSpPr>
            <a:spLocks noChangeArrowheads="1"/>
          </p:cNvSpPr>
          <p:nvPr/>
        </p:nvSpPr>
        <p:spPr bwMode="auto">
          <a:xfrm>
            <a:off x="4602163" y="4681538"/>
            <a:ext cx="33337" cy="23812"/>
          </a:xfrm>
          <a:prstGeom prst="ellipse">
            <a:avLst/>
          </a:prstGeom>
          <a:solidFill>
            <a:srgbClr val="000000"/>
          </a:solidFill>
          <a:ln w="31369">
            <a:solidFill>
              <a:srgbClr val="000000"/>
            </a:solidFill>
            <a:round/>
            <a:headEnd/>
            <a:tailEnd/>
          </a:ln>
        </p:spPr>
        <p:txBody>
          <a:bodyPr wrap="none" anchor="ctr"/>
          <a:lstStyle/>
          <a:p>
            <a:endParaRPr lang="en-US"/>
          </a:p>
        </p:txBody>
      </p:sp>
      <p:sp>
        <p:nvSpPr>
          <p:cNvPr id="20550" name="Freeform 74"/>
          <p:cNvSpPr>
            <a:spLocks noChangeArrowheads="1"/>
          </p:cNvSpPr>
          <p:nvPr/>
        </p:nvSpPr>
        <p:spPr bwMode="auto">
          <a:xfrm>
            <a:off x="4075113" y="4924425"/>
            <a:ext cx="3175" cy="134938"/>
          </a:xfrm>
          <a:custGeom>
            <a:avLst/>
            <a:gdLst>
              <a:gd name="T0" fmla="*/ 2147483647 w 2"/>
              <a:gd name="T1" fmla="*/ 0 h 96"/>
              <a:gd name="T2" fmla="*/ 0 w 2"/>
              <a:gd name="T3" fmla="*/ 2147483647 h 96"/>
              <a:gd name="T4" fmla="*/ 0 60000 65536"/>
              <a:gd name="T5" fmla="*/ 0 60000 65536"/>
              <a:gd name="T6" fmla="*/ 0 w 2"/>
              <a:gd name="T7" fmla="*/ 0 h 96"/>
              <a:gd name="T8" fmla="*/ 2 w 2"/>
              <a:gd name="T9" fmla="*/ 96 h 96"/>
            </a:gdLst>
            <a:ahLst/>
            <a:cxnLst>
              <a:cxn ang="T4">
                <a:pos x="T0" y="T1"/>
              </a:cxn>
              <a:cxn ang="T5">
                <a:pos x="T2" y="T3"/>
              </a:cxn>
            </a:cxnLst>
            <a:rect l="T6" t="T7" r="T8" b="T9"/>
            <a:pathLst>
              <a:path w="2" h="96">
                <a:moveTo>
                  <a:pt x="2" y="0"/>
                </a:moveTo>
                <a:lnTo>
                  <a:pt x="0" y="96"/>
                </a:lnTo>
              </a:path>
            </a:pathLst>
          </a:custGeom>
          <a:noFill/>
          <a:ln w="28448">
            <a:solidFill>
              <a:srgbClr val="4F4F4F"/>
            </a:solidFill>
            <a:round/>
            <a:headEnd/>
            <a:tailEnd/>
          </a:ln>
        </p:spPr>
        <p:txBody>
          <a:bodyPr wrap="none" anchor="ctr"/>
          <a:lstStyle/>
          <a:p>
            <a:endParaRPr lang="en-US"/>
          </a:p>
        </p:txBody>
      </p:sp>
      <p:sp>
        <p:nvSpPr>
          <p:cNvPr id="20551" name="Freeform 75"/>
          <p:cNvSpPr>
            <a:spLocks noChangeArrowheads="1"/>
          </p:cNvSpPr>
          <p:nvPr/>
        </p:nvSpPr>
        <p:spPr bwMode="auto">
          <a:xfrm>
            <a:off x="4070350" y="5059363"/>
            <a:ext cx="1704975" cy="1587"/>
          </a:xfrm>
          <a:custGeom>
            <a:avLst/>
            <a:gdLst>
              <a:gd name="T0" fmla="*/ 0 w 1182"/>
              <a:gd name="T1" fmla="*/ 0 h 1"/>
              <a:gd name="T2" fmla="*/ 2147483647 w 1182"/>
              <a:gd name="T3" fmla="*/ 0 h 1"/>
              <a:gd name="T4" fmla="*/ 0 60000 65536"/>
              <a:gd name="T5" fmla="*/ 0 60000 65536"/>
              <a:gd name="T6" fmla="*/ 0 w 1182"/>
              <a:gd name="T7" fmla="*/ 0 h 1"/>
              <a:gd name="T8" fmla="*/ 1182 w 1182"/>
              <a:gd name="T9" fmla="*/ 1 h 1"/>
            </a:gdLst>
            <a:ahLst/>
            <a:cxnLst>
              <a:cxn ang="T4">
                <a:pos x="T0" y="T1"/>
              </a:cxn>
              <a:cxn ang="T5">
                <a:pos x="T2" y="T3"/>
              </a:cxn>
            </a:cxnLst>
            <a:rect l="T6" t="T7" r="T8" b="T9"/>
            <a:pathLst>
              <a:path w="1182" h="1">
                <a:moveTo>
                  <a:pt x="0" y="0"/>
                </a:moveTo>
                <a:lnTo>
                  <a:pt x="1182" y="0"/>
                </a:lnTo>
              </a:path>
            </a:pathLst>
          </a:custGeom>
          <a:noFill/>
          <a:ln w="28448">
            <a:solidFill>
              <a:srgbClr val="4F4F4F"/>
            </a:solidFill>
            <a:round/>
            <a:headEnd/>
            <a:tailEnd/>
          </a:ln>
        </p:spPr>
        <p:txBody>
          <a:bodyPr wrap="none" anchor="ctr"/>
          <a:lstStyle/>
          <a:p>
            <a:endParaRPr lang="en-US"/>
          </a:p>
        </p:txBody>
      </p:sp>
      <p:sp>
        <p:nvSpPr>
          <p:cNvPr id="20552" name="Freeform 76"/>
          <p:cNvSpPr>
            <a:spLocks noChangeArrowheads="1"/>
          </p:cNvSpPr>
          <p:nvPr/>
        </p:nvSpPr>
        <p:spPr bwMode="auto">
          <a:xfrm>
            <a:off x="4076700" y="4729163"/>
            <a:ext cx="1588" cy="136525"/>
          </a:xfrm>
          <a:custGeom>
            <a:avLst/>
            <a:gdLst>
              <a:gd name="T0" fmla="*/ 0 w 1"/>
              <a:gd name="T1" fmla="*/ 0 h 98"/>
              <a:gd name="T2" fmla="*/ 0 w 1"/>
              <a:gd name="T3" fmla="*/ 2147483647 h 98"/>
              <a:gd name="T4" fmla="*/ 0 60000 65536"/>
              <a:gd name="T5" fmla="*/ 0 60000 65536"/>
              <a:gd name="T6" fmla="*/ 0 w 1"/>
              <a:gd name="T7" fmla="*/ 0 h 98"/>
              <a:gd name="T8" fmla="*/ 1 w 1"/>
              <a:gd name="T9" fmla="*/ 98 h 98"/>
            </a:gdLst>
            <a:ahLst/>
            <a:cxnLst>
              <a:cxn ang="T4">
                <a:pos x="T0" y="T1"/>
              </a:cxn>
              <a:cxn ang="T5">
                <a:pos x="T2" y="T3"/>
              </a:cxn>
            </a:cxnLst>
            <a:rect l="T6" t="T7" r="T8" b="T9"/>
            <a:pathLst>
              <a:path w="1" h="98">
                <a:moveTo>
                  <a:pt x="0" y="0"/>
                </a:moveTo>
                <a:lnTo>
                  <a:pt x="0" y="98"/>
                </a:lnTo>
              </a:path>
            </a:pathLst>
          </a:custGeom>
          <a:noFill/>
          <a:ln w="28448">
            <a:solidFill>
              <a:srgbClr val="4F4F4F"/>
            </a:solidFill>
            <a:round/>
            <a:headEnd/>
            <a:tailEnd/>
          </a:ln>
        </p:spPr>
        <p:txBody>
          <a:bodyPr wrap="none" anchor="ctr"/>
          <a:lstStyle/>
          <a:p>
            <a:endParaRPr lang="en-US"/>
          </a:p>
        </p:txBody>
      </p:sp>
      <p:sp>
        <p:nvSpPr>
          <p:cNvPr id="20553" name="Oval 77"/>
          <p:cNvSpPr>
            <a:spLocks noChangeArrowheads="1"/>
          </p:cNvSpPr>
          <p:nvPr/>
        </p:nvSpPr>
        <p:spPr bwMode="auto">
          <a:xfrm>
            <a:off x="2281238" y="5207000"/>
            <a:ext cx="119062" cy="144463"/>
          </a:xfrm>
          <a:prstGeom prst="ellipse">
            <a:avLst/>
          </a:prstGeom>
          <a:solidFill>
            <a:srgbClr val="FFFFFF"/>
          </a:solidFill>
          <a:ln w="18923">
            <a:solidFill>
              <a:srgbClr val="008000"/>
            </a:solidFill>
            <a:round/>
            <a:headEnd/>
            <a:tailEnd/>
          </a:ln>
        </p:spPr>
        <p:txBody>
          <a:bodyPr wrap="none" anchor="ctr"/>
          <a:lstStyle/>
          <a:p>
            <a:endParaRPr lang="en-US"/>
          </a:p>
        </p:txBody>
      </p:sp>
      <p:sp>
        <p:nvSpPr>
          <p:cNvPr id="20554" name="AutoShape 78"/>
          <p:cNvSpPr>
            <a:spLocks noChangeArrowheads="1"/>
          </p:cNvSpPr>
          <p:nvPr/>
        </p:nvSpPr>
        <p:spPr bwMode="auto">
          <a:xfrm flipV="1">
            <a:off x="2216150" y="5199063"/>
            <a:ext cx="133350"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55" name="Oval 79"/>
          <p:cNvSpPr>
            <a:spLocks noChangeArrowheads="1"/>
          </p:cNvSpPr>
          <p:nvPr/>
        </p:nvSpPr>
        <p:spPr bwMode="auto">
          <a:xfrm>
            <a:off x="1924050" y="5207000"/>
            <a:ext cx="115888" cy="144463"/>
          </a:xfrm>
          <a:prstGeom prst="ellipse">
            <a:avLst/>
          </a:prstGeom>
          <a:solidFill>
            <a:srgbClr val="FFFFFF"/>
          </a:solidFill>
          <a:ln w="18970">
            <a:solidFill>
              <a:srgbClr val="A16252"/>
            </a:solidFill>
            <a:round/>
            <a:headEnd/>
            <a:tailEnd/>
          </a:ln>
        </p:spPr>
        <p:txBody>
          <a:bodyPr wrap="none" anchor="ctr"/>
          <a:lstStyle/>
          <a:p>
            <a:endParaRPr lang="en-US"/>
          </a:p>
        </p:txBody>
      </p:sp>
      <p:sp>
        <p:nvSpPr>
          <p:cNvPr id="20556" name="AutoShape 80"/>
          <p:cNvSpPr>
            <a:spLocks noChangeArrowheads="1"/>
          </p:cNvSpPr>
          <p:nvPr/>
        </p:nvSpPr>
        <p:spPr bwMode="auto">
          <a:xfrm flipV="1">
            <a:off x="1857375" y="5199063"/>
            <a:ext cx="133350"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57" name="Oval 81"/>
          <p:cNvSpPr>
            <a:spLocks noChangeArrowheads="1"/>
          </p:cNvSpPr>
          <p:nvPr/>
        </p:nvSpPr>
        <p:spPr bwMode="auto">
          <a:xfrm>
            <a:off x="1566863" y="5202238"/>
            <a:ext cx="119062" cy="142875"/>
          </a:xfrm>
          <a:prstGeom prst="ellipse">
            <a:avLst/>
          </a:prstGeom>
          <a:solidFill>
            <a:srgbClr val="FFFFFF"/>
          </a:solidFill>
          <a:ln w="18970">
            <a:solidFill>
              <a:srgbClr val="A16252"/>
            </a:solidFill>
            <a:round/>
            <a:headEnd/>
            <a:tailEnd/>
          </a:ln>
        </p:spPr>
        <p:txBody>
          <a:bodyPr wrap="none" anchor="ctr"/>
          <a:lstStyle/>
          <a:p>
            <a:endParaRPr lang="en-US"/>
          </a:p>
        </p:txBody>
      </p:sp>
      <p:sp>
        <p:nvSpPr>
          <p:cNvPr id="20558" name="AutoShape 82"/>
          <p:cNvSpPr>
            <a:spLocks noChangeArrowheads="1"/>
          </p:cNvSpPr>
          <p:nvPr/>
        </p:nvSpPr>
        <p:spPr bwMode="auto">
          <a:xfrm flipV="1">
            <a:off x="1500188" y="5194300"/>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559" name="Oval 83"/>
          <p:cNvSpPr>
            <a:spLocks noChangeArrowheads="1"/>
          </p:cNvSpPr>
          <p:nvPr/>
        </p:nvSpPr>
        <p:spPr bwMode="auto">
          <a:xfrm>
            <a:off x="1595438" y="5478463"/>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560" name="Line 84"/>
          <p:cNvSpPr>
            <a:spLocks noChangeShapeType="1"/>
          </p:cNvSpPr>
          <p:nvPr/>
        </p:nvSpPr>
        <p:spPr bwMode="auto">
          <a:xfrm flipH="1">
            <a:off x="1541463" y="5486400"/>
            <a:ext cx="841375" cy="0"/>
          </a:xfrm>
          <a:prstGeom prst="line">
            <a:avLst/>
          </a:prstGeom>
          <a:noFill/>
          <a:ln w="44069">
            <a:solidFill>
              <a:srgbClr val="A16252"/>
            </a:solidFill>
            <a:round/>
            <a:headEnd/>
            <a:tailEnd/>
          </a:ln>
        </p:spPr>
        <p:txBody>
          <a:bodyPr wrap="none" anchor="ctr"/>
          <a:lstStyle/>
          <a:p>
            <a:endParaRPr lang="en-US"/>
          </a:p>
        </p:txBody>
      </p:sp>
      <p:sp>
        <p:nvSpPr>
          <p:cNvPr id="20561" name="Freeform 85"/>
          <p:cNvSpPr>
            <a:spLocks noChangeArrowheads="1"/>
          </p:cNvSpPr>
          <p:nvPr/>
        </p:nvSpPr>
        <p:spPr bwMode="auto">
          <a:xfrm>
            <a:off x="2320925" y="5094288"/>
            <a:ext cx="1588" cy="138112"/>
          </a:xfrm>
          <a:custGeom>
            <a:avLst/>
            <a:gdLst>
              <a:gd name="T0" fmla="*/ 2147483647 w 1"/>
              <a:gd name="T1" fmla="*/ 0 h 101"/>
              <a:gd name="T2" fmla="*/ 0 w 1"/>
              <a:gd name="T3" fmla="*/ 2147483647 h 101"/>
              <a:gd name="T4" fmla="*/ 0 60000 65536"/>
              <a:gd name="T5" fmla="*/ 0 60000 65536"/>
              <a:gd name="T6" fmla="*/ 0 w 1"/>
              <a:gd name="T7" fmla="*/ 0 h 101"/>
              <a:gd name="T8" fmla="*/ 1 w 1"/>
              <a:gd name="T9" fmla="*/ 101 h 101"/>
            </a:gdLst>
            <a:ahLst/>
            <a:cxnLst>
              <a:cxn ang="T4">
                <a:pos x="T0" y="T1"/>
              </a:cxn>
              <a:cxn ang="T5">
                <a:pos x="T2" y="T3"/>
              </a:cxn>
            </a:cxnLst>
            <a:rect l="T6" t="T7" r="T8" b="T9"/>
            <a:pathLst>
              <a:path w="1" h="101">
                <a:moveTo>
                  <a:pt x="1" y="0"/>
                </a:moveTo>
                <a:lnTo>
                  <a:pt x="0" y="101"/>
                </a:lnTo>
              </a:path>
            </a:pathLst>
          </a:custGeom>
          <a:noFill/>
          <a:ln w="28448">
            <a:solidFill>
              <a:srgbClr val="008000"/>
            </a:solidFill>
            <a:round/>
            <a:headEnd/>
            <a:tailEnd/>
          </a:ln>
        </p:spPr>
        <p:txBody>
          <a:bodyPr wrap="none" anchor="ctr"/>
          <a:lstStyle/>
          <a:p>
            <a:endParaRPr lang="en-US"/>
          </a:p>
        </p:txBody>
      </p:sp>
      <p:sp>
        <p:nvSpPr>
          <p:cNvPr id="20562" name="Line 86"/>
          <p:cNvSpPr>
            <a:spLocks noChangeShapeType="1"/>
          </p:cNvSpPr>
          <p:nvPr/>
        </p:nvSpPr>
        <p:spPr bwMode="auto">
          <a:xfrm flipH="1">
            <a:off x="1985963" y="4700588"/>
            <a:ext cx="1587" cy="508000"/>
          </a:xfrm>
          <a:prstGeom prst="line">
            <a:avLst/>
          </a:prstGeom>
          <a:noFill/>
          <a:ln w="28448">
            <a:solidFill>
              <a:srgbClr val="A16252"/>
            </a:solidFill>
            <a:round/>
            <a:headEnd/>
            <a:tailEnd/>
          </a:ln>
        </p:spPr>
        <p:txBody>
          <a:bodyPr wrap="none" anchor="ctr"/>
          <a:lstStyle/>
          <a:p>
            <a:endParaRPr lang="en-US"/>
          </a:p>
        </p:txBody>
      </p:sp>
      <p:sp>
        <p:nvSpPr>
          <p:cNvPr id="20563" name="Oval 87"/>
          <p:cNvSpPr>
            <a:spLocks noChangeArrowheads="1"/>
          </p:cNvSpPr>
          <p:nvPr/>
        </p:nvSpPr>
        <p:spPr bwMode="auto">
          <a:xfrm>
            <a:off x="1404938" y="4244975"/>
            <a:ext cx="411162" cy="377825"/>
          </a:xfrm>
          <a:prstGeom prst="ellipse">
            <a:avLst/>
          </a:prstGeom>
          <a:solidFill>
            <a:srgbClr val="FFFFFF"/>
          </a:solidFill>
          <a:ln w="18970">
            <a:solidFill>
              <a:srgbClr val="A16252"/>
            </a:solidFill>
            <a:round/>
            <a:headEnd/>
            <a:tailEnd/>
          </a:ln>
        </p:spPr>
        <p:txBody>
          <a:bodyPr wrap="none" anchor="ctr"/>
          <a:lstStyle/>
          <a:p>
            <a:endParaRPr lang="en-US"/>
          </a:p>
        </p:txBody>
      </p:sp>
      <p:sp>
        <p:nvSpPr>
          <p:cNvPr id="20564" name="Freeform 88"/>
          <p:cNvSpPr>
            <a:spLocks noChangeArrowheads="1"/>
          </p:cNvSpPr>
          <p:nvPr/>
        </p:nvSpPr>
        <p:spPr bwMode="auto">
          <a:xfrm>
            <a:off x="1612900" y="4254500"/>
            <a:ext cx="3175" cy="171450"/>
          </a:xfrm>
          <a:custGeom>
            <a:avLst/>
            <a:gdLst>
              <a:gd name="T0" fmla="*/ 0 w 2"/>
              <a:gd name="T1" fmla="*/ 0 h 123"/>
              <a:gd name="T2" fmla="*/ 2147483647 w 2"/>
              <a:gd name="T3" fmla="*/ 2147483647 h 123"/>
              <a:gd name="T4" fmla="*/ 0 60000 65536"/>
              <a:gd name="T5" fmla="*/ 0 60000 65536"/>
              <a:gd name="T6" fmla="*/ 0 w 2"/>
              <a:gd name="T7" fmla="*/ 0 h 123"/>
              <a:gd name="T8" fmla="*/ 2 w 2"/>
              <a:gd name="T9" fmla="*/ 123 h 123"/>
            </a:gdLst>
            <a:ahLst/>
            <a:cxnLst>
              <a:cxn ang="T4">
                <a:pos x="T0" y="T1"/>
              </a:cxn>
              <a:cxn ang="T5">
                <a:pos x="T2" y="T3"/>
              </a:cxn>
            </a:cxnLst>
            <a:rect l="T6" t="T7" r="T8" b="T9"/>
            <a:pathLst>
              <a:path w="2" h="123">
                <a:moveTo>
                  <a:pt x="0" y="0"/>
                </a:moveTo>
                <a:lnTo>
                  <a:pt x="2" y="123"/>
                </a:lnTo>
              </a:path>
            </a:pathLst>
          </a:custGeom>
          <a:noFill/>
          <a:ln w="18970">
            <a:solidFill>
              <a:srgbClr val="A16252"/>
            </a:solidFill>
            <a:round/>
            <a:headEnd/>
            <a:tailEnd/>
          </a:ln>
        </p:spPr>
        <p:txBody>
          <a:bodyPr wrap="none" anchor="ctr"/>
          <a:lstStyle/>
          <a:p>
            <a:endParaRPr lang="en-US"/>
          </a:p>
        </p:txBody>
      </p:sp>
      <p:sp>
        <p:nvSpPr>
          <p:cNvPr id="20565" name="Line 89"/>
          <p:cNvSpPr>
            <a:spLocks noChangeShapeType="1"/>
          </p:cNvSpPr>
          <p:nvPr/>
        </p:nvSpPr>
        <p:spPr bwMode="auto">
          <a:xfrm flipH="1">
            <a:off x="1446213" y="4418013"/>
            <a:ext cx="166687" cy="117475"/>
          </a:xfrm>
          <a:prstGeom prst="line">
            <a:avLst/>
          </a:prstGeom>
          <a:noFill/>
          <a:ln w="18970">
            <a:solidFill>
              <a:srgbClr val="A16252"/>
            </a:solidFill>
            <a:round/>
            <a:headEnd/>
            <a:tailEnd/>
          </a:ln>
        </p:spPr>
        <p:txBody>
          <a:bodyPr wrap="none" anchor="ctr"/>
          <a:lstStyle/>
          <a:p>
            <a:endParaRPr lang="en-US"/>
          </a:p>
        </p:txBody>
      </p:sp>
      <p:sp>
        <p:nvSpPr>
          <p:cNvPr id="20566" name="Line 90"/>
          <p:cNvSpPr>
            <a:spLocks noChangeShapeType="1"/>
          </p:cNvSpPr>
          <p:nvPr/>
        </p:nvSpPr>
        <p:spPr bwMode="auto">
          <a:xfrm flipH="1" flipV="1">
            <a:off x="1622425" y="4424363"/>
            <a:ext cx="157163" cy="103187"/>
          </a:xfrm>
          <a:prstGeom prst="line">
            <a:avLst/>
          </a:prstGeom>
          <a:noFill/>
          <a:ln w="18970">
            <a:solidFill>
              <a:srgbClr val="A16252"/>
            </a:solidFill>
            <a:round/>
            <a:headEnd/>
            <a:tailEnd/>
          </a:ln>
        </p:spPr>
        <p:txBody>
          <a:bodyPr wrap="none" anchor="ctr"/>
          <a:lstStyle/>
          <a:p>
            <a:endParaRPr lang="en-US"/>
          </a:p>
        </p:txBody>
      </p:sp>
      <p:sp>
        <p:nvSpPr>
          <p:cNvPr id="20567" name="Line 91"/>
          <p:cNvSpPr>
            <a:spLocks noChangeShapeType="1"/>
          </p:cNvSpPr>
          <p:nvPr/>
        </p:nvSpPr>
        <p:spPr bwMode="auto">
          <a:xfrm>
            <a:off x="1604963" y="4619625"/>
            <a:ext cx="0" cy="617538"/>
          </a:xfrm>
          <a:prstGeom prst="line">
            <a:avLst/>
          </a:prstGeom>
          <a:noFill/>
          <a:ln w="28448">
            <a:solidFill>
              <a:srgbClr val="A16252"/>
            </a:solidFill>
            <a:round/>
            <a:headEnd/>
            <a:tailEnd/>
          </a:ln>
        </p:spPr>
        <p:txBody>
          <a:bodyPr wrap="none" anchor="ctr"/>
          <a:lstStyle/>
          <a:p>
            <a:endParaRPr lang="en-US"/>
          </a:p>
        </p:txBody>
      </p:sp>
      <p:sp>
        <p:nvSpPr>
          <p:cNvPr id="20568" name="Line 92"/>
          <p:cNvSpPr>
            <a:spLocks noChangeShapeType="1"/>
          </p:cNvSpPr>
          <p:nvPr/>
        </p:nvSpPr>
        <p:spPr bwMode="auto">
          <a:xfrm>
            <a:off x="1604963" y="5314950"/>
            <a:ext cx="0" cy="179388"/>
          </a:xfrm>
          <a:prstGeom prst="line">
            <a:avLst/>
          </a:prstGeom>
          <a:noFill/>
          <a:ln w="28448">
            <a:solidFill>
              <a:srgbClr val="A16252"/>
            </a:solidFill>
            <a:round/>
            <a:headEnd/>
            <a:tailEnd/>
          </a:ln>
        </p:spPr>
        <p:txBody>
          <a:bodyPr wrap="none" anchor="ctr"/>
          <a:lstStyle/>
          <a:p>
            <a:endParaRPr lang="en-US"/>
          </a:p>
        </p:txBody>
      </p:sp>
      <p:sp>
        <p:nvSpPr>
          <p:cNvPr id="20569" name="Line 93"/>
          <p:cNvSpPr>
            <a:spLocks noChangeShapeType="1"/>
          </p:cNvSpPr>
          <p:nvPr/>
        </p:nvSpPr>
        <p:spPr bwMode="auto">
          <a:xfrm>
            <a:off x="1989138" y="5346700"/>
            <a:ext cx="0" cy="144463"/>
          </a:xfrm>
          <a:prstGeom prst="line">
            <a:avLst/>
          </a:prstGeom>
          <a:noFill/>
          <a:ln w="28448">
            <a:solidFill>
              <a:srgbClr val="A16252"/>
            </a:solidFill>
            <a:round/>
            <a:headEnd/>
            <a:tailEnd/>
          </a:ln>
        </p:spPr>
        <p:txBody>
          <a:bodyPr wrap="none" anchor="ctr"/>
          <a:lstStyle/>
          <a:p>
            <a:endParaRPr lang="en-US"/>
          </a:p>
        </p:txBody>
      </p:sp>
      <p:sp>
        <p:nvSpPr>
          <p:cNvPr id="20570" name="Freeform 94"/>
          <p:cNvSpPr>
            <a:spLocks noChangeArrowheads="1"/>
          </p:cNvSpPr>
          <p:nvPr/>
        </p:nvSpPr>
        <p:spPr bwMode="auto">
          <a:xfrm>
            <a:off x="2317750" y="5327650"/>
            <a:ext cx="3175" cy="177800"/>
          </a:xfrm>
          <a:custGeom>
            <a:avLst/>
            <a:gdLst>
              <a:gd name="T0" fmla="*/ 2147483647 w 2"/>
              <a:gd name="T1" fmla="*/ 0 h 126"/>
              <a:gd name="T2" fmla="*/ 0 w 2"/>
              <a:gd name="T3" fmla="*/ 2147483647 h 126"/>
              <a:gd name="T4" fmla="*/ 0 60000 65536"/>
              <a:gd name="T5" fmla="*/ 0 60000 65536"/>
              <a:gd name="T6" fmla="*/ 0 w 2"/>
              <a:gd name="T7" fmla="*/ 0 h 126"/>
              <a:gd name="T8" fmla="*/ 2 w 2"/>
              <a:gd name="T9" fmla="*/ 126 h 126"/>
            </a:gdLst>
            <a:ahLst/>
            <a:cxnLst>
              <a:cxn ang="T4">
                <a:pos x="T0" y="T1"/>
              </a:cxn>
              <a:cxn ang="T5">
                <a:pos x="T2" y="T3"/>
              </a:cxn>
            </a:cxnLst>
            <a:rect l="T6" t="T7" r="T8" b="T9"/>
            <a:pathLst>
              <a:path w="2" h="126">
                <a:moveTo>
                  <a:pt x="2" y="0"/>
                </a:moveTo>
                <a:lnTo>
                  <a:pt x="0" y="126"/>
                </a:lnTo>
              </a:path>
            </a:pathLst>
          </a:custGeom>
          <a:noFill/>
          <a:ln w="28448">
            <a:solidFill>
              <a:srgbClr val="008000"/>
            </a:solidFill>
            <a:round/>
            <a:headEnd/>
            <a:tailEnd/>
          </a:ln>
        </p:spPr>
        <p:txBody>
          <a:bodyPr wrap="none" anchor="ctr"/>
          <a:lstStyle/>
          <a:p>
            <a:endParaRPr lang="en-US"/>
          </a:p>
        </p:txBody>
      </p:sp>
      <p:sp>
        <p:nvSpPr>
          <p:cNvPr id="20571" name="Oval 95"/>
          <p:cNvSpPr>
            <a:spLocks noChangeArrowheads="1"/>
          </p:cNvSpPr>
          <p:nvPr/>
        </p:nvSpPr>
        <p:spPr bwMode="auto">
          <a:xfrm>
            <a:off x="2290763"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572" name="Text Box 96"/>
          <p:cNvSpPr txBox="1">
            <a:spLocks noChangeArrowheads="1"/>
          </p:cNvSpPr>
          <p:nvPr/>
        </p:nvSpPr>
        <p:spPr bwMode="auto">
          <a:xfrm>
            <a:off x="5511800" y="3667125"/>
            <a:ext cx="893763" cy="28257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FF6600"/>
                </a:solidFill>
                <a:latin typeface="Albertus" pitchFamily="34" charset="0"/>
              </a:rPr>
              <a:t>13.8KV BUS</a:t>
            </a:r>
          </a:p>
          <a:p>
            <a:pPr defTabSz="382588">
              <a:buClr>
                <a:srgbClr val="000000"/>
              </a:buClr>
              <a:buSzPct val="90000"/>
              <a:buFont typeface="Monotype Sorts" pitchFamily="2" charset="2"/>
              <a:buNone/>
            </a:pPr>
            <a:r>
              <a:rPr lang="en-US" sz="900" b="1">
                <a:solidFill>
                  <a:srgbClr val="FF6600"/>
                </a:solidFill>
                <a:latin typeface="Albertus" pitchFamily="34" charset="0"/>
              </a:rPr>
              <a:t>     1NAB</a:t>
            </a:r>
            <a:endParaRPr lang="en-US" sz="900">
              <a:solidFill>
                <a:srgbClr val="FF6600"/>
              </a:solidFill>
              <a:latin typeface="Albertus" pitchFamily="34" charset="0"/>
            </a:endParaRPr>
          </a:p>
        </p:txBody>
      </p:sp>
      <p:sp>
        <p:nvSpPr>
          <p:cNvPr id="20573" name="Text Box 97"/>
          <p:cNvSpPr txBox="1">
            <a:spLocks noChangeArrowheads="1"/>
          </p:cNvSpPr>
          <p:nvPr/>
        </p:nvSpPr>
        <p:spPr bwMode="auto">
          <a:xfrm>
            <a:off x="3933825" y="5565775"/>
            <a:ext cx="877888" cy="2143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chemeClr val="bg2"/>
                </a:solidFill>
                <a:latin typeface="Albertus" pitchFamily="34" charset="0"/>
              </a:rPr>
              <a:t>4.16KV BUS</a:t>
            </a:r>
          </a:p>
          <a:p>
            <a:pPr defTabSz="382588">
              <a:buClr>
                <a:srgbClr val="000000"/>
              </a:buClr>
              <a:buSzPct val="90000"/>
              <a:buFont typeface="Monotype Sorts" pitchFamily="2" charset="2"/>
              <a:buNone/>
            </a:pPr>
            <a:r>
              <a:rPr lang="en-US" sz="900" b="1">
                <a:solidFill>
                  <a:schemeClr val="bg2"/>
                </a:solidFill>
                <a:latin typeface="Albertus" pitchFamily="34" charset="0"/>
              </a:rPr>
              <a:t>    1NA01</a:t>
            </a:r>
            <a:endParaRPr lang="en-US" sz="900">
              <a:latin typeface="Albertus" pitchFamily="34" charset="0"/>
            </a:endParaRPr>
          </a:p>
        </p:txBody>
      </p:sp>
      <p:sp>
        <p:nvSpPr>
          <p:cNvPr id="20574" name="Freeform 98"/>
          <p:cNvSpPr>
            <a:spLocks noChangeArrowheads="1"/>
          </p:cNvSpPr>
          <p:nvPr/>
        </p:nvSpPr>
        <p:spPr bwMode="auto">
          <a:xfrm>
            <a:off x="4076700" y="4192588"/>
            <a:ext cx="1588" cy="471487"/>
          </a:xfrm>
          <a:custGeom>
            <a:avLst/>
            <a:gdLst>
              <a:gd name="T0" fmla="*/ 0 w 1"/>
              <a:gd name="T1" fmla="*/ 0 h 337"/>
              <a:gd name="T2" fmla="*/ 0 w 1"/>
              <a:gd name="T3" fmla="*/ 2147483647 h 337"/>
              <a:gd name="T4" fmla="*/ 0 60000 65536"/>
              <a:gd name="T5" fmla="*/ 0 60000 65536"/>
              <a:gd name="T6" fmla="*/ 0 w 1"/>
              <a:gd name="T7" fmla="*/ 0 h 337"/>
              <a:gd name="T8" fmla="*/ 1 w 1"/>
              <a:gd name="T9" fmla="*/ 337 h 337"/>
            </a:gdLst>
            <a:ahLst/>
            <a:cxnLst>
              <a:cxn ang="T4">
                <a:pos x="T0" y="T1"/>
              </a:cxn>
              <a:cxn ang="T5">
                <a:pos x="T2" y="T3"/>
              </a:cxn>
            </a:cxnLst>
            <a:rect l="T6" t="T7" r="T8" b="T9"/>
            <a:pathLst>
              <a:path w="1" h="337">
                <a:moveTo>
                  <a:pt x="0" y="0"/>
                </a:moveTo>
                <a:lnTo>
                  <a:pt x="0" y="337"/>
                </a:lnTo>
              </a:path>
            </a:pathLst>
          </a:custGeom>
          <a:noFill/>
          <a:ln w="28448">
            <a:solidFill>
              <a:srgbClr val="4F4F4F"/>
            </a:solidFill>
            <a:round/>
            <a:headEnd/>
            <a:tailEnd/>
          </a:ln>
        </p:spPr>
        <p:txBody>
          <a:bodyPr wrap="none" anchor="ctr"/>
          <a:lstStyle/>
          <a:p>
            <a:endParaRPr lang="en-US"/>
          </a:p>
        </p:txBody>
      </p:sp>
      <p:sp>
        <p:nvSpPr>
          <p:cNvPr id="20575" name="Oval 99"/>
          <p:cNvSpPr>
            <a:spLocks noChangeArrowheads="1"/>
          </p:cNvSpPr>
          <p:nvPr/>
        </p:nvSpPr>
        <p:spPr bwMode="auto">
          <a:xfrm>
            <a:off x="8023225" y="1685925"/>
            <a:ext cx="22225"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576" name="Oval 100"/>
          <p:cNvSpPr>
            <a:spLocks noChangeArrowheads="1"/>
          </p:cNvSpPr>
          <p:nvPr/>
        </p:nvSpPr>
        <p:spPr bwMode="auto">
          <a:xfrm>
            <a:off x="8024813" y="1546225"/>
            <a:ext cx="22225"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577" name="Freeform 101"/>
          <p:cNvSpPr>
            <a:spLocks noChangeArrowheads="1"/>
          </p:cNvSpPr>
          <p:nvPr/>
        </p:nvSpPr>
        <p:spPr bwMode="auto">
          <a:xfrm>
            <a:off x="2984500" y="3109913"/>
            <a:ext cx="3175" cy="241300"/>
          </a:xfrm>
          <a:custGeom>
            <a:avLst/>
            <a:gdLst>
              <a:gd name="T0" fmla="*/ 2147483647 w 2"/>
              <a:gd name="T1" fmla="*/ 0 h 172"/>
              <a:gd name="T2" fmla="*/ 0 w 2"/>
              <a:gd name="T3" fmla="*/ 2147483647 h 172"/>
              <a:gd name="T4" fmla="*/ 0 60000 65536"/>
              <a:gd name="T5" fmla="*/ 0 60000 65536"/>
              <a:gd name="T6" fmla="*/ 0 w 2"/>
              <a:gd name="T7" fmla="*/ 0 h 172"/>
              <a:gd name="T8" fmla="*/ 2 w 2"/>
              <a:gd name="T9" fmla="*/ 172 h 172"/>
            </a:gdLst>
            <a:ahLst/>
            <a:cxnLst>
              <a:cxn ang="T4">
                <a:pos x="T0" y="T1"/>
              </a:cxn>
              <a:cxn ang="T5">
                <a:pos x="T2" y="T3"/>
              </a:cxn>
            </a:cxnLst>
            <a:rect l="T6" t="T7" r="T8" b="T9"/>
            <a:pathLst>
              <a:path w="2" h="172">
                <a:moveTo>
                  <a:pt x="2" y="0"/>
                </a:moveTo>
                <a:lnTo>
                  <a:pt x="0" y="172"/>
                </a:lnTo>
              </a:path>
            </a:pathLst>
          </a:custGeom>
          <a:noFill/>
          <a:ln w="28448">
            <a:solidFill>
              <a:srgbClr val="2F2F2F"/>
            </a:solidFill>
            <a:round/>
            <a:headEnd/>
            <a:tailEnd/>
          </a:ln>
        </p:spPr>
        <p:txBody>
          <a:bodyPr wrap="none" anchor="ctr"/>
          <a:lstStyle/>
          <a:p>
            <a:endParaRPr lang="en-US"/>
          </a:p>
        </p:txBody>
      </p:sp>
      <p:sp>
        <p:nvSpPr>
          <p:cNvPr id="20578" name="Line 102"/>
          <p:cNvSpPr>
            <a:spLocks noChangeShapeType="1"/>
          </p:cNvSpPr>
          <p:nvPr/>
        </p:nvSpPr>
        <p:spPr bwMode="auto">
          <a:xfrm>
            <a:off x="5222875" y="2762250"/>
            <a:ext cx="341313" cy="0"/>
          </a:xfrm>
          <a:prstGeom prst="line">
            <a:avLst/>
          </a:prstGeom>
          <a:noFill/>
          <a:ln w="28448">
            <a:solidFill>
              <a:srgbClr val="33CCCC"/>
            </a:solidFill>
            <a:round/>
            <a:headEnd/>
            <a:tailEnd/>
          </a:ln>
        </p:spPr>
        <p:txBody>
          <a:bodyPr wrap="none" anchor="ctr"/>
          <a:lstStyle/>
          <a:p>
            <a:endParaRPr lang="en-US"/>
          </a:p>
        </p:txBody>
      </p:sp>
      <p:sp>
        <p:nvSpPr>
          <p:cNvPr id="20579" name="Line 103"/>
          <p:cNvSpPr>
            <a:spLocks noChangeShapeType="1"/>
          </p:cNvSpPr>
          <p:nvPr/>
        </p:nvSpPr>
        <p:spPr bwMode="auto">
          <a:xfrm>
            <a:off x="2990850" y="3444875"/>
            <a:ext cx="0" cy="160338"/>
          </a:xfrm>
          <a:prstGeom prst="line">
            <a:avLst/>
          </a:prstGeom>
          <a:noFill/>
          <a:ln w="28448">
            <a:solidFill>
              <a:srgbClr val="2F2F2F"/>
            </a:solidFill>
            <a:round/>
            <a:headEnd/>
            <a:tailEnd/>
          </a:ln>
        </p:spPr>
        <p:txBody>
          <a:bodyPr wrap="none" anchor="ctr"/>
          <a:lstStyle/>
          <a:p>
            <a:endParaRPr lang="en-US"/>
          </a:p>
        </p:txBody>
      </p:sp>
      <p:sp>
        <p:nvSpPr>
          <p:cNvPr id="20580" name="Line 104"/>
          <p:cNvSpPr>
            <a:spLocks noChangeShapeType="1"/>
          </p:cNvSpPr>
          <p:nvPr/>
        </p:nvSpPr>
        <p:spPr bwMode="auto">
          <a:xfrm>
            <a:off x="2384425" y="3465513"/>
            <a:ext cx="0" cy="141287"/>
          </a:xfrm>
          <a:prstGeom prst="line">
            <a:avLst/>
          </a:prstGeom>
          <a:noFill/>
          <a:ln w="28448">
            <a:solidFill>
              <a:srgbClr val="2F2F2F"/>
            </a:solidFill>
            <a:round/>
            <a:headEnd/>
            <a:tailEnd/>
          </a:ln>
        </p:spPr>
        <p:txBody>
          <a:bodyPr wrap="none" anchor="ctr"/>
          <a:lstStyle/>
          <a:p>
            <a:endParaRPr lang="en-US"/>
          </a:p>
        </p:txBody>
      </p:sp>
      <p:sp>
        <p:nvSpPr>
          <p:cNvPr id="20581" name="Freeform 105"/>
          <p:cNvSpPr>
            <a:spLocks noChangeArrowheads="1"/>
          </p:cNvSpPr>
          <p:nvPr/>
        </p:nvSpPr>
        <p:spPr bwMode="auto">
          <a:xfrm>
            <a:off x="3702050" y="3114675"/>
            <a:ext cx="973138" cy="1588"/>
          </a:xfrm>
          <a:custGeom>
            <a:avLst/>
            <a:gdLst>
              <a:gd name="T0" fmla="*/ 2147483647 w 675"/>
              <a:gd name="T1" fmla="*/ 0 h 1"/>
              <a:gd name="T2" fmla="*/ 0 w 675"/>
              <a:gd name="T3" fmla="*/ 2147483647 h 1"/>
              <a:gd name="T4" fmla="*/ 0 60000 65536"/>
              <a:gd name="T5" fmla="*/ 0 60000 65536"/>
              <a:gd name="T6" fmla="*/ 0 w 675"/>
              <a:gd name="T7" fmla="*/ 0 h 1"/>
              <a:gd name="T8" fmla="*/ 675 w 675"/>
              <a:gd name="T9" fmla="*/ 1 h 1"/>
            </a:gdLst>
            <a:ahLst/>
            <a:cxnLst>
              <a:cxn ang="T4">
                <a:pos x="T0" y="T1"/>
              </a:cxn>
              <a:cxn ang="T5">
                <a:pos x="T2" y="T3"/>
              </a:cxn>
            </a:cxnLst>
            <a:rect l="T6" t="T7" r="T8" b="T9"/>
            <a:pathLst>
              <a:path w="675" h="1">
                <a:moveTo>
                  <a:pt x="675" y="0"/>
                </a:moveTo>
                <a:lnTo>
                  <a:pt x="0" y="1"/>
                </a:lnTo>
              </a:path>
            </a:pathLst>
          </a:custGeom>
          <a:noFill/>
          <a:ln w="28448">
            <a:solidFill>
              <a:srgbClr val="2F2F2F"/>
            </a:solidFill>
            <a:round/>
            <a:headEnd/>
            <a:tailEnd/>
          </a:ln>
        </p:spPr>
        <p:txBody>
          <a:bodyPr wrap="none" anchor="ctr"/>
          <a:lstStyle/>
          <a:p>
            <a:endParaRPr lang="en-US"/>
          </a:p>
        </p:txBody>
      </p:sp>
      <p:sp>
        <p:nvSpPr>
          <p:cNvPr id="20582" name="Oval 106"/>
          <p:cNvSpPr>
            <a:spLocks noChangeArrowheads="1"/>
          </p:cNvSpPr>
          <p:nvPr/>
        </p:nvSpPr>
        <p:spPr bwMode="auto">
          <a:xfrm>
            <a:off x="2116138" y="2033588"/>
            <a:ext cx="68262" cy="136525"/>
          </a:xfrm>
          <a:prstGeom prst="ellipse">
            <a:avLst/>
          </a:prstGeom>
          <a:noFill/>
          <a:ln w="18970">
            <a:solidFill>
              <a:srgbClr val="000000"/>
            </a:solidFill>
            <a:round/>
            <a:headEnd/>
            <a:tailEnd/>
          </a:ln>
        </p:spPr>
        <p:txBody>
          <a:bodyPr wrap="none" anchor="ctr"/>
          <a:lstStyle/>
          <a:p>
            <a:endParaRPr lang="en-US"/>
          </a:p>
        </p:txBody>
      </p:sp>
      <p:sp>
        <p:nvSpPr>
          <p:cNvPr id="20583" name="Oval 107"/>
          <p:cNvSpPr>
            <a:spLocks noChangeArrowheads="1"/>
          </p:cNvSpPr>
          <p:nvPr/>
        </p:nvSpPr>
        <p:spPr bwMode="auto">
          <a:xfrm>
            <a:off x="2171700" y="2033588"/>
            <a:ext cx="69850" cy="136525"/>
          </a:xfrm>
          <a:prstGeom prst="ellipse">
            <a:avLst/>
          </a:prstGeom>
          <a:noFill/>
          <a:ln w="18970">
            <a:solidFill>
              <a:srgbClr val="000000"/>
            </a:solidFill>
            <a:round/>
            <a:headEnd/>
            <a:tailEnd/>
          </a:ln>
        </p:spPr>
        <p:txBody>
          <a:bodyPr wrap="none" anchor="ctr"/>
          <a:lstStyle/>
          <a:p>
            <a:endParaRPr lang="en-US"/>
          </a:p>
        </p:txBody>
      </p:sp>
      <p:sp>
        <p:nvSpPr>
          <p:cNvPr id="20584" name="Oval 108"/>
          <p:cNvSpPr>
            <a:spLocks noChangeArrowheads="1"/>
          </p:cNvSpPr>
          <p:nvPr/>
        </p:nvSpPr>
        <p:spPr bwMode="auto">
          <a:xfrm>
            <a:off x="2238375" y="2033588"/>
            <a:ext cx="68263" cy="136525"/>
          </a:xfrm>
          <a:prstGeom prst="ellipse">
            <a:avLst/>
          </a:prstGeom>
          <a:noFill/>
          <a:ln w="18970">
            <a:solidFill>
              <a:srgbClr val="000000"/>
            </a:solidFill>
            <a:round/>
            <a:headEnd/>
            <a:tailEnd/>
          </a:ln>
        </p:spPr>
        <p:txBody>
          <a:bodyPr wrap="none" anchor="ctr"/>
          <a:lstStyle/>
          <a:p>
            <a:endParaRPr lang="en-US"/>
          </a:p>
        </p:txBody>
      </p:sp>
      <p:sp>
        <p:nvSpPr>
          <p:cNvPr id="20585" name="Oval 109"/>
          <p:cNvSpPr>
            <a:spLocks noChangeArrowheads="1"/>
          </p:cNvSpPr>
          <p:nvPr/>
        </p:nvSpPr>
        <p:spPr bwMode="auto">
          <a:xfrm>
            <a:off x="2297113" y="2033588"/>
            <a:ext cx="71437" cy="136525"/>
          </a:xfrm>
          <a:prstGeom prst="ellipse">
            <a:avLst/>
          </a:prstGeom>
          <a:noFill/>
          <a:ln w="18970">
            <a:solidFill>
              <a:srgbClr val="000000"/>
            </a:solidFill>
            <a:round/>
            <a:headEnd/>
            <a:tailEnd/>
          </a:ln>
        </p:spPr>
        <p:txBody>
          <a:bodyPr wrap="none" anchor="ctr"/>
          <a:lstStyle/>
          <a:p>
            <a:endParaRPr lang="en-US"/>
          </a:p>
        </p:txBody>
      </p:sp>
      <p:sp>
        <p:nvSpPr>
          <p:cNvPr id="20586" name="Freeform 110"/>
          <p:cNvSpPr>
            <a:spLocks/>
          </p:cNvSpPr>
          <p:nvPr/>
        </p:nvSpPr>
        <p:spPr bwMode="auto">
          <a:xfrm>
            <a:off x="2105025" y="2025650"/>
            <a:ext cx="328613" cy="107950"/>
          </a:xfrm>
          <a:custGeom>
            <a:avLst/>
            <a:gdLst>
              <a:gd name="T0" fmla="*/ 2147483647 w 227"/>
              <a:gd name="T1" fmla="*/ 2147483647 h 77"/>
              <a:gd name="T2" fmla="*/ 2147483647 w 227"/>
              <a:gd name="T3" fmla="*/ 0 h 77"/>
              <a:gd name="T4" fmla="*/ 0 w 227"/>
              <a:gd name="T5" fmla="*/ 0 h 77"/>
              <a:gd name="T6" fmla="*/ 0 w 227"/>
              <a:gd name="T7" fmla="*/ 2147483647 h 77"/>
              <a:gd name="T8" fmla="*/ 2147483647 w 227"/>
              <a:gd name="T9" fmla="*/ 2147483647 h 77"/>
              <a:gd name="T10" fmla="*/ 0 60000 65536"/>
              <a:gd name="T11" fmla="*/ 0 60000 65536"/>
              <a:gd name="T12" fmla="*/ 0 60000 65536"/>
              <a:gd name="T13" fmla="*/ 0 60000 65536"/>
              <a:gd name="T14" fmla="*/ 0 60000 65536"/>
              <a:gd name="T15" fmla="*/ 0 w 227"/>
              <a:gd name="T16" fmla="*/ 0 h 77"/>
              <a:gd name="T17" fmla="*/ 227 w 227"/>
              <a:gd name="T18" fmla="*/ 77 h 77"/>
            </a:gdLst>
            <a:ahLst/>
            <a:cxnLst>
              <a:cxn ang="T10">
                <a:pos x="T0" y="T1"/>
              </a:cxn>
              <a:cxn ang="T11">
                <a:pos x="T2" y="T3"/>
              </a:cxn>
              <a:cxn ang="T12">
                <a:pos x="T4" y="T5"/>
              </a:cxn>
              <a:cxn ang="T13">
                <a:pos x="T6" y="T7"/>
              </a:cxn>
              <a:cxn ang="T14">
                <a:pos x="T8" y="T9"/>
              </a:cxn>
            </a:cxnLst>
            <a:rect l="T15" t="T16" r="T17" b="T18"/>
            <a:pathLst>
              <a:path w="227" h="77">
                <a:moveTo>
                  <a:pt x="226" y="76"/>
                </a:moveTo>
                <a:lnTo>
                  <a:pt x="226" y="0"/>
                </a:lnTo>
                <a:lnTo>
                  <a:pt x="0" y="0"/>
                </a:lnTo>
                <a:lnTo>
                  <a:pt x="0" y="76"/>
                </a:lnTo>
                <a:lnTo>
                  <a:pt x="226" y="76"/>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20587" name="Oval 111"/>
          <p:cNvSpPr>
            <a:spLocks noChangeArrowheads="1"/>
          </p:cNvSpPr>
          <p:nvPr/>
        </p:nvSpPr>
        <p:spPr bwMode="auto">
          <a:xfrm>
            <a:off x="2055813" y="2192338"/>
            <a:ext cx="69850" cy="134937"/>
          </a:xfrm>
          <a:prstGeom prst="ellipse">
            <a:avLst/>
          </a:prstGeom>
          <a:noFill/>
          <a:ln w="18970">
            <a:solidFill>
              <a:srgbClr val="000000"/>
            </a:solidFill>
            <a:round/>
            <a:headEnd/>
            <a:tailEnd/>
          </a:ln>
        </p:spPr>
        <p:txBody>
          <a:bodyPr wrap="none" anchor="ctr"/>
          <a:lstStyle/>
          <a:p>
            <a:endParaRPr lang="en-US"/>
          </a:p>
        </p:txBody>
      </p:sp>
      <p:sp>
        <p:nvSpPr>
          <p:cNvPr id="20588" name="Oval 112"/>
          <p:cNvSpPr>
            <a:spLocks noChangeArrowheads="1"/>
          </p:cNvSpPr>
          <p:nvPr/>
        </p:nvSpPr>
        <p:spPr bwMode="auto">
          <a:xfrm>
            <a:off x="2112963" y="2192338"/>
            <a:ext cx="69850" cy="134937"/>
          </a:xfrm>
          <a:prstGeom prst="ellipse">
            <a:avLst/>
          </a:prstGeom>
          <a:noFill/>
          <a:ln w="18970">
            <a:solidFill>
              <a:srgbClr val="000000"/>
            </a:solidFill>
            <a:round/>
            <a:headEnd/>
            <a:tailEnd/>
          </a:ln>
        </p:spPr>
        <p:txBody>
          <a:bodyPr wrap="none" anchor="ctr"/>
          <a:lstStyle/>
          <a:p>
            <a:endParaRPr lang="en-US"/>
          </a:p>
        </p:txBody>
      </p:sp>
      <p:sp>
        <p:nvSpPr>
          <p:cNvPr id="20589" name="Oval 113"/>
          <p:cNvSpPr>
            <a:spLocks noChangeArrowheads="1"/>
          </p:cNvSpPr>
          <p:nvPr/>
        </p:nvSpPr>
        <p:spPr bwMode="auto">
          <a:xfrm>
            <a:off x="2312988" y="2192338"/>
            <a:ext cx="69850" cy="134937"/>
          </a:xfrm>
          <a:prstGeom prst="ellipse">
            <a:avLst/>
          </a:prstGeom>
          <a:noFill/>
          <a:ln w="18970">
            <a:solidFill>
              <a:srgbClr val="000000"/>
            </a:solidFill>
            <a:round/>
            <a:headEnd/>
            <a:tailEnd/>
          </a:ln>
        </p:spPr>
        <p:txBody>
          <a:bodyPr wrap="none" anchor="ctr"/>
          <a:lstStyle/>
          <a:p>
            <a:endParaRPr lang="en-US"/>
          </a:p>
        </p:txBody>
      </p:sp>
      <p:sp>
        <p:nvSpPr>
          <p:cNvPr id="20590" name="Oval 114"/>
          <p:cNvSpPr>
            <a:spLocks noChangeArrowheads="1"/>
          </p:cNvSpPr>
          <p:nvPr/>
        </p:nvSpPr>
        <p:spPr bwMode="auto">
          <a:xfrm>
            <a:off x="2373313" y="2192338"/>
            <a:ext cx="69850" cy="134937"/>
          </a:xfrm>
          <a:prstGeom prst="ellipse">
            <a:avLst/>
          </a:prstGeom>
          <a:noFill/>
          <a:ln w="18970">
            <a:solidFill>
              <a:srgbClr val="000000"/>
            </a:solidFill>
            <a:round/>
            <a:headEnd/>
            <a:tailEnd/>
          </a:ln>
        </p:spPr>
        <p:txBody>
          <a:bodyPr wrap="none" anchor="ctr"/>
          <a:lstStyle/>
          <a:p>
            <a:endParaRPr lang="en-US"/>
          </a:p>
        </p:txBody>
      </p:sp>
      <p:sp>
        <p:nvSpPr>
          <p:cNvPr id="20591" name="Freeform 115"/>
          <p:cNvSpPr>
            <a:spLocks/>
          </p:cNvSpPr>
          <p:nvPr/>
        </p:nvSpPr>
        <p:spPr bwMode="auto">
          <a:xfrm>
            <a:off x="2039938" y="2241550"/>
            <a:ext cx="430212" cy="139700"/>
          </a:xfrm>
          <a:custGeom>
            <a:avLst/>
            <a:gdLst>
              <a:gd name="T0" fmla="*/ 0 w 298"/>
              <a:gd name="T1" fmla="*/ 0 h 100"/>
              <a:gd name="T2" fmla="*/ 0 w 298"/>
              <a:gd name="T3" fmla="*/ 2147483647 h 100"/>
              <a:gd name="T4" fmla="*/ 2147483647 w 298"/>
              <a:gd name="T5" fmla="*/ 2147483647 h 100"/>
              <a:gd name="T6" fmla="*/ 2147483647 w 298"/>
              <a:gd name="T7" fmla="*/ 0 h 100"/>
              <a:gd name="T8" fmla="*/ 0 w 298"/>
              <a:gd name="T9" fmla="*/ 0 h 100"/>
              <a:gd name="T10" fmla="*/ 0 60000 65536"/>
              <a:gd name="T11" fmla="*/ 0 60000 65536"/>
              <a:gd name="T12" fmla="*/ 0 60000 65536"/>
              <a:gd name="T13" fmla="*/ 0 60000 65536"/>
              <a:gd name="T14" fmla="*/ 0 60000 65536"/>
              <a:gd name="T15" fmla="*/ 0 w 298"/>
              <a:gd name="T16" fmla="*/ 0 h 100"/>
              <a:gd name="T17" fmla="*/ 298 w 298"/>
              <a:gd name="T18" fmla="*/ 100 h 100"/>
            </a:gdLst>
            <a:ahLst/>
            <a:cxnLst>
              <a:cxn ang="T10">
                <a:pos x="T0" y="T1"/>
              </a:cxn>
              <a:cxn ang="T11">
                <a:pos x="T2" y="T3"/>
              </a:cxn>
              <a:cxn ang="T12">
                <a:pos x="T4" y="T5"/>
              </a:cxn>
              <a:cxn ang="T13">
                <a:pos x="T6" y="T7"/>
              </a:cxn>
              <a:cxn ang="T14">
                <a:pos x="T8" y="T9"/>
              </a:cxn>
            </a:cxnLst>
            <a:rect l="T15" t="T16" r="T17" b="T18"/>
            <a:pathLst>
              <a:path w="298" h="100">
                <a:moveTo>
                  <a:pt x="0" y="0"/>
                </a:moveTo>
                <a:lnTo>
                  <a:pt x="0" y="99"/>
                </a:lnTo>
                <a:lnTo>
                  <a:pt x="297" y="99"/>
                </a:lnTo>
                <a:lnTo>
                  <a:pt x="297"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592" name="AutoShape 116"/>
          <p:cNvSpPr>
            <a:spLocks noChangeArrowheads="1"/>
          </p:cNvSpPr>
          <p:nvPr/>
        </p:nvSpPr>
        <p:spPr bwMode="auto">
          <a:xfrm flipV="1">
            <a:off x="2033588" y="2325688"/>
            <a:ext cx="52387"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593" name="Line 117"/>
          <p:cNvSpPr>
            <a:spLocks noChangeShapeType="1"/>
          </p:cNvSpPr>
          <p:nvPr/>
        </p:nvSpPr>
        <p:spPr bwMode="auto">
          <a:xfrm>
            <a:off x="2058988" y="2238375"/>
            <a:ext cx="0" cy="80963"/>
          </a:xfrm>
          <a:prstGeom prst="line">
            <a:avLst/>
          </a:prstGeom>
          <a:noFill/>
          <a:ln w="18970">
            <a:solidFill>
              <a:srgbClr val="000000"/>
            </a:solidFill>
            <a:round/>
            <a:headEnd/>
            <a:tailEnd/>
          </a:ln>
        </p:spPr>
        <p:txBody>
          <a:bodyPr wrap="none" anchor="ctr"/>
          <a:lstStyle/>
          <a:p>
            <a:endParaRPr lang="en-US"/>
          </a:p>
        </p:txBody>
      </p:sp>
      <p:sp>
        <p:nvSpPr>
          <p:cNvPr id="20594" name="Line 118"/>
          <p:cNvSpPr>
            <a:spLocks noChangeShapeType="1"/>
          </p:cNvSpPr>
          <p:nvPr/>
        </p:nvSpPr>
        <p:spPr bwMode="auto">
          <a:xfrm>
            <a:off x="2060575" y="2420938"/>
            <a:ext cx="0" cy="61912"/>
          </a:xfrm>
          <a:prstGeom prst="line">
            <a:avLst/>
          </a:prstGeom>
          <a:noFill/>
          <a:ln w="18970">
            <a:solidFill>
              <a:srgbClr val="000000"/>
            </a:solidFill>
            <a:round/>
            <a:headEnd/>
            <a:tailEnd/>
          </a:ln>
        </p:spPr>
        <p:txBody>
          <a:bodyPr wrap="none" anchor="ctr"/>
          <a:lstStyle/>
          <a:p>
            <a:endParaRPr lang="en-US"/>
          </a:p>
        </p:txBody>
      </p:sp>
      <p:sp>
        <p:nvSpPr>
          <p:cNvPr id="20595" name="Line 119"/>
          <p:cNvSpPr>
            <a:spLocks noChangeShapeType="1"/>
          </p:cNvSpPr>
          <p:nvPr/>
        </p:nvSpPr>
        <p:spPr bwMode="auto">
          <a:xfrm flipH="1">
            <a:off x="2014538" y="2490788"/>
            <a:ext cx="88900" cy="0"/>
          </a:xfrm>
          <a:prstGeom prst="line">
            <a:avLst/>
          </a:prstGeom>
          <a:noFill/>
          <a:ln w="18970">
            <a:solidFill>
              <a:srgbClr val="000000"/>
            </a:solidFill>
            <a:round/>
            <a:headEnd/>
            <a:tailEnd/>
          </a:ln>
        </p:spPr>
        <p:txBody>
          <a:bodyPr wrap="none" anchor="ctr"/>
          <a:lstStyle/>
          <a:p>
            <a:endParaRPr lang="en-US"/>
          </a:p>
        </p:txBody>
      </p:sp>
      <p:sp>
        <p:nvSpPr>
          <p:cNvPr id="20596" name="Line 120"/>
          <p:cNvSpPr>
            <a:spLocks noChangeShapeType="1"/>
          </p:cNvSpPr>
          <p:nvPr/>
        </p:nvSpPr>
        <p:spPr bwMode="auto">
          <a:xfrm flipH="1">
            <a:off x="2033588" y="2516188"/>
            <a:ext cx="53975" cy="0"/>
          </a:xfrm>
          <a:prstGeom prst="line">
            <a:avLst/>
          </a:prstGeom>
          <a:noFill/>
          <a:ln w="18970">
            <a:solidFill>
              <a:srgbClr val="000000"/>
            </a:solidFill>
            <a:round/>
            <a:headEnd/>
            <a:tailEnd/>
          </a:ln>
        </p:spPr>
        <p:txBody>
          <a:bodyPr wrap="none" anchor="ctr"/>
          <a:lstStyle/>
          <a:p>
            <a:endParaRPr lang="en-US"/>
          </a:p>
        </p:txBody>
      </p:sp>
      <p:sp>
        <p:nvSpPr>
          <p:cNvPr id="20597" name="Line 121"/>
          <p:cNvSpPr>
            <a:spLocks noChangeShapeType="1"/>
          </p:cNvSpPr>
          <p:nvPr/>
        </p:nvSpPr>
        <p:spPr bwMode="auto">
          <a:xfrm flipH="1">
            <a:off x="2047875" y="2536825"/>
            <a:ext cx="22225" cy="0"/>
          </a:xfrm>
          <a:prstGeom prst="line">
            <a:avLst/>
          </a:prstGeom>
          <a:noFill/>
          <a:ln w="18970">
            <a:solidFill>
              <a:srgbClr val="000000"/>
            </a:solidFill>
            <a:round/>
            <a:headEnd/>
            <a:tailEnd/>
          </a:ln>
        </p:spPr>
        <p:txBody>
          <a:bodyPr wrap="none" anchor="ctr"/>
          <a:lstStyle/>
          <a:p>
            <a:endParaRPr lang="en-US"/>
          </a:p>
        </p:txBody>
      </p:sp>
      <p:sp>
        <p:nvSpPr>
          <p:cNvPr id="20598" name="Line 122"/>
          <p:cNvSpPr>
            <a:spLocks noChangeShapeType="1"/>
          </p:cNvSpPr>
          <p:nvPr/>
        </p:nvSpPr>
        <p:spPr bwMode="auto">
          <a:xfrm>
            <a:off x="2119313" y="2236788"/>
            <a:ext cx="0" cy="2435225"/>
          </a:xfrm>
          <a:prstGeom prst="line">
            <a:avLst/>
          </a:prstGeom>
          <a:noFill/>
          <a:ln w="28448">
            <a:solidFill>
              <a:srgbClr val="000000"/>
            </a:solidFill>
            <a:round/>
            <a:headEnd/>
            <a:tailEnd/>
          </a:ln>
        </p:spPr>
        <p:txBody>
          <a:bodyPr wrap="none" anchor="ctr"/>
          <a:lstStyle/>
          <a:p>
            <a:endParaRPr lang="en-US"/>
          </a:p>
        </p:txBody>
      </p:sp>
      <p:sp>
        <p:nvSpPr>
          <p:cNvPr id="20599" name="AutoShape 123"/>
          <p:cNvSpPr>
            <a:spLocks noChangeArrowheads="1"/>
          </p:cNvSpPr>
          <p:nvPr/>
        </p:nvSpPr>
        <p:spPr bwMode="auto">
          <a:xfrm flipV="1">
            <a:off x="2293938" y="2322513"/>
            <a:ext cx="49212" cy="93662"/>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600" name="Line 124"/>
          <p:cNvSpPr>
            <a:spLocks noChangeShapeType="1"/>
          </p:cNvSpPr>
          <p:nvPr/>
        </p:nvSpPr>
        <p:spPr bwMode="auto">
          <a:xfrm>
            <a:off x="2317750" y="2238375"/>
            <a:ext cx="0" cy="77788"/>
          </a:xfrm>
          <a:prstGeom prst="line">
            <a:avLst/>
          </a:prstGeom>
          <a:noFill/>
          <a:ln w="18970">
            <a:solidFill>
              <a:srgbClr val="000000"/>
            </a:solidFill>
            <a:round/>
            <a:headEnd/>
            <a:tailEnd/>
          </a:ln>
        </p:spPr>
        <p:txBody>
          <a:bodyPr wrap="none" anchor="ctr"/>
          <a:lstStyle/>
          <a:p>
            <a:endParaRPr lang="en-US"/>
          </a:p>
        </p:txBody>
      </p:sp>
      <p:sp>
        <p:nvSpPr>
          <p:cNvPr id="20601" name="Line 125"/>
          <p:cNvSpPr>
            <a:spLocks noChangeShapeType="1"/>
          </p:cNvSpPr>
          <p:nvPr/>
        </p:nvSpPr>
        <p:spPr bwMode="auto">
          <a:xfrm>
            <a:off x="2316163" y="2414588"/>
            <a:ext cx="0" cy="65087"/>
          </a:xfrm>
          <a:prstGeom prst="line">
            <a:avLst/>
          </a:prstGeom>
          <a:noFill/>
          <a:ln w="18970">
            <a:solidFill>
              <a:srgbClr val="000000"/>
            </a:solidFill>
            <a:round/>
            <a:headEnd/>
            <a:tailEnd/>
          </a:ln>
        </p:spPr>
        <p:txBody>
          <a:bodyPr wrap="none" anchor="ctr"/>
          <a:lstStyle/>
          <a:p>
            <a:endParaRPr lang="en-US"/>
          </a:p>
        </p:txBody>
      </p:sp>
      <p:sp>
        <p:nvSpPr>
          <p:cNvPr id="20602" name="Line 126"/>
          <p:cNvSpPr>
            <a:spLocks noChangeShapeType="1"/>
          </p:cNvSpPr>
          <p:nvPr/>
        </p:nvSpPr>
        <p:spPr bwMode="auto">
          <a:xfrm flipH="1">
            <a:off x="2273300" y="2486025"/>
            <a:ext cx="88900" cy="0"/>
          </a:xfrm>
          <a:prstGeom prst="line">
            <a:avLst/>
          </a:prstGeom>
          <a:noFill/>
          <a:ln w="18970">
            <a:solidFill>
              <a:srgbClr val="000000"/>
            </a:solidFill>
            <a:round/>
            <a:headEnd/>
            <a:tailEnd/>
          </a:ln>
        </p:spPr>
        <p:txBody>
          <a:bodyPr wrap="none" anchor="ctr"/>
          <a:lstStyle/>
          <a:p>
            <a:endParaRPr lang="en-US"/>
          </a:p>
        </p:txBody>
      </p:sp>
      <p:sp>
        <p:nvSpPr>
          <p:cNvPr id="20603" name="Line 127"/>
          <p:cNvSpPr>
            <a:spLocks noChangeShapeType="1"/>
          </p:cNvSpPr>
          <p:nvPr/>
        </p:nvSpPr>
        <p:spPr bwMode="auto">
          <a:xfrm flipH="1">
            <a:off x="2293938" y="2511425"/>
            <a:ext cx="50800" cy="0"/>
          </a:xfrm>
          <a:prstGeom prst="line">
            <a:avLst/>
          </a:prstGeom>
          <a:noFill/>
          <a:ln w="18970">
            <a:solidFill>
              <a:srgbClr val="000000"/>
            </a:solidFill>
            <a:round/>
            <a:headEnd/>
            <a:tailEnd/>
          </a:ln>
        </p:spPr>
        <p:txBody>
          <a:bodyPr wrap="none" anchor="ctr"/>
          <a:lstStyle/>
          <a:p>
            <a:endParaRPr lang="en-US"/>
          </a:p>
        </p:txBody>
      </p:sp>
      <p:sp>
        <p:nvSpPr>
          <p:cNvPr id="20604" name="Line 128"/>
          <p:cNvSpPr>
            <a:spLocks noChangeShapeType="1"/>
          </p:cNvSpPr>
          <p:nvPr/>
        </p:nvSpPr>
        <p:spPr bwMode="auto">
          <a:xfrm flipH="1">
            <a:off x="2306638" y="2541588"/>
            <a:ext cx="22225" cy="0"/>
          </a:xfrm>
          <a:prstGeom prst="line">
            <a:avLst/>
          </a:prstGeom>
          <a:noFill/>
          <a:ln w="18970">
            <a:solidFill>
              <a:srgbClr val="000000"/>
            </a:solidFill>
            <a:round/>
            <a:headEnd/>
            <a:tailEnd/>
          </a:ln>
        </p:spPr>
        <p:txBody>
          <a:bodyPr wrap="none" anchor="ctr"/>
          <a:lstStyle/>
          <a:p>
            <a:endParaRPr lang="en-US"/>
          </a:p>
        </p:txBody>
      </p:sp>
      <p:sp>
        <p:nvSpPr>
          <p:cNvPr id="20605" name="Line 129"/>
          <p:cNvSpPr>
            <a:spLocks noChangeShapeType="1"/>
          </p:cNvSpPr>
          <p:nvPr/>
        </p:nvSpPr>
        <p:spPr bwMode="auto">
          <a:xfrm>
            <a:off x="2378075" y="2238375"/>
            <a:ext cx="0" cy="523875"/>
          </a:xfrm>
          <a:prstGeom prst="line">
            <a:avLst/>
          </a:prstGeom>
          <a:noFill/>
          <a:ln w="28448">
            <a:solidFill>
              <a:srgbClr val="2F2F2F"/>
            </a:solidFill>
            <a:round/>
            <a:headEnd/>
            <a:tailEnd/>
          </a:ln>
        </p:spPr>
        <p:txBody>
          <a:bodyPr wrap="none" anchor="ctr"/>
          <a:lstStyle/>
          <a:p>
            <a:endParaRPr lang="en-US"/>
          </a:p>
        </p:txBody>
      </p:sp>
      <p:sp>
        <p:nvSpPr>
          <p:cNvPr id="20606" name="Line 130"/>
          <p:cNvSpPr>
            <a:spLocks noChangeShapeType="1"/>
          </p:cNvSpPr>
          <p:nvPr/>
        </p:nvSpPr>
        <p:spPr bwMode="auto">
          <a:xfrm>
            <a:off x="2378075" y="2760663"/>
            <a:ext cx="1588" cy="558800"/>
          </a:xfrm>
          <a:prstGeom prst="line">
            <a:avLst/>
          </a:prstGeom>
          <a:noFill/>
          <a:ln w="28448">
            <a:solidFill>
              <a:srgbClr val="2F2F2F"/>
            </a:solidFill>
            <a:round/>
            <a:headEnd/>
            <a:tailEnd/>
          </a:ln>
        </p:spPr>
        <p:txBody>
          <a:bodyPr wrap="none" anchor="ctr"/>
          <a:lstStyle/>
          <a:p>
            <a:endParaRPr lang="en-US"/>
          </a:p>
        </p:txBody>
      </p:sp>
      <p:sp>
        <p:nvSpPr>
          <p:cNvPr id="20607" name="Line 131"/>
          <p:cNvSpPr>
            <a:spLocks noChangeShapeType="1"/>
          </p:cNvSpPr>
          <p:nvPr/>
        </p:nvSpPr>
        <p:spPr bwMode="auto">
          <a:xfrm flipH="1">
            <a:off x="3430588" y="3114675"/>
            <a:ext cx="207962" cy="0"/>
          </a:xfrm>
          <a:prstGeom prst="line">
            <a:avLst/>
          </a:prstGeom>
          <a:noFill/>
          <a:ln w="28448">
            <a:solidFill>
              <a:srgbClr val="2F2F2F"/>
            </a:solidFill>
            <a:round/>
            <a:headEnd/>
            <a:tailEnd/>
          </a:ln>
        </p:spPr>
        <p:txBody>
          <a:bodyPr wrap="none" anchor="ctr"/>
          <a:lstStyle/>
          <a:p>
            <a:endParaRPr lang="en-US"/>
          </a:p>
        </p:txBody>
      </p:sp>
      <p:sp>
        <p:nvSpPr>
          <p:cNvPr id="20608" name="Line 132"/>
          <p:cNvSpPr>
            <a:spLocks noChangeShapeType="1"/>
          </p:cNvSpPr>
          <p:nvPr/>
        </p:nvSpPr>
        <p:spPr bwMode="auto">
          <a:xfrm flipH="1">
            <a:off x="2994025" y="3114675"/>
            <a:ext cx="365125" cy="0"/>
          </a:xfrm>
          <a:prstGeom prst="line">
            <a:avLst/>
          </a:prstGeom>
          <a:noFill/>
          <a:ln w="28448">
            <a:solidFill>
              <a:srgbClr val="2F2F2F"/>
            </a:solidFill>
            <a:round/>
            <a:headEnd/>
            <a:tailEnd/>
          </a:ln>
        </p:spPr>
        <p:txBody>
          <a:bodyPr wrap="none" anchor="ctr"/>
          <a:lstStyle/>
          <a:p>
            <a:endParaRPr lang="en-US"/>
          </a:p>
        </p:txBody>
      </p:sp>
      <p:sp>
        <p:nvSpPr>
          <p:cNvPr id="20609" name="Line 133"/>
          <p:cNvSpPr>
            <a:spLocks noChangeShapeType="1"/>
          </p:cNvSpPr>
          <p:nvPr/>
        </p:nvSpPr>
        <p:spPr bwMode="auto">
          <a:xfrm>
            <a:off x="3708400" y="3257550"/>
            <a:ext cx="1887538" cy="0"/>
          </a:xfrm>
          <a:prstGeom prst="line">
            <a:avLst/>
          </a:prstGeom>
          <a:noFill/>
          <a:ln w="28448">
            <a:solidFill>
              <a:srgbClr val="2F2F2F"/>
            </a:solidFill>
            <a:round/>
            <a:headEnd/>
            <a:tailEnd/>
          </a:ln>
        </p:spPr>
        <p:txBody>
          <a:bodyPr wrap="none" anchor="ctr"/>
          <a:lstStyle/>
          <a:p>
            <a:endParaRPr lang="en-US"/>
          </a:p>
        </p:txBody>
      </p:sp>
      <p:sp>
        <p:nvSpPr>
          <p:cNvPr id="20610" name="Freeform 134"/>
          <p:cNvSpPr>
            <a:spLocks noChangeArrowheads="1"/>
          </p:cNvSpPr>
          <p:nvPr/>
        </p:nvSpPr>
        <p:spPr bwMode="auto">
          <a:xfrm>
            <a:off x="3386138" y="3257550"/>
            <a:ext cx="241300" cy="3175"/>
          </a:xfrm>
          <a:custGeom>
            <a:avLst/>
            <a:gdLst>
              <a:gd name="T0" fmla="*/ 2147483647 w 180"/>
              <a:gd name="T1" fmla="*/ 2147483647 h 2"/>
              <a:gd name="T2" fmla="*/ 0 w 180"/>
              <a:gd name="T3" fmla="*/ 0 h 2"/>
              <a:gd name="T4" fmla="*/ 0 60000 65536"/>
              <a:gd name="T5" fmla="*/ 0 60000 65536"/>
              <a:gd name="T6" fmla="*/ 0 w 180"/>
              <a:gd name="T7" fmla="*/ 0 h 2"/>
              <a:gd name="T8" fmla="*/ 180 w 180"/>
              <a:gd name="T9" fmla="*/ 2 h 2"/>
            </a:gdLst>
            <a:ahLst/>
            <a:cxnLst>
              <a:cxn ang="T4">
                <a:pos x="T0" y="T1"/>
              </a:cxn>
              <a:cxn ang="T5">
                <a:pos x="T2" y="T3"/>
              </a:cxn>
            </a:cxnLst>
            <a:rect l="T6" t="T7" r="T8" b="T9"/>
            <a:pathLst>
              <a:path w="180" h="2">
                <a:moveTo>
                  <a:pt x="180" y="2"/>
                </a:moveTo>
                <a:lnTo>
                  <a:pt x="0" y="0"/>
                </a:lnTo>
              </a:path>
            </a:pathLst>
          </a:custGeom>
          <a:noFill/>
          <a:ln w="28448">
            <a:solidFill>
              <a:srgbClr val="2F2F2F"/>
            </a:solidFill>
            <a:round/>
            <a:headEnd/>
            <a:tailEnd/>
          </a:ln>
        </p:spPr>
        <p:txBody>
          <a:bodyPr wrap="none" anchor="ctr"/>
          <a:lstStyle/>
          <a:p>
            <a:endParaRPr lang="en-US"/>
          </a:p>
        </p:txBody>
      </p:sp>
      <p:sp>
        <p:nvSpPr>
          <p:cNvPr id="20611" name="Freeform 135"/>
          <p:cNvSpPr>
            <a:spLocks noChangeArrowheads="1"/>
          </p:cNvSpPr>
          <p:nvPr/>
        </p:nvSpPr>
        <p:spPr bwMode="auto">
          <a:xfrm>
            <a:off x="3654425" y="4191000"/>
            <a:ext cx="434975" cy="1588"/>
          </a:xfrm>
          <a:custGeom>
            <a:avLst/>
            <a:gdLst>
              <a:gd name="T0" fmla="*/ 0 w 302"/>
              <a:gd name="T1" fmla="*/ 0 h 1"/>
              <a:gd name="T2" fmla="*/ 2147483647 w 302"/>
              <a:gd name="T3" fmla="*/ 2147483647 h 1"/>
              <a:gd name="T4" fmla="*/ 0 60000 65536"/>
              <a:gd name="T5" fmla="*/ 0 60000 65536"/>
              <a:gd name="T6" fmla="*/ 0 w 302"/>
              <a:gd name="T7" fmla="*/ 0 h 1"/>
              <a:gd name="T8" fmla="*/ 302 w 302"/>
              <a:gd name="T9" fmla="*/ 1 h 1"/>
            </a:gdLst>
            <a:ahLst/>
            <a:cxnLst>
              <a:cxn ang="T4">
                <a:pos x="T0" y="T1"/>
              </a:cxn>
              <a:cxn ang="T5">
                <a:pos x="T2" y="T3"/>
              </a:cxn>
            </a:cxnLst>
            <a:rect l="T6" t="T7" r="T8" b="T9"/>
            <a:pathLst>
              <a:path w="302" h="1">
                <a:moveTo>
                  <a:pt x="0" y="0"/>
                </a:moveTo>
                <a:lnTo>
                  <a:pt x="302" y="1"/>
                </a:lnTo>
              </a:path>
            </a:pathLst>
          </a:custGeom>
          <a:noFill/>
          <a:ln w="28448">
            <a:solidFill>
              <a:srgbClr val="4F4F4F"/>
            </a:solidFill>
            <a:round/>
            <a:headEnd/>
            <a:tailEnd/>
          </a:ln>
        </p:spPr>
        <p:txBody>
          <a:bodyPr wrap="none" anchor="ctr"/>
          <a:lstStyle/>
          <a:p>
            <a:endParaRPr lang="en-US"/>
          </a:p>
        </p:txBody>
      </p:sp>
      <p:sp>
        <p:nvSpPr>
          <p:cNvPr id="20612" name="Line 136"/>
          <p:cNvSpPr>
            <a:spLocks noChangeShapeType="1"/>
          </p:cNvSpPr>
          <p:nvPr/>
        </p:nvSpPr>
        <p:spPr bwMode="auto">
          <a:xfrm>
            <a:off x="2119313" y="4737100"/>
            <a:ext cx="0" cy="322263"/>
          </a:xfrm>
          <a:prstGeom prst="line">
            <a:avLst/>
          </a:prstGeom>
          <a:noFill/>
          <a:ln w="28448">
            <a:solidFill>
              <a:srgbClr val="000000"/>
            </a:solidFill>
            <a:round/>
            <a:headEnd/>
            <a:tailEnd/>
          </a:ln>
        </p:spPr>
        <p:txBody>
          <a:bodyPr wrap="none" anchor="ctr"/>
          <a:lstStyle/>
          <a:p>
            <a:endParaRPr lang="en-US"/>
          </a:p>
        </p:txBody>
      </p:sp>
      <p:sp>
        <p:nvSpPr>
          <p:cNvPr id="20613" name="Freeform 137"/>
          <p:cNvSpPr>
            <a:spLocks noChangeArrowheads="1"/>
          </p:cNvSpPr>
          <p:nvPr/>
        </p:nvSpPr>
        <p:spPr bwMode="auto">
          <a:xfrm>
            <a:off x="2117725" y="5065713"/>
            <a:ext cx="211138" cy="0"/>
          </a:xfrm>
          <a:custGeom>
            <a:avLst/>
            <a:gdLst>
              <a:gd name="T0" fmla="*/ 0 w 147"/>
              <a:gd name="T1" fmla="*/ 0 h 1"/>
              <a:gd name="T2" fmla="*/ 2147483647 w 147"/>
              <a:gd name="T3" fmla="*/ 0 h 1"/>
              <a:gd name="T4" fmla="*/ 0 60000 65536"/>
              <a:gd name="T5" fmla="*/ 0 60000 65536"/>
              <a:gd name="T6" fmla="*/ 0 w 147"/>
              <a:gd name="T7" fmla="*/ 0 h 1"/>
              <a:gd name="T8" fmla="*/ 147 w 147"/>
              <a:gd name="T9" fmla="*/ 0 h 1"/>
            </a:gdLst>
            <a:ahLst/>
            <a:cxnLst>
              <a:cxn ang="T4">
                <a:pos x="T0" y="T1"/>
              </a:cxn>
              <a:cxn ang="T5">
                <a:pos x="T2" y="T3"/>
              </a:cxn>
            </a:cxnLst>
            <a:rect l="T6" t="T7" r="T8" b="T9"/>
            <a:pathLst>
              <a:path w="147" h="1">
                <a:moveTo>
                  <a:pt x="0" y="1"/>
                </a:moveTo>
                <a:lnTo>
                  <a:pt x="147" y="0"/>
                </a:lnTo>
              </a:path>
            </a:pathLst>
          </a:custGeom>
          <a:noFill/>
          <a:ln w="28448">
            <a:solidFill>
              <a:srgbClr val="000000"/>
            </a:solidFill>
            <a:round/>
            <a:headEnd/>
            <a:tailEnd/>
          </a:ln>
        </p:spPr>
        <p:txBody>
          <a:bodyPr wrap="none" anchor="ctr"/>
          <a:lstStyle/>
          <a:p>
            <a:endParaRPr lang="en-US"/>
          </a:p>
        </p:txBody>
      </p:sp>
      <p:sp>
        <p:nvSpPr>
          <p:cNvPr id="20614" name="Freeform 138"/>
          <p:cNvSpPr>
            <a:spLocks noChangeArrowheads="1"/>
          </p:cNvSpPr>
          <p:nvPr/>
        </p:nvSpPr>
        <p:spPr bwMode="auto">
          <a:xfrm>
            <a:off x="2320925" y="4895850"/>
            <a:ext cx="3175" cy="138113"/>
          </a:xfrm>
          <a:custGeom>
            <a:avLst/>
            <a:gdLst>
              <a:gd name="T0" fmla="*/ 2147483647 w 2"/>
              <a:gd name="T1" fmla="*/ 0 h 99"/>
              <a:gd name="T2" fmla="*/ 0 w 2"/>
              <a:gd name="T3" fmla="*/ 2147483647 h 99"/>
              <a:gd name="T4" fmla="*/ 0 60000 65536"/>
              <a:gd name="T5" fmla="*/ 0 60000 65536"/>
              <a:gd name="T6" fmla="*/ 0 w 2"/>
              <a:gd name="T7" fmla="*/ 0 h 99"/>
              <a:gd name="T8" fmla="*/ 2 w 2"/>
              <a:gd name="T9" fmla="*/ 99 h 99"/>
            </a:gdLst>
            <a:ahLst/>
            <a:cxnLst>
              <a:cxn ang="T4">
                <a:pos x="T0" y="T1"/>
              </a:cxn>
              <a:cxn ang="T5">
                <a:pos x="T2" y="T3"/>
              </a:cxn>
            </a:cxnLst>
            <a:rect l="T6" t="T7" r="T8" b="T9"/>
            <a:pathLst>
              <a:path w="2" h="99">
                <a:moveTo>
                  <a:pt x="2" y="0"/>
                </a:moveTo>
                <a:lnTo>
                  <a:pt x="0" y="99"/>
                </a:lnTo>
              </a:path>
            </a:pathLst>
          </a:custGeom>
          <a:noFill/>
          <a:ln w="28448">
            <a:solidFill>
              <a:srgbClr val="008000"/>
            </a:solidFill>
            <a:round/>
            <a:headEnd/>
            <a:tailEnd/>
          </a:ln>
        </p:spPr>
        <p:txBody>
          <a:bodyPr wrap="none" anchor="ctr"/>
          <a:lstStyle/>
          <a:p>
            <a:endParaRPr lang="en-US"/>
          </a:p>
        </p:txBody>
      </p:sp>
      <p:sp>
        <p:nvSpPr>
          <p:cNvPr id="20615" name="Line 139"/>
          <p:cNvSpPr>
            <a:spLocks noChangeShapeType="1"/>
          </p:cNvSpPr>
          <p:nvPr/>
        </p:nvSpPr>
        <p:spPr bwMode="auto">
          <a:xfrm>
            <a:off x="2239963" y="1908175"/>
            <a:ext cx="0" cy="228600"/>
          </a:xfrm>
          <a:prstGeom prst="line">
            <a:avLst/>
          </a:prstGeom>
          <a:noFill/>
          <a:ln w="28448">
            <a:solidFill>
              <a:srgbClr val="000000"/>
            </a:solidFill>
            <a:round/>
            <a:headEnd/>
            <a:tailEnd/>
          </a:ln>
        </p:spPr>
        <p:txBody>
          <a:bodyPr wrap="none" anchor="ctr"/>
          <a:lstStyle/>
          <a:p>
            <a:endParaRPr lang="en-US"/>
          </a:p>
        </p:txBody>
      </p:sp>
      <p:sp>
        <p:nvSpPr>
          <p:cNvPr id="20616" name="Oval 140"/>
          <p:cNvSpPr>
            <a:spLocks noChangeArrowheads="1"/>
          </p:cNvSpPr>
          <p:nvPr/>
        </p:nvSpPr>
        <p:spPr bwMode="auto">
          <a:xfrm>
            <a:off x="1333500" y="1625600"/>
            <a:ext cx="69850" cy="125413"/>
          </a:xfrm>
          <a:prstGeom prst="ellipse">
            <a:avLst/>
          </a:prstGeom>
          <a:noFill/>
          <a:ln w="18970">
            <a:solidFill>
              <a:srgbClr val="000000"/>
            </a:solidFill>
            <a:round/>
            <a:headEnd/>
            <a:tailEnd/>
          </a:ln>
        </p:spPr>
        <p:txBody>
          <a:bodyPr wrap="none" anchor="ctr"/>
          <a:lstStyle/>
          <a:p>
            <a:endParaRPr lang="en-US"/>
          </a:p>
        </p:txBody>
      </p:sp>
      <p:sp>
        <p:nvSpPr>
          <p:cNvPr id="20617" name="Oval 141"/>
          <p:cNvSpPr>
            <a:spLocks noChangeArrowheads="1"/>
          </p:cNvSpPr>
          <p:nvPr/>
        </p:nvSpPr>
        <p:spPr bwMode="auto">
          <a:xfrm>
            <a:off x="1390650" y="1625600"/>
            <a:ext cx="68263" cy="125413"/>
          </a:xfrm>
          <a:prstGeom prst="ellipse">
            <a:avLst/>
          </a:prstGeom>
          <a:noFill/>
          <a:ln w="18970">
            <a:solidFill>
              <a:srgbClr val="000000"/>
            </a:solidFill>
            <a:round/>
            <a:headEnd/>
            <a:tailEnd/>
          </a:ln>
        </p:spPr>
        <p:txBody>
          <a:bodyPr wrap="none" anchor="ctr"/>
          <a:lstStyle/>
          <a:p>
            <a:endParaRPr lang="en-US"/>
          </a:p>
        </p:txBody>
      </p:sp>
      <p:sp>
        <p:nvSpPr>
          <p:cNvPr id="20618" name="Oval 142"/>
          <p:cNvSpPr>
            <a:spLocks noChangeArrowheads="1"/>
          </p:cNvSpPr>
          <p:nvPr/>
        </p:nvSpPr>
        <p:spPr bwMode="auto">
          <a:xfrm>
            <a:off x="1454150" y="1625600"/>
            <a:ext cx="68263" cy="125413"/>
          </a:xfrm>
          <a:prstGeom prst="ellipse">
            <a:avLst/>
          </a:prstGeom>
          <a:noFill/>
          <a:ln w="18970">
            <a:solidFill>
              <a:srgbClr val="000000"/>
            </a:solidFill>
            <a:round/>
            <a:headEnd/>
            <a:tailEnd/>
          </a:ln>
        </p:spPr>
        <p:txBody>
          <a:bodyPr wrap="none" anchor="ctr"/>
          <a:lstStyle/>
          <a:p>
            <a:endParaRPr lang="en-US"/>
          </a:p>
        </p:txBody>
      </p:sp>
      <p:sp>
        <p:nvSpPr>
          <p:cNvPr id="20619" name="Oval 143"/>
          <p:cNvSpPr>
            <a:spLocks noChangeArrowheads="1"/>
          </p:cNvSpPr>
          <p:nvPr/>
        </p:nvSpPr>
        <p:spPr bwMode="auto">
          <a:xfrm>
            <a:off x="1512888" y="1625600"/>
            <a:ext cx="69850" cy="125413"/>
          </a:xfrm>
          <a:prstGeom prst="ellipse">
            <a:avLst/>
          </a:prstGeom>
          <a:noFill/>
          <a:ln w="18970">
            <a:solidFill>
              <a:srgbClr val="000000"/>
            </a:solidFill>
            <a:round/>
            <a:headEnd/>
            <a:tailEnd/>
          </a:ln>
        </p:spPr>
        <p:txBody>
          <a:bodyPr wrap="none" anchor="ctr"/>
          <a:lstStyle/>
          <a:p>
            <a:endParaRPr lang="en-US"/>
          </a:p>
        </p:txBody>
      </p:sp>
      <p:sp>
        <p:nvSpPr>
          <p:cNvPr id="20620" name="Freeform 144"/>
          <p:cNvSpPr>
            <a:spLocks/>
          </p:cNvSpPr>
          <p:nvPr/>
        </p:nvSpPr>
        <p:spPr bwMode="auto">
          <a:xfrm>
            <a:off x="1325563" y="1660525"/>
            <a:ext cx="320675" cy="101600"/>
          </a:xfrm>
          <a:custGeom>
            <a:avLst/>
            <a:gdLst>
              <a:gd name="T0" fmla="*/ 0 w 222"/>
              <a:gd name="T1" fmla="*/ 0 h 72"/>
              <a:gd name="T2" fmla="*/ 0 w 222"/>
              <a:gd name="T3" fmla="*/ 2147483647 h 72"/>
              <a:gd name="T4" fmla="*/ 2147483647 w 222"/>
              <a:gd name="T5" fmla="*/ 2147483647 h 72"/>
              <a:gd name="T6" fmla="*/ 2147483647 w 222"/>
              <a:gd name="T7" fmla="*/ 0 h 72"/>
              <a:gd name="T8" fmla="*/ 0 w 222"/>
              <a:gd name="T9" fmla="*/ 0 h 72"/>
              <a:gd name="T10" fmla="*/ 0 60000 65536"/>
              <a:gd name="T11" fmla="*/ 0 60000 65536"/>
              <a:gd name="T12" fmla="*/ 0 60000 65536"/>
              <a:gd name="T13" fmla="*/ 0 60000 65536"/>
              <a:gd name="T14" fmla="*/ 0 60000 65536"/>
              <a:gd name="T15" fmla="*/ 0 w 222"/>
              <a:gd name="T16" fmla="*/ 0 h 72"/>
              <a:gd name="T17" fmla="*/ 222 w 222"/>
              <a:gd name="T18" fmla="*/ 72 h 72"/>
            </a:gdLst>
            <a:ahLst/>
            <a:cxnLst>
              <a:cxn ang="T10">
                <a:pos x="T0" y="T1"/>
              </a:cxn>
              <a:cxn ang="T11">
                <a:pos x="T2" y="T3"/>
              </a:cxn>
              <a:cxn ang="T12">
                <a:pos x="T4" y="T5"/>
              </a:cxn>
              <a:cxn ang="T13">
                <a:pos x="T6" y="T7"/>
              </a:cxn>
              <a:cxn ang="T14">
                <a:pos x="T8" y="T9"/>
              </a:cxn>
            </a:cxnLst>
            <a:rect l="T15" t="T16" r="T17" b="T18"/>
            <a:pathLst>
              <a:path w="222" h="72">
                <a:moveTo>
                  <a:pt x="0" y="0"/>
                </a:moveTo>
                <a:lnTo>
                  <a:pt x="0" y="71"/>
                </a:lnTo>
                <a:lnTo>
                  <a:pt x="221" y="71"/>
                </a:lnTo>
                <a:lnTo>
                  <a:pt x="221"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621" name="Oval 145"/>
          <p:cNvSpPr>
            <a:spLocks noChangeArrowheads="1"/>
          </p:cNvSpPr>
          <p:nvPr/>
        </p:nvSpPr>
        <p:spPr bwMode="auto">
          <a:xfrm>
            <a:off x="1333500" y="1463675"/>
            <a:ext cx="68263" cy="127000"/>
          </a:xfrm>
          <a:prstGeom prst="ellipse">
            <a:avLst/>
          </a:prstGeom>
          <a:noFill/>
          <a:ln w="18970">
            <a:solidFill>
              <a:srgbClr val="000000"/>
            </a:solidFill>
            <a:round/>
            <a:headEnd/>
            <a:tailEnd/>
          </a:ln>
        </p:spPr>
        <p:txBody>
          <a:bodyPr wrap="none" anchor="ctr"/>
          <a:lstStyle/>
          <a:p>
            <a:endParaRPr lang="en-US"/>
          </a:p>
        </p:txBody>
      </p:sp>
      <p:sp>
        <p:nvSpPr>
          <p:cNvPr id="20622" name="Oval 146"/>
          <p:cNvSpPr>
            <a:spLocks noChangeArrowheads="1"/>
          </p:cNvSpPr>
          <p:nvPr/>
        </p:nvSpPr>
        <p:spPr bwMode="auto">
          <a:xfrm>
            <a:off x="1389063" y="1463675"/>
            <a:ext cx="68262" cy="127000"/>
          </a:xfrm>
          <a:prstGeom prst="ellipse">
            <a:avLst/>
          </a:prstGeom>
          <a:noFill/>
          <a:ln w="18970">
            <a:solidFill>
              <a:srgbClr val="000000"/>
            </a:solidFill>
            <a:round/>
            <a:headEnd/>
            <a:tailEnd/>
          </a:ln>
        </p:spPr>
        <p:txBody>
          <a:bodyPr wrap="none" anchor="ctr"/>
          <a:lstStyle/>
          <a:p>
            <a:endParaRPr lang="en-US"/>
          </a:p>
        </p:txBody>
      </p:sp>
      <p:sp>
        <p:nvSpPr>
          <p:cNvPr id="20623" name="Oval 147"/>
          <p:cNvSpPr>
            <a:spLocks noChangeArrowheads="1"/>
          </p:cNvSpPr>
          <p:nvPr/>
        </p:nvSpPr>
        <p:spPr bwMode="auto">
          <a:xfrm>
            <a:off x="1454150" y="1463675"/>
            <a:ext cx="66675" cy="127000"/>
          </a:xfrm>
          <a:prstGeom prst="ellipse">
            <a:avLst/>
          </a:prstGeom>
          <a:noFill/>
          <a:ln w="18970">
            <a:solidFill>
              <a:srgbClr val="000000"/>
            </a:solidFill>
            <a:round/>
            <a:headEnd/>
            <a:tailEnd/>
          </a:ln>
        </p:spPr>
        <p:txBody>
          <a:bodyPr wrap="none" anchor="ctr"/>
          <a:lstStyle/>
          <a:p>
            <a:endParaRPr lang="en-US"/>
          </a:p>
        </p:txBody>
      </p:sp>
      <p:sp>
        <p:nvSpPr>
          <p:cNvPr id="20624" name="Oval 148"/>
          <p:cNvSpPr>
            <a:spLocks noChangeArrowheads="1"/>
          </p:cNvSpPr>
          <p:nvPr/>
        </p:nvSpPr>
        <p:spPr bwMode="auto">
          <a:xfrm>
            <a:off x="1512888" y="1463675"/>
            <a:ext cx="68262" cy="127000"/>
          </a:xfrm>
          <a:prstGeom prst="ellipse">
            <a:avLst/>
          </a:prstGeom>
          <a:noFill/>
          <a:ln w="18970">
            <a:solidFill>
              <a:srgbClr val="000000"/>
            </a:solidFill>
            <a:round/>
            <a:headEnd/>
            <a:tailEnd/>
          </a:ln>
        </p:spPr>
        <p:txBody>
          <a:bodyPr wrap="none" anchor="ctr"/>
          <a:lstStyle/>
          <a:p>
            <a:endParaRPr lang="en-US"/>
          </a:p>
        </p:txBody>
      </p:sp>
      <p:sp>
        <p:nvSpPr>
          <p:cNvPr id="20625" name="Freeform 149"/>
          <p:cNvSpPr>
            <a:spLocks/>
          </p:cNvSpPr>
          <p:nvPr/>
        </p:nvSpPr>
        <p:spPr bwMode="auto">
          <a:xfrm>
            <a:off x="1325563" y="1455738"/>
            <a:ext cx="319087" cy="100012"/>
          </a:xfrm>
          <a:custGeom>
            <a:avLst/>
            <a:gdLst>
              <a:gd name="T0" fmla="*/ 2147483647 w 222"/>
              <a:gd name="T1" fmla="*/ 2147483647 h 72"/>
              <a:gd name="T2" fmla="*/ 2147483647 w 222"/>
              <a:gd name="T3" fmla="*/ 0 h 72"/>
              <a:gd name="T4" fmla="*/ 0 w 222"/>
              <a:gd name="T5" fmla="*/ 0 h 72"/>
              <a:gd name="T6" fmla="*/ 0 w 222"/>
              <a:gd name="T7" fmla="*/ 2147483647 h 72"/>
              <a:gd name="T8" fmla="*/ 2147483647 w 222"/>
              <a:gd name="T9" fmla="*/ 2147483647 h 72"/>
              <a:gd name="T10" fmla="*/ 0 60000 65536"/>
              <a:gd name="T11" fmla="*/ 0 60000 65536"/>
              <a:gd name="T12" fmla="*/ 0 60000 65536"/>
              <a:gd name="T13" fmla="*/ 0 60000 65536"/>
              <a:gd name="T14" fmla="*/ 0 60000 65536"/>
              <a:gd name="T15" fmla="*/ 0 w 222"/>
              <a:gd name="T16" fmla="*/ 0 h 72"/>
              <a:gd name="T17" fmla="*/ 222 w 222"/>
              <a:gd name="T18" fmla="*/ 72 h 72"/>
            </a:gdLst>
            <a:ahLst/>
            <a:cxnLst>
              <a:cxn ang="T10">
                <a:pos x="T0" y="T1"/>
              </a:cxn>
              <a:cxn ang="T11">
                <a:pos x="T2" y="T3"/>
              </a:cxn>
              <a:cxn ang="T12">
                <a:pos x="T4" y="T5"/>
              </a:cxn>
              <a:cxn ang="T13">
                <a:pos x="T6" y="T7"/>
              </a:cxn>
              <a:cxn ang="T14">
                <a:pos x="T8" y="T9"/>
              </a:cxn>
            </a:cxnLst>
            <a:rect l="T15" t="T16" r="T17" b="T18"/>
            <a:pathLst>
              <a:path w="222" h="72">
                <a:moveTo>
                  <a:pt x="221" y="71"/>
                </a:moveTo>
                <a:lnTo>
                  <a:pt x="221" y="0"/>
                </a:lnTo>
                <a:lnTo>
                  <a:pt x="0" y="0"/>
                </a:lnTo>
                <a:lnTo>
                  <a:pt x="0" y="71"/>
                </a:lnTo>
                <a:lnTo>
                  <a:pt x="221" y="71"/>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626" name="Oval 150"/>
          <p:cNvSpPr>
            <a:spLocks noChangeArrowheads="1"/>
          </p:cNvSpPr>
          <p:nvPr/>
        </p:nvSpPr>
        <p:spPr bwMode="auto">
          <a:xfrm>
            <a:off x="1246188" y="2247900"/>
            <a:ext cx="411162" cy="377825"/>
          </a:xfrm>
          <a:prstGeom prst="ellipse">
            <a:avLst/>
          </a:prstGeom>
          <a:solidFill>
            <a:srgbClr val="FFFFFF"/>
          </a:solidFill>
          <a:ln w="18970">
            <a:solidFill>
              <a:srgbClr val="000000"/>
            </a:solidFill>
            <a:round/>
            <a:headEnd/>
            <a:tailEnd/>
          </a:ln>
        </p:spPr>
        <p:txBody>
          <a:bodyPr wrap="none" anchor="ctr"/>
          <a:lstStyle/>
          <a:p>
            <a:endParaRPr lang="en-US"/>
          </a:p>
        </p:txBody>
      </p:sp>
      <p:sp>
        <p:nvSpPr>
          <p:cNvPr id="20627" name="Line 151"/>
          <p:cNvSpPr>
            <a:spLocks noChangeShapeType="1"/>
          </p:cNvSpPr>
          <p:nvPr/>
        </p:nvSpPr>
        <p:spPr bwMode="auto">
          <a:xfrm>
            <a:off x="1454150" y="2255838"/>
            <a:ext cx="0" cy="157162"/>
          </a:xfrm>
          <a:prstGeom prst="line">
            <a:avLst/>
          </a:prstGeom>
          <a:noFill/>
          <a:ln w="18970">
            <a:solidFill>
              <a:srgbClr val="000000"/>
            </a:solidFill>
            <a:round/>
            <a:headEnd/>
            <a:tailEnd/>
          </a:ln>
        </p:spPr>
        <p:txBody>
          <a:bodyPr wrap="none" anchor="ctr"/>
          <a:lstStyle/>
          <a:p>
            <a:endParaRPr lang="en-US"/>
          </a:p>
        </p:txBody>
      </p:sp>
      <p:sp>
        <p:nvSpPr>
          <p:cNvPr id="20628" name="Line 152"/>
          <p:cNvSpPr>
            <a:spLocks noChangeShapeType="1"/>
          </p:cNvSpPr>
          <p:nvPr/>
        </p:nvSpPr>
        <p:spPr bwMode="auto">
          <a:xfrm flipH="1">
            <a:off x="1287463" y="2420938"/>
            <a:ext cx="166687" cy="117475"/>
          </a:xfrm>
          <a:prstGeom prst="line">
            <a:avLst/>
          </a:prstGeom>
          <a:noFill/>
          <a:ln w="18970">
            <a:solidFill>
              <a:srgbClr val="000000"/>
            </a:solidFill>
            <a:round/>
            <a:headEnd/>
            <a:tailEnd/>
          </a:ln>
        </p:spPr>
        <p:txBody>
          <a:bodyPr wrap="none" anchor="ctr"/>
          <a:lstStyle/>
          <a:p>
            <a:endParaRPr lang="en-US"/>
          </a:p>
        </p:txBody>
      </p:sp>
      <p:sp>
        <p:nvSpPr>
          <p:cNvPr id="20629" name="Line 153"/>
          <p:cNvSpPr>
            <a:spLocks noChangeShapeType="1"/>
          </p:cNvSpPr>
          <p:nvPr/>
        </p:nvSpPr>
        <p:spPr bwMode="auto">
          <a:xfrm flipH="1" flipV="1">
            <a:off x="1452563" y="2422525"/>
            <a:ext cx="168275" cy="107950"/>
          </a:xfrm>
          <a:prstGeom prst="line">
            <a:avLst/>
          </a:prstGeom>
          <a:noFill/>
          <a:ln w="18970">
            <a:solidFill>
              <a:srgbClr val="000000"/>
            </a:solidFill>
            <a:round/>
            <a:headEnd/>
            <a:tailEnd/>
          </a:ln>
        </p:spPr>
        <p:txBody>
          <a:bodyPr wrap="none" anchor="ctr"/>
          <a:lstStyle/>
          <a:p>
            <a:endParaRPr lang="en-US"/>
          </a:p>
        </p:txBody>
      </p:sp>
      <p:sp>
        <p:nvSpPr>
          <p:cNvPr id="20630" name="Freeform 154"/>
          <p:cNvSpPr>
            <a:spLocks noChangeArrowheads="1"/>
          </p:cNvSpPr>
          <p:nvPr/>
        </p:nvSpPr>
        <p:spPr bwMode="auto">
          <a:xfrm>
            <a:off x="1452563" y="1647825"/>
            <a:ext cx="1587" cy="601663"/>
          </a:xfrm>
          <a:custGeom>
            <a:avLst/>
            <a:gdLst>
              <a:gd name="T0" fmla="*/ 0 w 1"/>
              <a:gd name="T1" fmla="*/ 2147483647 h 430"/>
              <a:gd name="T2" fmla="*/ 2147483647 w 1"/>
              <a:gd name="T3" fmla="*/ 0 h 430"/>
              <a:gd name="T4" fmla="*/ 0 60000 65536"/>
              <a:gd name="T5" fmla="*/ 0 60000 65536"/>
              <a:gd name="T6" fmla="*/ 0 w 1"/>
              <a:gd name="T7" fmla="*/ 0 h 430"/>
              <a:gd name="T8" fmla="*/ 1 w 1"/>
              <a:gd name="T9" fmla="*/ 430 h 430"/>
            </a:gdLst>
            <a:ahLst/>
            <a:cxnLst>
              <a:cxn ang="T4">
                <a:pos x="T0" y="T1"/>
              </a:cxn>
              <a:cxn ang="T5">
                <a:pos x="T2" y="T3"/>
              </a:cxn>
            </a:cxnLst>
            <a:rect l="T6" t="T7" r="T8" b="T9"/>
            <a:pathLst>
              <a:path w="1" h="430">
                <a:moveTo>
                  <a:pt x="0" y="430"/>
                </a:moveTo>
                <a:lnTo>
                  <a:pt x="1" y="0"/>
                </a:lnTo>
              </a:path>
            </a:pathLst>
          </a:custGeom>
          <a:noFill/>
          <a:ln w="18970">
            <a:solidFill>
              <a:srgbClr val="000000"/>
            </a:solidFill>
            <a:round/>
            <a:headEnd/>
            <a:tailEnd/>
          </a:ln>
        </p:spPr>
        <p:txBody>
          <a:bodyPr wrap="none" anchor="ctr"/>
          <a:lstStyle/>
          <a:p>
            <a:endParaRPr lang="en-US"/>
          </a:p>
        </p:txBody>
      </p:sp>
      <p:sp>
        <p:nvSpPr>
          <p:cNvPr id="20631" name="Freeform 155"/>
          <p:cNvSpPr>
            <a:spLocks noChangeArrowheads="1"/>
          </p:cNvSpPr>
          <p:nvPr/>
        </p:nvSpPr>
        <p:spPr bwMode="auto">
          <a:xfrm>
            <a:off x="1454150" y="1414463"/>
            <a:ext cx="3175" cy="153987"/>
          </a:xfrm>
          <a:custGeom>
            <a:avLst/>
            <a:gdLst>
              <a:gd name="T0" fmla="*/ 2147483647 w 2"/>
              <a:gd name="T1" fmla="*/ 0 h 110"/>
              <a:gd name="T2" fmla="*/ 0 w 2"/>
              <a:gd name="T3" fmla="*/ 2147483647 h 110"/>
              <a:gd name="T4" fmla="*/ 0 60000 65536"/>
              <a:gd name="T5" fmla="*/ 0 60000 65536"/>
              <a:gd name="T6" fmla="*/ 0 w 2"/>
              <a:gd name="T7" fmla="*/ 0 h 110"/>
              <a:gd name="T8" fmla="*/ 2 w 2"/>
              <a:gd name="T9" fmla="*/ 110 h 110"/>
            </a:gdLst>
            <a:ahLst/>
            <a:cxnLst>
              <a:cxn ang="T4">
                <a:pos x="T0" y="T1"/>
              </a:cxn>
              <a:cxn ang="T5">
                <a:pos x="T2" y="T3"/>
              </a:cxn>
            </a:cxnLst>
            <a:rect l="T6" t="T7" r="T8" b="T9"/>
            <a:pathLst>
              <a:path w="2" h="110">
                <a:moveTo>
                  <a:pt x="2" y="0"/>
                </a:moveTo>
                <a:lnTo>
                  <a:pt x="0" y="110"/>
                </a:lnTo>
              </a:path>
            </a:pathLst>
          </a:custGeom>
          <a:noFill/>
          <a:ln w="18970">
            <a:solidFill>
              <a:srgbClr val="000000"/>
            </a:solidFill>
            <a:round/>
            <a:headEnd/>
            <a:tailEnd/>
          </a:ln>
        </p:spPr>
        <p:txBody>
          <a:bodyPr wrap="none" anchor="ctr"/>
          <a:lstStyle/>
          <a:p>
            <a:endParaRPr lang="en-US"/>
          </a:p>
        </p:txBody>
      </p:sp>
      <p:sp>
        <p:nvSpPr>
          <p:cNvPr id="20632" name="Line 156"/>
          <p:cNvSpPr>
            <a:spLocks noChangeShapeType="1"/>
          </p:cNvSpPr>
          <p:nvPr/>
        </p:nvSpPr>
        <p:spPr bwMode="auto">
          <a:xfrm>
            <a:off x="1457325" y="1906588"/>
            <a:ext cx="2051050" cy="0"/>
          </a:xfrm>
          <a:prstGeom prst="line">
            <a:avLst/>
          </a:prstGeom>
          <a:noFill/>
          <a:ln w="28448">
            <a:solidFill>
              <a:srgbClr val="000000"/>
            </a:solidFill>
            <a:round/>
            <a:headEnd/>
            <a:tailEnd/>
          </a:ln>
        </p:spPr>
        <p:txBody>
          <a:bodyPr wrap="none" anchor="ctr"/>
          <a:lstStyle/>
          <a:p>
            <a:endParaRPr lang="en-US"/>
          </a:p>
        </p:txBody>
      </p:sp>
      <p:sp>
        <p:nvSpPr>
          <p:cNvPr id="20633" name="Oval 157"/>
          <p:cNvSpPr>
            <a:spLocks noChangeArrowheads="1"/>
          </p:cNvSpPr>
          <p:nvPr/>
        </p:nvSpPr>
        <p:spPr bwMode="auto">
          <a:xfrm>
            <a:off x="2230438" y="1893888"/>
            <a:ext cx="23812" cy="17462"/>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634" name="Oval 158"/>
          <p:cNvSpPr>
            <a:spLocks noChangeArrowheads="1"/>
          </p:cNvSpPr>
          <p:nvPr/>
        </p:nvSpPr>
        <p:spPr bwMode="auto">
          <a:xfrm>
            <a:off x="1443038" y="1897063"/>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635" name="Line 159"/>
          <p:cNvSpPr>
            <a:spLocks noChangeShapeType="1"/>
          </p:cNvSpPr>
          <p:nvPr/>
        </p:nvSpPr>
        <p:spPr bwMode="auto">
          <a:xfrm>
            <a:off x="788988" y="831850"/>
            <a:ext cx="5797550" cy="0"/>
          </a:xfrm>
          <a:prstGeom prst="line">
            <a:avLst/>
          </a:prstGeom>
          <a:noFill/>
          <a:ln w="28448">
            <a:solidFill>
              <a:srgbClr val="000000"/>
            </a:solidFill>
            <a:round/>
            <a:headEnd/>
            <a:tailEnd/>
          </a:ln>
        </p:spPr>
        <p:txBody>
          <a:bodyPr wrap="none" anchor="ctr"/>
          <a:lstStyle/>
          <a:p>
            <a:endParaRPr lang="en-US"/>
          </a:p>
        </p:txBody>
      </p:sp>
      <p:sp>
        <p:nvSpPr>
          <p:cNvPr id="20636" name="Line 160"/>
          <p:cNvSpPr>
            <a:spLocks noChangeShapeType="1"/>
          </p:cNvSpPr>
          <p:nvPr/>
        </p:nvSpPr>
        <p:spPr bwMode="auto">
          <a:xfrm>
            <a:off x="792163" y="1392238"/>
            <a:ext cx="5786437" cy="0"/>
          </a:xfrm>
          <a:prstGeom prst="line">
            <a:avLst/>
          </a:prstGeom>
          <a:noFill/>
          <a:ln w="28448">
            <a:solidFill>
              <a:srgbClr val="000000"/>
            </a:solidFill>
            <a:round/>
            <a:headEnd/>
            <a:tailEnd/>
          </a:ln>
        </p:spPr>
        <p:txBody>
          <a:bodyPr wrap="none" anchor="ctr"/>
          <a:lstStyle/>
          <a:p>
            <a:endParaRPr lang="en-US"/>
          </a:p>
        </p:txBody>
      </p:sp>
      <p:sp>
        <p:nvSpPr>
          <p:cNvPr id="20637" name="Line 161"/>
          <p:cNvSpPr>
            <a:spLocks noChangeShapeType="1"/>
          </p:cNvSpPr>
          <p:nvPr/>
        </p:nvSpPr>
        <p:spPr bwMode="auto">
          <a:xfrm>
            <a:off x="1454150" y="1193800"/>
            <a:ext cx="0" cy="38100"/>
          </a:xfrm>
          <a:prstGeom prst="line">
            <a:avLst/>
          </a:prstGeom>
          <a:noFill/>
          <a:ln w="18970">
            <a:solidFill>
              <a:srgbClr val="000000"/>
            </a:solidFill>
            <a:round/>
            <a:headEnd/>
            <a:tailEnd/>
          </a:ln>
        </p:spPr>
        <p:txBody>
          <a:bodyPr wrap="none" anchor="ctr"/>
          <a:lstStyle/>
          <a:p>
            <a:endParaRPr lang="en-US"/>
          </a:p>
        </p:txBody>
      </p:sp>
      <p:sp>
        <p:nvSpPr>
          <p:cNvPr id="20638" name="Line 162"/>
          <p:cNvSpPr>
            <a:spLocks noChangeShapeType="1"/>
          </p:cNvSpPr>
          <p:nvPr/>
        </p:nvSpPr>
        <p:spPr bwMode="auto">
          <a:xfrm flipH="1">
            <a:off x="1460500" y="1254125"/>
            <a:ext cx="49213" cy="58738"/>
          </a:xfrm>
          <a:prstGeom prst="line">
            <a:avLst/>
          </a:prstGeom>
          <a:noFill/>
          <a:ln w="19050">
            <a:solidFill>
              <a:srgbClr val="000000"/>
            </a:solidFill>
            <a:round/>
            <a:headEnd/>
            <a:tailEnd/>
          </a:ln>
        </p:spPr>
        <p:txBody>
          <a:bodyPr wrap="none" anchor="ctr"/>
          <a:lstStyle/>
          <a:p>
            <a:endParaRPr lang="en-US"/>
          </a:p>
        </p:txBody>
      </p:sp>
      <p:sp>
        <p:nvSpPr>
          <p:cNvPr id="20639" name="Oval 163"/>
          <p:cNvSpPr>
            <a:spLocks noChangeArrowheads="1"/>
          </p:cNvSpPr>
          <p:nvPr/>
        </p:nvSpPr>
        <p:spPr bwMode="auto">
          <a:xfrm>
            <a:off x="1446213" y="1293813"/>
            <a:ext cx="22225" cy="2540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640" name="Line 164"/>
          <p:cNvSpPr>
            <a:spLocks noChangeShapeType="1"/>
          </p:cNvSpPr>
          <p:nvPr/>
        </p:nvSpPr>
        <p:spPr bwMode="auto">
          <a:xfrm>
            <a:off x="1455738" y="1320800"/>
            <a:ext cx="0" cy="50800"/>
          </a:xfrm>
          <a:prstGeom prst="line">
            <a:avLst/>
          </a:prstGeom>
          <a:noFill/>
          <a:ln w="18970">
            <a:solidFill>
              <a:srgbClr val="000000"/>
            </a:solidFill>
            <a:round/>
            <a:headEnd/>
            <a:tailEnd/>
          </a:ln>
        </p:spPr>
        <p:txBody>
          <a:bodyPr wrap="none" anchor="ctr"/>
          <a:lstStyle/>
          <a:p>
            <a:endParaRPr lang="en-US"/>
          </a:p>
        </p:txBody>
      </p:sp>
      <p:sp>
        <p:nvSpPr>
          <p:cNvPr id="20641" name="Oval 165"/>
          <p:cNvSpPr>
            <a:spLocks noChangeArrowheads="1"/>
          </p:cNvSpPr>
          <p:nvPr/>
        </p:nvSpPr>
        <p:spPr bwMode="auto">
          <a:xfrm>
            <a:off x="1443038" y="1228725"/>
            <a:ext cx="26987" cy="206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642" name="Line 166"/>
          <p:cNvSpPr>
            <a:spLocks noChangeShapeType="1"/>
          </p:cNvSpPr>
          <p:nvPr/>
        </p:nvSpPr>
        <p:spPr bwMode="auto">
          <a:xfrm>
            <a:off x="6589713" y="803275"/>
            <a:ext cx="0" cy="65088"/>
          </a:xfrm>
          <a:prstGeom prst="line">
            <a:avLst/>
          </a:prstGeom>
          <a:noFill/>
          <a:ln w="18923">
            <a:solidFill>
              <a:srgbClr val="000000"/>
            </a:solidFill>
            <a:round/>
            <a:headEnd/>
            <a:tailEnd/>
          </a:ln>
        </p:spPr>
        <p:txBody>
          <a:bodyPr wrap="none" anchor="ctr"/>
          <a:lstStyle/>
          <a:p>
            <a:endParaRPr lang="en-US"/>
          </a:p>
        </p:txBody>
      </p:sp>
      <p:sp>
        <p:nvSpPr>
          <p:cNvPr id="20643" name="Line 167"/>
          <p:cNvSpPr>
            <a:spLocks noChangeShapeType="1"/>
          </p:cNvSpPr>
          <p:nvPr/>
        </p:nvSpPr>
        <p:spPr bwMode="auto">
          <a:xfrm>
            <a:off x="6581775" y="1371600"/>
            <a:ext cx="0" cy="63500"/>
          </a:xfrm>
          <a:prstGeom prst="line">
            <a:avLst/>
          </a:prstGeom>
          <a:noFill/>
          <a:ln w="18923">
            <a:solidFill>
              <a:srgbClr val="000000"/>
            </a:solidFill>
            <a:round/>
            <a:headEnd/>
            <a:tailEnd/>
          </a:ln>
        </p:spPr>
        <p:txBody>
          <a:bodyPr wrap="none" anchor="ctr"/>
          <a:lstStyle/>
          <a:p>
            <a:endParaRPr lang="en-US"/>
          </a:p>
        </p:txBody>
      </p:sp>
      <p:sp>
        <p:nvSpPr>
          <p:cNvPr id="20644" name="AutoShape 168"/>
          <p:cNvSpPr>
            <a:spLocks noChangeArrowheads="1"/>
          </p:cNvSpPr>
          <p:nvPr/>
        </p:nvSpPr>
        <p:spPr bwMode="auto">
          <a:xfrm flipV="1">
            <a:off x="868363" y="1068388"/>
            <a:ext cx="250825"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645" name="AutoShape 169"/>
          <p:cNvSpPr>
            <a:spLocks noChangeArrowheads="1"/>
          </p:cNvSpPr>
          <p:nvPr/>
        </p:nvSpPr>
        <p:spPr bwMode="auto">
          <a:xfrm flipV="1">
            <a:off x="873125" y="1246188"/>
            <a:ext cx="249238"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nvGrpSpPr>
          <p:cNvPr id="20646" name="Group 170"/>
          <p:cNvGrpSpPr>
            <a:grpSpLocks/>
          </p:cNvGrpSpPr>
          <p:nvPr/>
        </p:nvGrpSpPr>
        <p:grpSpPr bwMode="auto">
          <a:xfrm>
            <a:off x="873125" y="893763"/>
            <a:ext cx="303213" cy="82550"/>
            <a:chOff x="605" y="638"/>
            <a:chExt cx="210" cy="59"/>
          </a:xfrm>
        </p:grpSpPr>
        <p:sp>
          <p:nvSpPr>
            <p:cNvPr id="20949" name="AutoShape 171"/>
            <p:cNvSpPr>
              <a:spLocks noChangeArrowheads="1"/>
            </p:cNvSpPr>
            <p:nvPr/>
          </p:nvSpPr>
          <p:spPr bwMode="auto">
            <a:xfrm flipV="1">
              <a:off x="605" y="638"/>
              <a:ext cx="172" cy="59"/>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950" name="Line 172"/>
            <p:cNvSpPr>
              <a:spLocks noChangeShapeType="1"/>
            </p:cNvSpPr>
            <p:nvPr/>
          </p:nvSpPr>
          <p:spPr bwMode="auto">
            <a:xfrm>
              <a:off x="776" y="668"/>
              <a:ext cx="20" cy="0"/>
            </a:xfrm>
            <a:prstGeom prst="line">
              <a:avLst/>
            </a:prstGeom>
            <a:noFill/>
            <a:ln w="18970">
              <a:solidFill>
                <a:srgbClr val="000000"/>
              </a:solidFill>
              <a:round/>
              <a:headEnd/>
              <a:tailEnd/>
            </a:ln>
          </p:spPr>
          <p:txBody>
            <a:bodyPr wrap="none" anchor="ctr"/>
            <a:lstStyle/>
            <a:p>
              <a:endParaRPr lang="en-US"/>
            </a:p>
          </p:txBody>
        </p:sp>
        <p:sp>
          <p:nvSpPr>
            <p:cNvPr id="20951" name="AutoShape 173"/>
            <p:cNvSpPr>
              <a:spLocks noChangeArrowheads="1"/>
            </p:cNvSpPr>
            <p:nvPr/>
          </p:nvSpPr>
          <p:spPr bwMode="auto">
            <a:xfrm flipV="1">
              <a:off x="796" y="645"/>
              <a:ext cx="19" cy="46"/>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sp>
        <p:nvSpPr>
          <p:cNvPr id="20647" name="Freeform 174"/>
          <p:cNvSpPr>
            <a:spLocks noChangeArrowheads="1"/>
          </p:cNvSpPr>
          <p:nvPr/>
        </p:nvSpPr>
        <p:spPr bwMode="auto">
          <a:xfrm>
            <a:off x="992188" y="974725"/>
            <a:ext cx="3175" cy="95250"/>
          </a:xfrm>
          <a:custGeom>
            <a:avLst/>
            <a:gdLst>
              <a:gd name="T0" fmla="*/ 2147483647 w 2"/>
              <a:gd name="T1" fmla="*/ 0 h 68"/>
              <a:gd name="T2" fmla="*/ 0 w 2"/>
              <a:gd name="T3" fmla="*/ 2147483647 h 68"/>
              <a:gd name="T4" fmla="*/ 0 60000 65536"/>
              <a:gd name="T5" fmla="*/ 0 60000 65536"/>
              <a:gd name="T6" fmla="*/ 0 w 2"/>
              <a:gd name="T7" fmla="*/ 0 h 68"/>
              <a:gd name="T8" fmla="*/ 2 w 2"/>
              <a:gd name="T9" fmla="*/ 68 h 68"/>
            </a:gdLst>
            <a:ahLst/>
            <a:cxnLst>
              <a:cxn ang="T4">
                <a:pos x="T0" y="T1"/>
              </a:cxn>
              <a:cxn ang="T5">
                <a:pos x="T2" y="T3"/>
              </a:cxn>
            </a:cxnLst>
            <a:rect l="T6" t="T7" r="T8" b="T9"/>
            <a:pathLst>
              <a:path w="2" h="68">
                <a:moveTo>
                  <a:pt x="2" y="0"/>
                </a:moveTo>
                <a:lnTo>
                  <a:pt x="0" y="68"/>
                </a:lnTo>
              </a:path>
            </a:pathLst>
          </a:custGeom>
          <a:noFill/>
          <a:ln w="18970">
            <a:solidFill>
              <a:srgbClr val="000000"/>
            </a:solidFill>
            <a:round/>
            <a:headEnd/>
            <a:tailEnd/>
          </a:ln>
        </p:spPr>
        <p:txBody>
          <a:bodyPr wrap="none" anchor="ctr"/>
          <a:lstStyle/>
          <a:p>
            <a:endParaRPr lang="en-US"/>
          </a:p>
        </p:txBody>
      </p:sp>
      <p:sp>
        <p:nvSpPr>
          <p:cNvPr id="20648" name="Line 175"/>
          <p:cNvSpPr>
            <a:spLocks noChangeShapeType="1"/>
          </p:cNvSpPr>
          <p:nvPr/>
        </p:nvSpPr>
        <p:spPr bwMode="auto">
          <a:xfrm>
            <a:off x="992188" y="1160463"/>
            <a:ext cx="0" cy="79375"/>
          </a:xfrm>
          <a:prstGeom prst="line">
            <a:avLst/>
          </a:prstGeom>
          <a:noFill/>
          <a:ln w="18970">
            <a:solidFill>
              <a:srgbClr val="000000"/>
            </a:solidFill>
            <a:round/>
            <a:headEnd/>
            <a:tailEnd/>
          </a:ln>
        </p:spPr>
        <p:txBody>
          <a:bodyPr wrap="none" anchor="ctr"/>
          <a:lstStyle/>
          <a:p>
            <a:endParaRPr lang="en-US"/>
          </a:p>
        </p:txBody>
      </p:sp>
      <p:sp>
        <p:nvSpPr>
          <p:cNvPr id="20649" name="Line 176"/>
          <p:cNvSpPr>
            <a:spLocks noChangeShapeType="1"/>
          </p:cNvSpPr>
          <p:nvPr/>
        </p:nvSpPr>
        <p:spPr bwMode="auto">
          <a:xfrm>
            <a:off x="996950" y="1336675"/>
            <a:ext cx="1588" cy="50800"/>
          </a:xfrm>
          <a:prstGeom prst="line">
            <a:avLst/>
          </a:prstGeom>
          <a:noFill/>
          <a:ln w="18970">
            <a:solidFill>
              <a:srgbClr val="000000"/>
            </a:solidFill>
            <a:round/>
            <a:headEnd/>
            <a:tailEnd/>
          </a:ln>
        </p:spPr>
        <p:txBody>
          <a:bodyPr wrap="none" anchor="ctr"/>
          <a:lstStyle/>
          <a:p>
            <a:endParaRPr lang="en-US"/>
          </a:p>
        </p:txBody>
      </p:sp>
      <p:sp>
        <p:nvSpPr>
          <p:cNvPr id="20650" name="Line 177"/>
          <p:cNvSpPr>
            <a:spLocks noChangeShapeType="1"/>
          </p:cNvSpPr>
          <p:nvPr/>
        </p:nvSpPr>
        <p:spPr bwMode="auto">
          <a:xfrm>
            <a:off x="992188" y="831850"/>
            <a:ext cx="0" cy="55563"/>
          </a:xfrm>
          <a:prstGeom prst="line">
            <a:avLst/>
          </a:prstGeom>
          <a:noFill/>
          <a:ln w="18970">
            <a:solidFill>
              <a:srgbClr val="000000"/>
            </a:solidFill>
            <a:round/>
            <a:headEnd/>
            <a:tailEnd/>
          </a:ln>
        </p:spPr>
        <p:txBody>
          <a:bodyPr wrap="none" anchor="ctr"/>
          <a:lstStyle/>
          <a:p>
            <a:endParaRPr lang="en-US"/>
          </a:p>
        </p:txBody>
      </p:sp>
      <p:sp>
        <p:nvSpPr>
          <p:cNvPr id="20651" name="Line 178"/>
          <p:cNvSpPr>
            <a:spLocks noChangeShapeType="1"/>
          </p:cNvSpPr>
          <p:nvPr/>
        </p:nvSpPr>
        <p:spPr bwMode="auto">
          <a:xfrm>
            <a:off x="1001713" y="1193800"/>
            <a:ext cx="446087" cy="0"/>
          </a:xfrm>
          <a:prstGeom prst="line">
            <a:avLst/>
          </a:prstGeom>
          <a:noFill/>
          <a:ln w="18970">
            <a:solidFill>
              <a:srgbClr val="000000"/>
            </a:solidFill>
            <a:round/>
            <a:headEnd/>
            <a:tailEnd/>
          </a:ln>
        </p:spPr>
        <p:txBody>
          <a:bodyPr wrap="none" anchor="ctr"/>
          <a:lstStyle/>
          <a:p>
            <a:endParaRPr lang="en-US"/>
          </a:p>
        </p:txBody>
      </p:sp>
      <p:sp>
        <p:nvSpPr>
          <p:cNvPr id="20652" name="Text Box 179"/>
          <p:cNvSpPr txBox="1">
            <a:spLocks noChangeArrowheads="1"/>
          </p:cNvSpPr>
          <p:nvPr/>
        </p:nvSpPr>
        <p:spPr bwMode="auto">
          <a:xfrm>
            <a:off x="906463" y="901700"/>
            <a:ext cx="179387"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161910</a:t>
            </a:r>
            <a:endParaRPr lang="en-US" sz="2200">
              <a:latin typeface="Times New Roman" pitchFamily="18" charset="0"/>
            </a:endParaRPr>
          </a:p>
        </p:txBody>
      </p:sp>
      <p:sp>
        <p:nvSpPr>
          <p:cNvPr id="20653" name="Text Box 180"/>
          <p:cNvSpPr txBox="1">
            <a:spLocks noChangeArrowheads="1"/>
          </p:cNvSpPr>
          <p:nvPr/>
        </p:nvSpPr>
        <p:spPr bwMode="auto">
          <a:xfrm>
            <a:off x="920750" y="1085850"/>
            <a:ext cx="179388"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161810</a:t>
            </a:r>
            <a:endParaRPr lang="en-US" sz="2200">
              <a:latin typeface="Times New Roman" pitchFamily="18" charset="0"/>
            </a:endParaRPr>
          </a:p>
        </p:txBody>
      </p:sp>
      <p:sp>
        <p:nvSpPr>
          <p:cNvPr id="20654" name="Text Box 181"/>
          <p:cNvSpPr txBox="1">
            <a:spLocks noChangeArrowheads="1"/>
          </p:cNvSpPr>
          <p:nvPr/>
        </p:nvSpPr>
        <p:spPr bwMode="auto">
          <a:xfrm>
            <a:off x="915988" y="1262063"/>
            <a:ext cx="179387"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161710</a:t>
            </a:r>
            <a:endParaRPr lang="en-US" sz="2200">
              <a:latin typeface="Times New Roman" pitchFamily="18" charset="0"/>
            </a:endParaRPr>
          </a:p>
        </p:txBody>
      </p:sp>
      <p:sp>
        <p:nvSpPr>
          <p:cNvPr id="20655" name="Oval 182"/>
          <p:cNvSpPr>
            <a:spLocks noChangeArrowheads="1"/>
          </p:cNvSpPr>
          <p:nvPr/>
        </p:nvSpPr>
        <p:spPr bwMode="auto">
          <a:xfrm>
            <a:off x="3400425" y="2041525"/>
            <a:ext cx="69850" cy="136525"/>
          </a:xfrm>
          <a:prstGeom prst="ellipse">
            <a:avLst/>
          </a:prstGeom>
          <a:noFill/>
          <a:ln w="18970">
            <a:solidFill>
              <a:srgbClr val="000000"/>
            </a:solidFill>
            <a:round/>
            <a:headEnd/>
            <a:tailEnd/>
          </a:ln>
        </p:spPr>
        <p:txBody>
          <a:bodyPr wrap="none" anchor="ctr"/>
          <a:lstStyle/>
          <a:p>
            <a:endParaRPr lang="en-US"/>
          </a:p>
        </p:txBody>
      </p:sp>
      <p:sp>
        <p:nvSpPr>
          <p:cNvPr id="20656" name="Oval 183"/>
          <p:cNvSpPr>
            <a:spLocks noChangeArrowheads="1"/>
          </p:cNvSpPr>
          <p:nvPr/>
        </p:nvSpPr>
        <p:spPr bwMode="auto">
          <a:xfrm>
            <a:off x="3457575" y="2041525"/>
            <a:ext cx="68263" cy="136525"/>
          </a:xfrm>
          <a:prstGeom prst="ellipse">
            <a:avLst/>
          </a:prstGeom>
          <a:noFill/>
          <a:ln w="18970">
            <a:solidFill>
              <a:srgbClr val="000000"/>
            </a:solidFill>
            <a:round/>
            <a:headEnd/>
            <a:tailEnd/>
          </a:ln>
        </p:spPr>
        <p:txBody>
          <a:bodyPr wrap="none" anchor="ctr"/>
          <a:lstStyle/>
          <a:p>
            <a:endParaRPr lang="en-US"/>
          </a:p>
        </p:txBody>
      </p:sp>
      <p:sp>
        <p:nvSpPr>
          <p:cNvPr id="20657" name="Oval 184"/>
          <p:cNvSpPr>
            <a:spLocks noChangeArrowheads="1"/>
          </p:cNvSpPr>
          <p:nvPr/>
        </p:nvSpPr>
        <p:spPr bwMode="auto">
          <a:xfrm>
            <a:off x="3522663" y="2041525"/>
            <a:ext cx="68262" cy="136525"/>
          </a:xfrm>
          <a:prstGeom prst="ellipse">
            <a:avLst/>
          </a:prstGeom>
          <a:noFill/>
          <a:ln w="18970">
            <a:solidFill>
              <a:srgbClr val="000000"/>
            </a:solidFill>
            <a:round/>
            <a:headEnd/>
            <a:tailEnd/>
          </a:ln>
        </p:spPr>
        <p:txBody>
          <a:bodyPr wrap="none" anchor="ctr"/>
          <a:lstStyle/>
          <a:p>
            <a:endParaRPr lang="en-US"/>
          </a:p>
        </p:txBody>
      </p:sp>
      <p:sp>
        <p:nvSpPr>
          <p:cNvPr id="20658" name="Oval 185"/>
          <p:cNvSpPr>
            <a:spLocks noChangeArrowheads="1"/>
          </p:cNvSpPr>
          <p:nvPr/>
        </p:nvSpPr>
        <p:spPr bwMode="auto">
          <a:xfrm>
            <a:off x="3581400" y="2041525"/>
            <a:ext cx="71438" cy="136525"/>
          </a:xfrm>
          <a:prstGeom prst="ellipse">
            <a:avLst/>
          </a:prstGeom>
          <a:noFill/>
          <a:ln w="18970">
            <a:solidFill>
              <a:srgbClr val="000000"/>
            </a:solidFill>
            <a:round/>
            <a:headEnd/>
            <a:tailEnd/>
          </a:ln>
        </p:spPr>
        <p:txBody>
          <a:bodyPr wrap="none" anchor="ctr"/>
          <a:lstStyle/>
          <a:p>
            <a:endParaRPr lang="en-US"/>
          </a:p>
        </p:txBody>
      </p:sp>
      <p:sp>
        <p:nvSpPr>
          <p:cNvPr id="20659" name="Freeform 186"/>
          <p:cNvSpPr>
            <a:spLocks/>
          </p:cNvSpPr>
          <p:nvPr/>
        </p:nvSpPr>
        <p:spPr bwMode="auto">
          <a:xfrm>
            <a:off x="3390900" y="2033588"/>
            <a:ext cx="327025" cy="107950"/>
          </a:xfrm>
          <a:custGeom>
            <a:avLst/>
            <a:gdLst>
              <a:gd name="T0" fmla="*/ 2147483647 w 226"/>
              <a:gd name="T1" fmla="*/ 2147483647 h 77"/>
              <a:gd name="T2" fmla="*/ 2147483647 w 226"/>
              <a:gd name="T3" fmla="*/ 0 h 77"/>
              <a:gd name="T4" fmla="*/ 0 w 226"/>
              <a:gd name="T5" fmla="*/ 0 h 77"/>
              <a:gd name="T6" fmla="*/ 0 w 226"/>
              <a:gd name="T7" fmla="*/ 2147483647 h 77"/>
              <a:gd name="T8" fmla="*/ 2147483647 w 226"/>
              <a:gd name="T9" fmla="*/ 2147483647 h 77"/>
              <a:gd name="T10" fmla="*/ 0 60000 65536"/>
              <a:gd name="T11" fmla="*/ 0 60000 65536"/>
              <a:gd name="T12" fmla="*/ 0 60000 65536"/>
              <a:gd name="T13" fmla="*/ 0 60000 65536"/>
              <a:gd name="T14" fmla="*/ 0 60000 65536"/>
              <a:gd name="T15" fmla="*/ 0 w 226"/>
              <a:gd name="T16" fmla="*/ 0 h 77"/>
              <a:gd name="T17" fmla="*/ 226 w 226"/>
              <a:gd name="T18" fmla="*/ 77 h 77"/>
            </a:gdLst>
            <a:ahLst/>
            <a:cxnLst>
              <a:cxn ang="T10">
                <a:pos x="T0" y="T1"/>
              </a:cxn>
              <a:cxn ang="T11">
                <a:pos x="T2" y="T3"/>
              </a:cxn>
              <a:cxn ang="T12">
                <a:pos x="T4" y="T5"/>
              </a:cxn>
              <a:cxn ang="T13">
                <a:pos x="T6" y="T7"/>
              </a:cxn>
              <a:cxn ang="T14">
                <a:pos x="T8" y="T9"/>
              </a:cxn>
            </a:cxnLst>
            <a:rect l="T15" t="T16" r="T17" b="T18"/>
            <a:pathLst>
              <a:path w="226" h="77">
                <a:moveTo>
                  <a:pt x="225" y="76"/>
                </a:moveTo>
                <a:lnTo>
                  <a:pt x="225" y="0"/>
                </a:lnTo>
                <a:lnTo>
                  <a:pt x="0" y="0"/>
                </a:lnTo>
                <a:lnTo>
                  <a:pt x="0" y="76"/>
                </a:lnTo>
                <a:lnTo>
                  <a:pt x="225" y="76"/>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20660" name="Oval 187"/>
          <p:cNvSpPr>
            <a:spLocks noChangeArrowheads="1"/>
          </p:cNvSpPr>
          <p:nvPr/>
        </p:nvSpPr>
        <p:spPr bwMode="auto">
          <a:xfrm>
            <a:off x="3328988" y="2200275"/>
            <a:ext cx="69850" cy="134938"/>
          </a:xfrm>
          <a:prstGeom prst="ellipse">
            <a:avLst/>
          </a:prstGeom>
          <a:noFill/>
          <a:ln w="18970">
            <a:solidFill>
              <a:srgbClr val="000000"/>
            </a:solidFill>
            <a:round/>
            <a:headEnd/>
            <a:tailEnd/>
          </a:ln>
        </p:spPr>
        <p:txBody>
          <a:bodyPr wrap="none" anchor="ctr"/>
          <a:lstStyle/>
          <a:p>
            <a:endParaRPr lang="en-US"/>
          </a:p>
        </p:txBody>
      </p:sp>
      <p:sp>
        <p:nvSpPr>
          <p:cNvPr id="20661" name="Oval 188"/>
          <p:cNvSpPr>
            <a:spLocks noChangeArrowheads="1"/>
          </p:cNvSpPr>
          <p:nvPr/>
        </p:nvSpPr>
        <p:spPr bwMode="auto">
          <a:xfrm>
            <a:off x="3387725" y="2200275"/>
            <a:ext cx="68263" cy="134938"/>
          </a:xfrm>
          <a:prstGeom prst="ellipse">
            <a:avLst/>
          </a:prstGeom>
          <a:noFill/>
          <a:ln w="18970">
            <a:solidFill>
              <a:srgbClr val="000000"/>
            </a:solidFill>
            <a:round/>
            <a:headEnd/>
            <a:tailEnd/>
          </a:ln>
        </p:spPr>
        <p:txBody>
          <a:bodyPr wrap="none" anchor="ctr"/>
          <a:lstStyle/>
          <a:p>
            <a:endParaRPr lang="en-US"/>
          </a:p>
        </p:txBody>
      </p:sp>
      <p:sp>
        <p:nvSpPr>
          <p:cNvPr id="20662" name="Oval 189"/>
          <p:cNvSpPr>
            <a:spLocks noChangeArrowheads="1"/>
          </p:cNvSpPr>
          <p:nvPr/>
        </p:nvSpPr>
        <p:spPr bwMode="auto">
          <a:xfrm>
            <a:off x="3598863" y="2200275"/>
            <a:ext cx="68262" cy="134938"/>
          </a:xfrm>
          <a:prstGeom prst="ellipse">
            <a:avLst/>
          </a:prstGeom>
          <a:noFill/>
          <a:ln w="18970">
            <a:solidFill>
              <a:srgbClr val="000000"/>
            </a:solidFill>
            <a:round/>
            <a:headEnd/>
            <a:tailEnd/>
          </a:ln>
        </p:spPr>
        <p:txBody>
          <a:bodyPr wrap="none" anchor="ctr"/>
          <a:lstStyle/>
          <a:p>
            <a:endParaRPr lang="en-US"/>
          </a:p>
        </p:txBody>
      </p:sp>
      <p:sp>
        <p:nvSpPr>
          <p:cNvPr id="20663" name="Oval 190"/>
          <p:cNvSpPr>
            <a:spLocks noChangeArrowheads="1"/>
          </p:cNvSpPr>
          <p:nvPr/>
        </p:nvSpPr>
        <p:spPr bwMode="auto">
          <a:xfrm>
            <a:off x="3657600" y="2200275"/>
            <a:ext cx="71438" cy="134938"/>
          </a:xfrm>
          <a:prstGeom prst="ellipse">
            <a:avLst/>
          </a:prstGeom>
          <a:noFill/>
          <a:ln w="18970">
            <a:solidFill>
              <a:srgbClr val="000000"/>
            </a:solidFill>
            <a:round/>
            <a:headEnd/>
            <a:tailEnd/>
          </a:ln>
        </p:spPr>
        <p:txBody>
          <a:bodyPr wrap="none" anchor="ctr"/>
          <a:lstStyle/>
          <a:p>
            <a:endParaRPr lang="en-US"/>
          </a:p>
        </p:txBody>
      </p:sp>
      <p:sp>
        <p:nvSpPr>
          <p:cNvPr id="20664" name="Freeform 191"/>
          <p:cNvSpPr>
            <a:spLocks/>
          </p:cNvSpPr>
          <p:nvPr/>
        </p:nvSpPr>
        <p:spPr bwMode="auto">
          <a:xfrm>
            <a:off x="3317875" y="2244725"/>
            <a:ext cx="430213" cy="139700"/>
          </a:xfrm>
          <a:custGeom>
            <a:avLst/>
            <a:gdLst>
              <a:gd name="T0" fmla="*/ 0 w 298"/>
              <a:gd name="T1" fmla="*/ 0 h 100"/>
              <a:gd name="T2" fmla="*/ 0 w 298"/>
              <a:gd name="T3" fmla="*/ 2147483647 h 100"/>
              <a:gd name="T4" fmla="*/ 2147483647 w 298"/>
              <a:gd name="T5" fmla="*/ 2147483647 h 100"/>
              <a:gd name="T6" fmla="*/ 2147483647 w 298"/>
              <a:gd name="T7" fmla="*/ 0 h 100"/>
              <a:gd name="T8" fmla="*/ 0 w 298"/>
              <a:gd name="T9" fmla="*/ 0 h 100"/>
              <a:gd name="T10" fmla="*/ 0 60000 65536"/>
              <a:gd name="T11" fmla="*/ 0 60000 65536"/>
              <a:gd name="T12" fmla="*/ 0 60000 65536"/>
              <a:gd name="T13" fmla="*/ 0 60000 65536"/>
              <a:gd name="T14" fmla="*/ 0 60000 65536"/>
              <a:gd name="T15" fmla="*/ 0 w 298"/>
              <a:gd name="T16" fmla="*/ 0 h 100"/>
              <a:gd name="T17" fmla="*/ 298 w 298"/>
              <a:gd name="T18" fmla="*/ 100 h 100"/>
            </a:gdLst>
            <a:ahLst/>
            <a:cxnLst>
              <a:cxn ang="T10">
                <a:pos x="T0" y="T1"/>
              </a:cxn>
              <a:cxn ang="T11">
                <a:pos x="T2" y="T3"/>
              </a:cxn>
              <a:cxn ang="T12">
                <a:pos x="T4" y="T5"/>
              </a:cxn>
              <a:cxn ang="T13">
                <a:pos x="T6" y="T7"/>
              </a:cxn>
              <a:cxn ang="T14">
                <a:pos x="T8" y="T9"/>
              </a:cxn>
            </a:cxnLst>
            <a:rect l="T15" t="T16" r="T17" b="T18"/>
            <a:pathLst>
              <a:path w="298" h="100">
                <a:moveTo>
                  <a:pt x="0" y="0"/>
                </a:moveTo>
                <a:lnTo>
                  <a:pt x="0" y="99"/>
                </a:lnTo>
                <a:lnTo>
                  <a:pt x="297" y="99"/>
                </a:lnTo>
                <a:lnTo>
                  <a:pt x="297"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665" name="AutoShape 192"/>
          <p:cNvSpPr>
            <a:spLocks noChangeArrowheads="1"/>
          </p:cNvSpPr>
          <p:nvPr/>
        </p:nvSpPr>
        <p:spPr bwMode="auto">
          <a:xfrm flipV="1">
            <a:off x="3314700" y="2333625"/>
            <a:ext cx="52388"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666" name="Line 193"/>
          <p:cNvSpPr>
            <a:spLocks noChangeShapeType="1"/>
          </p:cNvSpPr>
          <p:nvPr/>
        </p:nvSpPr>
        <p:spPr bwMode="auto">
          <a:xfrm>
            <a:off x="3341688" y="2424113"/>
            <a:ext cx="0" cy="66675"/>
          </a:xfrm>
          <a:prstGeom prst="line">
            <a:avLst/>
          </a:prstGeom>
          <a:noFill/>
          <a:ln w="18970">
            <a:solidFill>
              <a:srgbClr val="000000"/>
            </a:solidFill>
            <a:round/>
            <a:headEnd/>
            <a:tailEnd/>
          </a:ln>
        </p:spPr>
        <p:txBody>
          <a:bodyPr wrap="none" anchor="ctr"/>
          <a:lstStyle/>
          <a:p>
            <a:endParaRPr lang="en-US"/>
          </a:p>
        </p:txBody>
      </p:sp>
      <p:sp>
        <p:nvSpPr>
          <p:cNvPr id="20667" name="Line 194"/>
          <p:cNvSpPr>
            <a:spLocks noChangeShapeType="1"/>
          </p:cNvSpPr>
          <p:nvPr/>
        </p:nvSpPr>
        <p:spPr bwMode="auto">
          <a:xfrm flipH="1">
            <a:off x="3295650" y="2498725"/>
            <a:ext cx="90488" cy="0"/>
          </a:xfrm>
          <a:prstGeom prst="line">
            <a:avLst/>
          </a:prstGeom>
          <a:noFill/>
          <a:ln w="18970">
            <a:solidFill>
              <a:srgbClr val="000000"/>
            </a:solidFill>
            <a:round/>
            <a:headEnd/>
            <a:tailEnd/>
          </a:ln>
        </p:spPr>
        <p:txBody>
          <a:bodyPr wrap="none" anchor="ctr"/>
          <a:lstStyle/>
          <a:p>
            <a:endParaRPr lang="en-US"/>
          </a:p>
        </p:txBody>
      </p:sp>
      <p:sp>
        <p:nvSpPr>
          <p:cNvPr id="20668" name="Line 195"/>
          <p:cNvSpPr>
            <a:spLocks noChangeShapeType="1"/>
          </p:cNvSpPr>
          <p:nvPr/>
        </p:nvSpPr>
        <p:spPr bwMode="auto">
          <a:xfrm flipH="1">
            <a:off x="3314700" y="2524125"/>
            <a:ext cx="53975" cy="0"/>
          </a:xfrm>
          <a:prstGeom prst="line">
            <a:avLst/>
          </a:prstGeom>
          <a:noFill/>
          <a:ln w="18970">
            <a:solidFill>
              <a:srgbClr val="000000"/>
            </a:solidFill>
            <a:round/>
            <a:headEnd/>
            <a:tailEnd/>
          </a:ln>
        </p:spPr>
        <p:txBody>
          <a:bodyPr wrap="none" anchor="ctr"/>
          <a:lstStyle/>
          <a:p>
            <a:endParaRPr lang="en-US"/>
          </a:p>
        </p:txBody>
      </p:sp>
      <p:sp>
        <p:nvSpPr>
          <p:cNvPr id="20669" name="Line 196"/>
          <p:cNvSpPr>
            <a:spLocks noChangeShapeType="1"/>
          </p:cNvSpPr>
          <p:nvPr/>
        </p:nvSpPr>
        <p:spPr bwMode="auto">
          <a:xfrm flipH="1">
            <a:off x="3328988" y="2544763"/>
            <a:ext cx="22225" cy="0"/>
          </a:xfrm>
          <a:prstGeom prst="line">
            <a:avLst/>
          </a:prstGeom>
          <a:noFill/>
          <a:ln w="18970">
            <a:solidFill>
              <a:srgbClr val="000000"/>
            </a:solidFill>
            <a:round/>
            <a:headEnd/>
            <a:tailEnd/>
          </a:ln>
        </p:spPr>
        <p:txBody>
          <a:bodyPr wrap="none" anchor="ctr"/>
          <a:lstStyle/>
          <a:p>
            <a:endParaRPr lang="en-US"/>
          </a:p>
        </p:txBody>
      </p:sp>
      <p:sp>
        <p:nvSpPr>
          <p:cNvPr id="20670" name="AutoShape 197"/>
          <p:cNvSpPr>
            <a:spLocks noChangeArrowheads="1"/>
          </p:cNvSpPr>
          <p:nvPr/>
        </p:nvSpPr>
        <p:spPr bwMode="auto">
          <a:xfrm flipV="1">
            <a:off x="3578225" y="2328863"/>
            <a:ext cx="49213"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671" name="Line 198"/>
          <p:cNvSpPr>
            <a:spLocks noChangeShapeType="1"/>
          </p:cNvSpPr>
          <p:nvPr/>
        </p:nvSpPr>
        <p:spPr bwMode="auto">
          <a:xfrm>
            <a:off x="3602038" y="2425700"/>
            <a:ext cx="0" cy="60325"/>
          </a:xfrm>
          <a:prstGeom prst="line">
            <a:avLst/>
          </a:prstGeom>
          <a:noFill/>
          <a:ln w="18970">
            <a:solidFill>
              <a:srgbClr val="000000"/>
            </a:solidFill>
            <a:round/>
            <a:headEnd/>
            <a:tailEnd/>
          </a:ln>
        </p:spPr>
        <p:txBody>
          <a:bodyPr wrap="none" anchor="ctr"/>
          <a:lstStyle/>
          <a:p>
            <a:endParaRPr lang="en-US"/>
          </a:p>
        </p:txBody>
      </p:sp>
      <p:sp>
        <p:nvSpPr>
          <p:cNvPr id="20672" name="Line 199"/>
          <p:cNvSpPr>
            <a:spLocks noChangeShapeType="1"/>
          </p:cNvSpPr>
          <p:nvPr/>
        </p:nvSpPr>
        <p:spPr bwMode="auto">
          <a:xfrm flipH="1">
            <a:off x="3557588" y="2493963"/>
            <a:ext cx="90487" cy="0"/>
          </a:xfrm>
          <a:prstGeom prst="line">
            <a:avLst/>
          </a:prstGeom>
          <a:noFill/>
          <a:ln w="18970">
            <a:solidFill>
              <a:srgbClr val="000000"/>
            </a:solidFill>
            <a:round/>
            <a:headEnd/>
            <a:tailEnd/>
          </a:ln>
        </p:spPr>
        <p:txBody>
          <a:bodyPr wrap="none" anchor="ctr"/>
          <a:lstStyle/>
          <a:p>
            <a:endParaRPr lang="en-US"/>
          </a:p>
        </p:txBody>
      </p:sp>
      <p:sp>
        <p:nvSpPr>
          <p:cNvPr id="20673" name="Line 200"/>
          <p:cNvSpPr>
            <a:spLocks noChangeShapeType="1"/>
          </p:cNvSpPr>
          <p:nvPr/>
        </p:nvSpPr>
        <p:spPr bwMode="auto">
          <a:xfrm flipH="1">
            <a:off x="3578225" y="2519363"/>
            <a:ext cx="52388" cy="0"/>
          </a:xfrm>
          <a:prstGeom prst="line">
            <a:avLst/>
          </a:prstGeom>
          <a:noFill/>
          <a:ln w="18970">
            <a:solidFill>
              <a:srgbClr val="000000"/>
            </a:solidFill>
            <a:round/>
            <a:headEnd/>
            <a:tailEnd/>
          </a:ln>
        </p:spPr>
        <p:txBody>
          <a:bodyPr wrap="none" anchor="ctr"/>
          <a:lstStyle/>
          <a:p>
            <a:endParaRPr lang="en-US"/>
          </a:p>
        </p:txBody>
      </p:sp>
      <p:sp>
        <p:nvSpPr>
          <p:cNvPr id="20674" name="Line 201"/>
          <p:cNvSpPr>
            <a:spLocks noChangeShapeType="1"/>
          </p:cNvSpPr>
          <p:nvPr/>
        </p:nvSpPr>
        <p:spPr bwMode="auto">
          <a:xfrm flipH="1">
            <a:off x="3590925" y="2549525"/>
            <a:ext cx="23813" cy="0"/>
          </a:xfrm>
          <a:prstGeom prst="line">
            <a:avLst/>
          </a:prstGeom>
          <a:noFill/>
          <a:ln w="18970">
            <a:solidFill>
              <a:srgbClr val="000000"/>
            </a:solidFill>
            <a:round/>
            <a:headEnd/>
            <a:tailEnd/>
          </a:ln>
        </p:spPr>
        <p:txBody>
          <a:bodyPr wrap="none" anchor="ctr"/>
          <a:lstStyle/>
          <a:p>
            <a:endParaRPr lang="en-US"/>
          </a:p>
        </p:txBody>
      </p:sp>
      <p:sp>
        <p:nvSpPr>
          <p:cNvPr id="20675" name="Line 202"/>
          <p:cNvSpPr>
            <a:spLocks noChangeShapeType="1"/>
          </p:cNvSpPr>
          <p:nvPr/>
        </p:nvSpPr>
        <p:spPr bwMode="auto">
          <a:xfrm>
            <a:off x="3662363" y="2246313"/>
            <a:ext cx="0" cy="461962"/>
          </a:xfrm>
          <a:prstGeom prst="line">
            <a:avLst/>
          </a:prstGeom>
          <a:noFill/>
          <a:ln w="28448">
            <a:solidFill>
              <a:srgbClr val="4F4F4F"/>
            </a:solidFill>
            <a:round/>
            <a:headEnd/>
            <a:tailEnd/>
          </a:ln>
        </p:spPr>
        <p:txBody>
          <a:bodyPr wrap="none" anchor="ctr"/>
          <a:lstStyle/>
          <a:p>
            <a:endParaRPr lang="en-US"/>
          </a:p>
        </p:txBody>
      </p:sp>
      <p:sp>
        <p:nvSpPr>
          <p:cNvPr id="20676" name="Line 203"/>
          <p:cNvSpPr>
            <a:spLocks noChangeShapeType="1"/>
          </p:cNvSpPr>
          <p:nvPr/>
        </p:nvSpPr>
        <p:spPr bwMode="auto">
          <a:xfrm>
            <a:off x="3525838" y="1911350"/>
            <a:ext cx="0" cy="244475"/>
          </a:xfrm>
          <a:prstGeom prst="line">
            <a:avLst/>
          </a:prstGeom>
          <a:noFill/>
          <a:ln w="28448">
            <a:solidFill>
              <a:srgbClr val="000000"/>
            </a:solidFill>
            <a:round/>
            <a:headEnd/>
            <a:tailEnd/>
          </a:ln>
        </p:spPr>
        <p:txBody>
          <a:bodyPr wrap="none" anchor="ctr"/>
          <a:lstStyle/>
          <a:p>
            <a:endParaRPr lang="en-US"/>
          </a:p>
        </p:txBody>
      </p:sp>
      <p:sp>
        <p:nvSpPr>
          <p:cNvPr id="20677" name="Oval 204"/>
          <p:cNvSpPr>
            <a:spLocks noChangeArrowheads="1"/>
          </p:cNvSpPr>
          <p:nvPr/>
        </p:nvSpPr>
        <p:spPr bwMode="auto">
          <a:xfrm>
            <a:off x="3509963" y="1895475"/>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678" name="AutoShape 205"/>
          <p:cNvSpPr>
            <a:spLocks noChangeArrowheads="1"/>
          </p:cNvSpPr>
          <p:nvPr/>
        </p:nvSpPr>
        <p:spPr bwMode="auto">
          <a:xfrm flipV="1">
            <a:off x="4265613" y="1073150"/>
            <a:ext cx="249237" cy="80963"/>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679" name="AutoShape 206"/>
          <p:cNvSpPr>
            <a:spLocks noChangeArrowheads="1"/>
          </p:cNvSpPr>
          <p:nvPr/>
        </p:nvSpPr>
        <p:spPr bwMode="auto">
          <a:xfrm flipV="1">
            <a:off x="4270375" y="895350"/>
            <a:ext cx="249238"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nvGrpSpPr>
          <p:cNvPr id="20680" name="Group 207"/>
          <p:cNvGrpSpPr>
            <a:grpSpLocks/>
          </p:cNvGrpSpPr>
          <p:nvPr/>
        </p:nvGrpSpPr>
        <p:grpSpPr bwMode="auto">
          <a:xfrm>
            <a:off x="4262438" y="1246188"/>
            <a:ext cx="301625" cy="82550"/>
            <a:chOff x="2953" y="890"/>
            <a:chExt cx="210" cy="59"/>
          </a:xfrm>
        </p:grpSpPr>
        <p:sp>
          <p:nvSpPr>
            <p:cNvPr id="20946" name="AutoShape 208"/>
            <p:cNvSpPr>
              <a:spLocks noChangeArrowheads="1"/>
            </p:cNvSpPr>
            <p:nvPr/>
          </p:nvSpPr>
          <p:spPr bwMode="auto">
            <a:xfrm flipV="1">
              <a:off x="2953" y="890"/>
              <a:ext cx="173" cy="59"/>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947" name="Line 209"/>
            <p:cNvSpPr>
              <a:spLocks noChangeShapeType="1"/>
            </p:cNvSpPr>
            <p:nvPr/>
          </p:nvSpPr>
          <p:spPr bwMode="auto">
            <a:xfrm>
              <a:off x="3124" y="920"/>
              <a:ext cx="20" cy="0"/>
            </a:xfrm>
            <a:prstGeom prst="line">
              <a:avLst/>
            </a:prstGeom>
            <a:noFill/>
            <a:ln w="18970">
              <a:solidFill>
                <a:srgbClr val="000000"/>
              </a:solidFill>
              <a:round/>
              <a:headEnd/>
              <a:tailEnd/>
            </a:ln>
          </p:spPr>
          <p:txBody>
            <a:bodyPr wrap="none" anchor="ctr"/>
            <a:lstStyle/>
            <a:p>
              <a:endParaRPr lang="en-US"/>
            </a:p>
          </p:txBody>
        </p:sp>
        <p:sp>
          <p:nvSpPr>
            <p:cNvPr id="20948" name="AutoShape 210"/>
            <p:cNvSpPr>
              <a:spLocks noChangeArrowheads="1"/>
            </p:cNvSpPr>
            <p:nvPr/>
          </p:nvSpPr>
          <p:spPr bwMode="auto">
            <a:xfrm flipV="1">
              <a:off x="3144" y="897"/>
              <a:ext cx="19" cy="46"/>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grpSp>
      <p:sp>
        <p:nvSpPr>
          <p:cNvPr id="20681" name="Text Box 211"/>
          <p:cNvSpPr txBox="1">
            <a:spLocks noChangeArrowheads="1"/>
          </p:cNvSpPr>
          <p:nvPr/>
        </p:nvSpPr>
        <p:spPr bwMode="auto">
          <a:xfrm>
            <a:off x="2709863" y="688975"/>
            <a:ext cx="1039812" cy="2016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230 KV BUS 2</a:t>
            </a:r>
            <a:endParaRPr lang="en-US" sz="900">
              <a:latin typeface="Albertus" pitchFamily="34" charset="0"/>
            </a:endParaRPr>
          </a:p>
        </p:txBody>
      </p:sp>
      <p:sp>
        <p:nvSpPr>
          <p:cNvPr id="20682" name="Text Box 212"/>
          <p:cNvSpPr txBox="1">
            <a:spLocks noChangeArrowheads="1"/>
          </p:cNvSpPr>
          <p:nvPr/>
        </p:nvSpPr>
        <p:spPr bwMode="auto">
          <a:xfrm>
            <a:off x="2701925" y="1249363"/>
            <a:ext cx="1112838" cy="207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230 KV BUS 1</a:t>
            </a:r>
            <a:endParaRPr lang="en-US" sz="900">
              <a:latin typeface="Albertus" pitchFamily="34" charset="0"/>
            </a:endParaRPr>
          </a:p>
        </p:txBody>
      </p:sp>
      <p:sp>
        <p:nvSpPr>
          <p:cNvPr id="20683" name="Line 213"/>
          <p:cNvSpPr>
            <a:spLocks noChangeShapeType="1"/>
          </p:cNvSpPr>
          <p:nvPr/>
        </p:nvSpPr>
        <p:spPr bwMode="auto">
          <a:xfrm>
            <a:off x="4791075" y="1682750"/>
            <a:ext cx="184150" cy="0"/>
          </a:xfrm>
          <a:prstGeom prst="line">
            <a:avLst/>
          </a:prstGeom>
          <a:noFill/>
          <a:ln w="18970">
            <a:solidFill>
              <a:srgbClr val="000000"/>
            </a:solidFill>
            <a:round/>
            <a:headEnd/>
            <a:tailEnd/>
          </a:ln>
        </p:spPr>
        <p:txBody>
          <a:bodyPr wrap="none" anchor="ctr"/>
          <a:lstStyle/>
          <a:p>
            <a:endParaRPr lang="en-US"/>
          </a:p>
        </p:txBody>
      </p:sp>
      <p:sp>
        <p:nvSpPr>
          <p:cNvPr id="20684" name="Text Box 214"/>
          <p:cNvSpPr txBox="1">
            <a:spLocks noChangeArrowheads="1"/>
          </p:cNvSpPr>
          <p:nvPr/>
        </p:nvSpPr>
        <p:spPr bwMode="auto">
          <a:xfrm>
            <a:off x="4686300" y="2894013"/>
            <a:ext cx="280988" cy="1127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A4211</a:t>
            </a:r>
            <a:endParaRPr lang="en-US" sz="500">
              <a:latin typeface="Times New Roman" pitchFamily="18" charset="0"/>
            </a:endParaRPr>
          </a:p>
        </p:txBody>
      </p:sp>
      <p:sp>
        <p:nvSpPr>
          <p:cNvPr id="20685" name="Text Box 215"/>
          <p:cNvSpPr txBox="1">
            <a:spLocks noChangeArrowheads="1"/>
          </p:cNvSpPr>
          <p:nvPr/>
        </p:nvSpPr>
        <p:spPr bwMode="auto">
          <a:xfrm>
            <a:off x="5294313" y="2897188"/>
            <a:ext cx="241300" cy="1000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A4213</a:t>
            </a:r>
            <a:endParaRPr lang="en-US" sz="2200">
              <a:latin typeface="Times New Roman" pitchFamily="18" charset="0"/>
            </a:endParaRPr>
          </a:p>
        </p:txBody>
      </p:sp>
      <p:sp>
        <p:nvSpPr>
          <p:cNvPr id="20686" name="Oval 216"/>
          <p:cNvSpPr>
            <a:spLocks noChangeArrowheads="1"/>
          </p:cNvSpPr>
          <p:nvPr/>
        </p:nvSpPr>
        <p:spPr bwMode="auto">
          <a:xfrm>
            <a:off x="4665663" y="2038350"/>
            <a:ext cx="69850" cy="134938"/>
          </a:xfrm>
          <a:prstGeom prst="ellipse">
            <a:avLst/>
          </a:prstGeom>
          <a:noFill/>
          <a:ln w="18970">
            <a:solidFill>
              <a:srgbClr val="000000"/>
            </a:solidFill>
            <a:round/>
            <a:headEnd/>
            <a:tailEnd/>
          </a:ln>
        </p:spPr>
        <p:txBody>
          <a:bodyPr wrap="none" anchor="ctr"/>
          <a:lstStyle/>
          <a:p>
            <a:endParaRPr lang="en-US"/>
          </a:p>
        </p:txBody>
      </p:sp>
      <p:sp>
        <p:nvSpPr>
          <p:cNvPr id="20687" name="Oval 217"/>
          <p:cNvSpPr>
            <a:spLocks noChangeArrowheads="1"/>
          </p:cNvSpPr>
          <p:nvPr/>
        </p:nvSpPr>
        <p:spPr bwMode="auto">
          <a:xfrm>
            <a:off x="4722813" y="2038350"/>
            <a:ext cx="68262" cy="134938"/>
          </a:xfrm>
          <a:prstGeom prst="ellipse">
            <a:avLst/>
          </a:prstGeom>
          <a:noFill/>
          <a:ln w="18970">
            <a:solidFill>
              <a:srgbClr val="000000"/>
            </a:solidFill>
            <a:round/>
            <a:headEnd/>
            <a:tailEnd/>
          </a:ln>
        </p:spPr>
        <p:txBody>
          <a:bodyPr wrap="none" anchor="ctr"/>
          <a:lstStyle/>
          <a:p>
            <a:endParaRPr lang="en-US"/>
          </a:p>
        </p:txBody>
      </p:sp>
      <p:sp>
        <p:nvSpPr>
          <p:cNvPr id="20688" name="Oval 218"/>
          <p:cNvSpPr>
            <a:spLocks noChangeArrowheads="1"/>
          </p:cNvSpPr>
          <p:nvPr/>
        </p:nvSpPr>
        <p:spPr bwMode="auto">
          <a:xfrm>
            <a:off x="4787900" y="2038350"/>
            <a:ext cx="69850" cy="134938"/>
          </a:xfrm>
          <a:prstGeom prst="ellipse">
            <a:avLst/>
          </a:prstGeom>
          <a:noFill/>
          <a:ln w="18970">
            <a:solidFill>
              <a:srgbClr val="000000"/>
            </a:solidFill>
            <a:round/>
            <a:headEnd/>
            <a:tailEnd/>
          </a:ln>
        </p:spPr>
        <p:txBody>
          <a:bodyPr wrap="none" anchor="ctr"/>
          <a:lstStyle/>
          <a:p>
            <a:endParaRPr lang="en-US"/>
          </a:p>
        </p:txBody>
      </p:sp>
      <p:sp>
        <p:nvSpPr>
          <p:cNvPr id="20689" name="Oval 219"/>
          <p:cNvSpPr>
            <a:spLocks noChangeArrowheads="1"/>
          </p:cNvSpPr>
          <p:nvPr/>
        </p:nvSpPr>
        <p:spPr bwMode="auto">
          <a:xfrm>
            <a:off x="4848225" y="2038350"/>
            <a:ext cx="69850" cy="134938"/>
          </a:xfrm>
          <a:prstGeom prst="ellipse">
            <a:avLst/>
          </a:prstGeom>
          <a:noFill/>
          <a:ln w="18970">
            <a:solidFill>
              <a:srgbClr val="000000"/>
            </a:solidFill>
            <a:round/>
            <a:headEnd/>
            <a:tailEnd/>
          </a:ln>
        </p:spPr>
        <p:txBody>
          <a:bodyPr wrap="none" anchor="ctr"/>
          <a:lstStyle/>
          <a:p>
            <a:endParaRPr lang="en-US"/>
          </a:p>
        </p:txBody>
      </p:sp>
      <p:sp>
        <p:nvSpPr>
          <p:cNvPr id="20690" name="Freeform 220"/>
          <p:cNvSpPr>
            <a:spLocks/>
          </p:cNvSpPr>
          <p:nvPr/>
        </p:nvSpPr>
        <p:spPr bwMode="auto">
          <a:xfrm>
            <a:off x="4656138" y="2028825"/>
            <a:ext cx="327025" cy="107950"/>
          </a:xfrm>
          <a:custGeom>
            <a:avLst/>
            <a:gdLst>
              <a:gd name="T0" fmla="*/ 2147483647 w 227"/>
              <a:gd name="T1" fmla="*/ 2147483647 h 77"/>
              <a:gd name="T2" fmla="*/ 2147483647 w 227"/>
              <a:gd name="T3" fmla="*/ 0 h 77"/>
              <a:gd name="T4" fmla="*/ 0 w 227"/>
              <a:gd name="T5" fmla="*/ 0 h 77"/>
              <a:gd name="T6" fmla="*/ 0 w 227"/>
              <a:gd name="T7" fmla="*/ 2147483647 h 77"/>
              <a:gd name="T8" fmla="*/ 2147483647 w 227"/>
              <a:gd name="T9" fmla="*/ 2147483647 h 77"/>
              <a:gd name="T10" fmla="*/ 0 60000 65536"/>
              <a:gd name="T11" fmla="*/ 0 60000 65536"/>
              <a:gd name="T12" fmla="*/ 0 60000 65536"/>
              <a:gd name="T13" fmla="*/ 0 60000 65536"/>
              <a:gd name="T14" fmla="*/ 0 60000 65536"/>
              <a:gd name="T15" fmla="*/ 0 w 227"/>
              <a:gd name="T16" fmla="*/ 0 h 77"/>
              <a:gd name="T17" fmla="*/ 227 w 227"/>
              <a:gd name="T18" fmla="*/ 77 h 77"/>
            </a:gdLst>
            <a:ahLst/>
            <a:cxnLst>
              <a:cxn ang="T10">
                <a:pos x="T0" y="T1"/>
              </a:cxn>
              <a:cxn ang="T11">
                <a:pos x="T2" y="T3"/>
              </a:cxn>
              <a:cxn ang="T12">
                <a:pos x="T4" y="T5"/>
              </a:cxn>
              <a:cxn ang="T13">
                <a:pos x="T6" y="T7"/>
              </a:cxn>
              <a:cxn ang="T14">
                <a:pos x="T8" y="T9"/>
              </a:cxn>
            </a:cxnLst>
            <a:rect l="T15" t="T16" r="T17" b="T18"/>
            <a:pathLst>
              <a:path w="227" h="77">
                <a:moveTo>
                  <a:pt x="226" y="76"/>
                </a:moveTo>
                <a:lnTo>
                  <a:pt x="226" y="0"/>
                </a:lnTo>
                <a:lnTo>
                  <a:pt x="0" y="0"/>
                </a:lnTo>
                <a:lnTo>
                  <a:pt x="0" y="76"/>
                </a:lnTo>
                <a:lnTo>
                  <a:pt x="226" y="76"/>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20691" name="Oval 221"/>
          <p:cNvSpPr>
            <a:spLocks noChangeArrowheads="1"/>
          </p:cNvSpPr>
          <p:nvPr/>
        </p:nvSpPr>
        <p:spPr bwMode="auto">
          <a:xfrm>
            <a:off x="4595813" y="2195513"/>
            <a:ext cx="68262" cy="134937"/>
          </a:xfrm>
          <a:prstGeom prst="ellipse">
            <a:avLst/>
          </a:prstGeom>
          <a:noFill/>
          <a:ln w="18970">
            <a:solidFill>
              <a:srgbClr val="000000"/>
            </a:solidFill>
            <a:round/>
            <a:headEnd/>
            <a:tailEnd/>
          </a:ln>
        </p:spPr>
        <p:txBody>
          <a:bodyPr wrap="none" anchor="ctr"/>
          <a:lstStyle/>
          <a:p>
            <a:endParaRPr lang="en-US"/>
          </a:p>
        </p:txBody>
      </p:sp>
      <p:sp>
        <p:nvSpPr>
          <p:cNvPr id="20692" name="Oval 222"/>
          <p:cNvSpPr>
            <a:spLocks noChangeArrowheads="1"/>
          </p:cNvSpPr>
          <p:nvPr/>
        </p:nvSpPr>
        <p:spPr bwMode="auto">
          <a:xfrm>
            <a:off x="4651375" y="2195513"/>
            <a:ext cx="71438" cy="134937"/>
          </a:xfrm>
          <a:prstGeom prst="ellipse">
            <a:avLst/>
          </a:prstGeom>
          <a:noFill/>
          <a:ln w="18970">
            <a:solidFill>
              <a:srgbClr val="000000"/>
            </a:solidFill>
            <a:round/>
            <a:headEnd/>
            <a:tailEnd/>
          </a:ln>
        </p:spPr>
        <p:txBody>
          <a:bodyPr wrap="none" anchor="ctr"/>
          <a:lstStyle/>
          <a:p>
            <a:endParaRPr lang="en-US"/>
          </a:p>
        </p:txBody>
      </p:sp>
      <p:sp>
        <p:nvSpPr>
          <p:cNvPr id="20693" name="Oval 223"/>
          <p:cNvSpPr>
            <a:spLocks noChangeArrowheads="1"/>
          </p:cNvSpPr>
          <p:nvPr/>
        </p:nvSpPr>
        <p:spPr bwMode="auto">
          <a:xfrm>
            <a:off x="4868863" y="2195513"/>
            <a:ext cx="69850" cy="134937"/>
          </a:xfrm>
          <a:prstGeom prst="ellipse">
            <a:avLst/>
          </a:prstGeom>
          <a:noFill/>
          <a:ln w="18970">
            <a:solidFill>
              <a:srgbClr val="000000"/>
            </a:solidFill>
            <a:round/>
            <a:headEnd/>
            <a:tailEnd/>
          </a:ln>
        </p:spPr>
        <p:txBody>
          <a:bodyPr wrap="none" anchor="ctr"/>
          <a:lstStyle/>
          <a:p>
            <a:endParaRPr lang="en-US"/>
          </a:p>
        </p:txBody>
      </p:sp>
      <p:sp>
        <p:nvSpPr>
          <p:cNvPr id="20694" name="Oval 224"/>
          <p:cNvSpPr>
            <a:spLocks noChangeArrowheads="1"/>
          </p:cNvSpPr>
          <p:nvPr/>
        </p:nvSpPr>
        <p:spPr bwMode="auto">
          <a:xfrm>
            <a:off x="4929188" y="2195513"/>
            <a:ext cx="69850" cy="134937"/>
          </a:xfrm>
          <a:prstGeom prst="ellipse">
            <a:avLst/>
          </a:prstGeom>
          <a:noFill/>
          <a:ln w="18970">
            <a:solidFill>
              <a:srgbClr val="000000"/>
            </a:solidFill>
            <a:round/>
            <a:headEnd/>
            <a:tailEnd/>
          </a:ln>
        </p:spPr>
        <p:txBody>
          <a:bodyPr wrap="none" anchor="ctr"/>
          <a:lstStyle/>
          <a:p>
            <a:endParaRPr lang="en-US"/>
          </a:p>
        </p:txBody>
      </p:sp>
      <p:sp>
        <p:nvSpPr>
          <p:cNvPr id="20695" name="Freeform 225"/>
          <p:cNvSpPr>
            <a:spLocks/>
          </p:cNvSpPr>
          <p:nvPr/>
        </p:nvSpPr>
        <p:spPr bwMode="auto">
          <a:xfrm>
            <a:off x="4592638" y="2238375"/>
            <a:ext cx="428625" cy="139700"/>
          </a:xfrm>
          <a:custGeom>
            <a:avLst/>
            <a:gdLst>
              <a:gd name="T0" fmla="*/ 0 w 297"/>
              <a:gd name="T1" fmla="*/ 0 h 100"/>
              <a:gd name="T2" fmla="*/ 0 w 297"/>
              <a:gd name="T3" fmla="*/ 2147483647 h 100"/>
              <a:gd name="T4" fmla="*/ 2147483647 w 297"/>
              <a:gd name="T5" fmla="*/ 2147483647 h 100"/>
              <a:gd name="T6" fmla="*/ 2147483647 w 297"/>
              <a:gd name="T7" fmla="*/ 0 h 100"/>
              <a:gd name="T8" fmla="*/ 0 w 297"/>
              <a:gd name="T9" fmla="*/ 0 h 100"/>
              <a:gd name="T10" fmla="*/ 0 60000 65536"/>
              <a:gd name="T11" fmla="*/ 0 60000 65536"/>
              <a:gd name="T12" fmla="*/ 0 60000 65536"/>
              <a:gd name="T13" fmla="*/ 0 60000 65536"/>
              <a:gd name="T14" fmla="*/ 0 60000 65536"/>
              <a:gd name="T15" fmla="*/ 0 w 297"/>
              <a:gd name="T16" fmla="*/ 0 h 100"/>
              <a:gd name="T17" fmla="*/ 297 w 297"/>
              <a:gd name="T18" fmla="*/ 100 h 100"/>
            </a:gdLst>
            <a:ahLst/>
            <a:cxnLst>
              <a:cxn ang="T10">
                <a:pos x="T0" y="T1"/>
              </a:cxn>
              <a:cxn ang="T11">
                <a:pos x="T2" y="T3"/>
              </a:cxn>
              <a:cxn ang="T12">
                <a:pos x="T4" y="T5"/>
              </a:cxn>
              <a:cxn ang="T13">
                <a:pos x="T6" y="T7"/>
              </a:cxn>
              <a:cxn ang="T14">
                <a:pos x="T8" y="T9"/>
              </a:cxn>
            </a:cxnLst>
            <a:rect l="T15" t="T16" r="T17" b="T18"/>
            <a:pathLst>
              <a:path w="297" h="100">
                <a:moveTo>
                  <a:pt x="0" y="0"/>
                </a:moveTo>
                <a:lnTo>
                  <a:pt x="0" y="99"/>
                </a:lnTo>
                <a:lnTo>
                  <a:pt x="296" y="99"/>
                </a:lnTo>
                <a:lnTo>
                  <a:pt x="296" y="0"/>
                </a:lnTo>
                <a:lnTo>
                  <a:pt x="0" y="0"/>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696" name="AutoShape 226"/>
          <p:cNvSpPr>
            <a:spLocks noChangeArrowheads="1"/>
          </p:cNvSpPr>
          <p:nvPr/>
        </p:nvSpPr>
        <p:spPr bwMode="auto">
          <a:xfrm flipV="1">
            <a:off x="4579938" y="2320925"/>
            <a:ext cx="52387"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697" name="Line 227"/>
          <p:cNvSpPr>
            <a:spLocks noChangeShapeType="1"/>
          </p:cNvSpPr>
          <p:nvPr/>
        </p:nvSpPr>
        <p:spPr bwMode="auto">
          <a:xfrm>
            <a:off x="4605338" y="2420938"/>
            <a:ext cx="0" cy="63500"/>
          </a:xfrm>
          <a:prstGeom prst="line">
            <a:avLst/>
          </a:prstGeom>
          <a:noFill/>
          <a:ln w="18970">
            <a:solidFill>
              <a:srgbClr val="000000"/>
            </a:solidFill>
            <a:round/>
            <a:headEnd/>
            <a:tailEnd/>
          </a:ln>
        </p:spPr>
        <p:txBody>
          <a:bodyPr wrap="none" anchor="ctr"/>
          <a:lstStyle/>
          <a:p>
            <a:endParaRPr lang="en-US"/>
          </a:p>
        </p:txBody>
      </p:sp>
      <p:sp>
        <p:nvSpPr>
          <p:cNvPr id="20698" name="Line 228"/>
          <p:cNvSpPr>
            <a:spLocks noChangeShapeType="1"/>
          </p:cNvSpPr>
          <p:nvPr/>
        </p:nvSpPr>
        <p:spPr bwMode="auto">
          <a:xfrm flipH="1">
            <a:off x="4562475" y="2493963"/>
            <a:ext cx="88900" cy="0"/>
          </a:xfrm>
          <a:prstGeom prst="line">
            <a:avLst/>
          </a:prstGeom>
          <a:noFill/>
          <a:ln w="18970">
            <a:solidFill>
              <a:srgbClr val="000000"/>
            </a:solidFill>
            <a:round/>
            <a:headEnd/>
            <a:tailEnd/>
          </a:ln>
        </p:spPr>
        <p:txBody>
          <a:bodyPr wrap="none" anchor="ctr"/>
          <a:lstStyle/>
          <a:p>
            <a:endParaRPr lang="en-US"/>
          </a:p>
        </p:txBody>
      </p:sp>
      <p:sp>
        <p:nvSpPr>
          <p:cNvPr id="20699" name="Line 229"/>
          <p:cNvSpPr>
            <a:spLocks noChangeShapeType="1"/>
          </p:cNvSpPr>
          <p:nvPr/>
        </p:nvSpPr>
        <p:spPr bwMode="auto">
          <a:xfrm flipH="1">
            <a:off x="4579938" y="2517775"/>
            <a:ext cx="53975" cy="0"/>
          </a:xfrm>
          <a:prstGeom prst="line">
            <a:avLst/>
          </a:prstGeom>
          <a:noFill/>
          <a:ln w="18970">
            <a:solidFill>
              <a:srgbClr val="000000"/>
            </a:solidFill>
            <a:round/>
            <a:headEnd/>
            <a:tailEnd/>
          </a:ln>
        </p:spPr>
        <p:txBody>
          <a:bodyPr wrap="none" anchor="ctr"/>
          <a:lstStyle/>
          <a:p>
            <a:endParaRPr lang="en-US"/>
          </a:p>
        </p:txBody>
      </p:sp>
      <p:sp>
        <p:nvSpPr>
          <p:cNvPr id="20700" name="Line 230"/>
          <p:cNvSpPr>
            <a:spLocks noChangeShapeType="1"/>
          </p:cNvSpPr>
          <p:nvPr/>
        </p:nvSpPr>
        <p:spPr bwMode="auto">
          <a:xfrm flipH="1">
            <a:off x="4595813" y="2547938"/>
            <a:ext cx="20637" cy="0"/>
          </a:xfrm>
          <a:prstGeom prst="line">
            <a:avLst/>
          </a:prstGeom>
          <a:noFill/>
          <a:ln w="18970">
            <a:solidFill>
              <a:srgbClr val="000000"/>
            </a:solidFill>
            <a:round/>
            <a:headEnd/>
            <a:tailEnd/>
          </a:ln>
        </p:spPr>
        <p:txBody>
          <a:bodyPr wrap="none" anchor="ctr"/>
          <a:lstStyle/>
          <a:p>
            <a:endParaRPr lang="en-US"/>
          </a:p>
        </p:txBody>
      </p:sp>
      <p:sp>
        <p:nvSpPr>
          <p:cNvPr id="20701" name="AutoShape 231"/>
          <p:cNvSpPr>
            <a:spLocks noChangeArrowheads="1"/>
          </p:cNvSpPr>
          <p:nvPr/>
        </p:nvSpPr>
        <p:spPr bwMode="auto">
          <a:xfrm flipV="1">
            <a:off x="4849813" y="2325688"/>
            <a:ext cx="49212" cy="952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702" name="Line 232"/>
          <p:cNvSpPr>
            <a:spLocks noChangeShapeType="1"/>
          </p:cNvSpPr>
          <p:nvPr/>
        </p:nvSpPr>
        <p:spPr bwMode="auto">
          <a:xfrm>
            <a:off x="4873625" y="2238375"/>
            <a:ext cx="0" cy="80963"/>
          </a:xfrm>
          <a:prstGeom prst="line">
            <a:avLst/>
          </a:prstGeom>
          <a:noFill/>
          <a:ln w="18970">
            <a:solidFill>
              <a:srgbClr val="000000"/>
            </a:solidFill>
            <a:round/>
            <a:headEnd/>
            <a:tailEnd/>
          </a:ln>
        </p:spPr>
        <p:txBody>
          <a:bodyPr wrap="none" anchor="ctr"/>
          <a:lstStyle/>
          <a:p>
            <a:endParaRPr lang="en-US"/>
          </a:p>
        </p:txBody>
      </p:sp>
      <p:sp>
        <p:nvSpPr>
          <p:cNvPr id="20703" name="Line 233"/>
          <p:cNvSpPr>
            <a:spLocks noChangeShapeType="1"/>
          </p:cNvSpPr>
          <p:nvPr/>
        </p:nvSpPr>
        <p:spPr bwMode="auto">
          <a:xfrm>
            <a:off x="4872038" y="2416175"/>
            <a:ext cx="0" cy="66675"/>
          </a:xfrm>
          <a:prstGeom prst="line">
            <a:avLst/>
          </a:prstGeom>
          <a:noFill/>
          <a:ln w="18970">
            <a:solidFill>
              <a:srgbClr val="000000"/>
            </a:solidFill>
            <a:round/>
            <a:headEnd/>
            <a:tailEnd/>
          </a:ln>
        </p:spPr>
        <p:txBody>
          <a:bodyPr wrap="none" anchor="ctr"/>
          <a:lstStyle/>
          <a:p>
            <a:endParaRPr lang="en-US"/>
          </a:p>
        </p:txBody>
      </p:sp>
      <p:sp>
        <p:nvSpPr>
          <p:cNvPr id="20704" name="Line 234"/>
          <p:cNvSpPr>
            <a:spLocks noChangeShapeType="1"/>
          </p:cNvSpPr>
          <p:nvPr/>
        </p:nvSpPr>
        <p:spPr bwMode="auto">
          <a:xfrm flipH="1">
            <a:off x="4829175" y="2490788"/>
            <a:ext cx="88900" cy="0"/>
          </a:xfrm>
          <a:prstGeom prst="line">
            <a:avLst/>
          </a:prstGeom>
          <a:noFill/>
          <a:ln w="18970">
            <a:solidFill>
              <a:srgbClr val="000000"/>
            </a:solidFill>
            <a:round/>
            <a:headEnd/>
            <a:tailEnd/>
          </a:ln>
        </p:spPr>
        <p:txBody>
          <a:bodyPr wrap="none" anchor="ctr"/>
          <a:lstStyle/>
          <a:p>
            <a:endParaRPr lang="en-US"/>
          </a:p>
        </p:txBody>
      </p:sp>
      <p:sp>
        <p:nvSpPr>
          <p:cNvPr id="20705" name="Line 235"/>
          <p:cNvSpPr>
            <a:spLocks noChangeShapeType="1"/>
          </p:cNvSpPr>
          <p:nvPr/>
        </p:nvSpPr>
        <p:spPr bwMode="auto">
          <a:xfrm flipH="1">
            <a:off x="4849813" y="2514600"/>
            <a:ext cx="50800" cy="0"/>
          </a:xfrm>
          <a:prstGeom prst="line">
            <a:avLst/>
          </a:prstGeom>
          <a:noFill/>
          <a:ln w="18970">
            <a:solidFill>
              <a:srgbClr val="000000"/>
            </a:solidFill>
            <a:round/>
            <a:headEnd/>
            <a:tailEnd/>
          </a:ln>
        </p:spPr>
        <p:txBody>
          <a:bodyPr wrap="none" anchor="ctr"/>
          <a:lstStyle/>
          <a:p>
            <a:endParaRPr lang="en-US"/>
          </a:p>
        </p:txBody>
      </p:sp>
      <p:sp>
        <p:nvSpPr>
          <p:cNvPr id="20706" name="Line 236"/>
          <p:cNvSpPr>
            <a:spLocks noChangeShapeType="1"/>
          </p:cNvSpPr>
          <p:nvPr/>
        </p:nvSpPr>
        <p:spPr bwMode="auto">
          <a:xfrm flipH="1">
            <a:off x="4862513" y="2535238"/>
            <a:ext cx="22225" cy="0"/>
          </a:xfrm>
          <a:prstGeom prst="line">
            <a:avLst/>
          </a:prstGeom>
          <a:noFill/>
          <a:ln w="18970">
            <a:solidFill>
              <a:srgbClr val="000000"/>
            </a:solidFill>
            <a:round/>
            <a:headEnd/>
            <a:tailEnd/>
          </a:ln>
        </p:spPr>
        <p:txBody>
          <a:bodyPr wrap="none" anchor="ctr"/>
          <a:lstStyle/>
          <a:p>
            <a:endParaRPr lang="en-US"/>
          </a:p>
        </p:txBody>
      </p:sp>
      <p:sp>
        <p:nvSpPr>
          <p:cNvPr id="20707" name="Line 237"/>
          <p:cNvSpPr>
            <a:spLocks noChangeShapeType="1"/>
          </p:cNvSpPr>
          <p:nvPr/>
        </p:nvSpPr>
        <p:spPr bwMode="auto">
          <a:xfrm flipV="1">
            <a:off x="4543425" y="2092325"/>
            <a:ext cx="0" cy="88900"/>
          </a:xfrm>
          <a:prstGeom prst="line">
            <a:avLst/>
          </a:prstGeom>
          <a:noFill/>
          <a:ln w="18970">
            <a:solidFill>
              <a:srgbClr val="000000"/>
            </a:solidFill>
            <a:round/>
            <a:headEnd/>
            <a:tailEnd/>
          </a:ln>
        </p:spPr>
        <p:txBody>
          <a:bodyPr wrap="none" anchor="ctr"/>
          <a:lstStyle/>
          <a:p>
            <a:endParaRPr lang="en-US"/>
          </a:p>
        </p:txBody>
      </p:sp>
      <p:sp>
        <p:nvSpPr>
          <p:cNvPr id="20708" name="Line 238"/>
          <p:cNvSpPr>
            <a:spLocks noChangeShapeType="1"/>
          </p:cNvSpPr>
          <p:nvPr/>
        </p:nvSpPr>
        <p:spPr bwMode="auto">
          <a:xfrm flipV="1">
            <a:off x="4519613" y="2112963"/>
            <a:ext cx="0" cy="50800"/>
          </a:xfrm>
          <a:prstGeom prst="line">
            <a:avLst/>
          </a:prstGeom>
          <a:noFill/>
          <a:ln w="18970">
            <a:solidFill>
              <a:srgbClr val="000000"/>
            </a:solidFill>
            <a:round/>
            <a:headEnd/>
            <a:tailEnd/>
          </a:ln>
        </p:spPr>
        <p:txBody>
          <a:bodyPr wrap="none" anchor="ctr"/>
          <a:lstStyle/>
          <a:p>
            <a:endParaRPr lang="en-US"/>
          </a:p>
        </p:txBody>
      </p:sp>
      <p:sp>
        <p:nvSpPr>
          <p:cNvPr id="20709" name="Line 239"/>
          <p:cNvSpPr>
            <a:spLocks noChangeShapeType="1"/>
          </p:cNvSpPr>
          <p:nvPr/>
        </p:nvSpPr>
        <p:spPr bwMode="auto">
          <a:xfrm flipV="1">
            <a:off x="4494213" y="2125663"/>
            <a:ext cx="0" cy="22225"/>
          </a:xfrm>
          <a:prstGeom prst="line">
            <a:avLst/>
          </a:prstGeom>
          <a:noFill/>
          <a:ln w="18970">
            <a:solidFill>
              <a:srgbClr val="000000"/>
            </a:solidFill>
            <a:round/>
            <a:headEnd/>
            <a:tailEnd/>
          </a:ln>
        </p:spPr>
        <p:txBody>
          <a:bodyPr wrap="none" anchor="ctr"/>
          <a:lstStyle/>
          <a:p>
            <a:endParaRPr lang="en-US"/>
          </a:p>
        </p:txBody>
      </p:sp>
      <p:sp>
        <p:nvSpPr>
          <p:cNvPr id="20710" name="Line 240"/>
          <p:cNvSpPr>
            <a:spLocks noChangeShapeType="1"/>
          </p:cNvSpPr>
          <p:nvPr/>
        </p:nvSpPr>
        <p:spPr bwMode="auto">
          <a:xfrm flipH="1">
            <a:off x="4552950" y="2139950"/>
            <a:ext cx="106363" cy="0"/>
          </a:xfrm>
          <a:prstGeom prst="line">
            <a:avLst/>
          </a:prstGeom>
          <a:noFill/>
          <a:ln w="18970">
            <a:solidFill>
              <a:srgbClr val="000000"/>
            </a:solidFill>
            <a:round/>
            <a:headEnd/>
            <a:tailEnd/>
          </a:ln>
        </p:spPr>
        <p:txBody>
          <a:bodyPr wrap="none" anchor="ctr"/>
          <a:lstStyle/>
          <a:p>
            <a:endParaRPr lang="en-US"/>
          </a:p>
        </p:txBody>
      </p:sp>
      <p:sp>
        <p:nvSpPr>
          <p:cNvPr id="20711" name="Text Box 241"/>
          <p:cNvSpPr txBox="1">
            <a:spLocks noChangeArrowheads="1"/>
          </p:cNvSpPr>
          <p:nvPr/>
        </p:nvSpPr>
        <p:spPr bwMode="auto">
          <a:xfrm>
            <a:off x="4516438" y="1963738"/>
            <a:ext cx="757237" cy="1476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993300"/>
                </a:solidFill>
                <a:latin typeface="Albertus" pitchFamily="34" charset="0"/>
              </a:rPr>
              <a:t>RAT 1NXRA</a:t>
            </a:r>
            <a:endParaRPr lang="en-US" sz="900">
              <a:latin typeface="Albertus" pitchFamily="34" charset="0"/>
            </a:endParaRPr>
          </a:p>
        </p:txBody>
      </p:sp>
      <p:sp>
        <p:nvSpPr>
          <p:cNvPr id="20712" name="Freeform 242"/>
          <p:cNvSpPr>
            <a:spLocks noChangeArrowheads="1"/>
          </p:cNvSpPr>
          <p:nvPr/>
        </p:nvSpPr>
        <p:spPr bwMode="auto">
          <a:xfrm>
            <a:off x="4791075" y="1893888"/>
            <a:ext cx="190500" cy="3175"/>
          </a:xfrm>
          <a:custGeom>
            <a:avLst/>
            <a:gdLst>
              <a:gd name="T0" fmla="*/ 0 w 132"/>
              <a:gd name="T1" fmla="*/ 2147483647 h 2"/>
              <a:gd name="T2" fmla="*/ 2147483647 w 132"/>
              <a:gd name="T3" fmla="*/ 0 h 2"/>
              <a:gd name="T4" fmla="*/ 0 60000 65536"/>
              <a:gd name="T5" fmla="*/ 0 60000 65536"/>
              <a:gd name="T6" fmla="*/ 0 w 132"/>
              <a:gd name="T7" fmla="*/ 0 h 2"/>
              <a:gd name="T8" fmla="*/ 132 w 132"/>
              <a:gd name="T9" fmla="*/ 2 h 2"/>
            </a:gdLst>
            <a:ahLst/>
            <a:cxnLst>
              <a:cxn ang="T4">
                <a:pos x="T0" y="T1"/>
              </a:cxn>
              <a:cxn ang="T5">
                <a:pos x="T2" y="T3"/>
              </a:cxn>
            </a:cxnLst>
            <a:rect l="T6" t="T7" r="T8" b="T9"/>
            <a:pathLst>
              <a:path w="132" h="2">
                <a:moveTo>
                  <a:pt x="0" y="2"/>
                </a:moveTo>
                <a:lnTo>
                  <a:pt x="132" y="0"/>
                </a:lnTo>
              </a:path>
            </a:pathLst>
          </a:custGeom>
          <a:noFill/>
          <a:ln w="18970">
            <a:solidFill>
              <a:srgbClr val="000000"/>
            </a:solidFill>
            <a:round/>
            <a:headEnd/>
            <a:tailEnd/>
          </a:ln>
        </p:spPr>
        <p:txBody>
          <a:bodyPr wrap="none" anchor="ctr"/>
          <a:lstStyle/>
          <a:p>
            <a:endParaRPr lang="en-US"/>
          </a:p>
        </p:txBody>
      </p:sp>
      <p:sp>
        <p:nvSpPr>
          <p:cNvPr id="20713" name="Oval 243"/>
          <p:cNvSpPr>
            <a:spLocks noChangeArrowheads="1"/>
          </p:cNvSpPr>
          <p:nvPr/>
        </p:nvSpPr>
        <p:spPr bwMode="auto">
          <a:xfrm>
            <a:off x="4965700" y="1747838"/>
            <a:ext cx="23813"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14" name="Line 244"/>
          <p:cNvSpPr>
            <a:spLocks noChangeShapeType="1"/>
          </p:cNvSpPr>
          <p:nvPr/>
        </p:nvSpPr>
        <p:spPr bwMode="auto">
          <a:xfrm>
            <a:off x="4975225" y="1684338"/>
            <a:ext cx="0" cy="61912"/>
          </a:xfrm>
          <a:prstGeom prst="line">
            <a:avLst/>
          </a:prstGeom>
          <a:noFill/>
          <a:ln w="18970">
            <a:solidFill>
              <a:srgbClr val="000000"/>
            </a:solidFill>
            <a:round/>
            <a:headEnd/>
            <a:tailEnd/>
          </a:ln>
        </p:spPr>
        <p:txBody>
          <a:bodyPr wrap="none" anchor="ctr"/>
          <a:lstStyle/>
          <a:p>
            <a:endParaRPr lang="en-US"/>
          </a:p>
        </p:txBody>
      </p:sp>
      <p:sp>
        <p:nvSpPr>
          <p:cNvPr id="20715" name="Line 245"/>
          <p:cNvSpPr>
            <a:spLocks noChangeShapeType="1"/>
          </p:cNvSpPr>
          <p:nvPr/>
        </p:nvSpPr>
        <p:spPr bwMode="auto">
          <a:xfrm flipH="1">
            <a:off x="4976813" y="1768475"/>
            <a:ext cx="49212" cy="58738"/>
          </a:xfrm>
          <a:prstGeom prst="line">
            <a:avLst/>
          </a:prstGeom>
          <a:noFill/>
          <a:ln w="19050">
            <a:solidFill>
              <a:srgbClr val="000000"/>
            </a:solidFill>
            <a:round/>
            <a:headEnd/>
            <a:tailEnd/>
          </a:ln>
        </p:spPr>
        <p:txBody>
          <a:bodyPr wrap="none" anchor="ctr"/>
          <a:lstStyle/>
          <a:p>
            <a:endParaRPr lang="en-US"/>
          </a:p>
        </p:txBody>
      </p:sp>
      <p:sp>
        <p:nvSpPr>
          <p:cNvPr id="20716" name="Oval 246"/>
          <p:cNvSpPr>
            <a:spLocks noChangeArrowheads="1"/>
          </p:cNvSpPr>
          <p:nvPr/>
        </p:nvSpPr>
        <p:spPr bwMode="auto">
          <a:xfrm>
            <a:off x="4962525" y="1809750"/>
            <a:ext cx="22225" cy="23813"/>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17" name="Freeform 247"/>
          <p:cNvSpPr>
            <a:spLocks noChangeArrowheads="1"/>
          </p:cNvSpPr>
          <p:nvPr/>
        </p:nvSpPr>
        <p:spPr bwMode="auto">
          <a:xfrm>
            <a:off x="4976813" y="1839913"/>
            <a:ext cx="1587" cy="58737"/>
          </a:xfrm>
          <a:custGeom>
            <a:avLst/>
            <a:gdLst>
              <a:gd name="T0" fmla="*/ 2147483647 w 2"/>
              <a:gd name="T1" fmla="*/ 0 h 43"/>
              <a:gd name="T2" fmla="*/ 0 w 2"/>
              <a:gd name="T3" fmla="*/ 2147483647 h 43"/>
              <a:gd name="T4" fmla="*/ 0 60000 65536"/>
              <a:gd name="T5" fmla="*/ 0 60000 65536"/>
              <a:gd name="T6" fmla="*/ 0 w 2"/>
              <a:gd name="T7" fmla="*/ 0 h 43"/>
              <a:gd name="T8" fmla="*/ 2 w 2"/>
              <a:gd name="T9" fmla="*/ 43 h 43"/>
            </a:gdLst>
            <a:ahLst/>
            <a:cxnLst>
              <a:cxn ang="T4">
                <a:pos x="T0" y="T1"/>
              </a:cxn>
              <a:cxn ang="T5">
                <a:pos x="T2" y="T3"/>
              </a:cxn>
            </a:cxnLst>
            <a:rect l="T6" t="T7" r="T8" b="T9"/>
            <a:pathLst>
              <a:path w="2" h="43">
                <a:moveTo>
                  <a:pt x="2" y="0"/>
                </a:moveTo>
                <a:lnTo>
                  <a:pt x="0" y="43"/>
                </a:lnTo>
              </a:path>
            </a:pathLst>
          </a:custGeom>
          <a:noFill/>
          <a:ln w="18970">
            <a:solidFill>
              <a:srgbClr val="000000"/>
            </a:solidFill>
            <a:round/>
            <a:headEnd/>
            <a:tailEnd/>
          </a:ln>
        </p:spPr>
        <p:txBody>
          <a:bodyPr wrap="none" anchor="ctr"/>
          <a:lstStyle/>
          <a:p>
            <a:endParaRPr lang="en-US"/>
          </a:p>
        </p:txBody>
      </p:sp>
      <p:grpSp>
        <p:nvGrpSpPr>
          <p:cNvPr id="20718" name="Group 248"/>
          <p:cNvGrpSpPr>
            <a:grpSpLocks/>
          </p:cNvGrpSpPr>
          <p:nvPr/>
        </p:nvGrpSpPr>
        <p:grpSpPr bwMode="auto">
          <a:xfrm>
            <a:off x="4643438" y="1760538"/>
            <a:ext cx="161925" cy="66675"/>
            <a:chOff x="3218" y="1257"/>
            <a:chExt cx="112" cy="47"/>
          </a:xfrm>
        </p:grpSpPr>
        <p:sp>
          <p:nvSpPr>
            <p:cNvPr id="20944" name="Oval 249"/>
            <p:cNvSpPr>
              <a:spLocks noChangeArrowheads="1"/>
            </p:cNvSpPr>
            <p:nvPr/>
          </p:nvSpPr>
          <p:spPr bwMode="auto">
            <a:xfrm>
              <a:off x="3218" y="1257"/>
              <a:ext cx="47" cy="47"/>
            </a:xfrm>
            <a:prstGeom prst="ellipse">
              <a:avLst/>
            </a:prstGeom>
            <a:solidFill>
              <a:srgbClr val="FFFFFF"/>
            </a:solidFill>
            <a:ln w="19050">
              <a:solidFill>
                <a:srgbClr val="000000"/>
              </a:solidFill>
              <a:round/>
              <a:headEnd/>
              <a:tailEnd/>
            </a:ln>
          </p:spPr>
          <p:txBody>
            <a:bodyPr wrap="none" anchor="ctr"/>
            <a:lstStyle/>
            <a:p>
              <a:endParaRPr lang="en-US"/>
            </a:p>
          </p:txBody>
        </p:sp>
        <p:sp>
          <p:nvSpPr>
            <p:cNvPr id="20945" name="Freeform 250"/>
            <p:cNvSpPr>
              <a:spLocks noChangeArrowheads="1"/>
            </p:cNvSpPr>
            <p:nvPr/>
          </p:nvSpPr>
          <p:spPr bwMode="auto">
            <a:xfrm>
              <a:off x="3268" y="1278"/>
              <a:ext cx="62" cy="2"/>
            </a:xfrm>
            <a:custGeom>
              <a:avLst/>
              <a:gdLst>
                <a:gd name="T0" fmla="*/ 62 w 62"/>
                <a:gd name="T1" fmla="*/ 0 h 2"/>
                <a:gd name="T2" fmla="*/ 0 w 62"/>
                <a:gd name="T3" fmla="*/ 2 h 2"/>
                <a:gd name="T4" fmla="*/ 0 60000 65536"/>
                <a:gd name="T5" fmla="*/ 0 60000 65536"/>
                <a:gd name="T6" fmla="*/ 0 w 62"/>
                <a:gd name="T7" fmla="*/ 0 h 2"/>
                <a:gd name="T8" fmla="*/ 62 w 62"/>
                <a:gd name="T9" fmla="*/ 2 h 2"/>
              </a:gdLst>
              <a:ahLst/>
              <a:cxnLst>
                <a:cxn ang="T4">
                  <a:pos x="T0" y="T1"/>
                </a:cxn>
                <a:cxn ang="T5">
                  <a:pos x="T2" y="T3"/>
                </a:cxn>
              </a:cxnLst>
              <a:rect l="T6" t="T7" r="T8" b="T9"/>
              <a:pathLst>
                <a:path w="62" h="2">
                  <a:moveTo>
                    <a:pt x="62" y="0"/>
                  </a:moveTo>
                  <a:lnTo>
                    <a:pt x="0" y="2"/>
                  </a:lnTo>
                </a:path>
              </a:pathLst>
            </a:custGeom>
            <a:noFill/>
            <a:ln w="19050">
              <a:solidFill>
                <a:srgbClr val="000000"/>
              </a:solidFill>
              <a:round/>
              <a:headEnd/>
              <a:tailEnd/>
            </a:ln>
          </p:spPr>
          <p:txBody>
            <a:bodyPr wrap="none" anchor="ctr"/>
            <a:lstStyle/>
            <a:p>
              <a:endParaRPr lang="en-US"/>
            </a:p>
          </p:txBody>
        </p:sp>
      </p:grpSp>
      <p:sp>
        <p:nvSpPr>
          <p:cNvPr id="20719" name="Line 251"/>
          <p:cNvSpPr>
            <a:spLocks noChangeShapeType="1"/>
          </p:cNvSpPr>
          <p:nvPr/>
        </p:nvSpPr>
        <p:spPr bwMode="auto">
          <a:xfrm rot="19484344" flipH="1">
            <a:off x="4786313" y="1771650"/>
            <a:ext cx="38100" cy="49213"/>
          </a:xfrm>
          <a:prstGeom prst="line">
            <a:avLst/>
          </a:prstGeom>
          <a:noFill/>
          <a:ln w="19050">
            <a:solidFill>
              <a:srgbClr val="000000"/>
            </a:solidFill>
            <a:round/>
            <a:headEnd/>
            <a:tailEnd/>
          </a:ln>
        </p:spPr>
        <p:txBody>
          <a:bodyPr wrap="none" anchor="ctr"/>
          <a:lstStyle/>
          <a:p>
            <a:endParaRPr lang="en-US"/>
          </a:p>
        </p:txBody>
      </p:sp>
      <p:sp>
        <p:nvSpPr>
          <p:cNvPr id="20720" name="Oval 252"/>
          <p:cNvSpPr>
            <a:spLocks noChangeArrowheads="1"/>
          </p:cNvSpPr>
          <p:nvPr/>
        </p:nvSpPr>
        <p:spPr bwMode="auto">
          <a:xfrm>
            <a:off x="4776788" y="1749425"/>
            <a:ext cx="26987"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21" name="Freeform 253"/>
          <p:cNvSpPr>
            <a:spLocks noChangeArrowheads="1"/>
          </p:cNvSpPr>
          <p:nvPr/>
        </p:nvSpPr>
        <p:spPr bwMode="auto">
          <a:xfrm>
            <a:off x="4786313" y="1414463"/>
            <a:ext cx="1587" cy="350837"/>
          </a:xfrm>
          <a:custGeom>
            <a:avLst/>
            <a:gdLst>
              <a:gd name="T0" fmla="*/ 2147483647 w 2"/>
              <a:gd name="T1" fmla="*/ 0 h 250"/>
              <a:gd name="T2" fmla="*/ 0 w 2"/>
              <a:gd name="T3" fmla="*/ 2147483647 h 250"/>
              <a:gd name="T4" fmla="*/ 0 60000 65536"/>
              <a:gd name="T5" fmla="*/ 0 60000 65536"/>
              <a:gd name="T6" fmla="*/ 0 w 2"/>
              <a:gd name="T7" fmla="*/ 0 h 250"/>
              <a:gd name="T8" fmla="*/ 2 w 2"/>
              <a:gd name="T9" fmla="*/ 250 h 250"/>
            </a:gdLst>
            <a:ahLst/>
            <a:cxnLst>
              <a:cxn ang="T4">
                <a:pos x="T0" y="T1"/>
              </a:cxn>
              <a:cxn ang="T5">
                <a:pos x="T2" y="T3"/>
              </a:cxn>
            </a:cxnLst>
            <a:rect l="T6" t="T7" r="T8" b="T9"/>
            <a:pathLst>
              <a:path w="2" h="250">
                <a:moveTo>
                  <a:pt x="2" y="0"/>
                </a:moveTo>
                <a:lnTo>
                  <a:pt x="0" y="250"/>
                </a:lnTo>
              </a:path>
            </a:pathLst>
          </a:custGeom>
          <a:noFill/>
          <a:ln w="18970">
            <a:solidFill>
              <a:srgbClr val="000000"/>
            </a:solidFill>
            <a:round/>
            <a:headEnd/>
            <a:tailEnd/>
          </a:ln>
        </p:spPr>
        <p:txBody>
          <a:bodyPr wrap="none" anchor="ctr"/>
          <a:lstStyle/>
          <a:p>
            <a:endParaRPr lang="en-US"/>
          </a:p>
        </p:txBody>
      </p:sp>
      <p:sp>
        <p:nvSpPr>
          <p:cNvPr id="20722" name="Freeform 254"/>
          <p:cNvSpPr>
            <a:spLocks noChangeArrowheads="1"/>
          </p:cNvSpPr>
          <p:nvPr/>
        </p:nvSpPr>
        <p:spPr bwMode="auto">
          <a:xfrm>
            <a:off x="4786313" y="1833563"/>
            <a:ext cx="1587" cy="71437"/>
          </a:xfrm>
          <a:custGeom>
            <a:avLst/>
            <a:gdLst>
              <a:gd name="T0" fmla="*/ 2147483647 w 2"/>
              <a:gd name="T1" fmla="*/ 0 h 51"/>
              <a:gd name="T2" fmla="*/ 0 w 2"/>
              <a:gd name="T3" fmla="*/ 2147483647 h 51"/>
              <a:gd name="T4" fmla="*/ 0 60000 65536"/>
              <a:gd name="T5" fmla="*/ 0 60000 65536"/>
              <a:gd name="T6" fmla="*/ 0 w 2"/>
              <a:gd name="T7" fmla="*/ 0 h 51"/>
              <a:gd name="T8" fmla="*/ 2 w 2"/>
              <a:gd name="T9" fmla="*/ 51 h 51"/>
            </a:gdLst>
            <a:ahLst/>
            <a:cxnLst>
              <a:cxn ang="T4">
                <a:pos x="T0" y="T1"/>
              </a:cxn>
              <a:cxn ang="T5">
                <a:pos x="T2" y="T3"/>
              </a:cxn>
            </a:cxnLst>
            <a:rect l="T6" t="T7" r="T8" b="T9"/>
            <a:pathLst>
              <a:path w="2" h="51">
                <a:moveTo>
                  <a:pt x="2" y="0"/>
                </a:moveTo>
                <a:lnTo>
                  <a:pt x="0" y="51"/>
                </a:lnTo>
              </a:path>
            </a:pathLst>
          </a:custGeom>
          <a:noFill/>
          <a:ln w="18970">
            <a:solidFill>
              <a:srgbClr val="000000"/>
            </a:solidFill>
            <a:round/>
            <a:headEnd/>
            <a:tailEnd/>
          </a:ln>
        </p:spPr>
        <p:txBody>
          <a:bodyPr wrap="none" anchor="ctr"/>
          <a:lstStyle/>
          <a:p>
            <a:endParaRPr lang="en-US"/>
          </a:p>
        </p:txBody>
      </p:sp>
      <p:sp>
        <p:nvSpPr>
          <p:cNvPr id="20723" name="Oval 255"/>
          <p:cNvSpPr>
            <a:spLocks noChangeArrowheads="1"/>
          </p:cNvSpPr>
          <p:nvPr/>
        </p:nvSpPr>
        <p:spPr bwMode="auto">
          <a:xfrm>
            <a:off x="4772025" y="1882775"/>
            <a:ext cx="28575"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24" name="Oval 256"/>
          <p:cNvSpPr>
            <a:spLocks noChangeArrowheads="1"/>
          </p:cNvSpPr>
          <p:nvPr/>
        </p:nvSpPr>
        <p:spPr bwMode="auto">
          <a:xfrm>
            <a:off x="4775200" y="1671638"/>
            <a:ext cx="26988"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25" name="Freeform 257"/>
          <p:cNvSpPr>
            <a:spLocks noChangeArrowheads="1"/>
          </p:cNvSpPr>
          <p:nvPr/>
        </p:nvSpPr>
        <p:spPr bwMode="auto">
          <a:xfrm>
            <a:off x="4786313" y="1901825"/>
            <a:ext cx="1587" cy="238125"/>
          </a:xfrm>
          <a:custGeom>
            <a:avLst/>
            <a:gdLst>
              <a:gd name="T0" fmla="*/ 2147483647 w 2"/>
              <a:gd name="T1" fmla="*/ 0 h 170"/>
              <a:gd name="T2" fmla="*/ 0 w 2"/>
              <a:gd name="T3" fmla="*/ 2147483647 h 170"/>
              <a:gd name="T4" fmla="*/ 0 60000 65536"/>
              <a:gd name="T5" fmla="*/ 0 60000 65536"/>
              <a:gd name="T6" fmla="*/ 0 w 2"/>
              <a:gd name="T7" fmla="*/ 0 h 170"/>
              <a:gd name="T8" fmla="*/ 2 w 2"/>
              <a:gd name="T9" fmla="*/ 170 h 170"/>
            </a:gdLst>
            <a:ahLst/>
            <a:cxnLst>
              <a:cxn ang="T4">
                <a:pos x="T0" y="T1"/>
              </a:cxn>
              <a:cxn ang="T5">
                <a:pos x="T2" y="T3"/>
              </a:cxn>
            </a:cxnLst>
            <a:rect l="T6" t="T7" r="T8" b="T9"/>
            <a:pathLst>
              <a:path w="2" h="170">
                <a:moveTo>
                  <a:pt x="2" y="0"/>
                </a:moveTo>
                <a:lnTo>
                  <a:pt x="0" y="170"/>
                </a:lnTo>
              </a:path>
            </a:pathLst>
          </a:custGeom>
          <a:noFill/>
          <a:ln w="18970">
            <a:solidFill>
              <a:srgbClr val="000000"/>
            </a:solidFill>
            <a:round/>
            <a:headEnd/>
            <a:tailEnd/>
          </a:ln>
        </p:spPr>
        <p:txBody>
          <a:bodyPr wrap="none" anchor="ctr"/>
          <a:lstStyle/>
          <a:p>
            <a:endParaRPr lang="en-US"/>
          </a:p>
        </p:txBody>
      </p:sp>
      <p:sp>
        <p:nvSpPr>
          <p:cNvPr id="20726" name="Text Box 258"/>
          <p:cNvSpPr txBox="1">
            <a:spLocks noChangeArrowheads="1"/>
          </p:cNvSpPr>
          <p:nvPr/>
        </p:nvSpPr>
        <p:spPr bwMode="auto">
          <a:xfrm>
            <a:off x="5027613" y="1733550"/>
            <a:ext cx="627062" cy="1254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161715</a:t>
            </a:r>
            <a:endParaRPr lang="en-US" sz="900">
              <a:latin typeface="Albertus" pitchFamily="34" charset="0"/>
            </a:endParaRPr>
          </a:p>
        </p:txBody>
      </p:sp>
      <p:sp>
        <p:nvSpPr>
          <p:cNvPr id="20727" name="Text Box 259"/>
          <p:cNvSpPr txBox="1">
            <a:spLocks noChangeArrowheads="1"/>
          </p:cNvSpPr>
          <p:nvPr/>
        </p:nvSpPr>
        <p:spPr bwMode="auto">
          <a:xfrm>
            <a:off x="4159250" y="1730375"/>
            <a:ext cx="468313" cy="1381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161717</a:t>
            </a:r>
            <a:endParaRPr lang="en-US" sz="900">
              <a:latin typeface="Albertus" pitchFamily="34" charset="0"/>
            </a:endParaRPr>
          </a:p>
        </p:txBody>
      </p:sp>
      <p:sp>
        <p:nvSpPr>
          <p:cNvPr id="20728" name="Oval 260"/>
          <p:cNvSpPr>
            <a:spLocks noChangeArrowheads="1"/>
          </p:cNvSpPr>
          <p:nvPr/>
        </p:nvSpPr>
        <p:spPr bwMode="auto">
          <a:xfrm>
            <a:off x="4379913" y="1012825"/>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729" name="Freeform 261"/>
          <p:cNvSpPr>
            <a:spLocks noChangeArrowheads="1"/>
          </p:cNvSpPr>
          <p:nvPr/>
        </p:nvSpPr>
        <p:spPr bwMode="auto">
          <a:xfrm>
            <a:off x="4784725" y="1025525"/>
            <a:ext cx="1588" cy="206375"/>
          </a:xfrm>
          <a:custGeom>
            <a:avLst/>
            <a:gdLst>
              <a:gd name="T0" fmla="*/ 2147483647 w 1"/>
              <a:gd name="T1" fmla="*/ 0 h 148"/>
              <a:gd name="T2" fmla="*/ 0 w 1"/>
              <a:gd name="T3" fmla="*/ 2147483647 h 148"/>
              <a:gd name="T4" fmla="*/ 0 60000 65536"/>
              <a:gd name="T5" fmla="*/ 0 60000 65536"/>
              <a:gd name="T6" fmla="*/ 0 w 1"/>
              <a:gd name="T7" fmla="*/ 0 h 148"/>
              <a:gd name="T8" fmla="*/ 1 w 1"/>
              <a:gd name="T9" fmla="*/ 148 h 148"/>
            </a:gdLst>
            <a:ahLst/>
            <a:cxnLst>
              <a:cxn ang="T4">
                <a:pos x="T0" y="T1"/>
              </a:cxn>
              <a:cxn ang="T5">
                <a:pos x="T2" y="T3"/>
              </a:cxn>
            </a:cxnLst>
            <a:rect l="T6" t="T7" r="T8" b="T9"/>
            <a:pathLst>
              <a:path w="1" h="148">
                <a:moveTo>
                  <a:pt x="1" y="0"/>
                </a:moveTo>
                <a:lnTo>
                  <a:pt x="0" y="148"/>
                </a:lnTo>
              </a:path>
            </a:pathLst>
          </a:custGeom>
          <a:noFill/>
          <a:ln w="18970">
            <a:solidFill>
              <a:srgbClr val="000000"/>
            </a:solidFill>
            <a:round/>
            <a:headEnd/>
            <a:tailEnd/>
          </a:ln>
        </p:spPr>
        <p:txBody>
          <a:bodyPr wrap="none" anchor="ctr"/>
          <a:lstStyle/>
          <a:p>
            <a:endParaRPr lang="en-US"/>
          </a:p>
        </p:txBody>
      </p:sp>
      <p:sp>
        <p:nvSpPr>
          <p:cNvPr id="20730" name="Line 262"/>
          <p:cNvSpPr>
            <a:spLocks noChangeShapeType="1"/>
          </p:cNvSpPr>
          <p:nvPr/>
        </p:nvSpPr>
        <p:spPr bwMode="auto">
          <a:xfrm flipH="1">
            <a:off x="4786313" y="1241425"/>
            <a:ext cx="49212" cy="57150"/>
          </a:xfrm>
          <a:prstGeom prst="line">
            <a:avLst/>
          </a:prstGeom>
          <a:noFill/>
          <a:ln w="19050">
            <a:solidFill>
              <a:srgbClr val="000000"/>
            </a:solidFill>
            <a:round/>
            <a:headEnd/>
            <a:tailEnd/>
          </a:ln>
        </p:spPr>
        <p:txBody>
          <a:bodyPr wrap="none" anchor="ctr"/>
          <a:lstStyle/>
          <a:p>
            <a:endParaRPr lang="en-US"/>
          </a:p>
        </p:txBody>
      </p:sp>
      <p:sp>
        <p:nvSpPr>
          <p:cNvPr id="20731" name="Oval 263"/>
          <p:cNvSpPr>
            <a:spLocks noChangeArrowheads="1"/>
          </p:cNvSpPr>
          <p:nvPr/>
        </p:nvSpPr>
        <p:spPr bwMode="auto">
          <a:xfrm>
            <a:off x="4770438" y="1287463"/>
            <a:ext cx="23812" cy="23812"/>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32" name="Line 264"/>
          <p:cNvSpPr>
            <a:spLocks noChangeShapeType="1"/>
          </p:cNvSpPr>
          <p:nvPr/>
        </p:nvSpPr>
        <p:spPr bwMode="auto">
          <a:xfrm>
            <a:off x="4786313" y="1316038"/>
            <a:ext cx="0" cy="58737"/>
          </a:xfrm>
          <a:prstGeom prst="line">
            <a:avLst/>
          </a:prstGeom>
          <a:noFill/>
          <a:ln w="18970">
            <a:solidFill>
              <a:srgbClr val="000000"/>
            </a:solidFill>
            <a:round/>
            <a:headEnd/>
            <a:tailEnd/>
          </a:ln>
        </p:spPr>
        <p:txBody>
          <a:bodyPr wrap="none" anchor="ctr"/>
          <a:lstStyle/>
          <a:p>
            <a:endParaRPr lang="en-US"/>
          </a:p>
        </p:txBody>
      </p:sp>
      <p:sp>
        <p:nvSpPr>
          <p:cNvPr id="20733" name="Oval 265"/>
          <p:cNvSpPr>
            <a:spLocks noChangeArrowheads="1"/>
          </p:cNvSpPr>
          <p:nvPr/>
        </p:nvSpPr>
        <p:spPr bwMode="auto">
          <a:xfrm>
            <a:off x="4770438" y="1216025"/>
            <a:ext cx="25400" cy="206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34" name="Freeform 266"/>
          <p:cNvSpPr>
            <a:spLocks noChangeArrowheads="1"/>
          </p:cNvSpPr>
          <p:nvPr/>
        </p:nvSpPr>
        <p:spPr bwMode="auto">
          <a:xfrm>
            <a:off x="4391025" y="1025525"/>
            <a:ext cx="400050" cy="1588"/>
          </a:xfrm>
          <a:custGeom>
            <a:avLst/>
            <a:gdLst>
              <a:gd name="T0" fmla="*/ 0 w 277"/>
              <a:gd name="T1" fmla="*/ 0 h 1"/>
              <a:gd name="T2" fmla="*/ 2147483647 w 277"/>
              <a:gd name="T3" fmla="*/ 0 h 1"/>
              <a:gd name="T4" fmla="*/ 0 60000 65536"/>
              <a:gd name="T5" fmla="*/ 0 60000 65536"/>
              <a:gd name="T6" fmla="*/ 0 w 277"/>
              <a:gd name="T7" fmla="*/ 0 h 1"/>
              <a:gd name="T8" fmla="*/ 277 w 277"/>
              <a:gd name="T9" fmla="*/ 1 h 1"/>
            </a:gdLst>
            <a:ahLst/>
            <a:cxnLst>
              <a:cxn ang="T4">
                <a:pos x="T0" y="T1"/>
              </a:cxn>
              <a:cxn ang="T5">
                <a:pos x="T2" y="T3"/>
              </a:cxn>
            </a:cxnLst>
            <a:rect l="T6" t="T7" r="T8" b="T9"/>
            <a:pathLst>
              <a:path w="277" h="1">
                <a:moveTo>
                  <a:pt x="0" y="0"/>
                </a:moveTo>
                <a:lnTo>
                  <a:pt x="277" y="0"/>
                </a:lnTo>
              </a:path>
            </a:pathLst>
          </a:custGeom>
          <a:noFill/>
          <a:ln w="18970">
            <a:solidFill>
              <a:srgbClr val="000000"/>
            </a:solidFill>
            <a:round/>
            <a:headEnd/>
            <a:tailEnd/>
          </a:ln>
        </p:spPr>
        <p:txBody>
          <a:bodyPr wrap="none" anchor="ctr"/>
          <a:lstStyle/>
          <a:p>
            <a:endParaRPr lang="en-US"/>
          </a:p>
        </p:txBody>
      </p:sp>
      <p:sp>
        <p:nvSpPr>
          <p:cNvPr id="20735" name="Line 267"/>
          <p:cNvSpPr>
            <a:spLocks noChangeShapeType="1"/>
          </p:cNvSpPr>
          <p:nvPr/>
        </p:nvSpPr>
        <p:spPr bwMode="auto">
          <a:xfrm>
            <a:off x="4387850" y="976313"/>
            <a:ext cx="0" cy="88900"/>
          </a:xfrm>
          <a:prstGeom prst="line">
            <a:avLst/>
          </a:prstGeom>
          <a:noFill/>
          <a:ln w="18970">
            <a:solidFill>
              <a:srgbClr val="000000"/>
            </a:solidFill>
            <a:round/>
            <a:headEnd/>
            <a:tailEnd/>
          </a:ln>
        </p:spPr>
        <p:txBody>
          <a:bodyPr wrap="none" anchor="ctr"/>
          <a:lstStyle/>
          <a:p>
            <a:endParaRPr lang="en-US"/>
          </a:p>
        </p:txBody>
      </p:sp>
      <p:sp>
        <p:nvSpPr>
          <p:cNvPr id="20736" name="Line 268"/>
          <p:cNvSpPr>
            <a:spLocks noChangeShapeType="1"/>
          </p:cNvSpPr>
          <p:nvPr/>
        </p:nvSpPr>
        <p:spPr bwMode="auto">
          <a:xfrm>
            <a:off x="4389438" y="1152525"/>
            <a:ext cx="0" cy="88900"/>
          </a:xfrm>
          <a:prstGeom prst="line">
            <a:avLst/>
          </a:prstGeom>
          <a:noFill/>
          <a:ln w="18970">
            <a:solidFill>
              <a:srgbClr val="000000"/>
            </a:solidFill>
            <a:round/>
            <a:headEnd/>
            <a:tailEnd/>
          </a:ln>
        </p:spPr>
        <p:txBody>
          <a:bodyPr wrap="none" anchor="ctr"/>
          <a:lstStyle/>
          <a:p>
            <a:endParaRPr lang="en-US"/>
          </a:p>
        </p:txBody>
      </p:sp>
      <p:sp>
        <p:nvSpPr>
          <p:cNvPr id="20737" name="Line 269"/>
          <p:cNvSpPr>
            <a:spLocks noChangeShapeType="1"/>
          </p:cNvSpPr>
          <p:nvPr/>
        </p:nvSpPr>
        <p:spPr bwMode="auto">
          <a:xfrm>
            <a:off x="4389438" y="836613"/>
            <a:ext cx="0" cy="52387"/>
          </a:xfrm>
          <a:prstGeom prst="line">
            <a:avLst/>
          </a:prstGeom>
          <a:noFill/>
          <a:ln w="18970">
            <a:solidFill>
              <a:srgbClr val="000000"/>
            </a:solidFill>
            <a:round/>
            <a:headEnd/>
            <a:tailEnd/>
          </a:ln>
        </p:spPr>
        <p:txBody>
          <a:bodyPr wrap="none" anchor="ctr"/>
          <a:lstStyle/>
          <a:p>
            <a:endParaRPr lang="en-US"/>
          </a:p>
        </p:txBody>
      </p:sp>
      <p:sp>
        <p:nvSpPr>
          <p:cNvPr id="20738" name="Freeform 270"/>
          <p:cNvSpPr>
            <a:spLocks noChangeArrowheads="1"/>
          </p:cNvSpPr>
          <p:nvPr/>
        </p:nvSpPr>
        <p:spPr bwMode="auto">
          <a:xfrm>
            <a:off x="4387850" y="1333500"/>
            <a:ext cx="1588" cy="66675"/>
          </a:xfrm>
          <a:custGeom>
            <a:avLst/>
            <a:gdLst>
              <a:gd name="T0" fmla="*/ 2147483647 w 2"/>
              <a:gd name="T1" fmla="*/ 0 h 48"/>
              <a:gd name="T2" fmla="*/ 0 w 2"/>
              <a:gd name="T3" fmla="*/ 2147483647 h 48"/>
              <a:gd name="T4" fmla="*/ 0 60000 65536"/>
              <a:gd name="T5" fmla="*/ 0 60000 65536"/>
              <a:gd name="T6" fmla="*/ 0 w 2"/>
              <a:gd name="T7" fmla="*/ 0 h 48"/>
              <a:gd name="T8" fmla="*/ 2 w 2"/>
              <a:gd name="T9" fmla="*/ 48 h 48"/>
            </a:gdLst>
            <a:ahLst/>
            <a:cxnLst>
              <a:cxn ang="T4">
                <a:pos x="T0" y="T1"/>
              </a:cxn>
              <a:cxn ang="T5">
                <a:pos x="T2" y="T3"/>
              </a:cxn>
            </a:cxnLst>
            <a:rect l="T6" t="T7" r="T8" b="T9"/>
            <a:pathLst>
              <a:path w="2" h="48">
                <a:moveTo>
                  <a:pt x="2" y="0"/>
                </a:moveTo>
                <a:lnTo>
                  <a:pt x="0" y="48"/>
                </a:lnTo>
              </a:path>
            </a:pathLst>
          </a:custGeom>
          <a:noFill/>
          <a:ln w="18970">
            <a:solidFill>
              <a:srgbClr val="000000"/>
            </a:solidFill>
            <a:round/>
            <a:headEnd/>
            <a:tailEnd/>
          </a:ln>
        </p:spPr>
        <p:txBody>
          <a:bodyPr wrap="none" anchor="ctr"/>
          <a:lstStyle/>
          <a:p>
            <a:endParaRPr lang="en-US"/>
          </a:p>
        </p:txBody>
      </p:sp>
      <p:sp>
        <p:nvSpPr>
          <p:cNvPr id="20739" name="Text Box 271"/>
          <p:cNvSpPr txBox="1">
            <a:spLocks noChangeArrowheads="1"/>
          </p:cNvSpPr>
          <p:nvPr/>
        </p:nvSpPr>
        <p:spPr bwMode="auto">
          <a:xfrm>
            <a:off x="4310063" y="909638"/>
            <a:ext cx="179387" cy="619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161960</a:t>
            </a:r>
            <a:endParaRPr lang="en-US" sz="2200">
              <a:latin typeface="Times New Roman" pitchFamily="18" charset="0"/>
            </a:endParaRPr>
          </a:p>
        </p:txBody>
      </p:sp>
      <p:sp>
        <p:nvSpPr>
          <p:cNvPr id="20740" name="Text Box 272"/>
          <p:cNvSpPr txBox="1">
            <a:spLocks noChangeArrowheads="1"/>
          </p:cNvSpPr>
          <p:nvPr/>
        </p:nvSpPr>
        <p:spPr bwMode="auto">
          <a:xfrm>
            <a:off x="4311650" y="1087438"/>
            <a:ext cx="179388" cy="619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161860</a:t>
            </a:r>
            <a:endParaRPr lang="en-US" sz="2200">
              <a:latin typeface="Times New Roman" pitchFamily="18" charset="0"/>
            </a:endParaRPr>
          </a:p>
        </p:txBody>
      </p:sp>
      <p:sp>
        <p:nvSpPr>
          <p:cNvPr id="20741" name="Text Box 273"/>
          <p:cNvSpPr txBox="1">
            <a:spLocks noChangeArrowheads="1"/>
          </p:cNvSpPr>
          <p:nvPr/>
        </p:nvSpPr>
        <p:spPr bwMode="auto">
          <a:xfrm>
            <a:off x="4311650" y="1263650"/>
            <a:ext cx="179388"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161760</a:t>
            </a:r>
            <a:endParaRPr lang="en-US" sz="2200">
              <a:latin typeface="Times New Roman" pitchFamily="18" charset="0"/>
            </a:endParaRPr>
          </a:p>
        </p:txBody>
      </p:sp>
      <p:sp>
        <p:nvSpPr>
          <p:cNvPr id="20742" name="Text Box 274"/>
          <p:cNvSpPr txBox="1">
            <a:spLocks noChangeArrowheads="1"/>
          </p:cNvSpPr>
          <p:nvPr/>
        </p:nvSpPr>
        <p:spPr bwMode="auto">
          <a:xfrm>
            <a:off x="4849813" y="1209675"/>
            <a:ext cx="550862" cy="1222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161967</a:t>
            </a:r>
            <a:endParaRPr lang="en-US" sz="900">
              <a:latin typeface="Albertus" pitchFamily="34" charset="0"/>
            </a:endParaRPr>
          </a:p>
        </p:txBody>
      </p:sp>
      <p:sp>
        <p:nvSpPr>
          <p:cNvPr id="20743" name="Text Box 275"/>
          <p:cNvSpPr txBox="1">
            <a:spLocks noChangeArrowheads="1"/>
          </p:cNvSpPr>
          <p:nvPr/>
        </p:nvSpPr>
        <p:spPr bwMode="auto">
          <a:xfrm>
            <a:off x="3171825" y="1976438"/>
            <a:ext cx="817563" cy="1508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  </a:t>
            </a:r>
            <a:r>
              <a:rPr lang="en-US" sz="900" b="1">
                <a:solidFill>
                  <a:srgbClr val="FF6600"/>
                </a:solidFill>
                <a:latin typeface="Albertus" pitchFamily="34" charset="0"/>
              </a:rPr>
              <a:t>UAT 1NXAB</a:t>
            </a:r>
            <a:endParaRPr lang="en-US" sz="900">
              <a:latin typeface="Albertus" pitchFamily="34" charset="0"/>
            </a:endParaRPr>
          </a:p>
        </p:txBody>
      </p:sp>
      <p:sp>
        <p:nvSpPr>
          <p:cNvPr id="20744" name="Text Box 276"/>
          <p:cNvSpPr txBox="1">
            <a:spLocks noChangeArrowheads="1"/>
          </p:cNvSpPr>
          <p:nvPr/>
        </p:nvSpPr>
        <p:spPr bwMode="auto">
          <a:xfrm>
            <a:off x="1889125" y="1973263"/>
            <a:ext cx="833438" cy="1349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  </a:t>
            </a:r>
            <a:r>
              <a:rPr lang="en-US" sz="900" b="1">
                <a:solidFill>
                  <a:schemeClr val="bg2"/>
                </a:solidFill>
                <a:latin typeface="Albertus" pitchFamily="34" charset="0"/>
              </a:rPr>
              <a:t>UAT 1NXAA</a:t>
            </a:r>
            <a:endParaRPr lang="en-US" sz="900">
              <a:latin typeface="Albertus" pitchFamily="34" charset="0"/>
            </a:endParaRPr>
          </a:p>
        </p:txBody>
      </p:sp>
      <p:sp>
        <p:nvSpPr>
          <p:cNvPr id="20745" name="Text Box 277"/>
          <p:cNvSpPr txBox="1">
            <a:spLocks noChangeArrowheads="1"/>
          </p:cNvSpPr>
          <p:nvPr/>
        </p:nvSpPr>
        <p:spPr bwMode="auto">
          <a:xfrm>
            <a:off x="1163638" y="2652713"/>
            <a:ext cx="627062" cy="23018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993300"/>
                </a:solidFill>
                <a:latin typeface="Albertus" pitchFamily="34" charset="0"/>
              </a:rPr>
              <a:t>GENERATOR </a:t>
            </a:r>
          </a:p>
          <a:p>
            <a:pPr defTabSz="382588">
              <a:buClr>
                <a:srgbClr val="000000"/>
              </a:buClr>
              <a:buSzPct val="90000"/>
              <a:buFont typeface="Monotype Sorts" pitchFamily="2" charset="2"/>
              <a:buNone/>
            </a:pPr>
            <a:r>
              <a:rPr lang="en-US" sz="700" b="1">
                <a:solidFill>
                  <a:srgbClr val="993300"/>
                </a:solidFill>
                <a:latin typeface="Albertus" pitchFamily="34" charset="0"/>
              </a:rPr>
              <a:t>     UNIT 1</a:t>
            </a:r>
            <a:endParaRPr lang="en-US" sz="700">
              <a:solidFill>
                <a:srgbClr val="993300"/>
              </a:solidFill>
              <a:latin typeface="Albertus" pitchFamily="34" charset="0"/>
            </a:endParaRPr>
          </a:p>
        </p:txBody>
      </p:sp>
      <p:sp>
        <p:nvSpPr>
          <p:cNvPr id="20746" name="Oval 278"/>
          <p:cNvSpPr>
            <a:spLocks noChangeArrowheads="1"/>
          </p:cNvSpPr>
          <p:nvPr/>
        </p:nvSpPr>
        <p:spPr bwMode="auto">
          <a:xfrm>
            <a:off x="6135688" y="3340100"/>
            <a:ext cx="117475" cy="142875"/>
          </a:xfrm>
          <a:prstGeom prst="ellipse">
            <a:avLst/>
          </a:prstGeom>
          <a:solidFill>
            <a:srgbClr val="FFFFFF"/>
          </a:solidFill>
          <a:ln w="18970">
            <a:solidFill>
              <a:srgbClr val="2F2F2F"/>
            </a:solidFill>
            <a:round/>
            <a:headEnd/>
            <a:tailEnd/>
          </a:ln>
        </p:spPr>
        <p:txBody>
          <a:bodyPr wrap="none" anchor="ctr"/>
          <a:lstStyle/>
          <a:p>
            <a:endParaRPr lang="en-US"/>
          </a:p>
        </p:txBody>
      </p:sp>
      <p:sp>
        <p:nvSpPr>
          <p:cNvPr id="20747" name="AutoShape 279"/>
          <p:cNvSpPr>
            <a:spLocks noChangeArrowheads="1"/>
          </p:cNvSpPr>
          <p:nvPr/>
        </p:nvSpPr>
        <p:spPr bwMode="auto">
          <a:xfrm flipV="1">
            <a:off x="6064250" y="3341688"/>
            <a:ext cx="133350"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748" name="Oval 280"/>
          <p:cNvSpPr>
            <a:spLocks noChangeArrowheads="1"/>
          </p:cNvSpPr>
          <p:nvPr/>
        </p:nvSpPr>
        <p:spPr bwMode="auto">
          <a:xfrm>
            <a:off x="6273800" y="2003425"/>
            <a:ext cx="69850" cy="200025"/>
          </a:xfrm>
          <a:prstGeom prst="ellipse">
            <a:avLst/>
          </a:prstGeom>
          <a:noFill/>
          <a:ln w="18970">
            <a:solidFill>
              <a:srgbClr val="000000"/>
            </a:solidFill>
            <a:round/>
            <a:headEnd/>
            <a:tailEnd/>
          </a:ln>
        </p:spPr>
        <p:txBody>
          <a:bodyPr wrap="none" anchor="ctr"/>
          <a:lstStyle/>
          <a:p>
            <a:endParaRPr lang="en-US"/>
          </a:p>
        </p:txBody>
      </p:sp>
      <p:sp>
        <p:nvSpPr>
          <p:cNvPr id="20749" name="Oval 281"/>
          <p:cNvSpPr>
            <a:spLocks noChangeArrowheads="1"/>
          </p:cNvSpPr>
          <p:nvPr/>
        </p:nvSpPr>
        <p:spPr bwMode="auto">
          <a:xfrm>
            <a:off x="6373813" y="5214938"/>
            <a:ext cx="117475" cy="144462"/>
          </a:xfrm>
          <a:prstGeom prst="ellipse">
            <a:avLst/>
          </a:prstGeom>
          <a:solidFill>
            <a:srgbClr val="FFFFFF"/>
          </a:solidFill>
          <a:ln w="18970">
            <a:solidFill>
              <a:srgbClr val="4F4F4F"/>
            </a:solidFill>
            <a:round/>
            <a:headEnd/>
            <a:tailEnd/>
          </a:ln>
        </p:spPr>
        <p:txBody>
          <a:bodyPr wrap="none" anchor="ctr"/>
          <a:lstStyle/>
          <a:p>
            <a:endParaRPr lang="en-US"/>
          </a:p>
        </p:txBody>
      </p:sp>
      <p:sp>
        <p:nvSpPr>
          <p:cNvPr id="20750" name="AutoShape 282"/>
          <p:cNvSpPr>
            <a:spLocks noChangeArrowheads="1"/>
          </p:cNvSpPr>
          <p:nvPr/>
        </p:nvSpPr>
        <p:spPr bwMode="auto">
          <a:xfrm flipV="1">
            <a:off x="6307138" y="5213350"/>
            <a:ext cx="131762"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751" name="Oval 283"/>
          <p:cNvSpPr>
            <a:spLocks noChangeArrowheads="1"/>
          </p:cNvSpPr>
          <p:nvPr/>
        </p:nvSpPr>
        <p:spPr bwMode="auto">
          <a:xfrm>
            <a:off x="5707063" y="5211763"/>
            <a:ext cx="115887" cy="144462"/>
          </a:xfrm>
          <a:prstGeom prst="ellipse">
            <a:avLst/>
          </a:prstGeom>
          <a:solidFill>
            <a:srgbClr val="FFFFFF"/>
          </a:solidFill>
          <a:ln w="18970">
            <a:solidFill>
              <a:srgbClr val="4F4F4F"/>
            </a:solidFill>
            <a:round/>
            <a:headEnd/>
            <a:tailEnd/>
          </a:ln>
        </p:spPr>
        <p:txBody>
          <a:bodyPr wrap="none" anchor="ctr"/>
          <a:lstStyle/>
          <a:p>
            <a:endParaRPr lang="en-US"/>
          </a:p>
        </p:txBody>
      </p:sp>
      <p:sp>
        <p:nvSpPr>
          <p:cNvPr id="20752" name="AutoShape 284"/>
          <p:cNvSpPr>
            <a:spLocks noChangeArrowheads="1"/>
          </p:cNvSpPr>
          <p:nvPr/>
        </p:nvSpPr>
        <p:spPr bwMode="auto">
          <a:xfrm flipV="1">
            <a:off x="5640388" y="5205413"/>
            <a:ext cx="131762" cy="150812"/>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753" name="Text Box 285"/>
          <p:cNvSpPr txBox="1">
            <a:spLocks noChangeArrowheads="1"/>
          </p:cNvSpPr>
          <p:nvPr/>
        </p:nvSpPr>
        <p:spPr bwMode="auto">
          <a:xfrm>
            <a:off x="5738813" y="5564188"/>
            <a:ext cx="877887" cy="2159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FF6600"/>
                </a:solidFill>
                <a:latin typeface="Albertus" pitchFamily="34" charset="0"/>
              </a:rPr>
              <a:t>4.16KV BUS</a:t>
            </a:r>
          </a:p>
          <a:p>
            <a:pPr defTabSz="382588">
              <a:buClr>
                <a:srgbClr val="000000"/>
              </a:buClr>
              <a:buSzPct val="90000"/>
              <a:buFont typeface="Monotype Sorts" pitchFamily="2" charset="2"/>
              <a:buNone/>
            </a:pPr>
            <a:r>
              <a:rPr lang="en-US" sz="900" b="1">
                <a:solidFill>
                  <a:srgbClr val="FF6600"/>
                </a:solidFill>
                <a:latin typeface="Albertus" pitchFamily="34" charset="0"/>
              </a:rPr>
              <a:t>    1NA04</a:t>
            </a:r>
            <a:endParaRPr lang="en-US" sz="900">
              <a:solidFill>
                <a:srgbClr val="FF6600"/>
              </a:solidFill>
              <a:latin typeface="Albertus" pitchFamily="34" charset="0"/>
            </a:endParaRPr>
          </a:p>
        </p:txBody>
      </p:sp>
      <p:sp>
        <p:nvSpPr>
          <p:cNvPr id="20754" name="Line 286"/>
          <p:cNvSpPr>
            <a:spLocks noChangeShapeType="1"/>
          </p:cNvSpPr>
          <p:nvPr/>
        </p:nvSpPr>
        <p:spPr bwMode="auto">
          <a:xfrm>
            <a:off x="5586413" y="3259138"/>
            <a:ext cx="1587" cy="98425"/>
          </a:xfrm>
          <a:prstGeom prst="line">
            <a:avLst/>
          </a:prstGeom>
          <a:noFill/>
          <a:ln w="28448">
            <a:solidFill>
              <a:srgbClr val="2F2F2F"/>
            </a:solidFill>
            <a:round/>
            <a:headEnd/>
            <a:tailEnd/>
          </a:ln>
        </p:spPr>
        <p:txBody>
          <a:bodyPr wrap="none" anchor="ctr"/>
          <a:lstStyle/>
          <a:p>
            <a:endParaRPr lang="en-US"/>
          </a:p>
        </p:txBody>
      </p:sp>
      <p:sp>
        <p:nvSpPr>
          <p:cNvPr id="20755" name="Line 287"/>
          <p:cNvSpPr>
            <a:spLocks noChangeShapeType="1"/>
          </p:cNvSpPr>
          <p:nvPr/>
        </p:nvSpPr>
        <p:spPr bwMode="auto">
          <a:xfrm>
            <a:off x="6699250" y="2781300"/>
            <a:ext cx="0" cy="96838"/>
          </a:xfrm>
          <a:prstGeom prst="line">
            <a:avLst/>
          </a:prstGeom>
          <a:noFill/>
          <a:ln w="28448">
            <a:solidFill>
              <a:srgbClr val="33CCCC"/>
            </a:solidFill>
            <a:round/>
            <a:headEnd/>
            <a:tailEnd/>
          </a:ln>
        </p:spPr>
        <p:txBody>
          <a:bodyPr wrap="none" anchor="ctr"/>
          <a:lstStyle/>
          <a:p>
            <a:endParaRPr lang="en-US"/>
          </a:p>
        </p:txBody>
      </p:sp>
      <p:sp>
        <p:nvSpPr>
          <p:cNvPr id="20756" name="Text Box 288"/>
          <p:cNvSpPr txBox="1">
            <a:spLocks noChangeArrowheads="1"/>
          </p:cNvSpPr>
          <p:nvPr/>
        </p:nvSpPr>
        <p:spPr bwMode="auto">
          <a:xfrm>
            <a:off x="6175375" y="2897188"/>
            <a:ext cx="254000" cy="10001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A4221</a:t>
            </a:r>
            <a:endParaRPr lang="en-US" sz="500">
              <a:latin typeface="Albertus" pitchFamily="34" charset="0"/>
            </a:endParaRPr>
          </a:p>
        </p:txBody>
      </p:sp>
      <p:sp>
        <p:nvSpPr>
          <p:cNvPr id="20757" name="Oval 289"/>
          <p:cNvSpPr>
            <a:spLocks noChangeArrowheads="1"/>
          </p:cNvSpPr>
          <p:nvPr/>
        </p:nvSpPr>
        <p:spPr bwMode="auto">
          <a:xfrm>
            <a:off x="6402388" y="2959100"/>
            <a:ext cx="25400" cy="349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58" name="Line 290"/>
          <p:cNvSpPr>
            <a:spLocks noChangeShapeType="1"/>
          </p:cNvSpPr>
          <p:nvPr/>
        </p:nvSpPr>
        <p:spPr bwMode="auto">
          <a:xfrm>
            <a:off x="6413500" y="2994025"/>
            <a:ext cx="38100" cy="84138"/>
          </a:xfrm>
          <a:prstGeom prst="line">
            <a:avLst/>
          </a:prstGeom>
          <a:noFill/>
          <a:ln w="28448">
            <a:solidFill>
              <a:srgbClr val="33CCCC"/>
            </a:solidFill>
            <a:round/>
            <a:headEnd/>
            <a:tailEnd/>
          </a:ln>
        </p:spPr>
        <p:txBody>
          <a:bodyPr wrap="none" anchor="ctr"/>
          <a:lstStyle/>
          <a:p>
            <a:endParaRPr lang="en-US"/>
          </a:p>
        </p:txBody>
      </p:sp>
      <p:sp>
        <p:nvSpPr>
          <p:cNvPr id="20759" name="Line 291"/>
          <p:cNvSpPr>
            <a:spLocks noChangeShapeType="1"/>
          </p:cNvSpPr>
          <p:nvPr/>
        </p:nvSpPr>
        <p:spPr bwMode="auto">
          <a:xfrm flipH="1">
            <a:off x="6702425" y="2898775"/>
            <a:ext cx="52388" cy="87313"/>
          </a:xfrm>
          <a:prstGeom prst="line">
            <a:avLst/>
          </a:prstGeom>
          <a:noFill/>
          <a:ln w="19050">
            <a:solidFill>
              <a:srgbClr val="000000"/>
            </a:solidFill>
            <a:round/>
            <a:headEnd/>
            <a:tailEnd/>
          </a:ln>
        </p:spPr>
        <p:txBody>
          <a:bodyPr wrap="none" anchor="ctr"/>
          <a:lstStyle/>
          <a:p>
            <a:endParaRPr lang="en-US"/>
          </a:p>
        </p:txBody>
      </p:sp>
      <p:sp>
        <p:nvSpPr>
          <p:cNvPr id="20760" name="Oval 292"/>
          <p:cNvSpPr>
            <a:spLocks noChangeArrowheads="1"/>
          </p:cNvSpPr>
          <p:nvPr/>
        </p:nvSpPr>
        <p:spPr bwMode="auto">
          <a:xfrm>
            <a:off x="6691313" y="2867025"/>
            <a:ext cx="23812" cy="333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61" name="Oval 293"/>
          <p:cNvSpPr>
            <a:spLocks noChangeArrowheads="1"/>
          </p:cNvSpPr>
          <p:nvPr/>
        </p:nvSpPr>
        <p:spPr bwMode="auto">
          <a:xfrm>
            <a:off x="6691313" y="2960688"/>
            <a:ext cx="26987" cy="349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62" name="Line 294"/>
          <p:cNvSpPr>
            <a:spLocks noChangeShapeType="1"/>
          </p:cNvSpPr>
          <p:nvPr/>
        </p:nvSpPr>
        <p:spPr bwMode="auto">
          <a:xfrm>
            <a:off x="6704013" y="2998788"/>
            <a:ext cx="0" cy="79375"/>
          </a:xfrm>
          <a:prstGeom prst="line">
            <a:avLst/>
          </a:prstGeom>
          <a:noFill/>
          <a:ln w="28448">
            <a:solidFill>
              <a:srgbClr val="33CCCC"/>
            </a:solidFill>
            <a:round/>
            <a:headEnd/>
            <a:tailEnd/>
          </a:ln>
        </p:spPr>
        <p:txBody>
          <a:bodyPr wrap="none" anchor="ctr"/>
          <a:lstStyle/>
          <a:p>
            <a:endParaRPr lang="en-US"/>
          </a:p>
        </p:txBody>
      </p:sp>
      <p:sp>
        <p:nvSpPr>
          <p:cNvPr id="20763" name="Line 295"/>
          <p:cNvSpPr>
            <a:spLocks noChangeShapeType="1"/>
          </p:cNvSpPr>
          <p:nvPr/>
        </p:nvSpPr>
        <p:spPr bwMode="auto">
          <a:xfrm>
            <a:off x="6453188" y="3081338"/>
            <a:ext cx="250825" cy="0"/>
          </a:xfrm>
          <a:prstGeom prst="line">
            <a:avLst/>
          </a:prstGeom>
          <a:noFill/>
          <a:ln w="28448">
            <a:solidFill>
              <a:srgbClr val="33CCCC"/>
            </a:solidFill>
            <a:round/>
            <a:headEnd/>
            <a:tailEnd/>
          </a:ln>
        </p:spPr>
        <p:txBody>
          <a:bodyPr wrap="none" anchor="ctr"/>
          <a:lstStyle/>
          <a:p>
            <a:endParaRPr lang="en-US"/>
          </a:p>
        </p:txBody>
      </p:sp>
      <p:sp>
        <p:nvSpPr>
          <p:cNvPr id="20764" name="Line 296"/>
          <p:cNvSpPr>
            <a:spLocks noChangeShapeType="1"/>
          </p:cNvSpPr>
          <p:nvPr/>
        </p:nvSpPr>
        <p:spPr bwMode="auto">
          <a:xfrm>
            <a:off x="6400800" y="2886075"/>
            <a:ext cx="15875" cy="76200"/>
          </a:xfrm>
          <a:prstGeom prst="line">
            <a:avLst/>
          </a:prstGeom>
          <a:noFill/>
          <a:ln w="19050">
            <a:solidFill>
              <a:srgbClr val="000000"/>
            </a:solidFill>
            <a:round/>
            <a:headEnd/>
            <a:tailEnd/>
          </a:ln>
        </p:spPr>
        <p:txBody>
          <a:bodyPr wrap="none" anchor="ctr"/>
          <a:lstStyle/>
          <a:p>
            <a:endParaRPr lang="en-US"/>
          </a:p>
        </p:txBody>
      </p:sp>
      <p:sp>
        <p:nvSpPr>
          <p:cNvPr id="20765" name="Line 297"/>
          <p:cNvSpPr>
            <a:spLocks noChangeShapeType="1"/>
          </p:cNvSpPr>
          <p:nvPr/>
        </p:nvSpPr>
        <p:spPr bwMode="auto">
          <a:xfrm>
            <a:off x="6410325" y="2925763"/>
            <a:ext cx="325438" cy="0"/>
          </a:xfrm>
          <a:prstGeom prst="line">
            <a:avLst/>
          </a:prstGeom>
          <a:noFill/>
          <a:ln w="18923" cap="rnd">
            <a:solidFill>
              <a:srgbClr val="000000"/>
            </a:solidFill>
            <a:prstDash val="sysDot"/>
            <a:round/>
            <a:headEnd/>
            <a:tailEnd/>
          </a:ln>
        </p:spPr>
        <p:txBody>
          <a:bodyPr wrap="none" anchor="ctr"/>
          <a:lstStyle/>
          <a:p>
            <a:endParaRPr lang="en-US"/>
          </a:p>
        </p:txBody>
      </p:sp>
      <p:sp>
        <p:nvSpPr>
          <p:cNvPr id="20766" name="Oval 298"/>
          <p:cNvSpPr>
            <a:spLocks noChangeArrowheads="1"/>
          </p:cNvSpPr>
          <p:nvPr/>
        </p:nvSpPr>
        <p:spPr bwMode="auto">
          <a:xfrm>
            <a:off x="6684963" y="2752725"/>
            <a:ext cx="28575" cy="2857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67" name="Line 299"/>
          <p:cNvSpPr>
            <a:spLocks noChangeShapeType="1"/>
          </p:cNvSpPr>
          <p:nvPr/>
        </p:nvSpPr>
        <p:spPr bwMode="auto">
          <a:xfrm>
            <a:off x="6413500" y="2784475"/>
            <a:ext cx="0" cy="85725"/>
          </a:xfrm>
          <a:prstGeom prst="line">
            <a:avLst/>
          </a:prstGeom>
          <a:noFill/>
          <a:ln w="28448">
            <a:solidFill>
              <a:srgbClr val="4F4F4F"/>
            </a:solidFill>
            <a:round/>
            <a:headEnd/>
            <a:tailEnd/>
          </a:ln>
        </p:spPr>
        <p:txBody>
          <a:bodyPr wrap="none" anchor="ctr"/>
          <a:lstStyle/>
          <a:p>
            <a:endParaRPr lang="en-US"/>
          </a:p>
        </p:txBody>
      </p:sp>
      <p:sp>
        <p:nvSpPr>
          <p:cNvPr id="20768" name="Text Box 300"/>
          <p:cNvSpPr txBox="1">
            <a:spLocks noChangeArrowheads="1"/>
          </p:cNvSpPr>
          <p:nvPr/>
        </p:nvSpPr>
        <p:spPr bwMode="auto">
          <a:xfrm>
            <a:off x="6783388" y="2887663"/>
            <a:ext cx="247650" cy="1063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A4223</a:t>
            </a:r>
            <a:endParaRPr lang="en-US" sz="500">
              <a:latin typeface="Albertus" pitchFamily="34" charset="0"/>
            </a:endParaRPr>
          </a:p>
        </p:txBody>
      </p:sp>
      <p:sp>
        <p:nvSpPr>
          <p:cNvPr id="20769" name="Text Box 301"/>
          <p:cNvSpPr txBox="1">
            <a:spLocks noChangeArrowheads="1"/>
          </p:cNvSpPr>
          <p:nvPr/>
        </p:nvSpPr>
        <p:spPr bwMode="auto">
          <a:xfrm>
            <a:off x="6542088" y="2963863"/>
            <a:ext cx="117475" cy="7778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KI</a:t>
            </a:r>
            <a:endParaRPr lang="en-US" sz="500">
              <a:latin typeface="Albertus" pitchFamily="34" charset="0"/>
            </a:endParaRPr>
          </a:p>
        </p:txBody>
      </p:sp>
      <p:sp>
        <p:nvSpPr>
          <p:cNvPr id="20770" name="Oval 302"/>
          <p:cNvSpPr>
            <a:spLocks noChangeArrowheads="1"/>
          </p:cNvSpPr>
          <p:nvPr/>
        </p:nvSpPr>
        <p:spPr bwMode="auto">
          <a:xfrm>
            <a:off x="6215063" y="2003425"/>
            <a:ext cx="69850" cy="200025"/>
          </a:xfrm>
          <a:prstGeom prst="ellipse">
            <a:avLst/>
          </a:prstGeom>
          <a:noFill/>
          <a:ln w="18970">
            <a:solidFill>
              <a:srgbClr val="000000"/>
            </a:solidFill>
            <a:round/>
            <a:headEnd/>
            <a:tailEnd/>
          </a:ln>
        </p:spPr>
        <p:txBody>
          <a:bodyPr wrap="none" anchor="ctr"/>
          <a:lstStyle/>
          <a:p>
            <a:endParaRPr lang="en-US"/>
          </a:p>
        </p:txBody>
      </p:sp>
      <p:sp>
        <p:nvSpPr>
          <p:cNvPr id="20771" name="Oval 303"/>
          <p:cNvSpPr>
            <a:spLocks noChangeArrowheads="1"/>
          </p:cNvSpPr>
          <p:nvPr/>
        </p:nvSpPr>
        <p:spPr bwMode="auto">
          <a:xfrm>
            <a:off x="6340475" y="2003425"/>
            <a:ext cx="69850" cy="200025"/>
          </a:xfrm>
          <a:prstGeom prst="ellipse">
            <a:avLst/>
          </a:prstGeom>
          <a:noFill/>
          <a:ln w="18970">
            <a:solidFill>
              <a:srgbClr val="000000"/>
            </a:solidFill>
            <a:round/>
            <a:headEnd/>
            <a:tailEnd/>
          </a:ln>
        </p:spPr>
        <p:txBody>
          <a:bodyPr wrap="none" anchor="ctr"/>
          <a:lstStyle/>
          <a:p>
            <a:endParaRPr lang="en-US"/>
          </a:p>
        </p:txBody>
      </p:sp>
      <p:sp>
        <p:nvSpPr>
          <p:cNvPr id="20772" name="Oval 304"/>
          <p:cNvSpPr>
            <a:spLocks noChangeArrowheads="1"/>
          </p:cNvSpPr>
          <p:nvPr/>
        </p:nvSpPr>
        <p:spPr bwMode="auto">
          <a:xfrm>
            <a:off x="6400800" y="2003425"/>
            <a:ext cx="71438" cy="200025"/>
          </a:xfrm>
          <a:prstGeom prst="ellipse">
            <a:avLst/>
          </a:prstGeom>
          <a:noFill/>
          <a:ln w="18970">
            <a:solidFill>
              <a:srgbClr val="000000"/>
            </a:solidFill>
            <a:round/>
            <a:headEnd/>
            <a:tailEnd/>
          </a:ln>
        </p:spPr>
        <p:txBody>
          <a:bodyPr wrap="none" anchor="ctr"/>
          <a:lstStyle/>
          <a:p>
            <a:endParaRPr lang="en-US"/>
          </a:p>
        </p:txBody>
      </p:sp>
      <p:sp>
        <p:nvSpPr>
          <p:cNvPr id="20773" name="Freeform 305"/>
          <p:cNvSpPr>
            <a:spLocks/>
          </p:cNvSpPr>
          <p:nvPr/>
        </p:nvSpPr>
        <p:spPr bwMode="auto">
          <a:xfrm>
            <a:off x="6205538" y="2003425"/>
            <a:ext cx="333375" cy="157163"/>
          </a:xfrm>
          <a:custGeom>
            <a:avLst/>
            <a:gdLst>
              <a:gd name="T0" fmla="*/ 2147483647 w 231"/>
              <a:gd name="T1" fmla="*/ 2147483647 h 112"/>
              <a:gd name="T2" fmla="*/ 2147483647 w 231"/>
              <a:gd name="T3" fmla="*/ 0 h 112"/>
              <a:gd name="T4" fmla="*/ 0 w 231"/>
              <a:gd name="T5" fmla="*/ 0 h 112"/>
              <a:gd name="T6" fmla="*/ 0 w 231"/>
              <a:gd name="T7" fmla="*/ 2147483647 h 112"/>
              <a:gd name="T8" fmla="*/ 2147483647 w 231"/>
              <a:gd name="T9" fmla="*/ 2147483647 h 112"/>
              <a:gd name="T10" fmla="*/ 0 60000 65536"/>
              <a:gd name="T11" fmla="*/ 0 60000 65536"/>
              <a:gd name="T12" fmla="*/ 0 60000 65536"/>
              <a:gd name="T13" fmla="*/ 0 60000 65536"/>
              <a:gd name="T14" fmla="*/ 0 60000 65536"/>
              <a:gd name="T15" fmla="*/ 0 w 231"/>
              <a:gd name="T16" fmla="*/ 0 h 112"/>
              <a:gd name="T17" fmla="*/ 231 w 231"/>
              <a:gd name="T18" fmla="*/ 112 h 112"/>
            </a:gdLst>
            <a:ahLst/>
            <a:cxnLst>
              <a:cxn ang="T10">
                <a:pos x="T0" y="T1"/>
              </a:cxn>
              <a:cxn ang="T11">
                <a:pos x="T2" y="T3"/>
              </a:cxn>
              <a:cxn ang="T12">
                <a:pos x="T4" y="T5"/>
              </a:cxn>
              <a:cxn ang="T13">
                <a:pos x="T6" y="T7"/>
              </a:cxn>
              <a:cxn ang="T14">
                <a:pos x="T8" y="T9"/>
              </a:cxn>
            </a:cxnLst>
            <a:rect l="T15" t="T16" r="T17" b="T18"/>
            <a:pathLst>
              <a:path w="231" h="112">
                <a:moveTo>
                  <a:pt x="230" y="111"/>
                </a:moveTo>
                <a:lnTo>
                  <a:pt x="230" y="0"/>
                </a:lnTo>
                <a:lnTo>
                  <a:pt x="0" y="0"/>
                </a:lnTo>
                <a:lnTo>
                  <a:pt x="0" y="111"/>
                </a:lnTo>
                <a:lnTo>
                  <a:pt x="230" y="111"/>
                </a:lnTo>
              </a:path>
            </a:pathLst>
          </a:custGeom>
          <a:solidFill>
            <a:schemeClr val="bg1"/>
          </a:solidFill>
          <a:ln w="9525" cap="flat" cmpd="sng">
            <a:solidFill>
              <a:schemeClr val="bg1"/>
            </a:solidFill>
            <a:prstDash val="solid"/>
            <a:round/>
            <a:headEnd type="none" w="med" len="med"/>
            <a:tailEnd type="none" w="med" len="med"/>
          </a:ln>
        </p:spPr>
        <p:txBody>
          <a:bodyPr/>
          <a:lstStyle/>
          <a:p>
            <a:endParaRPr lang="en-US"/>
          </a:p>
        </p:txBody>
      </p:sp>
      <p:sp>
        <p:nvSpPr>
          <p:cNvPr id="20774" name="Line 306"/>
          <p:cNvSpPr>
            <a:spLocks noChangeShapeType="1"/>
          </p:cNvSpPr>
          <p:nvPr/>
        </p:nvSpPr>
        <p:spPr bwMode="auto">
          <a:xfrm flipV="1">
            <a:off x="6103938" y="2136775"/>
            <a:ext cx="0" cy="74613"/>
          </a:xfrm>
          <a:prstGeom prst="line">
            <a:avLst/>
          </a:prstGeom>
          <a:noFill/>
          <a:ln w="18970">
            <a:solidFill>
              <a:srgbClr val="000000"/>
            </a:solidFill>
            <a:round/>
            <a:headEnd/>
            <a:tailEnd/>
          </a:ln>
        </p:spPr>
        <p:txBody>
          <a:bodyPr wrap="none" anchor="ctr"/>
          <a:lstStyle/>
          <a:p>
            <a:endParaRPr lang="en-US"/>
          </a:p>
        </p:txBody>
      </p:sp>
      <p:sp>
        <p:nvSpPr>
          <p:cNvPr id="20775" name="Line 307"/>
          <p:cNvSpPr>
            <a:spLocks noChangeShapeType="1"/>
          </p:cNvSpPr>
          <p:nvPr/>
        </p:nvSpPr>
        <p:spPr bwMode="auto">
          <a:xfrm flipV="1">
            <a:off x="6083300" y="2154238"/>
            <a:ext cx="0" cy="47625"/>
          </a:xfrm>
          <a:prstGeom prst="line">
            <a:avLst/>
          </a:prstGeom>
          <a:noFill/>
          <a:ln w="18970">
            <a:solidFill>
              <a:srgbClr val="000000"/>
            </a:solidFill>
            <a:round/>
            <a:headEnd/>
            <a:tailEnd/>
          </a:ln>
        </p:spPr>
        <p:txBody>
          <a:bodyPr wrap="none" anchor="ctr"/>
          <a:lstStyle/>
          <a:p>
            <a:endParaRPr lang="en-US"/>
          </a:p>
        </p:txBody>
      </p:sp>
      <p:sp>
        <p:nvSpPr>
          <p:cNvPr id="20776" name="Line 308"/>
          <p:cNvSpPr>
            <a:spLocks noChangeShapeType="1"/>
          </p:cNvSpPr>
          <p:nvPr/>
        </p:nvSpPr>
        <p:spPr bwMode="auto">
          <a:xfrm flipV="1">
            <a:off x="6059488" y="2168525"/>
            <a:ext cx="0" cy="14288"/>
          </a:xfrm>
          <a:prstGeom prst="line">
            <a:avLst/>
          </a:prstGeom>
          <a:noFill/>
          <a:ln w="18970">
            <a:solidFill>
              <a:srgbClr val="000000"/>
            </a:solidFill>
            <a:round/>
            <a:headEnd/>
            <a:tailEnd/>
          </a:ln>
        </p:spPr>
        <p:txBody>
          <a:bodyPr wrap="none" anchor="ctr"/>
          <a:lstStyle/>
          <a:p>
            <a:endParaRPr lang="en-US"/>
          </a:p>
        </p:txBody>
      </p:sp>
      <p:sp>
        <p:nvSpPr>
          <p:cNvPr id="20777" name="Line 309"/>
          <p:cNvSpPr>
            <a:spLocks noChangeShapeType="1"/>
          </p:cNvSpPr>
          <p:nvPr/>
        </p:nvSpPr>
        <p:spPr bwMode="auto">
          <a:xfrm flipH="1">
            <a:off x="6113463" y="2171700"/>
            <a:ext cx="104775" cy="0"/>
          </a:xfrm>
          <a:prstGeom prst="line">
            <a:avLst/>
          </a:prstGeom>
          <a:noFill/>
          <a:ln w="18970">
            <a:solidFill>
              <a:srgbClr val="000000"/>
            </a:solidFill>
            <a:round/>
            <a:headEnd/>
            <a:tailEnd/>
          </a:ln>
        </p:spPr>
        <p:txBody>
          <a:bodyPr wrap="none" anchor="ctr"/>
          <a:lstStyle/>
          <a:p>
            <a:endParaRPr lang="en-US"/>
          </a:p>
        </p:txBody>
      </p:sp>
      <p:sp>
        <p:nvSpPr>
          <p:cNvPr id="20778" name="Oval 310"/>
          <p:cNvSpPr>
            <a:spLocks noChangeArrowheads="1"/>
          </p:cNvSpPr>
          <p:nvPr/>
        </p:nvSpPr>
        <p:spPr bwMode="auto">
          <a:xfrm>
            <a:off x="6165850" y="2233613"/>
            <a:ext cx="63500" cy="130175"/>
          </a:xfrm>
          <a:prstGeom prst="ellipse">
            <a:avLst/>
          </a:prstGeom>
          <a:noFill/>
          <a:ln w="18970">
            <a:solidFill>
              <a:srgbClr val="000000"/>
            </a:solidFill>
            <a:round/>
            <a:headEnd/>
            <a:tailEnd/>
          </a:ln>
        </p:spPr>
        <p:txBody>
          <a:bodyPr wrap="none" anchor="ctr"/>
          <a:lstStyle/>
          <a:p>
            <a:endParaRPr lang="en-US"/>
          </a:p>
        </p:txBody>
      </p:sp>
      <p:sp>
        <p:nvSpPr>
          <p:cNvPr id="20779" name="Oval 311"/>
          <p:cNvSpPr>
            <a:spLocks noChangeArrowheads="1"/>
          </p:cNvSpPr>
          <p:nvPr/>
        </p:nvSpPr>
        <p:spPr bwMode="auto">
          <a:xfrm>
            <a:off x="6216650" y="2233613"/>
            <a:ext cx="65088" cy="130175"/>
          </a:xfrm>
          <a:prstGeom prst="ellipse">
            <a:avLst/>
          </a:prstGeom>
          <a:noFill/>
          <a:ln w="18970">
            <a:solidFill>
              <a:srgbClr val="000000"/>
            </a:solidFill>
            <a:round/>
            <a:headEnd/>
            <a:tailEnd/>
          </a:ln>
        </p:spPr>
        <p:txBody>
          <a:bodyPr wrap="none" anchor="ctr"/>
          <a:lstStyle/>
          <a:p>
            <a:endParaRPr lang="en-US"/>
          </a:p>
        </p:txBody>
      </p:sp>
      <p:sp>
        <p:nvSpPr>
          <p:cNvPr id="20780" name="Oval 312"/>
          <p:cNvSpPr>
            <a:spLocks noChangeArrowheads="1"/>
          </p:cNvSpPr>
          <p:nvPr/>
        </p:nvSpPr>
        <p:spPr bwMode="auto">
          <a:xfrm>
            <a:off x="6405563" y="2233613"/>
            <a:ext cx="63500" cy="130175"/>
          </a:xfrm>
          <a:prstGeom prst="ellipse">
            <a:avLst/>
          </a:prstGeom>
          <a:noFill/>
          <a:ln w="18970">
            <a:solidFill>
              <a:srgbClr val="000000"/>
            </a:solidFill>
            <a:round/>
            <a:headEnd/>
            <a:tailEnd/>
          </a:ln>
        </p:spPr>
        <p:txBody>
          <a:bodyPr wrap="none" anchor="ctr"/>
          <a:lstStyle/>
          <a:p>
            <a:endParaRPr lang="en-US"/>
          </a:p>
        </p:txBody>
      </p:sp>
      <p:sp>
        <p:nvSpPr>
          <p:cNvPr id="20781" name="Oval 313"/>
          <p:cNvSpPr>
            <a:spLocks noChangeArrowheads="1"/>
          </p:cNvSpPr>
          <p:nvPr/>
        </p:nvSpPr>
        <p:spPr bwMode="auto">
          <a:xfrm>
            <a:off x="6459538" y="2233613"/>
            <a:ext cx="66675" cy="130175"/>
          </a:xfrm>
          <a:prstGeom prst="ellipse">
            <a:avLst/>
          </a:prstGeom>
          <a:noFill/>
          <a:ln w="18970">
            <a:solidFill>
              <a:srgbClr val="000000"/>
            </a:solidFill>
            <a:round/>
            <a:headEnd/>
            <a:tailEnd/>
          </a:ln>
        </p:spPr>
        <p:txBody>
          <a:bodyPr wrap="none" anchor="ctr"/>
          <a:lstStyle/>
          <a:p>
            <a:endParaRPr lang="en-US"/>
          </a:p>
        </p:txBody>
      </p:sp>
      <p:sp>
        <p:nvSpPr>
          <p:cNvPr id="20782" name="Freeform 314"/>
          <p:cNvSpPr>
            <a:spLocks/>
          </p:cNvSpPr>
          <p:nvPr/>
        </p:nvSpPr>
        <p:spPr bwMode="auto">
          <a:xfrm>
            <a:off x="6153150" y="2278063"/>
            <a:ext cx="396875" cy="133350"/>
          </a:xfrm>
          <a:custGeom>
            <a:avLst/>
            <a:gdLst>
              <a:gd name="T0" fmla="*/ 0 w 275"/>
              <a:gd name="T1" fmla="*/ 0 h 95"/>
              <a:gd name="T2" fmla="*/ 0 w 275"/>
              <a:gd name="T3" fmla="*/ 2147483647 h 95"/>
              <a:gd name="T4" fmla="*/ 2147483647 w 275"/>
              <a:gd name="T5" fmla="*/ 2147483647 h 95"/>
              <a:gd name="T6" fmla="*/ 2147483647 w 275"/>
              <a:gd name="T7" fmla="*/ 0 h 95"/>
              <a:gd name="T8" fmla="*/ 0 w 275"/>
              <a:gd name="T9" fmla="*/ 0 h 95"/>
              <a:gd name="T10" fmla="*/ 0 60000 65536"/>
              <a:gd name="T11" fmla="*/ 0 60000 65536"/>
              <a:gd name="T12" fmla="*/ 0 60000 65536"/>
              <a:gd name="T13" fmla="*/ 0 60000 65536"/>
              <a:gd name="T14" fmla="*/ 0 60000 65536"/>
              <a:gd name="T15" fmla="*/ 0 w 275"/>
              <a:gd name="T16" fmla="*/ 0 h 95"/>
              <a:gd name="T17" fmla="*/ 275 w 275"/>
              <a:gd name="T18" fmla="*/ 95 h 95"/>
            </a:gdLst>
            <a:ahLst/>
            <a:cxnLst>
              <a:cxn ang="T10">
                <a:pos x="T0" y="T1"/>
              </a:cxn>
              <a:cxn ang="T11">
                <a:pos x="T2" y="T3"/>
              </a:cxn>
              <a:cxn ang="T12">
                <a:pos x="T4" y="T5"/>
              </a:cxn>
              <a:cxn ang="T13">
                <a:pos x="T6" y="T7"/>
              </a:cxn>
              <a:cxn ang="T14">
                <a:pos x="T8" y="T9"/>
              </a:cxn>
            </a:cxnLst>
            <a:rect l="T15" t="T16" r="T17" b="T18"/>
            <a:pathLst>
              <a:path w="275" h="95">
                <a:moveTo>
                  <a:pt x="0" y="0"/>
                </a:moveTo>
                <a:lnTo>
                  <a:pt x="0" y="94"/>
                </a:lnTo>
                <a:lnTo>
                  <a:pt x="274" y="94"/>
                </a:lnTo>
                <a:lnTo>
                  <a:pt x="274" y="0"/>
                </a:lnTo>
                <a:lnTo>
                  <a:pt x="0" y="0"/>
                </a:lnTo>
              </a:path>
            </a:pathLst>
          </a:custGeom>
          <a:solidFill>
            <a:srgbClr val="FFFFFF"/>
          </a:solidFill>
          <a:ln w="9485" cap="flat" cmpd="sng">
            <a:solidFill>
              <a:srgbClr val="FFFFFF"/>
            </a:solidFill>
            <a:prstDash val="solid"/>
            <a:round/>
            <a:headEnd type="none" w="med" len="med"/>
            <a:tailEnd type="none" w="med" len="med"/>
          </a:ln>
        </p:spPr>
        <p:txBody>
          <a:bodyPr/>
          <a:lstStyle/>
          <a:p>
            <a:endParaRPr lang="en-US"/>
          </a:p>
        </p:txBody>
      </p:sp>
      <p:sp>
        <p:nvSpPr>
          <p:cNvPr id="20783" name="AutoShape 315"/>
          <p:cNvSpPr>
            <a:spLocks noChangeArrowheads="1"/>
          </p:cNvSpPr>
          <p:nvPr/>
        </p:nvSpPr>
        <p:spPr bwMode="auto">
          <a:xfrm flipV="1">
            <a:off x="6265863" y="2363788"/>
            <a:ext cx="47625" cy="90487"/>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784" name="Line 316"/>
          <p:cNvSpPr>
            <a:spLocks noChangeShapeType="1"/>
          </p:cNvSpPr>
          <p:nvPr/>
        </p:nvSpPr>
        <p:spPr bwMode="auto">
          <a:xfrm>
            <a:off x="6288088" y="2278063"/>
            <a:ext cx="0" cy="79375"/>
          </a:xfrm>
          <a:prstGeom prst="line">
            <a:avLst/>
          </a:prstGeom>
          <a:noFill/>
          <a:ln w="18970">
            <a:solidFill>
              <a:srgbClr val="000000"/>
            </a:solidFill>
            <a:round/>
            <a:headEnd/>
            <a:tailEnd/>
          </a:ln>
        </p:spPr>
        <p:txBody>
          <a:bodyPr wrap="none" anchor="ctr"/>
          <a:lstStyle/>
          <a:p>
            <a:endParaRPr lang="en-US"/>
          </a:p>
        </p:txBody>
      </p:sp>
      <p:sp>
        <p:nvSpPr>
          <p:cNvPr id="20785" name="Line 317"/>
          <p:cNvSpPr>
            <a:spLocks noChangeShapeType="1"/>
          </p:cNvSpPr>
          <p:nvPr/>
        </p:nvSpPr>
        <p:spPr bwMode="auto">
          <a:xfrm>
            <a:off x="6281738" y="2449513"/>
            <a:ext cx="0" cy="65087"/>
          </a:xfrm>
          <a:prstGeom prst="line">
            <a:avLst/>
          </a:prstGeom>
          <a:noFill/>
          <a:ln w="18970">
            <a:solidFill>
              <a:srgbClr val="000000"/>
            </a:solidFill>
            <a:round/>
            <a:headEnd/>
            <a:tailEnd/>
          </a:ln>
        </p:spPr>
        <p:txBody>
          <a:bodyPr wrap="none" anchor="ctr"/>
          <a:lstStyle/>
          <a:p>
            <a:endParaRPr lang="en-US"/>
          </a:p>
        </p:txBody>
      </p:sp>
      <p:sp>
        <p:nvSpPr>
          <p:cNvPr id="20786" name="Line 318"/>
          <p:cNvSpPr>
            <a:spLocks noChangeShapeType="1"/>
          </p:cNvSpPr>
          <p:nvPr/>
        </p:nvSpPr>
        <p:spPr bwMode="auto">
          <a:xfrm flipH="1">
            <a:off x="6240463" y="2522538"/>
            <a:ext cx="80962" cy="0"/>
          </a:xfrm>
          <a:prstGeom prst="line">
            <a:avLst/>
          </a:prstGeom>
          <a:noFill/>
          <a:ln w="18970">
            <a:solidFill>
              <a:srgbClr val="000000"/>
            </a:solidFill>
            <a:round/>
            <a:headEnd/>
            <a:tailEnd/>
          </a:ln>
        </p:spPr>
        <p:txBody>
          <a:bodyPr wrap="none" anchor="ctr"/>
          <a:lstStyle/>
          <a:p>
            <a:endParaRPr lang="en-US"/>
          </a:p>
        </p:txBody>
      </p:sp>
      <p:sp>
        <p:nvSpPr>
          <p:cNvPr id="20787" name="Line 319"/>
          <p:cNvSpPr>
            <a:spLocks noChangeShapeType="1"/>
          </p:cNvSpPr>
          <p:nvPr/>
        </p:nvSpPr>
        <p:spPr bwMode="auto">
          <a:xfrm flipH="1">
            <a:off x="6257925" y="2544763"/>
            <a:ext cx="49213" cy="0"/>
          </a:xfrm>
          <a:prstGeom prst="line">
            <a:avLst/>
          </a:prstGeom>
          <a:noFill/>
          <a:ln w="18970">
            <a:solidFill>
              <a:srgbClr val="000000"/>
            </a:solidFill>
            <a:round/>
            <a:headEnd/>
            <a:tailEnd/>
          </a:ln>
        </p:spPr>
        <p:txBody>
          <a:bodyPr wrap="none" anchor="ctr"/>
          <a:lstStyle/>
          <a:p>
            <a:endParaRPr lang="en-US"/>
          </a:p>
        </p:txBody>
      </p:sp>
      <p:sp>
        <p:nvSpPr>
          <p:cNvPr id="20788" name="Line 320"/>
          <p:cNvSpPr>
            <a:spLocks noChangeShapeType="1"/>
          </p:cNvSpPr>
          <p:nvPr/>
        </p:nvSpPr>
        <p:spPr bwMode="auto">
          <a:xfrm flipH="1">
            <a:off x="6269038" y="2565400"/>
            <a:ext cx="22225" cy="0"/>
          </a:xfrm>
          <a:prstGeom prst="line">
            <a:avLst/>
          </a:prstGeom>
          <a:noFill/>
          <a:ln w="18970">
            <a:solidFill>
              <a:srgbClr val="000000"/>
            </a:solidFill>
            <a:round/>
            <a:headEnd/>
            <a:tailEnd/>
          </a:ln>
        </p:spPr>
        <p:txBody>
          <a:bodyPr wrap="none" anchor="ctr"/>
          <a:lstStyle/>
          <a:p>
            <a:endParaRPr lang="en-US"/>
          </a:p>
        </p:txBody>
      </p:sp>
      <p:sp>
        <p:nvSpPr>
          <p:cNvPr id="20789" name="AutoShape 321"/>
          <p:cNvSpPr>
            <a:spLocks noChangeArrowheads="1"/>
          </p:cNvSpPr>
          <p:nvPr/>
        </p:nvSpPr>
        <p:spPr bwMode="auto">
          <a:xfrm flipV="1">
            <a:off x="6508750" y="2360613"/>
            <a:ext cx="47625" cy="8890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790" name="Line 322"/>
          <p:cNvSpPr>
            <a:spLocks noChangeShapeType="1"/>
          </p:cNvSpPr>
          <p:nvPr/>
        </p:nvSpPr>
        <p:spPr bwMode="auto">
          <a:xfrm>
            <a:off x="6532563" y="2278063"/>
            <a:ext cx="0" cy="74612"/>
          </a:xfrm>
          <a:prstGeom prst="line">
            <a:avLst/>
          </a:prstGeom>
          <a:noFill/>
          <a:ln w="18970">
            <a:solidFill>
              <a:srgbClr val="000000"/>
            </a:solidFill>
            <a:round/>
            <a:headEnd/>
            <a:tailEnd/>
          </a:ln>
        </p:spPr>
        <p:txBody>
          <a:bodyPr wrap="none" anchor="ctr"/>
          <a:lstStyle/>
          <a:p>
            <a:endParaRPr lang="en-US"/>
          </a:p>
        </p:txBody>
      </p:sp>
      <p:sp>
        <p:nvSpPr>
          <p:cNvPr id="20791" name="Line 323"/>
          <p:cNvSpPr>
            <a:spLocks noChangeShapeType="1"/>
          </p:cNvSpPr>
          <p:nvPr/>
        </p:nvSpPr>
        <p:spPr bwMode="auto">
          <a:xfrm>
            <a:off x="6530975" y="2446338"/>
            <a:ext cx="0" cy="63500"/>
          </a:xfrm>
          <a:prstGeom prst="line">
            <a:avLst/>
          </a:prstGeom>
          <a:noFill/>
          <a:ln w="18970">
            <a:solidFill>
              <a:srgbClr val="000000"/>
            </a:solidFill>
            <a:round/>
            <a:headEnd/>
            <a:tailEnd/>
          </a:ln>
        </p:spPr>
        <p:txBody>
          <a:bodyPr wrap="none" anchor="ctr"/>
          <a:lstStyle/>
          <a:p>
            <a:endParaRPr lang="en-US"/>
          </a:p>
        </p:txBody>
      </p:sp>
      <p:sp>
        <p:nvSpPr>
          <p:cNvPr id="20792" name="Line 324"/>
          <p:cNvSpPr>
            <a:spLocks noChangeShapeType="1"/>
          </p:cNvSpPr>
          <p:nvPr/>
        </p:nvSpPr>
        <p:spPr bwMode="auto">
          <a:xfrm flipH="1">
            <a:off x="6489700" y="2517775"/>
            <a:ext cx="84138" cy="0"/>
          </a:xfrm>
          <a:prstGeom prst="line">
            <a:avLst/>
          </a:prstGeom>
          <a:noFill/>
          <a:ln w="18970">
            <a:solidFill>
              <a:srgbClr val="000000"/>
            </a:solidFill>
            <a:round/>
            <a:headEnd/>
            <a:tailEnd/>
          </a:ln>
        </p:spPr>
        <p:txBody>
          <a:bodyPr wrap="none" anchor="ctr"/>
          <a:lstStyle/>
          <a:p>
            <a:endParaRPr lang="en-US"/>
          </a:p>
        </p:txBody>
      </p:sp>
      <p:sp>
        <p:nvSpPr>
          <p:cNvPr id="20793" name="Line 325"/>
          <p:cNvSpPr>
            <a:spLocks noChangeShapeType="1"/>
          </p:cNvSpPr>
          <p:nvPr/>
        </p:nvSpPr>
        <p:spPr bwMode="auto">
          <a:xfrm flipH="1">
            <a:off x="6508750" y="2541588"/>
            <a:ext cx="49213" cy="0"/>
          </a:xfrm>
          <a:prstGeom prst="line">
            <a:avLst/>
          </a:prstGeom>
          <a:noFill/>
          <a:ln w="18970">
            <a:solidFill>
              <a:srgbClr val="000000"/>
            </a:solidFill>
            <a:round/>
            <a:headEnd/>
            <a:tailEnd/>
          </a:ln>
        </p:spPr>
        <p:txBody>
          <a:bodyPr wrap="none" anchor="ctr"/>
          <a:lstStyle/>
          <a:p>
            <a:endParaRPr lang="en-US"/>
          </a:p>
        </p:txBody>
      </p:sp>
      <p:sp>
        <p:nvSpPr>
          <p:cNvPr id="20794" name="Line 326"/>
          <p:cNvSpPr>
            <a:spLocks noChangeShapeType="1"/>
          </p:cNvSpPr>
          <p:nvPr/>
        </p:nvSpPr>
        <p:spPr bwMode="auto">
          <a:xfrm flipH="1">
            <a:off x="6519863" y="2570163"/>
            <a:ext cx="22225" cy="0"/>
          </a:xfrm>
          <a:prstGeom prst="line">
            <a:avLst/>
          </a:prstGeom>
          <a:noFill/>
          <a:ln w="18970">
            <a:solidFill>
              <a:srgbClr val="000000"/>
            </a:solidFill>
            <a:round/>
            <a:headEnd/>
            <a:tailEnd/>
          </a:ln>
        </p:spPr>
        <p:txBody>
          <a:bodyPr wrap="none" anchor="ctr"/>
          <a:lstStyle/>
          <a:p>
            <a:endParaRPr lang="en-US"/>
          </a:p>
        </p:txBody>
      </p:sp>
      <p:sp>
        <p:nvSpPr>
          <p:cNvPr id="20795" name="Text Box 327"/>
          <p:cNvSpPr txBox="1">
            <a:spLocks noChangeArrowheads="1"/>
          </p:cNvSpPr>
          <p:nvPr/>
        </p:nvSpPr>
        <p:spPr bwMode="auto">
          <a:xfrm>
            <a:off x="6080125" y="1984375"/>
            <a:ext cx="704850" cy="1349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8000"/>
                </a:solidFill>
                <a:latin typeface="Albertus" pitchFamily="34" charset="0"/>
              </a:rPr>
              <a:t>RAT 1NXRB</a:t>
            </a:r>
            <a:endParaRPr lang="en-US" sz="900">
              <a:latin typeface="Albertus" pitchFamily="34" charset="0"/>
            </a:endParaRPr>
          </a:p>
        </p:txBody>
      </p:sp>
      <p:sp>
        <p:nvSpPr>
          <p:cNvPr id="20796" name="Line 328"/>
          <p:cNvSpPr>
            <a:spLocks noChangeShapeType="1"/>
          </p:cNvSpPr>
          <p:nvPr/>
        </p:nvSpPr>
        <p:spPr bwMode="auto">
          <a:xfrm>
            <a:off x="6516688" y="1689100"/>
            <a:ext cx="0" cy="61913"/>
          </a:xfrm>
          <a:prstGeom prst="line">
            <a:avLst/>
          </a:prstGeom>
          <a:noFill/>
          <a:ln w="18970">
            <a:solidFill>
              <a:srgbClr val="000000"/>
            </a:solidFill>
            <a:round/>
            <a:headEnd/>
            <a:tailEnd/>
          </a:ln>
        </p:spPr>
        <p:txBody>
          <a:bodyPr wrap="none" anchor="ctr"/>
          <a:lstStyle/>
          <a:p>
            <a:endParaRPr lang="en-US"/>
          </a:p>
        </p:txBody>
      </p:sp>
      <p:sp>
        <p:nvSpPr>
          <p:cNvPr id="20797" name="Line 329"/>
          <p:cNvSpPr>
            <a:spLocks noChangeShapeType="1"/>
          </p:cNvSpPr>
          <p:nvPr/>
        </p:nvSpPr>
        <p:spPr bwMode="auto">
          <a:xfrm flipH="1">
            <a:off x="6516688" y="1773238"/>
            <a:ext cx="44450" cy="58737"/>
          </a:xfrm>
          <a:prstGeom prst="line">
            <a:avLst/>
          </a:prstGeom>
          <a:noFill/>
          <a:ln w="19050">
            <a:solidFill>
              <a:srgbClr val="000000"/>
            </a:solidFill>
            <a:round/>
            <a:headEnd/>
            <a:tailEnd/>
          </a:ln>
        </p:spPr>
        <p:txBody>
          <a:bodyPr wrap="none" anchor="ctr"/>
          <a:lstStyle/>
          <a:p>
            <a:endParaRPr lang="en-US"/>
          </a:p>
        </p:txBody>
      </p:sp>
      <p:sp>
        <p:nvSpPr>
          <p:cNvPr id="20798" name="Oval 330"/>
          <p:cNvSpPr>
            <a:spLocks noChangeArrowheads="1"/>
          </p:cNvSpPr>
          <p:nvPr/>
        </p:nvSpPr>
        <p:spPr bwMode="auto">
          <a:xfrm>
            <a:off x="6507163" y="1752600"/>
            <a:ext cx="20637" cy="23813"/>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799" name="Oval 331"/>
          <p:cNvSpPr>
            <a:spLocks noChangeArrowheads="1"/>
          </p:cNvSpPr>
          <p:nvPr/>
        </p:nvSpPr>
        <p:spPr bwMode="auto">
          <a:xfrm>
            <a:off x="6508750" y="1816100"/>
            <a:ext cx="20638"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00" name="Line 332"/>
          <p:cNvSpPr>
            <a:spLocks noChangeShapeType="1"/>
          </p:cNvSpPr>
          <p:nvPr/>
        </p:nvSpPr>
        <p:spPr bwMode="auto">
          <a:xfrm>
            <a:off x="6516688" y="1843088"/>
            <a:ext cx="0" cy="57150"/>
          </a:xfrm>
          <a:prstGeom prst="line">
            <a:avLst/>
          </a:prstGeom>
          <a:noFill/>
          <a:ln w="18970">
            <a:solidFill>
              <a:srgbClr val="000000"/>
            </a:solidFill>
            <a:round/>
            <a:headEnd/>
            <a:tailEnd/>
          </a:ln>
        </p:spPr>
        <p:txBody>
          <a:bodyPr wrap="none" anchor="ctr"/>
          <a:lstStyle/>
          <a:p>
            <a:endParaRPr lang="en-US"/>
          </a:p>
        </p:txBody>
      </p:sp>
      <p:sp>
        <p:nvSpPr>
          <p:cNvPr id="20801" name="Oval 333"/>
          <p:cNvSpPr>
            <a:spLocks noChangeArrowheads="1"/>
          </p:cNvSpPr>
          <p:nvPr/>
        </p:nvSpPr>
        <p:spPr bwMode="auto">
          <a:xfrm>
            <a:off x="6335713" y="1828800"/>
            <a:ext cx="20637"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02" name="Line 334"/>
          <p:cNvSpPr>
            <a:spLocks noChangeShapeType="1"/>
          </p:cNvSpPr>
          <p:nvPr/>
        </p:nvSpPr>
        <p:spPr bwMode="auto">
          <a:xfrm flipH="1">
            <a:off x="6343650" y="1779588"/>
            <a:ext cx="33338" cy="49212"/>
          </a:xfrm>
          <a:prstGeom prst="line">
            <a:avLst/>
          </a:prstGeom>
          <a:noFill/>
          <a:ln w="19050">
            <a:solidFill>
              <a:srgbClr val="000000"/>
            </a:solidFill>
            <a:round/>
            <a:headEnd/>
            <a:tailEnd/>
          </a:ln>
        </p:spPr>
        <p:txBody>
          <a:bodyPr wrap="none" anchor="ctr"/>
          <a:lstStyle/>
          <a:p>
            <a:endParaRPr lang="en-US"/>
          </a:p>
        </p:txBody>
      </p:sp>
      <p:sp>
        <p:nvSpPr>
          <p:cNvPr id="20803" name="Oval 335"/>
          <p:cNvSpPr>
            <a:spLocks noChangeArrowheads="1"/>
          </p:cNvSpPr>
          <p:nvPr/>
        </p:nvSpPr>
        <p:spPr bwMode="auto">
          <a:xfrm>
            <a:off x="6335713" y="1766888"/>
            <a:ext cx="23812"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04" name="Line 336"/>
          <p:cNvSpPr>
            <a:spLocks noChangeShapeType="1"/>
          </p:cNvSpPr>
          <p:nvPr/>
        </p:nvSpPr>
        <p:spPr bwMode="auto">
          <a:xfrm>
            <a:off x="6351588" y="1685925"/>
            <a:ext cx="163512" cy="0"/>
          </a:xfrm>
          <a:prstGeom prst="line">
            <a:avLst/>
          </a:prstGeom>
          <a:noFill/>
          <a:ln w="18970">
            <a:solidFill>
              <a:srgbClr val="000000"/>
            </a:solidFill>
            <a:round/>
            <a:headEnd/>
            <a:tailEnd/>
          </a:ln>
        </p:spPr>
        <p:txBody>
          <a:bodyPr wrap="none" anchor="ctr"/>
          <a:lstStyle/>
          <a:p>
            <a:endParaRPr lang="en-US"/>
          </a:p>
        </p:txBody>
      </p:sp>
      <p:sp>
        <p:nvSpPr>
          <p:cNvPr id="20805" name="Line 337"/>
          <p:cNvSpPr>
            <a:spLocks noChangeShapeType="1"/>
          </p:cNvSpPr>
          <p:nvPr/>
        </p:nvSpPr>
        <p:spPr bwMode="auto">
          <a:xfrm>
            <a:off x="6343650" y="1414463"/>
            <a:ext cx="0" cy="346075"/>
          </a:xfrm>
          <a:prstGeom prst="line">
            <a:avLst/>
          </a:prstGeom>
          <a:noFill/>
          <a:ln w="18970">
            <a:solidFill>
              <a:srgbClr val="000000"/>
            </a:solidFill>
            <a:round/>
            <a:headEnd/>
            <a:tailEnd/>
          </a:ln>
        </p:spPr>
        <p:txBody>
          <a:bodyPr wrap="none" anchor="ctr"/>
          <a:lstStyle/>
          <a:p>
            <a:endParaRPr lang="en-US"/>
          </a:p>
        </p:txBody>
      </p:sp>
      <p:sp>
        <p:nvSpPr>
          <p:cNvPr id="20806" name="Line 338"/>
          <p:cNvSpPr>
            <a:spLocks noChangeShapeType="1"/>
          </p:cNvSpPr>
          <p:nvPr/>
        </p:nvSpPr>
        <p:spPr bwMode="auto">
          <a:xfrm>
            <a:off x="6343650" y="1838325"/>
            <a:ext cx="0" cy="61913"/>
          </a:xfrm>
          <a:prstGeom prst="line">
            <a:avLst/>
          </a:prstGeom>
          <a:noFill/>
          <a:ln w="18970">
            <a:solidFill>
              <a:srgbClr val="000000"/>
            </a:solidFill>
            <a:round/>
            <a:headEnd/>
            <a:tailEnd/>
          </a:ln>
        </p:spPr>
        <p:txBody>
          <a:bodyPr wrap="none" anchor="ctr"/>
          <a:lstStyle/>
          <a:p>
            <a:endParaRPr lang="en-US"/>
          </a:p>
        </p:txBody>
      </p:sp>
      <p:sp>
        <p:nvSpPr>
          <p:cNvPr id="20807" name="Oval 339"/>
          <p:cNvSpPr>
            <a:spLocks noChangeArrowheads="1"/>
          </p:cNvSpPr>
          <p:nvPr/>
        </p:nvSpPr>
        <p:spPr bwMode="auto">
          <a:xfrm>
            <a:off x="6334125" y="1895475"/>
            <a:ext cx="23813"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08" name="Oval 340"/>
          <p:cNvSpPr>
            <a:spLocks noChangeArrowheads="1"/>
          </p:cNvSpPr>
          <p:nvPr/>
        </p:nvSpPr>
        <p:spPr bwMode="auto">
          <a:xfrm>
            <a:off x="6335713" y="1677988"/>
            <a:ext cx="23812" cy="190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09" name="Line 341"/>
          <p:cNvSpPr>
            <a:spLocks noChangeShapeType="1"/>
          </p:cNvSpPr>
          <p:nvPr/>
        </p:nvSpPr>
        <p:spPr bwMode="auto">
          <a:xfrm>
            <a:off x="6346825" y="1903413"/>
            <a:ext cx="161925" cy="0"/>
          </a:xfrm>
          <a:prstGeom prst="line">
            <a:avLst/>
          </a:prstGeom>
          <a:noFill/>
          <a:ln w="18970">
            <a:solidFill>
              <a:srgbClr val="000000"/>
            </a:solidFill>
            <a:round/>
            <a:headEnd/>
            <a:tailEnd/>
          </a:ln>
        </p:spPr>
        <p:txBody>
          <a:bodyPr wrap="none" anchor="ctr"/>
          <a:lstStyle/>
          <a:p>
            <a:endParaRPr lang="en-US"/>
          </a:p>
        </p:txBody>
      </p:sp>
      <p:sp>
        <p:nvSpPr>
          <p:cNvPr id="20810" name="Line 342"/>
          <p:cNvSpPr>
            <a:spLocks noChangeShapeType="1"/>
          </p:cNvSpPr>
          <p:nvPr/>
        </p:nvSpPr>
        <p:spPr bwMode="auto">
          <a:xfrm>
            <a:off x="6343650" y="1906588"/>
            <a:ext cx="0" cy="247650"/>
          </a:xfrm>
          <a:prstGeom prst="line">
            <a:avLst/>
          </a:prstGeom>
          <a:noFill/>
          <a:ln w="18970">
            <a:solidFill>
              <a:srgbClr val="000000"/>
            </a:solidFill>
            <a:round/>
            <a:headEnd/>
            <a:tailEnd/>
          </a:ln>
        </p:spPr>
        <p:txBody>
          <a:bodyPr wrap="none" anchor="ctr"/>
          <a:lstStyle/>
          <a:p>
            <a:endParaRPr lang="en-US"/>
          </a:p>
        </p:txBody>
      </p:sp>
      <p:sp>
        <p:nvSpPr>
          <p:cNvPr id="20811" name="Text Box 343"/>
          <p:cNvSpPr txBox="1">
            <a:spLocks noChangeArrowheads="1"/>
          </p:cNvSpPr>
          <p:nvPr/>
        </p:nvSpPr>
        <p:spPr bwMode="auto">
          <a:xfrm>
            <a:off x="6604000" y="1744663"/>
            <a:ext cx="550863" cy="1206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161815</a:t>
            </a:r>
            <a:endParaRPr lang="en-US" sz="900">
              <a:latin typeface="Albertus" pitchFamily="34" charset="0"/>
            </a:endParaRPr>
          </a:p>
        </p:txBody>
      </p:sp>
      <p:sp>
        <p:nvSpPr>
          <p:cNvPr id="20812" name="Text Box 344"/>
          <p:cNvSpPr txBox="1">
            <a:spLocks noChangeArrowheads="1"/>
          </p:cNvSpPr>
          <p:nvPr/>
        </p:nvSpPr>
        <p:spPr bwMode="auto">
          <a:xfrm>
            <a:off x="5730875" y="1747838"/>
            <a:ext cx="500063" cy="1476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161817</a:t>
            </a:r>
            <a:endParaRPr lang="en-US" sz="900">
              <a:latin typeface="Albertus" pitchFamily="34" charset="0"/>
            </a:endParaRPr>
          </a:p>
        </p:txBody>
      </p:sp>
      <p:sp>
        <p:nvSpPr>
          <p:cNvPr id="20813" name="Freeform 345"/>
          <p:cNvSpPr>
            <a:spLocks noChangeArrowheads="1"/>
          </p:cNvSpPr>
          <p:nvPr/>
        </p:nvSpPr>
        <p:spPr bwMode="auto">
          <a:xfrm>
            <a:off x="5662613" y="5487988"/>
            <a:ext cx="866775" cy="4762"/>
          </a:xfrm>
          <a:custGeom>
            <a:avLst/>
            <a:gdLst>
              <a:gd name="T0" fmla="*/ 0 w 600"/>
              <a:gd name="T1" fmla="*/ 2147483647 h 3"/>
              <a:gd name="T2" fmla="*/ 2147483647 w 600"/>
              <a:gd name="T3" fmla="*/ 0 h 3"/>
              <a:gd name="T4" fmla="*/ 0 60000 65536"/>
              <a:gd name="T5" fmla="*/ 0 60000 65536"/>
              <a:gd name="T6" fmla="*/ 0 w 600"/>
              <a:gd name="T7" fmla="*/ 0 h 3"/>
              <a:gd name="T8" fmla="*/ 600 w 600"/>
              <a:gd name="T9" fmla="*/ 3 h 3"/>
            </a:gdLst>
            <a:ahLst/>
            <a:cxnLst>
              <a:cxn ang="T4">
                <a:pos x="T0" y="T1"/>
              </a:cxn>
              <a:cxn ang="T5">
                <a:pos x="T2" y="T3"/>
              </a:cxn>
            </a:cxnLst>
            <a:rect l="T6" t="T7" r="T8" b="T9"/>
            <a:pathLst>
              <a:path w="600" h="3">
                <a:moveTo>
                  <a:pt x="0" y="3"/>
                </a:moveTo>
                <a:lnTo>
                  <a:pt x="600" y="0"/>
                </a:lnTo>
              </a:path>
            </a:pathLst>
          </a:custGeom>
          <a:noFill/>
          <a:ln w="44069">
            <a:solidFill>
              <a:srgbClr val="4F4F4F"/>
            </a:solidFill>
            <a:round/>
            <a:headEnd/>
            <a:tailEnd/>
          </a:ln>
        </p:spPr>
        <p:txBody>
          <a:bodyPr wrap="none" anchor="ctr"/>
          <a:lstStyle/>
          <a:p>
            <a:endParaRPr lang="en-US"/>
          </a:p>
        </p:txBody>
      </p:sp>
      <p:sp>
        <p:nvSpPr>
          <p:cNvPr id="20814" name="Line 346"/>
          <p:cNvSpPr>
            <a:spLocks noChangeShapeType="1"/>
          </p:cNvSpPr>
          <p:nvPr/>
        </p:nvSpPr>
        <p:spPr bwMode="auto">
          <a:xfrm>
            <a:off x="5770563" y="5354638"/>
            <a:ext cx="0" cy="139700"/>
          </a:xfrm>
          <a:prstGeom prst="line">
            <a:avLst/>
          </a:prstGeom>
          <a:noFill/>
          <a:ln w="28448">
            <a:solidFill>
              <a:srgbClr val="4F4F4F"/>
            </a:solidFill>
            <a:round/>
            <a:headEnd/>
            <a:tailEnd/>
          </a:ln>
        </p:spPr>
        <p:txBody>
          <a:bodyPr wrap="none" anchor="ctr"/>
          <a:lstStyle/>
          <a:p>
            <a:endParaRPr lang="en-US"/>
          </a:p>
        </p:txBody>
      </p:sp>
      <p:sp>
        <p:nvSpPr>
          <p:cNvPr id="20815" name="Line 347"/>
          <p:cNvSpPr>
            <a:spLocks noChangeShapeType="1"/>
          </p:cNvSpPr>
          <p:nvPr/>
        </p:nvSpPr>
        <p:spPr bwMode="auto">
          <a:xfrm>
            <a:off x="6408738" y="5319713"/>
            <a:ext cx="0" cy="171450"/>
          </a:xfrm>
          <a:prstGeom prst="line">
            <a:avLst/>
          </a:prstGeom>
          <a:noFill/>
          <a:ln w="28448">
            <a:solidFill>
              <a:srgbClr val="008000"/>
            </a:solidFill>
            <a:round/>
            <a:headEnd/>
            <a:tailEnd/>
          </a:ln>
        </p:spPr>
        <p:txBody>
          <a:bodyPr wrap="none" anchor="ctr"/>
          <a:lstStyle/>
          <a:p>
            <a:endParaRPr lang="en-US"/>
          </a:p>
        </p:txBody>
      </p:sp>
      <p:sp>
        <p:nvSpPr>
          <p:cNvPr id="20816" name="Line 348"/>
          <p:cNvSpPr>
            <a:spLocks noChangeShapeType="1"/>
          </p:cNvSpPr>
          <p:nvPr/>
        </p:nvSpPr>
        <p:spPr bwMode="auto">
          <a:xfrm>
            <a:off x="5770563" y="5068888"/>
            <a:ext cx="0" cy="144462"/>
          </a:xfrm>
          <a:prstGeom prst="line">
            <a:avLst/>
          </a:prstGeom>
          <a:noFill/>
          <a:ln w="28448">
            <a:solidFill>
              <a:srgbClr val="4F4F4F"/>
            </a:solidFill>
            <a:round/>
            <a:headEnd/>
            <a:tailEnd/>
          </a:ln>
        </p:spPr>
        <p:txBody>
          <a:bodyPr wrap="none" anchor="ctr"/>
          <a:lstStyle/>
          <a:p>
            <a:endParaRPr lang="en-US"/>
          </a:p>
        </p:txBody>
      </p:sp>
      <p:sp>
        <p:nvSpPr>
          <p:cNvPr id="20817" name="Line 349"/>
          <p:cNvSpPr>
            <a:spLocks noChangeShapeType="1"/>
          </p:cNvSpPr>
          <p:nvPr/>
        </p:nvSpPr>
        <p:spPr bwMode="auto">
          <a:xfrm flipH="1">
            <a:off x="6407150" y="4902200"/>
            <a:ext cx="3175" cy="336550"/>
          </a:xfrm>
          <a:prstGeom prst="line">
            <a:avLst/>
          </a:prstGeom>
          <a:noFill/>
          <a:ln w="28448">
            <a:solidFill>
              <a:srgbClr val="008000"/>
            </a:solidFill>
            <a:round/>
            <a:headEnd/>
            <a:tailEnd/>
          </a:ln>
        </p:spPr>
        <p:txBody>
          <a:bodyPr wrap="none" anchor="ctr"/>
          <a:lstStyle/>
          <a:p>
            <a:endParaRPr lang="en-US"/>
          </a:p>
        </p:txBody>
      </p:sp>
      <p:sp>
        <p:nvSpPr>
          <p:cNvPr id="20818" name="Line 350"/>
          <p:cNvSpPr>
            <a:spLocks noChangeShapeType="1"/>
          </p:cNvSpPr>
          <p:nvPr/>
        </p:nvSpPr>
        <p:spPr bwMode="auto">
          <a:xfrm>
            <a:off x="6408738" y="4752975"/>
            <a:ext cx="0" cy="128588"/>
          </a:xfrm>
          <a:prstGeom prst="line">
            <a:avLst/>
          </a:prstGeom>
          <a:noFill/>
          <a:ln w="28448">
            <a:solidFill>
              <a:srgbClr val="008000"/>
            </a:solidFill>
            <a:round/>
            <a:headEnd/>
            <a:tailEnd/>
          </a:ln>
        </p:spPr>
        <p:txBody>
          <a:bodyPr wrap="none" anchor="ctr"/>
          <a:lstStyle/>
          <a:p>
            <a:endParaRPr lang="en-US"/>
          </a:p>
        </p:txBody>
      </p:sp>
      <p:sp>
        <p:nvSpPr>
          <p:cNvPr id="20819" name="Line 351"/>
          <p:cNvSpPr>
            <a:spLocks noChangeShapeType="1"/>
          </p:cNvSpPr>
          <p:nvPr/>
        </p:nvSpPr>
        <p:spPr bwMode="auto">
          <a:xfrm>
            <a:off x="6408738" y="2995613"/>
            <a:ext cx="0" cy="1662112"/>
          </a:xfrm>
          <a:prstGeom prst="line">
            <a:avLst/>
          </a:prstGeom>
          <a:noFill/>
          <a:ln w="28448">
            <a:solidFill>
              <a:srgbClr val="008000"/>
            </a:solidFill>
            <a:round/>
            <a:headEnd/>
            <a:tailEnd/>
          </a:ln>
        </p:spPr>
        <p:txBody>
          <a:bodyPr wrap="none" anchor="ctr"/>
          <a:lstStyle/>
          <a:p>
            <a:endParaRPr lang="en-US"/>
          </a:p>
        </p:txBody>
      </p:sp>
      <p:sp>
        <p:nvSpPr>
          <p:cNvPr id="20820" name="Line 352"/>
          <p:cNvSpPr>
            <a:spLocks noChangeShapeType="1"/>
          </p:cNvSpPr>
          <p:nvPr/>
        </p:nvSpPr>
        <p:spPr bwMode="auto">
          <a:xfrm>
            <a:off x="5586413" y="3489325"/>
            <a:ext cx="0" cy="123825"/>
          </a:xfrm>
          <a:prstGeom prst="line">
            <a:avLst/>
          </a:prstGeom>
          <a:noFill/>
          <a:ln w="28448">
            <a:solidFill>
              <a:srgbClr val="2F2F2F"/>
            </a:solidFill>
            <a:round/>
            <a:headEnd/>
            <a:tailEnd/>
          </a:ln>
        </p:spPr>
        <p:txBody>
          <a:bodyPr wrap="none" anchor="ctr"/>
          <a:lstStyle/>
          <a:p>
            <a:endParaRPr lang="en-US"/>
          </a:p>
        </p:txBody>
      </p:sp>
      <p:sp>
        <p:nvSpPr>
          <p:cNvPr id="20821" name="Line 353"/>
          <p:cNvSpPr>
            <a:spLocks noChangeShapeType="1"/>
          </p:cNvSpPr>
          <p:nvPr/>
        </p:nvSpPr>
        <p:spPr bwMode="auto">
          <a:xfrm>
            <a:off x="6167438" y="3448050"/>
            <a:ext cx="0" cy="163513"/>
          </a:xfrm>
          <a:prstGeom prst="line">
            <a:avLst/>
          </a:prstGeom>
          <a:noFill/>
          <a:ln w="28448">
            <a:solidFill>
              <a:srgbClr val="2F2F2F"/>
            </a:solidFill>
            <a:round/>
            <a:headEnd/>
            <a:tailEnd/>
          </a:ln>
        </p:spPr>
        <p:txBody>
          <a:bodyPr wrap="none" anchor="ctr"/>
          <a:lstStyle/>
          <a:p>
            <a:endParaRPr lang="en-US"/>
          </a:p>
        </p:txBody>
      </p:sp>
      <p:sp>
        <p:nvSpPr>
          <p:cNvPr id="20822" name="Oval 354"/>
          <p:cNvSpPr>
            <a:spLocks noChangeArrowheads="1"/>
          </p:cNvSpPr>
          <p:nvPr/>
        </p:nvSpPr>
        <p:spPr bwMode="auto">
          <a:xfrm>
            <a:off x="5903913" y="1020763"/>
            <a:ext cx="25400"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23" name="Line 355"/>
          <p:cNvSpPr>
            <a:spLocks noChangeShapeType="1"/>
          </p:cNvSpPr>
          <p:nvPr/>
        </p:nvSpPr>
        <p:spPr bwMode="auto">
          <a:xfrm>
            <a:off x="6338888" y="1030288"/>
            <a:ext cx="0" cy="190500"/>
          </a:xfrm>
          <a:prstGeom prst="line">
            <a:avLst/>
          </a:prstGeom>
          <a:noFill/>
          <a:ln w="18970">
            <a:solidFill>
              <a:srgbClr val="000000"/>
            </a:solidFill>
            <a:round/>
            <a:headEnd/>
            <a:tailEnd/>
          </a:ln>
        </p:spPr>
        <p:txBody>
          <a:bodyPr wrap="none" anchor="ctr"/>
          <a:lstStyle/>
          <a:p>
            <a:endParaRPr lang="en-US"/>
          </a:p>
        </p:txBody>
      </p:sp>
      <p:sp>
        <p:nvSpPr>
          <p:cNvPr id="20824" name="Line 356"/>
          <p:cNvSpPr>
            <a:spLocks noChangeShapeType="1"/>
          </p:cNvSpPr>
          <p:nvPr/>
        </p:nvSpPr>
        <p:spPr bwMode="auto">
          <a:xfrm flipH="1">
            <a:off x="6345238" y="1249363"/>
            <a:ext cx="49212" cy="58737"/>
          </a:xfrm>
          <a:prstGeom prst="line">
            <a:avLst/>
          </a:prstGeom>
          <a:noFill/>
          <a:ln w="19050">
            <a:solidFill>
              <a:srgbClr val="000000"/>
            </a:solidFill>
            <a:round/>
            <a:headEnd/>
            <a:tailEnd/>
          </a:ln>
        </p:spPr>
        <p:txBody>
          <a:bodyPr wrap="none" anchor="ctr"/>
          <a:lstStyle/>
          <a:p>
            <a:endParaRPr lang="en-US"/>
          </a:p>
        </p:txBody>
      </p:sp>
      <p:sp>
        <p:nvSpPr>
          <p:cNvPr id="20825" name="Oval 357"/>
          <p:cNvSpPr>
            <a:spLocks noChangeArrowheads="1"/>
          </p:cNvSpPr>
          <p:nvPr/>
        </p:nvSpPr>
        <p:spPr bwMode="auto">
          <a:xfrm>
            <a:off x="6330950" y="1285875"/>
            <a:ext cx="22225" cy="23813"/>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26" name="Freeform 358"/>
          <p:cNvSpPr>
            <a:spLocks noChangeArrowheads="1"/>
          </p:cNvSpPr>
          <p:nvPr/>
        </p:nvSpPr>
        <p:spPr bwMode="auto">
          <a:xfrm>
            <a:off x="6342063" y="1303338"/>
            <a:ext cx="1587" cy="69850"/>
          </a:xfrm>
          <a:custGeom>
            <a:avLst/>
            <a:gdLst>
              <a:gd name="T0" fmla="*/ 0 w 2"/>
              <a:gd name="T1" fmla="*/ 0 h 49"/>
              <a:gd name="T2" fmla="*/ 2147483647 w 2"/>
              <a:gd name="T3" fmla="*/ 2147483647 h 49"/>
              <a:gd name="T4" fmla="*/ 0 60000 65536"/>
              <a:gd name="T5" fmla="*/ 0 60000 65536"/>
              <a:gd name="T6" fmla="*/ 0 w 2"/>
              <a:gd name="T7" fmla="*/ 0 h 49"/>
              <a:gd name="T8" fmla="*/ 2 w 2"/>
              <a:gd name="T9" fmla="*/ 49 h 49"/>
            </a:gdLst>
            <a:ahLst/>
            <a:cxnLst>
              <a:cxn ang="T4">
                <a:pos x="T0" y="T1"/>
              </a:cxn>
              <a:cxn ang="T5">
                <a:pos x="T2" y="T3"/>
              </a:cxn>
            </a:cxnLst>
            <a:rect l="T6" t="T7" r="T8" b="T9"/>
            <a:pathLst>
              <a:path w="2" h="49">
                <a:moveTo>
                  <a:pt x="0" y="0"/>
                </a:moveTo>
                <a:lnTo>
                  <a:pt x="2" y="49"/>
                </a:lnTo>
              </a:path>
            </a:pathLst>
          </a:custGeom>
          <a:noFill/>
          <a:ln w="18970">
            <a:solidFill>
              <a:srgbClr val="000000"/>
            </a:solidFill>
            <a:round/>
            <a:headEnd/>
            <a:tailEnd/>
          </a:ln>
        </p:spPr>
        <p:txBody>
          <a:bodyPr wrap="none" anchor="ctr"/>
          <a:lstStyle/>
          <a:p>
            <a:endParaRPr lang="en-US"/>
          </a:p>
        </p:txBody>
      </p:sp>
      <p:sp>
        <p:nvSpPr>
          <p:cNvPr id="20827" name="Oval 359"/>
          <p:cNvSpPr>
            <a:spLocks noChangeArrowheads="1"/>
          </p:cNvSpPr>
          <p:nvPr/>
        </p:nvSpPr>
        <p:spPr bwMode="auto">
          <a:xfrm>
            <a:off x="6327775" y="1222375"/>
            <a:ext cx="28575" cy="222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28" name="AutoShape 360"/>
          <p:cNvSpPr>
            <a:spLocks noChangeArrowheads="1"/>
          </p:cNvSpPr>
          <p:nvPr/>
        </p:nvSpPr>
        <p:spPr bwMode="auto">
          <a:xfrm flipV="1">
            <a:off x="5792788" y="892175"/>
            <a:ext cx="249237"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829" name="AutoShape 361"/>
          <p:cNvSpPr>
            <a:spLocks noChangeArrowheads="1"/>
          </p:cNvSpPr>
          <p:nvPr/>
        </p:nvSpPr>
        <p:spPr bwMode="auto">
          <a:xfrm flipV="1">
            <a:off x="5792788" y="1082675"/>
            <a:ext cx="249237"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830" name="AutoShape 362"/>
          <p:cNvSpPr>
            <a:spLocks noChangeArrowheads="1"/>
          </p:cNvSpPr>
          <p:nvPr/>
        </p:nvSpPr>
        <p:spPr bwMode="auto">
          <a:xfrm flipV="1">
            <a:off x="5792788" y="1255713"/>
            <a:ext cx="249237" cy="82550"/>
          </a:xfrm>
          <a:prstGeom prst="roundRect">
            <a:avLst>
              <a:gd name="adj" fmla="val 0"/>
            </a:avLst>
          </a:prstGeom>
          <a:solidFill>
            <a:srgbClr val="FFFFFF"/>
          </a:solidFill>
          <a:ln w="18970">
            <a:solidFill>
              <a:srgbClr val="000000"/>
            </a:solidFill>
            <a:round/>
            <a:headEnd/>
            <a:tailEnd/>
          </a:ln>
        </p:spPr>
        <p:txBody>
          <a:bodyPr wrap="none" anchor="ctr"/>
          <a:lstStyle/>
          <a:p>
            <a:endParaRPr lang="en-US"/>
          </a:p>
        </p:txBody>
      </p:sp>
      <p:sp>
        <p:nvSpPr>
          <p:cNvPr id="20831" name="Line 363"/>
          <p:cNvSpPr>
            <a:spLocks noChangeShapeType="1"/>
          </p:cNvSpPr>
          <p:nvPr/>
        </p:nvSpPr>
        <p:spPr bwMode="auto">
          <a:xfrm>
            <a:off x="5913438" y="981075"/>
            <a:ext cx="0" cy="96838"/>
          </a:xfrm>
          <a:prstGeom prst="line">
            <a:avLst/>
          </a:prstGeom>
          <a:noFill/>
          <a:ln w="18970">
            <a:solidFill>
              <a:srgbClr val="000000"/>
            </a:solidFill>
            <a:round/>
            <a:headEnd/>
            <a:tailEnd/>
          </a:ln>
        </p:spPr>
        <p:txBody>
          <a:bodyPr wrap="none" anchor="ctr"/>
          <a:lstStyle/>
          <a:p>
            <a:endParaRPr lang="en-US"/>
          </a:p>
        </p:txBody>
      </p:sp>
      <p:sp>
        <p:nvSpPr>
          <p:cNvPr id="20832" name="Line 364"/>
          <p:cNvSpPr>
            <a:spLocks noChangeShapeType="1"/>
          </p:cNvSpPr>
          <p:nvPr/>
        </p:nvSpPr>
        <p:spPr bwMode="auto">
          <a:xfrm>
            <a:off x="5918200" y="1163638"/>
            <a:ext cx="0" cy="92075"/>
          </a:xfrm>
          <a:prstGeom prst="line">
            <a:avLst/>
          </a:prstGeom>
          <a:noFill/>
          <a:ln w="18970">
            <a:solidFill>
              <a:srgbClr val="000000"/>
            </a:solidFill>
            <a:round/>
            <a:headEnd/>
            <a:tailEnd/>
          </a:ln>
        </p:spPr>
        <p:txBody>
          <a:bodyPr wrap="none" anchor="ctr"/>
          <a:lstStyle/>
          <a:p>
            <a:endParaRPr lang="en-US"/>
          </a:p>
        </p:txBody>
      </p:sp>
      <p:sp>
        <p:nvSpPr>
          <p:cNvPr id="20833" name="Freeform 365"/>
          <p:cNvSpPr>
            <a:spLocks noChangeArrowheads="1"/>
          </p:cNvSpPr>
          <p:nvPr/>
        </p:nvSpPr>
        <p:spPr bwMode="auto">
          <a:xfrm>
            <a:off x="5916613" y="1341438"/>
            <a:ext cx="1587" cy="58737"/>
          </a:xfrm>
          <a:custGeom>
            <a:avLst/>
            <a:gdLst>
              <a:gd name="T0" fmla="*/ 0 w 1"/>
              <a:gd name="T1" fmla="*/ 0 h 42"/>
              <a:gd name="T2" fmla="*/ 0 w 1"/>
              <a:gd name="T3" fmla="*/ 2147483647 h 42"/>
              <a:gd name="T4" fmla="*/ 0 60000 65536"/>
              <a:gd name="T5" fmla="*/ 0 60000 65536"/>
              <a:gd name="T6" fmla="*/ 0 w 1"/>
              <a:gd name="T7" fmla="*/ 0 h 42"/>
              <a:gd name="T8" fmla="*/ 1 w 1"/>
              <a:gd name="T9" fmla="*/ 42 h 42"/>
            </a:gdLst>
            <a:ahLst/>
            <a:cxnLst>
              <a:cxn ang="T4">
                <a:pos x="T0" y="T1"/>
              </a:cxn>
              <a:cxn ang="T5">
                <a:pos x="T2" y="T3"/>
              </a:cxn>
            </a:cxnLst>
            <a:rect l="T6" t="T7" r="T8" b="T9"/>
            <a:pathLst>
              <a:path w="1" h="42">
                <a:moveTo>
                  <a:pt x="0" y="0"/>
                </a:moveTo>
                <a:lnTo>
                  <a:pt x="0" y="42"/>
                </a:lnTo>
              </a:path>
            </a:pathLst>
          </a:custGeom>
          <a:noFill/>
          <a:ln w="18970">
            <a:solidFill>
              <a:srgbClr val="000000"/>
            </a:solidFill>
            <a:round/>
            <a:headEnd/>
            <a:tailEnd/>
          </a:ln>
        </p:spPr>
        <p:txBody>
          <a:bodyPr wrap="none" anchor="ctr"/>
          <a:lstStyle/>
          <a:p>
            <a:endParaRPr lang="en-US"/>
          </a:p>
        </p:txBody>
      </p:sp>
      <p:sp>
        <p:nvSpPr>
          <p:cNvPr id="20834" name="Freeform 366"/>
          <p:cNvSpPr>
            <a:spLocks noChangeArrowheads="1"/>
          </p:cNvSpPr>
          <p:nvPr/>
        </p:nvSpPr>
        <p:spPr bwMode="auto">
          <a:xfrm>
            <a:off x="5911850" y="828675"/>
            <a:ext cx="1588" cy="61913"/>
          </a:xfrm>
          <a:custGeom>
            <a:avLst/>
            <a:gdLst>
              <a:gd name="T0" fmla="*/ 0 w 1"/>
              <a:gd name="T1" fmla="*/ 0 h 44"/>
              <a:gd name="T2" fmla="*/ 0 w 1"/>
              <a:gd name="T3" fmla="*/ 2147483647 h 44"/>
              <a:gd name="T4" fmla="*/ 0 60000 65536"/>
              <a:gd name="T5" fmla="*/ 0 60000 65536"/>
              <a:gd name="T6" fmla="*/ 0 w 1"/>
              <a:gd name="T7" fmla="*/ 0 h 44"/>
              <a:gd name="T8" fmla="*/ 1 w 1"/>
              <a:gd name="T9" fmla="*/ 44 h 44"/>
            </a:gdLst>
            <a:ahLst/>
            <a:cxnLst>
              <a:cxn ang="T4">
                <a:pos x="T0" y="T1"/>
              </a:cxn>
              <a:cxn ang="T5">
                <a:pos x="T2" y="T3"/>
              </a:cxn>
            </a:cxnLst>
            <a:rect l="T6" t="T7" r="T8" b="T9"/>
            <a:pathLst>
              <a:path w="1" h="44">
                <a:moveTo>
                  <a:pt x="0" y="0"/>
                </a:moveTo>
                <a:lnTo>
                  <a:pt x="0" y="44"/>
                </a:lnTo>
              </a:path>
            </a:pathLst>
          </a:custGeom>
          <a:noFill/>
          <a:ln w="18970">
            <a:solidFill>
              <a:srgbClr val="000000"/>
            </a:solidFill>
            <a:round/>
            <a:headEnd/>
            <a:tailEnd/>
          </a:ln>
        </p:spPr>
        <p:txBody>
          <a:bodyPr wrap="none" anchor="ctr"/>
          <a:lstStyle/>
          <a:p>
            <a:endParaRPr lang="en-US"/>
          </a:p>
        </p:txBody>
      </p:sp>
      <p:sp>
        <p:nvSpPr>
          <p:cNvPr id="20835" name="Freeform 367"/>
          <p:cNvSpPr>
            <a:spLocks noChangeArrowheads="1"/>
          </p:cNvSpPr>
          <p:nvPr/>
        </p:nvSpPr>
        <p:spPr bwMode="auto">
          <a:xfrm>
            <a:off x="5918200" y="1025525"/>
            <a:ext cx="431800" cy="1588"/>
          </a:xfrm>
          <a:custGeom>
            <a:avLst/>
            <a:gdLst>
              <a:gd name="T0" fmla="*/ 0 w 299"/>
              <a:gd name="T1" fmla="*/ 2147483647 h 1"/>
              <a:gd name="T2" fmla="*/ 2147483647 w 299"/>
              <a:gd name="T3" fmla="*/ 0 h 1"/>
              <a:gd name="T4" fmla="*/ 0 60000 65536"/>
              <a:gd name="T5" fmla="*/ 0 60000 65536"/>
              <a:gd name="T6" fmla="*/ 0 w 299"/>
              <a:gd name="T7" fmla="*/ 0 h 1"/>
              <a:gd name="T8" fmla="*/ 299 w 299"/>
              <a:gd name="T9" fmla="*/ 1 h 1"/>
            </a:gdLst>
            <a:ahLst/>
            <a:cxnLst>
              <a:cxn ang="T4">
                <a:pos x="T0" y="T1"/>
              </a:cxn>
              <a:cxn ang="T5">
                <a:pos x="T2" y="T3"/>
              </a:cxn>
            </a:cxnLst>
            <a:rect l="T6" t="T7" r="T8" b="T9"/>
            <a:pathLst>
              <a:path w="299" h="1">
                <a:moveTo>
                  <a:pt x="0" y="1"/>
                </a:moveTo>
                <a:lnTo>
                  <a:pt x="299" y="0"/>
                </a:lnTo>
              </a:path>
            </a:pathLst>
          </a:custGeom>
          <a:noFill/>
          <a:ln w="18970">
            <a:solidFill>
              <a:srgbClr val="000000"/>
            </a:solidFill>
            <a:round/>
            <a:headEnd/>
            <a:tailEnd/>
          </a:ln>
        </p:spPr>
        <p:txBody>
          <a:bodyPr wrap="none" anchor="ctr"/>
          <a:lstStyle/>
          <a:p>
            <a:endParaRPr lang="en-US"/>
          </a:p>
        </p:txBody>
      </p:sp>
      <p:sp>
        <p:nvSpPr>
          <p:cNvPr id="20836" name="Text Box 368"/>
          <p:cNvSpPr txBox="1">
            <a:spLocks noChangeArrowheads="1"/>
          </p:cNvSpPr>
          <p:nvPr/>
        </p:nvSpPr>
        <p:spPr bwMode="auto">
          <a:xfrm>
            <a:off x="6411913" y="1195388"/>
            <a:ext cx="550862" cy="1206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161927</a:t>
            </a:r>
            <a:endParaRPr lang="en-US" sz="900">
              <a:latin typeface="Albertus" pitchFamily="34" charset="0"/>
            </a:endParaRPr>
          </a:p>
        </p:txBody>
      </p:sp>
      <p:sp>
        <p:nvSpPr>
          <p:cNvPr id="20837" name="Text Box 369"/>
          <p:cNvSpPr txBox="1">
            <a:spLocks noChangeArrowheads="1"/>
          </p:cNvSpPr>
          <p:nvPr/>
        </p:nvSpPr>
        <p:spPr bwMode="auto">
          <a:xfrm>
            <a:off x="5838825" y="911225"/>
            <a:ext cx="179388" cy="619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161920</a:t>
            </a:r>
            <a:endParaRPr lang="en-US" sz="2200">
              <a:latin typeface="Times New Roman" pitchFamily="18" charset="0"/>
            </a:endParaRPr>
          </a:p>
        </p:txBody>
      </p:sp>
      <p:sp>
        <p:nvSpPr>
          <p:cNvPr id="20838" name="Text Box 370"/>
          <p:cNvSpPr txBox="1">
            <a:spLocks noChangeArrowheads="1"/>
          </p:cNvSpPr>
          <p:nvPr/>
        </p:nvSpPr>
        <p:spPr bwMode="auto">
          <a:xfrm>
            <a:off x="5845175" y="1101725"/>
            <a:ext cx="179388" cy="6191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161820</a:t>
            </a:r>
            <a:endParaRPr lang="en-US" sz="2200">
              <a:latin typeface="Times New Roman" pitchFamily="18" charset="0"/>
            </a:endParaRPr>
          </a:p>
        </p:txBody>
      </p:sp>
      <p:sp>
        <p:nvSpPr>
          <p:cNvPr id="20839" name="Text Box 371"/>
          <p:cNvSpPr txBox="1">
            <a:spLocks noChangeArrowheads="1"/>
          </p:cNvSpPr>
          <p:nvPr/>
        </p:nvSpPr>
        <p:spPr bwMode="auto">
          <a:xfrm>
            <a:off x="5849938" y="1274763"/>
            <a:ext cx="179387" cy="635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a:solidFill>
                  <a:srgbClr val="000000"/>
                </a:solidFill>
              </a:rPr>
              <a:t>161720</a:t>
            </a:r>
            <a:endParaRPr lang="en-US" sz="2200">
              <a:latin typeface="Times New Roman" pitchFamily="18" charset="0"/>
            </a:endParaRPr>
          </a:p>
        </p:txBody>
      </p:sp>
      <p:sp>
        <p:nvSpPr>
          <p:cNvPr id="20840" name="Text Box 372"/>
          <p:cNvSpPr txBox="1">
            <a:spLocks noChangeArrowheads="1"/>
          </p:cNvSpPr>
          <p:nvPr/>
        </p:nvSpPr>
        <p:spPr bwMode="auto">
          <a:xfrm>
            <a:off x="7380288" y="3808413"/>
            <a:ext cx="741362" cy="41433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          </a:t>
            </a:r>
            <a:r>
              <a:rPr lang="en-US" sz="900" b="1">
                <a:solidFill>
                  <a:srgbClr val="000000"/>
                </a:solidFill>
              </a:rPr>
              <a:t>DIESEL</a:t>
            </a:r>
          </a:p>
          <a:p>
            <a:pPr defTabSz="382588">
              <a:buClr>
                <a:srgbClr val="000000"/>
              </a:buClr>
              <a:buSzPct val="90000"/>
              <a:buFont typeface="Monotype Sorts" pitchFamily="2" charset="2"/>
              <a:buNone/>
            </a:pPr>
            <a:r>
              <a:rPr lang="en-US" sz="900" b="1">
                <a:solidFill>
                  <a:srgbClr val="000000"/>
                </a:solidFill>
              </a:rPr>
              <a:t>GENERATOR </a:t>
            </a:r>
          </a:p>
          <a:p>
            <a:pPr defTabSz="382588">
              <a:buClr>
                <a:srgbClr val="000000"/>
              </a:buClr>
              <a:buSzPct val="90000"/>
              <a:buFont typeface="Monotype Sorts" pitchFamily="2" charset="2"/>
              <a:buNone/>
            </a:pPr>
            <a:r>
              <a:rPr lang="en-US" sz="900" b="1">
                <a:solidFill>
                  <a:srgbClr val="000000"/>
                </a:solidFill>
              </a:rPr>
              <a:t>         1B</a:t>
            </a:r>
            <a:endParaRPr lang="en-US" sz="900">
              <a:latin typeface="Times New Roman" pitchFamily="18" charset="0"/>
            </a:endParaRPr>
          </a:p>
        </p:txBody>
      </p:sp>
      <p:sp>
        <p:nvSpPr>
          <p:cNvPr id="20841" name="Text Box 373"/>
          <p:cNvSpPr txBox="1">
            <a:spLocks noChangeArrowheads="1"/>
          </p:cNvSpPr>
          <p:nvPr/>
        </p:nvSpPr>
        <p:spPr bwMode="auto">
          <a:xfrm>
            <a:off x="7048500" y="5568950"/>
            <a:ext cx="877888" cy="2159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latin typeface="Albertus" pitchFamily="34" charset="0"/>
              </a:rPr>
              <a:t>4.16KV BUS </a:t>
            </a:r>
          </a:p>
          <a:p>
            <a:pPr defTabSz="382588">
              <a:buClr>
                <a:srgbClr val="000000"/>
              </a:buClr>
              <a:buSzPct val="90000"/>
              <a:buFont typeface="Monotype Sorts" pitchFamily="2" charset="2"/>
              <a:buNone/>
            </a:pPr>
            <a:r>
              <a:rPr lang="en-US" sz="900" b="1">
                <a:solidFill>
                  <a:srgbClr val="000000"/>
                </a:solidFill>
                <a:latin typeface="Albertus" pitchFamily="34" charset="0"/>
              </a:rPr>
              <a:t>    1BA03</a:t>
            </a:r>
            <a:endParaRPr lang="en-US" sz="900">
              <a:latin typeface="Albertus" pitchFamily="34" charset="0"/>
            </a:endParaRPr>
          </a:p>
        </p:txBody>
      </p:sp>
      <p:sp>
        <p:nvSpPr>
          <p:cNvPr id="20842" name="Oval 374"/>
          <p:cNvSpPr>
            <a:spLocks noChangeArrowheads="1"/>
          </p:cNvSpPr>
          <p:nvPr/>
        </p:nvSpPr>
        <p:spPr bwMode="auto">
          <a:xfrm>
            <a:off x="7718425" y="5218113"/>
            <a:ext cx="117475" cy="144462"/>
          </a:xfrm>
          <a:prstGeom prst="ellipse">
            <a:avLst/>
          </a:prstGeom>
          <a:solidFill>
            <a:srgbClr val="FFFFFF"/>
          </a:solidFill>
          <a:ln w="18923">
            <a:solidFill>
              <a:srgbClr val="008000"/>
            </a:solidFill>
            <a:round/>
            <a:headEnd/>
            <a:tailEnd/>
          </a:ln>
        </p:spPr>
        <p:txBody>
          <a:bodyPr wrap="none" anchor="ctr"/>
          <a:lstStyle/>
          <a:p>
            <a:endParaRPr lang="en-US"/>
          </a:p>
        </p:txBody>
      </p:sp>
      <p:sp>
        <p:nvSpPr>
          <p:cNvPr id="20843" name="AutoShape 375"/>
          <p:cNvSpPr>
            <a:spLocks noChangeArrowheads="1"/>
          </p:cNvSpPr>
          <p:nvPr/>
        </p:nvSpPr>
        <p:spPr bwMode="auto">
          <a:xfrm flipV="1">
            <a:off x="7653338" y="5210175"/>
            <a:ext cx="131762"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844" name="Oval 376"/>
          <p:cNvSpPr>
            <a:spLocks noChangeArrowheads="1"/>
          </p:cNvSpPr>
          <p:nvPr/>
        </p:nvSpPr>
        <p:spPr bwMode="auto">
          <a:xfrm>
            <a:off x="7391400" y="5218113"/>
            <a:ext cx="119063" cy="144462"/>
          </a:xfrm>
          <a:prstGeom prst="ellipse">
            <a:avLst/>
          </a:prstGeom>
          <a:solidFill>
            <a:srgbClr val="FFFFFF"/>
          </a:solidFill>
          <a:ln w="18970">
            <a:solidFill>
              <a:srgbClr val="A16252"/>
            </a:solidFill>
            <a:round/>
            <a:headEnd/>
            <a:tailEnd/>
          </a:ln>
        </p:spPr>
        <p:txBody>
          <a:bodyPr wrap="none" anchor="ctr"/>
          <a:lstStyle/>
          <a:p>
            <a:endParaRPr lang="en-US"/>
          </a:p>
        </p:txBody>
      </p:sp>
      <p:sp>
        <p:nvSpPr>
          <p:cNvPr id="20845" name="AutoShape 377"/>
          <p:cNvSpPr>
            <a:spLocks noChangeArrowheads="1"/>
          </p:cNvSpPr>
          <p:nvPr/>
        </p:nvSpPr>
        <p:spPr bwMode="auto">
          <a:xfrm flipV="1">
            <a:off x="7326313" y="5210175"/>
            <a:ext cx="131762" cy="152400"/>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846" name="Oval 378"/>
          <p:cNvSpPr>
            <a:spLocks noChangeArrowheads="1"/>
          </p:cNvSpPr>
          <p:nvPr/>
        </p:nvSpPr>
        <p:spPr bwMode="auto">
          <a:xfrm>
            <a:off x="6978650" y="5213350"/>
            <a:ext cx="119063" cy="144463"/>
          </a:xfrm>
          <a:prstGeom prst="ellipse">
            <a:avLst/>
          </a:prstGeom>
          <a:solidFill>
            <a:srgbClr val="FFFFFF"/>
          </a:solidFill>
          <a:ln w="18923">
            <a:solidFill>
              <a:srgbClr val="008000"/>
            </a:solidFill>
            <a:round/>
            <a:headEnd/>
            <a:tailEnd/>
          </a:ln>
        </p:spPr>
        <p:txBody>
          <a:bodyPr wrap="none" anchor="ctr"/>
          <a:lstStyle/>
          <a:p>
            <a:endParaRPr lang="en-US"/>
          </a:p>
        </p:txBody>
      </p:sp>
      <p:sp>
        <p:nvSpPr>
          <p:cNvPr id="20847" name="AutoShape 379"/>
          <p:cNvSpPr>
            <a:spLocks noChangeArrowheads="1"/>
          </p:cNvSpPr>
          <p:nvPr/>
        </p:nvSpPr>
        <p:spPr bwMode="auto">
          <a:xfrm flipV="1">
            <a:off x="6913563" y="5207000"/>
            <a:ext cx="133350" cy="150813"/>
          </a:xfrm>
          <a:prstGeom prst="roundRect">
            <a:avLst>
              <a:gd name="adj" fmla="val 0"/>
            </a:avLst>
          </a:prstGeom>
          <a:solidFill>
            <a:schemeClr val="bg1"/>
          </a:solidFill>
          <a:ln w="18923">
            <a:solidFill>
              <a:schemeClr val="bg1"/>
            </a:solidFill>
            <a:round/>
            <a:headEnd/>
            <a:tailEnd/>
          </a:ln>
        </p:spPr>
        <p:txBody>
          <a:bodyPr wrap="none" anchor="ctr"/>
          <a:lstStyle/>
          <a:p>
            <a:endParaRPr lang="en-US"/>
          </a:p>
        </p:txBody>
      </p:sp>
      <p:sp>
        <p:nvSpPr>
          <p:cNvPr id="20848" name="Line 380"/>
          <p:cNvSpPr>
            <a:spLocks noChangeShapeType="1"/>
          </p:cNvSpPr>
          <p:nvPr/>
        </p:nvSpPr>
        <p:spPr bwMode="auto">
          <a:xfrm flipH="1">
            <a:off x="6975475" y="5497513"/>
            <a:ext cx="842963" cy="0"/>
          </a:xfrm>
          <a:prstGeom prst="line">
            <a:avLst/>
          </a:prstGeom>
          <a:noFill/>
          <a:ln w="44069">
            <a:solidFill>
              <a:srgbClr val="008000"/>
            </a:solidFill>
            <a:round/>
            <a:headEnd/>
            <a:tailEnd/>
          </a:ln>
        </p:spPr>
        <p:txBody>
          <a:bodyPr wrap="none" anchor="ctr"/>
          <a:lstStyle/>
          <a:p>
            <a:endParaRPr lang="en-US"/>
          </a:p>
        </p:txBody>
      </p:sp>
      <p:sp>
        <p:nvSpPr>
          <p:cNvPr id="20849" name="Line 381"/>
          <p:cNvSpPr>
            <a:spLocks noChangeShapeType="1"/>
          </p:cNvSpPr>
          <p:nvPr/>
        </p:nvSpPr>
        <p:spPr bwMode="auto">
          <a:xfrm flipH="1">
            <a:off x="7750175" y="4887913"/>
            <a:ext cx="1588" cy="365125"/>
          </a:xfrm>
          <a:prstGeom prst="line">
            <a:avLst/>
          </a:prstGeom>
          <a:noFill/>
          <a:ln w="28448">
            <a:solidFill>
              <a:srgbClr val="008000"/>
            </a:solidFill>
            <a:round/>
            <a:headEnd/>
            <a:tailEnd/>
          </a:ln>
        </p:spPr>
        <p:txBody>
          <a:bodyPr wrap="none" anchor="ctr"/>
          <a:lstStyle/>
          <a:p>
            <a:endParaRPr lang="en-US"/>
          </a:p>
        </p:txBody>
      </p:sp>
      <p:sp>
        <p:nvSpPr>
          <p:cNvPr id="20850" name="Freeform 382"/>
          <p:cNvSpPr>
            <a:spLocks noChangeArrowheads="1"/>
          </p:cNvSpPr>
          <p:nvPr/>
        </p:nvSpPr>
        <p:spPr bwMode="auto">
          <a:xfrm>
            <a:off x="7421563" y="4689475"/>
            <a:ext cx="1587" cy="566738"/>
          </a:xfrm>
          <a:custGeom>
            <a:avLst/>
            <a:gdLst>
              <a:gd name="T0" fmla="*/ 0 w 2"/>
              <a:gd name="T1" fmla="*/ 0 h 404"/>
              <a:gd name="T2" fmla="*/ 2147483647 w 2"/>
              <a:gd name="T3" fmla="*/ 2147483647 h 404"/>
              <a:gd name="T4" fmla="*/ 0 60000 65536"/>
              <a:gd name="T5" fmla="*/ 0 60000 65536"/>
              <a:gd name="T6" fmla="*/ 0 w 2"/>
              <a:gd name="T7" fmla="*/ 0 h 404"/>
              <a:gd name="T8" fmla="*/ 2 w 2"/>
              <a:gd name="T9" fmla="*/ 404 h 404"/>
            </a:gdLst>
            <a:ahLst/>
            <a:cxnLst>
              <a:cxn ang="T4">
                <a:pos x="T0" y="T1"/>
              </a:cxn>
              <a:cxn ang="T5">
                <a:pos x="T2" y="T3"/>
              </a:cxn>
            </a:cxnLst>
            <a:rect l="T6" t="T7" r="T8" b="T9"/>
            <a:pathLst>
              <a:path w="2" h="404">
                <a:moveTo>
                  <a:pt x="0" y="0"/>
                </a:moveTo>
                <a:lnTo>
                  <a:pt x="2" y="404"/>
                </a:lnTo>
              </a:path>
            </a:pathLst>
          </a:custGeom>
          <a:noFill/>
          <a:ln w="28448">
            <a:solidFill>
              <a:srgbClr val="A16252"/>
            </a:solidFill>
            <a:round/>
            <a:headEnd/>
            <a:tailEnd/>
          </a:ln>
        </p:spPr>
        <p:txBody>
          <a:bodyPr wrap="none" anchor="ctr"/>
          <a:lstStyle/>
          <a:p>
            <a:endParaRPr lang="en-US"/>
          </a:p>
        </p:txBody>
      </p:sp>
      <p:sp>
        <p:nvSpPr>
          <p:cNvPr id="20851" name="Line 383"/>
          <p:cNvSpPr>
            <a:spLocks noChangeShapeType="1"/>
          </p:cNvSpPr>
          <p:nvPr/>
        </p:nvSpPr>
        <p:spPr bwMode="auto">
          <a:xfrm>
            <a:off x="7040563" y="4895850"/>
            <a:ext cx="0" cy="320675"/>
          </a:xfrm>
          <a:prstGeom prst="line">
            <a:avLst/>
          </a:prstGeom>
          <a:noFill/>
          <a:ln w="28448">
            <a:solidFill>
              <a:srgbClr val="008000"/>
            </a:solidFill>
            <a:round/>
            <a:headEnd/>
            <a:tailEnd/>
          </a:ln>
        </p:spPr>
        <p:txBody>
          <a:bodyPr wrap="none" anchor="ctr"/>
          <a:lstStyle/>
          <a:p>
            <a:endParaRPr lang="en-US"/>
          </a:p>
        </p:txBody>
      </p:sp>
      <p:sp>
        <p:nvSpPr>
          <p:cNvPr id="20852" name="Line 384"/>
          <p:cNvSpPr>
            <a:spLocks noChangeShapeType="1"/>
          </p:cNvSpPr>
          <p:nvPr/>
        </p:nvSpPr>
        <p:spPr bwMode="auto">
          <a:xfrm>
            <a:off x="7040563" y="5357813"/>
            <a:ext cx="0" cy="147637"/>
          </a:xfrm>
          <a:prstGeom prst="line">
            <a:avLst/>
          </a:prstGeom>
          <a:noFill/>
          <a:ln w="28448">
            <a:solidFill>
              <a:srgbClr val="008000"/>
            </a:solidFill>
            <a:round/>
            <a:headEnd/>
            <a:tailEnd/>
          </a:ln>
        </p:spPr>
        <p:txBody>
          <a:bodyPr wrap="none" anchor="ctr"/>
          <a:lstStyle/>
          <a:p>
            <a:endParaRPr lang="en-US"/>
          </a:p>
        </p:txBody>
      </p:sp>
      <p:sp>
        <p:nvSpPr>
          <p:cNvPr id="20853" name="Line 385"/>
          <p:cNvSpPr>
            <a:spLocks noChangeShapeType="1"/>
          </p:cNvSpPr>
          <p:nvPr/>
        </p:nvSpPr>
        <p:spPr bwMode="auto">
          <a:xfrm>
            <a:off x="7423150" y="5326063"/>
            <a:ext cx="0" cy="176212"/>
          </a:xfrm>
          <a:prstGeom prst="line">
            <a:avLst/>
          </a:prstGeom>
          <a:noFill/>
          <a:ln w="28448">
            <a:solidFill>
              <a:srgbClr val="A16252"/>
            </a:solidFill>
            <a:round/>
            <a:headEnd/>
            <a:tailEnd/>
          </a:ln>
        </p:spPr>
        <p:txBody>
          <a:bodyPr wrap="none" anchor="ctr"/>
          <a:lstStyle/>
          <a:p>
            <a:endParaRPr lang="en-US"/>
          </a:p>
        </p:txBody>
      </p:sp>
      <p:sp>
        <p:nvSpPr>
          <p:cNvPr id="20854" name="Line 386"/>
          <p:cNvSpPr>
            <a:spLocks noChangeShapeType="1"/>
          </p:cNvSpPr>
          <p:nvPr/>
        </p:nvSpPr>
        <p:spPr bwMode="auto">
          <a:xfrm>
            <a:off x="7753350" y="5322888"/>
            <a:ext cx="0" cy="176212"/>
          </a:xfrm>
          <a:prstGeom prst="line">
            <a:avLst/>
          </a:prstGeom>
          <a:noFill/>
          <a:ln w="28448">
            <a:solidFill>
              <a:srgbClr val="008000"/>
            </a:solidFill>
            <a:round/>
            <a:headEnd/>
            <a:tailEnd/>
          </a:ln>
        </p:spPr>
        <p:txBody>
          <a:bodyPr wrap="none" anchor="ctr"/>
          <a:lstStyle/>
          <a:p>
            <a:endParaRPr lang="en-US"/>
          </a:p>
        </p:txBody>
      </p:sp>
      <p:sp>
        <p:nvSpPr>
          <p:cNvPr id="20855" name="Oval 387"/>
          <p:cNvSpPr>
            <a:spLocks noChangeArrowheads="1"/>
          </p:cNvSpPr>
          <p:nvPr/>
        </p:nvSpPr>
        <p:spPr bwMode="auto">
          <a:xfrm>
            <a:off x="7542213" y="4235450"/>
            <a:ext cx="409575" cy="377825"/>
          </a:xfrm>
          <a:prstGeom prst="ellipse">
            <a:avLst/>
          </a:prstGeom>
          <a:solidFill>
            <a:srgbClr val="FFFFFF"/>
          </a:solidFill>
          <a:ln w="18923">
            <a:solidFill>
              <a:srgbClr val="008000"/>
            </a:solidFill>
            <a:round/>
            <a:headEnd/>
            <a:tailEnd/>
          </a:ln>
        </p:spPr>
        <p:txBody>
          <a:bodyPr wrap="none" anchor="ctr"/>
          <a:lstStyle/>
          <a:p>
            <a:endParaRPr lang="en-US"/>
          </a:p>
        </p:txBody>
      </p:sp>
      <p:sp>
        <p:nvSpPr>
          <p:cNvPr id="20856" name="Freeform 388"/>
          <p:cNvSpPr>
            <a:spLocks noChangeArrowheads="1"/>
          </p:cNvSpPr>
          <p:nvPr/>
        </p:nvSpPr>
        <p:spPr bwMode="auto">
          <a:xfrm>
            <a:off x="7743825" y="4244975"/>
            <a:ext cx="3175" cy="169863"/>
          </a:xfrm>
          <a:custGeom>
            <a:avLst/>
            <a:gdLst>
              <a:gd name="T0" fmla="*/ 0 w 2"/>
              <a:gd name="T1" fmla="*/ 0 h 121"/>
              <a:gd name="T2" fmla="*/ 2147483647 w 2"/>
              <a:gd name="T3" fmla="*/ 2147483647 h 121"/>
              <a:gd name="T4" fmla="*/ 0 60000 65536"/>
              <a:gd name="T5" fmla="*/ 0 60000 65536"/>
              <a:gd name="T6" fmla="*/ 0 w 2"/>
              <a:gd name="T7" fmla="*/ 0 h 121"/>
              <a:gd name="T8" fmla="*/ 2 w 2"/>
              <a:gd name="T9" fmla="*/ 121 h 121"/>
            </a:gdLst>
            <a:ahLst/>
            <a:cxnLst>
              <a:cxn ang="T4">
                <a:pos x="T0" y="T1"/>
              </a:cxn>
              <a:cxn ang="T5">
                <a:pos x="T2" y="T3"/>
              </a:cxn>
            </a:cxnLst>
            <a:rect l="T6" t="T7" r="T8" b="T9"/>
            <a:pathLst>
              <a:path w="2" h="121">
                <a:moveTo>
                  <a:pt x="0" y="0"/>
                </a:moveTo>
                <a:lnTo>
                  <a:pt x="2" y="121"/>
                </a:lnTo>
              </a:path>
            </a:pathLst>
          </a:custGeom>
          <a:noFill/>
          <a:ln w="18923">
            <a:solidFill>
              <a:srgbClr val="008000"/>
            </a:solidFill>
            <a:round/>
            <a:headEnd/>
            <a:tailEnd/>
          </a:ln>
        </p:spPr>
        <p:txBody>
          <a:bodyPr wrap="none" anchor="ctr"/>
          <a:lstStyle/>
          <a:p>
            <a:endParaRPr lang="en-US"/>
          </a:p>
        </p:txBody>
      </p:sp>
      <p:sp>
        <p:nvSpPr>
          <p:cNvPr id="20857" name="Line 389"/>
          <p:cNvSpPr>
            <a:spLocks noChangeShapeType="1"/>
          </p:cNvSpPr>
          <p:nvPr/>
        </p:nvSpPr>
        <p:spPr bwMode="auto">
          <a:xfrm>
            <a:off x="7743825" y="4408488"/>
            <a:ext cx="168275" cy="117475"/>
          </a:xfrm>
          <a:prstGeom prst="line">
            <a:avLst/>
          </a:prstGeom>
          <a:noFill/>
          <a:ln w="18923">
            <a:solidFill>
              <a:srgbClr val="008000"/>
            </a:solidFill>
            <a:round/>
            <a:headEnd/>
            <a:tailEnd/>
          </a:ln>
        </p:spPr>
        <p:txBody>
          <a:bodyPr wrap="none" anchor="ctr"/>
          <a:lstStyle/>
          <a:p>
            <a:endParaRPr lang="en-US"/>
          </a:p>
        </p:txBody>
      </p:sp>
      <p:sp>
        <p:nvSpPr>
          <p:cNvPr id="20858" name="Line 390"/>
          <p:cNvSpPr>
            <a:spLocks noChangeShapeType="1"/>
          </p:cNvSpPr>
          <p:nvPr/>
        </p:nvSpPr>
        <p:spPr bwMode="auto">
          <a:xfrm flipV="1">
            <a:off x="7583488" y="4416425"/>
            <a:ext cx="157162" cy="101600"/>
          </a:xfrm>
          <a:prstGeom prst="line">
            <a:avLst/>
          </a:prstGeom>
          <a:noFill/>
          <a:ln w="18923">
            <a:solidFill>
              <a:srgbClr val="008000"/>
            </a:solidFill>
            <a:round/>
            <a:headEnd/>
            <a:tailEnd/>
          </a:ln>
        </p:spPr>
        <p:txBody>
          <a:bodyPr wrap="none" anchor="ctr"/>
          <a:lstStyle/>
          <a:p>
            <a:endParaRPr lang="en-US"/>
          </a:p>
        </p:txBody>
      </p:sp>
      <p:sp>
        <p:nvSpPr>
          <p:cNvPr id="20859" name="Line 391"/>
          <p:cNvSpPr>
            <a:spLocks noChangeShapeType="1"/>
          </p:cNvSpPr>
          <p:nvPr/>
        </p:nvSpPr>
        <p:spPr bwMode="auto">
          <a:xfrm>
            <a:off x="7751763" y="4611688"/>
            <a:ext cx="0" cy="285750"/>
          </a:xfrm>
          <a:prstGeom prst="line">
            <a:avLst/>
          </a:prstGeom>
          <a:noFill/>
          <a:ln w="28448">
            <a:solidFill>
              <a:srgbClr val="008000"/>
            </a:solidFill>
            <a:round/>
            <a:headEnd/>
            <a:tailEnd/>
          </a:ln>
        </p:spPr>
        <p:txBody>
          <a:bodyPr wrap="none" anchor="ctr"/>
          <a:lstStyle/>
          <a:p>
            <a:endParaRPr lang="en-US"/>
          </a:p>
        </p:txBody>
      </p:sp>
      <p:sp>
        <p:nvSpPr>
          <p:cNvPr id="20860" name="Line 392"/>
          <p:cNvSpPr>
            <a:spLocks noChangeShapeType="1"/>
          </p:cNvSpPr>
          <p:nvPr/>
        </p:nvSpPr>
        <p:spPr bwMode="auto">
          <a:xfrm>
            <a:off x="4932363" y="2994025"/>
            <a:ext cx="39687" cy="82550"/>
          </a:xfrm>
          <a:prstGeom prst="line">
            <a:avLst/>
          </a:prstGeom>
          <a:noFill/>
          <a:ln w="28448">
            <a:solidFill>
              <a:srgbClr val="33CCCC"/>
            </a:solidFill>
            <a:round/>
            <a:headEnd/>
            <a:tailEnd/>
          </a:ln>
        </p:spPr>
        <p:txBody>
          <a:bodyPr wrap="none" anchor="ctr"/>
          <a:lstStyle/>
          <a:p>
            <a:endParaRPr lang="en-US"/>
          </a:p>
        </p:txBody>
      </p:sp>
      <p:sp>
        <p:nvSpPr>
          <p:cNvPr id="20861" name="Line 393"/>
          <p:cNvSpPr>
            <a:spLocks noChangeShapeType="1"/>
          </p:cNvSpPr>
          <p:nvPr/>
        </p:nvSpPr>
        <p:spPr bwMode="auto">
          <a:xfrm>
            <a:off x="5224463" y="2779713"/>
            <a:ext cx="0" cy="90487"/>
          </a:xfrm>
          <a:prstGeom prst="line">
            <a:avLst/>
          </a:prstGeom>
          <a:noFill/>
          <a:ln w="28448">
            <a:solidFill>
              <a:srgbClr val="33CCCC"/>
            </a:solidFill>
            <a:round/>
            <a:headEnd/>
            <a:tailEnd/>
          </a:ln>
        </p:spPr>
        <p:txBody>
          <a:bodyPr wrap="none" anchor="ctr"/>
          <a:lstStyle/>
          <a:p>
            <a:endParaRPr lang="en-US"/>
          </a:p>
        </p:txBody>
      </p:sp>
      <p:sp>
        <p:nvSpPr>
          <p:cNvPr id="20862" name="Line 394"/>
          <p:cNvSpPr>
            <a:spLocks noChangeShapeType="1"/>
          </p:cNvSpPr>
          <p:nvPr/>
        </p:nvSpPr>
        <p:spPr bwMode="auto">
          <a:xfrm flipH="1">
            <a:off x="5224463" y="2903538"/>
            <a:ext cx="53975" cy="82550"/>
          </a:xfrm>
          <a:prstGeom prst="line">
            <a:avLst/>
          </a:prstGeom>
          <a:noFill/>
          <a:ln w="19050">
            <a:solidFill>
              <a:srgbClr val="000000"/>
            </a:solidFill>
            <a:round/>
            <a:headEnd/>
            <a:tailEnd/>
          </a:ln>
        </p:spPr>
        <p:txBody>
          <a:bodyPr wrap="none" anchor="ctr"/>
          <a:lstStyle/>
          <a:p>
            <a:endParaRPr lang="en-US"/>
          </a:p>
        </p:txBody>
      </p:sp>
      <p:sp>
        <p:nvSpPr>
          <p:cNvPr id="20863" name="Oval 395"/>
          <p:cNvSpPr>
            <a:spLocks noChangeArrowheads="1"/>
          </p:cNvSpPr>
          <p:nvPr/>
        </p:nvSpPr>
        <p:spPr bwMode="auto">
          <a:xfrm>
            <a:off x="5214938" y="2873375"/>
            <a:ext cx="23812" cy="31750"/>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64" name="Line 396"/>
          <p:cNvSpPr>
            <a:spLocks noChangeShapeType="1"/>
          </p:cNvSpPr>
          <p:nvPr/>
        </p:nvSpPr>
        <p:spPr bwMode="auto">
          <a:xfrm>
            <a:off x="5227638" y="3000375"/>
            <a:ext cx="0" cy="76200"/>
          </a:xfrm>
          <a:prstGeom prst="line">
            <a:avLst/>
          </a:prstGeom>
          <a:noFill/>
          <a:ln w="28448">
            <a:solidFill>
              <a:srgbClr val="33CCCC"/>
            </a:solidFill>
            <a:round/>
            <a:headEnd/>
            <a:tailEnd/>
          </a:ln>
        </p:spPr>
        <p:txBody>
          <a:bodyPr wrap="none" anchor="ctr"/>
          <a:lstStyle/>
          <a:p>
            <a:endParaRPr lang="en-US"/>
          </a:p>
        </p:txBody>
      </p:sp>
      <p:sp>
        <p:nvSpPr>
          <p:cNvPr id="20865" name="Line 397"/>
          <p:cNvSpPr>
            <a:spLocks noChangeShapeType="1"/>
          </p:cNvSpPr>
          <p:nvPr/>
        </p:nvSpPr>
        <p:spPr bwMode="auto">
          <a:xfrm>
            <a:off x="4975225" y="3078163"/>
            <a:ext cx="250825" cy="0"/>
          </a:xfrm>
          <a:prstGeom prst="line">
            <a:avLst/>
          </a:prstGeom>
          <a:noFill/>
          <a:ln w="28448">
            <a:solidFill>
              <a:srgbClr val="33CCCC"/>
            </a:solidFill>
            <a:round/>
            <a:headEnd/>
            <a:tailEnd/>
          </a:ln>
        </p:spPr>
        <p:txBody>
          <a:bodyPr wrap="none" anchor="ctr"/>
          <a:lstStyle/>
          <a:p>
            <a:endParaRPr lang="en-US"/>
          </a:p>
        </p:txBody>
      </p:sp>
      <p:sp>
        <p:nvSpPr>
          <p:cNvPr id="20866" name="Line 398"/>
          <p:cNvSpPr>
            <a:spLocks noChangeShapeType="1"/>
          </p:cNvSpPr>
          <p:nvPr/>
        </p:nvSpPr>
        <p:spPr bwMode="auto">
          <a:xfrm>
            <a:off x="4919663" y="2890838"/>
            <a:ext cx="15875" cy="74612"/>
          </a:xfrm>
          <a:prstGeom prst="line">
            <a:avLst/>
          </a:prstGeom>
          <a:noFill/>
          <a:ln w="19050">
            <a:solidFill>
              <a:srgbClr val="000000"/>
            </a:solidFill>
            <a:round/>
            <a:headEnd/>
            <a:tailEnd/>
          </a:ln>
        </p:spPr>
        <p:txBody>
          <a:bodyPr wrap="none" anchor="ctr"/>
          <a:lstStyle/>
          <a:p>
            <a:endParaRPr lang="en-US"/>
          </a:p>
        </p:txBody>
      </p:sp>
      <p:sp>
        <p:nvSpPr>
          <p:cNvPr id="20867" name="Line 399"/>
          <p:cNvSpPr>
            <a:spLocks noChangeShapeType="1"/>
          </p:cNvSpPr>
          <p:nvPr/>
        </p:nvSpPr>
        <p:spPr bwMode="auto">
          <a:xfrm>
            <a:off x="4930775" y="2928938"/>
            <a:ext cx="328613" cy="0"/>
          </a:xfrm>
          <a:prstGeom prst="line">
            <a:avLst/>
          </a:prstGeom>
          <a:noFill/>
          <a:ln w="18923" cap="rnd">
            <a:solidFill>
              <a:srgbClr val="000000"/>
            </a:solidFill>
            <a:prstDash val="sysDot"/>
            <a:round/>
            <a:headEnd/>
            <a:tailEnd/>
          </a:ln>
        </p:spPr>
        <p:txBody>
          <a:bodyPr wrap="none" anchor="ctr"/>
          <a:lstStyle/>
          <a:p>
            <a:endParaRPr lang="en-US"/>
          </a:p>
        </p:txBody>
      </p:sp>
      <p:sp>
        <p:nvSpPr>
          <p:cNvPr id="20868" name="Oval 400"/>
          <p:cNvSpPr>
            <a:spLocks noChangeArrowheads="1"/>
          </p:cNvSpPr>
          <p:nvPr/>
        </p:nvSpPr>
        <p:spPr bwMode="auto">
          <a:xfrm>
            <a:off x="5213350" y="2752725"/>
            <a:ext cx="30163" cy="2698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869" name="Line 401"/>
          <p:cNvSpPr>
            <a:spLocks noChangeShapeType="1"/>
          </p:cNvSpPr>
          <p:nvPr/>
        </p:nvSpPr>
        <p:spPr bwMode="auto">
          <a:xfrm>
            <a:off x="4933950" y="2760663"/>
            <a:ext cx="0" cy="123825"/>
          </a:xfrm>
          <a:prstGeom prst="line">
            <a:avLst/>
          </a:prstGeom>
          <a:noFill/>
          <a:ln w="28448">
            <a:solidFill>
              <a:srgbClr val="A16252"/>
            </a:solidFill>
            <a:round/>
            <a:headEnd/>
            <a:tailEnd/>
          </a:ln>
        </p:spPr>
        <p:txBody>
          <a:bodyPr wrap="none" anchor="ctr"/>
          <a:lstStyle/>
          <a:p>
            <a:endParaRPr lang="en-US"/>
          </a:p>
        </p:txBody>
      </p:sp>
      <p:sp>
        <p:nvSpPr>
          <p:cNvPr id="20870" name="Text Box 402"/>
          <p:cNvSpPr txBox="1">
            <a:spLocks noChangeArrowheads="1"/>
          </p:cNvSpPr>
          <p:nvPr/>
        </p:nvSpPr>
        <p:spPr bwMode="auto">
          <a:xfrm>
            <a:off x="5054600" y="2955925"/>
            <a:ext cx="74613" cy="92075"/>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500">
                <a:solidFill>
                  <a:srgbClr val="000000"/>
                </a:solidFill>
                <a:latin typeface="Albertus" pitchFamily="34" charset="0"/>
              </a:rPr>
              <a:t>KI</a:t>
            </a:r>
            <a:endParaRPr lang="en-US" sz="500">
              <a:latin typeface="Albertus" pitchFamily="34" charset="0"/>
            </a:endParaRPr>
          </a:p>
        </p:txBody>
      </p:sp>
      <p:sp>
        <p:nvSpPr>
          <p:cNvPr id="20871" name="Oval 403"/>
          <p:cNvSpPr>
            <a:spLocks noChangeArrowheads="1"/>
          </p:cNvSpPr>
          <p:nvPr/>
        </p:nvSpPr>
        <p:spPr bwMode="auto">
          <a:xfrm>
            <a:off x="2363788" y="3322638"/>
            <a:ext cx="25400"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72" name="Oval 404"/>
          <p:cNvSpPr>
            <a:spLocks noChangeArrowheads="1"/>
          </p:cNvSpPr>
          <p:nvPr/>
        </p:nvSpPr>
        <p:spPr bwMode="auto">
          <a:xfrm>
            <a:off x="2371725" y="3460750"/>
            <a:ext cx="22225" cy="22225"/>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73" name="Oval 405"/>
          <p:cNvSpPr>
            <a:spLocks noChangeArrowheads="1"/>
          </p:cNvSpPr>
          <p:nvPr/>
        </p:nvSpPr>
        <p:spPr bwMode="auto">
          <a:xfrm>
            <a:off x="5575300" y="3482975"/>
            <a:ext cx="23813"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74" name="Oval 406"/>
          <p:cNvSpPr>
            <a:spLocks noChangeArrowheads="1"/>
          </p:cNvSpPr>
          <p:nvPr/>
        </p:nvSpPr>
        <p:spPr bwMode="auto">
          <a:xfrm>
            <a:off x="1976438" y="5340350"/>
            <a:ext cx="25400"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75" name="Oval 407"/>
          <p:cNvSpPr>
            <a:spLocks noChangeArrowheads="1"/>
          </p:cNvSpPr>
          <p:nvPr/>
        </p:nvSpPr>
        <p:spPr bwMode="auto">
          <a:xfrm>
            <a:off x="1974850" y="5197475"/>
            <a:ext cx="23813"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76" name="Oval 408"/>
          <p:cNvSpPr>
            <a:spLocks noChangeArrowheads="1"/>
          </p:cNvSpPr>
          <p:nvPr/>
        </p:nvSpPr>
        <p:spPr bwMode="auto">
          <a:xfrm>
            <a:off x="5573713" y="3338513"/>
            <a:ext cx="23812" cy="17462"/>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77" name="Text Box 409"/>
          <p:cNvSpPr txBox="1">
            <a:spLocks noChangeArrowheads="1"/>
          </p:cNvSpPr>
          <p:nvPr/>
        </p:nvSpPr>
        <p:spPr bwMode="auto">
          <a:xfrm>
            <a:off x="1603375" y="1493838"/>
            <a:ext cx="774700" cy="27940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993300"/>
                </a:solidFill>
                <a:latin typeface="Albertus" pitchFamily="34" charset="0"/>
              </a:rPr>
              <a:t>MAIN STEP-UP</a:t>
            </a:r>
          </a:p>
          <a:p>
            <a:pPr defTabSz="382588">
              <a:buClr>
                <a:srgbClr val="000000"/>
              </a:buClr>
              <a:buSzPct val="90000"/>
              <a:buFont typeface="Monotype Sorts" pitchFamily="2" charset="2"/>
              <a:buNone/>
            </a:pPr>
            <a:r>
              <a:rPr lang="en-US" sz="700" b="1">
                <a:solidFill>
                  <a:srgbClr val="993300"/>
                </a:solidFill>
                <a:latin typeface="Albertus" pitchFamily="34" charset="0"/>
              </a:rPr>
              <a:t>XFMR 1NXM1</a:t>
            </a:r>
            <a:endParaRPr lang="en-US" sz="700">
              <a:solidFill>
                <a:srgbClr val="993300"/>
              </a:solidFill>
              <a:latin typeface="Albertus" pitchFamily="34" charset="0"/>
            </a:endParaRPr>
          </a:p>
        </p:txBody>
      </p:sp>
      <p:sp>
        <p:nvSpPr>
          <p:cNvPr id="20878" name="Text Box 410"/>
          <p:cNvSpPr txBox="1">
            <a:spLocks noChangeArrowheads="1"/>
          </p:cNvSpPr>
          <p:nvPr/>
        </p:nvSpPr>
        <p:spPr bwMode="auto">
          <a:xfrm>
            <a:off x="1470025" y="5238750"/>
            <a:ext cx="109538"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79" name="Text Box 411"/>
          <p:cNvSpPr txBox="1">
            <a:spLocks noChangeArrowheads="1"/>
          </p:cNvSpPr>
          <p:nvPr/>
        </p:nvSpPr>
        <p:spPr bwMode="auto">
          <a:xfrm>
            <a:off x="2192338" y="5238750"/>
            <a:ext cx="109537"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80" name="Text Box 412"/>
          <p:cNvSpPr txBox="1">
            <a:spLocks noChangeArrowheads="1"/>
          </p:cNvSpPr>
          <p:nvPr/>
        </p:nvSpPr>
        <p:spPr bwMode="auto">
          <a:xfrm>
            <a:off x="6292850" y="5240338"/>
            <a:ext cx="109538"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81" name="Text Box 413"/>
          <p:cNvSpPr txBox="1">
            <a:spLocks noChangeArrowheads="1"/>
          </p:cNvSpPr>
          <p:nvPr/>
        </p:nvSpPr>
        <p:spPr bwMode="auto">
          <a:xfrm>
            <a:off x="4502150" y="5235575"/>
            <a:ext cx="109538"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82" name="Text Box 414"/>
          <p:cNvSpPr txBox="1">
            <a:spLocks noChangeArrowheads="1"/>
          </p:cNvSpPr>
          <p:nvPr/>
        </p:nvSpPr>
        <p:spPr bwMode="auto">
          <a:xfrm>
            <a:off x="2689225" y="5241925"/>
            <a:ext cx="109538"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83" name="Text Box 415"/>
          <p:cNvSpPr txBox="1">
            <a:spLocks noChangeArrowheads="1"/>
          </p:cNvSpPr>
          <p:nvPr/>
        </p:nvSpPr>
        <p:spPr bwMode="auto">
          <a:xfrm>
            <a:off x="5659438" y="5238750"/>
            <a:ext cx="106362"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20884" name="Text Box 416"/>
          <p:cNvSpPr txBox="1">
            <a:spLocks noChangeArrowheads="1"/>
          </p:cNvSpPr>
          <p:nvPr/>
        </p:nvSpPr>
        <p:spPr bwMode="auto">
          <a:xfrm>
            <a:off x="1852613" y="5238750"/>
            <a:ext cx="106362" cy="809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20885" name="Text Box 417"/>
          <p:cNvSpPr txBox="1">
            <a:spLocks noChangeArrowheads="1"/>
          </p:cNvSpPr>
          <p:nvPr/>
        </p:nvSpPr>
        <p:spPr bwMode="auto">
          <a:xfrm>
            <a:off x="3817938" y="5249863"/>
            <a:ext cx="106362"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20886" name="Text Box 418"/>
          <p:cNvSpPr txBox="1">
            <a:spLocks noChangeArrowheads="1"/>
          </p:cNvSpPr>
          <p:nvPr/>
        </p:nvSpPr>
        <p:spPr bwMode="auto">
          <a:xfrm>
            <a:off x="3365500" y="5249863"/>
            <a:ext cx="104775"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20887" name="Text Box 419"/>
          <p:cNvSpPr txBox="1">
            <a:spLocks noChangeArrowheads="1"/>
          </p:cNvSpPr>
          <p:nvPr/>
        </p:nvSpPr>
        <p:spPr bwMode="auto">
          <a:xfrm>
            <a:off x="6934200" y="5245100"/>
            <a:ext cx="106363" cy="825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NC</a:t>
            </a:r>
            <a:endParaRPr lang="en-US" sz="2200">
              <a:latin typeface="Times New Roman" pitchFamily="18" charset="0"/>
            </a:endParaRPr>
          </a:p>
        </p:txBody>
      </p:sp>
      <p:sp>
        <p:nvSpPr>
          <p:cNvPr id="20888" name="Oval 420"/>
          <p:cNvSpPr>
            <a:spLocks noChangeArrowheads="1"/>
          </p:cNvSpPr>
          <p:nvPr/>
        </p:nvSpPr>
        <p:spPr bwMode="auto">
          <a:xfrm>
            <a:off x="3478213" y="5202238"/>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89" name="Oval 421"/>
          <p:cNvSpPr>
            <a:spLocks noChangeArrowheads="1"/>
          </p:cNvSpPr>
          <p:nvPr/>
        </p:nvSpPr>
        <p:spPr bwMode="auto">
          <a:xfrm>
            <a:off x="3471863" y="5348288"/>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0" name="Oval 422"/>
          <p:cNvSpPr>
            <a:spLocks noChangeArrowheads="1"/>
          </p:cNvSpPr>
          <p:nvPr/>
        </p:nvSpPr>
        <p:spPr bwMode="auto">
          <a:xfrm>
            <a:off x="3922713" y="5203825"/>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1" name="Oval 423"/>
          <p:cNvSpPr>
            <a:spLocks noChangeArrowheads="1"/>
          </p:cNvSpPr>
          <p:nvPr/>
        </p:nvSpPr>
        <p:spPr bwMode="auto">
          <a:xfrm>
            <a:off x="3922713" y="5338763"/>
            <a:ext cx="23812"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2" name="Oval 424"/>
          <p:cNvSpPr>
            <a:spLocks noChangeArrowheads="1"/>
          </p:cNvSpPr>
          <p:nvPr/>
        </p:nvSpPr>
        <p:spPr bwMode="auto">
          <a:xfrm>
            <a:off x="5759450" y="5197475"/>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3" name="Oval 425"/>
          <p:cNvSpPr>
            <a:spLocks noChangeArrowheads="1"/>
          </p:cNvSpPr>
          <p:nvPr/>
        </p:nvSpPr>
        <p:spPr bwMode="auto">
          <a:xfrm>
            <a:off x="5761038" y="5346700"/>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4" name="Text Box 426"/>
          <p:cNvSpPr txBox="1">
            <a:spLocks noChangeArrowheads="1"/>
          </p:cNvSpPr>
          <p:nvPr/>
        </p:nvSpPr>
        <p:spPr bwMode="auto">
          <a:xfrm>
            <a:off x="7634288" y="5253038"/>
            <a:ext cx="109537"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95" name="Oval 427"/>
          <p:cNvSpPr>
            <a:spLocks noChangeArrowheads="1"/>
          </p:cNvSpPr>
          <p:nvPr/>
        </p:nvSpPr>
        <p:spPr bwMode="auto">
          <a:xfrm>
            <a:off x="7026275" y="5200650"/>
            <a:ext cx="25400"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6" name="Oval 428"/>
          <p:cNvSpPr>
            <a:spLocks noChangeArrowheads="1"/>
          </p:cNvSpPr>
          <p:nvPr/>
        </p:nvSpPr>
        <p:spPr bwMode="auto">
          <a:xfrm>
            <a:off x="7032625" y="5351463"/>
            <a:ext cx="23813"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897" name="Text Box 429"/>
          <p:cNvSpPr txBox="1">
            <a:spLocks noChangeArrowheads="1"/>
          </p:cNvSpPr>
          <p:nvPr/>
        </p:nvSpPr>
        <p:spPr bwMode="auto">
          <a:xfrm>
            <a:off x="7302500" y="5246688"/>
            <a:ext cx="109538" cy="80962"/>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400" b="1">
                <a:solidFill>
                  <a:srgbClr val="000000"/>
                </a:solidFill>
              </a:rPr>
              <a:t>NO</a:t>
            </a:r>
            <a:endParaRPr lang="en-US" sz="2200">
              <a:latin typeface="Times New Roman" pitchFamily="18" charset="0"/>
            </a:endParaRPr>
          </a:p>
        </p:txBody>
      </p:sp>
      <p:sp>
        <p:nvSpPr>
          <p:cNvPr id="20898" name="Text Box 430"/>
          <p:cNvSpPr txBox="1">
            <a:spLocks noChangeArrowheads="1"/>
          </p:cNvSpPr>
          <p:nvPr/>
        </p:nvSpPr>
        <p:spPr bwMode="auto">
          <a:xfrm>
            <a:off x="2779713" y="3330575"/>
            <a:ext cx="187325" cy="1603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rPr>
              <a:t>NO</a:t>
            </a:r>
            <a:endParaRPr lang="en-US" sz="900">
              <a:latin typeface="Times New Roman" pitchFamily="18" charset="0"/>
            </a:endParaRPr>
          </a:p>
        </p:txBody>
      </p:sp>
      <p:sp>
        <p:nvSpPr>
          <p:cNvPr id="20899" name="Text Box 431"/>
          <p:cNvSpPr txBox="1">
            <a:spLocks noChangeArrowheads="1"/>
          </p:cNvSpPr>
          <p:nvPr/>
        </p:nvSpPr>
        <p:spPr bwMode="auto">
          <a:xfrm>
            <a:off x="2182813" y="3338513"/>
            <a:ext cx="180975" cy="1587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b="1">
                <a:solidFill>
                  <a:srgbClr val="000000"/>
                </a:solidFill>
              </a:rPr>
              <a:t>NC</a:t>
            </a:r>
            <a:endParaRPr lang="en-US" sz="900">
              <a:latin typeface="Times New Roman" pitchFamily="18" charset="0"/>
            </a:endParaRPr>
          </a:p>
        </p:txBody>
      </p:sp>
      <p:sp>
        <p:nvSpPr>
          <p:cNvPr id="20900" name="Text Box 432"/>
          <p:cNvSpPr txBox="1">
            <a:spLocks noChangeArrowheads="1"/>
          </p:cNvSpPr>
          <p:nvPr/>
        </p:nvSpPr>
        <p:spPr bwMode="auto">
          <a:xfrm>
            <a:off x="1524000" y="1209675"/>
            <a:ext cx="550863" cy="1222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900">
                <a:solidFill>
                  <a:srgbClr val="000000"/>
                </a:solidFill>
                <a:latin typeface="Albertus" pitchFamily="34" charset="0"/>
              </a:rPr>
              <a:t>161716</a:t>
            </a:r>
            <a:endParaRPr lang="en-US" sz="900">
              <a:latin typeface="Albertus" pitchFamily="34" charset="0"/>
            </a:endParaRPr>
          </a:p>
        </p:txBody>
      </p:sp>
      <p:sp>
        <p:nvSpPr>
          <p:cNvPr id="20901" name="Text Box 433"/>
          <p:cNvSpPr txBox="1">
            <a:spLocks noChangeArrowheads="1"/>
          </p:cNvSpPr>
          <p:nvPr/>
        </p:nvSpPr>
        <p:spPr bwMode="auto">
          <a:xfrm>
            <a:off x="5978525" y="3362325"/>
            <a:ext cx="168275" cy="1079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NO</a:t>
            </a:r>
            <a:endParaRPr lang="en-US" sz="700">
              <a:latin typeface="Albertus" pitchFamily="34" charset="0"/>
            </a:endParaRPr>
          </a:p>
        </p:txBody>
      </p:sp>
      <p:sp>
        <p:nvSpPr>
          <p:cNvPr id="20902" name="Text Box 434"/>
          <p:cNvSpPr txBox="1">
            <a:spLocks noChangeArrowheads="1"/>
          </p:cNvSpPr>
          <p:nvPr/>
        </p:nvSpPr>
        <p:spPr bwMode="auto">
          <a:xfrm>
            <a:off x="5416550" y="3365500"/>
            <a:ext cx="160338" cy="10953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NC</a:t>
            </a:r>
            <a:endParaRPr lang="en-US" sz="700">
              <a:latin typeface="Albertus" pitchFamily="34" charset="0"/>
            </a:endParaRPr>
          </a:p>
        </p:txBody>
      </p:sp>
      <p:sp>
        <p:nvSpPr>
          <p:cNvPr id="20903" name="Text Box 435"/>
          <p:cNvSpPr txBox="1">
            <a:spLocks noChangeArrowheads="1"/>
          </p:cNvSpPr>
          <p:nvPr/>
        </p:nvSpPr>
        <p:spPr bwMode="auto">
          <a:xfrm>
            <a:off x="7848600" y="2324100"/>
            <a:ext cx="190500" cy="131763"/>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NO</a:t>
            </a:r>
            <a:endParaRPr lang="en-US" sz="700">
              <a:latin typeface="Albertus" pitchFamily="34" charset="0"/>
            </a:endParaRPr>
          </a:p>
        </p:txBody>
      </p:sp>
      <p:sp>
        <p:nvSpPr>
          <p:cNvPr id="20904" name="Text Box 436"/>
          <p:cNvSpPr txBox="1">
            <a:spLocks noChangeArrowheads="1"/>
          </p:cNvSpPr>
          <p:nvPr/>
        </p:nvSpPr>
        <p:spPr bwMode="auto">
          <a:xfrm>
            <a:off x="7854950" y="1581150"/>
            <a:ext cx="169863" cy="1206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700" b="1">
                <a:solidFill>
                  <a:srgbClr val="000000"/>
                </a:solidFill>
                <a:latin typeface="Albertus" pitchFamily="34" charset="0"/>
              </a:rPr>
              <a:t>NC</a:t>
            </a:r>
            <a:endParaRPr lang="en-US" sz="700">
              <a:latin typeface="Albertus" pitchFamily="34" charset="0"/>
            </a:endParaRPr>
          </a:p>
        </p:txBody>
      </p:sp>
      <p:sp>
        <p:nvSpPr>
          <p:cNvPr id="20905" name="Line 437"/>
          <p:cNvSpPr>
            <a:spLocks noChangeShapeType="1"/>
          </p:cNvSpPr>
          <p:nvPr/>
        </p:nvSpPr>
        <p:spPr bwMode="auto">
          <a:xfrm>
            <a:off x="4932363" y="3284538"/>
            <a:ext cx="0" cy="1409700"/>
          </a:xfrm>
          <a:prstGeom prst="line">
            <a:avLst/>
          </a:prstGeom>
          <a:noFill/>
          <a:ln w="28448">
            <a:solidFill>
              <a:srgbClr val="A16252"/>
            </a:solidFill>
            <a:round/>
            <a:headEnd/>
            <a:tailEnd/>
          </a:ln>
        </p:spPr>
        <p:txBody>
          <a:bodyPr wrap="none" anchor="ctr"/>
          <a:lstStyle/>
          <a:p>
            <a:endParaRPr lang="en-US"/>
          </a:p>
        </p:txBody>
      </p:sp>
      <p:sp>
        <p:nvSpPr>
          <p:cNvPr id="20906" name="Oval 438"/>
          <p:cNvSpPr>
            <a:spLocks noChangeArrowheads="1"/>
          </p:cNvSpPr>
          <p:nvPr/>
        </p:nvSpPr>
        <p:spPr bwMode="auto">
          <a:xfrm>
            <a:off x="4924425" y="4684713"/>
            <a:ext cx="22225"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907" name="Text Box 439"/>
          <p:cNvSpPr txBox="1">
            <a:spLocks noChangeArrowheads="1"/>
          </p:cNvSpPr>
          <p:nvPr/>
        </p:nvSpPr>
        <p:spPr bwMode="auto">
          <a:xfrm>
            <a:off x="3944938" y="6119813"/>
            <a:ext cx="1616075" cy="293687"/>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b="1">
                <a:solidFill>
                  <a:srgbClr val="000000"/>
                </a:solidFill>
                <a:latin typeface="Albertus" pitchFamily="34" charset="0"/>
              </a:rPr>
              <a:t>ON - SITE AC</a:t>
            </a:r>
            <a:endParaRPr lang="en-US" sz="2200">
              <a:latin typeface="Times New Roman" pitchFamily="18" charset="0"/>
            </a:endParaRPr>
          </a:p>
        </p:txBody>
      </p:sp>
      <p:sp>
        <p:nvSpPr>
          <p:cNvPr id="20908" name="Text Box 440"/>
          <p:cNvSpPr txBox="1">
            <a:spLocks noChangeArrowheads="1"/>
          </p:cNvSpPr>
          <p:nvPr/>
        </p:nvSpPr>
        <p:spPr bwMode="auto">
          <a:xfrm>
            <a:off x="636588" y="5683250"/>
            <a:ext cx="957262" cy="941388"/>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endParaRPr lang="en-US" sz="800" b="1">
              <a:solidFill>
                <a:srgbClr val="000000"/>
              </a:solidFill>
            </a:endParaRPr>
          </a:p>
          <a:p>
            <a:pPr defTabSz="382588">
              <a:buClr>
                <a:srgbClr val="000000"/>
              </a:buClr>
              <a:buSzPct val="90000"/>
              <a:buFont typeface="Monotype Sorts" pitchFamily="2" charset="2"/>
              <a:buNone/>
            </a:pPr>
            <a:r>
              <a:rPr lang="en-US" sz="800" b="1">
                <a:solidFill>
                  <a:srgbClr val="000000"/>
                </a:solidFill>
              </a:rPr>
              <a:t>FIGURE 16a-3</a:t>
            </a:r>
          </a:p>
          <a:p>
            <a:pPr defTabSz="382588">
              <a:buClr>
                <a:srgbClr val="000000"/>
              </a:buClr>
              <a:buSzPct val="90000"/>
              <a:buFont typeface="Monotype Sorts" pitchFamily="2" charset="2"/>
              <a:buNone/>
            </a:pPr>
            <a:r>
              <a:rPr lang="en-US" sz="800" b="1">
                <a:solidFill>
                  <a:srgbClr val="000000"/>
                </a:solidFill>
              </a:rPr>
              <a:t>LO-TP-01001-004</a:t>
            </a:r>
          </a:p>
          <a:p>
            <a:pPr defTabSz="382588">
              <a:buClr>
                <a:srgbClr val="000000"/>
              </a:buClr>
              <a:buSzPct val="90000"/>
              <a:buFont typeface="Monotype Sorts" pitchFamily="2" charset="2"/>
              <a:buNone/>
            </a:pPr>
            <a:r>
              <a:rPr lang="en-US" sz="800" b="1">
                <a:solidFill>
                  <a:srgbClr val="000000"/>
                </a:solidFill>
              </a:rPr>
              <a:t>LO-TP-01101-004</a:t>
            </a:r>
          </a:p>
          <a:p>
            <a:pPr defTabSz="382588">
              <a:buClr>
                <a:srgbClr val="000000"/>
              </a:buClr>
              <a:buSzPct val="90000"/>
              <a:buFont typeface="Monotype Sorts" pitchFamily="2" charset="2"/>
              <a:buNone/>
            </a:pPr>
            <a:r>
              <a:rPr lang="en-US" sz="800" b="1">
                <a:solidFill>
                  <a:srgbClr val="000000"/>
                </a:solidFill>
              </a:rPr>
              <a:t>LO-TP-01102-002</a:t>
            </a:r>
          </a:p>
          <a:p>
            <a:pPr defTabSz="382588">
              <a:buClr>
                <a:srgbClr val="000000"/>
              </a:buClr>
              <a:buSzPct val="90000"/>
              <a:buFont typeface="Monotype Sorts" pitchFamily="2" charset="2"/>
              <a:buNone/>
            </a:pPr>
            <a:r>
              <a:rPr lang="en-US" sz="800" b="1">
                <a:solidFill>
                  <a:srgbClr val="000000"/>
                </a:solidFill>
              </a:rPr>
              <a:t>NL-TP-01201-005</a:t>
            </a:r>
          </a:p>
          <a:p>
            <a:pPr defTabSz="382588">
              <a:buClr>
                <a:srgbClr val="000000"/>
              </a:buClr>
              <a:buSzPct val="90000"/>
              <a:buFont typeface="Monotype Sorts" pitchFamily="2" charset="2"/>
              <a:buNone/>
            </a:pPr>
            <a:r>
              <a:rPr lang="en-US" sz="800" b="1">
                <a:solidFill>
                  <a:srgbClr val="000000"/>
                </a:solidFill>
              </a:rPr>
              <a:t>NC-HO-01501-001</a:t>
            </a:r>
            <a:endParaRPr lang="en-US" sz="2200">
              <a:latin typeface="Times New Roman" pitchFamily="18" charset="0"/>
            </a:endParaRPr>
          </a:p>
        </p:txBody>
      </p:sp>
      <p:sp>
        <p:nvSpPr>
          <p:cNvPr id="20909" name="Oval 441"/>
          <p:cNvSpPr>
            <a:spLocks noChangeArrowheads="1"/>
          </p:cNvSpPr>
          <p:nvPr/>
        </p:nvSpPr>
        <p:spPr bwMode="auto">
          <a:xfrm>
            <a:off x="4926013" y="2870200"/>
            <a:ext cx="23812" cy="333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910" name="Oval 442"/>
          <p:cNvSpPr>
            <a:spLocks noChangeArrowheads="1"/>
          </p:cNvSpPr>
          <p:nvPr/>
        </p:nvSpPr>
        <p:spPr bwMode="auto">
          <a:xfrm>
            <a:off x="6405563" y="2863850"/>
            <a:ext cx="23812" cy="34925"/>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911" name="Text Box 443"/>
          <p:cNvSpPr txBox="1">
            <a:spLocks noChangeArrowheads="1"/>
          </p:cNvSpPr>
          <p:nvPr/>
        </p:nvSpPr>
        <p:spPr bwMode="auto">
          <a:xfrm>
            <a:off x="8023225" y="6423025"/>
            <a:ext cx="706438" cy="107950"/>
          </a:xfrm>
          <a:prstGeom prst="rect">
            <a:avLst/>
          </a:prstGeom>
          <a:noFill/>
          <a:ln w="9525">
            <a:noFill/>
            <a:miter lim="800000"/>
            <a:headEnd/>
            <a:tailEnd/>
          </a:ln>
        </p:spPr>
        <p:txBody>
          <a:bodyPr lIns="0" tIns="0" rIns="0" bIns="0"/>
          <a:lstStyle/>
          <a:p>
            <a:pPr defTabSz="382588">
              <a:buClr>
                <a:srgbClr val="000000"/>
              </a:buClr>
              <a:buSzPct val="90000"/>
              <a:buFont typeface="Monotype Sorts" pitchFamily="2" charset="2"/>
              <a:buNone/>
            </a:pPr>
            <a:r>
              <a:rPr lang="en-US" sz="600" b="1">
                <a:solidFill>
                  <a:srgbClr val="000000"/>
                </a:solidFill>
              </a:rPr>
              <a:t>LO-DR-01004-01</a:t>
            </a:r>
            <a:endParaRPr lang="en-US" sz="2200">
              <a:latin typeface="Times New Roman" pitchFamily="18" charset="0"/>
            </a:endParaRPr>
          </a:p>
        </p:txBody>
      </p:sp>
      <p:sp>
        <p:nvSpPr>
          <p:cNvPr id="20912" name="Oval 444"/>
          <p:cNvSpPr>
            <a:spLocks noChangeArrowheads="1"/>
          </p:cNvSpPr>
          <p:nvPr/>
        </p:nvSpPr>
        <p:spPr bwMode="auto">
          <a:xfrm>
            <a:off x="4922838" y="2960688"/>
            <a:ext cx="25400" cy="33337"/>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913" name="Oval 445"/>
          <p:cNvSpPr>
            <a:spLocks noChangeArrowheads="1"/>
          </p:cNvSpPr>
          <p:nvPr/>
        </p:nvSpPr>
        <p:spPr bwMode="auto">
          <a:xfrm>
            <a:off x="5214938" y="2962275"/>
            <a:ext cx="25400" cy="333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914" name="Oval 446"/>
          <p:cNvSpPr>
            <a:spLocks noChangeArrowheads="1"/>
          </p:cNvSpPr>
          <p:nvPr/>
        </p:nvSpPr>
        <p:spPr bwMode="auto">
          <a:xfrm>
            <a:off x="1960563" y="5465763"/>
            <a:ext cx="58737"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15" name="Oval 447"/>
          <p:cNvSpPr>
            <a:spLocks noChangeArrowheads="1"/>
          </p:cNvSpPr>
          <p:nvPr/>
        </p:nvSpPr>
        <p:spPr bwMode="auto">
          <a:xfrm>
            <a:off x="157162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16" name="Oval 448"/>
          <p:cNvSpPr>
            <a:spLocks noChangeArrowheads="1"/>
          </p:cNvSpPr>
          <p:nvPr/>
        </p:nvSpPr>
        <p:spPr bwMode="auto">
          <a:xfrm>
            <a:off x="278447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17" name="Oval 449"/>
          <p:cNvSpPr>
            <a:spLocks noChangeArrowheads="1"/>
          </p:cNvSpPr>
          <p:nvPr/>
        </p:nvSpPr>
        <p:spPr bwMode="auto">
          <a:xfrm>
            <a:off x="345122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18" name="Oval 450"/>
          <p:cNvSpPr>
            <a:spLocks noChangeArrowheads="1"/>
          </p:cNvSpPr>
          <p:nvPr/>
        </p:nvSpPr>
        <p:spPr bwMode="auto">
          <a:xfrm>
            <a:off x="3900488" y="5465763"/>
            <a:ext cx="58737"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19" name="Oval 451"/>
          <p:cNvSpPr>
            <a:spLocks noChangeArrowheads="1"/>
          </p:cNvSpPr>
          <p:nvPr/>
        </p:nvSpPr>
        <p:spPr bwMode="auto">
          <a:xfrm>
            <a:off x="4594225"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20" name="Oval 452"/>
          <p:cNvSpPr>
            <a:spLocks noChangeArrowheads="1"/>
          </p:cNvSpPr>
          <p:nvPr/>
        </p:nvSpPr>
        <p:spPr bwMode="auto">
          <a:xfrm>
            <a:off x="5745163" y="5465763"/>
            <a:ext cx="57150"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21" name="Oval 453"/>
          <p:cNvSpPr>
            <a:spLocks noChangeArrowheads="1"/>
          </p:cNvSpPr>
          <p:nvPr/>
        </p:nvSpPr>
        <p:spPr bwMode="auto">
          <a:xfrm>
            <a:off x="6376988" y="5465763"/>
            <a:ext cx="58737" cy="49212"/>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22" name="Oval 454"/>
          <p:cNvSpPr>
            <a:spLocks noChangeArrowheads="1"/>
          </p:cNvSpPr>
          <p:nvPr/>
        </p:nvSpPr>
        <p:spPr bwMode="auto">
          <a:xfrm>
            <a:off x="7389813" y="5473700"/>
            <a:ext cx="58737" cy="49213"/>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23" name="Oval 455"/>
          <p:cNvSpPr>
            <a:spLocks noChangeArrowheads="1"/>
          </p:cNvSpPr>
          <p:nvPr/>
        </p:nvSpPr>
        <p:spPr bwMode="auto">
          <a:xfrm>
            <a:off x="7008813" y="5473700"/>
            <a:ext cx="58737" cy="49213"/>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24" name="Oval 456"/>
          <p:cNvSpPr>
            <a:spLocks noChangeArrowheads="1"/>
          </p:cNvSpPr>
          <p:nvPr/>
        </p:nvSpPr>
        <p:spPr bwMode="auto">
          <a:xfrm>
            <a:off x="7720013" y="5473700"/>
            <a:ext cx="57150" cy="49213"/>
          </a:xfrm>
          <a:prstGeom prst="ellipse">
            <a:avLst/>
          </a:prstGeom>
          <a:solidFill>
            <a:srgbClr val="000000"/>
          </a:solidFill>
          <a:ln w="40894">
            <a:solidFill>
              <a:srgbClr val="000000"/>
            </a:solidFill>
            <a:round/>
            <a:headEnd/>
            <a:tailEnd/>
          </a:ln>
        </p:spPr>
        <p:txBody>
          <a:bodyPr wrap="none" anchor="ctr"/>
          <a:lstStyle/>
          <a:p>
            <a:endParaRPr lang="en-US"/>
          </a:p>
        </p:txBody>
      </p:sp>
      <p:sp>
        <p:nvSpPr>
          <p:cNvPr id="20925" name="Line 457"/>
          <p:cNvSpPr>
            <a:spLocks noChangeShapeType="1"/>
          </p:cNvSpPr>
          <p:nvPr/>
        </p:nvSpPr>
        <p:spPr bwMode="auto">
          <a:xfrm>
            <a:off x="8034338" y="1987550"/>
            <a:ext cx="0" cy="352425"/>
          </a:xfrm>
          <a:prstGeom prst="line">
            <a:avLst/>
          </a:prstGeom>
          <a:noFill/>
          <a:ln w="28448">
            <a:solidFill>
              <a:srgbClr val="33CCCC"/>
            </a:solidFill>
            <a:round/>
            <a:headEnd/>
            <a:tailEnd/>
          </a:ln>
        </p:spPr>
        <p:txBody>
          <a:bodyPr wrap="none" anchor="ctr"/>
          <a:lstStyle/>
          <a:p>
            <a:endParaRPr lang="en-US"/>
          </a:p>
        </p:txBody>
      </p:sp>
      <p:sp>
        <p:nvSpPr>
          <p:cNvPr id="20926" name="Oval 458"/>
          <p:cNvSpPr>
            <a:spLocks noChangeArrowheads="1"/>
          </p:cNvSpPr>
          <p:nvPr/>
        </p:nvSpPr>
        <p:spPr bwMode="auto">
          <a:xfrm>
            <a:off x="2373313" y="3602038"/>
            <a:ext cx="23812"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927" name="Oval 459"/>
          <p:cNvSpPr>
            <a:spLocks noChangeArrowheads="1"/>
          </p:cNvSpPr>
          <p:nvPr/>
        </p:nvSpPr>
        <p:spPr bwMode="auto">
          <a:xfrm>
            <a:off x="2976563" y="3602038"/>
            <a:ext cx="25400" cy="19050"/>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928" name="Oval 460"/>
          <p:cNvSpPr>
            <a:spLocks noChangeArrowheads="1"/>
          </p:cNvSpPr>
          <p:nvPr/>
        </p:nvSpPr>
        <p:spPr bwMode="auto">
          <a:xfrm>
            <a:off x="4773613" y="1812925"/>
            <a:ext cx="22225" cy="20638"/>
          </a:xfrm>
          <a:prstGeom prst="ellipse">
            <a:avLst/>
          </a:prstGeom>
          <a:solidFill>
            <a:srgbClr val="000000"/>
          </a:solidFill>
          <a:ln w="18970">
            <a:solidFill>
              <a:srgbClr val="000000"/>
            </a:solidFill>
            <a:round/>
            <a:headEnd/>
            <a:tailEnd/>
          </a:ln>
        </p:spPr>
        <p:txBody>
          <a:bodyPr wrap="none" anchor="ctr"/>
          <a:lstStyle/>
          <a:p>
            <a:endParaRPr lang="en-US"/>
          </a:p>
        </p:txBody>
      </p:sp>
      <p:sp>
        <p:nvSpPr>
          <p:cNvPr id="20929" name="Oval 461"/>
          <p:cNvSpPr>
            <a:spLocks noChangeArrowheads="1"/>
          </p:cNvSpPr>
          <p:nvPr/>
        </p:nvSpPr>
        <p:spPr bwMode="auto">
          <a:xfrm>
            <a:off x="5578475" y="3602038"/>
            <a:ext cx="23813" cy="20637"/>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930" name="Oval 462"/>
          <p:cNvSpPr>
            <a:spLocks noChangeArrowheads="1"/>
          </p:cNvSpPr>
          <p:nvPr/>
        </p:nvSpPr>
        <p:spPr bwMode="auto">
          <a:xfrm>
            <a:off x="6156325" y="3603625"/>
            <a:ext cx="23813" cy="20638"/>
          </a:xfrm>
          <a:prstGeom prst="ellipse">
            <a:avLst/>
          </a:prstGeom>
          <a:solidFill>
            <a:srgbClr val="000000"/>
          </a:solidFill>
          <a:ln w="31432">
            <a:solidFill>
              <a:srgbClr val="000000"/>
            </a:solidFill>
            <a:round/>
            <a:headEnd/>
            <a:tailEnd/>
          </a:ln>
        </p:spPr>
        <p:txBody>
          <a:bodyPr wrap="none" anchor="ctr"/>
          <a:lstStyle/>
          <a:p>
            <a:endParaRPr lang="en-US"/>
          </a:p>
        </p:txBody>
      </p:sp>
      <p:sp>
        <p:nvSpPr>
          <p:cNvPr id="20931" name="Oval 463"/>
          <p:cNvSpPr>
            <a:spLocks noChangeArrowheads="1"/>
          </p:cNvSpPr>
          <p:nvPr/>
        </p:nvSpPr>
        <p:spPr bwMode="auto">
          <a:xfrm>
            <a:off x="6389688" y="4883150"/>
            <a:ext cx="31750" cy="23813"/>
          </a:xfrm>
          <a:prstGeom prst="ellipse">
            <a:avLst/>
          </a:prstGeom>
          <a:solidFill>
            <a:srgbClr val="000000"/>
          </a:solidFill>
          <a:ln w="31369">
            <a:solidFill>
              <a:srgbClr val="000000"/>
            </a:solidFill>
            <a:round/>
            <a:headEnd/>
            <a:tailEnd/>
          </a:ln>
        </p:spPr>
        <p:txBody>
          <a:bodyPr wrap="none" anchor="ctr"/>
          <a:lstStyle/>
          <a:p>
            <a:endParaRPr lang="en-US"/>
          </a:p>
        </p:txBody>
      </p:sp>
      <p:sp>
        <p:nvSpPr>
          <p:cNvPr id="20932" name="Line 464"/>
          <p:cNvSpPr>
            <a:spLocks noChangeShapeType="1"/>
          </p:cNvSpPr>
          <p:nvPr/>
        </p:nvSpPr>
        <p:spPr bwMode="auto">
          <a:xfrm>
            <a:off x="3663950" y="2701925"/>
            <a:ext cx="0" cy="1487488"/>
          </a:xfrm>
          <a:prstGeom prst="line">
            <a:avLst/>
          </a:prstGeom>
          <a:noFill/>
          <a:ln w="28448">
            <a:solidFill>
              <a:srgbClr val="4F4F4F"/>
            </a:solidFill>
            <a:round/>
            <a:headEnd/>
            <a:tailEnd/>
          </a:ln>
        </p:spPr>
        <p:txBody>
          <a:bodyPr wrap="none" anchor="ctr"/>
          <a:lstStyle/>
          <a:p>
            <a:endParaRPr lang="en-US"/>
          </a:p>
        </p:txBody>
      </p:sp>
      <p:sp>
        <p:nvSpPr>
          <p:cNvPr id="20933" name="Freeform 465"/>
          <p:cNvSpPr>
            <a:spLocks noChangeArrowheads="1"/>
          </p:cNvSpPr>
          <p:nvPr/>
        </p:nvSpPr>
        <p:spPr bwMode="auto">
          <a:xfrm>
            <a:off x="3394075" y="2244725"/>
            <a:ext cx="4763" cy="1016000"/>
          </a:xfrm>
          <a:custGeom>
            <a:avLst/>
            <a:gdLst>
              <a:gd name="T0" fmla="*/ 2147483647 w 3"/>
              <a:gd name="T1" fmla="*/ 0 h 725"/>
              <a:gd name="T2" fmla="*/ 0 w 3"/>
              <a:gd name="T3" fmla="*/ 2147483647 h 725"/>
              <a:gd name="T4" fmla="*/ 0 60000 65536"/>
              <a:gd name="T5" fmla="*/ 0 60000 65536"/>
              <a:gd name="T6" fmla="*/ 0 w 3"/>
              <a:gd name="T7" fmla="*/ 0 h 725"/>
              <a:gd name="T8" fmla="*/ 3 w 3"/>
              <a:gd name="T9" fmla="*/ 725 h 725"/>
            </a:gdLst>
            <a:ahLst/>
            <a:cxnLst>
              <a:cxn ang="T4">
                <a:pos x="T0" y="T1"/>
              </a:cxn>
              <a:cxn ang="T5">
                <a:pos x="T2" y="T3"/>
              </a:cxn>
            </a:cxnLst>
            <a:rect l="T6" t="T7" r="T8" b="T9"/>
            <a:pathLst>
              <a:path w="3" h="725">
                <a:moveTo>
                  <a:pt x="3" y="0"/>
                </a:moveTo>
                <a:lnTo>
                  <a:pt x="0" y="725"/>
                </a:lnTo>
              </a:path>
            </a:pathLst>
          </a:custGeom>
          <a:noFill/>
          <a:ln w="28448">
            <a:solidFill>
              <a:srgbClr val="2F2F2F"/>
            </a:solidFill>
            <a:round/>
            <a:headEnd/>
            <a:tailEnd/>
          </a:ln>
        </p:spPr>
        <p:txBody>
          <a:bodyPr wrap="none" anchor="ctr"/>
          <a:lstStyle/>
          <a:p>
            <a:endParaRPr lang="en-US"/>
          </a:p>
        </p:txBody>
      </p:sp>
      <p:sp>
        <p:nvSpPr>
          <p:cNvPr id="20934" name="Line 466"/>
          <p:cNvSpPr>
            <a:spLocks noChangeShapeType="1"/>
          </p:cNvSpPr>
          <p:nvPr/>
        </p:nvSpPr>
        <p:spPr bwMode="auto">
          <a:xfrm>
            <a:off x="4933950" y="2232025"/>
            <a:ext cx="0" cy="533400"/>
          </a:xfrm>
          <a:prstGeom prst="line">
            <a:avLst/>
          </a:prstGeom>
          <a:noFill/>
          <a:ln w="28448">
            <a:solidFill>
              <a:srgbClr val="A16252"/>
            </a:solidFill>
            <a:round/>
            <a:headEnd/>
            <a:tailEnd/>
          </a:ln>
        </p:spPr>
        <p:txBody>
          <a:bodyPr wrap="none" anchor="ctr"/>
          <a:lstStyle/>
          <a:p>
            <a:endParaRPr lang="en-US"/>
          </a:p>
        </p:txBody>
      </p:sp>
      <p:sp>
        <p:nvSpPr>
          <p:cNvPr id="20935" name="Line 467"/>
          <p:cNvSpPr>
            <a:spLocks noChangeShapeType="1"/>
          </p:cNvSpPr>
          <p:nvPr/>
        </p:nvSpPr>
        <p:spPr bwMode="auto">
          <a:xfrm>
            <a:off x="6413500" y="2274888"/>
            <a:ext cx="0" cy="512762"/>
          </a:xfrm>
          <a:prstGeom prst="line">
            <a:avLst/>
          </a:prstGeom>
          <a:noFill/>
          <a:ln w="28448">
            <a:solidFill>
              <a:srgbClr val="008000"/>
            </a:solidFill>
            <a:round/>
            <a:headEnd/>
            <a:tailEnd/>
          </a:ln>
        </p:spPr>
        <p:txBody>
          <a:bodyPr wrap="none" anchor="ctr"/>
          <a:lstStyle/>
          <a:p>
            <a:endParaRPr lang="en-US"/>
          </a:p>
        </p:txBody>
      </p:sp>
      <p:sp>
        <p:nvSpPr>
          <p:cNvPr id="20936" name="Freeform 468"/>
          <p:cNvSpPr>
            <a:spLocks noChangeArrowheads="1"/>
          </p:cNvSpPr>
          <p:nvPr/>
        </p:nvSpPr>
        <p:spPr bwMode="auto">
          <a:xfrm>
            <a:off x="6165850" y="2279650"/>
            <a:ext cx="3175" cy="1098550"/>
          </a:xfrm>
          <a:custGeom>
            <a:avLst/>
            <a:gdLst>
              <a:gd name="T0" fmla="*/ 2147483647 w 3"/>
              <a:gd name="T1" fmla="*/ 0 h 785"/>
              <a:gd name="T2" fmla="*/ 0 w 3"/>
              <a:gd name="T3" fmla="*/ 2147483647 h 785"/>
              <a:gd name="T4" fmla="*/ 0 60000 65536"/>
              <a:gd name="T5" fmla="*/ 0 60000 65536"/>
              <a:gd name="T6" fmla="*/ 0 w 3"/>
              <a:gd name="T7" fmla="*/ 0 h 785"/>
              <a:gd name="T8" fmla="*/ 3 w 3"/>
              <a:gd name="T9" fmla="*/ 785 h 785"/>
            </a:gdLst>
            <a:ahLst/>
            <a:cxnLst>
              <a:cxn ang="T4">
                <a:pos x="T0" y="T1"/>
              </a:cxn>
              <a:cxn ang="T5">
                <a:pos x="T2" y="T3"/>
              </a:cxn>
            </a:cxnLst>
            <a:rect l="T6" t="T7" r="T8" b="T9"/>
            <a:pathLst>
              <a:path w="3" h="785">
                <a:moveTo>
                  <a:pt x="3" y="0"/>
                </a:moveTo>
                <a:lnTo>
                  <a:pt x="0" y="785"/>
                </a:lnTo>
              </a:path>
            </a:pathLst>
          </a:custGeom>
          <a:noFill/>
          <a:ln w="28448">
            <a:solidFill>
              <a:srgbClr val="2F2F2F"/>
            </a:solidFill>
            <a:round/>
            <a:headEnd/>
            <a:tailEnd/>
          </a:ln>
        </p:spPr>
        <p:txBody>
          <a:bodyPr wrap="none" anchor="ctr"/>
          <a:lstStyle/>
          <a:p>
            <a:endParaRPr lang="en-US"/>
          </a:p>
        </p:txBody>
      </p:sp>
      <p:sp>
        <p:nvSpPr>
          <p:cNvPr id="20937" name="Line 469"/>
          <p:cNvSpPr>
            <a:spLocks noChangeShapeType="1"/>
          </p:cNvSpPr>
          <p:nvPr/>
        </p:nvSpPr>
        <p:spPr bwMode="auto">
          <a:xfrm>
            <a:off x="4670425" y="2232025"/>
            <a:ext cx="0" cy="887413"/>
          </a:xfrm>
          <a:prstGeom prst="line">
            <a:avLst/>
          </a:prstGeom>
          <a:noFill/>
          <a:ln w="28448">
            <a:solidFill>
              <a:srgbClr val="2F2F2F"/>
            </a:solidFill>
            <a:round/>
            <a:headEnd/>
            <a:tailEnd/>
          </a:ln>
        </p:spPr>
        <p:txBody>
          <a:bodyPr wrap="none" anchor="ctr"/>
          <a:lstStyle/>
          <a:p>
            <a:endParaRPr lang="en-US"/>
          </a:p>
        </p:txBody>
      </p:sp>
      <p:sp>
        <p:nvSpPr>
          <p:cNvPr id="20938" name="Line 470"/>
          <p:cNvSpPr>
            <a:spLocks noChangeShapeType="1"/>
          </p:cNvSpPr>
          <p:nvPr/>
        </p:nvSpPr>
        <p:spPr bwMode="auto">
          <a:xfrm>
            <a:off x="3341688" y="2244725"/>
            <a:ext cx="0" cy="80963"/>
          </a:xfrm>
          <a:prstGeom prst="line">
            <a:avLst/>
          </a:prstGeom>
          <a:noFill/>
          <a:ln w="18970">
            <a:solidFill>
              <a:srgbClr val="000000"/>
            </a:solidFill>
            <a:round/>
            <a:headEnd/>
            <a:tailEnd/>
          </a:ln>
        </p:spPr>
        <p:txBody>
          <a:bodyPr wrap="none" anchor="ctr"/>
          <a:lstStyle/>
          <a:p>
            <a:endParaRPr lang="en-US"/>
          </a:p>
        </p:txBody>
      </p:sp>
      <p:sp>
        <p:nvSpPr>
          <p:cNvPr id="20939" name="Line 471"/>
          <p:cNvSpPr>
            <a:spLocks noChangeShapeType="1"/>
          </p:cNvSpPr>
          <p:nvPr/>
        </p:nvSpPr>
        <p:spPr bwMode="auto">
          <a:xfrm>
            <a:off x="3603625" y="2247900"/>
            <a:ext cx="0" cy="76200"/>
          </a:xfrm>
          <a:prstGeom prst="line">
            <a:avLst/>
          </a:prstGeom>
          <a:noFill/>
          <a:ln w="18970">
            <a:solidFill>
              <a:srgbClr val="000000"/>
            </a:solidFill>
            <a:round/>
            <a:headEnd/>
            <a:tailEnd/>
          </a:ln>
        </p:spPr>
        <p:txBody>
          <a:bodyPr wrap="none" anchor="ctr"/>
          <a:lstStyle/>
          <a:p>
            <a:endParaRPr lang="en-US"/>
          </a:p>
        </p:txBody>
      </p:sp>
      <p:sp>
        <p:nvSpPr>
          <p:cNvPr id="20940" name="Line 472"/>
          <p:cNvSpPr>
            <a:spLocks noChangeShapeType="1"/>
          </p:cNvSpPr>
          <p:nvPr/>
        </p:nvSpPr>
        <p:spPr bwMode="auto">
          <a:xfrm>
            <a:off x="4605338" y="2233613"/>
            <a:ext cx="0" cy="80962"/>
          </a:xfrm>
          <a:prstGeom prst="line">
            <a:avLst/>
          </a:prstGeom>
          <a:noFill/>
          <a:ln w="18970">
            <a:solidFill>
              <a:srgbClr val="000000"/>
            </a:solidFill>
            <a:round/>
            <a:headEnd/>
            <a:tailEnd/>
          </a:ln>
        </p:spPr>
        <p:txBody>
          <a:bodyPr wrap="none" anchor="ctr"/>
          <a:lstStyle/>
          <a:p>
            <a:endParaRPr lang="en-US"/>
          </a:p>
        </p:txBody>
      </p:sp>
      <p:grpSp>
        <p:nvGrpSpPr>
          <p:cNvPr id="20941" name="Group 473"/>
          <p:cNvGrpSpPr>
            <a:grpSpLocks/>
          </p:cNvGrpSpPr>
          <p:nvPr/>
        </p:nvGrpSpPr>
        <p:grpSpPr bwMode="auto">
          <a:xfrm>
            <a:off x="6197600" y="1779588"/>
            <a:ext cx="160338" cy="66675"/>
            <a:chOff x="3218" y="1257"/>
            <a:chExt cx="112" cy="47"/>
          </a:xfrm>
        </p:grpSpPr>
        <p:sp>
          <p:nvSpPr>
            <p:cNvPr id="20942" name="Oval 474"/>
            <p:cNvSpPr>
              <a:spLocks noChangeArrowheads="1"/>
            </p:cNvSpPr>
            <p:nvPr/>
          </p:nvSpPr>
          <p:spPr bwMode="auto">
            <a:xfrm>
              <a:off x="3218" y="1257"/>
              <a:ext cx="47" cy="47"/>
            </a:xfrm>
            <a:prstGeom prst="ellipse">
              <a:avLst/>
            </a:prstGeom>
            <a:solidFill>
              <a:srgbClr val="FFFFFF"/>
            </a:solidFill>
            <a:ln w="19050">
              <a:solidFill>
                <a:srgbClr val="000000"/>
              </a:solidFill>
              <a:round/>
              <a:headEnd/>
              <a:tailEnd/>
            </a:ln>
          </p:spPr>
          <p:txBody>
            <a:bodyPr wrap="none" anchor="ctr"/>
            <a:lstStyle/>
            <a:p>
              <a:endParaRPr lang="en-US"/>
            </a:p>
          </p:txBody>
        </p:sp>
        <p:sp>
          <p:nvSpPr>
            <p:cNvPr id="20943" name="Freeform 475"/>
            <p:cNvSpPr>
              <a:spLocks noChangeArrowheads="1"/>
            </p:cNvSpPr>
            <p:nvPr/>
          </p:nvSpPr>
          <p:spPr bwMode="auto">
            <a:xfrm>
              <a:off x="3268" y="1278"/>
              <a:ext cx="62" cy="2"/>
            </a:xfrm>
            <a:custGeom>
              <a:avLst/>
              <a:gdLst>
                <a:gd name="T0" fmla="*/ 62 w 62"/>
                <a:gd name="T1" fmla="*/ 0 h 2"/>
                <a:gd name="T2" fmla="*/ 0 w 62"/>
                <a:gd name="T3" fmla="*/ 2 h 2"/>
                <a:gd name="T4" fmla="*/ 0 60000 65536"/>
                <a:gd name="T5" fmla="*/ 0 60000 65536"/>
                <a:gd name="T6" fmla="*/ 0 w 62"/>
                <a:gd name="T7" fmla="*/ 0 h 2"/>
                <a:gd name="T8" fmla="*/ 62 w 62"/>
                <a:gd name="T9" fmla="*/ 2 h 2"/>
              </a:gdLst>
              <a:ahLst/>
              <a:cxnLst>
                <a:cxn ang="T4">
                  <a:pos x="T0" y="T1"/>
                </a:cxn>
                <a:cxn ang="T5">
                  <a:pos x="T2" y="T3"/>
                </a:cxn>
              </a:cxnLst>
              <a:rect l="T6" t="T7" r="T8" b="T9"/>
              <a:pathLst>
                <a:path w="62" h="2">
                  <a:moveTo>
                    <a:pt x="62" y="0"/>
                  </a:moveTo>
                  <a:lnTo>
                    <a:pt x="0" y="2"/>
                  </a:lnTo>
                </a:path>
              </a:pathLst>
            </a:custGeom>
            <a:noFill/>
            <a:ln w="19050">
              <a:solidFill>
                <a:srgbClr val="000000"/>
              </a:solidFill>
              <a:round/>
              <a:headEnd/>
              <a:tailEnd/>
            </a:ln>
          </p:spPr>
          <p:txBody>
            <a:bodyPr wrap="none" anchor="ctr"/>
            <a:lstStyle/>
            <a:p>
              <a:endParaRPr lang="en-US"/>
            </a:p>
          </p:txBody>
        </p:sp>
      </p:gr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627188" y="4500563"/>
            <a:ext cx="696912" cy="506412"/>
            <a:chOff x="2456" y="1893"/>
            <a:chExt cx="448" cy="331"/>
          </a:xfrm>
        </p:grpSpPr>
        <p:pic>
          <p:nvPicPr>
            <p:cNvPr id="25681" name="Picture 3"/>
            <p:cNvPicPr>
              <a:picLocks noChangeAspect="1" noChangeArrowheads="1"/>
            </p:cNvPicPr>
            <p:nvPr/>
          </p:nvPicPr>
          <p:blipFill>
            <a:blip r:embed="rId3" cstate="print"/>
            <a:srcRect/>
            <a:stretch>
              <a:fillRect/>
            </a:stretch>
          </p:blipFill>
          <p:spPr bwMode="auto">
            <a:xfrm>
              <a:off x="2484" y="1893"/>
              <a:ext cx="396" cy="267"/>
            </a:xfrm>
            <a:prstGeom prst="rect">
              <a:avLst/>
            </a:prstGeom>
            <a:noFill/>
            <a:ln w="9525">
              <a:noFill/>
              <a:miter lim="800000"/>
              <a:headEnd/>
              <a:tailEnd/>
            </a:ln>
          </p:spPr>
        </p:pic>
        <p:sp>
          <p:nvSpPr>
            <p:cNvPr id="25682" name="Line 4"/>
            <p:cNvSpPr>
              <a:spLocks noChangeShapeType="1"/>
            </p:cNvSpPr>
            <p:nvPr/>
          </p:nvSpPr>
          <p:spPr bwMode="auto">
            <a:xfrm flipV="1">
              <a:off x="2506" y="2042"/>
              <a:ext cx="0" cy="168"/>
            </a:xfrm>
            <a:prstGeom prst="line">
              <a:avLst/>
            </a:prstGeom>
            <a:noFill/>
            <a:ln w="57150">
              <a:solidFill>
                <a:schemeClr val="bg1"/>
              </a:solidFill>
              <a:round/>
              <a:headEnd/>
              <a:tailEnd/>
            </a:ln>
          </p:spPr>
          <p:txBody>
            <a:bodyPr/>
            <a:lstStyle/>
            <a:p>
              <a:endParaRPr lang="en-US"/>
            </a:p>
          </p:txBody>
        </p:sp>
        <p:sp>
          <p:nvSpPr>
            <p:cNvPr id="25683" name="Line 5"/>
            <p:cNvSpPr>
              <a:spLocks noChangeShapeType="1"/>
            </p:cNvSpPr>
            <p:nvPr/>
          </p:nvSpPr>
          <p:spPr bwMode="auto">
            <a:xfrm flipV="1">
              <a:off x="2776" y="2056"/>
              <a:ext cx="0" cy="168"/>
            </a:xfrm>
            <a:prstGeom prst="line">
              <a:avLst/>
            </a:prstGeom>
            <a:noFill/>
            <a:ln w="57150">
              <a:solidFill>
                <a:schemeClr val="bg1"/>
              </a:solidFill>
              <a:round/>
              <a:headEnd/>
              <a:tailEnd/>
            </a:ln>
          </p:spPr>
          <p:txBody>
            <a:bodyPr/>
            <a:lstStyle/>
            <a:p>
              <a:endParaRPr lang="en-US"/>
            </a:p>
          </p:txBody>
        </p:sp>
        <p:sp>
          <p:nvSpPr>
            <p:cNvPr id="25684" name="Line 6"/>
            <p:cNvSpPr>
              <a:spLocks noChangeShapeType="1"/>
            </p:cNvSpPr>
            <p:nvPr/>
          </p:nvSpPr>
          <p:spPr bwMode="auto">
            <a:xfrm flipV="1">
              <a:off x="2642" y="2050"/>
              <a:ext cx="0" cy="168"/>
            </a:xfrm>
            <a:prstGeom prst="line">
              <a:avLst/>
            </a:prstGeom>
            <a:noFill/>
            <a:ln w="57150">
              <a:solidFill>
                <a:schemeClr val="bg1"/>
              </a:solidFill>
              <a:round/>
              <a:headEnd/>
              <a:tailEnd/>
            </a:ln>
          </p:spPr>
          <p:txBody>
            <a:bodyPr/>
            <a:lstStyle/>
            <a:p>
              <a:endParaRPr lang="en-US"/>
            </a:p>
          </p:txBody>
        </p:sp>
        <p:sp>
          <p:nvSpPr>
            <p:cNvPr id="25685" name="Line 7"/>
            <p:cNvSpPr>
              <a:spLocks noChangeShapeType="1"/>
            </p:cNvSpPr>
            <p:nvPr/>
          </p:nvSpPr>
          <p:spPr bwMode="auto">
            <a:xfrm>
              <a:off x="2456" y="1922"/>
              <a:ext cx="60" cy="10"/>
            </a:xfrm>
            <a:prstGeom prst="line">
              <a:avLst/>
            </a:prstGeom>
            <a:noFill/>
            <a:ln w="28575">
              <a:solidFill>
                <a:schemeClr val="bg1"/>
              </a:solidFill>
              <a:round/>
              <a:headEnd/>
              <a:tailEnd/>
            </a:ln>
          </p:spPr>
          <p:txBody>
            <a:bodyPr/>
            <a:lstStyle/>
            <a:p>
              <a:endParaRPr lang="en-US"/>
            </a:p>
          </p:txBody>
        </p:sp>
        <p:sp>
          <p:nvSpPr>
            <p:cNvPr id="25686" name="Line 8"/>
            <p:cNvSpPr>
              <a:spLocks noChangeShapeType="1"/>
            </p:cNvSpPr>
            <p:nvPr/>
          </p:nvSpPr>
          <p:spPr bwMode="auto">
            <a:xfrm flipV="1">
              <a:off x="2526" y="1978"/>
              <a:ext cx="226" cy="2"/>
            </a:xfrm>
            <a:prstGeom prst="line">
              <a:avLst/>
            </a:prstGeom>
            <a:noFill/>
            <a:ln w="19050">
              <a:solidFill>
                <a:schemeClr val="bg1"/>
              </a:solidFill>
              <a:round/>
              <a:headEnd/>
              <a:tailEnd/>
            </a:ln>
          </p:spPr>
          <p:txBody>
            <a:bodyPr/>
            <a:lstStyle/>
            <a:p>
              <a:endParaRPr lang="en-US"/>
            </a:p>
          </p:txBody>
        </p:sp>
        <p:sp>
          <p:nvSpPr>
            <p:cNvPr id="25687" name="Line 9"/>
            <p:cNvSpPr>
              <a:spLocks noChangeShapeType="1"/>
            </p:cNvSpPr>
            <p:nvPr/>
          </p:nvSpPr>
          <p:spPr bwMode="auto">
            <a:xfrm>
              <a:off x="2636" y="1914"/>
              <a:ext cx="2" cy="124"/>
            </a:xfrm>
            <a:prstGeom prst="line">
              <a:avLst/>
            </a:prstGeom>
            <a:noFill/>
            <a:ln w="12700">
              <a:solidFill>
                <a:schemeClr val="bg1"/>
              </a:solidFill>
              <a:round/>
              <a:headEnd/>
              <a:tailEnd/>
            </a:ln>
          </p:spPr>
          <p:txBody>
            <a:bodyPr/>
            <a:lstStyle/>
            <a:p>
              <a:endParaRPr lang="en-US"/>
            </a:p>
          </p:txBody>
        </p:sp>
        <p:sp>
          <p:nvSpPr>
            <p:cNvPr id="25688" name="Oval 10"/>
            <p:cNvSpPr>
              <a:spLocks noChangeArrowheads="1"/>
            </p:cNvSpPr>
            <p:nvPr/>
          </p:nvSpPr>
          <p:spPr bwMode="auto">
            <a:xfrm>
              <a:off x="2614" y="1932"/>
              <a:ext cx="56" cy="108"/>
            </a:xfrm>
            <a:prstGeom prst="ellipse">
              <a:avLst/>
            </a:prstGeom>
            <a:solidFill>
              <a:schemeClr val="bg1"/>
            </a:solidFill>
            <a:ln w="9525">
              <a:solidFill>
                <a:schemeClr val="bg1"/>
              </a:solidFill>
              <a:round/>
              <a:headEnd/>
              <a:tailEnd/>
            </a:ln>
          </p:spPr>
          <p:txBody>
            <a:bodyPr wrap="none" anchor="ctr"/>
            <a:lstStyle/>
            <a:p>
              <a:endParaRPr lang="en-US"/>
            </a:p>
          </p:txBody>
        </p:sp>
        <p:sp>
          <p:nvSpPr>
            <p:cNvPr id="25689" name="Oval 11"/>
            <p:cNvSpPr>
              <a:spLocks noChangeArrowheads="1"/>
            </p:cNvSpPr>
            <p:nvPr/>
          </p:nvSpPr>
          <p:spPr bwMode="auto">
            <a:xfrm>
              <a:off x="2848" y="2068"/>
              <a:ext cx="56" cy="56"/>
            </a:xfrm>
            <a:prstGeom prst="ellipse">
              <a:avLst/>
            </a:prstGeom>
            <a:solidFill>
              <a:schemeClr val="bg1"/>
            </a:solidFill>
            <a:ln w="9525">
              <a:solidFill>
                <a:schemeClr val="bg1"/>
              </a:solidFill>
              <a:round/>
              <a:headEnd/>
              <a:tailEnd/>
            </a:ln>
          </p:spPr>
          <p:txBody>
            <a:bodyPr wrap="none" anchor="ctr"/>
            <a:lstStyle/>
            <a:p>
              <a:endParaRPr lang="en-US"/>
            </a:p>
          </p:txBody>
        </p:sp>
      </p:grpSp>
      <p:grpSp>
        <p:nvGrpSpPr>
          <p:cNvPr id="3" name="Group 12"/>
          <p:cNvGrpSpPr>
            <a:grpSpLocks/>
          </p:cNvGrpSpPr>
          <p:nvPr/>
        </p:nvGrpSpPr>
        <p:grpSpPr bwMode="auto">
          <a:xfrm>
            <a:off x="6513513" y="4500563"/>
            <a:ext cx="698500" cy="508000"/>
            <a:chOff x="2456" y="1893"/>
            <a:chExt cx="448" cy="331"/>
          </a:xfrm>
        </p:grpSpPr>
        <p:pic>
          <p:nvPicPr>
            <p:cNvPr id="25672" name="Picture 13"/>
            <p:cNvPicPr>
              <a:picLocks noChangeAspect="1" noChangeArrowheads="1"/>
            </p:cNvPicPr>
            <p:nvPr/>
          </p:nvPicPr>
          <p:blipFill>
            <a:blip r:embed="rId3" cstate="print"/>
            <a:srcRect/>
            <a:stretch>
              <a:fillRect/>
            </a:stretch>
          </p:blipFill>
          <p:spPr bwMode="auto">
            <a:xfrm>
              <a:off x="2484" y="1893"/>
              <a:ext cx="396" cy="267"/>
            </a:xfrm>
            <a:prstGeom prst="rect">
              <a:avLst/>
            </a:prstGeom>
            <a:noFill/>
            <a:ln w="9525">
              <a:noFill/>
              <a:miter lim="800000"/>
              <a:headEnd/>
              <a:tailEnd/>
            </a:ln>
          </p:spPr>
        </p:pic>
        <p:sp>
          <p:nvSpPr>
            <p:cNvPr id="25673" name="Line 14"/>
            <p:cNvSpPr>
              <a:spLocks noChangeShapeType="1"/>
            </p:cNvSpPr>
            <p:nvPr/>
          </p:nvSpPr>
          <p:spPr bwMode="auto">
            <a:xfrm flipV="1">
              <a:off x="2506" y="2042"/>
              <a:ext cx="0" cy="168"/>
            </a:xfrm>
            <a:prstGeom prst="line">
              <a:avLst/>
            </a:prstGeom>
            <a:noFill/>
            <a:ln w="57150">
              <a:solidFill>
                <a:schemeClr val="bg1"/>
              </a:solidFill>
              <a:round/>
              <a:headEnd/>
              <a:tailEnd/>
            </a:ln>
          </p:spPr>
          <p:txBody>
            <a:bodyPr/>
            <a:lstStyle/>
            <a:p>
              <a:endParaRPr lang="en-US"/>
            </a:p>
          </p:txBody>
        </p:sp>
        <p:sp>
          <p:nvSpPr>
            <p:cNvPr id="25674" name="Line 15"/>
            <p:cNvSpPr>
              <a:spLocks noChangeShapeType="1"/>
            </p:cNvSpPr>
            <p:nvPr/>
          </p:nvSpPr>
          <p:spPr bwMode="auto">
            <a:xfrm flipV="1">
              <a:off x="2776" y="2056"/>
              <a:ext cx="0" cy="168"/>
            </a:xfrm>
            <a:prstGeom prst="line">
              <a:avLst/>
            </a:prstGeom>
            <a:noFill/>
            <a:ln w="57150">
              <a:solidFill>
                <a:schemeClr val="bg1"/>
              </a:solidFill>
              <a:round/>
              <a:headEnd/>
              <a:tailEnd/>
            </a:ln>
          </p:spPr>
          <p:txBody>
            <a:bodyPr/>
            <a:lstStyle/>
            <a:p>
              <a:endParaRPr lang="en-US"/>
            </a:p>
          </p:txBody>
        </p:sp>
        <p:sp>
          <p:nvSpPr>
            <p:cNvPr id="25675" name="Line 16"/>
            <p:cNvSpPr>
              <a:spLocks noChangeShapeType="1"/>
            </p:cNvSpPr>
            <p:nvPr/>
          </p:nvSpPr>
          <p:spPr bwMode="auto">
            <a:xfrm flipV="1">
              <a:off x="2642" y="2050"/>
              <a:ext cx="0" cy="168"/>
            </a:xfrm>
            <a:prstGeom prst="line">
              <a:avLst/>
            </a:prstGeom>
            <a:noFill/>
            <a:ln w="57150">
              <a:solidFill>
                <a:schemeClr val="bg1"/>
              </a:solidFill>
              <a:round/>
              <a:headEnd/>
              <a:tailEnd/>
            </a:ln>
          </p:spPr>
          <p:txBody>
            <a:bodyPr/>
            <a:lstStyle/>
            <a:p>
              <a:endParaRPr lang="en-US"/>
            </a:p>
          </p:txBody>
        </p:sp>
        <p:sp>
          <p:nvSpPr>
            <p:cNvPr id="25676" name="Line 17"/>
            <p:cNvSpPr>
              <a:spLocks noChangeShapeType="1"/>
            </p:cNvSpPr>
            <p:nvPr/>
          </p:nvSpPr>
          <p:spPr bwMode="auto">
            <a:xfrm>
              <a:off x="2456" y="1922"/>
              <a:ext cx="60" cy="10"/>
            </a:xfrm>
            <a:prstGeom prst="line">
              <a:avLst/>
            </a:prstGeom>
            <a:noFill/>
            <a:ln w="28575">
              <a:solidFill>
                <a:schemeClr val="bg1"/>
              </a:solidFill>
              <a:round/>
              <a:headEnd/>
              <a:tailEnd/>
            </a:ln>
          </p:spPr>
          <p:txBody>
            <a:bodyPr/>
            <a:lstStyle/>
            <a:p>
              <a:endParaRPr lang="en-US"/>
            </a:p>
          </p:txBody>
        </p:sp>
        <p:sp>
          <p:nvSpPr>
            <p:cNvPr id="25677" name="Line 18"/>
            <p:cNvSpPr>
              <a:spLocks noChangeShapeType="1"/>
            </p:cNvSpPr>
            <p:nvPr/>
          </p:nvSpPr>
          <p:spPr bwMode="auto">
            <a:xfrm flipV="1">
              <a:off x="2526" y="1978"/>
              <a:ext cx="226" cy="2"/>
            </a:xfrm>
            <a:prstGeom prst="line">
              <a:avLst/>
            </a:prstGeom>
            <a:noFill/>
            <a:ln w="19050">
              <a:solidFill>
                <a:schemeClr val="bg1"/>
              </a:solidFill>
              <a:round/>
              <a:headEnd/>
              <a:tailEnd/>
            </a:ln>
          </p:spPr>
          <p:txBody>
            <a:bodyPr/>
            <a:lstStyle/>
            <a:p>
              <a:endParaRPr lang="en-US"/>
            </a:p>
          </p:txBody>
        </p:sp>
        <p:sp>
          <p:nvSpPr>
            <p:cNvPr id="25678" name="Line 19"/>
            <p:cNvSpPr>
              <a:spLocks noChangeShapeType="1"/>
            </p:cNvSpPr>
            <p:nvPr/>
          </p:nvSpPr>
          <p:spPr bwMode="auto">
            <a:xfrm>
              <a:off x="2636" y="1914"/>
              <a:ext cx="2" cy="124"/>
            </a:xfrm>
            <a:prstGeom prst="line">
              <a:avLst/>
            </a:prstGeom>
            <a:noFill/>
            <a:ln w="12700">
              <a:solidFill>
                <a:schemeClr val="bg1"/>
              </a:solidFill>
              <a:round/>
              <a:headEnd/>
              <a:tailEnd/>
            </a:ln>
          </p:spPr>
          <p:txBody>
            <a:bodyPr/>
            <a:lstStyle/>
            <a:p>
              <a:endParaRPr lang="en-US"/>
            </a:p>
          </p:txBody>
        </p:sp>
        <p:sp>
          <p:nvSpPr>
            <p:cNvPr id="25679" name="Oval 20"/>
            <p:cNvSpPr>
              <a:spLocks noChangeArrowheads="1"/>
            </p:cNvSpPr>
            <p:nvPr/>
          </p:nvSpPr>
          <p:spPr bwMode="auto">
            <a:xfrm>
              <a:off x="2614" y="1932"/>
              <a:ext cx="56" cy="108"/>
            </a:xfrm>
            <a:prstGeom prst="ellipse">
              <a:avLst/>
            </a:prstGeom>
            <a:solidFill>
              <a:schemeClr val="bg1"/>
            </a:solidFill>
            <a:ln w="9525">
              <a:solidFill>
                <a:schemeClr val="bg1"/>
              </a:solidFill>
              <a:round/>
              <a:headEnd/>
              <a:tailEnd/>
            </a:ln>
          </p:spPr>
          <p:txBody>
            <a:bodyPr wrap="none" anchor="ctr"/>
            <a:lstStyle/>
            <a:p>
              <a:endParaRPr lang="en-US"/>
            </a:p>
          </p:txBody>
        </p:sp>
        <p:sp>
          <p:nvSpPr>
            <p:cNvPr id="25680" name="Oval 21"/>
            <p:cNvSpPr>
              <a:spLocks noChangeArrowheads="1"/>
            </p:cNvSpPr>
            <p:nvPr/>
          </p:nvSpPr>
          <p:spPr bwMode="auto">
            <a:xfrm>
              <a:off x="2848" y="2068"/>
              <a:ext cx="56" cy="56"/>
            </a:xfrm>
            <a:prstGeom prst="ellipse">
              <a:avLst/>
            </a:prstGeom>
            <a:solidFill>
              <a:schemeClr val="bg1"/>
            </a:solidFill>
            <a:ln w="9525">
              <a:solidFill>
                <a:schemeClr val="bg1"/>
              </a:solidFill>
              <a:round/>
              <a:headEnd/>
              <a:tailEnd/>
            </a:ln>
          </p:spPr>
          <p:txBody>
            <a:bodyPr wrap="none" anchor="ctr"/>
            <a:lstStyle/>
            <a:p>
              <a:endParaRPr lang="en-US"/>
            </a:p>
          </p:txBody>
        </p:sp>
      </p:grpSp>
      <p:sp>
        <p:nvSpPr>
          <p:cNvPr id="24580" name="Text Box 22"/>
          <p:cNvSpPr txBox="1">
            <a:spLocks noChangeArrowheads="1"/>
          </p:cNvSpPr>
          <p:nvPr/>
        </p:nvSpPr>
        <p:spPr bwMode="auto">
          <a:xfrm>
            <a:off x="3627438" y="1603375"/>
            <a:ext cx="404812" cy="184150"/>
          </a:xfrm>
          <a:prstGeom prst="rect">
            <a:avLst/>
          </a:prstGeom>
          <a:solidFill>
            <a:srgbClr val="C5E5E7"/>
          </a:solidFill>
          <a:ln w="9525">
            <a:noFill/>
            <a:miter lim="800000"/>
            <a:headEnd/>
            <a:tailEnd/>
          </a:ln>
        </p:spPr>
        <p:txBody>
          <a:bodyPr wrap="none">
            <a:spAutoFit/>
          </a:bodyPr>
          <a:lstStyle/>
          <a:p>
            <a:pPr eaLnBrk="1" hangingPunct="1"/>
            <a:r>
              <a:rPr lang="en-US" sz="600"/>
              <a:t>2IM1A</a:t>
            </a:r>
          </a:p>
        </p:txBody>
      </p:sp>
      <p:sp>
        <p:nvSpPr>
          <p:cNvPr id="24581" name="Text Box 23"/>
          <p:cNvSpPr txBox="1">
            <a:spLocks noChangeArrowheads="1"/>
          </p:cNvSpPr>
          <p:nvPr/>
        </p:nvSpPr>
        <p:spPr bwMode="auto">
          <a:xfrm>
            <a:off x="3054350" y="1630363"/>
            <a:ext cx="431800" cy="276225"/>
          </a:xfrm>
          <a:prstGeom prst="rect">
            <a:avLst/>
          </a:prstGeom>
          <a:solidFill>
            <a:srgbClr val="C5E5E7"/>
          </a:solidFill>
          <a:ln w="9525">
            <a:noFill/>
            <a:miter lim="800000"/>
            <a:headEnd/>
            <a:tailEnd/>
          </a:ln>
        </p:spPr>
        <p:txBody>
          <a:bodyPr>
            <a:spAutoFit/>
          </a:bodyPr>
          <a:lstStyle/>
          <a:p>
            <a:pPr eaLnBrk="1" hangingPunct="1"/>
            <a:r>
              <a:rPr lang="en-US" sz="600"/>
              <a:t>2NXR</a:t>
            </a:r>
          </a:p>
          <a:p>
            <a:pPr eaLnBrk="1" hangingPunct="1"/>
            <a:r>
              <a:rPr lang="en-US" sz="600"/>
              <a:t>RAT A</a:t>
            </a:r>
          </a:p>
        </p:txBody>
      </p:sp>
      <p:sp>
        <p:nvSpPr>
          <p:cNvPr id="24582" name="Text Box 24"/>
          <p:cNvSpPr txBox="1">
            <a:spLocks noChangeArrowheads="1"/>
          </p:cNvSpPr>
          <p:nvPr/>
        </p:nvSpPr>
        <p:spPr bwMode="auto">
          <a:xfrm>
            <a:off x="4854575" y="1658938"/>
            <a:ext cx="431800" cy="276225"/>
          </a:xfrm>
          <a:prstGeom prst="rect">
            <a:avLst/>
          </a:prstGeom>
          <a:solidFill>
            <a:srgbClr val="F3F4C8"/>
          </a:solidFill>
          <a:ln w="9525">
            <a:noFill/>
            <a:miter lim="800000"/>
            <a:headEnd/>
            <a:tailEnd/>
          </a:ln>
        </p:spPr>
        <p:txBody>
          <a:bodyPr>
            <a:spAutoFit/>
          </a:bodyPr>
          <a:lstStyle/>
          <a:p>
            <a:pPr eaLnBrk="1" hangingPunct="1"/>
            <a:r>
              <a:rPr lang="en-US" sz="600"/>
              <a:t>1NXR</a:t>
            </a:r>
          </a:p>
          <a:p>
            <a:pPr eaLnBrk="1" hangingPunct="1"/>
            <a:r>
              <a:rPr lang="en-US" sz="600"/>
              <a:t>RAT B</a:t>
            </a:r>
          </a:p>
        </p:txBody>
      </p:sp>
      <p:sp>
        <p:nvSpPr>
          <p:cNvPr id="24583" name="Text Box 25"/>
          <p:cNvSpPr txBox="1">
            <a:spLocks noChangeArrowheads="1"/>
          </p:cNvSpPr>
          <p:nvPr/>
        </p:nvSpPr>
        <p:spPr bwMode="auto">
          <a:xfrm>
            <a:off x="2667000" y="2481263"/>
            <a:ext cx="538163" cy="184150"/>
          </a:xfrm>
          <a:prstGeom prst="rect">
            <a:avLst/>
          </a:prstGeom>
          <a:solidFill>
            <a:srgbClr val="C5E5E7"/>
          </a:solidFill>
          <a:ln w="9525">
            <a:noFill/>
            <a:miter lim="800000"/>
            <a:headEnd/>
            <a:tailEnd/>
          </a:ln>
        </p:spPr>
        <p:txBody>
          <a:bodyPr>
            <a:spAutoFit/>
          </a:bodyPr>
          <a:lstStyle/>
          <a:p>
            <a:pPr eaLnBrk="1" hangingPunct="1"/>
            <a:r>
              <a:rPr lang="en-US" sz="600"/>
              <a:t>2NXM1C</a:t>
            </a:r>
          </a:p>
        </p:txBody>
      </p:sp>
      <p:sp>
        <p:nvSpPr>
          <p:cNvPr id="24584" name="Text Box 26"/>
          <p:cNvSpPr txBox="1">
            <a:spLocks noChangeArrowheads="1"/>
          </p:cNvSpPr>
          <p:nvPr/>
        </p:nvSpPr>
        <p:spPr bwMode="auto">
          <a:xfrm>
            <a:off x="2135188" y="2701925"/>
            <a:ext cx="536575" cy="184150"/>
          </a:xfrm>
          <a:prstGeom prst="rect">
            <a:avLst/>
          </a:prstGeom>
          <a:solidFill>
            <a:srgbClr val="C5E5E7"/>
          </a:solidFill>
          <a:ln w="9525">
            <a:noFill/>
            <a:miter lim="800000"/>
            <a:headEnd/>
            <a:tailEnd/>
          </a:ln>
        </p:spPr>
        <p:txBody>
          <a:bodyPr>
            <a:spAutoFit/>
          </a:bodyPr>
          <a:lstStyle/>
          <a:p>
            <a:pPr eaLnBrk="1" hangingPunct="1"/>
            <a:r>
              <a:rPr lang="en-US" sz="600"/>
              <a:t>2NXM1B</a:t>
            </a:r>
          </a:p>
        </p:txBody>
      </p:sp>
      <p:sp>
        <p:nvSpPr>
          <p:cNvPr id="24585" name="Text Box 27"/>
          <p:cNvSpPr txBox="1">
            <a:spLocks noChangeArrowheads="1"/>
          </p:cNvSpPr>
          <p:nvPr/>
        </p:nvSpPr>
        <p:spPr bwMode="auto">
          <a:xfrm>
            <a:off x="1209675" y="2767013"/>
            <a:ext cx="536575" cy="184150"/>
          </a:xfrm>
          <a:prstGeom prst="rect">
            <a:avLst/>
          </a:prstGeom>
          <a:solidFill>
            <a:srgbClr val="C5E5E7"/>
          </a:solidFill>
          <a:ln w="9525">
            <a:noFill/>
            <a:miter lim="800000"/>
            <a:headEnd/>
            <a:tailEnd/>
          </a:ln>
        </p:spPr>
        <p:txBody>
          <a:bodyPr>
            <a:spAutoFit/>
          </a:bodyPr>
          <a:lstStyle/>
          <a:p>
            <a:pPr eaLnBrk="1" hangingPunct="1"/>
            <a:r>
              <a:rPr lang="en-US" sz="600"/>
              <a:t>2NXM1A</a:t>
            </a:r>
          </a:p>
        </p:txBody>
      </p:sp>
      <p:sp>
        <p:nvSpPr>
          <p:cNvPr id="24586" name="Rectangle 28"/>
          <p:cNvSpPr>
            <a:spLocks noChangeArrowheads="1"/>
          </p:cNvSpPr>
          <p:nvPr/>
        </p:nvSpPr>
        <p:spPr bwMode="auto">
          <a:xfrm>
            <a:off x="3371850" y="5673725"/>
            <a:ext cx="701675" cy="74613"/>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587" name="Rectangle 29"/>
          <p:cNvSpPr>
            <a:spLocks noChangeArrowheads="1"/>
          </p:cNvSpPr>
          <p:nvPr/>
        </p:nvSpPr>
        <p:spPr bwMode="auto">
          <a:xfrm>
            <a:off x="3375025" y="4051300"/>
            <a:ext cx="87313" cy="1617663"/>
          </a:xfrm>
          <a:prstGeom prst="rect">
            <a:avLst/>
          </a:prstGeom>
          <a:solidFill>
            <a:srgbClr val="DDDDDD"/>
          </a:solidFill>
          <a:ln w="9525">
            <a:solidFill>
              <a:schemeClr val="tx1"/>
            </a:solidFill>
            <a:miter lim="800000"/>
            <a:headEnd/>
            <a:tailEnd/>
          </a:ln>
        </p:spPr>
        <p:txBody>
          <a:bodyPr wrap="none" anchor="ctr"/>
          <a:lstStyle/>
          <a:p>
            <a:endParaRPr lang="en-US"/>
          </a:p>
        </p:txBody>
      </p:sp>
      <p:grpSp>
        <p:nvGrpSpPr>
          <p:cNvPr id="4" name="Group 30"/>
          <p:cNvGrpSpPr>
            <a:grpSpLocks/>
          </p:cNvGrpSpPr>
          <p:nvPr/>
        </p:nvGrpSpPr>
        <p:grpSpPr bwMode="auto">
          <a:xfrm>
            <a:off x="1644650" y="4046538"/>
            <a:ext cx="1744663" cy="257175"/>
            <a:chOff x="1036" y="2549"/>
            <a:chExt cx="1099" cy="162"/>
          </a:xfrm>
        </p:grpSpPr>
        <p:sp>
          <p:nvSpPr>
            <p:cNvPr id="25669" name="Rectangle 31"/>
            <p:cNvSpPr>
              <a:spLocks noChangeArrowheads="1"/>
            </p:cNvSpPr>
            <p:nvPr/>
          </p:nvSpPr>
          <p:spPr bwMode="auto">
            <a:xfrm flipH="1">
              <a:off x="1036" y="2549"/>
              <a:ext cx="1099" cy="51"/>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70" name="Rectangle 32"/>
            <p:cNvSpPr>
              <a:spLocks noChangeArrowheads="1"/>
            </p:cNvSpPr>
            <p:nvPr/>
          </p:nvSpPr>
          <p:spPr bwMode="auto">
            <a:xfrm flipH="1">
              <a:off x="1036" y="2549"/>
              <a:ext cx="55" cy="162"/>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71" name="Rectangle 33"/>
            <p:cNvSpPr>
              <a:spLocks noChangeArrowheads="1"/>
            </p:cNvSpPr>
            <p:nvPr/>
          </p:nvSpPr>
          <p:spPr bwMode="auto">
            <a:xfrm flipH="1">
              <a:off x="1065" y="2557"/>
              <a:ext cx="55" cy="38"/>
            </a:xfrm>
            <a:prstGeom prst="rect">
              <a:avLst/>
            </a:prstGeom>
            <a:solidFill>
              <a:srgbClr val="DDDDDD"/>
            </a:solidFill>
            <a:ln w="9525">
              <a:noFill/>
              <a:miter lim="800000"/>
              <a:headEnd/>
              <a:tailEnd/>
            </a:ln>
          </p:spPr>
          <p:txBody>
            <a:bodyPr wrap="none" anchor="ctr"/>
            <a:lstStyle/>
            <a:p>
              <a:endParaRPr lang="en-US"/>
            </a:p>
          </p:txBody>
        </p:sp>
      </p:grpSp>
      <p:grpSp>
        <p:nvGrpSpPr>
          <p:cNvPr id="5" name="Group 34"/>
          <p:cNvGrpSpPr>
            <a:grpSpLocks/>
          </p:cNvGrpSpPr>
          <p:nvPr/>
        </p:nvGrpSpPr>
        <p:grpSpPr bwMode="auto">
          <a:xfrm>
            <a:off x="4440238" y="4162425"/>
            <a:ext cx="785812" cy="735013"/>
            <a:chOff x="2848" y="2712"/>
            <a:chExt cx="504" cy="480"/>
          </a:xfrm>
        </p:grpSpPr>
        <p:pic>
          <p:nvPicPr>
            <p:cNvPr id="25666" name="Picture 35"/>
            <p:cNvPicPr>
              <a:picLocks noChangeAspect="1" noChangeArrowheads="1"/>
            </p:cNvPicPr>
            <p:nvPr/>
          </p:nvPicPr>
          <p:blipFill>
            <a:blip r:embed="rId4" cstate="print"/>
            <a:srcRect/>
            <a:stretch>
              <a:fillRect/>
            </a:stretch>
          </p:blipFill>
          <p:spPr bwMode="auto">
            <a:xfrm>
              <a:off x="2848" y="2712"/>
              <a:ext cx="456" cy="480"/>
            </a:xfrm>
            <a:prstGeom prst="rect">
              <a:avLst/>
            </a:prstGeom>
            <a:noFill/>
            <a:ln w="9525">
              <a:noFill/>
              <a:miter lim="800000"/>
              <a:headEnd/>
              <a:tailEnd/>
            </a:ln>
          </p:spPr>
        </p:pic>
        <p:sp>
          <p:nvSpPr>
            <p:cNvPr id="25667" name="Line 36"/>
            <p:cNvSpPr>
              <a:spLocks noChangeShapeType="1"/>
            </p:cNvSpPr>
            <p:nvPr/>
          </p:nvSpPr>
          <p:spPr bwMode="auto">
            <a:xfrm flipH="1">
              <a:off x="3094" y="2838"/>
              <a:ext cx="258" cy="2"/>
            </a:xfrm>
            <a:prstGeom prst="line">
              <a:avLst/>
            </a:prstGeom>
            <a:noFill/>
            <a:ln w="12700">
              <a:solidFill>
                <a:schemeClr val="bg1"/>
              </a:solidFill>
              <a:round/>
              <a:headEnd/>
              <a:tailEnd/>
            </a:ln>
          </p:spPr>
          <p:txBody>
            <a:bodyPr/>
            <a:lstStyle/>
            <a:p>
              <a:endParaRPr lang="en-US"/>
            </a:p>
          </p:txBody>
        </p:sp>
        <p:sp>
          <p:nvSpPr>
            <p:cNvPr id="25668" name="Line 37"/>
            <p:cNvSpPr>
              <a:spLocks noChangeShapeType="1"/>
            </p:cNvSpPr>
            <p:nvPr/>
          </p:nvSpPr>
          <p:spPr bwMode="auto">
            <a:xfrm flipH="1">
              <a:off x="3092" y="2966"/>
              <a:ext cx="232" cy="0"/>
            </a:xfrm>
            <a:prstGeom prst="line">
              <a:avLst/>
            </a:prstGeom>
            <a:noFill/>
            <a:ln w="9525">
              <a:solidFill>
                <a:schemeClr val="bg1"/>
              </a:solidFill>
              <a:round/>
              <a:headEnd/>
              <a:tailEnd/>
            </a:ln>
          </p:spPr>
          <p:txBody>
            <a:bodyPr/>
            <a:lstStyle/>
            <a:p>
              <a:endParaRPr lang="en-US"/>
            </a:p>
          </p:txBody>
        </p:sp>
      </p:grpSp>
      <p:sp>
        <p:nvSpPr>
          <p:cNvPr id="24590" name="Rectangle 38"/>
          <p:cNvSpPr>
            <a:spLocks noChangeArrowheads="1"/>
          </p:cNvSpPr>
          <p:nvPr/>
        </p:nvSpPr>
        <p:spPr bwMode="auto">
          <a:xfrm>
            <a:off x="4329113" y="4294188"/>
            <a:ext cx="180975" cy="352425"/>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4591" name="Rectangle 39"/>
          <p:cNvSpPr>
            <a:spLocks noChangeArrowheads="1"/>
          </p:cNvSpPr>
          <p:nvPr/>
        </p:nvSpPr>
        <p:spPr bwMode="auto">
          <a:xfrm>
            <a:off x="4373563" y="3635375"/>
            <a:ext cx="71437" cy="2254250"/>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grpSp>
        <p:nvGrpSpPr>
          <p:cNvPr id="6" name="Group 40"/>
          <p:cNvGrpSpPr>
            <a:grpSpLocks/>
          </p:cNvGrpSpPr>
          <p:nvPr/>
        </p:nvGrpSpPr>
        <p:grpSpPr bwMode="auto">
          <a:xfrm rot="10800000">
            <a:off x="3473450" y="4060825"/>
            <a:ext cx="785813" cy="735013"/>
            <a:chOff x="2848" y="2712"/>
            <a:chExt cx="504" cy="480"/>
          </a:xfrm>
        </p:grpSpPr>
        <p:pic>
          <p:nvPicPr>
            <p:cNvPr id="25663" name="Picture 41"/>
            <p:cNvPicPr>
              <a:picLocks noChangeAspect="1" noChangeArrowheads="1"/>
            </p:cNvPicPr>
            <p:nvPr/>
          </p:nvPicPr>
          <p:blipFill>
            <a:blip r:embed="rId4" cstate="print"/>
            <a:srcRect/>
            <a:stretch>
              <a:fillRect/>
            </a:stretch>
          </p:blipFill>
          <p:spPr bwMode="auto">
            <a:xfrm>
              <a:off x="2848" y="2712"/>
              <a:ext cx="456" cy="480"/>
            </a:xfrm>
            <a:prstGeom prst="rect">
              <a:avLst/>
            </a:prstGeom>
            <a:noFill/>
            <a:ln w="9525">
              <a:noFill/>
              <a:miter lim="800000"/>
              <a:headEnd/>
              <a:tailEnd/>
            </a:ln>
          </p:spPr>
        </p:pic>
        <p:sp>
          <p:nvSpPr>
            <p:cNvPr id="25664" name="Line 42"/>
            <p:cNvSpPr>
              <a:spLocks noChangeShapeType="1"/>
            </p:cNvSpPr>
            <p:nvPr/>
          </p:nvSpPr>
          <p:spPr bwMode="auto">
            <a:xfrm flipH="1">
              <a:off x="3094" y="2838"/>
              <a:ext cx="258" cy="2"/>
            </a:xfrm>
            <a:prstGeom prst="line">
              <a:avLst/>
            </a:prstGeom>
            <a:noFill/>
            <a:ln w="12700">
              <a:solidFill>
                <a:schemeClr val="bg1"/>
              </a:solidFill>
              <a:round/>
              <a:headEnd/>
              <a:tailEnd/>
            </a:ln>
          </p:spPr>
          <p:txBody>
            <a:bodyPr/>
            <a:lstStyle/>
            <a:p>
              <a:endParaRPr lang="en-US"/>
            </a:p>
          </p:txBody>
        </p:sp>
        <p:sp>
          <p:nvSpPr>
            <p:cNvPr id="25665" name="Line 43"/>
            <p:cNvSpPr>
              <a:spLocks noChangeShapeType="1"/>
            </p:cNvSpPr>
            <p:nvPr/>
          </p:nvSpPr>
          <p:spPr bwMode="auto">
            <a:xfrm flipH="1">
              <a:off x="3092" y="2966"/>
              <a:ext cx="232" cy="0"/>
            </a:xfrm>
            <a:prstGeom prst="line">
              <a:avLst/>
            </a:prstGeom>
            <a:noFill/>
            <a:ln w="9525">
              <a:solidFill>
                <a:schemeClr val="bg1"/>
              </a:solidFill>
              <a:round/>
              <a:headEnd/>
              <a:tailEnd/>
            </a:ln>
          </p:spPr>
          <p:txBody>
            <a:bodyPr/>
            <a:lstStyle/>
            <a:p>
              <a:endParaRPr lang="en-US"/>
            </a:p>
          </p:txBody>
        </p:sp>
      </p:grpSp>
      <p:sp>
        <p:nvSpPr>
          <p:cNvPr id="24593" name="Rectangle 44"/>
          <p:cNvSpPr>
            <a:spLocks noChangeArrowheads="1"/>
          </p:cNvSpPr>
          <p:nvPr/>
        </p:nvSpPr>
        <p:spPr bwMode="auto">
          <a:xfrm>
            <a:off x="4097338" y="3535363"/>
            <a:ext cx="85725" cy="841375"/>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594" name="Rectangle 45"/>
          <p:cNvSpPr>
            <a:spLocks noChangeArrowheads="1"/>
          </p:cNvSpPr>
          <p:nvPr/>
        </p:nvSpPr>
        <p:spPr bwMode="auto">
          <a:xfrm>
            <a:off x="4183063" y="3535363"/>
            <a:ext cx="80962" cy="2424112"/>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595" name="Rectangle 46"/>
          <p:cNvSpPr>
            <a:spLocks noChangeArrowheads="1"/>
          </p:cNvSpPr>
          <p:nvPr/>
        </p:nvSpPr>
        <p:spPr bwMode="auto">
          <a:xfrm rot="-951909">
            <a:off x="4048125" y="2987675"/>
            <a:ext cx="69850" cy="209550"/>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596" name="Rectangle 47"/>
          <p:cNvSpPr>
            <a:spLocks noChangeArrowheads="1"/>
          </p:cNvSpPr>
          <p:nvPr/>
        </p:nvSpPr>
        <p:spPr bwMode="auto">
          <a:xfrm rot="-951909">
            <a:off x="4124325" y="2974975"/>
            <a:ext cx="65088" cy="211138"/>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597" name="Rectangle 48"/>
          <p:cNvSpPr>
            <a:spLocks noChangeArrowheads="1"/>
          </p:cNvSpPr>
          <p:nvPr/>
        </p:nvSpPr>
        <p:spPr bwMode="auto">
          <a:xfrm>
            <a:off x="4108450" y="3184525"/>
            <a:ext cx="61913" cy="41275"/>
          </a:xfrm>
          <a:prstGeom prst="rect">
            <a:avLst/>
          </a:prstGeom>
          <a:solidFill>
            <a:srgbClr val="DDDDDD"/>
          </a:solidFill>
          <a:ln w="9525">
            <a:noFill/>
            <a:miter lim="800000"/>
            <a:headEnd/>
            <a:tailEnd/>
          </a:ln>
        </p:spPr>
        <p:txBody>
          <a:bodyPr wrap="none" anchor="ctr"/>
          <a:lstStyle/>
          <a:p>
            <a:endParaRPr lang="en-US"/>
          </a:p>
        </p:txBody>
      </p:sp>
      <p:sp>
        <p:nvSpPr>
          <p:cNvPr id="24598" name="Rectangle 49"/>
          <p:cNvSpPr>
            <a:spLocks noChangeArrowheads="1"/>
          </p:cNvSpPr>
          <p:nvPr/>
        </p:nvSpPr>
        <p:spPr bwMode="auto">
          <a:xfrm>
            <a:off x="4186238" y="3179763"/>
            <a:ext cx="61912" cy="41275"/>
          </a:xfrm>
          <a:prstGeom prst="rect">
            <a:avLst/>
          </a:prstGeom>
          <a:solidFill>
            <a:srgbClr val="DDDDDD"/>
          </a:solidFill>
          <a:ln w="9525">
            <a:noFill/>
            <a:miter lim="800000"/>
            <a:headEnd/>
            <a:tailEnd/>
          </a:ln>
        </p:spPr>
        <p:txBody>
          <a:bodyPr wrap="none" anchor="ctr"/>
          <a:lstStyle/>
          <a:p>
            <a:endParaRPr lang="en-US"/>
          </a:p>
        </p:txBody>
      </p:sp>
      <p:sp>
        <p:nvSpPr>
          <p:cNvPr id="24599" name="Text Box 50"/>
          <p:cNvSpPr txBox="1">
            <a:spLocks noChangeArrowheads="1"/>
          </p:cNvSpPr>
          <p:nvPr/>
        </p:nvSpPr>
        <p:spPr bwMode="auto">
          <a:xfrm>
            <a:off x="6226175" y="4921250"/>
            <a:ext cx="404813" cy="184150"/>
          </a:xfrm>
          <a:prstGeom prst="rect">
            <a:avLst/>
          </a:prstGeom>
          <a:solidFill>
            <a:srgbClr val="F3F4C8"/>
          </a:solidFill>
          <a:ln w="9525">
            <a:noFill/>
            <a:miter lim="800000"/>
            <a:headEnd/>
            <a:tailEnd/>
          </a:ln>
        </p:spPr>
        <p:txBody>
          <a:bodyPr wrap="none">
            <a:spAutoFit/>
          </a:bodyPr>
          <a:lstStyle/>
          <a:p>
            <a:pPr eaLnBrk="1" hangingPunct="1"/>
            <a:r>
              <a:rPr lang="en-US" sz="600"/>
              <a:t>1IM1A</a:t>
            </a:r>
          </a:p>
        </p:txBody>
      </p:sp>
      <p:sp>
        <p:nvSpPr>
          <p:cNvPr id="24600" name="Rectangle 51"/>
          <p:cNvSpPr>
            <a:spLocks noChangeArrowheads="1"/>
          </p:cNvSpPr>
          <p:nvPr/>
        </p:nvSpPr>
        <p:spPr bwMode="auto">
          <a:xfrm>
            <a:off x="3375025" y="3057525"/>
            <a:ext cx="68263" cy="900113"/>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601" name="Rectangle 52"/>
          <p:cNvSpPr>
            <a:spLocks noChangeArrowheads="1"/>
          </p:cNvSpPr>
          <p:nvPr/>
        </p:nvSpPr>
        <p:spPr bwMode="auto">
          <a:xfrm>
            <a:off x="4298950" y="3635375"/>
            <a:ext cx="76200" cy="2319338"/>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602" name="Line 53"/>
          <p:cNvSpPr>
            <a:spLocks noChangeShapeType="1"/>
          </p:cNvSpPr>
          <p:nvPr/>
        </p:nvSpPr>
        <p:spPr bwMode="auto">
          <a:xfrm flipH="1" flipV="1">
            <a:off x="3967163" y="460375"/>
            <a:ext cx="6350" cy="2568575"/>
          </a:xfrm>
          <a:prstGeom prst="line">
            <a:avLst/>
          </a:prstGeom>
          <a:noFill/>
          <a:ln w="9525">
            <a:solidFill>
              <a:schemeClr val="tx1"/>
            </a:solidFill>
            <a:round/>
            <a:headEnd/>
            <a:tailEnd/>
          </a:ln>
        </p:spPr>
        <p:txBody>
          <a:bodyPr/>
          <a:lstStyle/>
          <a:p>
            <a:endParaRPr lang="en-US"/>
          </a:p>
        </p:txBody>
      </p:sp>
      <p:sp>
        <p:nvSpPr>
          <p:cNvPr id="24603" name="Line 54"/>
          <p:cNvSpPr>
            <a:spLocks noChangeShapeType="1"/>
          </p:cNvSpPr>
          <p:nvPr/>
        </p:nvSpPr>
        <p:spPr bwMode="auto">
          <a:xfrm flipH="1" flipV="1">
            <a:off x="4116388" y="442913"/>
            <a:ext cx="6350" cy="2566987"/>
          </a:xfrm>
          <a:prstGeom prst="line">
            <a:avLst/>
          </a:prstGeom>
          <a:noFill/>
          <a:ln w="9525">
            <a:solidFill>
              <a:schemeClr val="tx1"/>
            </a:solidFill>
            <a:round/>
            <a:headEnd/>
            <a:tailEnd/>
          </a:ln>
        </p:spPr>
        <p:txBody>
          <a:bodyPr/>
          <a:lstStyle/>
          <a:p>
            <a:endParaRPr lang="en-US"/>
          </a:p>
        </p:txBody>
      </p:sp>
      <p:sp>
        <p:nvSpPr>
          <p:cNvPr id="24604" name="Line 55"/>
          <p:cNvSpPr>
            <a:spLocks noChangeShapeType="1"/>
          </p:cNvSpPr>
          <p:nvPr/>
        </p:nvSpPr>
        <p:spPr bwMode="auto">
          <a:xfrm flipH="1" flipV="1">
            <a:off x="4260850" y="454025"/>
            <a:ext cx="6350" cy="2568575"/>
          </a:xfrm>
          <a:prstGeom prst="line">
            <a:avLst/>
          </a:prstGeom>
          <a:noFill/>
          <a:ln w="9525">
            <a:solidFill>
              <a:schemeClr val="tx1"/>
            </a:solidFill>
            <a:round/>
            <a:headEnd/>
            <a:tailEnd/>
          </a:ln>
        </p:spPr>
        <p:txBody>
          <a:bodyPr/>
          <a:lstStyle/>
          <a:p>
            <a:endParaRPr lang="en-US"/>
          </a:p>
        </p:txBody>
      </p:sp>
      <p:grpSp>
        <p:nvGrpSpPr>
          <p:cNvPr id="7" name="Group 56"/>
          <p:cNvGrpSpPr>
            <a:grpSpLocks/>
          </p:cNvGrpSpPr>
          <p:nvPr/>
        </p:nvGrpSpPr>
        <p:grpSpPr bwMode="auto">
          <a:xfrm>
            <a:off x="4465638" y="1912938"/>
            <a:ext cx="515937" cy="685800"/>
            <a:chOff x="2780" y="1244"/>
            <a:chExt cx="331" cy="448"/>
          </a:xfrm>
        </p:grpSpPr>
        <p:grpSp>
          <p:nvGrpSpPr>
            <p:cNvPr id="8" name="Group 57"/>
            <p:cNvGrpSpPr>
              <a:grpSpLocks/>
            </p:cNvGrpSpPr>
            <p:nvPr/>
          </p:nvGrpSpPr>
          <p:grpSpPr bwMode="auto">
            <a:xfrm rot="5400000">
              <a:off x="2722" y="1302"/>
              <a:ext cx="448" cy="331"/>
              <a:chOff x="2456" y="1893"/>
              <a:chExt cx="448" cy="331"/>
            </a:xfrm>
          </p:grpSpPr>
          <p:pic>
            <p:nvPicPr>
              <p:cNvPr id="25654" name="Picture 58"/>
              <p:cNvPicPr>
                <a:picLocks noChangeAspect="1" noChangeArrowheads="1"/>
              </p:cNvPicPr>
              <p:nvPr/>
            </p:nvPicPr>
            <p:blipFill>
              <a:blip r:embed="rId3" cstate="print"/>
              <a:srcRect/>
              <a:stretch>
                <a:fillRect/>
              </a:stretch>
            </p:blipFill>
            <p:spPr bwMode="auto">
              <a:xfrm>
                <a:off x="2484" y="1893"/>
                <a:ext cx="396" cy="267"/>
              </a:xfrm>
              <a:prstGeom prst="rect">
                <a:avLst/>
              </a:prstGeom>
              <a:noFill/>
              <a:ln w="9525">
                <a:noFill/>
                <a:miter lim="800000"/>
                <a:headEnd/>
                <a:tailEnd/>
              </a:ln>
            </p:spPr>
          </p:pic>
          <p:sp>
            <p:nvSpPr>
              <p:cNvPr id="25655" name="Line 59"/>
              <p:cNvSpPr>
                <a:spLocks noChangeShapeType="1"/>
              </p:cNvSpPr>
              <p:nvPr/>
            </p:nvSpPr>
            <p:spPr bwMode="auto">
              <a:xfrm flipV="1">
                <a:off x="2506" y="2042"/>
                <a:ext cx="0" cy="168"/>
              </a:xfrm>
              <a:prstGeom prst="line">
                <a:avLst/>
              </a:prstGeom>
              <a:noFill/>
              <a:ln w="57150">
                <a:solidFill>
                  <a:schemeClr val="bg1"/>
                </a:solidFill>
                <a:round/>
                <a:headEnd/>
                <a:tailEnd/>
              </a:ln>
            </p:spPr>
            <p:txBody>
              <a:bodyPr/>
              <a:lstStyle/>
              <a:p>
                <a:endParaRPr lang="en-US"/>
              </a:p>
            </p:txBody>
          </p:sp>
          <p:sp>
            <p:nvSpPr>
              <p:cNvPr id="25656" name="Line 60"/>
              <p:cNvSpPr>
                <a:spLocks noChangeShapeType="1"/>
              </p:cNvSpPr>
              <p:nvPr/>
            </p:nvSpPr>
            <p:spPr bwMode="auto">
              <a:xfrm flipV="1">
                <a:off x="2776" y="2056"/>
                <a:ext cx="0" cy="168"/>
              </a:xfrm>
              <a:prstGeom prst="line">
                <a:avLst/>
              </a:prstGeom>
              <a:noFill/>
              <a:ln w="57150">
                <a:solidFill>
                  <a:schemeClr val="bg1"/>
                </a:solidFill>
                <a:round/>
                <a:headEnd/>
                <a:tailEnd/>
              </a:ln>
            </p:spPr>
            <p:txBody>
              <a:bodyPr/>
              <a:lstStyle/>
              <a:p>
                <a:endParaRPr lang="en-US"/>
              </a:p>
            </p:txBody>
          </p:sp>
          <p:sp>
            <p:nvSpPr>
              <p:cNvPr id="25657" name="Line 61"/>
              <p:cNvSpPr>
                <a:spLocks noChangeShapeType="1"/>
              </p:cNvSpPr>
              <p:nvPr/>
            </p:nvSpPr>
            <p:spPr bwMode="auto">
              <a:xfrm flipV="1">
                <a:off x="2642" y="2050"/>
                <a:ext cx="0" cy="168"/>
              </a:xfrm>
              <a:prstGeom prst="line">
                <a:avLst/>
              </a:prstGeom>
              <a:noFill/>
              <a:ln w="57150">
                <a:solidFill>
                  <a:schemeClr val="bg1"/>
                </a:solidFill>
                <a:round/>
                <a:headEnd/>
                <a:tailEnd/>
              </a:ln>
            </p:spPr>
            <p:txBody>
              <a:bodyPr/>
              <a:lstStyle/>
              <a:p>
                <a:endParaRPr lang="en-US"/>
              </a:p>
            </p:txBody>
          </p:sp>
          <p:sp>
            <p:nvSpPr>
              <p:cNvPr id="25658" name="Line 62"/>
              <p:cNvSpPr>
                <a:spLocks noChangeShapeType="1"/>
              </p:cNvSpPr>
              <p:nvPr/>
            </p:nvSpPr>
            <p:spPr bwMode="auto">
              <a:xfrm>
                <a:off x="2456" y="1922"/>
                <a:ext cx="60" cy="10"/>
              </a:xfrm>
              <a:prstGeom prst="line">
                <a:avLst/>
              </a:prstGeom>
              <a:noFill/>
              <a:ln w="28575">
                <a:solidFill>
                  <a:schemeClr val="bg1"/>
                </a:solidFill>
                <a:round/>
                <a:headEnd/>
                <a:tailEnd/>
              </a:ln>
            </p:spPr>
            <p:txBody>
              <a:bodyPr/>
              <a:lstStyle/>
              <a:p>
                <a:endParaRPr lang="en-US"/>
              </a:p>
            </p:txBody>
          </p:sp>
          <p:sp>
            <p:nvSpPr>
              <p:cNvPr id="25659" name="Line 63"/>
              <p:cNvSpPr>
                <a:spLocks noChangeShapeType="1"/>
              </p:cNvSpPr>
              <p:nvPr/>
            </p:nvSpPr>
            <p:spPr bwMode="auto">
              <a:xfrm flipV="1">
                <a:off x="2526" y="1978"/>
                <a:ext cx="226" cy="2"/>
              </a:xfrm>
              <a:prstGeom prst="line">
                <a:avLst/>
              </a:prstGeom>
              <a:noFill/>
              <a:ln w="19050">
                <a:solidFill>
                  <a:schemeClr val="bg1"/>
                </a:solidFill>
                <a:round/>
                <a:headEnd/>
                <a:tailEnd/>
              </a:ln>
            </p:spPr>
            <p:txBody>
              <a:bodyPr/>
              <a:lstStyle/>
              <a:p>
                <a:endParaRPr lang="en-US"/>
              </a:p>
            </p:txBody>
          </p:sp>
          <p:sp>
            <p:nvSpPr>
              <p:cNvPr id="25660" name="Line 64"/>
              <p:cNvSpPr>
                <a:spLocks noChangeShapeType="1"/>
              </p:cNvSpPr>
              <p:nvPr/>
            </p:nvSpPr>
            <p:spPr bwMode="auto">
              <a:xfrm>
                <a:off x="2636" y="1914"/>
                <a:ext cx="2" cy="124"/>
              </a:xfrm>
              <a:prstGeom prst="line">
                <a:avLst/>
              </a:prstGeom>
              <a:noFill/>
              <a:ln w="12700">
                <a:solidFill>
                  <a:schemeClr val="bg1"/>
                </a:solidFill>
                <a:round/>
                <a:headEnd/>
                <a:tailEnd/>
              </a:ln>
            </p:spPr>
            <p:txBody>
              <a:bodyPr/>
              <a:lstStyle/>
              <a:p>
                <a:endParaRPr lang="en-US"/>
              </a:p>
            </p:txBody>
          </p:sp>
          <p:sp>
            <p:nvSpPr>
              <p:cNvPr id="25661" name="Oval 65"/>
              <p:cNvSpPr>
                <a:spLocks noChangeArrowheads="1"/>
              </p:cNvSpPr>
              <p:nvPr/>
            </p:nvSpPr>
            <p:spPr bwMode="auto">
              <a:xfrm>
                <a:off x="2614" y="1932"/>
                <a:ext cx="56" cy="108"/>
              </a:xfrm>
              <a:prstGeom prst="ellipse">
                <a:avLst/>
              </a:prstGeom>
              <a:solidFill>
                <a:schemeClr val="bg1"/>
              </a:solidFill>
              <a:ln w="9525">
                <a:solidFill>
                  <a:schemeClr val="bg1"/>
                </a:solidFill>
                <a:round/>
                <a:headEnd/>
                <a:tailEnd/>
              </a:ln>
            </p:spPr>
            <p:txBody>
              <a:bodyPr wrap="none" anchor="ctr"/>
              <a:lstStyle/>
              <a:p>
                <a:endParaRPr lang="en-US"/>
              </a:p>
            </p:txBody>
          </p:sp>
          <p:sp>
            <p:nvSpPr>
              <p:cNvPr id="25662" name="Oval 66"/>
              <p:cNvSpPr>
                <a:spLocks noChangeArrowheads="1"/>
              </p:cNvSpPr>
              <p:nvPr/>
            </p:nvSpPr>
            <p:spPr bwMode="auto">
              <a:xfrm>
                <a:off x="2848" y="2068"/>
                <a:ext cx="56" cy="56"/>
              </a:xfrm>
              <a:prstGeom prst="ellipse">
                <a:avLst/>
              </a:prstGeom>
              <a:solidFill>
                <a:schemeClr val="bg1"/>
              </a:solidFill>
              <a:ln w="9525">
                <a:solidFill>
                  <a:schemeClr val="bg1"/>
                </a:solidFill>
                <a:round/>
                <a:headEnd/>
                <a:tailEnd/>
              </a:ln>
            </p:spPr>
            <p:txBody>
              <a:bodyPr wrap="none" anchor="ctr"/>
              <a:lstStyle/>
              <a:p>
                <a:endParaRPr lang="en-US"/>
              </a:p>
            </p:txBody>
          </p:sp>
        </p:grpSp>
        <p:grpSp>
          <p:nvGrpSpPr>
            <p:cNvPr id="9" name="Group 67"/>
            <p:cNvGrpSpPr>
              <a:grpSpLocks/>
            </p:cNvGrpSpPr>
            <p:nvPr/>
          </p:nvGrpSpPr>
          <p:grpSpPr bwMode="auto">
            <a:xfrm>
              <a:off x="2974" y="1412"/>
              <a:ext cx="27" cy="27"/>
              <a:chOff x="4346" y="3044"/>
              <a:chExt cx="27" cy="27"/>
            </a:xfrm>
          </p:grpSpPr>
          <p:sp>
            <p:nvSpPr>
              <p:cNvPr id="25652" name="Oval 68"/>
              <p:cNvSpPr>
                <a:spLocks noChangeArrowheads="1"/>
              </p:cNvSpPr>
              <p:nvPr/>
            </p:nvSpPr>
            <p:spPr bwMode="auto">
              <a:xfrm>
                <a:off x="4346" y="3044"/>
                <a:ext cx="27" cy="27"/>
              </a:xfrm>
              <a:prstGeom prst="ellipse">
                <a:avLst/>
              </a:prstGeom>
              <a:solidFill>
                <a:schemeClr val="bg1"/>
              </a:solidFill>
              <a:ln w="6350">
                <a:solidFill>
                  <a:schemeClr val="tx1"/>
                </a:solidFill>
                <a:round/>
                <a:headEnd/>
                <a:tailEnd/>
              </a:ln>
            </p:spPr>
            <p:txBody>
              <a:bodyPr wrap="none" anchor="ctr"/>
              <a:lstStyle/>
              <a:p>
                <a:endParaRPr lang="en-US"/>
              </a:p>
            </p:txBody>
          </p:sp>
          <p:sp>
            <p:nvSpPr>
              <p:cNvPr id="25653" name="Line 69"/>
              <p:cNvSpPr>
                <a:spLocks noChangeShapeType="1"/>
              </p:cNvSpPr>
              <p:nvPr/>
            </p:nvSpPr>
            <p:spPr bwMode="auto">
              <a:xfrm>
                <a:off x="4358" y="3056"/>
                <a:ext cx="2" cy="2"/>
              </a:xfrm>
              <a:prstGeom prst="line">
                <a:avLst/>
              </a:prstGeom>
              <a:noFill/>
              <a:ln w="9525">
                <a:solidFill>
                  <a:schemeClr val="tx1"/>
                </a:solidFill>
                <a:round/>
                <a:headEnd/>
                <a:tailEnd/>
              </a:ln>
            </p:spPr>
            <p:txBody>
              <a:bodyPr/>
              <a:lstStyle/>
              <a:p>
                <a:endParaRPr lang="en-US"/>
              </a:p>
            </p:txBody>
          </p:sp>
        </p:grpSp>
      </p:grpSp>
      <p:sp>
        <p:nvSpPr>
          <p:cNvPr id="24606" name="Oval 70"/>
          <p:cNvSpPr>
            <a:spLocks noChangeArrowheads="1"/>
          </p:cNvSpPr>
          <p:nvPr/>
        </p:nvSpPr>
        <p:spPr bwMode="auto">
          <a:xfrm>
            <a:off x="3948113" y="2384425"/>
            <a:ext cx="42862" cy="41275"/>
          </a:xfrm>
          <a:prstGeom prst="ellipse">
            <a:avLst/>
          </a:prstGeom>
          <a:solidFill>
            <a:schemeClr val="tx1"/>
          </a:solidFill>
          <a:ln w="9525">
            <a:solidFill>
              <a:schemeClr val="tx1"/>
            </a:solidFill>
            <a:round/>
            <a:headEnd/>
            <a:tailEnd/>
          </a:ln>
        </p:spPr>
        <p:txBody>
          <a:bodyPr wrap="none" anchor="ctr"/>
          <a:lstStyle/>
          <a:p>
            <a:endParaRPr lang="en-US"/>
          </a:p>
        </p:txBody>
      </p:sp>
      <p:sp>
        <p:nvSpPr>
          <p:cNvPr id="24607" name="Oval 71"/>
          <p:cNvSpPr>
            <a:spLocks noChangeArrowheads="1"/>
          </p:cNvSpPr>
          <p:nvPr/>
        </p:nvSpPr>
        <p:spPr bwMode="auto">
          <a:xfrm>
            <a:off x="4100513" y="2173288"/>
            <a:ext cx="42862" cy="41275"/>
          </a:xfrm>
          <a:prstGeom prst="ellipse">
            <a:avLst/>
          </a:prstGeom>
          <a:solidFill>
            <a:schemeClr val="tx1"/>
          </a:solidFill>
          <a:ln w="9525">
            <a:solidFill>
              <a:schemeClr val="tx1"/>
            </a:solidFill>
            <a:round/>
            <a:headEnd/>
            <a:tailEnd/>
          </a:ln>
        </p:spPr>
        <p:txBody>
          <a:bodyPr wrap="none" anchor="ctr"/>
          <a:lstStyle/>
          <a:p>
            <a:endParaRPr lang="en-US"/>
          </a:p>
        </p:txBody>
      </p:sp>
      <p:sp>
        <p:nvSpPr>
          <p:cNvPr id="24608" name="Oval 72"/>
          <p:cNvSpPr>
            <a:spLocks noChangeArrowheads="1"/>
          </p:cNvSpPr>
          <p:nvPr/>
        </p:nvSpPr>
        <p:spPr bwMode="auto">
          <a:xfrm>
            <a:off x="4248150" y="1968500"/>
            <a:ext cx="41275" cy="4127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10" name="Group 73"/>
          <p:cNvGrpSpPr>
            <a:grpSpLocks/>
          </p:cNvGrpSpPr>
          <p:nvPr/>
        </p:nvGrpSpPr>
        <p:grpSpPr bwMode="auto">
          <a:xfrm rot="10800000">
            <a:off x="3392488" y="1797050"/>
            <a:ext cx="515937" cy="685800"/>
            <a:chOff x="2780" y="1244"/>
            <a:chExt cx="331" cy="448"/>
          </a:xfrm>
        </p:grpSpPr>
        <p:grpSp>
          <p:nvGrpSpPr>
            <p:cNvPr id="11" name="Group 74"/>
            <p:cNvGrpSpPr>
              <a:grpSpLocks/>
            </p:cNvGrpSpPr>
            <p:nvPr/>
          </p:nvGrpSpPr>
          <p:grpSpPr bwMode="auto">
            <a:xfrm rot="5400000">
              <a:off x="2722" y="1302"/>
              <a:ext cx="448" cy="331"/>
              <a:chOff x="2456" y="1893"/>
              <a:chExt cx="448" cy="331"/>
            </a:xfrm>
          </p:grpSpPr>
          <p:pic>
            <p:nvPicPr>
              <p:cNvPr id="25641" name="Picture 75"/>
              <p:cNvPicPr>
                <a:picLocks noChangeAspect="1" noChangeArrowheads="1"/>
              </p:cNvPicPr>
              <p:nvPr/>
            </p:nvPicPr>
            <p:blipFill>
              <a:blip r:embed="rId3" cstate="print"/>
              <a:srcRect/>
              <a:stretch>
                <a:fillRect/>
              </a:stretch>
            </p:blipFill>
            <p:spPr bwMode="auto">
              <a:xfrm>
                <a:off x="2484" y="1893"/>
                <a:ext cx="396" cy="267"/>
              </a:xfrm>
              <a:prstGeom prst="rect">
                <a:avLst/>
              </a:prstGeom>
              <a:noFill/>
              <a:ln w="9525">
                <a:noFill/>
                <a:miter lim="800000"/>
                <a:headEnd/>
                <a:tailEnd/>
              </a:ln>
            </p:spPr>
          </p:pic>
          <p:sp>
            <p:nvSpPr>
              <p:cNvPr id="25642" name="Line 76"/>
              <p:cNvSpPr>
                <a:spLocks noChangeShapeType="1"/>
              </p:cNvSpPr>
              <p:nvPr/>
            </p:nvSpPr>
            <p:spPr bwMode="auto">
              <a:xfrm flipV="1">
                <a:off x="2506" y="2042"/>
                <a:ext cx="0" cy="168"/>
              </a:xfrm>
              <a:prstGeom prst="line">
                <a:avLst/>
              </a:prstGeom>
              <a:noFill/>
              <a:ln w="57150">
                <a:solidFill>
                  <a:schemeClr val="bg1"/>
                </a:solidFill>
                <a:round/>
                <a:headEnd/>
                <a:tailEnd/>
              </a:ln>
            </p:spPr>
            <p:txBody>
              <a:bodyPr/>
              <a:lstStyle/>
              <a:p>
                <a:endParaRPr lang="en-US"/>
              </a:p>
            </p:txBody>
          </p:sp>
          <p:sp>
            <p:nvSpPr>
              <p:cNvPr id="25643" name="Line 77"/>
              <p:cNvSpPr>
                <a:spLocks noChangeShapeType="1"/>
              </p:cNvSpPr>
              <p:nvPr/>
            </p:nvSpPr>
            <p:spPr bwMode="auto">
              <a:xfrm flipV="1">
                <a:off x="2776" y="2056"/>
                <a:ext cx="0" cy="168"/>
              </a:xfrm>
              <a:prstGeom prst="line">
                <a:avLst/>
              </a:prstGeom>
              <a:noFill/>
              <a:ln w="57150">
                <a:solidFill>
                  <a:schemeClr val="bg1"/>
                </a:solidFill>
                <a:round/>
                <a:headEnd/>
                <a:tailEnd/>
              </a:ln>
            </p:spPr>
            <p:txBody>
              <a:bodyPr/>
              <a:lstStyle/>
              <a:p>
                <a:endParaRPr lang="en-US"/>
              </a:p>
            </p:txBody>
          </p:sp>
          <p:sp>
            <p:nvSpPr>
              <p:cNvPr id="25644" name="Line 78"/>
              <p:cNvSpPr>
                <a:spLocks noChangeShapeType="1"/>
              </p:cNvSpPr>
              <p:nvPr/>
            </p:nvSpPr>
            <p:spPr bwMode="auto">
              <a:xfrm flipV="1">
                <a:off x="2642" y="2050"/>
                <a:ext cx="0" cy="168"/>
              </a:xfrm>
              <a:prstGeom prst="line">
                <a:avLst/>
              </a:prstGeom>
              <a:noFill/>
              <a:ln w="57150">
                <a:solidFill>
                  <a:schemeClr val="bg1"/>
                </a:solidFill>
                <a:round/>
                <a:headEnd/>
                <a:tailEnd/>
              </a:ln>
            </p:spPr>
            <p:txBody>
              <a:bodyPr/>
              <a:lstStyle/>
              <a:p>
                <a:endParaRPr lang="en-US"/>
              </a:p>
            </p:txBody>
          </p:sp>
          <p:sp>
            <p:nvSpPr>
              <p:cNvPr id="25645" name="Line 79"/>
              <p:cNvSpPr>
                <a:spLocks noChangeShapeType="1"/>
              </p:cNvSpPr>
              <p:nvPr/>
            </p:nvSpPr>
            <p:spPr bwMode="auto">
              <a:xfrm>
                <a:off x="2456" y="1922"/>
                <a:ext cx="60" cy="10"/>
              </a:xfrm>
              <a:prstGeom prst="line">
                <a:avLst/>
              </a:prstGeom>
              <a:noFill/>
              <a:ln w="28575">
                <a:solidFill>
                  <a:schemeClr val="bg1"/>
                </a:solidFill>
                <a:round/>
                <a:headEnd/>
                <a:tailEnd/>
              </a:ln>
            </p:spPr>
            <p:txBody>
              <a:bodyPr/>
              <a:lstStyle/>
              <a:p>
                <a:endParaRPr lang="en-US"/>
              </a:p>
            </p:txBody>
          </p:sp>
          <p:sp>
            <p:nvSpPr>
              <p:cNvPr id="25646" name="Line 80"/>
              <p:cNvSpPr>
                <a:spLocks noChangeShapeType="1"/>
              </p:cNvSpPr>
              <p:nvPr/>
            </p:nvSpPr>
            <p:spPr bwMode="auto">
              <a:xfrm flipV="1">
                <a:off x="2526" y="1978"/>
                <a:ext cx="226" cy="2"/>
              </a:xfrm>
              <a:prstGeom prst="line">
                <a:avLst/>
              </a:prstGeom>
              <a:noFill/>
              <a:ln w="19050">
                <a:solidFill>
                  <a:schemeClr val="bg1"/>
                </a:solidFill>
                <a:round/>
                <a:headEnd/>
                <a:tailEnd/>
              </a:ln>
            </p:spPr>
            <p:txBody>
              <a:bodyPr/>
              <a:lstStyle/>
              <a:p>
                <a:endParaRPr lang="en-US"/>
              </a:p>
            </p:txBody>
          </p:sp>
          <p:sp>
            <p:nvSpPr>
              <p:cNvPr id="25647" name="Line 81"/>
              <p:cNvSpPr>
                <a:spLocks noChangeShapeType="1"/>
              </p:cNvSpPr>
              <p:nvPr/>
            </p:nvSpPr>
            <p:spPr bwMode="auto">
              <a:xfrm>
                <a:off x="2636" y="1914"/>
                <a:ext cx="2" cy="124"/>
              </a:xfrm>
              <a:prstGeom prst="line">
                <a:avLst/>
              </a:prstGeom>
              <a:noFill/>
              <a:ln w="12700">
                <a:solidFill>
                  <a:schemeClr val="bg1"/>
                </a:solidFill>
                <a:round/>
                <a:headEnd/>
                <a:tailEnd/>
              </a:ln>
            </p:spPr>
            <p:txBody>
              <a:bodyPr/>
              <a:lstStyle/>
              <a:p>
                <a:endParaRPr lang="en-US"/>
              </a:p>
            </p:txBody>
          </p:sp>
          <p:sp>
            <p:nvSpPr>
              <p:cNvPr id="25648" name="Oval 82"/>
              <p:cNvSpPr>
                <a:spLocks noChangeArrowheads="1"/>
              </p:cNvSpPr>
              <p:nvPr/>
            </p:nvSpPr>
            <p:spPr bwMode="auto">
              <a:xfrm>
                <a:off x="2614" y="1932"/>
                <a:ext cx="56" cy="108"/>
              </a:xfrm>
              <a:prstGeom prst="ellipse">
                <a:avLst/>
              </a:prstGeom>
              <a:solidFill>
                <a:schemeClr val="bg1"/>
              </a:solidFill>
              <a:ln w="9525">
                <a:solidFill>
                  <a:schemeClr val="bg1"/>
                </a:solidFill>
                <a:round/>
                <a:headEnd/>
                <a:tailEnd/>
              </a:ln>
            </p:spPr>
            <p:txBody>
              <a:bodyPr wrap="none" anchor="ctr"/>
              <a:lstStyle/>
              <a:p>
                <a:endParaRPr lang="en-US"/>
              </a:p>
            </p:txBody>
          </p:sp>
          <p:sp>
            <p:nvSpPr>
              <p:cNvPr id="25649" name="Oval 83"/>
              <p:cNvSpPr>
                <a:spLocks noChangeArrowheads="1"/>
              </p:cNvSpPr>
              <p:nvPr/>
            </p:nvSpPr>
            <p:spPr bwMode="auto">
              <a:xfrm>
                <a:off x="2848" y="2068"/>
                <a:ext cx="56" cy="56"/>
              </a:xfrm>
              <a:prstGeom prst="ellipse">
                <a:avLst/>
              </a:prstGeom>
              <a:solidFill>
                <a:schemeClr val="bg1"/>
              </a:solidFill>
              <a:ln w="9525">
                <a:solidFill>
                  <a:schemeClr val="bg1"/>
                </a:solidFill>
                <a:round/>
                <a:headEnd/>
                <a:tailEnd/>
              </a:ln>
            </p:spPr>
            <p:txBody>
              <a:bodyPr wrap="none" anchor="ctr"/>
              <a:lstStyle/>
              <a:p>
                <a:endParaRPr lang="en-US"/>
              </a:p>
            </p:txBody>
          </p:sp>
        </p:grpSp>
        <p:grpSp>
          <p:nvGrpSpPr>
            <p:cNvPr id="12" name="Group 84"/>
            <p:cNvGrpSpPr>
              <a:grpSpLocks/>
            </p:cNvGrpSpPr>
            <p:nvPr/>
          </p:nvGrpSpPr>
          <p:grpSpPr bwMode="auto">
            <a:xfrm>
              <a:off x="2974" y="1412"/>
              <a:ext cx="27" cy="27"/>
              <a:chOff x="4346" y="3044"/>
              <a:chExt cx="27" cy="27"/>
            </a:xfrm>
          </p:grpSpPr>
          <p:sp>
            <p:nvSpPr>
              <p:cNvPr id="25639" name="Oval 85"/>
              <p:cNvSpPr>
                <a:spLocks noChangeArrowheads="1"/>
              </p:cNvSpPr>
              <p:nvPr/>
            </p:nvSpPr>
            <p:spPr bwMode="auto">
              <a:xfrm>
                <a:off x="4346" y="3044"/>
                <a:ext cx="27" cy="27"/>
              </a:xfrm>
              <a:prstGeom prst="ellipse">
                <a:avLst/>
              </a:prstGeom>
              <a:solidFill>
                <a:schemeClr val="bg1"/>
              </a:solidFill>
              <a:ln w="6350">
                <a:solidFill>
                  <a:schemeClr val="tx1"/>
                </a:solidFill>
                <a:round/>
                <a:headEnd/>
                <a:tailEnd/>
              </a:ln>
            </p:spPr>
            <p:txBody>
              <a:bodyPr wrap="none" anchor="ctr"/>
              <a:lstStyle/>
              <a:p>
                <a:endParaRPr lang="en-US"/>
              </a:p>
            </p:txBody>
          </p:sp>
          <p:sp>
            <p:nvSpPr>
              <p:cNvPr id="25640" name="Line 86"/>
              <p:cNvSpPr>
                <a:spLocks noChangeShapeType="1"/>
              </p:cNvSpPr>
              <p:nvPr/>
            </p:nvSpPr>
            <p:spPr bwMode="auto">
              <a:xfrm>
                <a:off x="4358" y="3056"/>
                <a:ext cx="2" cy="2"/>
              </a:xfrm>
              <a:prstGeom prst="line">
                <a:avLst/>
              </a:prstGeom>
              <a:noFill/>
              <a:ln w="9525">
                <a:solidFill>
                  <a:schemeClr val="tx1"/>
                </a:solidFill>
                <a:round/>
                <a:headEnd/>
                <a:tailEnd/>
              </a:ln>
            </p:spPr>
            <p:txBody>
              <a:bodyPr/>
              <a:lstStyle/>
              <a:p>
                <a:endParaRPr lang="en-US"/>
              </a:p>
            </p:txBody>
          </p:sp>
        </p:grpSp>
      </p:grpSp>
      <p:sp>
        <p:nvSpPr>
          <p:cNvPr id="24610" name="Line 87"/>
          <p:cNvSpPr>
            <a:spLocks noChangeShapeType="1"/>
          </p:cNvSpPr>
          <p:nvPr/>
        </p:nvSpPr>
        <p:spPr bwMode="auto">
          <a:xfrm flipH="1">
            <a:off x="3597275" y="2400300"/>
            <a:ext cx="1181100" cy="4763"/>
          </a:xfrm>
          <a:prstGeom prst="line">
            <a:avLst/>
          </a:prstGeom>
          <a:noFill/>
          <a:ln w="9525">
            <a:solidFill>
              <a:schemeClr val="tx1"/>
            </a:solidFill>
            <a:round/>
            <a:headEnd/>
            <a:tailEnd/>
          </a:ln>
        </p:spPr>
        <p:txBody>
          <a:bodyPr/>
          <a:lstStyle/>
          <a:p>
            <a:endParaRPr lang="en-US"/>
          </a:p>
        </p:txBody>
      </p:sp>
      <p:sp>
        <p:nvSpPr>
          <p:cNvPr id="24611" name="Line 88"/>
          <p:cNvSpPr>
            <a:spLocks noChangeShapeType="1"/>
          </p:cNvSpPr>
          <p:nvPr/>
        </p:nvSpPr>
        <p:spPr bwMode="auto">
          <a:xfrm flipH="1">
            <a:off x="3581400" y="2192338"/>
            <a:ext cx="1204913" cy="11112"/>
          </a:xfrm>
          <a:prstGeom prst="line">
            <a:avLst/>
          </a:prstGeom>
          <a:noFill/>
          <a:ln w="9525">
            <a:solidFill>
              <a:schemeClr val="tx1"/>
            </a:solidFill>
            <a:round/>
            <a:headEnd/>
            <a:tailEnd/>
          </a:ln>
        </p:spPr>
        <p:txBody>
          <a:bodyPr/>
          <a:lstStyle/>
          <a:p>
            <a:endParaRPr lang="en-US"/>
          </a:p>
        </p:txBody>
      </p:sp>
      <p:sp>
        <p:nvSpPr>
          <p:cNvPr id="24612" name="Line 89"/>
          <p:cNvSpPr>
            <a:spLocks noChangeShapeType="1"/>
          </p:cNvSpPr>
          <p:nvPr/>
        </p:nvSpPr>
        <p:spPr bwMode="auto">
          <a:xfrm flipH="1">
            <a:off x="3603625" y="1985963"/>
            <a:ext cx="1174750" cy="4762"/>
          </a:xfrm>
          <a:prstGeom prst="line">
            <a:avLst/>
          </a:prstGeom>
          <a:noFill/>
          <a:ln w="9525">
            <a:solidFill>
              <a:schemeClr val="tx1"/>
            </a:solidFill>
            <a:round/>
            <a:headEnd/>
            <a:tailEnd/>
          </a:ln>
        </p:spPr>
        <p:txBody>
          <a:bodyPr/>
          <a:lstStyle/>
          <a:p>
            <a:endParaRPr lang="en-US"/>
          </a:p>
        </p:txBody>
      </p:sp>
      <p:grpSp>
        <p:nvGrpSpPr>
          <p:cNvPr id="13" name="Group 90"/>
          <p:cNvGrpSpPr>
            <a:grpSpLocks/>
          </p:cNvGrpSpPr>
          <p:nvPr/>
        </p:nvGrpSpPr>
        <p:grpSpPr bwMode="auto">
          <a:xfrm rot="-5400000">
            <a:off x="3733800" y="2640013"/>
            <a:ext cx="787400" cy="673100"/>
            <a:chOff x="2414" y="3348"/>
            <a:chExt cx="514" cy="432"/>
          </a:xfrm>
        </p:grpSpPr>
        <p:pic>
          <p:nvPicPr>
            <p:cNvPr id="25632" name="Picture 91"/>
            <p:cNvPicPr>
              <a:picLocks noChangeAspect="1" noChangeArrowheads="1"/>
            </p:cNvPicPr>
            <p:nvPr/>
          </p:nvPicPr>
          <p:blipFill>
            <a:blip r:embed="rId5" cstate="print"/>
            <a:srcRect/>
            <a:stretch>
              <a:fillRect/>
            </a:stretch>
          </p:blipFill>
          <p:spPr bwMode="auto">
            <a:xfrm>
              <a:off x="2457" y="3348"/>
              <a:ext cx="372" cy="432"/>
            </a:xfrm>
            <a:prstGeom prst="rect">
              <a:avLst/>
            </a:prstGeom>
            <a:noFill/>
            <a:ln w="9525">
              <a:noFill/>
              <a:miter lim="800000"/>
              <a:headEnd/>
              <a:tailEnd/>
            </a:ln>
          </p:spPr>
        </p:pic>
        <p:grpSp>
          <p:nvGrpSpPr>
            <p:cNvPr id="14" name="Group 92"/>
            <p:cNvGrpSpPr>
              <a:grpSpLocks/>
            </p:cNvGrpSpPr>
            <p:nvPr/>
          </p:nvGrpSpPr>
          <p:grpSpPr bwMode="auto">
            <a:xfrm>
              <a:off x="2414" y="3360"/>
              <a:ext cx="514" cy="398"/>
              <a:chOff x="2414" y="3351"/>
              <a:chExt cx="514" cy="398"/>
            </a:xfrm>
          </p:grpSpPr>
          <p:sp>
            <p:nvSpPr>
              <p:cNvPr id="25634" name="Line 93"/>
              <p:cNvSpPr>
                <a:spLocks noChangeShapeType="1"/>
              </p:cNvSpPr>
              <p:nvPr/>
            </p:nvSpPr>
            <p:spPr bwMode="auto">
              <a:xfrm flipH="1">
                <a:off x="2656" y="3351"/>
                <a:ext cx="272" cy="0"/>
              </a:xfrm>
              <a:prstGeom prst="line">
                <a:avLst/>
              </a:prstGeom>
              <a:noFill/>
              <a:ln w="28575">
                <a:solidFill>
                  <a:schemeClr val="bg1"/>
                </a:solidFill>
                <a:round/>
                <a:headEnd/>
                <a:tailEnd/>
              </a:ln>
            </p:spPr>
            <p:txBody>
              <a:bodyPr/>
              <a:lstStyle/>
              <a:p>
                <a:endParaRPr lang="en-US"/>
              </a:p>
            </p:txBody>
          </p:sp>
          <p:sp>
            <p:nvSpPr>
              <p:cNvPr id="25635" name="Line 94"/>
              <p:cNvSpPr>
                <a:spLocks noChangeShapeType="1"/>
              </p:cNvSpPr>
              <p:nvPr/>
            </p:nvSpPr>
            <p:spPr bwMode="auto">
              <a:xfrm flipH="1">
                <a:off x="2656" y="3749"/>
                <a:ext cx="272" cy="0"/>
              </a:xfrm>
              <a:prstGeom prst="line">
                <a:avLst/>
              </a:prstGeom>
              <a:noFill/>
              <a:ln w="38100">
                <a:solidFill>
                  <a:schemeClr val="bg1"/>
                </a:solidFill>
                <a:round/>
                <a:headEnd/>
                <a:tailEnd/>
              </a:ln>
            </p:spPr>
            <p:txBody>
              <a:bodyPr/>
              <a:lstStyle/>
              <a:p>
                <a:endParaRPr lang="en-US"/>
              </a:p>
            </p:txBody>
          </p:sp>
          <p:sp>
            <p:nvSpPr>
              <p:cNvPr id="25636" name="Line 95"/>
              <p:cNvSpPr>
                <a:spLocks noChangeShapeType="1"/>
              </p:cNvSpPr>
              <p:nvPr/>
            </p:nvSpPr>
            <p:spPr bwMode="auto">
              <a:xfrm flipV="1">
                <a:off x="2414" y="3569"/>
                <a:ext cx="184" cy="106"/>
              </a:xfrm>
              <a:prstGeom prst="line">
                <a:avLst/>
              </a:prstGeom>
              <a:noFill/>
              <a:ln w="38100">
                <a:solidFill>
                  <a:schemeClr val="bg1"/>
                </a:solidFill>
                <a:round/>
                <a:headEnd/>
                <a:tailEnd/>
              </a:ln>
            </p:spPr>
            <p:txBody>
              <a:bodyPr/>
              <a:lstStyle/>
              <a:p>
                <a:endParaRPr lang="en-US"/>
              </a:p>
            </p:txBody>
          </p:sp>
        </p:grpSp>
      </p:grpSp>
      <p:sp>
        <p:nvSpPr>
          <p:cNvPr id="24614" name="Freeform 96"/>
          <p:cNvSpPr>
            <a:spLocks/>
          </p:cNvSpPr>
          <p:nvPr/>
        </p:nvSpPr>
        <p:spPr bwMode="auto">
          <a:xfrm>
            <a:off x="4926013" y="2058988"/>
            <a:ext cx="346075" cy="173037"/>
          </a:xfrm>
          <a:custGeom>
            <a:avLst/>
            <a:gdLst>
              <a:gd name="T0" fmla="*/ 0 w 222"/>
              <a:gd name="T1" fmla="*/ 2147483647 h 113"/>
              <a:gd name="T2" fmla="*/ 2147483647 w 222"/>
              <a:gd name="T3" fmla="*/ 2147483647 h 113"/>
              <a:gd name="T4" fmla="*/ 2147483647 w 222"/>
              <a:gd name="T5" fmla="*/ 2147483647 h 113"/>
              <a:gd name="T6" fmla="*/ 2147483647 w 222"/>
              <a:gd name="T7" fmla="*/ 2147483647 h 113"/>
              <a:gd name="T8" fmla="*/ 2147483647 w 222"/>
              <a:gd name="T9" fmla="*/ 2147483647 h 113"/>
              <a:gd name="T10" fmla="*/ 2147483647 w 222"/>
              <a:gd name="T11" fmla="*/ 2147483647 h 113"/>
              <a:gd name="T12" fmla="*/ 2147483647 w 222"/>
              <a:gd name="T13" fmla="*/ 2147483647 h 113"/>
              <a:gd name="T14" fmla="*/ 0 60000 65536"/>
              <a:gd name="T15" fmla="*/ 0 60000 65536"/>
              <a:gd name="T16" fmla="*/ 0 60000 65536"/>
              <a:gd name="T17" fmla="*/ 0 60000 65536"/>
              <a:gd name="T18" fmla="*/ 0 60000 65536"/>
              <a:gd name="T19" fmla="*/ 0 60000 65536"/>
              <a:gd name="T20" fmla="*/ 0 60000 65536"/>
              <a:gd name="T21" fmla="*/ 0 w 222"/>
              <a:gd name="T22" fmla="*/ 0 h 113"/>
              <a:gd name="T23" fmla="*/ 222 w 222"/>
              <a:gd name="T24" fmla="*/ 113 h 1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13">
                <a:moveTo>
                  <a:pt x="0" y="2"/>
                </a:moveTo>
                <a:cubicBezTo>
                  <a:pt x="17" y="1"/>
                  <a:pt x="35" y="0"/>
                  <a:pt x="54" y="2"/>
                </a:cubicBezTo>
                <a:cubicBezTo>
                  <a:pt x="73" y="4"/>
                  <a:pt x="94" y="7"/>
                  <a:pt x="117" y="14"/>
                </a:cubicBezTo>
                <a:cubicBezTo>
                  <a:pt x="140" y="21"/>
                  <a:pt x="180" y="35"/>
                  <a:pt x="195" y="44"/>
                </a:cubicBezTo>
                <a:cubicBezTo>
                  <a:pt x="210" y="53"/>
                  <a:pt x="206" y="60"/>
                  <a:pt x="210" y="68"/>
                </a:cubicBezTo>
                <a:cubicBezTo>
                  <a:pt x="214" y="76"/>
                  <a:pt x="217" y="85"/>
                  <a:pt x="219" y="92"/>
                </a:cubicBezTo>
                <a:cubicBezTo>
                  <a:pt x="221" y="99"/>
                  <a:pt x="221" y="106"/>
                  <a:pt x="222" y="113"/>
                </a:cubicBezTo>
              </a:path>
            </a:pathLst>
          </a:custGeom>
          <a:noFill/>
          <a:ln w="9525">
            <a:solidFill>
              <a:schemeClr val="tx1"/>
            </a:solidFill>
            <a:round/>
            <a:headEnd/>
            <a:tailEnd/>
          </a:ln>
        </p:spPr>
        <p:txBody>
          <a:bodyPr/>
          <a:lstStyle/>
          <a:p>
            <a:endParaRPr lang="en-US"/>
          </a:p>
        </p:txBody>
      </p:sp>
      <p:sp>
        <p:nvSpPr>
          <p:cNvPr id="24615" name="Freeform 97"/>
          <p:cNvSpPr>
            <a:spLocks/>
          </p:cNvSpPr>
          <p:nvPr/>
        </p:nvSpPr>
        <p:spPr bwMode="auto">
          <a:xfrm>
            <a:off x="4926013" y="2085975"/>
            <a:ext cx="307975" cy="146050"/>
          </a:xfrm>
          <a:custGeom>
            <a:avLst/>
            <a:gdLst>
              <a:gd name="T0" fmla="*/ 0 w 198"/>
              <a:gd name="T1" fmla="*/ 2147483647 h 95"/>
              <a:gd name="T2" fmla="*/ 2147483647 w 198"/>
              <a:gd name="T3" fmla="*/ 2147483647 h 95"/>
              <a:gd name="T4" fmla="*/ 2147483647 w 198"/>
              <a:gd name="T5" fmla="*/ 2147483647 h 95"/>
              <a:gd name="T6" fmla="*/ 2147483647 w 198"/>
              <a:gd name="T7" fmla="*/ 2147483647 h 95"/>
              <a:gd name="T8" fmla="*/ 2147483647 w 198"/>
              <a:gd name="T9" fmla="*/ 2147483647 h 95"/>
              <a:gd name="T10" fmla="*/ 2147483647 w 198"/>
              <a:gd name="T11" fmla="*/ 2147483647 h 95"/>
              <a:gd name="T12" fmla="*/ 2147483647 w 198"/>
              <a:gd name="T13" fmla="*/ 2147483647 h 95"/>
              <a:gd name="T14" fmla="*/ 0 60000 65536"/>
              <a:gd name="T15" fmla="*/ 0 60000 65536"/>
              <a:gd name="T16" fmla="*/ 0 60000 65536"/>
              <a:gd name="T17" fmla="*/ 0 60000 65536"/>
              <a:gd name="T18" fmla="*/ 0 60000 65536"/>
              <a:gd name="T19" fmla="*/ 0 60000 65536"/>
              <a:gd name="T20" fmla="*/ 0 60000 65536"/>
              <a:gd name="T21" fmla="*/ 0 w 198"/>
              <a:gd name="T22" fmla="*/ 0 h 95"/>
              <a:gd name="T23" fmla="*/ 198 w 198"/>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 h="95">
                <a:moveTo>
                  <a:pt x="0" y="2"/>
                </a:moveTo>
                <a:cubicBezTo>
                  <a:pt x="13" y="1"/>
                  <a:pt x="27" y="0"/>
                  <a:pt x="42" y="2"/>
                </a:cubicBezTo>
                <a:cubicBezTo>
                  <a:pt x="57" y="4"/>
                  <a:pt x="73" y="10"/>
                  <a:pt x="90" y="14"/>
                </a:cubicBezTo>
                <a:cubicBezTo>
                  <a:pt x="107" y="18"/>
                  <a:pt x="130" y="24"/>
                  <a:pt x="144" y="29"/>
                </a:cubicBezTo>
                <a:cubicBezTo>
                  <a:pt x="158" y="34"/>
                  <a:pt x="169" y="37"/>
                  <a:pt x="177" y="44"/>
                </a:cubicBezTo>
                <a:cubicBezTo>
                  <a:pt x="185" y="51"/>
                  <a:pt x="189" y="60"/>
                  <a:pt x="192" y="68"/>
                </a:cubicBezTo>
                <a:cubicBezTo>
                  <a:pt x="195" y="76"/>
                  <a:pt x="196" y="85"/>
                  <a:pt x="198" y="95"/>
                </a:cubicBezTo>
              </a:path>
            </a:pathLst>
          </a:custGeom>
          <a:noFill/>
          <a:ln w="9525">
            <a:solidFill>
              <a:schemeClr val="tx1"/>
            </a:solidFill>
            <a:round/>
            <a:headEnd/>
            <a:tailEnd/>
          </a:ln>
        </p:spPr>
        <p:txBody>
          <a:bodyPr/>
          <a:lstStyle/>
          <a:p>
            <a:endParaRPr lang="en-US"/>
          </a:p>
        </p:txBody>
      </p:sp>
      <p:sp>
        <p:nvSpPr>
          <p:cNvPr id="24616" name="Freeform 98"/>
          <p:cNvSpPr>
            <a:spLocks/>
          </p:cNvSpPr>
          <p:nvPr/>
        </p:nvSpPr>
        <p:spPr bwMode="auto">
          <a:xfrm>
            <a:off x="4930775" y="2120900"/>
            <a:ext cx="266700" cy="106363"/>
          </a:xfrm>
          <a:custGeom>
            <a:avLst/>
            <a:gdLst>
              <a:gd name="T0" fmla="*/ 0 w 171"/>
              <a:gd name="T1" fmla="*/ 0 h 69"/>
              <a:gd name="T2" fmla="*/ 2147483647 w 171"/>
              <a:gd name="T3" fmla="*/ 2147483647 h 69"/>
              <a:gd name="T4" fmla="*/ 2147483647 w 171"/>
              <a:gd name="T5" fmla="*/ 2147483647 h 69"/>
              <a:gd name="T6" fmla="*/ 2147483647 w 171"/>
              <a:gd name="T7" fmla="*/ 2147483647 h 69"/>
              <a:gd name="T8" fmla="*/ 2147483647 w 171"/>
              <a:gd name="T9" fmla="*/ 2147483647 h 69"/>
              <a:gd name="T10" fmla="*/ 0 60000 65536"/>
              <a:gd name="T11" fmla="*/ 0 60000 65536"/>
              <a:gd name="T12" fmla="*/ 0 60000 65536"/>
              <a:gd name="T13" fmla="*/ 0 60000 65536"/>
              <a:gd name="T14" fmla="*/ 0 60000 65536"/>
              <a:gd name="T15" fmla="*/ 0 w 171"/>
              <a:gd name="T16" fmla="*/ 0 h 69"/>
              <a:gd name="T17" fmla="*/ 171 w 171"/>
              <a:gd name="T18" fmla="*/ 69 h 69"/>
            </a:gdLst>
            <a:ahLst/>
            <a:cxnLst>
              <a:cxn ang="T10">
                <a:pos x="T0" y="T1"/>
              </a:cxn>
              <a:cxn ang="T11">
                <a:pos x="T2" y="T3"/>
              </a:cxn>
              <a:cxn ang="T12">
                <a:pos x="T4" y="T5"/>
              </a:cxn>
              <a:cxn ang="T13">
                <a:pos x="T6" y="T7"/>
              </a:cxn>
              <a:cxn ang="T14">
                <a:pos x="T8" y="T9"/>
              </a:cxn>
            </a:cxnLst>
            <a:rect l="T15" t="T16" r="T17" b="T18"/>
            <a:pathLst>
              <a:path w="171" h="69">
                <a:moveTo>
                  <a:pt x="0" y="0"/>
                </a:moveTo>
                <a:cubicBezTo>
                  <a:pt x="17" y="1"/>
                  <a:pt x="35" y="2"/>
                  <a:pt x="57" y="6"/>
                </a:cubicBezTo>
                <a:cubicBezTo>
                  <a:pt x="79" y="10"/>
                  <a:pt x="118" y="21"/>
                  <a:pt x="135" y="27"/>
                </a:cubicBezTo>
                <a:cubicBezTo>
                  <a:pt x="152" y="33"/>
                  <a:pt x="156" y="35"/>
                  <a:pt x="162" y="42"/>
                </a:cubicBezTo>
                <a:cubicBezTo>
                  <a:pt x="168" y="49"/>
                  <a:pt x="169" y="59"/>
                  <a:pt x="171" y="69"/>
                </a:cubicBezTo>
              </a:path>
            </a:pathLst>
          </a:custGeom>
          <a:noFill/>
          <a:ln w="9525">
            <a:solidFill>
              <a:schemeClr val="tx1"/>
            </a:solidFill>
            <a:round/>
            <a:headEnd/>
            <a:tailEnd/>
          </a:ln>
        </p:spPr>
        <p:txBody>
          <a:bodyPr/>
          <a:lstStyle/>
          <a:p>
            <a:endParaRPr lang="en-US"/>
          </a:p>
        </p:txBody>
      </p:sp>
      <p:sp>
        <p:nvSpPr>
          <p:cNvPr id="24617" name="Rectangle 99"/>
          <p:cNvSpPr>
            <a:spLocks noChangeArrowheads="1"/>
          </p:cNvSpPr>
          <p:nvPr/>
        </p:nvSpPr>
        <p:spPr bwMode="auto">
          <a:xfrm rot="351361">
            <a:off x="4310063" y="3516313"/>
            <a:ext cx="80962" cy="131762"/>
          </a:xfrm>
          <a:prstGeom prst="rect">
            <a:avLst/>
          </a:prstGeom>
          <a:solidFill>
            <a:srgbClr val="DDDDDD"/>
          </a:solidFill>
          <a:ln w="9525">
            <a:noFill/>
            <a:miter lim="800000"/>
            <a:headEnd/>
            <a:tailEnd/>
          </a:ln>
        </p:spPr>
        <p:txBody>
          <a:bodyPr wrap="none" anchor="ctr"/>
          <a:lstStyle/>
          <a:p>
            <a:endParaRPr lang="en-US"/>
          </a:p>
        </p:txBody>
      </p:sp>
      <p:sp>
        <p:nvSpPr>
          <p:cNvPr id="24618" name="Rectangle 100"/>
          <p:cNvSpPr>
            <a:spLocks noChangeArrowheads="1"/>
          </p:cNvSpPr>
          <p:nvPr/>
        </p:nvSpPr>
        <p:spPr bwMode="auto">
          <a:xfrm>
            <a:off x="5151438" y="3052763"/>
            <a:ext cx="68262" cy="900112"/>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619" name="Rectangle 101"/>
          <p:cNvSpPr>
            <a:spLocks noChangeArrowheads="1"/>
          </p:cNvSpPr>
          <p:nvPr/>
        </p:nvSpPr>
        <p:spPr bwMode="auto">
          <a:xfrm>
            <a:off x="4443413" y="5692775"/>
            <a:ext cx="76200" cy="266700"/>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620" name="Rectangle 102"/>
          <p:cNvSpPr>
            <a:spLocks noChangeArrowheads="1"/>
          </p:cNvSpPr>
          <p:nvPr/>
        </p:nvSpPr>
        <p:spPr bwMode="auto">
          <a:xfrm>
            <a:off x="4449763" y="5692775"/>
            <a:ext cx="908050" cy="85725"/>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621" name="Rectangle 103"/>
          <p:cNvSpPr>
            <a:spLocks noChangeArrowheads="1"/>
          </p:cNvSpPr>
          <p:nvPr/>
        </p:nvSpPr>
        <p:spPr bwMode="auto">
          <a:xfrm>
            <a:off x="4448175" y="5703888"/>
            <a:ext cx="66675" cy="115887"/>
          </a:xfrm>
          <a:prstGeom prst="rect">
            <a:avLst/>
          </a:prstGeom>
          <a:solidFill>
            <a:srgbClr val="DDDDDD"/>
          </a:solidFill>
          <a:ln w="9525">
            <a:noFill/>
            <a:miter lim="800000"/>
            <a:headEnd/>
            <a:tailEnd/>
          </a:ln>
        </p:spPr>
        <p:txBody>
          <a:bodyPr wrap="none" anchor="ctr"/>
          <a:lstStyle/>
          <a:p>
            <a:endParaRPr lang="en-US"/>
          </a:p>
        </p:txBody>
      </p:sp>
      <p:sp>
        <p:nvSpPr>
          <p:cNvPr id="24622" name="Rectangle 104"/>
          <p:cNvSpPr>
            <a:spLocks noChangeArrowheads="1"/>
          </p:cNvSpPr>
          <p:nvPr/>
        </p:nvSpPr>
        <p:spPr bwMode="auto">
          <a:xfrm>
            <a:off x="5267325" y="4065588"/>
            <a:ext cx="87313" cy="1627187"/>
          </a:xfrm>
          <a:prstGeom prst="rect">
            <a:avLst/>
          </a:prstGeom>
          <a:solidFill>
            <a:srgbClr val="DDDDDD"/>
          </a:solidFill>
          <a:ln w="9525">
            <a:solidFill>
              <a:schemeClr val="tx1"/>
            </a:solidFill>
            <a:miter lim="800000"/>
            <a:headEnd/>
            <a:tailEnd/>
          </a:ln>
        </p:spPr>
        <p:txBody>
          <a:bodyPr wrap="none" anchor="ctr"/>
          <a:lstStyle/>
          <a:p>
            <a:endParaRPr lang="en-US"/>
          </a:p>
        </p:txBody>
      </p:sp>
      <p:grpSp>
        <p:nvGrpSpPr>
          <p:cNvPr id="15" name="Group 105"/>
          <p:cNvGrpSpPr>
            <a:grpSpLocks/>
          </p:cNvGrpSpPr>
          <p:nvPr/>
        </p:nvGrpSpPr>
        <p:grpSpPr bwMode="auto">
          <a:xfrm>
            <a:off x="5267325" y="4065588"/>
            <a:ext cx="1649413" cy="257175"/>
            <a:chOff x="3378" y="2649"/>
            <a:chExt cx="1059" cy="168"/>
          </a:xfrm>
        </p:grpSpPr>
        <p:sp>
          <p:nvSpPr>
            <p:cNvPr id="25629" name="Rectangle 106"/>
            <p:cNvSpPr>
              <a:spLocks noChangeArrowheads="1"/>
            </p:cNvSpPr>
            <p:nvPr/>
          </p:nvSpPr>
          <p:spPr bwMode="auto">
            <a:xfrm>
              <a:off x="3378" y="2649"/>
              <a:ext cx="1059" cy="53"/>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30" name="Rectangle 107"/>
            <p:cNvSpPr>
              <a:spLocks noChangeArrowheads="1"/>
            </p:cNvSpPr>
            <p:nvPr/>
          </p:nvSpPr>
          <p:spPr bwMode="auto">
            <a:xfrm>
              <a:off x="4381" y="2649"/>
              <a:ext cx="56" cy="16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31" name="Rectangle 108"/>
            <p:cNvSpPr>
              <a:spLocks noChangeArrowheads="1"/>
            </p:cNvSpPr>
            <p:nvPr/>
          </p:nvSpPr>
          <p:spPr bwMode="auto">
            <a:xfrm>
              <a:off x="4351" y="2653"/>
              <a:ext cx="56" cy="44"/>
            </a:xfrm>
            <a:prstGeom prst="rect">
              <a:avLst/>
            </a:prstGeom>
            <a:solidFill>
              <a:srgbClr val="DDDDDD"/>
            </a:solidFill>
            <a:ln w="9525">
              <a:noFill/>
              <a:miter lim="800000"/>
              <a:headEnd/>
              <a:tailEnd/>
            </a:ln>
          </p:spPr>
          <p:txBody>
            <a:bodyPr wrap="none" anchor="ctr"/>
            <a:lstStyle/>
            <a:p>
              <a:endParaRPr lang="en-US"/>
            </a:p>
          </p:txBody>
        </p:sp>
      </p:grpSp>
      <p:grpSp>
        <p:nvGrpSpPr>
          <p:cNvPr id="16" name="Group 109"/>
          <p:cNvGrpSpPr>
            <a:grpSpLocks/>
          </p:cNvGrpSpPr>
          <p:nvPr/>
        </p:nvGrpSpPr>
        <p:grpSpPr bwMode="auto">
          <a:xfrm>
            <a:off x="1798638" y="3951288"/>
            <a:ext cx="6372225" cy="381000"/>
            <a:chOff x="1212" y="2574"/>
            <a:chExt cx="4029" cy="249"/>
          </a:xfrm>
        </p:grpSpPr>
        <p:grpSp>
          <p:nvGrpSpPr>
            <p:cNvPr id="17" name="Group 110"/>
            <p:cNvGrpSpPr>
              <a:grpSpLocks/>
            </p:cNvGrpSpPr>
            <p:nvPr/>
          </p:nvGrpSpPr>
          <p:grpSpPr bwMode="auto">
            <a:xfrm>
              <a:off x="1212" y="2574"/>
              <a:ext cx="4029" cy="159"/>
              <a:chOff x="1212" y="2574"/>
              <a:chExt cx="4029" cy="159"/>
            </a:xfrm>
          </p:grpSpPr>
          <p:sp>
            <p:nvSpPr>
              <p:cNvPr id="25626" name="Rectangle 111"/>
              <p:cNvSpPr>
                <a:spLocks noChangeArrowheads="1"/>
              </p:cNvSpPr>
              <p:nvPr/>
            </p:nvSpPr>
            <p:spPr bwMode="auto">
              <a:xfrm>
                <a:off x="1212" y="2574"/>
                <a:ext cx="4029" cy="62"/>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27" name="Rectangle 112"/>
              <p:cNvSpPr>
                <a:spLocks noChangeArrowheads="1"/>
              </p:cNvSpPr>
              <p:nvPr/>
            </p:nvSpPr>
            <p:spPr bwMode="auto">
              <a:xfrm>
                <a:off x="5184" y="2637"/>
                <a:ext cx="56" cy="96"/>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28" name="Rectangle 113"/>
              <p:cNvSpPr>
                <a:spLocks noChangeArrowheads="1"/>
              </p:cNvSpPr>
              <p:nvPr/>
            </p:nvSpPr>
            <p:spPr bwMode="auto">
              <a:xfrm>
                <a:off x="5190" y="2619"/>
                <a:ext cx="47" cy="62"/>
              </a:xfrm>
              <a:prstGeom prst="rect">
                <a:avLst/>
              </a:prstGeom>
              <a:solidFill>
                <a:srgbClr val="DDDDDD"/>
              </a:solidFill>
              <a:ln w="9525">
                <a:noFill/>
                <a:miter lim="800000"/>
                <a:headEnd/>
                <a:tailEnd/>
              </a:ln>
            </p:spPr>
            <p:txBody>
              <a:bodyPr wrap="none" anchor="ctr"/>
              <a:lstStyle/>
              <a:p>
                <a:endParaRPr lang="en-US"/>
              </a:p>
            </p:txBody>
          </p:sp>
        </p:grpSp>
        <p:sp>
          <p:nvSpPr>
            <p:cNvPr id="25624" name="Rectangle 114"/>
            <p:cNvSpPr>
              <a:spLocks noChangeArrowheads="1"/>
            </p:cNvSpPr>
            <p:nvPr/>
          </p:nvSpPr>
          <p:spPr bwMode="auto">
            <a:xfrm>
              <a:off x="4245" y="2637"/>
              <a:ext cx="56" cy="186"/>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625" name="Rectangle 115"/>
            <p:cNvSpPr>
              <a:spLocks noChangeArrowheads="1"/>
            </p:cNvSpPr>
            <p:nvPr/>
          </p:nvSpPr>
          <p:spPr bwMode="auto">
            <a:xfrm>
              <a:off x="4251" y="2616"/>
              <a:ext cx="44" cy="56"/>
            </a:xfrm>
            <a:prstGeom prst="rect">
              <a:avLst/>
            </a:prstGeom>
            <a:solidFill>
              <a:srgbClr val="DDDDDD"/>
            </a:solidFill>
            <a:ln w="9525">
              <a:noFill/>
              <a:miter lim="800000"/>
              <a:headEnd/>
              <a:tailEnd/>
            </a:ln>
          </p:spPr>
          <p:txBody>
            <a:bodyPr wrap="none" anchor="ctr"/>
            <a:lstStyle/>
            <a:p>
              <a:endParaRPr lang="en-US"/>
            </a:p>
          </p:txBody>
        </p:sp>
      </p:grpSp>
      <p:grpSp>
        <p:nvGrpSpPr>
          <p:cNvPr id="18" name="Group 116"/>
          <p:cNvGrpSpPr>
            <a:grpSpLocks/>
          </p:cNvGrpSpPr>
          <p:nvPr/>
        </p:nvGrpSpPr>
        <p:grpSpPr bwMode="auto">
          <a:xfrm>
            <a:off x="2449513" y="4176713"/>
            <a:ext cx="854075" cy="984250"/>
            <a:chOff x="1570" y="2722"/>
            <a:chExt cx="548" cy="642"/>
          </a:xfrm>
        </p:grpSpPr>
        <p:grpSp>
          <p:nvGrpSpPr>
            <p:cNvPr id="19" name="Group 117"/>
            <p:cNvGrpSpPr>
              <a:grpSpLocks/>
            </p:cNvGrpSpPr>
            <p:nvPr/>
          </p:nvGrpSpPr>
          <p:grpSpPr bwMode="auto">
            <a:xfrm>
              <a:off x="1570" y="2722"/>
              <a:ext cx="548" cy="642"/>
              <a:chOff x="1570" y="2722"/>
              <a:chExt cx="548" cy="642"/>
            </a:xfrm>
          </p:grpSpPr>
          <p:grpSp>
            <p:nvGrpSpPr>
              <p:cNvPr id="20" name="Group 118"/>
              <p:cNvGrpSpPr>
                <a:grpSpLocks/>
              </p:cNvGrpSpPr>
              <p:nvPr/>
            </p:nvGrpSpPr>
            <p:grpSpPr bwMode="auto">
              <a:xfrm>
                <a:off x="1642" y="2722"/>
                <a:ext cx="476" cy="642"/>
                <a:chOff x="1642" y="2722"/>
                <a:chExt cx="476" cy="642"/>
              </a:xfrm>
            </p:grpSpPr>
            <p:grpSp>
              <p:nvGrpSpPr>
                <p:cNvPr id="21" name="Group 119"/>
                <p:cNvGrpSpPr>
                  <a:grpSpLocks/>
                </p:cNvGrpSpPr>
                <p:nvPr/>
              </p:nvGrpSpPr>
              <p:grpSpPr bwMode="auto">
                <a:xfrm>
                  <a:off x="1642" y="2822"/>
                  <a:ext cx="476" cy="480"/>
                  <a:chOff x="1642" y="2822"/>
                  <a:chExt cx="476" cy="480"/>
                </a:xfrm>
              </p:grpSpPr>
              <p:pic>
                <p:nvPicPr>
                  <p:cNvPr id="25621" name="Picture 120"/>
                  <p:cNvPicPr>
                    <a:picLocks noChangeAspect="1" noChangeArrowheads="1"/>
                  </p:cNvPicPr>
                  <p:nvPr/>
                </p:nvPicPr>
                <p:blipFill>
                  <a:blip r:embed="rId4" cstate="print"/>
                  <a:srcRect/>
                  <a:stretch>
                    <a:fillRect/>
                  </a:stretch>
                </p:blipFill>
                <p:spPr bwMode="auto">
                  <a:xfrm>
                    <a:off x="1642" y="2822"/>
                    <a:ext cx="456" cy="480"/>
                  </a:xfrm>
                  <a:prstGeom prst="rect">
                    <a:avLst/>
                  </a:prstGeom>
                  <a:noFill/>
                  <a:ln w="9525">
                    <a:noFill/>
                    <a:miter lim="800000"/>
                    <a:headEnd/>
                    <a:tailEnd/>
                  </a:ln>
                </p:spPr>
              </p:pic>
              <p:sp>
                <p:nvSpPr>
                  <p:cNvPr id="25622" name="Line 121"/>
                  <p:cNvSpPr>
                    <a:spLocks noChangeShapeType="1"/>
                  </p:cNvSpPr>
                  <p:nvPr/>
                </p:nvSpPr>
                <p:spPr bwMode="auto">
                  <a:xfrm flipH="1">
                    <a:off x="1886" y="3076"/>
                    <a:ext cx="232" cy="0"/>
                  </a:xfrm>
                  <a:prstGeom prst="line">
                    <a:avLst/>
                  </a:prstGeom>
                  <a:noFill/>
                  <a:ln w="9525">
                    <a:solidFill>
                      <a:schemeClr val="bg1"/>
                    </a:solidFill>
                    <a:round/>
                    <a:headEnd/>
                    <a:tailEnd/>
                  </a:ln>
                </p:spPr>
                <p:txBody>
                  <a:bodyPr/>
                  <a:lstStyle/>
                  <a:p>
                    <a:endParaRPr lang="en-US"/>
                  </a:p>
                </p:txBody>
              </p:sp>
            </p:grpSp>
            <p:sp>
              <p:nvSpPr>
                <p:cNvPr id="25619" name="Rectangle 122"/>
                <p:cNvSpPr>
                  <a:spLocks noChangeArrowheads="1"/>
                </p:cNvSpPr>
                <p:nvPr/>
              </p:nvSpPr>
              <p:spPr bwMode="auto">
                <a:xfrm>
                  <a:off x="1970" y="3134"/>
                  <a:ext cx="116" cy="23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620" name="Rectangle 123"/>
                <p:cNvSpPr>
                  <a:spLocks noChangeArrowheads="1"/>
                </p:cNvSpPr>
                <p:nvPr/>
              </p:nvSpPr>
              <p:spPr bwMode="auto">
                <a:xfrm>
                  <a:off x="1972" y="2722"/>
                  <a:ext cx="116" cy="230"/>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615" name="Rectangle 124"/>
              <p:cNvSpPr>
                <a:spLocks noChangeArrowheads="1"/>
              </p:cNvSpPr>
              <p:nvPr/>
            </p:nvSpPr>
            <p:spPr bwMode="auto">
              <a:xfrm>
                <a:off x="1634" y="3126"/>
                <a:ext cx="154" cy="23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616" name="Rectangle 125"/>
              <p:cNvSpPr>
                <a:spLocks noChangeArrowheads="1"/>
              </p:cNvSpPr>
              <p:nvPr/>
            </p:nvSpPr>
            <p:spPr bwMode="auto">
              <a:xfrm>
                <a:off x="1772" y="2772"/>
                <a:ext cx="116" cy="13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617" name="Rectangle 126"/>
              <p:cNvSpPr>
                <a:spLocks noChangeArrowheads="1"/>
              </p:cNvSpPr>
              <p:nvPr/>
            </p:nvSpPr>
            <p:spPr bwMode="auto">
              <a:xfrm>
                <a:off x="1570" y="2928"/>
                <a:ext cx="116" cy="230"/>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612" name="Line 127"/>
            <p:cNvSpPr>
              <a:spLocks noChangeShapeType="1"/>
            </p:cNvSpPr>
            <p:nvPr/>
          </p:nvSpPr>
          <p:spPr bwMode="auto">
            <a:xfrm>
              <a:off x="1980" y="2972"/>
              <a:ext cx="118" cy="0"/>
            </a:xfrm>
            <a:prstGeom prst="line">
              <a:avLst/>
            </a:prstGeom>
            <a:noFill/>
            <a:ln w="38100">
              <a:solidFill>
                <a:schemeClr val="bg1"/>
              </a:solidFill>
              <a:round/>
              <a:headEnd/>
              <a:tailEnd/>
            </a:ln>
          </p:spPr>
          <p:txBody>
            <a:bodyPr/>
            <a:lstStyle/>
            <a:p>
              <a:endParaRPr lang="en-US"/>
            </a:p>
          </p:txBody>
        </p:sp>
        <p:sp>
          <p:nvSpPr>
            <p:cNvPr id="25613" name="Line 128"/>
            <p:cNvSpPr>
              <a:spLocks noChangeShapeType="1"/>
            </p:cNvSpPr>
            <p:nvPr/>
          </p:nvSpPr>
          <p:spPr bwMode="auto">
            <a:xfrm>
              <a:off x="1974" y="3106"/>
              <a:ext cx="118" cy="0"/>
            </a:xfrm>
            <a:prstGeom prst="line">
              <a:avLst/>
            </a:prstGeom>
            <a:noFill/>
            <a:ln w="57150">
              <a:solidFill>
                <a:schemeClr val="bg1"/>
              </a:solidFill>
              <a:round/>
              <a:headEnd/>
              <a:tailEnd/>
            </a:ln>
          </p:spPr>
          <p:txBody>
            <a:bodyPr/>
            <a:lstStyle/>
            <a:p>
              <a:endParaRPr lang="en-US"/>
            </a:p>
          </p:txBody>
        </p:sp>
      </p:grpSp>
      <p:sp>
        <p:nvSpPr>
          <p:cNvPr id="24626" name="Oval 129"/>
          <p:cNvSpPr>
            <a:spLocks noChangeArrowheads="1"/>
          </p:cNvSpPr>
          <p:nvPr/>
        </p:nvSpPr>
        <p:spPr bwMode="auto">
          <a:xfrm flipH="1">
            <a:off x="3478213" y="4549775"/>
            <a:ext cx="53975" cy="53975"/>
          </a:xfrm>
          <a:prstGeom prst="ellipse">
            <a:avLst/>
          </a:prstGeom>
          <a:solidFill>
            <a:schemeClr val="bg1"/>
          </a:solidFill>
          <a:ln w="9525">
            <a:solidFill>
              <a:schemeClr val="tx1"/>
            </a:solidFill>
            <a:round/>
            <a:headEnd/>
            <a:tailEnd/>
          </a:ln>
        </p:spPr>
        <p:txBody>
          <a:bodyPr wrap="none" anchor="ctr"/>
          <a:lstStyle/>
          <a:p>
            <a:endParaRPr lang="en-US"/>
          </a:p>
        </p:txBody>
      </p:sp>
      <p:grpSp>
        <p:nvGrpSpPr>
          <p:cNvPr id="22" name="Group 130"/>
          <p:cNvGrpSpPr>
            <a:grpSpLocks/>
          </p:cNvGrpSpPr>
          <p:nvPr/>
        </p:nvGrpSpPr>
        <p:grpSpPr bwMode="auto">
          <a:xfrm>
            <a:off x="3265488" y="4635500"/>
            <a:ext cx="174625" cy="66675"/>
            <a:chOff x="2094" y="3021"/>
            <a:chExt cx="112" cy="44"/>
          </a:xfrm>
        </p:grpSpPr>
        <p:sp>
          <p:nvSpPr>
            <p:cNvPr id="25608" name="Line 131"/>
            <p:cNvSpPr>
              <a:spLocks noChangeShapeType="1"/>
            </p:cNvSpPr>
            <p:nvPr/>
          </p:nvSpPr>
          <p:spPr bwMode="auto">
            <a:xfrm flipH="1">
              <a:off x="2094" y="3065"/>
              <a:ext cx="91" cy="0"/>
            </a:xfrm>
            <a:prstGeom prst="line">
              <a:avLst/>
            </a:prstGeom>
            <a:noFill/>
            <a:ln w="9525">
              <a:solidFill>
                <a:schemeClr val="tx1"/>
              </a:solidFill>
              <a:prstDash val="sysDot"/>
              <a:round/>
              <a:headEnd/>
              <a:tailEnd/>
            </a:ln>
          </p:spPr>
          <p:txBody>
            <a:bodyPr/>
            <a:lstStyle/>
            <a:p>
              <a:endParaRPr lang="en-US"/>
            </a:p>
          </p:txBody>
        </p:sp>
        <p:sp>
          <p:nvSpPr>
            <p:cNvPr id="25609" name="Line 132"/>
            <p:cNvSpPr>
              <a:spLocks noChangeShapeType="1"/>
            </p:cNvSpPr>
            <p:nvPr/>
          </p:nvSpPr>
          <p:spPr bwMode="auto">
            <a:xfrm flipH="1">
              <a:off x="2098" y="3021"/>
              <a:ext cx="85" cy="2"/>
            </a:xfrm>
            <a:prstGeom prst="line">
              <a:avLst/>
            </a:prstGeom>
            <a:noFill/>
            <a:ln w="9525">
              <a:solidFill>
                <a:schemeClr val="tx1"/>
              </a:solidFill>
              <a:prstDash val="sysDot"/>
              <a:round/>
              <a:headEnd/>
              <a:tailEnd/>
            </a:ln>
          </p:spPr>
          <p:txBody>
            <a:bodyPr/>
            <a:lstStyle/>
            <a:p>
              <a:endParaRPr lang="en-US"/>
            </a:p>
          </p:txBody>
        </p:sp>
        <p:sp>
          <p:nvSpPr>
            <p:cNvPr id="25610" name="Oval 133"/>
            <p:cNvSpPr>
              <a:spLocks noChangeArrowheads="1"/>
            </p:cNvSpPr>
            <p:nvPr/>
          </p:nvSpPr>
          <p:spPr bwMode="auto">
            <a:xfrm flipH="1">
              <a:off x="2171" y="3025"/>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3" name="Group 134"/>
          <p:cNvGrpSpPr>
            <a:grpSpLocks/>
          </p:cNvGrpSpPr>
          <p:nvPr/>
        </p:nvGrpSpPr>
        <p:grpSpPr bwMode="auto">
          <a:xfrm>
            <a:off x="3200400" y="4610100"/>
            <a:ext cx="312738" cy="184150"/>
            <a:chOff x="2052" y="3004"/>
            <a:chExt cx="201" cy="121"/>
          </a:xfrm>
        </p:grpSpPr>
        <p:sp>
          <p:nvSpPr>
            <p:cNvPr id="25605" name="Line 135"/>
            <p:cNvSpPr>
              <a:spLocks noChangeShapeType="1"/>
            </p:cNvSpPr>
            <p:nvPr/>
          </p:nvSpPr>
          <p:spPr bwMode="auto">
            <a:xfrm flipH="1">
              <a:off x="2052" y="3004"/>
              <a:ext cx="201" cy="0"/>
            </a:xfrm>
            <a:prstGeom prst="line">
              <a:avLst/>
            </a:prstGeom>
            <a:noFill/>
            <a:ln w="9525">
              <a:solidFill>
                <a:schemeClr val="tx1"/>
              </a:solidFill>
              <a:prstDash val="sysDot"/>
              <a:round/>
              <a:headEnd/>
              <a:tailEnd/>
            </a:ln>
          </p:spPr>
          <p:txBody>
            <a:bodyPr/>
            <a:lstStyle/>
            <a:p>
              <a:endParaRPr lang="en-US"/>
            </a:p>
          </p:txBody>
        </p:sp>
        <p:sp>
          <p:nvSpPr>
            <p:cNvPr id="25606" name="Line 136"/>
            <p:cNvSpPr>
              <a:spLocks noChangeShapeType="1"/>
            </p:cNvSpPr>
            <p:nvPr/>
          </p:nvSpPr>
          <p:spPr bwMode="auto">
            <a:xfrm flipH="1">
              <a:off x="2100" y="3078"/>
              <a:ext cx="7" cy="4"/>
            </a:xfrm>
            <a:prstGeom prst="line">
              <a:avLst/>
            </a:prstGeom>
            <a:noFill/>
            <a:ln w="9525">
              <a:solidFill>
                <a:schemeClr val="tx1"/>
              </a:solidFill>
              <a:prstDash val="sysDot"/>
              <a:round/>
              <a:headEnd/>
              <a:tailEnd/>
            </a:ln>
          </p:spPr>
          <p:txBody>
            <a:bodyPr/>
            <a:lstStyle/>
            <a:p>
              <a:endParaRPr lang="en-US"/>
            </a:p>
          </p:txBody>
        </p:sp>
        <p:sp>
          <p:nvSpPr>
            <p:cNvPr id="25607" name="Oval 137"/>
            <p:cNvSpPr>
              <a:spLocks noChangeArrowheads="1"/>
            </p:cNvSpPr>
            <p:nvPr/>
          </p:nvSpPr>
          <p:spPr bwMode="auto">
            <a:xfrm flipH="1">
              <a:off x="2099" y="3090"/>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4" name="Group 138"/>
          <p:cNvGrpSpPr>
            <a:grpSpLocks/>
          </p:cNvGrpSpPr>
          <p:nvPr/>
        </p:nvGrpSpPr>
        <p:grpSpPr bwMode="auto">
          <a:xfrm>
            <a:off x="3270250" y="4338638"/>
            <a:ext cx="355600" cy="73025"/>
            <a:chOff x="2097" y="2827"/>
            <a:chExt cx="228" cy="48"/>
          </a:xfrm>
        </p:grpSpPr>
        <p:sp>
          <p:nvSpPr>
            <p:cNvPr id="25602" name="Line 139"/>
            <p:cNvSpPr>
              <a:spLocks noChangeShapeType="1"/>
            </p:cNvSpPr>
            <p:nvPr/>
          </p:nvSpPr>
          <p:spPr bwMode="auto">
            <a:xfrm rot="10800000" flipH="1">
              <a:off x="2118" y="2827"/>
              <a:ext cx="201" cy="0"/>
            </a:xfrm>
            <a:prstGeom prst="line">
              <a:avLst/>
            </a:prstGeom>
            <a:noFill/>
            <a:ln w="9525">
              <a:solidFill>
                <a:schemeClr val="tx1"/>
              </a:solidFill>
              <a:prstDash val="sysDot"/>
              <a:round/>
              <a:headEnd/>
              <a:tailEnd/>
            </a:ln>
          </p:spPr>
          <p:txBody>
            <a:bodyPr/>
            <a:lstStyle/>
            <a:p>
              <a:endParaRPr lang="en-US"/>
            </a:p>
          </p:txBody>
        </p:sp>
        <p:sp>
          <p:nvSpPr>
            <p:cNvPr id="25603" name="Line 140"/>
            <p:cNvSpPr>
              <a:spLocks noChangeShapeType="1"/>
            </p:cNvSpPr>
            <p:nvPr/>
          </p:nvSpPr>
          <p:spPr bwMode="auto">
            <a:xfrm rot="10800000" flipH="1">
              <a:off x="2124" y="2875"/>
              <a:ext cx="201" cy="0"/>
            </a:xfrm>
            <a:prstGeom prst="line">
              <a:avLst/>
            </a:prstGeom>
            <a:noFill/>
            <a:ln w="9525">
              <a:solidFill>
                <a:schemeClr val="tx1"/>
              </a:solidFill>
              <a:prstDash val="sysDot"/>
              <a:round/>
              <a:headEnd/>
              <a:tailEnd/>
            </a:ln>
          </p:spPr>
          <p:txBody>
            <a:bodyPr/>
            <a:lstStyle/>
            <a:p>
              <a:endParaRPr lang="en-US"/>
            </a:p>
          </p:txBody>
        </p:sp>
        <p:sp>
          <p:nvSpPr>
            <p:cNvPr id="25604" name="Oval 141"/>
            <p:cNvSpPr>
              <a:spLocks noChangeArrowheads="1"/>
            </p:cNvSpPr>
            <p:nvPr/>
          </p:nvSpPr>
          <p:spPr bwMode="auto">
            <a:xfrm rot="10800000" flipH="1">
              <a:off x="2097" y="2833"/>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5" name="Group 142"/>
          <p:cNvGrpSpPr>
            <a:grpSpLocks/>
          </p:cNvGrpSpPr>
          <p:nvPr/>
        </p:nvGrpSpPr>
        <p:grpSpPr bwMode="auto">
          <a:xfrm>
            <a:off x="3376613" y="4441825"/>
            <a:ext cx="355600" cy="74613"/>
            <a:chOff x="2165" y="2895"/>
            <a:chExt cx="228" cy="48"/>
          </a:xfrm>
        </p:grpSpPr>
        <p:sp>
          <p:nvSpPr>
            <p:cNvPr id="25599" name="Line 143"/>
            <p:cNvSpPr>
              <a:spLocks noChangeShapeType="1"/>
            </p:cNvSpPr>
            <p:nvPr/>
          </p:nvSpPr>
          <p:spPr bwMode="auto">
            <a:xfrm rot="10800000" flipH="1">
              <a:off x="2186" y="2895"/>
              <a:ext cx="201" cy="0"/>
            </a:xfrm>
            <a:prstGeom prst="line">
              <a:avLst/>
            </a:prstGeom>
            <a:noFill/>
            <a:ln w="9525">
              <a:solidFill>
                <a:schemeClr val="tx1"/>
              </a:solidFill>
              <a:prstDash val="sysDot"/>
              <a:round/>
              <a:headEnd/>
              <a:tailEnd/>
            </a:ln>
          </p:spPr>
          <p:txBody>
            <a:bodyPr/>
            <a:lstStyle/>
            <a:p>
              <a:endParaRPr lang="en-US"/>
            </a:p>
          </p:txBody>
        </p:sp>
        <p:sp>
          <p:nvSpPr>
            <p:cNvPr id="25600" name="Line 144"/>
            <p:cNvSpPr>
              <a:spLocks noChangeShapeType="1"/>
            </p:cNvSpPr>
            <p:nvPr/>
          </p:nvSpPr>
          <p:spPr bwMode="auto">
            <a:xfrm rot="10800000" flipH="1">
              <a:off x="2192" y="2943"/>
              <a:ext cx="201" cy="0"/>
            </a:xfrm>
            <a:prstGeom prst="line">
              <a:avLst/>
            </a:prstGeom>
            <a:noFill/>
            <a:ln w="9525">
              <a:solidFill>
                <a:schemeClr val="tx1"/>
              </a:solidFill>
              <a:prstDash val="sysDot"/>
              <a:round/>
              <a:headEnd/>
              <a:tailEnd/>
            </a:ln>
          </p:spPr>
          <p:txBody>
            <a:bodyPr/>
            <a:lstStyle/>
            <a:p>
              <a:endParaRPr lang="en-US"/>
            </a:p>
          </p:txBody>
        </p:sp>
        <p:sp>
          <p:nvSpPr>
            <p:cNvPr id="25601" name="Oval 145"/>
            <p:cNvSpPr>
              <a:spLocks noChangeArrowheads="1"/>
            </p:cNvSpPr>
            <p:nvPr/>
          </p:nvSpPr>
          <p:spPr bwMode="auto">
            <a:xfrm rot="10800000" flipH="1">
              <a:off x="2165" y="2901"/>
              <a:ext cx="35" cy="35"/>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24631" name="Rectangle 146"/>
          <p:cNvSpPr>
            <a:spLocks noChangeArrowheads="1"/>
          </p:cNvSpPr>
          <p:nvPr/>
        </p:nvSpPr>
        <p:spPr bwMode="auto">
          <a:xfrm>
            <a:off x="4951413" y="4640263"/>
            <a:ext cx="180975" cy="352425"/>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4632" name="Rectangle 147"/>
          <p:cNvSpPr>
            <a:spLocks noChangeArrowheads="1"/>
          </p:cNvSpPr>
          <p:nvPr/>
        </p:nvSpPr>
        <p:spPr bwMode="auto">
          <a:xfrm>
            <a:off x="4951413" y="4064000"/>
            <a:ext cx="180975" cy="28733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4633" name="Rectangle 148"/>
          <p:cNvSpPr>
            <a:spLocks noChangeArrowheads="1"/>
          </p:cNvSpPr>
          <p:nvPr/>
        </p:nvSpPr>
        <p:spPr bwMode="auto">
          <a:xfrm>
            <a:off x="4452938" y="4600575"/>
            <a:ext cx="209550" cy="250825"/>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4634" name="Rectangle 149"/>
          <p:cNvSpPr>
            <a:spLocks noChangeArrowheads="1"/>
          </p:cNvSpPr>
          <p:nvPr/>
        </p:nvSpPr>
        <p:spPr bwMode="auto">
          <a:xfrm>
            <a:off x="4643438" y="4084638"/>
            <a:ext cx="180975" cy="200025"/>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4635" name="Line 150"/>
          <p:cNvSpPr>
            <a:spLocks noChangeShapeType="1"/>
          </p:cNvSpPr>
          <p:nvPr/>
        </p:nvSpPr>
        <p:spPr bwMode="auto">
          <a:xfrm>
            <a:off x="4967288" y="4391025"/>
            <a:ext cx="184150" cy="0"/>
          </a:xfrm>
          <a:prstGeom prst="line">
            <a:avLst/>
          </a:prstGeom>
          <a:noFill/>
          <a:ln w="38100">
            <a:solidFill>
              <a:schemeClr val="bg1"/>
            </a:solidFill>
            <a:round/>
            <a:headEnd/>
            <a:tailEnd/>
          </a:ln>
        </p:spPr>
        <p:txBody>
          <a:bodyPr/>
          <a:lstStyle/>
          <a:p>
            <a:endParaRPr lang="en-US"/>
          </a:p>
        </p:txBody>
      </p:sp>
      <p:sp>
        <p:nvSpPr>
          <p:cNvPr id="24636" name="Line 151"/>
          <p:cNvSpPr>
            <a:spLocks noChangeShapeType="1"/>
          </p:cNvSpPr>
          <p:nvPr/>
        </p:nvSpPr>
        <p:spPr bwMode="auto">
          <a:xfrm>
            <a:off x="4957763" y="4597400"/>
            <a:ext cx="184150" cy="0"/>
          </a:xfrm>
          <a:prstGeom prst="line">
            <a:avLst/>
          </a:prstGeom>
          <a:noFill/>
          <a:ln w="57150">
            <a:solidFill>
              <a:schemeClr val="bg1"/>
            </a:solidFill>
            <a:round/>
            <a:headEnd/>
            <a:tailEnd/>
          </a:ln>
        </p:spPr>
        <p:txBody>
          <a:bodyPr/>
          <a:lstStyle/>
          <a:p>
            <a:endParaRPr lang="en-US"/>
          </a:p>
        </p:txBody>
      </p:sp>
      <p:sp>
        <p:nvSpPr>
          <p:cNvPr id="24637" name="Text Box 152"/>
          <p:cNvSpPr txBox="1">
            <a:spLocks noChangeArrowheads="1"/>
          </p:cNvSpPr>
          <p:nvPr/>
        </p:nvSpPr>
        <p:spPr bwMode="auto">
          <a:xfrm>
            <a:off x="4649788" y="4899025"/>
            <a:ext cx="431800" cy="276225"/>
          </a:xfrm>
          <a:prstGeom prst="rect">
            <a:avLst/>
          </a:prstGeom>
          <a:solidFill>
            <a:srgbClr val="F3F4C8"/>
          </a:solidFill>
          <a:ln w="9525">
            <a:noFill/>
            <a:miter lim="800000"/>
            <a:headEnd/>
            <a:tailEnd/>
          </a:ln>
        </p:spPr>
        <p:txBody>
          <a:bodyPr>
            <a:spAutoFit/>
          </a:bodyPr>
          <a:lstStyle/>
          <a:p>
            <a:pPr eaLnBrk="1" hangingPunct="1"/>
            <a:r>
              <a:rPr lang="en-US" sz="600"/>
              <a:t>1NXA</a:t>
            </a:r>
          </a:p>
          <a:p>
            <a:pPr eaLnBrk="1" hangingPunct="1"/>
            <a:r>
              <a:rPr lang="en-US" sz="600"/>
              <a:t>UAT B</a:t>
            </a:r>
          </a:p>
        </p:txBody>
      </p:sp>
      <p:sp>
        <p:nvSpPr>
          <p:cNvPr id="24638" name="Text Box 153"/>
          <p:cNvSpPr txBox="1">
            <a:spLocks noChangeArrowheads="1"/>
          </p:cNvSpPr>
          <p:nvPr/>
        </p:nvSpPr>
        <p:spPr bwMode="auto">
          <a:xfrm>
            <a:off x="7507288" y="4230688"/>
            <a:ext cx="460375" cy="184150"/>
          </a:xfrm>
          <a:prstGeom prst="rect">
            <a:avLst/>
          </a:prstGeom>
          <a:solidFill>
            <a:srgbClr val="F3F4C8"/>
          </a:solidFill>
          <a:ln w="9525">
            <a:noFill/>
            <a:miter lim="800000"/>
            <a:headEnd/>
            <a:tailEnd/>
          </a:ln>
        </p:spPr>
        <p:txBody>
          <a:bodyPr>
            <a:spAutoFit/>
          </a:bodyPr>
          <a:lstStyle/>
          <a:p>
            <a:pPr eaLnBrk="1" hangingPunct="1"/>
            <a:r>
              <a:rPr lang="en-US" sz="600"/>
              <a:t>ANXRA</a:t>
            </a:r>
          </a:p>
        </p:txBody>
      </p:sp>
      <p:grpSp>
        <p:nvGrpSpPr>
          <p:cNvPr id="26" name="Group 154"/>
          <p:cNvGrpSpPr>
            <a:grpSpLocks/>
          </p:cNvGrpSpPr>
          <p:nvPr/>
        </p:nvGrpSpPr>
        <p:grpSpPr bwMode="auto">
          <a:xfrm rot="-6218518">
            <a:off x="2801938" y="2735263"/>
            <a:ext cx="93662" cy="119062"/>
            <a:chOff x="3630" y="1480"/>
            <a:chExt cx="72" cy="96"/>
          </a:xfrm>
        </p:grpSpPr>
        <p:sp>
          <p:nvSpPr>
            <p:cNvPr id="25597" name="Rectangle 155"/>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98" name="Oval 156"/>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7" name="Group 157"/>
          <p:cNvGrpSpPr>
            <a:grpSpLocks/>
          </p:cNvGrpSpPr>
          <p:nvPr/>
        </p:nvGrpSpPr>
        <p:grpSpPr bwMode="auto">
          <a:xfrm rot="-6218518">
            <a:off x="2514600" y="2441575"/>
            <a:ext cx="93663" cy="119063"/>
            <a:chOff x="3630" y="1480"/>
            <a:chExt cx="72" cy="96"/>
          </a:xfrm>
        </p:grpSpPr>
        <p:sp>
          <p:nvSpPr>
            <p:cNvPr id="25595" name="Rectangle 158"/>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96" name="Oval 159"/>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8" name="Group 160"/>
          <p:cNvGrpSpPr>
            <a:grpSpLocks/>
          </p:cNvGrpSpPr>
          <p:nvPr/>
        </p:nvGrpSpPr>
        <p:grpSpPr bwMode="auto">
          <a:xfrm rot="-5589714">
            <a:off x="2128044" y="2058194"/>
            <a:ext cx="93663" cy="117475"/>
            <a:chOff x="3630" y="1480"/>
            <a:chExt cx="72" cy="96"/>
          </a:xfrm>
        </p:grpSpPr>
        <p:sp>
          <p:nvSpPr>
            <p:cNvPr id="25593" name="Rectangle 161"/>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94" name="Oval 162"/>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9" name="Group 163"/>
          <p:cNvGrpSpPr>
            <a:grpSpLocks/>
          </p:cNvGrpSpPr>
          <p:nvPr/>
        </p:nvGrpSpPr>
        <p:grpSpPr bwMode="auto">
          <a:xfrm>
            <a:off x="944563" y="314325"/>
            <a:ext cx="1524000" cy="1920875"/>
            <a:chOff x="604" y="200"/>
            <a:chExt cx="978" cy="1254"/>
          </a:xfrm>
        </p:grpSpPr>
        <p:grpSp>
          <p:nvGrpSpPr>
            <p:cNvPr id="30" name="Group 164"/>
            <p:cNvGrpSpPr>
              <a:grpSpLocks/>
            </p:cNvGrpSpPr>
            <p:nvPr/>
          </p:nvGrpSpPr>
          <p:grpSpPr bwMode="auto">
            <a:xfrm>
              <a:off x="604" y="706"/>
              <a:ext cx="978" cy="748"/>
              <a:chOff x="578" y="372"/>
              <a:chExt cx="978" cy="748"/>
            </a:xfrm>
          </p:grpSpPr>
          <p:sp>
            <p:nvSpPr>
              <p:cNvPr id="25552" name="Rectangle 165"/>
              <p:cNvSpPr>
                <a:spLocks noChangeArrowheads="1"/>
              </p:cNvSpPr>
              <p:nvPr/>
            </p:nvSpPr>
            <p:spPr bwMode="auto">
              <a:xfrm rot="-999677">
                <a:off x="1034" y="592"/>
                <a:ext cx="56" cy="296"/>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31" name="Group 166"/>
              <p:cNvGrpSpPr>
                <a:grpSpLocks/>
              </p:cNvGrpSpPr>
              <p:nvPr/>
            </p:nvGrpSpPr>
            <p:grpSpPr bwMode="auto">
              <a:xfrm>
                <a:off x="1026" y="652"/>
                <a:ext cx="73" cy="179"/>
                <a:chOff x="910" y="686"/>
                <a:chExt cx="73" cy="179"/>
              </a:xfrm>
            </p:grpSpPr>
            <p:sp>
              <p:nvSpPr>
                <p:cNvPr id="25589" name="Line 167"/>
                <p:cNvSpPr>
                  <a:spLocks noChangeShapeType="1"/>
                </p:cNvSpPr>
                <p:nvPr/>
              </p:nvSpPr>
              <p:spPr bwMode="auto">
                <a:xfrm>
                  <a:off x="934" y="690"/>
                  <a:ext cx="46" cy="156"/>
                </a:xfrm>
                <a:prstGeom prst="line">
                  <a:avLst/>
                </a:prstGeom>
                <a:noFill/>
                <a:ln w="3175">
                  <a:solidFill>
                    <a:schemeClr val="tx1"/>
                  </a:solidFill>
                  <a:round/>
                  <a:headEnd/>
                  <a:tailEnd/>
                </a:ln>
              </p:spPr>
              <p:txBody>
                <a:bodyPr/>
                <a:lstStyle/>
                <a:p>
                  <a:endParaRPr lang="en-US"/>
                </a:p>
              </p:txBody>
            </p:sp>
            <p:sp>
              <p:nvSpPr>
                <p:cNvPr id="25590" name="Line 168"/>
                <p:cNvSpPr>
                  <a:spLocks noChangeShapeType="1"/>
                </p:cNvSpPr>
                <p:nvPr/>
              </p:nvSpPr>
              <p:spPr bwMode="auto">
                <a:xfrm>
                  <a:off x="910" y="698"/>
                  <a:ext cx="48" cy="156"/>
                </a:xfrm>
                <a:prstGeom prst="line">
                  <a:avLst/>
                </a:prstGeom>
                <a:noFill/>
                <a:ln w="3175">
                  <a:solidFill>
                    <a:schemeClr val="tx1"/>
                  </a:solidFill>
                  <a:round/>
                  <a:headEnd/>
                  <a:tailEnd/>
                </a:ln>
              </p:spPr>
              <p:txBody>
                <a:bodyPr/>
                <a:lstStyle/>
                <a:p>
                  <a:endParaRPr lang="en-US"/>
                </a:p>
              </p:txBody>
            </p:sp>
            <p:sp>
              <p:nvSpPr>
                <p:cNvPr id="25591" name="Oval 169"/>
                <p:cNvSpPr>
                  <a:spLocks noChangeArrowheads="1"/>
                </p:cNvSpPr>
                <p:nvPr/>
              </p:nvSpPr>
              <p:spPr bwMode="auto">
                <a:xfrm>
                  <a:off x="910" y="686"/>
                  <a:ext cx="27" cy="27"/>
                </a:xfrm>
                <a:prstGeom prst="ellipse">
                  <a:avLst/>
                </a:prstGeom>
                <a:solidFill>
                  <a:schemeClr val="bg1"/>
                </a:solidFill>
                <a:ln w="3175">
                  <a:solidFill>
                    <a:schemeClr val="tx1"/>
                  </a:solidFill>
                  <a:round/>
                  <a:headEnd/>
                  <a:tailEnd/>
                </a:ln>
              </p:spPr>
              <p:txBody>
                <a:bodyPr wrap="none" anchor="ctr"/>
                <a:lstStyle/>
                <a:p>
                  <a:endParaRPr lang="en-US"/>
                </a:p>
              </p:txBody>
            </p:sp>
            <p:sp>
              <p:nvSpPr>
                <p:cNvPr id="25592" name="Oval 170"/>
                <p:cNvSpPr>
                  <a:spLocks noChangeArrowheads="1"/>
                </p:cNvSpPr>
                <p:nvPr/>
              </p:nvSpPr>
              <p:spPr bwMode="auto">
                <a:xfrm>
                  <a:off x="956" y="838"/>
                  <a:ext cx="27" cy="27"/>
                </a:xfrm>
                <a:prstGeom prst="ellipse">
                  <a:avLst/>
                </a:prstGeom>
                <a:solidFill>
                  <a:schemeClr val="bg1"/>
                </a:solidFill>
                <a:ln w="3175">
                  <a:solidFill>
                    <a:schemeClr val="tx1"/>
                  </a:solidFill>
                  <a:round/>
                  <a:headEnd/>
                  <a:tailEnd/>
                </a:ln>
              </p:spPr>
              <p:txBody>
                <a:bodyPr wrap="none" anchor="ctr"/>
                <a:lstStyle/>
                <a:p>
                  <a:endParaRPr lang="en-US"/>
                </a:p>
              </p:txBody>
            </p:sp>
          </p:grpSp>
          <p:sp>
            <p:nvSpPr>
              <p:cNvPr id="25554" name="Rectangle 171"/>
              <p:cNvSpPr>
                <a:spLocks noChangeArrowheads="1"/>
              </p:cNvSpPr>
              <p:nvPr/>
            </p:nvSpPr>
            <p:spPr bwMode="auto">
              <a:xfrm rot="-999677">
                <a:off x="1154" y="552"/>
                <a:ext cx="56" cy="296"/>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929" name="Group 172"/>
              <p:cNvGrpSpPr>
                <a:grpSpLocks/>
              </p:cNvGrpSpPr>
              <p:nvPr/>
            </p:nvGrpSpPr>
            <p:grpSpPr bwMode="auto">
              <a:xfrm>
                <a:off x="1146" y="614"/>
                <a:ext cx="73" cy="179"/>
                <a:chOff x="910" y="686"/>
                <a:chExt cx="73" cy="179"/>
              </a:xfrm>
            </p:grpSpPr>
            <p:sp>
              <p:nvSpPr>
                <p:cNvPr id="25585" name="Line 173"/>
                <p:cNvSpPr>
                  <a:spLocks noChangeShapeType="1"/>
                </p:cNvSpPr>
                <p:nvPr/>
              </p:nvSpPr>
              <p:spPr bwMode="auto">
                <a:xfrm>
                  <a:off x="934" y="690"/>
                  <a:ext cx="46" cy="156"/>
                </a:xfrm>
                <a:prstGeom prst="line">
                  <a:avLst/>
                </a:prstGeom>
                <a:noFill/>
                <a:ln w="3175">
                  <a:solidFill>
                    <a:schemeClr val="tx1"/>
                  </a:solidFill>
                  <a:round/>
                  <a:headEnd/>
                  <a:tailEnd/>
                </a:ln>
              </p:spPr>
              <p:txBody>
                <a:bodyPr/>
                <a:lstStyle/>
                <a:p>
                  <a:endParaRPr lang="en-US"/>
                </a:p>
              </p:txBody>
            </p:sp>
            <p:sp>
              <p:nvSpPr>
                <p:cNvPr id="25586" name="Line 174"/>
                <p:cNvSpPr>
                  <a:spLocks noChangeShapeType="1"/>
                </p:cNvSpPr>
                <p:nvPr/>
              </p:nvSpPr>
              <p:spPr bwMode="auto">
                <a:xfrm>
                  <a:off x="910" y="698"/>
                  <a:ext cx="48" cy="156"/>
                </a:xfrm>
                <a:prstGeom prst="line">
                  <a:avLst/>
                </a:prstGeom>
                <a:noFill/>
                <a:ln w="3175">
                  <a:solidFill>
                    <a:schemeClr val="tx1"/>
                  </a:solidFill>
                  <a:round/>
                  <a:headEnd/>
                  <a:tailEnd/>
                </a:ln>
              </p:spPr>
              <p:txBody>
                <a:bodyPr/>
                <a:lstStyle/>
                <a:p>
                  <a:endParaRPr lang="en-US"/>
                </a:p>
              </p:txBody>
            </p:sp>
            <p:sp>
              <p:nvSpPr>
                <p:cNvPr id="25587" name="Oval 175"/>
                <p:cNvSpPr>
                  <a:spLocks noChangeArrowheads="1"/>
                </p:cNvSpPr>
                <p:nvPr/>
              </p:nvSpPr>
              <p:spPr bwMode="auto">
                <a:xfrm>
                  <a:off x="910" y="686"/>
                  <a:ext cx="27" cy="27"/>
                </a:xfrm>
                <a:prstGeom prst="ellipse">
                  <a:avLst/>
                </a:prstGeom>
                <a:solidFill>
                  <a:schemeClr val="bg1"/>
                </a:solidFill>
                <a:ln w="3175">
                  <a:solidFill>
                    <a:schemeClr val="tx1"/>
                  </a:solidFill>
                  <a:round/>
                  <a:headEnd/>
                  <a:tailEnd/>
                </a:ln>
              </p:spPr>
              <p:txBody>
                <a:bodyPr wrap="none" anchor="ctr"/>
                <a:lstStyle/>
                <a:p>
                  <a:endParaRPr lang="en-US"/>
                </a:p>
              </p:txBody>
            </p:sp>
            <p:sp>
              <p:nvSpPr>
                <p:cNvPr id="25588" name="Oval 176"/>
                <p:cNvSpPr>
                  <a:spLocks noChangeArrowheads="1"/>
                </p:cNvSpPr>
                <p:nvPr/>
              </p:nvSpPr>
              <p:spPr bwMode="auto">
                <a:xfrm>
                  <a:off x="956" y="838"/>
                  <a:ext cx="27" cy="27"/>
                </a:xfrm>
                <a:prstGeom prst="ellipse">
                  <a:avLst/>
                </a:prstGeom>
                <a:solidFill>
                  <a:schemeClr val="bg1"/>
                </a:solidFill>
                <a:ln w="3175">
                  <a:solidFill>
                    <a:schemeClr val="tx1"/>
                  </a:solidFill>
                  <a:round/>
                  <a:headEnd/>
                  <a:tailEnd/>
                </a:ln>
              </p:spPr>
              <p:txBody>
                <a:bodyPr wrap="none" anchor="ctr"/>
                <a:lstStyle/>
                <a:p>
                  <a:endParaRPr lang="en-US"/>
                </a:p>
              </p:txBody>
            </p:sp>
          </p:grpSp>
          <p:sp>
            <p:nvSpPr>
              <p:cNvPr id="25556" name="Rectangle 177"/>
              <p:cNvSpPr>
                <a:spLocks noChangeArrowheads="1"/>
              </p:cNvSpPr>
              <p:nvPr/>
            </p:nvSpPr>
            <p:spPr bwMode="auto">
              <a:xfrm rot="-999677">
                <a:off x="918" y="624"/>
                <a:ext cx="56" cy="296"/>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930" name="Group 178"/>
              <p:cNvGrpSpPr>
                <a:grpSpLocks/>
              </p:cNvGrpSpPr>
              <p:nvPr/>
            </p:nvGrpSpPr>
            <p:grpSpPr bwMode="auto">
              <a:xfrm>
                <a:off x="910" y="686"/>
                <a:ext cx="73" cy="179"/>
                <a:chOff x="910" y="686"/>
                <a:chExt cx="73" cy="179"/>
              </a:xfrm>
            </p:grpSpPr>
            <p:sp>
              <p:nvSpPr>
                <p:cNvPr id="25581" name="Line 179"/>
                <p:cNvSpPr>
                  <a:spLocks noChangeShapeType="1"/>
                </p:cNvSpPr>
                <p:nvPr/>
              </p:nvSpPr>
              <p:spPr bwMode="auto">
                <a:xfrm>
                  <a:off x="934" y="690"/>
                  <a:ext cx="46" cy="156"/>
                </a:xfrm>
                <a:prstGeom prst="line">
                  <a:avLst/>
                </a:prstGeom>
                <a:noFill/>
                <a:ln w="3175">
                  <a:solidFill>
                    <a:schemeClr val="tx1"/>
                  </a:solidFill>
                  <a:round/>
                  <a:headEnd/>
                  <a:tailEnd/>
                </a:ln>
              </p:spPr>
              <p:txBody>
                <a:bodyPr/>
                <a:lstStyle/>
                <a:p>
                  <a:endParaRPr lang="en-US"/>
                </a:p>
              </p:txBody>
            </p:sp>
            <p:sp>
              <p:nvSpPr>
                <p:cNvPr id="25582" name="Line 180"/>
                <p:cNvSpPr>
                  <a:spLocks noChangeShapeType="1"/>
                </p:cNvSpPr>
                <p:nvPr/>
              </p:nvSpPr>
              <p:spPr bwMode="auto">
                <a:xfrm>
                  <a:off x="910" y="698"/>
                  <a:ext cx="48" cy="156"/>
                </a:xfrm>
                <a:prstGeom prst="line">
                  <a:avLst/>
                </a:prstGeom>
                <a:noFill/>
                <a:ln w="3175">
                  <a:solidFill>
                    <a:schemeClr val="tx1"/>
                  </a:solidFill>
                  <a:round/>
                  <a:headEnd/>
                  <a:tailEnd/>
                </a:ln>
              </p:spPr>
              <p:txBody>
                <a:bodyPr/>
                <a:lstStyle/>
                <a:p>
                  <a:endParaRPr lang="en-US"/>
                </a:p>
              </p:txBody>
            </p:sp>
            <p:sp>
              <p:nvSpPr>
                <p:cNvPr id="25583" name="Oval 181"/>
                <p:cNvSpPr>
                  <a:spLocks noChangeArrowheads="1"/>
                </p:cNvSpPr>
                <p:nvPr/>
              </p:nvSpPr>
              <p:spPr bwMode="auto">
                <a:xfrm>
                  <a:off x="910" y="686"/>
                  <a:ext cx="27" cy="27"/>
                </a:xfrm>
                <a:prstGeom prst="ellipse">
                  <a:avLst/>
                </a:prstGeom>
                <a:solidFill>
                  <a:schemeClr val="bg1"/>
                </a:solidFill>
                <a:ln w="3175">
                  <a:solidFill>
                    <a:schemeClr val="tx1"/>
                  </a:solidFill>
                  <a:round/>
                  <a:headEnd/>
                  <a:tailEnd/>
                </a:ln>
              </p:spPr>
              <p:txBody>
                <a:bodyPr wrap="none" anchor="ctr"/>
                <a:lstStyle/>
                <a:p>
                  <a:endParaRPr lang="en-US"/>
                </a:p>
              </p:txBody>
            </p:sp>
            <p:sp>
              <p:nvSpPr>
                <p:cNvPr id="25584" name="Oval 182"/>
                <p:cNvSpPr>
                  <a:spLocks noChangeArrowheads="1"/>
                </p:cNvSpPr>
                <p:nvPr/>
              </p:nvSpPr>
              <p:spPr bwMode="auto">
                <a:xfrm>
                  <a:off x="956" y="838"/>
                  <a:ext cx="27" cy="27"/>
                </a:xfrm>
                <a:prstGeom prst="ellipse">
                  <a:avLst/>
                </a:prstGeom>
                <a:solidFill>
                  <a:schemeClr val="bg1"/>
                </a:solidFill>
                <a:ln w="3175">
                  <a:solidFill>
                    <a:schemeClr val="tx1"/>
                  </a:solidFill>
                  <a:round/>
                  <a:headEnd/>
                  <a:tailEnd/>
                </a:ln>
              </p:spPr>
              <p:txBody>
                <a:bodyPr wrap="none" anchor="ctr"/>
                <a:lstStyle/>
                <a:p>
                  <a:endParaRPr lang="en-US"/>
                </a:p>
              </p:txBody>
            </p:sp>
          </p:grpSp>
          <p:grpSp>
            <p:nvGrpSpPr>
              <p:cNvPr id="24931" name="Group 183"/>
              <p:cNvGrpSpPr>
                <a:grpSpLocks/>
              </p:cNvGrpSpPr>
              <p:nvPr/>
            </p:nvGrpSpPr>
            <p:grpSpPr bwMode="auto">
              <a:xfrm>
                <a:off x="578" y="372"/>
                <a:ext cx="978" cy="748"/>
                <a:chOff x="578" y="364"/>
                <a:chExt cx="966" cy="756"/>
              </a:xfrm>
            </p:grpSpPr>
            <p:sp>
              <p:nvSpPr>
                <p:cNvPr id="25559" name="Rectangle 184"/>
                <p:cNvSpPr>
                  <a:spLocks noChangeArrowheads="1"/>
                </p:cNvSpPr>
                <p:nvPr/>
              </p:nvSpPr>
              <p:spPr bwMode="auto">
                <a:xfrm rot="-1004822">
                  <a:off x="578" y="550"/>
                  <a:ext cx="306" cy="57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60" name="Rectangle 185"/>
                <p:cNvSpPr>
                  <a:spLocks noChangeArrowheads="1"/>
                </p:cNvSpPr>
                <p:nvPr/>
              </p:nvSpPr>
              <p:spPr bwMode="auto">
                <a:xfrm rot="-1004822">
                  <a:off x="1238" y="364"/>
                  <a:ext cx="306" cy="57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61" name="Rectangle 186"/>
                <p:cNvSpPr>
                  <a:spLocks noChangeArrowheads="1"/>
                </p:cNvSpPr>
                <p:nvPr/>
              </p:nvSpPr>
              <p:spPr bwMode="auto">
                <a:xfrm rot="-1004822">
                  <a:off x="647" y="656"/>
                  <a:ext cx="176" cy="371"/>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62" name="Rectangle 187"/>
                <p:cNvSpPr>
                  <a:spLocks noChangeArrowheads="1"/>
                </p:cNvSpPr>
                <p:nvPr/>
              </p:nvSpPr>
              <p:spPr bwMode="auto">
                <a:xfrm rot="-1004822">
                  <a:off x="1301" y="458"/>
                  <a:ext cx="176" cy="371"/>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932" name="Group 188"/>
                <p:cNvGrpSpPr>
                  <a:grpSpLocks/>
                </p:cNvGrpSpPr>
                <p:nvPr/>
              </p:nvGrpSpPr>
              <p:grpSpPr bwMode="auto">
                <a:xfrm>
                  <a:off x="683" y="612"/>
                  <a:ext cx="747" cy="254"/>
                  <a:chOff x="669" y="612"/>
                  <a:chExt cx="785" cy="258"/>
                </a:xfrm>
              </p:grpSpPr>
              <p:sp>
                <p:nvSpPr>
                  <p:cNvPr id="25572" name="Rectangle 189"/>
                  <p:cNvSpPr>
                    <a:spLocks noChangeArrowheads="1"/>
                  </p:cNvSpPr>
                  <p:nvPr/>
                </p:nvSpPr>
                <p:spPr bwMode="auto">
                  <a:xfrm rot="-888120">
                    <a:off x="669" y="709"/>
                    <a:ext cx="785" cy="62"/>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933" name="Group 190"/>
                  <p:cNvGrpSpPr>
                    <a:grpSpLocks/>
                  </p:cNvGrpSpPr>
                  <p:nvPr/>
                </p:nvGrpSpPr>
                <p:grpSpPr bwMode="auto">
                  <a:xfrm>
                    <a:off x="676" y="800"/>
                    <a:ext cx="66" cy="70"/>
                    <a:chOff x="676" y="800"/>
                    <a:chExt cx="66" cy="70"/>
                  </a:xfrm>
                </p:grpSpPr>
                <p:sp>
                  <p:nvSpPr>
                    <p:cNvPr id="25578" name="Line 191"/>
                    <p:cNvSpPr>
                      <a:spLocks noChangeShapeType="1"/>
                    </p:cNvSpPr>
                    <p:nvPr/>
                  </p:nvSpPr>
                  <p:spPr bwMode="auto">
                    <a:xfrm>
                      <a:off x="728" y="800"/>
                      <a:ext cx="14" cy="60"/>
                    </a:xfrm>
                    <a:prstGeom prst="line">
                      <a:avLst/>
                    </a:prstGeom>
                    <a:noFill/>
                    <a:ln w="9525">
                      <a:solidFill>
                        <a:schemeClr val="tx1"/>
                      </a:solidFill>
                      <a:round/>
                      <a:headEnd/>
                      <a:tailEnd/>
                    </a:ln>
                  </p:spPr>
                  <p:txBody>
                    <a:bodyPr/>
                    <a:lstStyle/>
                    <a:p>
                      <a:endParaRPr lang="en-US"/>
                    </a:p>
                  </p:txBody>
                </p:sp>
                <p:sp>
                  <p:nvSpPr>
                    <p:cNvPr id="25579" name="Line 192"/>
                    <p:cNvSpPr>
                      <a:spLocks noChangeShapeType="1"/>
                    </p:cNvSpPr>
                    <p:nvPr/>
                  </p:nvSpPr>
                  <p:spPr bwMode="auto">
                    <a:xfrm>
                      <a:off x="676" y="812"/>
                      <a:ext cx="64" cy="44"/>
                    </a:xfrm>
                    <a:prstGeom prst="line">
                      <a:avLst/>
                    </a:prstGeom>
                    <a:noFill/>
                    <a:ln w="9525">
                      <a:solidFill>
                        <a:schemeClr val="tx1"/>
                      </a:solidFill>
                      <a:round/>
                      <a:headEnd/>
                      <a:tailEnd/>
                    </a:ln>
                  </p:spPr>
                  <p:txBody>
                    <a:bodyPr/>
                    <a:lstStyle/>
                    <a:p>
                      <a:endParaRPr lang="en-US"/>
                    </a:p>
                  </p:txBody>
                </p:sp>
                <p:sp>
                  <p:nvSpPr>
                    <p:cNvPr id="25580" name="Line 193"/>
                    <p:cNvSpPr>
                      <a:spLocks noChangeShapeType="1"/>
                    </p:cNvSpPr>
                    <p:nvPr/>
                  </p:nvSpPr>
                  <p:spPr bwMode="auto">
                    <a:xfrm flipH="1">
                      <a:off x="688" y="802"/>
                      <a:ext cx="36" cy="68"/>
                    </a:xfrm>
                    <a:prstGeom prst="line">
                      <a:avLst/>
                    </a:prstGeom>
                    <a:noFill/>
                    <a:ln w="9525">
                      <a:solidFill>
                        <a:schemeClr val="tx1"/>
                      </a:solidFill>
                      <a:round/>
                      <a:headEnd/>
                      <a:tailEnd/>
                    </a:ln>
                  </p:spPr>
                  <p:txBody>
                    <a:bodyPr/>
                    <a:lstStyle/>
                    <a:p>
                      <a:endParaRPr lang="en-US"/>
                    </a:p>
                  </p:txBody>
                </p:sp>
              </p:grpSp>
              <p:grpSp>
                <p:nvGrpSpPr>
                  <p:cNvPr id="24934" name="Group 194"/>
                  <p:cNvGrpSpPr>
                    <a:grpSpLocks/>
                  </p:cNvGrpSpPr>
                  <p:nvPr/>
                </p:nvGrpSpPr>
                <p:grpSpPr bwMode="auto">
                  <a:xfrm rot="10598013">
                    <a:off x="1378" y="612"/>
                    <a:ext cx="66" cy="70"/>
                    <a:chOff x="1154" y="844"/>
                    <a:chExt cx="66" cy="70"/>
                  </a:xfrm>
                </p:grpSpPr>
                <p:sp>
                  <p:nvSpPr>
                    <p:cNvPr id="25575" name="Line 195"/>
                    <p:cNvSpPr>
                      <a:spLocks noChangeShapeType="1"/>
                    </p:cNvSpPr>
                    <p:nvPr/>
                  </p:nvSpPr>
                  <p:spPr bwMode="auto">
                    <a:xfrm>
                      <a:off x="1206" y="844"/>
                      <a:ext cx="14" cy="60"/>
                    </a:xfrm>
                    <a:prstGeom prst="line">
                      <a:avLst/>
                    </a:prstGeom>
                    <a:noFill/>
                    <a:ln w="9525">
                      <a:solidFill>
                        <a:schemeClr val="tx1"/>
                      </a:solidFill>
                      <a:round/>
                      <a:headEnd/>
                      <a:tailEnd/>
                    </a:ln>
                  </p:spPr>
                  <p:txBody>
                    <a:bodyPr/>
                    <a:lstStyle/>
                    <a:p>
                      <a:endParaRPr lang="en-US"/>
                    </a:p>
                  </p:txBody>
                </p:sp>
                <p:sp>
                  <p:nvSpPr>
                    <p:cNvPr id="25576" name="Line 196"/>
                    <p:cNvSpPr>
                      <a:spLocks noChangeShapeType="1"/>
                    </p:cNvSpPr>
                    <p:nvPr/>
                  </p:nvSpPr>
                  <p:spPr bwMode="auto">
                    <a:xfrm>
                      <a:off x="1154" y="856"/>
                      <a:ext cx="64" cy="44"/>
                    </a:xfrm>
                    <a:prstGeom prst="line">
                      <a:avLst/>
                    </a:prstGeom>
                    <a:noFill/>
                    <a:ln w="9525">
                      <a:solidFill>
                        <a:schemeClr val="tx1"/>
                      </a:solidFill>
                      <a:round/>
                      <a:headEnd/>
                      <a:tailEnd/>
                    </a:ln>
                  </p:spPr>
                  <p:txBody>
                    <a:bodyPr/>
                    <a:lstStyle/>
                    <a:p>
                      <a:endParaRPr lang="en-US"/>
                    </a:p>
                  </p:txBody>
                </p:sp>
                <p:sp>
                  <p:nvSpPr>
                    <p:cNvPr id="25577" name="Line 197"/>
                    <p:cNvSpPr>
                      <a:spLocks noChangeShapeType="1"/>
                    </p:cNvSpPr>
                    <p:nvPr/>
                  </p:nvSpPr>
                  <p:spPr bwMode="auto">
                    <a:xfrm flipH="1">
                      <a:off x="1166" y="846"/>
                      <a:ext cx="36" cy="68"/>
                    </a:xfrm>
                    <a:prstGeom prst="line">
                      <a:avLst/>
                    </a:prstGeom>
                    <a:noFill/>
                    <a:ln w="9525">
                      <a:solidFill>
                        <a:schemeClr val="tx1"/>
                      </a:solidFill>
                      <a:round/>
                      <a:headEnd/>
                      <a:tailEnd/>
                    </a:ln>
                  </p:spPr>
                  <p:txBody>
                    <a:bodyPr/>
                    <a:lstStyle/>
                    <a:p>
                      <a:endParaRPr lang="en-US"/>
                    </a:p>
                  </p:txBody>
                </p:sp>
              </p:grpSp>
            </p:grpSp>
            <p:sp>
              <p:nvSpPr>
                <p:cNvPr id="25564" name="Line 198"/>
                <p:cNvSpPr>
                  <a:spLocks noChangeShapeType="1"/>
                </p:cNvSpPr>
                <p:nvPr/>
              </p:nvSpPr>
              <p:spPr bwMode="auto">
                <a:xfrm>
                  <a:off x="702" y="870"/>
                  <a:ext cx="4" cy="176"/>
                </a:xfrm>
                <a:prstGeom prst="line">
                  <a:avLst/>
                </a:prstGeom>
                <a:noFill/>
                <a:ln w="9525">
                  <a:solidFill>
                    <a:schemeClr val="tx1"/>
                  </a:solidFill>
                  <a:round/>
                  <a:headEnd/>
                  <a:tailEnd/>
                </a:ln>
              </p:spPr>
              <p:txBody>
                <a:bodyPr/>
                <a:lstStyle/>
                <a:p>
                  <a:endParaRPr lang="en-US"/>
                </a:p>
              </p:txBody>
            </p:sp>
            <p:sp>
              <p:nvSpPr>
                <p:cNvPr id="25565" name="Line 199"/>
                <p:cNvSpPr>
                  <a:spLocks noChangeShapeType="1"/>
                </p:cNvSpPr>
                <p:nvPr/>
              </p:nvSpPr>
              <p:spPr bwMode="auto">
                <a:xfrm>
                  <a:off x="752" y="852"/>
                  <a:ext cx="118" cy="142"/>
                </a:xfrm>
                <a:prstGeom prst="line">
                  <a:avLst/>
                </a:prstGeom>
                <a:noFill/>
                <a:ln w="9525">
                  <a:solidFill>
                    <a:schemeClr val="tx1"/>
                  </a:solidFill>
                  <a:round/>
                  <a:headEnd/>
                  <a:tailEnd/>
                </a:ln>
              </p:spPr>
              <p:txBody>
                <a:bodyPr/>
                <a:lstStyle/>
                <a:p>
                  <a:endParaRPr lang="en-US"/>
                </a:p>
              </p:txBody>
            </p:sp>
            <p:sp>
              <p:nvSpPr>
                <p:cNvPr id="25566" name="Line 200"/>
                <p:cNvSpPr>
                  <a:spLocks noChangeShapeType="1"/>
                </p:cNvSpPr>
                <p:nvPr/>
              </p:nvSpPr>
              <p:spPr bwMode="auto">
                <a:xfrm>
                  <a:off x="598" y="690"/>
                  <a:ext cx="92" cy="112"/>
                </a:xfrm>
                <a:prstGeom prst="line">
                  <a:avLst/>
                </a:prstGeom>
                <a:noFill/>
                <a:ln w="9525">
                  <a:solidFill>
                    <a:schemeClr val="tx1"/>
                  </a:solidFill>
                  <a:round/>
                  <a:headEnd/>
                  <a:tailEnd/>
                </a:ln>
              </p:spPr>
              <p:txBody>
                <a:bodyPr/>
                <a:lstStyle/>
                <a:p>
                  <a:endParaRPr lang="en-US"/>
                </a:p>
              </p:txBody>
            </p:sp>
            <p:sp>
              <p:nvSpPr>
                <p:cNvPr id="25567" name="Line 201"/>
                <p:cNvSpPr>
                  <a:spLocks noChangeShapeType="1"/>
                </p:cNvSpPr>
                <p:nvPr/>
              </p:nvSpPr>
              <p:spPr bwMode="auto">
                <a:xfrm flipH="1">
                  <a:off x="734" y="638"/>
                  <a:ext cx="32" cy="152"/>
                </a:xfrm>
                <a:prstGeom prst="line">
                  <a:avLst/>
                </a:prstGeom>
                <a:noFill/>
                <a:ln w="9525">
                  <a:solidFill>
                    <a:schemeClr val="tx1"/>
                  </a:solidFill>
                  <a:round/>
                  <a:headEnd/>
                  <a:tailEnd/>
                </a:ln>
              </p:spPr>
              <p:txBody>
                <a:bodyPr/>
                <a:lstStyle/>
                <a:p>
                  <a:endParaRPr lang="en-US"/>
                </a:p>
              </p:txBody>
            </p:sp>
            <p:sp>
              <p:nvSpPr>
                <p:cNvPr id="25568" name="Line 202"/>
                <p:cNvSpPr>
                  <a:spLocks noChangeShapeType="1"/>
                </p:cNvSpPr>
                <p:nvPr/>
              </p:nvSpPr>
              <p:spPr bwMode="auto">
                <a:xfrm flipH="1">
                  <a:off x="1360" y="686"/>
                  <a:ext cx="14" cy="162"/>
                </a:xfrm>
                <a:prstGeom prst="line">
                  <a:avLst/>
                </a:prstGeom>
                <a:noFill/>
                <a:ln w="9525">
                  <a:solidFill>
                    <a:schemeClr val="tx1"/>
                  </a:solidFill>
                  <a:round/>
                  <a:headEnd/>
                  <a:tailEnd/>
                </a:ln>
              </p:spPr>
              <p:txBody>
                <a:bodyPr/>
                <a:lstStyle/>
                <a:p>
                  <a:endParaRPr lang="en-US"/>
                </a:p>
              </p:txBody>
            </p:sp>
            <p:sp>
              <p:nvSpPr>
                <p:cNvPr id="25569" name="Line 203"/>
                <p:cNvSpPr>
                  <a:spLocks noChangeShapeType="1"/>
                </p:cNvSpPr>
                <p:nvPr/>
              </p:nvSpPr>
              <p:spPr bwMode="auto">
                <a:xfrm>
                  <a:off x="1426" y="672"/>
                  <a:ext cx="98" cy="122"/>
                </a:xfrm>
                <a:prstGeom prst="line">
                  <a:avLst/>
                </a:prstGeom>
                <a:noFill/>
                <a:ln w="9525">
                  <a:solidFill>
                    <a:schemeClr val="tx1"/>
                  </a:solidFill>
                  <a:round/>
                  <a:headEnd/>
                  <a:tailEnd/>
                </a:ln>
              </p:spPr>
              <p:txBody>
                <a:bodyPr/>
                <a:lstStyle/>
                <a:p>
                  <a:endParaRPr lang="en-US"/>
                </a:p>
              </p:txBody>
            </p:sp>
            <p:sp>
              <p:nvSpPr>
                <p:cNvPr id="25570" name="Line 204"/>
                <p:cNvSpPr>
                  <a:spLocks noChangeShapeType="1"/>
                </p:cNvSpPr>
                <p:nvPr/>
              </p:nvSpPr>
              <p:spPr bwMode="auto">
                <a:xfrm flipH="1">
                  <a:off x="1408" y="442"/>
                  <a:ext cx="8" cy="170"/>
                </a:xfrm>
                <a:prstGeom prst="line">
                  <a:avLst/>
                </a:prstGeom>
                <a:noFill/>
                <a:ln w="9525">
                  <a:solidFill>
                    <a:schemeClr val="tx1"/>
                  </a:solidFill>
                  <a:round/>
                  <a:headEnd/>
                  <a:tailEnd/>
                </a:ln>
              </p:spPr>
              <p:txBody>
                <a:bodyPr/>
                <a:lstStyle/>
                <a:p>
                  <a:endParaRPr lang="en-US"/>
                </a:p>
              </p:txBody>
            </p:sp>
            <p:sp>
              <p:nvSpPr>
                <p:cNvPr id="25571" name="Line 205"/>
                <p:cNvSpPr>
                  <a:spLocks noChangeShapeType="1"/>
                </p:cNvSpPr>
                <p:nvPr/>
              </p:nvSpPr>
              <p:spPr bwMode="auto">
                <a:xfrm>
                  <a:off x="1252" y="490"/>
                  <a:ext cx="108" cy="134"/>
                </a:xfrm>
                <a:prstGeom prst="line">
                  <a:avLst/>
                </a:prstGeom>
                <a:noFill/>
                <a:ln w="9525">
                  <a:solidFill>
                    <a:schemeClr val="tx1"/>
                  </a:solidFill>
                  <a:round/>
                  <a:headEnd/>
                  <a:tailEnd/>
                </a:ln>
              </p:spPr>
              <p:txBody>
                <a:bodyPr/>
                <a:lstStyle/>
                <a:p>
                  <a:endParaRPr lang="en-US"/>
                </a:p>
              </p:txBody>
            </p:sp>
          </p:grpSp>
        </p:grpSp>
        <p:grpSp>
          <p:nvGrpSpPr>
            <p:cNvPr id="24935" name="Group 206"/>
            <p:cNvGrpSpPr>
              <a:grpSpLocks/>
            </p:cNvGrpSpPr>
            <p:nvPr/>
          </p:nvGrpSpPr>
          <p:grpSpPr bwMode="auto">
            <a:xfrm>
              <a:off x="854" y="792"/>
              <a:ext cx="56" cy="56"/>
              <a:chOff x="828" y="458"/>
              <a:chExt cx="56" cy="56"/>
            </a:xfrm>
          </p:grpSpPr>
          <p:sp>
            <p:nvSpPr>
              <p:cNvPr id="25550" name="Rectangle 207"/>
              <p:cNvSpPr>
                <a:spLocks noChangeArrowheads="1"/>
              </p:cNvSpPr>
              <p:nvPr/>
            </p:nvSpPr>
            <p:spPr bwMode="auto">
              <a:xfrm rot="-964899">
                <a:off x="828" y="458"/>
                <a:ext cx="56" cy="5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51" name="Oval 208"/>
              <p:cNvSpPr>
                <a:spLocks noChangeArrowheads="1"/>
              </p:cNvSpPr>
              <p:nvPr/>
            </p:nvSpPr>
            <p:spPr bwMode="auto">
              <a:xfrm>
                <a:off x="838" y="472"/>
                <a:ext cx="34" cy="30"/>
              </a:xfrm>
              <a:prstGeom prst="ellipse">
                <a:avLst/>
              </a:prstGeom>
              <a:solidFill>
                <a:schemeClr val="bg1"/>
              </a:solidFill>
              <a:ln w="3175">
                <a:solidFill>
                  <a:schemeClr val="tx1"/>
                </a:solidFill>
                <a:round/>
                <a:headEnd/>
                <a:tailEnd/>
              </a:ln>
            </p:spPr>
            <p:txBody>
              <a:bodyPr wrap="none" anchor="ctr"/>
              <a:lstStyle/>
              <a:p>
                <a:endParaRPr lang="en-US"/>
              </a:p>
            </p:txBody>
          </p:sp>
        </p:grpSp>
        <p:grpSp>
          <p:nvGrpSpPr>
            <p:cNvPr id="24936" name="Group 209"/>
            <p:cNvGrpSpPr>
              <a:grpSpLocks/>
            </p:cNvGrpSpPr>
            <p:nvPr/>
          </p:nvGrpSpPr>
          <p:grpSpPr bwMode="auto">
            <a:xfrm>
              <a:off x="970" y="758"/>
              <a:ext cx="56" cy="56"/>
              <a:chOff x="828" y="458"/>
              <a:chExt cx="56" cy="56"/>
            </a:xfrm>
          </p:grpSpPr>
          <p:sp>
            <p:nvSpPr>
              <p:cNvPr id="25548" name="Rectangle 210"/>
              <p:cNvSpPr>
                <a:spLocks noChangeArrowheads="1"/>
              </p:cNvSpPr>
              <p:nvPr/>
            </p:nvSpPr>
            <p:spPr bwMode="auto">
              <a:xfrm rot="-964899">
                <a:off x="828" y="458"/>
                <a:ext cx="56" cy="5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49" name="Oval 211"/>
              <p:cNvSpPr>
                <a:spLocks noChangeArrowheads="1"/>
              </p:cNvSpPr>
              <p:nvPr/>
            </p:nvSpPr>
            <p:spPr bwMode="auto">
              <a:xfrm>
                <a:off x="838" y="472"/>
                <a:ext cx="34" cy="30"/>
              </a:xfrm>
              <a:prstGeom prst="ellipse">
                <a:avLst/>
              </a:prstGeom>
              <a:solidFill>
                <a:schemeClr val="bg1"/>
              </a:solidFill>
              <a:ln w="3175">
                <a:solidFill>
                  <a:schemeClr val="tx1"/>
                </a:solidFill>
                <a:round/>
                <a:headEnd/>
                <a:tailEnd/>
              </a:ln>
            </p:spPr>
            <p:txBody>
              <a:bodyPr wrap="none" anchor="ctr"/>
              <a:lstStyle/>
              <a:p>
                <a:endParaRPr lang="en-US"/>
              </a:p>
            </p:txBody>
          </p:sp>
        </p:grpSp>
        <p:grpSp>
          <p:nvGrpSpPr>
            <p:cNvPr id="24938" name="Group 212"/>
            <p:cNvGrpSpPr>
              <a:grpSpLocks/>
            </p:cNvGrpSpPr>
            <p:nvPr/>
          </p:nvGrpSpPr>
          <p:grpSpPr bwMode="auto">
            <a:xfrm>
              <a:off x="1090" y="724"/>
              <a:ext cx="56" cy="56"/>
              <a:chOff x="828" y="458"/>
              <a:chExt cx="56" cy="56"/>
            </a:xfrm>
          </p:grpSpPr>
          <p:sp>
            <p:nvSpPr>
              <p:cNvPr id="25546" name="Rectangle 213"/>
              <p:cNvSpPr>
                <a:spLocks noChangeArrowheads="1"/>
              </p:cNvSpPr>
              <p:nvPr/>
            </p:nvSpPr>
            <p:spPr bwMode="auto">
              <a:xfrm rot="-964899">
                <a:off x="828" y="458"/>
                <a:ext cx="56" cy="5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47" name="Oval 214"/>
              <p:cNvSpPr>
                <a:spLocks noChangeArrowheads="1"/>
              </p:cNvSpPr>
              <p:nvPr/>
            </p:nvSpPr>
            <p:spPr bwMode="auto">
              <a:xfrm>
                <a:off x="838" y="472"/>
                <a:ext cx="34" cy="30"/>
              </a:xfrm>
              <a:prstGeom prst="ellipse">
                <a:avLst/>
              </a:prstGeom>
              <a:solidFill>
                <a:schemeClr val="bg1"/>
              </a:solidFill>
              <a:ln w="3175">
                <a:solidFill>
                  <a:schemeClr val="tx1"/>
                </a:solidFill>
                <a:round/>
                <a:headEnd/>
                <a:tailEnd/>
              </a:ln>
            </p:spPr>
            <p:txBody>
              <a:bodyPr wrap="none" anchor="ctr"/>
              <a:lstStyle/>
              <a:p>
                <a:endParaRPr lang="en-US"/>
              </a:p>
            </p:txBody>
          </p:sp>
        </p:grpSp>
        <p:grpSp>
          <p:nvGrpSpPr>
            <p:cNvPr id="24939" name="Group 215"/>
            <p:cNvGrpSpPr>
              <a:grpSpLocks/>
            </p:cNvGrpSpPr>
            <p:nvPr/>
          </p:nvGrpSpPr>
          <p:grpSpPr bwMode="auto">
            <a:xfrm>
              <a:off x="714" y="280"/>
              <a:ext cx="240" cy="752"/>
              <a:chOff x="798" y="326"/>
              <a:chExt cx="130" cy="372"/>
            </a:xfrm>
          </p:grpSpPr>
          <p:sp>
            <p:nvSpPr>
              <p:cNvPr id="25544" name="Line 216"/>
              <p:cNvSpPr>
                <a:spLocks noChangeShapeType="1"/>
              </p:cNvSpPr>
              <p:nvPr/>
            </p:nvSpPr>
            <p:spPr bwMode="auto">
              <a:xfrm>
                <a:off x="798" y="328"/>
                <a:ext cx="120" cy="370"/>
              </a:xfrm>
              <a:prstGeom prst="line">
                <a:avLst/>
              </a:prstGeom>
              <a:noFill/>
              <a:ln w="3175">
                <a:solidFill>
                  <a:schemeClr val="tx1"/>
                </a:solidFill>
                <a:round/>
                <a:headEnd/>
                <a:tailEnd/>
              </a:ln>
            </p:spPr>
            <p:txBody>
              <a:bodyPr/>
              <a:lstStyle/>
              <a:p>
                <a:endParaRPr lang="en-US"/>
              </a:p>
            </p:txBody>
          </p:sp>
          <p:sp>
            <p:nvSpPr>
              <p:cNvPr id="25545" name="Line 217"/>
              <p:cNvSpPr>
                <a:spLocks noChangeShapeType="1"/>
              </p:cNvSpPr>
              <p:nvPr/>
            </p:nvSpPr>
            <p:spPr bwMode="auto">
              <a:xfrm>
                <a:off x="808" y="326"/>
                <a:ext cx="120" cy="370"/>
              </a:xfrm>
              <a:prstGeom prst="line">
                <a:avLst/>
              </a:prstGeom>
              <a:noFill/>
              <a:ln w="3175">
                <a:solidFill>
                  <a:schemeClr val="tx1"/>
                </a:solidFill>
                <a:round/>
                <a:headEnd/>
                <a:tailEnd/>
              </a:ln>
            </p:spPr>
            <p:txBody>
              <a:bodyPr/>
              <a:lstStyle/>
              <a:p>
                <a:endParaRPr lang="en-US"/>
              </a:p>
            </p:txBody>
          </p:sp>
        </p:grpSp>
        <p:grpSp>
          <p:nvGrpSpPr>
            <p:cNvPr id="24940" name="Group 218"/>
            <p:cNvGrpSpPr>
              <a:grpSpLocks/>
            </p:cNvGrpSpPr>
            <p:nvPr/>
          </p:nvGrpSpPr>
          <p:grpSpPr bwMode="auto">
            <a:xfrm>
              <a:off x="832" y="224"/>
              <a:ext cx="236" cy="774"/>
              <a:chOff x="798" y="326"/>
              <a:chExt cx="130" cy="372"/>
            </a:xfrm>
          </p:grpSpPr>
          <p:sp>
            <p:nvSpPr>
              <p:cNvPr id="25542" name="Line 219"/>
              <p:cNvSpPr>
                <a:spLocks noChangeShapeType="1"/>
              </p:cNvSpPr>
              <p:nvPr/>
            </p:nvSpPr>
            <p:spPr bwMode="auto">
              <a:xfrm>
                <a:off x="798" y="328"/>
                <a:ext cx="120" cy="370"/>
              </a:xfrm>
              <a:prstGeom prst="line">
                <a:avLst/>
              </a:prstGeom>
              <a:noFill/>
              <a:ln w="3175">
                <a:solidFill>
                  <a:schemeClr val="tx1"/>
                </a:solidFill>
                <a:round/>
                <a:headEnd/>
                <a:tailEnd/>
              </a:ln>
            </p:spPr>
            <p:txBody>
              <a:bodyPr/>
              <a:lstStyle/>
              <a:p>
                <a:endParaRPr lang="en-US"/>
              </a:p>
            </p:txBody>
          </p:sp>
          <p:sp>
            <p:nvSpPr>
              <p:cNvPr id="25543" name="Line 220"/>
              <p:cNvSpPr>
                <a:spLocks noChangeShapeType="1"/>
              </p:cNvSpPr>
              <p:nvPr/>
            </p:nvSpPr>
            <p:spPr bwMode="auto">
              <a:xfrm>
                <a:off x="808" y="326"/>
                <a:ext cx="120" cy="370"/>
              </a:xfrm>
              <a:prstGeom prst="line">
                <a:avLst/>
              </a:prstGeom>
              <a:noFill/>
              <a:ln w="3175">
                <a:solidFill>
                  <a:schemeClr val="tx1"/>
                </a:solidFill>
                <a:round/>
                <a:headEnd/>
                <a:tailEnd/>
              </a:ln>
            </p:spPr>
            <p:txBody>
              <a:bodyPr/>
              <a:lstStyle/>
              <a:p>
                <a:endParaRPr lang="en-US"/>
              </a:p>
            </p:txBody>
          </p:sp>
        </p:grpSp>
        <p:grpSp>
          <p:nvGrpSpPr>
            <p:cNvPr id="24941" name="Group 221"/>
            <p:cNvGrpSpPr>
              <a:grpSpLocks/>
            </p:cNvGrpSpPr>
            <p:nvPr/>
          </p:nvGrpSpPr>
          <p:grpSpPr bwMode="auto">
            <a:xfrm>
              <a:off x="938" y="200"/>
              <a:ext cx="252" cy="764"/>
              <a:chOff x="798" y="326"/>
              <a:chExt cx="130" cy="372"/>
            </a:xfrm>
          </p:grpSpPr>
          <p:sp>
            <p:nvSpPr>
              <p:cNvPr id="25540" name="Line 222"/>
              <p:cNvSpPr>
                <a:spLocks noChangeShapeType="1"/>
              </p:cNvSpPr>
              <p:nvPr/>
            </p:nvSpPr>
            <p:spPr bwMode="auto">
              <a:xfrm>
                <a:off x="798" y="328"/>
                <a:ext cx="120" cy="370"/>
              </a:xfrm>
              <a:prstGeom prst="line">
                <a:avLst/>
              </a:prstGeom>
              <a:noFill/>
              <a:ln w="3175">
                <a:solidFill>
                  <a:schemeClr val="tx1"/>
                </a:solidFill>
                <a:round/>
                <a:headEnd/>
                <a:tailEnd/>
              </a:ln>
            </p:spPr>
            <p:txBody>
              <a:bodyPr/>
              <a:lstStyle/>
              <a:p>
                <a:endParaRPr lang="en-US"/>
              </a:p>
            </p:txBody>
          </p:sp>
          <p:sp>
            <p:nvSpPr>
              <p:cNvPr id="25541" name="Line 223"/>
              <p:cNvSpPr>
                <a:spLocks noChangeShapeType="1"/>
              </p:cNvSpPr>
              <p:nvPr/>
            </p:nvSpPr>
            <p:spPr bwMode="auto">
              <a:xfrm>
                <a:off x="808" y="326"/>
                <a:ext cx="120" cy="370"/>
              </a:xfrm>
              <a:prstGeom prst="line">
                <a:avLst/>
              </a:prstGeom>
              <a:noFill/>
              <a:ln w="3175">
                <a:solidFill>
                  <a:schemeClr val="tx1"/>
                </a:solidFill>
                <a:round/>
                <a:headEnd/>
                <a:tailEnd/>
              </a:ln>
            </p:spPr>
            <p:txBody>
              <a:bodyPr/>
              <a:lstStyle/>
              <a:p>
                <a:endParaRPr lang="en-US"/>
              </a:p>
            </p:txBody>
          </p:sp>
        </p:grpSp>
      </p:grpSp>
      <p:grpSp>
        <p:nvGrpSpPr>
          <p:cNvPr id="24942" name="Group 224"/>
          <p:cNvGrpSpPr>
            <a:grpSpLocks/>
          </p:cNvGrpSpPr>
          <p:nvPr/>
        </p:nvGrpSpPr>
        <p:grpSpPr bwMode="auto">
          <a:xfrm rot="-6053324">
            <a:off x="1954213" y="1868488"/>
            <a:ext cx="93662" cy="119062"/>
            <a:chOff x="3630" y="1480"/>
            <a:chExt cx="72" cy="96"/>
          </a:xfrm>
        </p:grpSpPr>
        <p:sp>
          <p:nvSpPr>
            <p:cNvPr id="25531" name="Rectangle 225"/>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32" name="Oval 226"/>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4943" name="Group 227"/>
          <p:cNvGrpSpPr>
            <a:grpSpLocks/>
          </p:cNvGrpSpPr>
          <p:nvPr/>
        </p:nvGrpSpPr>
        <p:grpSpPr bwMode="auto">
          <a:xfrm rot="-5589714">
            <a:off x="2126456" y="2667795"/>
            <a:ext cx="92075" cy="119062"/>
            <a:chOff x="3630" y="1480"/>
            <a:chExt cx="72" cy="96"/>
          </a:xfrm>
        </p:grpSpPr>
        <p:sp>
          <p:nvSpPr>
            <p:cNvPr id="25529" name="Rectangle 228"/>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30" name="Oval 229"/>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4944" name="Group 230"/>
          <p:cNvGrpSpPr>
            <a:grpSpLocks/>
          </p:cNvGrpSpPr>
          <p:nvPr/>
        </p:nvGrpSpPr>
        <p:grpSpPr bwMode="auto">
          <a:xfrm rot="-5589714">
            <a:off x="1985170" y="2364581"/>
            <a:ext cx="93662" cy="117475"/>
            <a:chOff x="3630" y="1480"/>
            <a:chExt cx="72" cy="96"/>
          </a:xfrm>
        </p:grpSpPr>
        <p:sp>
          <p:nvSpPr>
            <p:cNvPr id="25527" name="Rectangle 231"/>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28" name="Oval 232"/>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4945" name="Group 233"/>
          <p:cNvGrpSpPr>
            <a:grpSpLocks/>
          </p:cNvGrpSpPr>
          <p:nvPr/>
        </p:nvGrpSpPr>
        <p:grpSpPr bwMode="auto">
          <a:xfrm rot="-4960910">
            <a:off x="1598613" y="2659063"/>
            <a:ext cx="93662" cy="119062"/>
            <a:chOff x="3630" y="1480"/>
            <a:chExt cx="72" cy="96"/>
          </a:xfrm>
        </p:grpSpPr>
        <p:sp>
          <p:nvSpPr>
            <p:cNvPr id="25525" name="Rectangle 234"/>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26" name="Oval 235"/>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4946" name="Group 236"/>
          <p:cNvGrpSpPr>
            <a:grpSpLocks/>
          </p:cNvGrpSpPr>
          <p:nvPr/>
        </p:nvGrpSpPr>
        <p:grpSpPr bwMode="auto">
          <a:xfrm rot="-813582">
            <a:off x="6865938" y="1862138"/>
            <a:ext cx="120650" cy="133350"/>
            <a:chOff x="4574" y="1725"/>
            <a:chExt cx="78" cy="87"/>
          </a:xfrm>
        </p:grpSpPr>
        <p:sp>
          <p:nvSpPr>
            <p:cNvPr id="25523" name="Rectangle 237"/>
            <p:cNvSpPr>
              <a:spLocks noChangeArrowheads="1"/>
            </p:cNvSpPr>
            <p:nvPr/>
          </p:nvSpPr>
          <p:spPr bwMode="auto">
            <a:xfrm rot="-2528445">
              <a:off x="4574" y="1725"/>
              <a:ext cx="78" cy="87"/>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24" name="Oval 238"/>
            <p:cNvSpPr>
              <a:spLocks noChangeArrowheads="1"/>
            </p:cNvSpPr>
            <p:nvPr/>
          </p:nvSpPr>
          <p:spPr bwMode="auto">
            <a:xfrm rot="-2486587">
              <a:off x="4594" y="1756"/>
              <a:ext cx="34" cy="27"/>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4947" name="Group 239"/>
          <p:cNvGrpSpPr>
            <a:grpSpLocks/>
          </p:cNvGrpSpPr>
          <p:nvPr/>
        </p:nvGrpSpPr>
        <p:grpSpPr bwMode="auto">
          <a:xfrm rot="-1394171">
            <a:off x="6645275" y="1738313"/>
            <a:ext cx="120650" cy="165100"/>
            <a:chOff x="3630" y="1480"/>
            <a:chExt cx="72" cy="96"/>
          </a:xfrm>
        </p:grpSpPr>
        <p:sp>
          <p:nvSpPr>
            <p:cNvPr id="25521" name="Rectangle 240"/>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522" name="Oval 241"/>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sp>
        <p:nvSpPr>
          <p:cNvPr id="24649" name="Line 242"/>
          <p:cNvSpPr>
            <a:spLocks noChangeShapeType="1"/>
          </p:cNvSpPr>
          <p:nvPr/>
        </p:nvSpPr>
        <p:spPr bwMode="auto">
          <a:xfrm flipV="1">
            <a:off x="7373938" y="268288"/>
            <a:ext cx="498475" cy="982662"/>
          </a:xfrm>
          <a:prstGeom prst="line">
            <a:avLst/>
          </a:prstGeom>
          <a:noFill/>
          <a:ln w="3175">
            <a:solidFill>
              <a:schemeClr val="tx1"/>
            </a:solidFill>
            <a:round/>
            <a:headEnd/>
            <a:tailEnd/>
          </a:ln>
        </p:spPr>
        <p:txBody>
          <a:bodyPr/>
          <a:lstStyle/>
          <a:p>
            <a:endParaRPr lang="en-US"/>
          </a:p>
        </p:txBody>
      </p:sp>
      <p:sp>
        <p:nvSpPr>
          <p:cNvPr id="24650" name="Line 243"/>
          <p:cNvSpPr>
            <a:spLocks noChangeShapeType="1"/>
          </p:cNvSpPr>
          <p:nvPr/>
        </p:nvSpPr>
        <p:spPr bwMode="auto">
          <a:xfrm flipV="1">
            <a:off x="7234238" y="209550"/>
            <a:ext cx="498475" cy="984250"/>
          </a:xfrm>
          <a:prstGeom prst="line">
            <a:avLst/>
          </a:prstGeom>
          <a:noFill/>
          <a:ln w="3175">
            <a:solidFill>
              <a:schemeClr val="tx1"/>
            </a:solidFill>
            <a:round/>
            <a:headEnd/>
            <a:tailEnd/>
          </a:ln>
        </p:spPr>
        <p:txBody>
          <a:bodyPr/>
          <a:lstStyle/>
          <a:p>
            <a:endParaRPr lang="en-US"/>
          </a:p>
        </p:txBody>
      </p:sp>
      <p:sp>
        <p:nvSpPr>
          <p:cNvPr id="24651" name="Rectangle 244"/>
          <p:cNvSpPr>
            <a:spLocks noChangeArrowheads="1"/>
          </p:cNvSpPr>
          <p:nvPr/>
        </p:nvSpPr>
        <p:spPr bwMode="auto">
          <a:xfrm rot="1434220">
            <a:off x="7578725" y="1158875"/>
            <a:ext cx="347663" cy="633413"/>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4652" name="Rectangle 245"/>
          <p:cNvSpPr>
            <a:spLocks noChangeArrowheads="1"/>
          </p:cNvSpPr>
          <p:nvPr/>
        </p:nvSpPr>
        <p:spPr bwMode="auto">
          <a:xfrm rot="1510548">
            <a:off x="7680325" y="1233488"/>
            <a:ext cx="76200" cy="385762"/>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4653" name="Rectangle 246" descr="Newsprint"/>
          <p:cNvSpPr>
            <a:spLocks noChangeArrowheads="1"/>
          </p:cNvSpPr>
          <p:nvPr/>
        </p:nvSpPr>
        <p:spPr bwMode="auto">
          <a:xfrm>
            <a:off x="227013" y="5964238"/>
            <a:ext cx="8602662" cy="146050"/>
          </a:xfrm>
          <a:prstGeom prst="rect">
            <a:avLst/>
          </a:prstGeom>
          <a:blipFill dpi="0" rotWithShape="1">
            <a:blip r:embed="rId6" cstate="print"/>
            <a:srcRect/>
            <a:tile tx="0" ty="0" sx="100000" sy="100000" flip="none" algn="tl"/>
          </a:blipFill>
          <a:ln w="9525">
            <a:solidFill>
              <a:schemeClr val="tx1"/>
            </a:solidFill>
            <a:miter lim="800000"/>
            <a:headEnd/>
            <a:tailEnd/>
          </a:ln>
        </p:spPr>
        <p:txBody>
          <a:bodyPr wrap="none" anchor="ctr"/>
          <a:lstStyle/>
          <a:p>
            <a:pPr algn="ctr" eaLnBrk="1" hangingPunct="1"/>
            <a:r>
              <a:rPr lang="en-US" sz="900"/>
              <a:t>TURBINE BUILDING</a:t>
            </a:r>
          </a:p>
        </p:txBody>
      </p:sp>
      <p:sp>
        <p:nvSpPr>
          <p:cNvPr id="24654" name="Line 247"/>
          <p:cNvSpPr>
            <a:spLocks noChangeShapeType="1"/>
          </p:cNvSpPr>
          <p:nvPr/>
        </p:nvSpPr>
        <p:spPr bwMode="auto">
          <a:xfrm>
            <a:off x="8096250" y="5408613"/>
            <a:ext cx="60325" cy="9525"/>
          </a:xfrm>
          <a:prstGeom prst="line">
            <a:avLst/>
          </a:prstGeom>
          <a:noFill/>
          <a:ln w="9525">
            <a:solidFill>
              <a:schemeClr val="tx1"/>
            </a:solidFill>
            <a:round/>
            <a:headEnd/>
            <a:tailEnd/>
          </a:ln>
        </p:spPr>
        <p:txBody>
          <a:bodyPr/>
          <a:lstStyle/>
          <a:p>
            <a:endParaRPr lang="en-US"/>
          </a:p>
        </p:txBody>
      </p:sp>
      <p:sp>
        <p:nvSpPr>
          <p:cNvPr id="24655" name="Line 248"/>
          <p:cNvSpPr>
            <a:spLocks noChangeShapeType="1"/>
          </p:cNvSpPr>
          <p:nvPr/>
        </p:nvSpPr>
        <p:spPr bwMode="auto">
          <a:xfrm>
            <a:off x="8137525" y="5480050"/>
            <a:ext cx="58738" cy="7938"/>
          </a:xfrm>
          <a:prstGeom prst="line">
            <a:avLst/>
          </a:prstGeom>
          <a:noFill/>
          <a:ln w="9525">
            <a:solidFill>
              <a:schemeClr val="tx1"/>
            </a:solidFill>
            <a:round/>
            <a:headEnd/>
            <a:tailEnd/>
          </a:ln>
        </p:spPr>
        <p:txBody>
          <a:bodyPr/>
          <a:lstStyle/>
          <a:p>
            <a:endParaRPr lang="en-US"/>
          </a:p>
        </p:txBody>
      </p:sp>
      <p:sp>
        <p:nvSpPr>
          <p:cNvPr id="24656" name="Line 249"/>
          <p:cNvSpPr>
            <a:spLocks noChangeShapeType="1"/>
          </p:cNvSpPr>
          <p:nvPr/>
        </p:nvSpPr>
        <p:spPr bwMode="auto">
          <a:xfrm>
            <a:off x="8177213" y="5546725"/>
            <a:ext cx="60325" cy="9525"/>
          </a:xfrm>
          <a:prstGeom prst="line">
            <a:avLst/>
          </a:prstGeom>
          <a:noFill/>
          <a:ln w="9525">
            <a:solidFill>
              <a:schemeClr val="tx1"/>
            </a:solidFill>
            <a:round/>
            <a:headEnd/>
            <a:tailEnd/>
          </a:ln>
        </p:spPr>
        <p:txBody>
          <a:bodyPr/>
          <a:lstStyle/>
          <a:p>
            <a:endParaRPr lang="en-US"/>
          </a:p>
        </p:txBody>
      </p:sp>
      <p:grpSp>
        <p:nvGrpSpPr>
          <p:cNvPr id="24972" name="Group 250"/>
          <p:cNvGrpSpPr>
            <a:grpSpLocks/>
          </p:cNvGrpSpPr>
          <p:nvPr/>
        </p:nvGrpSpPr>
        <p:grpSpPr bwMode="auto">
          <a:xfrm>
            <a:off x="8005763" y="5243513"/>
            <a:ext cx="312737" cy="450850"/>
            <a:chOff x="5136" y="3418"/>
            <a:chExt cx="200" cy="294"/>
          </a:xfrm>
        </p:grpSpPr>
        <p:sp>
          <p:nvSpPr>
            <p:cNvPr id="25509" name="Rectangle 251"/>
            <p:cNvSpPr>
              <a:spLocks noChangeArrowheads="1"/>
            </p:cNvSpPr>
            <p:nvPr/>
          </p:nvSpPr>
          <p:spPr bwMode="auto">
            <a:xfrm rot="-1880916">
              <a:off x="5138" y="3514"/>
              <a:ext cx="144" cy="48"/>
            </a:xfrm>
            <a:prstGeom prst="rect">
              <a:avLst/>
            </a:prstGeom>
            <a:noFill/>
            <a:ln w="9525">
              <a:solidFill>
                <a:schemeClr val="tx1"/>
              </a:solidFill>
              <a:miter lim="800000"/>
              <a:headEnd/>
              <a:tailEnd/>
            </a:ln>
          </p:spPr>
          <p:txBody>
            <a:bodyPr wrap="none" anchor="ctr"/>
            <a:lstStyle/>
            <a:p>
              <a:endParaRPr lang="en-US"/>
            </a:p>
          </p:txBody>
        </p:sp>
        <p:sp>
          <p:nvSpPr>
            <p:cNvPr id="25510" name="Rectangle 252"/>
            <p:cNvSpPr>
              <a:spLocks noChangeArrowheads="1"/>
            </p:cNvSpPr>
            <p:nvPr/>
          </p:nvSpPr>
          <p:spPr bwMode="auto">
            <a:xfrm rot="-1838125">
              <a:off x="5192" y="3598"/>
              <a:ext cx="144" cy="48"/>
            </a:xfrm>
            <a:prstGeom prst="rect">
              <a:avLst/>
            </a:prstGeom>
            <a:noFill/>
            <a:ln w="9525">
              <a:solidFill>
                <a:schemeClr val="tx1"/>
              </a:solidFill>
              <a:miter lim="800000"/>
              <a:headEnd/>
              <a:tailEnd/>
            </a:ln>
          </p:spPr>
          <p:txBody>
            <a:bodyPr wrap="none" anchor="ctr"/>
            <a:lstStyle/>
            <a:p>
              <a:endParaRPr lang="en-US"/>
            </a:p>
          </p:txBody>
        </p:sp>
        <p:sp>
          <p:nvSpPr>
            <p:cNvPr id="25511" name="AutoShape 253"/>
            <p:cNvSpPr>
              <a:spLocks noChangeArrowheads="1"/>
            </p:cNvSpPr>
            <p:nvPr/>
          </p:nvSpPr>
          <p:spPr bwMode="auto">
            <a:xfrm rot="-1703950">
              <a:off x="5136" y="3418"/>
              <a:ext cx="48" cy="48"/>
            </a:xfrm>
            <a:prstGeom prst="triangle">
              <a:avLst>
                <a:gd name="adj" fmla="val 50000"/>
              </a:avLst>
            </a:prstGeom>
            <a:solidFill>
              <a:srgbClr val="F3F4C8"/>
            </a:solidFill>
            <a:ln w="9525">
              <a:solidFill>
                <a:schemeClr val="tx1"/>
              </a:solidFill>
              <a:miter lim="800000"/>
              <a:headEnd/>
              <a:tailEnd/>
            </a:ln>
          </p:spPr>
          <p:txBody>
            <a:bodyPr wrap="none" anchor="ctr"/>
            <a:lstStyle/>
            <a:p>
              <a:endParaRPr lang="en-US"/>
            </a:p>
          </p:txBody>
        </p:sp>
        <p:sp>
          <p:nvSpPr>
            <p:cNvPr id="25512" name="AutoShape 254"/>
            <p:cNvSpPr>
              <a:spLocks noChangeArrowheads="1"/>
            </p:cNvSpPr>
            <p:nvPr/>
          </p:nvSpPr>
          <p:spPr bwMode="auto">
            <a:xfrm rot="8959132">
              <a:off x="5282" y="3664"/>
              <a:ext cx="48" cy="48"/>
            </a:xfrm>
            <a:prstGeom prst="triangle">
              <a:avLst>
                <a:gd name="adj" fmla="val 50000"/>
              </a:avLst>
            </a:prstGeom>
            <a:solidFill>
              <a:srgbClr val="F3F4C8"/>
            </a:solidFill>
            <a:ln w="9525">
              <a:solidFill>
                <a:schemeClr val="tx1"/>
              </a:solidFill>
              <a:miter lim="800000"/>
              <a:headEnd/>
              <a:tailEnd/>
            </a:ln>
          </p:spPr>
          <p:txBody>
            <a:bodyPr wrap="none" anchor="ctr"/>
            <a:lstStyle/>
            <a:p>
              <a:endParaRPr lang="en-US"/>
            </a:p>
          </p:txBody>
        </p:sp>
        <p:sp>
          <p:nvSpPr>
            <p:cNvPr id="25513" name="Line 255"/>
            <p:cNvSpPr>
              <a:spLocks noChangeShapeType="1"/>
            </p:cNvSpPr>
            <p:nvPr/>
          </p:nvSpPr>
          <p:spPr bwMode="auto">
            <a:xfrm>
              <a:off x="5162" y="3474"/>
              <a:ext cx="114" cy="198"/>
            </a:xfrm>
            <a:prstGeom prst="line">
              <a:avLst/>
            </a:prstGeom>
            <a:noFill/>
            <a:ln w="9525">
              <a:solidFill>
                <a:schemeClr val="tx1"/>
              </a:solidFill>
              <a:round/>
              <a:headEnd/>
              <a:tailEnd/>
            </a:ln>
          </p:spPr>
          <p:txBody>
            <a:bodyPr/>
            <a:lstStyle/>
            <a:p>
              <a:endParaRPr lang="en-US"/>
            </a:p>
          </p:txBody>
        </p:sp>
        <p:sp>
          <p:nvSpPr>
            <p:cNvPr id="25514" name="Line 256"/>
            <p:cNvSpPr>
              <a:spLocks noChangeShapeType="1"/>
            </p:cNvSpPr>
            <p:nvPr/>
          </p:nvSpPr>
          <p:spPr bwMode="auto">
            <a:xfrm>
              <a:off x="5188" y="3458"/>
              <a:ext cx="114" cy="198"/>
            </a:xfrm>
            <a:prstGeom prst="line">
              <a:avLst/>
            </a:prstGeom>
            <a:noFill/>
            <a:ln w="9525">
              <a:solidFill>
                <a:schemeClr val="tx1"/>
              </a:solidFill>
              <a:round/>
              <a:headEnd/>
              <a:tailEnd/>
            </a:ln>
          </p:spPr>
          <p:txBody>
            <a:bodyPr/>
            <a:lstStyle/>
            <a:p>
              <a:endParaRPr lang="en-US"/>
            </a:p>
          </p:txBody>
        </p:sp>
        <p:sp>
          <p:nvSpPr>
            <p:cNvPr id="25515" name="Line 257"/>
            <p:cNvSpPr>
              <a:spLocks noChangeShapeType="1"/>
            </p:cNvSpPr>
            <p:nvPr/>
          </p:nvSpPr>
          <p:spPr bwMode="auto">
            <a:xfrm>
              <a:off x="5164" y="3476"/>
              <a:ext cx="38" cy="6"/>
            </a:xfrm>
            <a:prstGeom prst="line">
              <a:avLst/>
            </a:prstGeom>
            <a:noFill/>
            <a:ln w="9525">
              <a:solidFill>
                <a:schemeClr val="tx1"/>
              </a:solidFill>
              <a:round/>
              <a:headEnd/>
              <a:tailEnd/>
            </a:ln>
          </p:spPr>
          <p:txBody>
            <a:bodyPr/>
            <a:lstStyle/>
            <a:p>
              <a:endParaRPr lang="en-US"/>
            </a:p>
          </p:txBody>
        </p:sp>
        <p:sp>
          <p:nvSpPr>
            <p:cNvPr id="25516" name="Line 258"/>
            <p:cNvSpPr>
              <a:spLocks noChangeShapeType="1"/>
            </p:cNvSpPr>
            <p:nvPr/>
          </p:nvSpPr>
          <p:spPr bwMode="auto">
            <a:xfrm rot="-5400000">
              <a:off x="5164" y="3474"/>
              <a:ext cx="38" cy="6"/>
            </a:xfrm>
            <a:prstGeom prst="line">
              <a:avLst/>
            </a:prstGeom>
            <a:noFill/>
            <a:ln w="9525">
              <a:solidFill>
                <a:schemeClr val="tx1"/>
              </a:solidFill>
              <a:round/>
              <a:headEnd/>
              <a:tailEnd/>
            </a:ln>
          </p:spPr>
          <p:txBody>
            <a:bodyPr/>
            <a:lstStyle/>
            <a:p>
              <a:endParaRPr lang="en-US"/>
            </a:p>
          </p:txBody>
        </p:sp>
        <p:sp>
          <p:nvSpPr>
            <p:cNvPr id="25517" name="Line 259"/>
            <p:cNvSpPr>
              <a:spLocks noChangeShapeType="1"/>
            </p:cNvSpPr>
            <p:nvPr/>
          </p:nvSpPr>
          <p:spPr bwMode="auto">
            <a:xfrm rot="-5400000">
              <a:off x="5194" y="3524"/>
              <a:ext cx="38" cy="6"/>
            </a:xfrm>
            <a:prstGeom prst="line">
              <a:avLst/>
            </a:prstGeom>
            <a:noFill/>
            <a:ln w="9525">
              <a:solidFill>
                <a:schemeClr val="tx1"/>
              </a:solidFill>
              <a:round/>
              <a:headEnd/>
              <a:tailEnd/>
            </a:ln>
          </p:spPr>
          <p:txBody>
            <a:bodyPr/>
            <a:lstStyle/>
            <a:p>
              <a:endParaRPr lang="en-US"/>
            </a:p>
          </p:txBody>
        </p:sp>
        <p:sp>
          <p:nvSpPr>
            <p:cNvPr id="25518" name="Line 260"/>
            <p:cNvSpPr>
              <a:spLocks noChangeShapeType="1"/>
            </p:cNvSpPr>
            <p:nvPr/>
          </p:nvSpPr>
          <p:spPr bwMode="auto">
            <a:xfrm rot="-5400000">
              <a:off x="5220" y="3570"/>
              <a:ext cx="38" cy="6"/>
            </a:xfrm>
            <a:prstGeom prst="line">
              <a:avLst/>
            </a:prstGeom>
            <a:noFill/>
            <a:ln w="9525">
              <a:solidFill>
                <a:schemeClr val="tx1"/>
              </a:solidFill>
              <a:round/>
              <a:headEnd/>
              <a:tailEnd/>
            </a:ln>
          </p:spPr>
          <p:txBody>
            <a:bodyPr/>
            <a:lstStyle/>
            <a:p>
              <a:endParaRPr lang="en-US"/>
            </a:p>
          </p:txBody>
        </p:sp>
        <p:sp>
          <p:nvSpPr>
            <p:cNvPr id="25519" name="Line 261"/>
            <p:cNvSpPr>
              <a:spLocks noChangeShapeType="1"/>
            </p:cNvSpPr>
            <p:nvPr/>
          </p:nvSpPr>
          <p:spPr bwMode="auto">
            <a:xfrm rot="-5400000">
              <a:off x="5246" y="3614"/>
              <a:ext cx="38" cy="6"/>
            </a:xfrm>
            <a:prstGeom prst="line">
              <a:avLst/>
            </a:prstGeom>
            <a:noFill/>
            <a:ln w="9525">
              <a:solidFill>
                <a:schemeClr val="tx1"/>
              </a:solidFill>
              <a:round/>
              <a:headEnd/>
              <a:tailEnd/>
            </a:ln>
          </p:spPr>
          <p:txBody>
            <a:bodyPr/>
            <a:lstStyle/>
            <a:p>
              <a:endParaRPr lang="en-US"/>
            </a:p>
          </p:txBody>
        </p:sp>
        <p:sp>
          <p:nvSpPr>
            <p:cNvPr id="25520" name="Line 262"/>
            <p:cNvSpPr>
              <a:spLocks noChangeShapeType="1"/>
            </p:cNvSpPr>
            <p:nvPr/>
          </p:nvSpPr>
          <p:spPr bwMode="auto">
            <a:xfrm>
              <a:off x="5262" y="3652"/>
              <a:ext cx="38" cy="6"/>
            </a:xfrm>
            <a:prstGeom prst="line">
              <a:avLst/>
            </a:prstGeom>
            <a:noFill/>
            <a:ln w="9525">
              <a:solidFill>
                <a:schemeClr val="tx1"/>
              </a:solidFill>
              <a:round/>
              <a:headEnd/>
              <a:tailEnd/>
            </a:ln>
          </p:spPr>
          <p:txBody>
            <a:bodyPr/>
            <a:lstStyle/>
            <a:p>
              <a:endParaRPr lang="en-US"/>
            </a:p>
          </p:txBody>
        </p:sp>
      </p:grpSp>
      <p:sp>
        <p:nvSpPr>
          <p:cNvPr id="24658" name="Line 263"/>
          <p:cNvSpPr>
            <a:spLocks noChangeShapeType="1"/>
          </p:cNvSpPr>
          <p:nvPr/>
        </p:nvSpPr>
        <p:spPr bwMode="auto">
          <a:xfrm rot="-5400000">
            <a:off x="8203407" y="5598319"/>
            <a:ext cx="58737" cy="9525"/>
          </a:xfrm>
          <a:prstGeom prst="line">
            <a:avLst/>
          </a:prstGeom>
          <a:noFill/>
          <a:ln w="9525">
            <a:solidFill>
              <a:schemeClr val="tx1"/>
            </a:solidFill>
            <a:round/>
            <a:headEnd/>
            <a:tailEnd/>
          </a:ln>
        </p:spPr>
        <p:txBody>
          <a:bodyPr/>
          <a:lstStyle/>
          <a:p>
            <a:endParaRPr lang="en-US"/>
          </a:p>
        </p:txBody>
      </p:sp>
      <p:sp>
        <p:nvSpPr>
          <p:cNvPr id="24659" name="Line 264"/>
          <p:cNvSpPr>
            <a:spLocks noChangeShapeType="1"/>
          </p:cNvSpPr>
          <p:nvPr/>
        </p:nvSpPr>
        <p:spPr bwMode="auto">
          <a:xfrm flipV="1">
            <a:off x="8088313" y="4475163"/>
            <a:ext cx="660400" cy="838200"/>
          </a:xfrm>
          <a:prstGeom prst="line">
            <a:avLst/>
          </a:prstGeom>
          <a:noFill/>
          <a:ln w="12700">
            <a:solidFill>
              <a:schemeClr val="tx1"/>
            </a:solidFill>
            <a:round/>
            <a:headEnd/>
            <a:tailEnd/>
          </a:ln>
        </p:spPr>
        <p:txBody>
          <a:bodyPr/>
          <a:lstStyle/>
          <a:p>
            <a:endParaRPr lang="en-US"/>
          </a:p>
        </p:txBody>
      </p:sp>
      <p:sp>
        <p:nvSpPr>
          <p:cNvPr id="24660" name="Line 265"/>
          <p:cNvSpPr>
            <a:spLocks noChangeShapeType="1"/>
          </p:cNvSpPr>
          <p:nvPr/>
        </p:nvSpPr>
        <p:spPr bwMode="auto">
          <a:xfrm flipV="1">
            <a:off x="8234363" y="4746625"/>
            <a:ext cx="660400" cy="839788"/>
          </a:xfrm>
          <a:prstGeom prst="line">
            <a:avLst/>
          </a:prstGeom>
          <a:noFill/>
          <a:ln w="12700">
            <a:solidFill>
              <a:schemeClr val="tx1"/>
            </a:solidFill>
            <a:round/>
            <a:headEnd/>
            <a:tailEnd/>
          </a:ln>
        </p:spPr>
        <p:txBody>
          <a:bodyPr/>
          <a:lstStyle/>
          <a:p>
            <a:endParaRPr lang="en-US"/>
          </a:p>
        </p:txBody>
      </p:sp>
      <p:sp>
        <p:nvSpPr>
          <p:cNvPr id="24661" name="Line 266"/>
          <p:cNvSpPr>
            <a:spLocks noChangeShapeType="1"/>
          </p:cNvSpPr>
          <p:nvPr/>
        </p:nvSpPr>
        <p:spPr bwMode="auto">
          <a:xfrm flipV="1">
            <a:off x="8147050" y="4611688"/>
            <a:ext cx="660400" cy="839787"/>
          </a:xfrm>
          <a:prstGeom prst="line">
            <a:avLst/>
          </a:prstGeom>
          <a:noFill/>
          <a:ln w="12700">
            <a:solidFill>
              <a:schemeClr val="tx1"/>
            </a:solidFill>
            <a:round/>
            <a:headEnd/>
            <a:tailEnd/>
          </a:ln>
        </p:spPr>
        <p:txBody>
          <a:bodyPr/>
          <a:lstStyle/>
          <a:p>
            <a:endParaRPr lang="en-US"/>
          </a:p>
        </p:txBody>
      </p:sp>
      <p:grpSp>
        <p:nvGrpSpPr>
          <p:cNvPr id="24973" name="Group 267"/>
          <p:cNvGrpSpPr>
            <a:grpSpLocks/>
          </p:cNvGrpSpPr>
          <p:nvPr/>
        </p:nvGrpSpPr>
        <p:grpSpPr bwMode="auto">
          <a:xfrm>
            <a:off x="236538" y="5154613"/>
            <a:ext cx="801687" cy="661987"/>
            <a:chOff x="150" y="3348"/>
            <a:chExt cx="514" cy="432"/>
          </a:xfrm>
        </p:grpSpPr>
        <p:pic>
          <p:nvPicPr>
            <p:cNvPr id="25504" name="Picture 268"/>
            <p:cNvPicPr>
              <a:picLocks noChangeAspect="1" noChangeArrowheads="1"/>
            </p:cNvPicPr>
            <p:nvPr/>
          </p:nvPicPr>
          <p:blipFill>
            <a:blip r:embed="rId7" cstate="print"/>
            <a:srcRect/>
            <a:stretch>
              <a:fillRect/>
            </a:stretch>
          </p:blipFill>
          <p:spPr bwMode="auto">
            <a:xfrm>
              <a:off x="198" y="3348"/>
              <a:ext cx="372" cy="432"/>
            </a:xfrm>
            <a:prstGeom prst="rect">
              <a:avLst/>
            </a:prstGeom>
            <a:noFill/>
            <a:ln w="9525">
              <a:noFill/>
              <a:miter lim="800000"/>
              <a:headEnd/>
              <a:tailEnd/>
            </a:ln>
          </p:spPr>
        </p:pic>
        <p:grpSp>
          <p:nvGrpSpPr>
            <p:cNvPr id="24974" name="Group 269"/>
            <p:cNvGrpSpPr>
              <a:grpSpLocks/>
            </p:cNvGrpSpPr>
            <p:nvPr/>
          </p:nvGrpSpPr>
          <p:grpSpPr bwMode="auto">
            <a:xfrm>
              <a:off x="150" y="3360"/>
              <a:ext cx="514" cy="398"/>
              <a:chOff x="314" y="3360"/>
              <a:chExt cx="514" cy="398"/>
            </a:xfrm>
          </p:grpSpPr>
          <p:sp>
            <p:nvSpPr>
              <p:cNvPr id="25506" name="Line 270"/>
              <p:cNvSpPr>
                <a:spLocks noChangeShapeType="1"/>
              </p:cNvSpPr>
              <p:nvPr/>
            </p:nvSpPr>
            <p:spPr bwMode="auto">
              <a:xfrm flipH="1">
                <a:off x="556" y="3360"/>
                <a:ext cx="272" cy="0"/>
              </a:xfrm>
              <a:prstGeom prst="line">
                <a:avLst/>
              </a:prstGeom>
              <a:noFill/>
              <a:ln w="28575">
                <a:solidFill>
                  <a:schemeClr val="bg1"/>
                </a:solidFill>
                <a:round/>
                <a:headEnd/>
                <a:tailEnd/>
              </a:ln>
            </p:spPr>
            <p:txBody>
              <a:bodyPr/>
              <a:lstStyle/>
              <a:p>
                <a:endParaRPr lang="en-US"/>
              </a:p>
            </p:txBody>
          </p:sp>
          <p:sp>
            <p:nvSpPr>
              <p:cNvPr id="25507" name="Line 271"/>
              <p:cNvSpPr>
                <a:spLocks noChangeShapeType="1"/>
              </p:cNvSpPr>
              <p:nvPr/>
            </p:nvSpPr>
            <p:spPr bwMode="auto">
              <a:xfrm flipH="1">
                <a:off x="556" y="3758"/>
                <a:ext cx="272" cy="0"/>
              </a:xfrm>
              <a:prstGeom prst="line">
                <a:avLst/>
              </a:prstGeom>
              <a:noFill/>
              <a:ln w="38100">
                <a:solidFill>
                  <a:schemeClr val="bg1"/>
                </a:solidFill>
                <a:round/>
                <a:headEnd/>
                <a:tailEnd/>
              </a:ln>
            </p:spPr>
            <p:txBody>
              <a:bodyPr/>
              <a:lstStyle/>
              <a:p>
                <a:endParaRPr lang="en-US"/>
              </a:p>
            </p:txBody>
          </p:sp>
          <p:sp>
            <p:nvSpPr>
              <p:cNvPr id="25508" name="Line 272"/>
              <p:cNvSpPr>
                <a:spLocks noChangeShapeType="1"/>
              </p:cNvSpPr>
              <p:nvPr/>
            </p:nvSpPr>
            <p:spPr bwMode="auto">
              <a:xfrm flipV="1">
                <a:off x="314" y="3578"/>
                <a:ext cx="184" cy="106"/>
              </a:xfrm>
              <a:prstGeom prst="line">
                <a:avLst/>
              </a:prstGeom>
              <a:noFill/>
              <a:ln w="38100">
                <a:solidFill>
                  <a:schemeClr val="bg1"/>
                </a:solidFill>
                <a:round/>
                <a:headEnd/>
                <a:tailEnd/>
              </a:ln>
            </p:spPr>
            <p:txBody>
              <a:bodyPr/>
              <a:lstStyle/>
              <a:p>
                <a:endParaRPr lang="en-US"/>
              </a:p>
            </p:txBody>
          </p:sp>
        </p:grpSp>
      </p:grpSp>
      <p:grpSp>
        <p:nvGrpSpPr>
          <p:cNvPr id="24977" name="Group 273"/>
          <p:cNvGrpSpPr>
            <a:grpSpLocks/>
          </p:cNvGrpSpPr>
          <p:nvPr/>
        </p:nvGrpSpPr>
        <p:grpSpPr bwMode="auto">
          <a:xfrm rot="10800000">
            <a:off x="5265738" y="1185863"/>
            <a:ext cx="698500" cy="506412"/>
            <a:chOff x="3688" y="2993"/>
            <a:chExt cx="448" cy="331"/>
          </a:xfrm>
        </p:grpSpPr>
        <p:pic>
          <p:nvPicPr>
            <p:cNvPr id="25495" name="Picture 274"/>
            <p:cNvPicPr>
              <a:picLocks noChangeAspect="1" noChangeArrowheads="1"/>
            </p:cNvPicPr>
            <p:nvPr/>
          </p:nvPicPr>
          <p:blipFill>
            <a:blip r:embed="rId3" cstate="print"/>
            <a:srcRect/>
            <a:stretch>
              <a:fillRect/>
            </a:stretch>
          </p:blipFill>
          <p:spPr bwMode="auto">
            <a:xfrm>
              <a:off x="3716" y="2993"/>
              <a:ext cx="396" cy="267"/>
            </a:xfrm>
            <a:prstGeom prst="rect">
              <a:avLst/>
            </a:prstGeom>
            <a:noFill/>
            <a:ln w="9525">
              <a:noFill/>
              <a:miter lim="800000"/>
              <a:headEnd/>
              <a:tailEnd/>
            </a:ln>
          </p:spPr>
        </p:pic>
        <p:sp>
          <p:nvSpPr>
            <p:cNvPr id="25496" name="Line 275"/>
            <p:cNvSpPr>
              <a:spLocks noChangeShapeType="1"/>
            </p:cNvSpPr>
            <p:nvPr/>
          </p:nvSpPr>
          <p:spPr bwMode="auto">
            <a:xfrm flipV="1">
              <a:off x="3738" y="3142"/>
              <a:ext cx="0" cy="168"/>
            </a:xfrm>
            <a:prstGeom prst="line">
              <a:avLst/>
            </a:prstGeom>
            <a:noFill/>
            <a:ln w="57150">
              <a:solidFill>
                <a:schemeClr val="bg1"/>
              </a:solidFill>
              <a:round/>
              <a:headEnd/>
              <a:tailEnd/>
            </a:ln>
          </p:spPr>
          <p:txBody>
            <a:bodyPr/>
            <a:lstStyle/>
            <a:p>
              <a:endParaRPr lang="en-US"/>
            </a:p>
          </p:txBody>
        </p:sp>
        <p:sp>
          <p:nvSpPr>
            <p:cNvPr id="25497" name="Line 276"/>
            <p:cNvSpPr>
              <a:spLocks noChangeShapeType="1"/>
            </p:cNvSpPr>
            <p:nvPr/>
          </p:nvSpPr>
          <p:spPr bwMode="auto">
            <a:xfrm flipV="1">
              <a:off x="4008" y="3156"/>
              <a:ext cx="0" cy="168"/>
            </a:xfrm>
            <a:prstGeom prst="line">
              <a:avLst/>
            </a:prstGeom>
            <a:noFill/>
            <a:ln w="57150">
              <a:solidFill>
                <a:schemeClr val="bg1"/>
              </a:solidFill>
              <a:round/>
              <a:headEnd/>
              <a:tailEnd/>
            </a:ln>
          </p:spPr>
          <p:txBody>
            <a:bodyPr/>
            <a:lstStyle/>
            <a:p>
              <a:endParaRPr lang="en-US"/>
            </a:p>
          </p:txBody>
        </p:sp>
        <p:sp>
          <p:nvSpPr>
            <p:cNvPr id="25498" name="Line 277"/>
            <p:cNvSpPr>
              <a:spLocks noChangeShapeType="1"/>
            </p:cNvSpPr>
            <p:nvPr/>
          </p:nvSpPr>
          <p:spPr bwMode="auto">
            <a:xfrm flipV="1">
              <a:off x="3874" y="3150"/>
              <a:ext cx="0" cy="168"/>
            </a:xfrm>
            <a:prstGeom prst="line">
              <a:avLst/>
            </a:prstGeom>
            <a:noFill/>
            <a:ln w="57150">
              <a:solidFill>
                <a:schemeClr val="bg1"/>
              </a:solidFill>
              <a:round/>
              <a:headEnd/>
              <a:tailEnd/>
            </a:ln>
          </p:spPr>
          <p:txBody>
            <a:bodyPr/>
            <a:lstStyle/>
            <a:p>
              <a:endParaRPr lang="en-US"/>
            </a:p>
          </p:txBody>
        </p:sp>
        <p:sp>
          <p:nvSpPr>
            <p:cNvPr id="25499" name="Line 278"/>
            <p:cNvSpPr>
              <a:spLocks noChangeShapeType="1"/>
            </p:cNvSpPr>
            <p:nvPr/>
          </p:nvSpPr>
          <p:spPr bwMode="auto">
            <a:xfrm>
              <a:off x="3688" y="3022"/>
              <a:ext cx="60" cy="10"/>
            </a:xfrm>
            <a:prstGeom prst="line">
              <a:avLst/>
            </a:prstGeom>
            <a:noFill/>
            <a:ln w="28575">
              <a:solidFill>
                <a:schemeClr val="bg1"/>
              </a:solidFill>
              <a:round/>
              <a:headEnd/>
              <a:tailEnd/>
            </a:ln>
          </p:spPr>
          <p:txBody>
            <a:bodyPr/>
            <a:lstStyle/>
            <a:p>
              <a:endParaRPr lang="en-US"/>
            </a:p>
          </p:txBody>
        </p:sp>
        <p:sp>
          <p:nvSpPr>
            <p:cNvPr id="25500" name="Line 279"/>
            <p:cNvSpPr>
              <a:spLocks noChangeShapeType="1"/>
            </p:cNvSpPr>
            <p:nvPr/>
          </p:nvSpPr>
          <p:spPr bwMode="auto">
            <a:xfrm flipV="1">
              <a:off x="3758" y="3078"/>
              <a:ext cx="226" cy="2"/>
            </a:xfrm>
            <a:prstGeom prst="line">
              <a:avLst/>
            </a:prstGeom>
            <a:noFill/>
            <a:ln w="19050">
              <a:solidFill>
                <a:schemeClr val="bg1"/>
              </a:solidFill>
              <a:round/>
              <a:headEnd/>
              <a:tailEnd/>
            </a:ln>
          </p:spPr>
          <p:txBody>
            <a:bodyPr/>
            <a:lstStyle/>
            <a:p>
              <a:endParaRPr lang="en-US"/>
            </a:p>
          </p:txBody>
        </p:sp>
        <p:sp>
          <p:nvSpPr>
            <p:cNvPr id="25501" name="Line 280"/>
            <p:cNvSpPr>
              <a:spLocks noChangeShapeType="1"/>
            </p:cNvSpPr>
            <p:nvPr/>
          </p:nvSpPr>
          <p:spPr bwMode="auto">
            <a:xfrm>
              <a:off x="3868" y="3014"/>
              <a:ext cx="2" cy="124"/>
            </a:xfrm>
            <a:prstGeom prst="line">
              <a:avLst/>
            </a:prstGeom>
            <a:noFill/>
            <a:ln w="12700">
              <a:solidFill>
                <a:schemeClr val="bg1"/>
              </a:solidFill>
              <a:round/>
              <a:headEnd/>
              <a:tailEnd/>
            </a:ln>
          </p:spPr>
          <p:txBody>
            <a:bodyPr/>
            <a:lstStyle/>
            <a:p>
              <a:endParaRPr lang="en-US"/>
            </a:p>
          </p:txBody>
        </p:sp>
        <p:sp>
          <p:nvSpPr>
            <p:cNvPr id="25502" name="Oval 281"/>
            <p:cNvSpPr>
              <a:spLocks noChangeArrowheads="1"/>
            </p:cNvSpPr>
            <p:nvPr/>
          </p:nvSpPr>
          <p:spPr bwMode="auto">
            <a:xfrm>
              <a:off x="3846" y="3032"/>
              <a:ext cx="56" cy="108"/>
            </a:xfrm>
            <a:prstGeom prst="ellipse">
              <a:avLst/>
            </a:prstGeom>
            <a:solidFill>
              <a:schemeClr val="bg1"/>
            </a:solidFill>
            <a:ln w="9525">
              <a:solidFill>
                <a:schemeClr val="bg1"/>
              </a:solidFill>
              <a:round/>
              <a:headEnd/>
              <a:tailEnd/>
            </a:ln>
          </p:spPr>
          <p:txBody>
            <a:bodyPr wrap="none" anchor="ctr"/>
            <a:lstStyle/>
            <a:p>
              <a:endParaRPr lang="en-US"/>
            </a:p>
          </p:txBody>
        </p:sp>
        <p:sp>
          <p:nvSpPr>
            <p:cNvPr id="25503" name="Oval 282"/>
            <p:cNvSpPr>
              <a:spLocks noChangeArrowheads="1"/>
            </p:cNvSpPr>
            <p:nvPr/>
          </p:nvSpPr>
          <p:spPr bwMode="auto">
            <a:xfrm>
              <a:off x="4080" y="3168"/>
              <a:ext cx="56" cy="56"/>
            </a:xfrm>
            <a:prstGeom prst="ellipse">
              <a:avLst/>
            </a:prstGeom>
            <a:solidFill>
              <a:schemeClr val="bg1"/>
            </a:solidFill>
            <a:ln w="9525">
              <a:solidFill>
                <a:schemeClr val="bg1"/>
              </a:solidFill>
              <a:round/>
              <a:headEnd/>
              <a:tailEnd/>
            </a:ln>
          </p:spPr>
          <p:txBody>
            <a:bodyPr wrap="none" anchor="ctr"/>
            <a:lstStyle/>
            <a:p>
              <a:endParaRPr lang="en-US"/>
            </a:p>
          </p:txBody>
        </p:sp>
      </p:grpSp>
      <p:sp>
        <p:nvSpPr>
          <p:cNvPr id="24664" name="Line 283"/>
          <p:cNvSpPr>
            <a:spLocks noChangeShapeType="1"/>
          </p:cNvSpPr>
          <p:nvPr/>
        </p:nvSpPr>
        <p:spPr bwMode="auto">
          <a:xfrm>
            <a:off x="5126038" y="4552950"/>
            <a:ext cx="360362" cy="0"/>
          </a:xfrm>
          <a:prstGeom prst="line">
            <a:avLst/>
          </a:prstGeom>
          <a:noFill/>
          <a:ln w="9525">
            <a:solidFill>
              <a:schemeClr val="tx1"/>
            </a:solidFill>
            <a:prstDash val="sysDot"/>
            <a:round/>
            <a:headEnd/>
            <a:tailEnd/>
          </a:ln>
        </p:spPr>
        <p:txBody>
          <a:bodyPr/>
          <a:lstStyle/>
          <a:p>
            <a:endParaRPr lang="en-US"/>
          </a:p>
        </p:txBody>
      </p:sp>
      <p:sp>
        <p:nvSpPr>
          <p:cNvPr id="24665" name="Line 284"/>
          <p:cNvSpPr>
            <a:spLocks noChangeShapeType="1"/>
          </p:cNvSpPr>
          <p:nvPr/>
        </p:nvSpPr>
        <p:spPr bwMode="auto">
          <a:xfrm>
            <a:off x="5118100" y="4625975"/>
            <a:ext cx="358775" cy="0"/>
          </a:xfrm>
          <a:prstGeom prst="line">
            <a:avLst/>
          </a:prstGeom>
          <a:noFill/>
          <a:ln w="9525">
            <a:solidFill>
              <a:schemeClr val="tx1"/>
            </a:solidFill>
            <a:prstDash val="sysDot"/>
            <a:round/>
            <a:headEnd/>
            <a:tailEnd/>
          </a:ln>
        </p:spPr>
        <p:txBody>
          <a:bodyPr/>
          <a:lstStyle/>
          <a:p>
            <a:endParaRPr lang="en-US"/>
          </a:p>
        </p:txBody>
      </p:sp>
      <p:sp>
        <p:nvSpPr>
          <p:cNvPr id="24666" name="Oval 285"/>
          <p:cNvSpPr>
            <a:spLocks noChangeArrowheads="1"/>
          </p:cNvSpPr>
          <p:nvPr/>
        </p:nvSpPr>
        <p:spPr bwMode="auto">
          <a:xfrm>
            <a:off x="5159375" y="4562475"/>
            <a:ext cx="53975" cy="52388"/>
          </a:xfrm>
          <a:prstGeom prst="ellipse">
            <a:avLst/>
          </a:prstGeom>
          <a:solidFill>
            <a:schemeClr val="bg1"/>
          </a:solidFill>
          <a:ln w="9525">
            <a:solidFill>
              <a:schemeClr val="tx1"/>
            </a:solidFill>
            <a:round/>
            <a:headEnd/>
            <a:tailEnd/>
          </a:ln>
        </p:spPr>
        <p:txBody>
          <a:bodyPr wrap="none" anchor="ctr"/>
          <a:lstStyle/>
          <a:p>
            <a:endParaRPr lang="en-US"/>
          </a:p>
        </p:txBody>
      </p:sp>
      <p:grpSp>
        <p:nvGrpSpPr>
          <p:cNvPr id="24978" name="Group 286"/>
          <p:cNvGrpSpPr>
            <a:grpSpLocks/>
          </p:cNvGrpSpPr>
          <p:nvPr/>
        </p:nvGrpSpPr>
        <p:grpSpPr bwMode="auto">
          <a:xfrm>
            <a:off x="5257800" y="4645025"/>
            <a:ext cx="355600" cy="73025"/>
            <a:chOff x="3372" y="3027"/>
            <a:chExt cx="228" cy="48"/>
          </a:xfrm>
        </p:grpSpPr>
        <p:sp>
          <p:nvSpPr>
            <p:cNvPr id="25492" name="Line 287"/>
            <p:cNvSpPr>
              <a:spLocks noChangeShapeType="1"/>
            </p:cNvSpPr>
            <p:nvPr/>
          </p:nvSpPr>
          <p:spPr bwMode="auto">
            <a:xfrm>
              <a:off x="3393" y="3075"/>
              <a:ext cx="201" cy="0"/>
            </a:xfrm>
            <a:prstGeom prst="line">
              <a:avLst/>
            </a:prstGeom>
            <a:noFill/>
            <a:ln w="9525">
              <a:solidFill>
                <a:schemeClr val="tx1"/>
              </a:solidFill>
              <a:prstDash val="sysDot"/>
              <a:round/>
              <a:headEnd/>
              <a:tailEnd/>
            </a:ln>
          </p:spPr>
          <p:txBody>
            <a:bodyPr/>
            <a:lstStyle/>
            <a:p>
              <a:endParaRPr lang="en-US"/>
            </a:p>
          </p:txBody>
        </p:sp>
        <p:sp>
          <p:nvSpPr>
            <p:cNvPr id="25493" name="Line 288"/>
            <p:cNvSpPr>
              <a:spLocks noChangeShapeType="1"/>
            </p:cNvSpPr>
            <p:nvPr/>
          </p:nvSpPr>
          <p:spPr bwMode="auto">
            <a:xfrm>
              <a:off x="3399" y="3027"/>
              <a:ext cx="201" cy="0"/>
            </a:xfrm>
            <a:prstGeom prst="line">
              <a:avLst/>
            </a:prstGeom>
            <a:noFill/>
            <a:ln w="9525">
              <a:solidFill>
                <a:schemeClr val="tx1"/>
              </a:solidFill>
              <a:prstDash val="sysDot"/>
              <a:round/>
              <a:headEnd/>
              <a:tailEnd/>
            </a:ln>
          </p:spPr>
          <p:txBody>
            <a:bodyPr/>
            <a:lstStyle/>
            <a:p>
              <a:endParaRPr lang="en-US"/>
            </a:p>
          </p:txBody>
        </p:sp>
        <p:sp>
          <p:nvSpPr>
            <p:cNvPr id="25494" name="Oval 289"/>
            <p:cNvSpPr>
              <a:spLocks noChangeArrowheads="1"/>
            </p:cNvSpPr>
            <p:nvPr/>
          </p:nvSpPr>
          <p:spPr bwMode="auto">
            <a:xfrm>
              <a:off x="3372" y="3033"/>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4979" name="Group 290"/>
          <p:cNvGrpSpPr>
            <a:grpSpLocks/>
          </p:cNvGrpSpPr>
          <p:nvPr/>
        </p:nvGrpSpPr>
        <p:grpSpPr bwMode="auto">
          <a:xfrm>
            <a:off x="5370513" y="4741863"/>
            <a:ext cx="354012" cy="73025"/>
            <a:chOff x="3372" y="3027"/>
            <a:chExt cx="228" cy="48"/>
          </a:xfrm>
        </p:grpSpPr>
        <p:sp>
          <p:nvSpPr>
            <p:cNvPr id="25489" name="Line 291"/>
            <p:cNvSpPr>
              <a:spLocks noChangeShapeType="1"/>
            </p:cNvSpPr>
            <p:nvPr/>
          </p:nvSpPr>
          <p:spPr bwMode="auto">
            <a:xfrm>
              <a:off x="3393" y="3075"/>
              <a:ext cx="201" cy="0"/>
            </a:xfrm>
            <a:prstGeom prst="line">
              <a:avLst/>
            </a:prstGeom>
            <a:noFill/>
            <a:ln w="9525">
              <a:solidFill>
                <a:schemeClr val="tx1"/>
              </a:solidFill>
              <a:prstDash val="sysDot"/>
              <a:round/>
              <a:headEnd/>
              <a:tailEnd/>
            </a:ln>
          </p:spPr>
          <p:txBody>
            <a:bodyPr/>
            <a:lstStyle/>
            <a:p>
              <a:endParaRPr lang="en-US"/>
            </a:p>
          </p:txBody>
        </p:sp>
        <p:sp>
          <p:nvSpPr>
            <p:cNvPr id="25490" name="Line 292"/>
            <p:cNvSpPr>
              <a:spLocks noChangeShapeType="1"/>
            </p:cNvSpPr>
            <p:nvPr/>
          </p:nvSpPr>
          <p:spPr bwMode="auto">
            <a:xfrm>
              <a:off x="3399" y="3027"/>
              <a:ext cx="201" cy="0"/>
            </a:xfrm>
            <a:prstGeom prst="line">
              <a:avLst/>
            </a:prstGeom>
            <a:noFill/>
            <a:ln w="9525">
              <a:solidFill>
                <a:schemeClr val="tx1"/>
              </a:solidFill>
              <a:prstDash val="sysDot"/>
              <a:round/>
              <a:headEnd/>
              <a:tailEnd/>
            </a:ln>
          </p:spPr>
          <p:txBody>
            <a:bodyPr/>
            <a:lstStyle/>
            <a:p>
              <a:endParaRPr lang="en-US"/>
            </a:p>
          </p:txBody>
        </p:sp>
        <p:sp>
          <p:nvSpPr>
            <p:cNvPr id="25491" name="Oval 293"/>
            <p:cNvSpPr>
              <a:spLocks noChangeArrowheads="1"/>
            </p:cNvSpPr>
            <p:nvPr/>
          </p:nvSpPr>
          <p:spPr bwMode="auto">
            <a:xfrm>
              <a:off x="3372" y="3033"/>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4986" name="Group 294"/>
          <p:cNvGrpSpPr>
            <a:grpSpLocks/>
          </p:cNvGrpSpPr>
          <p:nvPr/>
        </p:nvGrpSpPr>
        <p:grpSpPr bwMode="auto">
          <a:xfrm rot="10800000">
            <a:off x="5075238" y="4368800"/>
            <a:ext cx="355600" cy="73025"/>
            <a:chOff x="3372" y="3027"/>
            <a:chExt cx="228" cy="48"/>
          </a:xfrm>
        </p:grpSpPr>
        <p:sp>
          <p:nvSpPr>
            <p:cNvPr id="25486" name="Line 295"/>
            <p:cNvSpPr>
              <a:spLocks noChangeShapeType="1"/>
            </p:cNvSpPr>
            <p:nvPr/>
          </p:nvSpPr>
          <p:spPr bwMode="auto">
            <a:xfrm>
              <a:off x="3393" y="3075"/>
              <a:ext cx="201" cy="0"/>
            </a:xfrm>
            <a:prstGeom prst="line">
              <a:avLst/>
            </a:prstGeom>
            <a:noFill/>
            <a:ln w="9525">
              <a:solidFill>
                <a:schemeClr val="tx1"/>
              </a:solidFill>
              <a:prstDash val="sysDot"/>
              <a:round/>
              <a:headEnd/>
              <a:tailEnd/>
            </a:ln>
          </p:spPr>
          <p:txBody>
            <a:bodyPr/>
            <a:lstStyle/>
            <a:p>
              <a:endParaRPr lang="en-US"/>
            </a:p>
          </p:txBody>
        </p:sp>
        <p:sp>
          <p:nvSpPr>
            <p:cNvPr id="25487" name="Line 296"/>
            <p:cNvSpPr>
              <a:spLocks noChangeShapeType="1"/>
            </p:cNvSpPr>
            <p:nvPr/>
          </p:nvSpPr>
          <p:spPr bwMode="auto">
            <a:xfrm>
              <a:off x="3399" y="3027"/>
              <a:ext cx="201" cy="0"/>
            </a:xfrm>
            <a:prstGeom prst="line">
              <a:avLst/>
            </a:prstGeom>
            <a:noFill/>
            <a:ln w="9525">
              <a:solidFill>
                <a:schemeClr val="tx1"/>
              </a:solidFill>
              <a:prstDash val="sysDot"/>
              <a:round/>
              <a:headEnd/>
              <a:tailEnd/>
            </a:ln>
          </p:spPr>
          <p:txBody>
            <a:bodyPr/>
            <a:lstStyle/>
            <a:p>
              <a:endParaRPr lang="en-US"/>
            </a:p>
          </p:txBody>
        </p:sp>
        <p:sp>
          <p:nvSpPr>
            <p:cNvPr id="25488" name="Oval 297"/>
            <p:cNvSpPr>
              <a:spLocks noChangeArrowheads="1"/>
            </p:cNvSpPr>
            <p:nvPr/>
          </p:nvSpPr>
          <p:spPr bwMode="auto">
            <a:xfrm>
              <a:off x="3372" y="3033"/>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4987" name="Group 298"/>
          <p:cNvGrpSpPr>
            <a:grpSpLocks/>
          </p:cNvGrpSpPr>
          <p:nvPr/>
        </p:nvGrpSpPr>
        <p:grpSpPr bwMode="auto">
          <a:xfrm rot="10800000">
            <a:off x="4962525" y="4470400"/>
            <a:ext cx="355600" cy="73025"/>
            <a:chOff x="3372" y="3027"/>
            <a:chExt cx="228" cy="48"/>
          </a:xfrm>
        </p:grpSpPr>
        <p:sp>
          <p:nvSpPr>
            <p:cNvPr id="25483" name="Line 299"/>
            <p:cNvSpPr>
              <a:spLocks noChangeShapeType="1"/>
            </p:cNvSpPr>
            <p:nvPr/>
          </p:nvSpPr>
          <p:spPr bwMode="auto">
            <a:xfrm>
              <a:off x="3393" y="3075"/>
              <a:ext cx="201" cy="0"/>
            </a:xfrm>
            <a:prstGeom prst="line">
              <a:avLst/>
            </a:prstGeom>
            <a:noFill/>
            <a:ln w="9525">
              <a:solidFill>
                <a:schemeClr val="tx1"/>
              </a:solidFill>
              <a:prstDash val="sysDot"/>
              <a:round/>
              <a:headEnd/>
              <a:tailEnd/>
            </a:ln>
          </p:spPr>
          <p:txBody>
            <a:bodyPr/>
            <a:lstStyle/>
            <a:p>
              <a:endParaRPr lang="en-US"/>
            </a:p>
          </p:txBody>
        </p:sp>
        <p:sp>
          <p:nvSpPr>
            <p:cNvPr id="25484" name="Line 300"/>
            <p:cNvSpPr>
              <a:spLocks noChangeShapeType="1"/>
            </p:cNvSpPr>
            <p:nvPr/>
          </p:nvSpPr>
          <p:spPr bwMode="auto">
            <a:xfrm>
              <a:off x="3399" y="3027"/>
              <a:ext cx="201" cy="0"/>
            </a:xfrm>
            <a:prstGeom prst="line">
              <a:avLst/>
            </a:prstGeom>
            <a:noFill/>
            <a:ln w="9525">
              <a:solidFill>
                <a:schemeClr val="tx1"/>
              </a:solidFill>
              <a:prstDash val="sysDot"/>
              <a:round/>
              <a:headEnd/>
              <a:tailEnd/>
            </a:ln>
          </p:spPr>
          <p:txBody>
            <a:bodyPr/>
            <a:lstStyle/>
            <a:p>
              <a:endParaRPr lang="en-US"/>
            </a:p>
          </p:txBody>
        </p:sp>
        <p:sp>
          <p:nvSpPr>
            <p:cNvPr id="25485" name="Oval 301"/>
            <p:cNvSpPr>
              <a:spLocks noChangeArrowheads="1"/>
            </p:cNvSpPr>
            <p:nvPr/>
          </p:nvSpPr>
          <p:spPr bwMode="auto">
            <a:xfrm>
              <a:off x="3372" y="3033"/>
              <a:ext cx="35" cy="35"/>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4994" name="Group 302"/>
          <p:cNvGrpSpPr>
            <a:grpSpLocks/>
          </p:cNvGrpSpPr>
          <p:nvPr/>
        </p:nvGrpSpPr>
        <p:grpSpPr bwMode="auto">
          <a:xfrm>
            <a:off x="5267325" y="3763963"/>
            <a:ext cx="2520950" cy="47625"/>
            <a:chOff x="3310" y="2398"/>
            <a:chExt cx="1455" cy="34"/>
          </a:xfrm>
        </p:grpSpPr>
        <p:sp>
          <p:nvSpPr>
            <p:cNvPr id="25481" name="Line 303"/>
            <p:cNvSpPr>
              <a:spLocks noChangeShapeType="1"/>
            </p:cNvSpPr>
            <p:nvPr/>
          </p:nvSpPr>
          <p:spPr bwMode="auto">
            <a:xfrm rot="5400000">
              <a:off x="4035" y="1673"/>
              <a:ext cx="0" cy="1449"/>
            </a:xfrm>
            <a:prstGeom prst="line">
              <a:avLst/>
            </a:prstGeom>
            <a:noFill/>
            <a:ln w="9525">
              <a:solidFill>
                <a:schemeClr val="tx1"/>
              </a:solidFill>
              <a:round/>
              <a:headEnd/>
              <a:tailEnd/>
            </a:ln>
          </p:spPr>
          <p:txBody>
            <a:bodyPr/>
            <a:lstStyle/>
            <a:p>
              <a:endParaRPr lang="en-US"/>
            </a:p>
          </p:txBody>
        </p:sp>
        <p:sp>
          <p:nvSpPr>
            <p:cNvPr id="25482" name="Line 304"/>
            <p:cNvSpPr>
              <a:spLocks noChangeShapeType="1"/>
            </p:cNvSpPr>
            <p:nvPr/>
          </p:nvSpPr>
          <p:spPr bwMode="auto">
            <a:xfrm rot="5400000">
              <a:off x="4055" y="1722"/>
              <a:ext cx="0" cy="1420"/>
            </a:xfrm>
            <a:prstGeom prst="line">
              <a:avLst/>
            </a:prstGeom>
            <a:noFill/>
            <a:ln w="9525">
              <a:solidFill>
                <a:schemeClr val="tx1"/>
              </a:solidFill>
              <a:round/>
              <a:headEnd/>
              <a:tailEnd/>
            </a:ln>
          </p:spPr>
          <p:txBody>
            <a:bodyPr/>
            <a:lstStyle/>
            <a:p>
              <a:endParaRPr lang="en-US"/>
            </a:p>
          </p:txBody>
        </p:sp>
      </p:grpSp>
      <p:grpSp>
        <p:nvGrpSpPr>
          <p:cNvPr id="24995" name="Group 305"/>
          <p:cNvGrpSpPr>
            <a:grpSpLocks/>
          </p:cNvGrpSpPr>
          <p:nvPr/>
        </p:nvGrpSpPr>
        <p:grpSpPr bwMode="auto">
          <a:xfrm>
            <a:off x="5160963" y="3678238"/>
            <a:ext cx="258762" cy="2289175"/>
            <a:chOff x="3310" y="2396"/>
            <a:chExt cx="166" cy="1494"/>
          </a:xfrm>
        </p:grpSpPr>
        <p:sp>
          <p:nvSpPr>
            <p:cNvPr id="25475" name="Line 306"/>
            <p:cNvSpPr>
              <a:spLocks noChangeShapeType="1"/>
            </p:cNvSpPr>
            <p:nvPr/>
          </p:nvSpPr>
          <p:spPr bwMode="auto">
            <a:xfrm>
              <a:off x="3310" y="2396"/>
              <a:ext cx="0" cy="1494"/>
            </a:xfrm>
            <a:prstGeom prst="line">
              <a:avLst/>
            </a:prstGeom>
            <a:noFill/>
            <a:ln w="9525">
              <a:solidFill>
                <a:schemeClr val="tx1"/>
              </a:solidFill>
              <a:round/>
              <a:headEnd/>
              <a:tailEnd/>
            </a:ln>
          </p:spPr>
          <p:txBody>
            <a:bodyPr/>
            <a:lstStyle/>
            <a:p>
              <a:endParaRPr lang="en-US"/>
            </a:p>
          </p:txBody>
        </p:sp>
        <p:sp>
          <p:nvSpPr>
            <p:cNvPr id="25476" name="Line 307"/>
            <p:cNvSpPr>
              <a:spLocks noChangeShapeType="1"/>
            </p:cNvSpPr>
            <p:nvPr/>
          </p:nvSpPr>
          <p:spPr bwMode="auto">
            <a:xfrm>
              <a:off x="3344" y="2436"/>
              <a:ext cx="0" cy="1454"/>
            </a:xfrm>
            <a:prstGeom prst="line">
              <a:avLst/>
            </a:prstGeom>
            <a:noFill/>
            <a:ln w="9525">
              <a:solidFill>
                <a:schemeClr val="tx1"/>
              </a:solidFill>
              <a:round/>
              <a:headEnd/>
              <a:tailEnd/>
            </a:ln>
          </p:spPr>
          <p:txBody>
            <a:bodyPr/>
            <a:lstStyle/>
            <a:p>
              <a:endParaRPr lang="en-US"/>
            </a:p>
          </p:txBody>
        </p:sp>
        <p:sp>
          <p:nvSpPr>
            <p:cNvPr id="25477" name="Line 308"/>
            <p:cNvSpPr>
              <a:spLocks noChangeShapeType="1"/>
            </p:cNvSpPr>
            <p:nvPr/>
          </p:nvSpPr>
          <p:spPr bwMode="auto">
            <a:xfrm>
              <a:off x="3374" y="2454"/>
              <a:ext cx="0" cy="1433"/>
            </a:xfrm>
            <a:prstGeom prst="line">
              <a:avLst/>
            </a:prstGeom>
            <a:noFill/>
            <a:ln w="9525">
              <a:solidFill>
                <a:schemeClr val="tx1"/>
              </a:solidFill>
              <a:round/>
              <a:headEnd/>
              <a:tailEnd/>
            </a:ln>
          </p:spPr>
          <p:txBody>
            <a:bodyPr/>
            <a:lstStyle/>
            <a:p>
              <a:endParaRPr lang="en-US"/>
            </a:p>
          </p:txBody>
        </p:sp>
        <p:sp>
          <p:nvSpPr>
            <p:cNvPr id="25478" name="Line 309"/>
            <p:cNvSpPr>
              <a:spLocks noChangeShapeType="1"/>
            </p:cNvSpPr>
            <p:nvPr/>
          </p:nvSpPr>
          <p:spPr bwMode="auto">
            <a:xfrm>
              <a:off x="3410" y="2484"/>
              <a:ext cx="0" cy="1403"/>
            </a:xfrm>
            <a:prstGeom prst="line">
              <a:avLst/>
            </a:prstGeom>
            <a:noFill/>
            <a:ln w="9525">
              <a:solidFill>
                <a:schemeClr val="tx1"/>
              </a:solidFill>
              <a:round/>
              <a:headEnd/>
              <a:tailEnd/>
            </a:ln>
          </p:spPr>
          <p:txBody>
            <a:bodyPr/>
            <a:lstStyle/>
            <a:p>
              <a:endParaRPr lang="en-US"/>
            </a:p>
          </p:txBody>
        </p:sp>
        <p:sp>
          <p:nvSpPr>
            <p:cNvPr id="25479" name="Line 310"/>
            <p:cNvSpPr>
              <a:spLocks noChangeShapeType="1"/>
            </p:cNvSpPr>
            <p:nvPr/>
          </p:nvSpPr>
          <p:spPr bwMode="auto">
            <a:xfrm>
              <a:off x="3442" y="2510"/>
              <a:ext cx="0" cy="1380"/>
            </a:xfrm>
            <a:prstGeom prst="line">
              <a:avLst/>
            </a:prstGeom>
            <a:noFill/>
            <a:ln w="9525">
              <a:solidFill>
                <a:schemeClr val="tx1"/>
              </a:solidFill>
              <a:round/>
              <a:headEnd/>
              <a:tailEnd/>
            </a:ln>
          </p:spPr>
          <p:txBody>
            <a:bodyPr/>
            <a:lstStyle/>
            <a:p>
              <a:endParaRPr lang="en-US"/>
            </a:p>
          </p:txBody>
        </p:sp>
        <p:sp>
          <p:nvSpPr>
            <p:cNvPr id="25480" name="Line 311"/>
            <p:cNvSpPr>
              <a:spLocks noChangeShapeType="1"/>
            </p:cNvSpPr>
            <p:nvPr/>
          </p:nvSpPr>
          <p:spPr bwMode="auto">
            <a:xfrm>
              <a:off x="3476" y="2546"/>
              <a:ext cx="0" cy="1344"/>
            </a:xfrm>
            <a:prstGeom prst="line">
              <a:avLst/>
            </a:prstGeom>
            <a:noFill/>
            <a:ln w="9525">
              <a:solidFill>
                <a:schemeClr val="tx1"/>
              </a:solidFill>
              <a:round/>
              <a:headEnd/>
              <a:tailEnd/>
            </a:ln>
          </p:spPr>
          <p:txBody>
            <a:bodyPr/>
            <a:lstStyle/>
            <a:p>
              <a:endParaRPr lang="en-US"/>
            </a:p>
          </p:txBody>
        </p:sp>
      </p:grpSp>
      <p:grpSp>
        <p:nvGrpSpPr>
          <p:cNvPr id="25002" name="Group 312"/>
          <p:cNvGrpSpPr>
            <a:grpSpLocks/>
          </p:cNvGrpSpPr>
          <p:nvPr/>
        </p:nvGrpSpPr>
        <p:grpSpPr bwMode="auto">
          <a:xfrm>
            <a:off x="5370513" y="3856038"/>
            <a:ext cx="2413000" cy="52387"/>
            <a:chOff x="3444" y="2512"/>
            <a:chExt cx="1621" cy="34"/>
          </a:xfrm>
        </p:grpSpPr>
        <p:sp>
          <p:nvSpPr>
            <p:cNvPr id="25473" name="Line 313"/>
            <p:cNvSpPr>
              <a:spLocks noChangeShapeType="1"/>
            </p:cNvSpPr>
            <p:nvPr/>
          </p:nvSpPr>
          <p:spPr bwMode="auto">
            <a:xfrm rot="5400000">
              <a:off x="4255" y="1701"/>
              <a:ext cx="0" cy="1621"/>
            </a:xfrm>
            <a:prstGeom prst="line">
              <a:avLst/>
            </a:prstGeom>
            <a:noFill/>
            <a:ln w="9525">
              <a:solidFill>
                <a:schemeClr val="tx1"/>
              </a:solidFill>
              <a:round/>
              <a:headEnd/>
              <a:tailEnd/>
            </a:ln>
          </p:spPr>
          <p:txBody>
            <a:bodyPr/>
            <a:lstStyle/>
            <a:p>
              <a:endParaRPr lang="en-US"/>
            </a:p>
          </p:txBody>
        </p:sp>
        <p:sp>
          <p:nvSpPr>
            <p:cNvPr id="25474" name="Line 314"/>
            <p:cNvSpPr>
              <a:spLocks noChangeShapeType="1"/>
            </p:cNvSpPr>
            <p:nvPr/>
          </p:nvSpPr>
          <p:spPr bwMode="auto">
            <a:xfrm rot="5400000">
              <a:off x="4266" y="1752"/>
              <a:ext cx="1" cy="1588"/>
            </a:xfrm>
            <a:prstGeom prst="line">
              <a:avLst/>
            </a:prstGeom>
            <a:noFill/>
            <a:ln w="9525">
              <a:solidFill>
                <a:schemeClr val="tx1"/>
              </a:solidFill>
              <a:round/>
              <a:headEnd/>
              <a:tailEnd/>
            </a:ln>
          </p:spPr>
          <p:txBody>
            <a:bodyPr/>
            <a:lstStyle/>
            <a:p>
              <a:endParaRPr lang="en-US"/>
            </a:p>
          </p:txBody>
        </p:sp>
      </p:grpSp>
      <p:sp>
        <p:nvSpPr>
          <p:cNvPr id="24674" name="Rectangle 315"/>
          <p:cNvSpPr>
            <a:spLocks noChangeArrowheads="1"/>
          </p:cNvSpPr>
          <p:nvPr/>
        </p:nvSpPr>
        <p:spPr bwMode="auto">
          <a:xfrm>
            <a:off x="6986588" y="2755900"/>
            <a:ext cx="96837" cy="85725"/>
          </a:xfrm>
          <a:prstGeom prst="rect">
            <a:avLst/>
          </a:prstGeom>
          <a:solidFill>
            <a:schemeClr val="bg1"/>
          </a:solidFill>
          <a:ln w="9525">
            <a:solidFill>
              <a:schemeClr val="bg1"/>
            </a:solidFill>
            <a:miter lim="800000"/>
            <a:headEnd/>
            <a:tailEnd/>
          </a:ln>
        </p:spPr>
        <p:txBody>
          <a:bodyPr wrap="none" anchor="ctr"/>
          <a:lstStyle/>
          <a:p>
            <a:endParaRPr lang="en-US"/>
          </a:p>
        </p:txBody>
      </p:sp>
      <p:grpSp>
        <p:nvGrpSpPr>
          <p:cNvPr id="25003" name="Group 316"/>
          <p:cNvGrpSpPr>
            <a:grpSpLocks/>
          </p:cNvGrpSpPr>
          <p:nvPr/>
        </p:nvGrpSpPr>
        <p:grpSpPr bwMode="auto">
          <a:xfrm>
            <a:off x="5160963" y="3570288"/>
            <a:ext cx="2811462" cy="342900"/>
            <a:chOff x="3310" y="2326"/>
            <a:chExt cx="1804" cy="224"/>
          </a:xfrm>
        </p:grpSpPr>
        <p:sp>
          <p:nvSpPr>
            <p:cNvPr id="25466" name="Line 317"/>
            <p:cNvSpPr>
              <a:spLocks noChangeShapeType="1"/>
            </p:cNvSpPr>
            <p:nvPr/>
          </p:nvSpPr>
          <p:spPr bwMode="auto">
            <a:xfrm rot="5400000">
              <a:off x="4208" y="1496"/>
              <a:ext cx="4" cy="1799"/>
            </a:xfrm>
            <a:prstGeom prst="line">
              <a:avLst/>
            </a:prstGeom>
            <a:noFill/>
            <a:ln w="9525">
              <a:solidFill>
                <a:schemeClr val="tx1"/>
              </a:solidFill>
              <a:round/>
              <a:headEnd/>
              <a:tailEnd/>
            </a:ln>
          </p:spPr>
          <p:txBody>
            <a:bodyPr/>
            <a:lstStyle/>
            <a:p>
              <a:endParaRPr lang="en-US"/>
            </a:p>
          </p:txBody>
        </p:sp>
        <p:sp>
          <p:nvSpPr>
            <p:cNvPr id="25467" name="Line 318"/>
            <p:cNvSpPr>
              <a:spLocks noChangeShapeType="1"/>
            </p:cNvSpPr>
            <p:nvPr/>
          </p:nvSpPr>
          <p:spPr bwMode="auto">
            <a:xfrm rot="5400000">
              <a:off x="4224" y="1544"/>
              <a:ext cx="0" cy="1762"/>
            </a:xfrm>
            <a:prstGeom prst="line">
              <a:avLst/>
            </a:prstGeom>
            <a:noFill/>
            <a:ln w="9525">
              <a:solidFill>
                <a:schemeClr val="tx1"/>
              </a:solidFill>
              <a:round/>
              <a:headEnd/>
              <a:tailEnd/>
            </a:ln>
          </p:spPr>
          <p:txBody>
            <a:bodyPr/>
            <a:lstStyle/>
            <a:p>
              <a:endParaRPr lang="en-US"/>
            </a:p>
          </p:txBody>
        </p:sp>
        <p:sp>
          <p:nvSpPr>
            <p:cNvPr id="25468" name="Rectangle 319"/>
            <p:cNvSpPr>
              <a:spLocks noChangeArrowheads="1"/>
            </p:cNvSpPr>
            <p:nvPr/>
          </p:nvSpPr>
          <p:spPr bwMode="auto">
            <a:xfrm>
              <a:off x="4931" y="2397"/>
              <a:ext cx="60" cy="153"/>
            </a:xfrm>
            <a:prstGeom prst="rect">
              <a:avLst/>
            </a:prstGeom>
            <a:solidFill>
              <a:schemeClr val="bg1"/>
            </a:solidFill>
            <a:ln w="9525">
              <a:solidFill>
                <a:schemeClr val="tx1"/>
              </a:solidFill>
              <a:miter lim="800000"/>
              <a:headEnd/>
              <a:tailEnd/>
            </a:ln>
          </p:spPr>
          <p:txBody>
            <a:bodyPr wrap="none" anchor="ctr"/>
            <a:lstStyle/>
            <a:p>
              <a:pPr algn="ctr" eaLnBrk="1" hangingPunct="1"/>
              <a:r>
                <a:rPr lang="en-US"/>
                <a:t> </a:t>
              </a:r>
            </a:p>
          </p:txBody>
        </p:sp>
        <p:grpSp>
          <p:nvGrpSpPr>
            <p:cNvPr id="25010" name="Group 320"/>
            <p:cNvGrpSpPr>
              <a:grpSpLocks/>
            </p:cNvGrpSpPr>
            <p:nvPr/>
          </p:nvGrpSpPr>
          <p:grpSpPr bwMode="auto">
            <a:xfrm>
              <a:off x="5068" y="2326"/>
              <a:ext cx="42" cy="72"/>
              <a:chOff x="5068" y="2326"/>
              <a:chExt cx="42" cy="72"/>
            </a:xfrm>
          </p:grpSpPr>
          <p:sp>
            <p:nvSpPr>
              <p:cNvPr id="25471" name="Line 321"/>
              <p:cNvSpPr>
                <a:spLocks noChangeShapeType="1"/>
              </p:cNvSpPr>
              <p:nvPr/>
            </p:nvSpPr>
            <p:spPr bwMode="auto">
              <a:xfrm>
                <a:off x="5068" y="2328"/>
                <a:ext cx="0" cy="70"/>
              </a:xfrm>
              <a:prstGeom prst="line">
                <a:avLst/>
              </a:prstGeom>
              <a:noFill/>
              <a:ln w="6350">
                <a:solidFill>
                  <a:schemeClr val="tx1"/>
                </a:solidFill>
                <a:round/>
                <a:headEnd/>
                <a:tailEnd/>
              </a:ln>
            </p:spPr>
            <p:txBody>
              <a:bodyPr/>
              <a:lstStyle/>
              <a:p>
                <a:endParaRPr lang="en-US"/>
              </a:p>
            </p:txBody>
          </p:sp>
          <p:sp>
            <p:nvSpPr>
              <p:cNvPr id="25472" name="Line 322"/>
              <p:cNvSpPr>
                <a:spLocks noChangeShapeType="1"/>
              </p:cNvSpPr>
              <p:nvPr/>
            </p:nvSpPr>
            <p:spPr bwMode="auto">
              <a:xfrm>
                <a:off x="5110" y="2326"/>
                <a:ext cx="0" cy="70"/>
              </a:xfrm>
              <a:prstGeom prst="line">
                <a:avLst/>
              </a:prstGeom>
              <a:noFill/>
              <a:ln w="6350">
                <a:solidFill>
                  <a:schemeClr val="tx1"/>
                </a:solidFill>
                <a:round/>
                <a:headEnd/>
                <a:tailEnd/>
              </a:ln>
            </p:spPr>
            <p:txBody>
              <a:bodyPr/>
              <a:lstStyle/>
              <a:p>
                <a:endParaRPr lang="en-US"/>
              </a:p>
            </p:txBody>
          </p:sp>
        </p:grpSp>
        <p:sp>
          <p:nvSpPr>
            <p:cNvPr id="25470" name="Oval 323"/>
            <p:cNvSpPr>
              <a:spLocks noChangeArrowheads="1"/>
            </p:cNvSpPr>
            <p:nvPr/>
          </p:nvSpPr>
          <p:spPr bwMode="auto">
            <a:xfrm>
              <a:off x="5068" y="2390"/>
              <a:ext cx="46" cy="42"/>
            </a:xfrm>
            <a:prstGeom prst="ellipse">
              <a:avLst/>
            </a:prstGeom>
            <a:solidFill>
              <a:schemeClr val="bg1"/>
            </a:solidFill>
            <a:ln w="9525">
              <a:solidFill>
                <a:schemeClr val="tx1"/>
              </a:solidFill>
              <a:round/>
              <a:headEnd/>
              <a:tailEnd/>
            </a:ln>
          </p:spPr>
          <p:txBody>
            <a:bodyPr wrap="none" anchor="ctr"/>
            <a:lstStyle/>
            <a:p>
              <a:endParaRPr lang="en-US"/>
            </a:p>
          </p:txBody>
        </p:sp>
      </p:grpSp>
      <p:grpSp>
        <p:nvGrpSpPr>
          <p:cNvPr id="25011" name="Group 324"/>
          <p:cNvGrpSpPr>
            <a:grpSpLocks/>
          </p:cNvGrpSpPr>
          <p:nvPr/>
        </p:nvGrpSpPr>
        <p:grpSpPr bwMode="auto">
          <a:xfrm>
            <a:off x="7662863" y="3006725"/>
            <a:ext cx="601662" cy="609600"/>
            <a:chOff x="4898" y="1950"/>
            <a:chExt cx="432" cy="434"/>
          </a:xfrm>
        </p:grpSpPr>
        <p:grpSp>
          <p:nvGrpSpPr>
            <p:cNvPr id="25012" name="Group 325"/>
            <p:cNvGrpSpPr>
              <a:grpSpLocks/>
            </p:cNvGrpSpPr>
            <p:nvPr/>
          </p:nvGrpSpPr>
          <p:grpSpPr bwMode="auto">
            <a:xfrm>
              <a:off x="4898" y="1950"/>
              <a:ext cx="432" cy="434"/>
              <a:chOff x="3532" y="1650"/>
              <a:chExt cx="606" cy="512"/>
            </a:xfrm>
          </p:grpSpPr>
          <p:grpSp>
            <p:nvGrpSpPr>
              <p:cNvPr id="25015" name="Group 326"/>
              <p:cNvGrpSpPr>
                <a:grpSpLocks/>
              </p:cNvGrpSpPr>
              <p:nvPr/>
            </p:nvGrpSpPr>
            <p:grpSpPr bwMode="auto">
              <a:xfrm>
                <a:off x="3558" y="1659"/>
                <a:ext cx="521" cy="474"/>
                <a:chOff x="3558" y="1659"/>
                <a:chExt cx="521" cy="474"/>
              </a:xfrm>
            </p:grpSpPr>
            <p:pic>
              <p:nvPicPr>
                <p:cNvPr id="25464" name="Picture 327"/>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465" name="Picture 328"/>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461" name="Rectangle 329"/>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62" name="Rectangle 330"/>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63" name="Rectangle 331"/>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459" name="Rectangle 332"/>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016" name="Group 333"/>
          <p:cNvGrpSpPr>
            <a:grpSpLocks/>
          </p:cNvGrpSpPr>
          <p:nvPr/>
        </p:nvGrpSpPr>
        <p:grpSpPr bwMode="auto">
          <a:xfrm>
            <a:off x="6811963" y="3013075"/>
            <a:ext cx="600075" cy="609600"/>
            <a:chOff x="4898" y="1950"/>
            <a:chExt cx="432" cy="434"/>
          </a:xfrm>
        </p:grpSpPr>
        <p:grpSp>
          <p:nvGrpSpPr>
            <p:cNvPr id="25017" name="Group 334"/>
            <p:cNvGrpSpPr>
              <a:grpSpLocks/>
            </p:cNvGrpSpPr>
            <p:nvPr/>
          </p:nvGrpSpPr>
          <p:grpSpPr bwMode="auto">
            <a:xfrm>
              <a:off x="4898" y="1950"/>
              <a:ext cx="432" cy="434"/>
              <a:chOff x="3532" y="1650"/>
              <a:chExt cx="606" cy="512"/>
            </a:xfrm>
          </p:grpSpPr>
          <p:grpSp>
            <p:nvGrpSpPr>
              <p:cNvPr id="25024" name="Group 335"/>
              <p:cNvGrpSpPr>
                <a:grpSpLocks/>
              </p:cNvGrpSpPr>
              <p:nvPr/>
            </p:nvGrpSpPr>
            <p:grpSpPr bwMode="auto">
              <a:xfrm>
                <a:off x="3558" y="1659"/>
                <a:ext cx="521" cy="474"/>
                <a:chOff x="3558" y="1659"/>
                <a:chExt cx="521" cy="474"/>
              </a:xfrm>
            </p:grpSpPr>
            <p:pic>
              <p:nvPicPr>
                <p:cNvPr id="25456" name="Picture 336"/>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457" name="Picture 337"/>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453" name="Rectangle 338"/>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54" name="Rectangle 339"/>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55" name="Rectangle 340"/>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451" name="Rectangle 341"/>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025" name="Group 342"/>
          <p:cNvGrpSpPr>
            <a:grpSpLocks/>
          </p:cNvGrpSpPr>
          <p:nvPr/>
        </p:nvGrpSpPr>
        <p:grpSpPr bwMode="auto">
          <a:xfrm>
            <a:off x="5994400" y="3009900"/>
            <a:ext cx="601663" cy="609600"/>
            <a:chOff x="4898" y="1950"/>
            <a:chExt cx="432" cy="434"/>
          </a:xfrm>
        </p:grpSpPr>
        <p:grpSp>
          <p:nvGrpSpPr>
            <p:cNvPr id="25032" name="Group 343"/>
            <p:cNvGrpSpPr>
              <a:grpSpLocks/>
            </p:cNvGrpSpPr>
            <p:nvPr/>
          </p:nvGrpSpPr>
          <p:grpSpPr bwMode="auto">
            <a:xfrm>
              <a:off x="4898" y="1950"/>
              <a:ext cx="432" cy="434"/>
              <a:chOff x="3532" y="1650"/>
              <a:chExt cx="606" cy="512"/>
            </a:xfrm>
          </p:grpSpPr>
          <p:grpSp>
            <p:nvGrpSpPr>
              <p:cNvPr id="25033" name="Group 344"/>
              <p:cNvGrpSpPr>
                <a:grpSpLocks/>
              </p:cNvGrpSpPr>
              <p:nvPr/>
            </p:nvGrpSpPr>
            <p:grpSpPr bwMode="auto">
              <a:xfrm>
                <a:off x="3558" y="1659"/>
                <a:ext cx="521" cy="474"/>
                <a:chOff x="3558" y="1659"/>
                <a:chExt cx="521" cy="474"/>
              </a:xfrm>
            </p:grpSpPr>
            <p:pic>
              <p:nvPicPr>
                <p:cNvPr id="25448" name="Picture 345"/>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449" name="Picture 346"/>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445" name="Rectangle 347"/>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46" name="Rectangle 348"/>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47" name="Rectangle 349"/>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443" name="Rectangle 350"/>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040" name="Group 351"/>
          <p:cNvGrpSpPr>
            <a:grpSpLocks/>
          </p:cNvGrpSpPr>
          <p:nvPr/>
        </p:nvGrpSpPr>
        <p:grpSpPr bwMode="auto">
          <a:xfrm>
            <a:off x="5237163" y="3006725"/>
            <a:ext cx="574675" cy="609600"/>
            <a:chOff x="3359" y="1958"/>
            <a:chExt cx="369" cy="398"/>
          </a:xfrm>
        </p:grpSpPr>
        <p:grpSp>
          <p:nvGrpSpPr>
            <p:cNvPr id="25041" name="Group 352"/>
            <p:cNvGrpSpPr>
              <a:grpSpLocks/>
            </p:cNvGrpSpPr>
            <p:nvPr/>
          </p:nvGrpSpPr>
          <p:grpSpPr bwMode="auto">
            <a:xfrm>
              <a:off x="3359" y="1958"/>
              <a:ext cx="369" cy="398"/>
              <a:chOff x="3359" y="1958"/>
              <a:chExt cx="369" cy="398"/>
            </a:xfrm>
          </p:grpSpPr>
          <p:grpSp>
            <p:nvGrpSpPr>
              <p:cNvPr id="25051" name="Group 353"/>
              <p:cNvGrpSpPr>
                <a:grpSpLocks/>
              </p:cNvGrpSpPr>
              <p:nvPr/>
            </p:nvGrpSpPr>
            <p:grpSpPr bwMode="auto">
              <a:xfrm>
                <a:off x="3359" y="1965"/>
                <a:ext cx="331" cy="368"/>
                <a:chOff x="3558" y="1659"/>
                <a:chExt cx="521" cy="474"/>
              </a:xfrm>
            </p:grpSpPr>
            <p:pic>
              <p:nvPicPr>
                <p:cNvPr id="25440" name="Picture 354"/>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441" name="Picture 355"/>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437" name="Rectangle 356"/>
              <p:cNvSpPr>
                <a:spLocks noChangeArrowheads="1"/>
              </p:cNvSpPr>
              <p:nvPr/>
            </p:nvSpPr>
            <p:spPr bwMode="auto">
              <a:xfrm>
                <a:off x="3581" y="1958"/>
                <a:ext cx="132" cy="115"/>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38" name="Rectangle 357"/>
              <p:cNvSpPr>
                <a:spLocks noChangeArrowheads="1"/>
              </p:cNvSpPr>
              <p:nvPr/>
            </p:nvSpPr>
            <p:spPr bwMode="auto">
              <a:xfrm>
                <a:off x="3584" y="2196"/>
                <a:ext cx="144" cy="143"/>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439" name="Rectangle 358"/>
              <p:cNvSpPr>
                <a:spLocks noChangeArrowheads="1"/>
              </p:cNvSpPr>
              <p:nvPr/>
            </p:nvSpPr>
            <p:spPr bwMode="auto">
              <a:xfrm>
                <a:off x="3364" y="2213"/>
                <a:ext cx="122" cy="143"/>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435" name="Rectangle 359"/>
            <p:cNvSpPr>
              <a:spLocks noChangeArrowheads="1"/>
            </p:cNvSpPr>
            <p:nvPr/>
          </p:nvSpPr>
          <p:spPr bwMode="auto">
            <a:xfrm>
              <a:off x="3626" y="2105"/>
              <a:ext cx="56" cy="51"/>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054" name="Group 360"/>
          <p:cNvGrpSpPr>
            <a:grpSpLocks/>
          </p:cNvGrpSpPr>
          <p:nvPr/>
        </p:nvGrpSpPr>
        <p:grpSpPr bwMode="auto">
          <a:xfrm>
            <a:off x="7769225" y="3573463"/>
            <a:ext cx="265113" cy="233362"/>
            <a:chOff x="4984" y="2328"/>
            <a:chExt cx="170" cy="152"/>
          </a:xfrm>
        </p:grpSpPr>
        <p:sp>
          <p:nvSpPr>
            <p:cNvPr id="25430" name="Line 361"/>
            <p:cNvSpPr>
              <a:spLocks noChangeShapeType="1"/>
            </p:cNvSpPr>
            <p:nvPr/>
          </p:nvSpPr>
          <p:spPr bwMode="auto">
            <a:xfrm>
              <a:off x="5114" y="2332"/>
              <a:ext cx="0" cy="106"/>
            </a:xfrm>
            <a:prstGeom prst="line">
              <a:avLst/>
            </a:prstGeom>
            <a:noFill/>
            <a:ln w="9525">
              <a:solidFill>
                <a:schemeClr val="tx1"/>
              </a:solidFill>
              <a:round/>
              <a:headEnd/>
              <a:tailEnd/>
            </a:ln>
          </p:spPr>
          <p:txBody>
            <a:bodyPr/>
            <a:lstStyle/>
            <a:p>
              <a:endParaRPr lang="en-US"/>
            </a:p>
          </p:txBody>
        </p:sp>
        <p:sp>
          <p:nvSpPr>
            <p:cNvPr id="25431" name="Line 362"/>
            <p:cNvSpPr>
              <a:spLocks noChangeShapeType="1"/>
            </p:cNvSpPr>
            <p:nvPr/>
          </p:nvSpPr>
          <p:spPr bwMode="auto">
            <a:xfrm>
              <a:off x="5154" y="2328"/>
              <a:ext cx="0" cy="147"/>
            </a:xfrm>
            <a:prstGeom prst="line">
              <a:avLst/>
            </a:prstGeom>
            <a:noFill/>
            <a:ln w="9525">
              <a:solidFill>
                <a:schemeClr val="tx1"/>
              </a:solidFill>
              <a:round/>
              <a:headEnd/>
              <a:tailEnd/>
            </a:ln>
          </p:spPr>
          <p:txBody>
            <a:bodyPr/>
            <a:lstStyle/>
            <a:p>
              <a:endParaRPr lang="en-US"/>
            </a:p>
          </p:txBody>
        </p:sp>
        <p:sp>
          <p:nvSpPr>
            <p:cNvPr id="25432" name="Line 363"/>
            <p:cNvSpPr>
              <a:spLocks noChangeShapeType="1"/>
            </p:cNvSpPr>
            <p:nvPr/>
          </p:nvSpPr>
          <p:spPr bwMode="auto">
            <a:xfrm rot="16200000" flipH="1">
              <a:off x="5052" y="2377"/>
              <a:ext cx="0" cy="126"/>
            </a:xfrm>
            <a:prstGeom prst="line">
              <a:avLst/>
            </a:prstGeom>
            <a:noFill/>
            <a:ln w="9525">
              <a:solidFill>
                <a:schemeClr val="tx1"/>
              </a:solidFill>
              <a:round/>
              <a:headEnd/>
              <a:tailEnd/>
            </a:ln>
          </p:spPr>
          <p:txBody>
            <a:bodyPr/>
            <a:lstStyle/>
            <a:p>
              <a:endParaRPr lang="en-US"/>
            </a:p>
          </p:txBody>
        </p:sp>
        <p:sp>
          <p:nvSpPr>
            <p:cNvPr id="25433" name="Line 364"/>
            <p:cNvSpPr>
              <a:spLocks noChangeShapeType="1"/>
            </p:cNvSpPr>
            <p:nvPr/>
          </p:nvSpPr>
          <p:spPr bwMode="auto">
            <a:xfrm rot="-5400000">
              <a:off x="5069" y="2395"/>
              <a:ext cx="0" cy="169"/>
            </a:xfrm>
            <a:prstGeom prst="line">
              <a:avLst/>
            </a:prstGeom>
            <a:noFill/>
            <a:ln w="9525">
              <a:solidFill>
                <a:schemeClr val="tx1"/>
              </a:solidFill>
              <a:round/>
              <a:headEnd/>
              <a:tailEnd/>
            </a:ln>
          </p:spPr>
          <p:txBody>
            <a:bodyPr/>
            <a:lstStyle/>
            <a:p>
              <a:endParaRPr lang="en-US"/>
            </a:p>
          </p:txBody>
        </p:sp>
      </p:grpSp>
      <p:grpSp>
        <p:nvGrpSpPr>
          <p:cNvPr id="25058" name="Group 365"/>
          <p:cNvGrpSpPr>
            <a:grpSpLocks/>
          </p:cNvGrpSpPr>
          <p:nvPr/>
        </p:nvGrpSpPr>
        <p:grpSpPr bwMode="auto">
          <a:xfrm>
            <a:off x="7112000" y="3575050"/>
            <a:ext cx="68263" cy="244475"/>
            <a:chOff x="4560" y="2331"/>
            <a:chExt cx="46" cy="157"/>
          </a:xfrm>
        </p:grpSpPr>
        <p:grpSp>
          <p:nvGrpSpPr>
            <p:cNvPr id="25060" name="Group 366"/>
            <p:cNvGrpSpPr>
              <a:grpSpLocks/>
            </p:cNvGrpSpPr>
            <p:nvPr/>
          </p:nvGrpSpPr>
          <p:grpSpPr bwMode="auto">
            <a:xfrm>
              <a:off x="4564" y="2331"/>
              <a:ext cx="42" cy="96"/>
              <a:chOff x="4564" y="2331"/>
              <a:chExt cx="42" cy="96"/>
            </a:xfrm>
          </p:grpSpPr>
          <p:sp>
            <p:nvSpPr>
              <p:cNvPr id="25426" name="Line 367"/>
              <p:cNvSpPr>
                <a:spLocks noChangeShapeType="1"/>
              </p:cNvSpPr>
              <p:nvPr/>
            </p:nvSpPr>
            <p:spPr bwMode="auto">
              <a:xfrm>
                <a:off x="4565" y="2403"/>
                <a:ext cx="0" cy="24"/>
              </a:xfrm>
              <a:prstGeom prst="line">
                <a:avLst/>
              </a:prstGeom>
              <a:noFill/>
              <a:ln w="9525">
                <a:solidFill>
                  <a:schemeClr val="tx1"/>
                </a:solidFill>
                <a:prstDash val="sysDot"/>
                <a:round/>
                <a:headEnd/>
                <a:tailEnd/>
              </a:ln>
            </p:spPr>
            <p:txBody>
              <a:bodyPr/>
              <a:lstStyle/>
              <a:p>
                <a:endParaRPr lang="en-US"/>
              </a:p>
            </p:txBody>
          </p:sp>
          <p:sp>
            <p:nvSpPr>
              <p:cNvPr id="25427" name="Line 368"/>
              <p:cNvSpPr>
                <a:spLocks noChangeShapeType="1"/>
              </p:cNvSpPr>
              <p:nvPr/>
            </p:nvSpPr>
            <p:spPr bwMode="auto">
              <a:xfrm flipH="1">
                <a:off x="4564" y="2331"/>
                <a:ext cx="1" cy="64"/>
              </a:xfrm>
              <a:prstGeom prst="line">
                <a:avLst/>
              </a:prstGeom>
              <a:noFill/>
              <a:ln w="6350">
                <a:solidFill>
                  <a:schemeClr val="tx1"/>
                </a:solidFill>
                <a:round/>
                <a:headEnd/>
                <a:tailEnd/>
              </a:ln>
            </p:spPr>
            <p:txBody>
              <a:bodyPr/>
              <a:lstStyle/>
              <a:p>
                <a:endParaRPr lang="en-US"/>
              </a:p>
            </p:txBody>
          </p:sp>
          <p:sp>
            <p:nvSpPr>
              <p:cNvPr id="25428" name="Line 369"/>
              <p:cNvSpPr>
                <a:spLocks noChangeShapeType="1"/>
              </p:cNvSpPr>
              <p:nvPr/>
            </p:nvSpPr>
            <p:spPr bwMode="auto">
              <a:xfrm>
                <a:off x="4605" y="2334"/>
                <a:ext cx="1" cy="66"/>
              </a:xfrm>
              <a:prstGeom prst="line">
                <a:avLst/>
              </a:prstGeom>
              <a:noFill/>
              <a:ln w="6350">
                <a:solidFill>
                  <a:schemeClr val="tx1"/>
                </a:solidFill>
                <a:round/>
                <a:headEnd/>
                <a:tailEnd/>
              </a:ln>
            </p:spPr>
            <p:txBody>
              <a:bodyPr/>
              <a:lstStyle/>
              <a:p>
                <a:endParaRPr lang="en-US"/>
              </a:p>
            </p:txBody>
          </p:sp>
          <p:sp>
            <p:nvSpPr>
              <p:cNvPr id="25429" name="Line 370"/>
              <p:cNvSpPr>
                <a:spLocks noChangeShapeType="1"/>
              </p:cNvSpPr>
              <p:nvPr/>
            </p:nvSpPr>
            <p:spPr bwMode="auto">
              <a:xfrm>
                <a:off x="4606" y="2401"/>
                <a:ext cx="0" cy="24"/>
              </a:xfrm>
              <a:prstGeom prst="line">
                <a:avLst/>
              </a:prstGeom>
              <a:noFill/>
              <a:ln w="9525">
                <a:solidFill>
                  <a:schemeClr val="tx1"/>
                </a:solidFill>
                <a:prstDash val="sysDot"/>
                <a:round/>
                <a:headEnd/>
                <a:tailEnd/>
              </a:ln>
            </p:spPr>
            <p:txBody>
              <a:bodyPr/>
              <a:lstStyle/>
              <a:p>
                <a:endParaRPr lang="en-US"/>
              </a:p>
            </p:txBody>
          </p:sp>
        </p:grpSp>
        <p:sp>
          <p:nvSpPr>
            <p:cNvPr id="25423" name="Line 371"/>
            <p:cNvSpPr>
              <a:spLocks noChangeShapeType="1"/>
            </p:cNvSpPr>
            <p:nvPr/>
          </p:nvSpPr>
          <p:spPr bwMode="auto">
            <a:xfrm>
              <a:off x="4565" y="2430"/>
              <a:ext cx="0" cy="23"/>
            </a:xfrm>
            <a:prstGeom prst="line">
              <a:avLst/>
            </a:prstGeom>
            <a:noFill/>
            <a:ln w="6350">
              <a:solidFill>
                <a:schemeClr val="tx1"/>
              </a:solidFill>
              <a:round/>
              <a:headEnd/>
              <a:tailEnd/>
            </a:ln>
          </p:spPr>
          <p:txBody>
            <a:bodyPr/>
            <a:lstStyle/>
            <a:p>
              <a:endParaRPr lang="en-US"/>
            </a:p>
          </p:txBody>
        </p:sp>
        <p:sp>
          <p:nvSpPr>
            <p:cNvPr id="25424" name="Line 372"/>
            <p:cNvSpPr>
              <a:spLocks noChangeShapeType="1"/>
            </p:cNvSpPr>
            <p:nvPr/>
          </p:nvSpPr>
          <p:spPr bwMode="auto">
            <a:xfrm>
              <a:off x="4603" y="2429"/>
              <a:ext cx="0" cy="23"/>
            </a:xfrm>
            <a:prstGeom prst="line">
              <a:avLst/>
            </a:prstGeom>
            <a:noFill/>
            <a:ln w="6350">
              <a:solidFill>
                <a:schemeClr val="tx1"/>
              </a:solidFill>
              <a:round/>
              <a:headEnd/>
              <a:tailEnd/>
            </a:ln>
          </p:spPr>
          <p:txBody>
            <a:bodyPr/>
            <a:lstStyle/>
            <a:p>
              <a:endParaRPr lang="en-US"/>
            </a:p>
          </p:txBody>
        </p:sp>
        <p:sp>
          <p:nvSpPr>
            <p:cNvPr id="25425" name="Oval 373"/>
            <p:cNvSpPr>
              <a:spLocks noChangeArrowheads="1"/>
            </p:cNvSpPr>
            <p:nvPr/>
          </p:nvSpPr>
          <p:spPr bwMode="auto">
            <a:xfrm>
              <a:off x="4560" y="2450"/>
              <a:ext cx="45" cy="38"/>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5063" name="Group 374"/>
          <p:cNvGrpSpPr>
            <a:grpSpLocks/>
          </p:cNvGrpSpPr>
          <p:nvPr/>
        </p:nvGrpSpPr>
        <p:grpSpPr bwMode="auto">
          <a:xfrm>
            <a:off x="7034213" y="3573463"/>
            <a:ext cx="73025" cy="333375"/>
            <a:chOff x="4512" y="2328"/>
            <a:chExt cx="47" cy="217"/>
          </a:xfrm>
        </p:grpSpPr>
        <p:sp>
          <p:nvSpPr>
            <p:cNvPr id="25411" name="Line 375"/>
            <p:cNvSpPr>
              <a:spLocks noChangeShapeType="1"/>
            </p:cNvSpPr>
            <p:nvPr/>
          </p:nvSpPr>
          <p:spPr bwMode="auto">
            <a:xfrm>
              <a:off x="4517" y="2462"/>
              <a:ext cx="0" cy="24"/>
            </a:xfrm>
            <a:prstGeom prst="line">
              <a:avLst/>
            </a:prstGeom>
            <a:noFill/>
            <a:ln w="9525">
              <a:solidFill>
                <a:schemeClr val="tx1"/>
              </a:solidFill>
              <a:prstDash val="sysDot"/>
              <a:round/>
              <a:headEnd/>
              <a:tailEnd/>
            </a:ln>
          </p:spPr>
          <p:txBody>
            <a:bodyPr/>
            <a:lstStyle/>
            <a:p>
              <a:endParaRPr lang="en-US"/>
            </a:p>
          </p:txBody>
        </p:sp>
        <p:sp>
          <p:nvSpPr>
            <p:cNvPr id="25412" name="Line 376"/>
            <p:cNvSpPr>
              <a:spLocks noChangeShapeType="1"/>
            </p:cNvSpPr>
            <p:nvPr/>
          </p:nvSpPr>
          <p:spPr bwMode="auto">
            <a:xfrm flipH="1">
              <a:off x="4517" y="2426"/>
              <a:ext cx="0" cy="28"/>
            </a:xfrm>
            <a:prstGeom prst="line">
              <a:avLst/>
            </a:prstGeom>
            <a:noFill/>
            <a:ln w="6350">
              <a:solidFill>
                <a:schemeClr val="tx1"/>
              </a:solidFill>
              <a:round/>
              <a:headEnd/>
              <a:tailEnd/>
            </a:ln>
          </p:spPr>
          <p:txBody>
            <a:bodyPr/>
            <a:lstStyle/>
            <a:p>
              <a:endParaRPr lang="en-US"/>
            </a:p>
          </p:txBody>
        </p:sp>
        <p:sp>
          <p:nvSpPr>
            <p:cNvPr id="25413" name="Line 377"/>
            <p:cNvSpPr>
              <a:spLocks noChangeShapeType="1"/>
            </p:cNvSpPr>
            <p:nvPr/>
          </p:nvSpPr>
          <p:spPr bwMode="auto">
            <a:xfrm flipH="1">
              <a:off x="4557" y="2328"/>
              <a:ext cx="0" cy="69"/>
            </a:xfrm>
            <a:prstGeom prst="line">
              <a:avLst/>
            </a:prstGeom>
            <a:noFill/>
            <a:ln w="6350">
              <a:solidFill>
                <a:schemeClr val="tx1"/>
              </a:solidFill>
              <a:round/>
              <a:headEnd/>
              <a:tailEnd/>
            </a:ln>
          </p:spPr>
          <p:txBody>
            <a:bodyPr/>
            <a:lstStyle/>
            <a:p>
              <a:endParaRPr lang="en-US"/>
            </a:p>
          </p:txBody>
        </p:sp>
        <p:sp>
          <p:nvSpPr>
            <p:cNvPr id="25414" name="Line 378"/>
            <p:cNvSpPr>
              <a:spLocks noChangeShapeType="1"/>
            </p:cNvSpPr>
            <p:nvPr/>
          </p:nvSpPr>
          <p:spPr bwMode="auto">
            <a:xfrm>
              <a:off x="4556" y="2461"/>
              <a:ext cx="0" cy="24"/>
            </a:xfrm>
            <a:prstGeom prst="line">
              <a:avLst/>
            </a:prstGeom>
            <a:noFill/>
            <a:ln w="9525">
              <a:solidFill>
                <a:schemeClr val="tx1"/>
              </a:solidFill>
              <a:prstDash val="sysDot"/>
              <a:round/>
              <a:headEnd/>
              <a:tailEnd/>
            </a:ln>
          </p:spPr>
          <p:txBody>
            <a:bodyPr/>
            <a:lstStyle/>
            <a:p>
              <a:endParaRPr lang="en-US"/>
            </a:p>
          </p:txBody>
        </p:sp>
        <p:sp>
          <p:nvSpPr>
            <p:cNvPr id="25415" name="Line 379"/>
            <p:cNvSpPr>
              <a:spLocks noChangeShapeType="1"/>
            </p:cNvSpPr>
            <p:nvPr/>
          </p:nvSpPr>
          <p:spPr bwMode="auto">
            <a:xfrm>
              <a:off x="4517" y="2487"/>
              <a:ext cx="0" cy="23"/>
            </a:xfrm>
            <a:prstGeom prst="line">
              <a:avLst/>
            </a:prstGeom>
            <a:noFill/>
            <a:ln w="6350">
              <a:solidFill>
                <a:schemeClr val="tx1"/>
              </a:solidFill>
              <a:round/>
              <a:headEnd/>
              <a:tailEnd/>
            </a:ln>
          </p:spPr>
          <p:txBody>
            <a:bodyPr/>
            <a:lstStyle/>
            <a:p>
              <a:endParaRPr lang="en-US"/>
            </a:p>
          </p:txBody>
        </p:sp>
        <p:sp>
          <p:nvSpPr>
            <p:cNvPr id="25416" name="Line 380"/>
            <p:cNvSpPr>
              <a:spLocks noChangeShapeType="1"/>
            </p:cNvSpPr>
            <p:nvPr/>
          </p:nvSpPr>
          <p:spPr bwMode="auto">
            <a:xfrm>
              <a:off x="4555" y="2486"/>
              <a:ext cx="0" cy="23"/>
            </a:xfrm>
            <a:prstGeom prst="line">
              <a:avLst/>
            </a:prstGeom>
            <a:noFill/>
            <a:ln w="6350">
              <a:solidFill>
                <a:schemeClr val="tx1"/>
              </a:solidFill>
              <a:round/>
              <a:headEnd/>
              <a:tailEnd/>
            </a:ln>
          </p:spPr>
          <p:txBody>
            <a:bodyPr/>
            <a:lstStyle/>
            <a:p>
              <a:endParaRPr lang="en-US"/>
            </a:p>
          </p:txBody>
        </p:sp>
        <p:sp>
          <p:nvSpPr>
            <p:cNvPr id="25417" name="Oval 381"/>
            <p:cNvSpPr>
              <a:spLocks noChangeArrowheads="1"/>
            </p:cNvSpPr>
            <p:nvPr/>
          </p:nvSpPr>
          <p:spPr bwMode="auto">
            <a:xfrm>
              <a:off x="4512" y="2507"/>
              <a:ext cx="45" cy="38"/>
            </a:xfrm>
            <a:prstGeom prst="ellipse">
              <a:avLst/>
            </a:prstGeom>
            <a:solidFill>
              <a:schemeClr val="bg1"/>
            </a:solidFill>
            <a:ln w="6350">
              <a:solidFill>
                <a:schemeClr val="tx1"/>
              </a:solidFill>
              <a:round/>
              <a:headEnd/>
              <a:tailEnd/>
            </a:ln>
          </p:spPr>
          <p:txBody>
            <a:bodyPr wrap="none" anchor="ctr"/>
            <a:lstStyle/>
            <a:p>
              <a:endParaRPr lang="en-US"/>
            </a:p>
          </p:txBody>
        </p:sp>
        <p:sp>
          <p:nvSpPr>
            <p:cNvPr id="25418" name="Line 382"/>
            <p:cNvSpPr>
              <a:spLocks noChangeShapeType="1"/>
            </p:cNvSpPr>
            <p:nvPr/>
          </p:nvSpPr>
          <p:spPr bwMode="auto">
            <a:xfrm flipH="1">
              <a:off x="4559" y="2423"/>
              <a:ext cx="0" cy="26"/>
            </a:xfrm>
            <a:prstGeom prst="line">
              <a:avLst/>
            </a:prstGeom>
            <a:noFill/>
            <a:ln w="6350">
              <a:solidFill>
                <a:schemeClr val="tx1"/>
              </a:solidFill>
              <a:round/>
              <a:headEnd/>
              <a:tailEnd/>
            </a:ln>
          </p:spPr>
          <p:txBody>
            <a:bodyPr/>
            <a:lstStyle/>
            <a:p>
              <a:endParaRPr lang="en-US"/>
            </a:p>
          </p:txBody>
        </p:sp>
        <p:sp>
          <p:nvSpPr>
            <p:cNvPr id="25419" name="Line 383"/>
            <p:cNvSpPr>
              <a:spLocks noChangeShapeType="1"/>
            </p:cNvSpPr>
            <p:nvPr/>
          </p:nvSpPr>
          <p:spPr bwMode="auto">
            <a:xfrm>
              <a:off x="4518" y="2402"/>
              <a:ext cx="0" cy="24"/>
            </a:xfrm>
            <a:prstGeom prst="line">
              <a:avLst/>
            </a:prstGeom>
            <a:noFill/>
            <a:ln w="9525">
              <a:solidFill>
                <a:schemeClr val="tx1"/>
              </a:solidFill>
              <a:prstDash val="sysDot"/>
              <a:round/>
              <a:headEnd/>
              <a:tailEnd/>
            </a:ln>
          </p:spPr>
          <p:txBody>
            <a:bodyPr/>
            <a:lstStyle/>
            <a:p>
              <a:endParaRPr lang="en-US"/>
            </a:p>
          </p:txBody>
        </p:sp>
        <p:sp>
          <p:nvSpPr>
            <p:cNvPr id="25420" name="Line 384"/>
            <p:cNvSpPr>
              <a:spLocks noChangeShapeType="1"/>
            </p:cNvSpPr>
            <p:nvPr/>
          </p:nvSpPr>
          <p:spPr bwMode="auto">
            <a:xfrm>
              <a:off x="4556" y="2400"/>
              <a:ext cx="0" cy="24"/>
            </a:xfrm>
            <a:prstGeom prst="line">
              <a:avLst/>
            </a:prstGeom>
            <a:noFill/>
            <a:ln w="9525">
              <a:solidFill>
                <a:schemeClr val="tx1"/>
              </a:solidFill>
              <a:prstDash val="sysDot"/>
              <a:round/>
              <a:headEnd/>
              <a:tailEnd/>
            </a:ln>
          </p:spPr>
          <p:txBody>
            <a:bodyPr/>
            <a:lstStyle/>
            <a:p>
              <a:endParaRPr lang="en-US"/>
            </a:p>
          </p:txBody>
        </p:sp>
        <p:sp>
          <p:nvSpPr>
            <p:cNvPr id="25421" name="Line 385"/>
            <p:cNvSpPr>
              <a:spLocks noChangeShapeType="1"/>
            </p:cNvSpPr>
            <p:nvPr/>
          </p:nvSpPr>
          <p:spPr bwMode="auto">
            <a:xfrm>
              <a:off x="4517" y="2330"/>
              <a:ext cx="0" cy="66"/>
            </a:xfrm>
            <a:prstGeom prst="line">
              <a:avLst/>
            </a:prstGeom>
            <a:noFill/>
            <a:ln w="6350">
              <a:solidFill>
                <a:schemeClr val="tx1"/>
              </a:solidFill>
              <a:round/>
              <a:headEnd/>
              <a:tailEnd/>
            </a:ln>
          </p:spPr>
          <p:txBody>
            <a:bodyPr/>
            <a:lstStyle/>
            <a:p>
              <a:endParaRPr lang="en-US"/>
            </a:p>
          </p:txBody>
        </p:sp>
      </p:grpSp>
      <p:grpSp>
        <p:nvGrpSpPr>
          <p:cNvPr id="25065" name="Group 386"/>
          <p:cNvGrpSpPr>
            <a:grpSpLocks/>
          </p:cNvGrpSpPr>
          <p:nvPr/>
        </p:nvGrpSpPr>
        <p:grpSpPr bwMode="auto">
          <a:xfrm>
            <a:off x="5503863" y="3573463"/>
            <a:ext cx="73025" cy="333375"/>
            <a:chOff x="4512" y="2328"/>
            <a:chExt cx="47" cy="217"/>
          </a:xfrm>
        </p:grpSpPr>
        <p:sp>
          <p:nvSpPr>
            <p:cNvPr id="25400" name="Line 387"/>
            <p:cNvSpPr>
              <a:spLocks noChangeShapeType="1"/>
            </p:cNvSpPr>
            <p:nvPr/>
          </p:nvSpPr>
          <p:spPr bwMode="auto">
            <a:xfrm>
              <a:off x="4517" y="2462"/>
              <a:ext cx="0" cy="24"/>
            </a:xfrm>
            <a:prstGeom prst="line">
              <a:avLst/>
            </a:prstGeom>
            <a:noFill/>
            <a:ln w="9525">
              <a:solidFill>
                <a:schemeClr val="tx1"/>
              </a:solidFill>
              <a:prstDash val="sysDot"/>
              <a:round/>
              <a:headEnd/>
              <a:tailEnd/>
            </a:ln>
          </p:spPr>
          <p:txBody>
            <a:bodyPr/>
            <a:lstStyle/>
            <a:p>
              <a:endParaRPr lang="en-US"/>
            </a:p>
          </p:txBody>
        </p:sp>
        <p:sp>
          <p:nvSpPr>
            <p:cNvPr id="25401" name="Line 388"/>
            <p:cNvSpPr>
              <a:spLocks noChangeShapeType="1"/>
            </p:cNvSpPr>
            <p:nvPr/>
          </p:nvSpPr>
          <p:spPr bwMode="auto">
            <a:xfrm flipH="1">
              <a:off x="4517" y="2426"/>
              <a:ext cx="0" cy="28"/>
            </a:xfrm>
            <a:prstGeom prst="line">
              <a:avLst/>
            </a:prstGeom>
            <a:noFill/>
            <a:ln w="6350">
              <a:solidFill>
                <a:schemeClr val="tx1"/>
              </a:solidFill>
              <a:round/>
              <a:headEnd/>
              <a:tailEnd/>
            </a:ln>
          </p:spPr>
          <p:txBody>
            <a:bodyPr/>
            <a:lstStyle/>
            <a:p>
              <a:endParaRPr lang="en-US"/>
            </a:p>
          </p:txBody>
        </p:sp>
        <p:sp>
          <p:nvSpPr>
            <p:cNvPr id="25402" name="Line 389"/>
            <p:cNvSpPr>
              <a:spLocks noChangeShapeType="1"/>
            </p:cNvSpPr>
            <p:nvPr/>
          </p:nvSpPr>
          <p:spPr bwMode="auto">
            <a:xfrm flipH="1">
              <a:off x="4557" y="2328"/>
              <a:ext cx="0" cy="69"/>
            </a:xfrm>
            <a:prstGeom prst="line">
              <a:avLst/>
            </a:prstGeom>
            <a:noFill/>
            <a:ln w="6350">
              <a:solidFill>
                <a:schemeClr val="tx1"/>
              </a:solidFill>
              <a:round/>
              <a:headEnd/>
              <a:tailEnd/>
            </a:ln>
          </p:spPr>
          <p:txBody>
            <a:bodyPr/>
            <a:lstStyle/>
            <a:p>
              <a:endParaRPr lang="en-US"/>
            </a:p>
          </p:txBody>
        </p:sp>
        <p:sp>
          <p:nvSpPr>
            <p:cNvPr id="25403" name="Line 390"/>
            <p:cNvSpPr>
              <a:spLocks noChangeShapeType="1"/>
            </p:cNvSpPr>
            <p:nvPr/>
          </p:nvSpPr>
          <p:spPr bwMode="auto">
            <a:xfrm>
              <a:off x="4556" y="2461"/>
              <a:ext cx="0" cy="24"/>
            </a:xfrm>
            <a:prstGeom prst="line">
              <a:avLst/>
            </a:prstGeom>
            <a:noFill/>
            <a:ln w="9525">
              <a:solidFill>
                <a:schemeClr val="tx1"/>
              </a:solidFill>
              <a:prstDash val="sysDot"/>
              <a:round/>
              <a:headEnd/>
              <a:tailEnd/>
            </a:ln>
          </p:spPr>
          <p:txBody>
            <a:bodyPr/>
            <a:lstStyle/>
            <a:p>
              <a:endParaRPr lang="en-US"/>
            </a:p>
          </p:txBody>
        </p:sp>
        <p:sp>
          <p:nvSpPr>
            <p:cNvPr id="25404" name="Line 391"/>
            <p:cNvSpPr>
              <a:spLocks noChangeShapeType="1"/>
            </p:cNvSpPr>
            <p:nvPr/>
          </p:nvSpPr>
          <p:spPr bwMode="auto">
            <a:xfrm>
              <a:off x="4517" y="2487"/>
              <a:ext cx="0" cy="23"/>
            </a:xfrm>
            <a:prstGeom prst="line">
              <a:avLst/>
            </a:prstGeom>
            <a:noFill/>
            <a:ln w="6350">
              <a:solidFill>
                <a:schemeClr val="tx1"/>
              </a:solidFill>
              <a:round/>
              <a:headEnd/>
              <a:tailEnd/>
            </a:ln>
          </p:spPr>
          <p:txBody>
            <a:bodyPr/>
            <a:lstStyle/>
            <a:p>
              <a:endParaRPr lang="en-US"/>
            </a:p>
          </p:txBody>
        </p:sp>
        <p:sp>
          <p:nvSpPr>
            <p:cNvPr id="25405" name="Line 392"/>
            <p:cNvSpPr>
              <a:spLocks noChangeShapeType="1"/>
            </p:cNvSpPr>
            <p:nvPr/>
          </p:nvSpPr>
          <p:spPr bwMode="auto">
            <a:xfrm>
              <a:off x="4555" y="2486"/>
              <a:ext cx="0" cy="23"/>
            </a:xfrm>
            <a:prstGeom prst="line">
              <a:avLst/>
            </a:prstGeom>
            <a:noFill/>
            <a:ln w="6350">
              <a:solidFill>
                <a:schemeClr val="tx1"/>
              </a:solidFill>
              <a:round/>
              <a:headEnd/>
              <a:tailEnd/>
            </a:ln>
          </p:spPr>
          <p:txBody>
            <a:bodyPr/>
            <a:lstStyle/>
            <a:p>
              <a:endParaRPr lang="en-US"/>
            </a:p>
          </p:txBody>
        </p:sp>
        <p:sp>
          <p:nvSpPr>
            <p:cNvPr id="25406" name="Oval 393"/>
            <p:cNvSpPr>
              <a:spLocks noChangeArrowheads="1"/>
            </p:cNvSpPr>
            <p:nvPr/>
          </p:nvSpPr>
          <p:spPr bwMode="auto">
            <a:xfrm>
              <a:off x="4512" y="2507"/>
              <a:ext cx="45" cy="38"/>
            </a:xfrm>
            <a:prstGeom prst="ellipse">
              <a:avLst/>
            </a:prstGeom>
            <a:solidFill>
              <a:schemeClr val="bg1"/>
            </a:solidFill>
            <a:ln w="6350">
              <a:solidFill>
                <a:schemeClr val="tx1"/>
              </a:solidFill>
              <a:round/>
              <a:headEnd/>
              <a:tailEnd/>
            </a:ln>
          </p:spPr>
          <p:txBody>
            <a:bodyPr wrap="none" anchor="ctr"/>
            <a:lstStyle/>
            <a:p>
              <a:endParaRPr lang="en-US"/>
            </a:p>
          </p:txBody>
        </p:sp>
        <p:sp>
          <p:nvSpPr>
            <p:cNvPr id="25407" name="Line 394"/>
            <p:cNvSpPr>
              <a:spLocks noChangeShapeType="1"/>
            </p:cNvSpPr>
            <p:nvPr/>
          </p:nvSpPr>
          <p:spPr bwMode="auto">
            <a:xfrm flipH="1">
              <a:off x="4559" y="2423"/>
              <a:ext cx="0" cy="26"/>
            </a:xfrm>
            <a:prstGeom prst="line">
              <a:avLst/>
            </a:prstGeom>
            <a:noFill/>
            <a:ln w="6350">
              <a:solidFill>
                <a:schemeClr val="tx1"/>
              </a:solidFill>
              <a:round/>
              <a:headEnd/>
              <a:tailEnd/>
            </a:ln>
          </p:spPr>
          <p:txBody>
            <a:bodyPr/>
            <a:lstStyle/>
            <a:p>
              <a:endParaRPr lang="en-US"/>
            </a:p>
          </p:txBody>
        </p:sp>
        <p:sp>
          <p:nvSpPr>
            <p:cNvPr id="25408" name="Line 395"/>
            <p:cNvSpPr>
              <a:spLocks noChangeShapeType="1"/>
            </p:cNvSpPr>
            <p:nvPr/>
          </p:nvSpPr>
          <p:spPr bwMode="auto">
            <a:xfrm>
              <a:off x="4518" y="2402"/>
              <a:ext cx="0" cy="24"/>
            </a:xfrm>
            <a:prstGeom prst="line">
              <a:avLst/>
            </a:prstGeom>
            <a:noFill/>
            <a:ln w="9525">
              <a:solidFill>
                <a:schemeClr val="tx1"/>
              </a:solidFill>
              <a:prstDash val="sysDot"/>
              <a:round/>
              <a:headEnd/>
              <a:tailEnd/>
            </a:ln>
          </p:spPr>
          <p:txBody>
            <a:bodyPr/>
            <a:lstStyle/>
            <a:p>
              <a:endParaRPr lang="en-US"/>
            </a:p>
          </p:txBody>
        </p:sp>
        <p:sp>
          <p:nvSpPr>
            <p:cNvPr id="25409" name="Line 396"/>
            <p:cNvSpPr>
              <a:spLocks noChangeShapeType="1"/>
            </p:cNvSpPr>
            <p:nvPr/>
          </p:nvSpPr>
          <p:spPr bwMode="auto">
            <a:xfrm>
              <a:off x="4556" y="2400"/>
              <a:ext cx="0" cy="24"/>
            </a:xfrm>
            <a:prstGeom prst="line">
              <a:avLst/>
            </a:prstGeom>
            <a:noFill/>
            <a:ln w="9525">
              <a:solidFill>
                <a:schemeClr val="tx1"/>
              </a:solidFill>
              <a:prstDash val="sysDot"/>
              <a:round/>
              <a:headEnd/>
              <a:tailEnd/>
            </a:ln>
          </p:spPr>
          <p:txBody>
            <a:bodyPr/>
            <a:lstStyle/>
            <a:p>
              <a:endParaRPr lang="en-US"/>
            </a:p>
          </p:txBody>
        </p:sp>
        <p:sp>
          <p:nvSpPr>
            <p:cNvPr id="25410" name="Line 397"/>
            <p:cNvSpPr>
              <a:spLocks noChangeShapeType="1"/>
            </p:cNvSpPr>
            <p:nvPr/>
          </p:nvSpPr>
          <p:spPr bwMode="auto">
            <a:xfrm>
              <a:off x="4517" y="2330"/>
              <a:ext cx="0" cy="66"/>
            </a:xfrm>
            <a:prstGeom prst="line">
              <a:avLst/>
            </a:prstGeom>
            <a:noFill/>
            <a:ln w="6350">
              <a:solidFill>
                <a:schemeClr val="tx1"/>
              </a:solidFill>
              <a:round/>
              <a:headEnd/>
              <a:tailEnd/>
            </a:ln>
          </p:spPr>
          <p:txBody>
            <a:bodyPr/>
            <a:lstStyle/>
            <a:p>
              <a:endParaRPr lang="en-US"/>
            </a:p>
          </p:txBody>
        </p:sp>
      </p:grpSp>
      <p:grpSp>
        <p:nvGrpSpPr>
          <p:cNvPr id="25072" name="Group 398"/>
          <p:cNvGrpSpPr>
            <a:grpSpLocks/>
          </p:cNvGrpSpPr>
          <p:nvPr/>
        </p:nvGrpSpPr>
        <p:grpSpPr bwMode="auto">
          <a:xfrm>
            <a:off x="6221413" y="3578225"/>
            <a:ext cx="68262" cy="244475"/>
            <a:chOff x="4560" y="2331"/>
            <a:chExt cx="46" cy="157"/>
          </a:xfrm>
        </p:grpSpPr>
        <p:grpSp>
          <p:nvGrpSpPr>
            <p:cNvPr id="25073" name="Group 399"/>
            <p:cNvGrpSpPr>
              <a:grpSpLocks/>
            </p:cNvGrpSpPr>
            <p:nvPr/>
          </p:nvGrpSpPr>
          <p:grpSpPr bwMode="auto">
            <a:xfrm>
              <a:off x="4564" y="2331"/>
              <a:ext cx="42" cy="96"/>
              <a:chOff x="4564" y="2331"/>
              <a:chExt cx="42" cy="96"/>
            </a:xfrm>
          </p:grpSpPr>
          <p:sp>
            <p:nvSpPr>
              <p:cNvPr id="25396" name="Line 400"/>
              <p:cNvSpPr>
                <a:spLocks noChangeShapeType="1"/>
              </p:cNvSpPr>
              <p:nvPr/>
            </p:nvSpPr>
            <p:spPr bwMode="auto">
              <a:xfrm>
                <a:off x="4565" y="2403"/>
                <a:ext cx="0" cy="24"/>
              </a:xfrm>
              <a:prstGeom prst="line">
                <a:avLst/>
              </a:prstGeom>
              <a:noFill/>
              <a:ln w="9525">
                <a:solidFill>
                  <a:schemeClr val="tx1"/>
                </a:solidFill>
                <a:prstDash val="sysDot"/>
                <a:round/>
                <a:headEnd/>
                <a:tailEnd/>
              </a:ln>
            </p:spPr>
            <p:txBody>
              <a:bodyPr/>
              <a:lstStyle/>
              <a:p>
                <a:endParaRPr lang="en-US"/>
              </a:p>
            </p:txBody>
          </p:sp>
          <p:sp>
            <p:nvSpPr>
              <p:cNvPr id="25397" name="Line 401"/>
              <p:cNvSpPr>
                <a:spLocks noChangeShapeType="1"/>
              </p:cNvSpPr>
              <p:nvPr/>
            </p:nvSpPr>
            <p:spPr bwMode="auto">
              <a:xfrm flipH="1">
                <a:off x="4564" y="2331"/>
                <a:ext cx="1" cy="64"/>
              </a:xfrm>
              <a:prstGeom prst="line">
                <a:avLst/>
              </a:prstGeom>
              <a:noFill/>
              <a:ln w="6350">
                <a:solidFill>
                  <a:schemeClr val="tx1"/>
                </a:solidFill>
                <a:round/>
                <a:headEnd/>
                <a:tailEnd/>
              </a:ln>
            </p:spPr>
            <p:txBody>
              <a:bodyPr/>
              <a:lstStyle/>
              <a:p>
                <a:endParaRPr lang="en-US"/>
              </a:p>
            </p:txBody>
          </p:sp>
          <p:sp>
            <p:nvSpPr>
              <p:cNvPr id="25398" name="Line 402"/>
              <p:cNvSpPr>
                <a:spLocks noChangeShapeType="1"/>
              </p:cNvSpPr>
              <p:nvPr/>
            </p:nvSpPr>
            <p:spPr bwMode="auto">
              <a:xfrm>
                <a:off x="4605" y="2334"/>
                <a:ext cx="1" cy="66"/>
              </a:xfrm>
              <a:prstGeom prst="line">
                <a:avLst/>
              </a:prstGeom>
              <a:noFill/>
              <a:ln w="6350">
                <a:solidFill>
                  <a:schemeClr val="tx1"/>
                </a:solidFill>
                <a:round/>
                <a:headEnd/>
                <a:tailEnd/>
              </a:ln>
            </p:spPr>
            <p:txBody>
              <a:bodyPr/>
              <a:lstStyle/>
              <a:p>
                <a:endParaRPr lang="en-US"/>
              </a:p>
            </p:txBody>
          </p:sp>
          <p:sp>
            <p:nvSpPr>
              <p:cNvPr id="25399" name="Line 403"/>
              <p:cNvSpPr>
                <a:spLocks noChangeShapeType="1"/>
              </p:cNvSpPr>
              <p:nvPr/>
            </p:nvSpPr>
            <p:spPr bwMode="auto">
              <a:xfrm>
                <a:off x="4606" y="2401"/>
                <a:ext cx="0" cy="24"/>
              </a:xfrm>
              <a:prstGeom prst="line">
                <a:avLst/>
              </a:prstGeom>
              <a:noFill/>
              <a:ln w="9525">
                <a:solidFill>
                  <a:schemeClr val="tx1"/>
                </a:solidFill>
                <a:prstDash val="sysDot"/>
                <a:round/>
                <a:headEnd/>
                <a:tailEnd/>
              </a:ln>
            </p:spPr>
            <p:txBody>
              <a:bodyPr/>
              <a:lstStyle/>
              <a:p>
                <a:endParaRPr lang="en-US"/>
              </a:p>
            </p:txBody>
          </p:sp>
        </p:grpSp>
        <p:sp>
          <p:nvSpPr>
            <p:cNvPr id="25393" name="Line 404"/>
            <p:cNvSpPr>
              <a:spLocks noChangeShapeType="1"/>
            </p:cNvSpPr>
            <p:nvPr/>
          </p:nvSpPr>
          <p:spPr bwMode="auto">
            <a:xfrm>
              <a:off x="4565" y="2430"/>
              <a:ext cx="0" cy="23"/>
            </a:xfrm>
            <a:prstGeom prst="line">
              <a:avLst/>
            </a:prstGeom>
            <a:noFill/>
            <a:ln w="6350">
              <a:solidFill>
                <a:schemeClr val="tx1"/>
              </a:solidFill>
              <a:round/>
              <a:headEnd/>
              <a:tailEnd/>
            </a:ln>
          </p:spPr>
          <p:txBody>
            <a:bodyPr/>
            <a:lstStyle/>
            <a:p>
              <a:endParaRPr lang="en-US"/>
            </a:p>
          </p:txBody>
        </p:sp>
        <p:sp>
          <p:nvSpPr>
            <p:cNvPr id="25394" name="Line 405"/>
            <p:cNvSpPr>
              <a:spLocks noChangeShapeType="1"/>
            </p:cNvSpPr>
            <p:nvPr/>
          </p:nvSpPr>
          <p:spPr bwMode="auto">
            <a:xfrm>
              <a:off x="4603" y="2429"/>
              <a:ext cx="0" cy="23"/>
            </a:xfrm>
            <a:prstGeom prst="line">
              <a:avLst/>
            </a:prstGeom>
            <a:noFill/>
            <a:ln w="6350">
              <a:solidFill>
                <a:schemeClr val="tx1"/>
              </a:solidFill>
              <a:round/>
              <a:headEnd/>
              <a:tailEnd/>
            </a:ln>
          </p:spPr>
          <p:txBody>
            <a:bodyPr/>
            <a:lstStyle/>
            <a:p>
              <a:endParaRPr lang="en-US"/>
            </a:p>
          </p:txBody>
        </p:sp>
        <p:sp>
          <p:nvSpPr>
            <p:cNvPr id="25395" name="Oval 406"/>
            <p:cNvSpPr>
              <a:spLocks noChangeArrowheads="1"/>
            </p:cNvSpPr>
            <p:nvPr/>
          </p:nvSpPr>
          <p:spPr bwMode="auto">
            <a:xfrm>
              <a:off x="4560" y="2450"/>
              <a:ext cx="45" cy="38"/>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5074" name="Group 407"/>
          <p:cNvGrpSpPr>
            <a:grpSpLocks/>
          </p:cNvGrpSpPr>
          <p:nvPr/>
        </p:nvGrpSpPr>
        <p:grpSpPr bwMode="auto">
          <a:xfrm>
            <a:off x="6299200" y="3582988"/>
            <a:ext cx="65088" cy="138112"/>
            <a:chOff x="4040" y="2334"/>
            <a:chExt cx="42" cy="90"/>
          </a:xfrm>
        </p:grpSpPr>
        <p:grpSp>
          <p:nvGrpSpPr>
            <p:cNvPr id="25077" name="Group 408"/>
            <p:cNvGrpSpPr>
              <a:grpSpLocks/>
            </p:cNvGrpSpPr>
            <p:nvPr/>
          </p:nvGrpSpPr>
          <p:grpSpPr bwMode="auto">
            <a:xfrm>
              <a:off x="4040" y="2334"/>
              <a:ext cx="42" cy="64"/>
              <a:chOff x="4040" y="2334"/>
              <a:chExt cx="42" cy="64"/>
            </a:xfrm>
          </p:grpSpPr>
          <p:sp>
            <p:nvSpPr>
              <p:cNvPr id="25390" name="Line 409"/>
              <p:cNvSpPr>
                <a:spLocks noChangeShapeType="1"/>
              </p:cNvSpPr>
              <p:nvPr/>
            </p:nvSpPr>
            <p:spPr bwMode="auto">
              <a:xfrm>
                <a:off x="4040" y="2334"/>
                <a:ext cx="0" cy="64"/>
              </a:xfrm>
              <a:prstGeom prst="line">
                <a:avLst/>
              </a:prstGeom>
              <a:noFill/>
              <a:ln w="6350">
                <a:solidFill>
                  <a:schemeClr val="tx1"/>
                </a:solidFill>
                <a:round/>
                <a:headEnd/>
                <a:tailEnd/>
              </a:ln>
            </p:spPr>
            <p:txBody>
              <a:bodyPr/>
              <a:lstStyle/>
              <a:p>
                <a:endParaRPr lang="en-US"/>
              </a:p>
            </p:txBody>
          </p:sp>
          <p:sp>
            <p:nvSpPr>
              <p:cNvPr id="25391" name="Line 410"/>
              <p:cNvSpPr>
                <a:spLocks noChangeShapeType="1"/>
              </p:cNvSpPr>
              <p:nvPr/>
            </p:nvSpPr>
            <p:spPr bwMode="auto">
              <a:xfrm>
                <a:off x="4082" y="2334"/>
                <a:ext cx="0" cy="64"/>
              </a:xfrm>
              <a:prstGeom prst="line">
                <a:avLst/>
              </a:prstGeom>
              <a:noFill/>
              <a:ln w="6350">
                <a:solidFill>
                  <a:schemeClr val="tx1"/>
                </a:solidFill>
                <a:round/>
                <a:headEnd/>
                <a:tailEnd/>
              </a:ln>
            </p:spPr>
            <p:txBody>
              <a:bodyPr/>
              <a:lstStyle/>
              <a:p>
                <a:endParaRPr lang="en-US"/>
              </a:p>
            </p:txBody>
          </p:sp>
        </p:grpSp>
        <p:sp>
          <p:nvSpPr>
            <p:cNvPr id="25389" name="Oval 411"/>
            <p:cNvSpPr>
              <a:spLocks noChangeArrowheads="1"/>
            </p:cNvSpPr>
            <p:nvPr/>
          </p:nvSpPr>
          <p:spPr bwMode="auto">
            <a:xfrm>
              <a:off x="4046" y="2394"/>
              <a:ext cx="34"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5078" name="Group 412"/>
          <p:cNvGrpSpPr>
            <a:grpSpLocks/>
          </p:cNvGrpSpPr>
          <p:nvPr/>
        </p:nvGrpSpPr>
        <p:grpSpPr bwMode="auto">
          <a:xfrm>
            <a:off x="5435600" y="3582988"/>
            <a:ext cx="65088" cy="138112"/>
            <a:chOff x="4040" y="2334"/>
            <a:chExt cx="42" cy="90"/>
          </a:xfrm>
        </p:grpSpPr>
        <p:grpSp>
          <p:nvGrpSpPr>
            <p:cNvPr id="25079" name="Group 413"/>
            <p:cNvGrpSpPr>
              <a:grpSpLocks/>
            </p:cNvGrpSpPr>
            <p:nvPr/>
          </p:nvGrpSpPr>
          <p:grpSpPr bwMode="auto">
            <a:xfrm>
              <a:off x="4040" y="2334"/>
              <a:ext cx="42" cy="64"/>
              <a:chOff x="4040" y="2334"/>
              <a:chExt cx="42" cy="64"/>
            </a:xfrm>
          </p:grpSpPr>
          <p:sp>
            <p:nvSpPr>
              <p:cNvPr id="25386" name="Line 414"/>
              <p:cNvSpPr>
                <a:spLocks noChangeShapeType="1"/>
              </p:cNvSpPr>
              <p:nvPr/>
            </p:nvSpPr>
            <p:spPr bwMode="auto">
              <a:xfrm>
                <a:off x="4040" y="2334"/>
                <a:ext cx="0" cy="64"/>
              </a:xfrm>
              <a:prstGeom prst="line">
                <a:avLst/>
              </a:prstGeom>
              <a:noFill/>
              <a:ln w="6350">
                <a:solidFill>
                  <a:schemeClr val="tx1"/>
                </a:solidFill>
                <a:round/>
                <a:headEnd/>
                <a:tailEnd/>
              </a:ln>
            </p:spPr>
            <p:txBody>
              <a:bodyPr/>
              <a:lstStyle/>
              <a:p>
                <a:endParaRPr lang="en-US"/>
              </a:p>
            </p:txBody>
          </p:sp>
          <p:sp>
            <p:nvSpPr>
              <p:cNvPr id="25387" name="Line 415"/>
              <p:cNvSpPr>
                <a:spLocks noChangeShapeType="1"/>
              </p:cNvSpPr>
              <p:nvPr/>
            </p:nvSpPr>
            <p:spPr bwMode="auto">
              <a:xfrm>
                <a:off x="4082" y="2334"/>
                <a:ext cx="0" cy="64"/>
              </a:xfrm>
              <a:prstGeom prst="line">
                <a:avLst/>
              </a:prstGeom>
              <a:noFill/>
              <a:ln w="6350">
                <a:solidFill>
                  <a:schemeClr val="tx1"/>
                </a:solidFill>
                <a:round/>
                <a:headEnd/>
                <a:tailEnd/>
              </a:ln>
            </p:spPr>
            <p:txBody>
              <a:bodyPr/>
              <a:lstStyle/>
              <a:p>
                <a:endParaRPr lang="en-US"/>
              </a:p>
            </p:txBody>
          </p:sp>
        </p:grpSp>
        <p:sp>
          <p:nvSpPr>
            <p:cNvPr id="25385" name="Oval 416"/>
            <p:cNvSpPr>
              <a:spLocks noChangeArrowheads="1"/>
            </p:cNvSpPr>
            <p:nvPr/>
          </p:nvSpPr>
          <p:spPr bwMode="auto">
            <a:xfrm>
              <a:off x="4046" y="2394"/>
              <a:ext cx="34" cy="30"/>
            </a:xfrm>
            <a:prstGeom prst="ellipse">
              <a:avLst/>
            </a:prstGeom>
            <a:solidFill>
              <a:schemeClr val="bg1"/>
            </a:solidFill>
            <a:ln w="6350">
              <a:solidFill>
                <a:schemeClr val="tx1"/>
              </a:solidFill>
              <a:round/>
              <a:headEnd/>
              <a:tailEnd/>
            </a:ln>
          </p:spPr>
          <p:txBody>
            <a:bodyPr wrap="none" anchor="ctr"/>
            <a:lstStyle/>
            <a:p>
              <a:endParaRPr lang="en-US"/>
            </a:p>
          </p:txBody>
        </p:sp>
      </p:grpSp>
      <p:sp>
        <p:nvSpPr>
          <p:cNvPr id="24687" name="Text Box 417"/>
          <p:cNvSpPr txBox="1">
            <a:spLocks noChangeArrowheads="1"/>
          </p:cNvSpPr>
          <p:nvPr/>
        </p:nvSpPr>
        <p:spPr bwMode="auto">
          <a:xfrm>
            <a:off x="7189788" y="2863850"/>
            <a:ext cx="538162" cy="184150"/>
          </a:xfrm>
          <a:prstGeom prst="rect">
            <a:avLst/>
          </a:prstGeom>
          <a:solidFill>
            <a:srgbClr val="F3F4C8"/>
          </a:solidFill>
          <a:ln w="9525">
            <a:noFill/>
            <a:miter lim="800000"/>
            <a:headEnd/>
            <a:tailEnd/>
          </a:ln>
        </p:spPr>
        <p:txBody>
          <a:bodyPr>
            <a:spAutoFit/>
          </a:bodyPr>
          <a:lstStyle/>
          <a:p>
            <a:pPr eaLnBrk="1" hangingPunct="1"/>
            <a:r>
              <a:rPr lang="en-US" sz="600"/>
              <a:t>1NXM1C</a:t>
            </a:r>
          </a:p>
        </p:txBody>
      </p:sp>
      <p:sp>
        <p:nvSpPr>
          <p:cNvPr id="24688" name="Text Box 418"/>
          <p:cNvSpPr txBox="1">
            <a:spLocks noChangeArrowheads="1"/>
          </p:cNvSpPr>
          <p:nvPr/>
        </p:nvSpPr>
        <p:spPr bwMode="auto">
          <a:xfrm>
            <a:off x="6248400" y="2817813"/>
            <a:ext cx="538163" cy="184150"/>
          </a:xfrm>
          <a:prstGeom prst="rect">
            <a:avLst/>
          </a:prstGeom>
          <a:solidFill>
            <a:srgbClr val="F3F4C8"/>
          </a:solidFill>
          <a:ln w="9525">
            <a:noFill/>
            <a:miter lim="800000"/>
            <a:headEnd/>
            <a:tailEnd/>
          </a:ln>
        </p:spPr>
        <p:txBody>
          <a:bodyPr>
            <a:spAutoFit/>
          </a:bodyPr>
          <a:lstStyle/>
          <a:p>
            <a:pPr eaLnBrk="1" hangingPunct="1"/>
            <a:r>
              <a:rPr lang="en-US" sz="600"/>
              <a:t>1NXM1B</a:t>
            </a:r>
          </a:p>
        </p:txBody>
      </p:sp>
      <p:sp>
        <p:nvSpPr>
          <p:cNvPr id="24689" name="Rectangle 419"/>
          <p:cNvSpPr>
            <a:spLocks noChangeArrowheads="1"/>
          </p:cNvSpPr>
          <p:nvPr/>
        </p:nvSpPr>
        <p:spPr bwMode="auto">
          <a:xfrm rot="1559907">
            <a:off x="6810375" y="817563"/>
            <a:ext cx="341313" cy="644525"/>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4690" name="Rectangle 420"/>
          <p:cNvSpPr>
            <a:spLocks noChangeArrowheads="1"/>
          </p:cNvSpPr>
          <p:nvPr/>
        </p:nvSpPr>
        <p:spPr bwMode="auto">
          <a:xfrm rot="1510548">
            <a:off x="6958013" y="944563"/>
            <a:ext cx="76200" cy="385762"/>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5086" name="Group 421"/>
          <p:cNvGrpSpPr>
            <a:grpSpLocks/>
          </p:cNvGrpSpPr>
          <p:nvPr/>
        </p:nvGrpSpPr>
        <p:grpSpPr bwMode="auto">
          <a:xfrm>
            <a:off x="6934200" y="1098550"/>
            <a:ext cx="835025" cy="385763"/>
            <a:chOff x="3988" y="1004"/>
            <a:chExt cx="616" cy="356"/>
          </a:xfrm>
        </p:grpSpPr>
        <p:sp>
          <p:nvSpPr>
            <p:cNvPr id="25381" name="Line 422"/>
            <p:cNvSpPr>
              <a:spLocks noChangeShapeType="1"/>
            </p:cNvSpPr>
            <p:nvPr/>
          </p:nvSpPr>
          <p:spPr bwMode="auto">
            <a:xfrm>
              <a:off x="4020" y="1004"/>
              <a:ext cx="584" cy="292"/>
            </a:xfrm>
            <a:prstGeom prst="line">
              <a:avLst/>
            </a:prstGeom>
            <a:noFill/>
            <a:ln w="9525">
              <a:solidFill>
                <a:schemeClr val="tx1"/>
              </a:solidFill>
              <a:round/>
              <a:headEnd/>
              <a:tailEnd/>
            </a:ln>
          </p:spPr>
          <p:txBody>
            <a:bodyPr/>
            <a:lstStyle/>
            <a:p>
              <a:endParaRPr lang="en-US"/>
            </a:p>
          </p:txBody>
        </p:sp>
        <p:sp>
          <p:nvSpPr>
            <p:cNvPr id="25382" name="Line 423"/>
            <p:cNvSpPr>
              <a:spLocks noChangeShapeType="1"/>
            </p:cNvSpPr>
            <p:nvPr/>
          </p:nvSpPr>
          <p:spPr bwMode="auto">
            <a:xfrm>
              <a:off x="4004" y="1036"/>
              <a:ext cx="584" cy="292"/>
            </a:xfrm>
            <a:prstGeom prst="line">
              <a:avLst/>
            </a:prstGeom>
            <a:noFill/>
            <a:ln w="9525">
              <a:solidFill>
                <a:schemeClr val="tx1"/>
              </a:solidFill>
              <a:round/>
              <a:headEnd/>
              <a:tailEnd/>
            </a:ln>
          </p:spPr>
          <p:txBody>
            <a:bodyPr/>
            <a:lstStyle/>
            <a:p>
              <a:endParaRPr lang="en-US"/>
            </a:p>
          </p:txBody>
        </p:sp>
        <p:sp>
          <p:nvSpPr>
            <p:cNvPr id="25383" name="Line 424"/>
            <p:cNvSpPr>
              <a:spLocks noChangeShapeType="1"/>
            </p:cNvSpPr>
            <p:nvPr/>
          </p:nvSpPr>
          <p:spPr bwMode="auto">
            <a:xfrm>
              <a:off x="3988" y="1068"/>
              <a:ext cx="584" cy="292"/>
            </a:xfrm>
            <a:prstGeom prst="line">
              <a:avLst/>
            </a:prstGeom>
            <a:noFill/>
            <a:ln w="9525">
              <a:solidFill>
                <a:schemeClr val="tx1"/>
              </a:solidFill>
              <a:round/>
              <a:headEnd/>
              <a:tailEnd/>
            </a:ln>
          </p:spPr>
          <p:txBody>
            <a:bodyPr/>
            <a:lstStyle/>
            <a:p>
              <a:endParaRPr lang="en-US"/>
            </a:p>
          </p:txBody>
        </p:sp>
      </p:grpSp>
      <p:grpSp>
        <p:nvGrpSpPr>
          <p:cNvPr id="25087" name="Group 425"/>
          <p:cNvGrpSpPr>
            <a:grpSpLocks/>
          </p:cNvGrpSpPr>
          <p:nvPr/>
        </p:nvGrpSpPr>
        <p:grpSpPr bwMode="auto">
          <a:xfrm>
            <a:off x="6943725" y="1104900"/>
            <a:ext cx="100013" cy="96838"/>
            <a:chOff x="4454" y="716"/>
            <a:chExt cx="64" cy="64"/>
          </a:xfrm>
        </p:grpSpPr>
        <p:sp>
          <p:nvSpPr>
            <p:cNvPr id="25379" name="Line 426"/>
            <p:cNvSpPr>
              <a:spLocks noChangeShapeType="1"/>
            </p:cNvSpPr>
            <p:nvPr/>
          </p:nvSpPr>
          <p:spPr bwMode="auto">
            <a:xfrm flipV="1">
              <a:off x="4454" y="728"/>
              <a:ext cx="64" cy="28"/>
            </a:xfrm>
            <a:prstGeom prst="line">
              <a:avLst/>
            </a:prstGeom>
            <a:noFill/>
            <a:ln w="9525">
              <a:solidFill>
                <a:schemeClr val="tx1"/>
              </a:solidFill>
              <a:round/>
              <a:headEnd/>
              <a:tailEnd/>
            </a:ln>
          </p:spPr>
          <p:txBody>
            <a:bodyPr/>
            <a:lstStyle/>
            <a:p>
              <a:endParaRPr lang="en-US"/>
            </a:p>
          </p:txBody>
        </p:sp>
        <p:sp>
          <p:nvSpPr>
            <p:cNvPr id="25380" name="Line 427"/>
            <p:cNvSpPr>
              <a:spLocks noChangeShapeType="1"/>
            </p:cNvSpPr>
            <p:nvPr/>
          </p:nvSpPr>
          <p:spPr bwMode="auto">
            <a:xfrm rot="5400000" flipV="1">
              <a:off x="4454" y="734"/>
              <a:ext cx="64" cy="28"/>
            </a:xfrm>
            <a:prstGeom prst="line">
              <a:avLst/>
            </a:prstGeom>
            <a:noFill/>
            <a:ln w="9525">
              <a:solidFill>
                <a:schemeClr val="tx1"/>
              </a:solidFill>
              <a:round/>
              <a:headEnd/>
              <a:tailEnd/>
            </a:ln>
          </p:spPr>
          <p:txBody>
            <a:bodyPr/>
            <a:lstStyle/>
            <a:p>
              <a:endParaRPr lang="en-US"/>
            </a:p>
          </p:txBody>
        </p:sp>
      </p:grpSp>
      <p:grpSp>
        <p:nvGrpSpPr>
          <p:cNvPr id="25094" name="Group 428"/>
          <p:cNvGrpSpPr>
            <a:grpSpLocks/>
          </p:cNvGrpSpPr>
          <p:nvPr/>
        </p:nvGrpSpPr>
        <p:grpSpPr bwMode="auto">
          <a:xfrm>
            <a:off x="7662863" y="1395413"/>
            <a:ext cx="100012" cy="98425"/>
            <a:chOff x="4454" y="716"/>
            <a:chExt cx="64" cy="64"/>
          </a:xfrm>
        </p:grpSpPr>
        <p:sp>
          <p:nvSpPr>
            <p:cNvPr id="25377" name="Line 429"/>
            <p:cNvSpPr>
              <a:spLocks noChangeShapeType="1"/>
            </p:cNvSpPr>
            <p:nvPr/>
          </p:nvSpPr>
          <p:spPr bwMode="auto">
            <a:xfrm flipV="1">
              <a:off x="4454" y="728"/>
              <a:ext cx="64" cy="28"/>
            </a:xfrm>
            <a:prstGeom prst="line">
              <a:avLst/>
            </a:prstGeom>
            <a:noFill/>
            <a:ln w="9525">
              <a:solidFill>
                <a:schemeClr val="tx1"/>
              </a:solidFill>
              <a:round/>
              <a:headEnd/>
              <a:tailEnd/>
            </a:ln>
          </p:spPr>
          <p:txBody>
            <a:bodyPr/>
            <a:lstStyle/>
            <a:p>
              <a:endParaRPr lang="en-US"/>
            </a:p>
          </p:txBody>
        </p:sp>
        <p:sp>
          <p:nvSpPr>
            <p:cNvPr id="25378" name="Line 430"/>
            <p:cNvSpPr>
              <a:spLocks noChangeShapeType="1"/>
            </p:cNvSpPr>
            <p:nvPr/>
          </p:nvSpPr>
          <p:spPr bwMode="auto">
            <a:xfrm rot="5400000" flipV="1">
              <a:off x="4454" y="734"/>
              <a:ext cx="64" cy="28"/>
            </a:xfrm>
            <a:prstGeom prst="line">
              <a:avLst/>
            </a:prstGeom>
            <a:noFill/>
            <a:ln w="9525">
              <a:solidFill>
                <a:schemeClr val="tx1"/>
              </a:solidFill>
              <a:round/>
              <a:headEnd/>
              <a:tailEnd/>
            </a:ln>
          </p:spPr>
          <p:txBody>
            <a:bodyPr/>
            <a:lstStyle/>
            <a:p>
              <a:endParaRPr lang="en-US"/>
            </a:p>
          </p:txBody>
        </p:sp>
      </p:grpSp>
      <p:sp>
        <p:nvSpPr>
          <p:cNvPr id="24694" name="Rectangle 431"/>
          <p:cNvSpPr>
            <a:spLocks noChangeArrowheads="1"/>
          </p:cNvSpPr>
          <p:nvPr/>
        </p:nvSpPr>
        <p:spPr bwMode="auto">
          <a:xfrm rot="1510548">
            <a:off x="7259638" y="1033463"/>
            <a:ext cx="49212" cy="12858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4695" name="Rectangle 432"/>
          <p:cNvSpPr>
            <a:spLocks noChangeArrowheads="1"/>
          </p:cNvSpPr>
          <p:nvPr/>
        </p:nvSpPr>
        <p:spPr bwMode="auto">
          <a:xfrm rot="1510548">
            <a:off x="7407275" y="1069975"/>
            <a:ext cx="47625" cy="128588"/>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4696" name="Line 433"/>
          <p:cNvSpPr>
            <a:spLocks noChangeShapeType="1"/>
          </p:cNvSpPr>
          <p:nvPr/>
        </p:nvSpPr>
        <p:spPr bwMode="auto">
          <a:xfrm flipV="1">
            <a:off x="7532688" y="328613"/>
            <a:ext cx="498475" cy="984250"/>
          </a:xfrm>
          <a:prstGeom prst="line">
            <a:avLst/>
          </a:prstGeom>
          <a:noFill/>
          <a:ln w="3175">
            <a:solidFill>
              <a:schemeClr val="tx1"/>
            </a:solidFill>
            <a:round/>
            <a:headEnd/>
            <a:tailEnd/>
          </a:ln>
        </p:spPr>
        <p:txBody>
          <a:bodyPr/>
          <a:lstStyle/>
          <a:p>
            <a:endParaRPr lang="en-US"/>
          </a:p>
        </p:txBody>
      </p:sp>
      <p:sp>
        <p:nvSpPr>
          <p:cNvPr id="24697" name="Rectangle 434"/>
          <p:cNvSpPr>
            <a:spLocks noChangeArrowheads="1"/>
          </p:cNvSpPr>
          <p:nvPr/>
        </p:nvSpPr>
        <p:spPr bwMode="auto">
          <a:xfrm rot="1510548">
            <a:off x="7572375" y="1119188"/>
            <a:ext cx="47625" cy="12858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4698" name="Text Box 435"/>
          <p:cNvSpPr txBox="1">
            <a:spLocks noChangeArrowheads="1"/>
          </p:cNvSpPr>
          <p:nvPr/>
        </p:nvSpPr>
        <p:spPr bwMode="auto">
          <a:xfrm>
            <a:off x="5445125" y="2820988"/>
            <a:ext cx="536575" cy="184150"/>
          </a:xfrm>
          <a:prstGeom prst="rect">
            <a:avLst/>
          </a:prstGeom>
          <a:solidFill>
            <a:srgbClr val="F3F4C8"/>
          </a:solidFill>
          <a:ln w="9525">
            <a:noFill/>
            <a:miter lim="800000"/>
            <a:headEnd/>
            <a:tailEnd/>
          </a:ln>
        </p:spPr>
        <p:txBody>
          <a:bodyPr>
            <a:spAutoFit/>
          </a:bodyPr>
          <a:lstStyle/>
          <a:p>
            <a:pPr eaLnBrk="1" hangingPunct="1"/>
            <a:r>
              <a:rPr lang="en-US" sz="600"/>
              <a:t>1NXM1A</a:t>
            </a:r>
          </a:p>
        </p:txBody>
      </p:sp>
      <p:grpSp>
        <p:nvGrpSpPr>
          <p:cNvPr id="25095" name="Group 436"/>
          <p:cNvGrpSpPr>
            <a:grpSpLocks/>
          </p:cNvGrpSpPr>
          <p:nvPr/>
        </p:nvGrpSpPr>
        <p:grpSpPr bwMode="auto">
          <a:xfrm rot="-808010">
            <a:off x="5603875" y="2581275"/>
            <a:ext cx="120650" cy="165100"/>
            <a:chOff x="3630" y="1480"/>
            <a:chExt cx="72" cy="96"/>
          </a:xfrm>
        </p:grpSpPr>
        <p:sp>
          <p:nvSpPr>
            <p:cNvPr id="25375" name="Rectangle 437"/>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376" name="Oval 438"/>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5102" name="Group 439"/>
          <p:cNvGrpSpPr>
            <a:grpSpLocks/>
          </p:cNvGrpSpPr>
          <p:nvPr/>
        </p:nvGrpSpPr>
        <p:grpSpPr bwMode="auto">
          <a:xfrm rot="-1582314">
            <a:off x="6142038" y="2136775"/>
            <a:ext cx="122237" cy="165100"/>
            <a:chOff x="3630" y="1480"/>
            <a:chExt cx="72" cy="96"/>
          </a:xfrm>
        </p:grpSpPr>
        <p:sp>
          <p:nvSpPr>
            <p:cNvPr id="25373" name="Rectangle 440"/>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374" name="Oval 441"/>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sp>
        <p:nvSpPr>
          <p:cNvPr id="24701" name="Line 442"/>
          <p:cNvSpPr>
            <a:spLocks noChangeShapeType="1"/>
          </p:cNvSpPr>
          <p:nvPr/>
        </p:nvSpPr>
        <p:spPr bwMode="auto">
          <a:xfrm flipV="1">
            <a:off x="5588000" y="1741488"/>
            <a:ext cx="1209675" cy="971550"/>
          </a:xfrm>
          <a:prstGeom prst="line">
            <a:avLst/>
          </a:prstGeom>
          <a:noFill/>
          <a:ln w="38100" cmpd="dbl">
            <a:solidFill>
              <a:schemeClr val="tx1"/>
            </a:solidFill>
            <a:round/>
            <a:headEnd/>
            <a:tailEnd/>
          </a:ln>
        </p:spPr>
        <p:txBody>
          <a:bodyPr/>
          <a:lstStyle/>
          <a:p>
            <a:endParaRPr lang="en-US"/>
          </a:p>
        </p:txBody>
      </p:sp>
      <p:sp>
        <p:nvSpPr>
          <p:cNvPr id="24702" name="Line 443"/>
          <p:cNvSpPr>
            <a:spLocks noChangeShapeType="1"/>
          </p:cNvSpPr>
          <p:nvPr/>
        </p:nvSpPr>
        <p:spPr bwMode="auto">
          <a:xfrm flipH="1">
            <a:off x="7177088" y="1279525"/>
            <a:ext cx="15875" cy="36513"/>
          </a:xfrm>
          <a:prstGeom prst="line">
            <a:avLst/>
          </a:prstGeom>
          <a:noFill/>
          <a:ln w="3175">
            <a:solidFill>
              <a:schemeClr val="tx1"/>
            </a:solidFill>
            <a:round/>
            <a:headEnd/>
            <a:tailEnd/>
          </a:ln>
        </p:spPr>
        <p:txBody>
          <a:bodyPr/>
          <a:lstStyle/>
          <a:p>
            <a:endParaRPr lang="en-US"/>
          </a:p>
        </p:txBody>
      </p:sp>
      <p:sp>
        <p:nvSpPr>
          <p:cNvPr id="24703" name="Line 444"/>
          <p:cNvSpPr>
            <a:spLocks noChangeShapeType="1"/>
          </p:cNvSpPr>
          <p:nvPr/>
        </p:nvSpPr>
        <p:spPr bwMode="auto">
          <a:xfrm flipH="1">
            <a:off x="6797675" y="1322388"/>
            <a:ext cx="379413" cy="422275"/>
          </a:xfrm>
          <a:prstGeom prst="line">
            <a:avLst/>
          </a:prstGeom>
          <a:noFill/>
          <a:ln w="38100" cmpd="dbl">
            <a:solidFill>
              <a:schemeClr val="tx1"/>
            </a:solidFill>
            <a:round/>
            <a:headEnd/>
            <a:tailEnd/>
          </a:ln>
        </p:spPr>
        <p:txBody>
          <a:bodyPr/>
          <a:lstStyle/>
          <a:p>
            <a:endParaRPr lang="en-US"/>
          </a:p>
        </p:txBody>
      </p:sp>
      <p:sp>
        <p:nvSpPr>
          <p:cNvPr id="24704" name="Line 445"/>
          <p:cNvSpPr>
            <a:spLocks noChangeShapeType="1"/>
          </p:cNvSpPr>
          <p:nvPr/>
        </p:nvSpPr>
        <p:spPr bwMode="auto">
          <a:xfrm>
            <a:off x="5581650" y="2703513"/>
            <a:ext cx="3175" cy="9525"/>
          </a:xfrm>
          <a:prstGeom prst="line">
            <a:avLst/>
          </a:prstGeom>
          <a:noFill/>
          <a:ln w="9525">
            <a:solidFill>
              <a:schemeClr val="tx1"/>
            </a:solidFill>
            <a:round/>
            <a:headEnd/>
            <a:tailEnd/>
          </a:ln>
        </p:spPr>
        <p:txBody>
          <a:bodyPr/>
          <a:lstStyle/>
          <a:p>
            <a:endParaRPr lang="en-US"/>
          </a:p>
        </p:txBody>
      </p:sp>
      <p:grpSp>
        <p:nvGrpSpPr>
          <p:cNvPr id="25103" name="Group 446"/>
          <p:cNvGrpSpPr>
            <a:grpSpLocks/>
          </p:cNvGrpSpPr>
          <p:nvPr/>
        </p:nvGrpSpPr>
        <p:grpSpPr bwMode="auto">
          <a:xfrm rot="-1901514">
            <a:off x="6335713" y="2662238"/>
            <a:ext cx="122237" cy="133350"/>
            <a:chOff x="3630" y="1480"/>
            <a:chExt cx="72" cy="96"/>
          </a:xfrm>
        </p:grpSpPr>
        <p:sp>
          <p:nvSpPr>
            <p:cNvPr id="25371" name="Rectangle 447"/>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372" name="Oval 448"/>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sp>
        <p:nvSpPr>
          <p:cNvPr id="24706" name="Line 449"/>
          <p:cNvSpPr>
            <a:spLocks noChangeShapeType="1"/>
          </p:cNvSpPr>
          <p:nvPr/>
        </p:nvSpPr>
        <p:spPr bwMode="auto">
          <a:xfrm flipV="1">
            <a:off x="6348413" y="1395413"/>
            <a:ext cx="944562" cy="1381125"/>
          </a:xfrm>
          <a:prstGeom prst="line">
            <a:avLst/>
          </a:prstGeom>
          <a:noFill/>
          <a:ln w="38100" cmpd="dbl">
            <a:solidFill>
              <a:schemeClr val="tx1"/>
            </a:solidFill>
            <a:round/>
            <a:headEnd/>
            <a:tailEnd/>
          </a:ln>
        </p:spPr>
        <p:txBody>
          <a:bodyPr/>
          <a:lstStyle/>
          <a:p>
            <a:endParaRPr lang="en-US"/>
          </a:p>
        </p:txBody>
      </p:sp>
      <p:sp>
        <p:nvSpPr>
          <p:cNvPr id="24707" name="Line 450"/>
          <p:cNvSpPr>
            <a:spLocks noChangeShapeType="1"/>
          </p:cNvSpPr>
          <p:nvPr/>
        </p:nvSpPr>
        <p:spPr bwMode="auto">
          <a:xfrm>
            <a:off x="7167563" y="1312863"/>
            <a:ext cx="15875" cy="14287"/>
          </a:xfrm>
          <a:prstGeom prst="line">
            <a:avLst/>
          </a:prstGeom>
          <a:noFill/>
          <a:ln w="9525">
            <a:solidFill>
              <a:schemeClr val="tx1"/>
            </a:solidFill>
            <a:round/>
            <a:headEnd/>
            <a:tailEnd/>
          </a:ln>
        </p:spPr>
        <p:txBody>
          <a:bodyPr/>
          <a:lstStyle/>
          <a:p>
            <a:endParaRPr lang="en-US"/>
          </a:p>
        </p:txBody>
      </p:sp>
      <p:sp>
        <p:nvSpPr>
          <p:cNvPr id="24708" name="Line 451"/>
          <p:cNvSpPr>
            <a:spLocks noChangeShapeType="1"/>
          </p:cNvSpPr>
          <p:nvPr/>
        </p:nvSpPr>
        <p:spPr bwMode="auto">
          <a:xfrm>
            <a:off x="7283450" y="1392238"/>
            <a:ext cx="15875" cy="9525"/>
          </a:xfrm>
          <a:prstGeom prst="line">
            <a:avLst/>
          </a:prstGeom>
          <a:noFill/>
          <a:ln w="9525">
            <a:solidFill>
              <a:schemeClr val="tx1"/>
            </a:solidFill>
            <a:round/>
            <a:headEnd/>
            <a:tailEnd/>
          </a:ln>
        </p:spPr>
        <p:txBody>
          <a:bodyPr/>
          <a:lstStyle/>
          <a:p>
            <a:endParaRPr lang="en-US"/>
          </a:p>
        </p:txBody>
      </p:sp>
      <p:sp>
        <p:nvSpPr>
          <p:cNvPr id="24709" name="Line 452"/>
          <p:cNvSpPr>
            <a:spLocks noChangeShapeType="1"/>
          </p:cNvSpPr>
          <p:nvPr/>
        </p:nvSpPr>
        <p:spPr bwMode="auto">
          <a:xfrm flipH="1">
            <a:off x="7296150" y="1330325"/>
            <a:ext cx="36513" cy="61913"/>
          </a:xfrm>
          <a:prstGeom prst="line">
            <a:avLst/>
          </a:prstGeom>
          <a:noFill/>
          <a:ln w="3175">
            <a:solidFill>
              <a:schemeClr val="tx1"/>
            </a:solidFill>
            <a:round/>
            <a:headEnd/>
            <a:tailEnd/>
          </a:ln>
        </p:spPr>
        <p:txBody>
          <a:bodyPr/>
          <a:lstStyle/>
          <a:p>
            <a:endParaRPr lang="en-US"/>
          </a:p>
        </p:txBody>
      </p:sp>
      <p:sp>
        <p:nvSpPr>
          <p:cNvPr id="24710" name="Line 453"/>
          <p:cNvSpPr>
            <a:spLocks noChangeShapeType="1"/>
          </p:cNvSpPr>
          <p:nvPr/>
        </p:nvSpPr>
        <p:spPr bwMode="auto">
          <a:xfrm>
            <a:off x="6332538" y="2771775"/>
            <a:ext cx="19050" cy="11113"/>
          </a:xfrm>
          <a:prstGeom prst="line">
            <a:avLst/>
          </a:prstGeom>
          <a:noFill/>
          <a:ln w="9525">
            <a:solidFill>
              <a:schemeClr val="tx1"/>
            </a:solidFill>
            <a:round/>
            <a:headEnd/>
            <a:tailEnd/>
          </a:ln>
        </p:spPr>
        <p:txBody>
          <a:bodyPr/>
          <a:lstStyle/>
          <a:p>
            <a:endParaRPr lang="en-US"/>
          </a:p>
        </p:txBody>
      </p:sp>
      <p:grpSp>
        <p:nvGrpSpPr>
          <p:cNvPr id="25116" name="Group 454"/>
          <p:cNvGrpSpPr>
            <a:grpSpLocks/>
          </p:cNvGrpSpPr>
          <p:nvPr/>
        </p:nvGrpSpPr>
        <p:grpSpPr bwMode="auto">
          <a:xfrm rot="-3031653">
            <a:off x="7081044" y="2750344"/>
            <a:ext cx="119063" cy="136525"/>
            <a:chOff x="4574" y="1725"/>
            <a:chExt cx="78" cy="87"/>
          </a:xfrm>
        </p:grpSpPr>
        <p:sp>
          <p:nvSpPr>
            <p:cNvPr id="25369" name="Rectangle 455"/>
            <p:cNvSpPr>
              <a:spLocks noChangeArrowheads="1"/>
            </p:cNvSpPr>
            <p:nvPr/>
          </p:nvSpPr>
          <p:spPr bwMode="auto">
            <a:xfrm rot="-2528445">
              <a:off x="4574" y="1725"/>
              <a:ext cx="78" cy="87"/>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370" name="Oval 456"/>
            <p:cNvSpPr>
              <a:spLocks noChangeArrowheads="1"/>
            </p:cNvSpPr>
            <p:nvPr/>
          </p:nvSpPr>
          <p:spPr bwMode="auto">
            <a:xfrm rot="-2486587">
              <a:off x="4594" y="1756"/>
              <a:ext cx="34" cy="27"/>
            </a:xfrm>
            <a:prstGeom prst="ellipse">
              <a:avLst/>
            </a:prstGeom>
            <a:solidFill>
              <a:schemeClr val="bg1"/>
            </a:solidFill>
            <a:ln w="6350">
              <a:solidFill>
                <a:schemeClr val="tx1"/>
              </a:solidFill>
              <a:round/>
              <a:headEnd/>
              <a:tailEnd/>
            </a:ln>
          </p:spPr>
          <p:txBody>
            <a:bodyPr wrap="none" anchor="ctr"/>
            <a:lstStyle/>
            <a:p>
              <a:endParaRPr lang="en-US"/>
            </a:p>
          </p:txBody>
        </p:sp>
      </p:grpSp>
      <p:sp>
        <p:nvSpPr>
          <p:cNvPr id="24712" name="Line 457"/>
          <p:cNvSpPr>
            <a:spLocks noChangeShapeType="1"/>
          </p:cNvSpPr>
          <p:nvPr/>
        </p:nvSpPr>
        <p:spPr bwMode="auto">
          <a:xfrm flipV="1">
            <a:off x="7124700" y="1487488"/>
            <a:ext cx="320675" cy="1390650"/>
          </a:xfrm>
          <a:prstGeom prst="line">
            <a:avLst/>
          </a:prstGeom>
          <a:noFill/>
          <a:ln w="38100" cmpd="dbl">
            <a:solidFill>
              <a:schemeClr val="tx1"/>
            </a:solidFill>
            <a:round/>
            <a:headEnd/>
            <a:tailEnd/>
          </a:ln>
        </p:spPr>
        <p:txBody>
          <a:bodyPr/>
          <a:lstStyle/>
          <a:p>
            <a:endParaRPr lang="en-US"/>
          </a:p>
        </p:txBody>
      </p:sp>
      <p:sp>
        <p:nvSpPr>
          <p:cNvPr id="24713" name="Freeform 458"/>
          <p:cNvSpPr>
            <a:spLocks/>
          </p:cNvSpPr>
          <p:nvPr/>
        </p:nvSpPr>
        <p:spPr bwMode="auto">
          <a:xfrm>
            <a:off x="7073900" y="2862263"/>
            <a:ext cx="57150" cy="184150"/>
          </a:xfrm>
          <a:custGeom>
            <a:avLst/>
            <a:gdLst>
              <a:gd name="T0" fmla="*/ 0 w 36"/>
              <a:gd name="T1" fmla="*/ 2147483647 h 120"/>
              <a:gd name="T2" fmla="*/ 2147483647 w 36"/>
              <a:gd name="T3" fmla="*/ 2147483647 h 120"/>
              <a:gd name="T4" fmla="*/ 2147483647 w 36"/>
              <a:gd name="T5" fmla="*/ 2147483647 h 120"/>
              <a:gd name="T6" fmla="*/ 2147483647 w 36"/>
              <a:gd name="T7" fmla="*/ 2147483647 h 120"/>
              <a:gd name="T8" fmla="*/ 2147483647 w 36"/>
              <a:gd name="T9" fmla="*/ 0 h 120"/>
              <a:gd name="T10" fmla="*/ 0 60000 65536"/>
              <a:gd name="T11" fmla="*/ 0 60000 65536"/>
              <a:gd name="T12" fmla="*/ 0 60000 65536"/>
              <a:gd name="T13" fmla="*/ 0 60000 65536"/>
              <a:gd name="T14" fmla="*/ 0 60000 65536"/>
              <a:gd name="T15" fmla="*/ 0 w 36"/>
              <a:gd name="T16" fmla="*/ 0 h 120"/>
              <a:gd name="T17" fmla="*/ 36 w 36"/>
              <a:gd name="T18" fmla="*/ 120 h 120"/>
            </a:gdLst>
            <a:ahLst/>
            <a:cxnLst>
              <a:cxn ang="T10">
                <a:pos x="T0" y="T1"/>
              </a:cxn>
              <a:cxn ang="T11">
                <a:pos x="T2" y="T3"/>
              </a:cxn>
              <a:cxn ang="T12">
                <a:pos x="T4" y="T5"/>
              </a:cxn>
              <a:cxn ang="T13">
                <a:pos x="T6" y="T7"/>
              </a:cxn>
              <a:cxn ang="T14">
                <a:pos x="T8" y="T9"/>
              </a:cxn>
            </a:cxnLst>
            <a:rect l="T15" t="T16" r="T17" b="T18"/>
            <a:pathLst>
              <a:path w="36" h="120">
                <a:moveTo>
                  <a:pt x="0" y="120"/>
                </a:moveTo>
                <a:cubicBezTo>
                  <a:pt x="3" y="102"/>
                  <a:pt x="6" y="85"/>
                  <a:pt x="10" y="70"/>
                </a:cubicBezTo>
                <a:cubicBezTo>
                  <a:pt x="14" y="55"/>
                  <a:pt x="21" y="41"/>
                  <a:pt x="24" y="32"/>
                </a:cubicBezTo>
                <a:cubicBezTo>
                  <a:pt x="27" y="23"/>
                  <a:pt x="26" y="23"/>
                  <a:pt x="28" y="18"/>
                </a:cubicBezTo>
                <a:cubicBezTo>
                  <a:pt x="30" y="13"/>
                  <a:pt x="33" y="6"/>
                  <a:pt x="36" y="0"/>
                </a:cubicBezTo>
              </a:path>
            </a:pathLst>
          </a:custGeom>
          <a:noFill/>
          <a:ln w="9525">
            <a:solidFill>
              <a:schemeClr val="tx1"/>
            </a:solidFill>
            <a:round/>
            <a:headEnd/>
            <a:tailEnd/>
          </a:ln>
        </p:spPr>
        <p:txBody>
          <a:bodyPr/>
          <a:lstStyle/>
          <a:p>
            <a:endParaRPr lang="en-US"/>
          </a:p>
        </p:txBody>
      </p:sp>
      <p:sp>
        <p:nvSpPr>
          <p:cNvPr id="24714" name="Freeform 459"/>
          <p:cNvSpPr>
            <a:spLocks/>
          </p:cNvSpPr>
          <p:nvPr/>
        </p:nvSpPr>
        <p:spPr bwMode="auto">
          <a:xfrm>
            <a:off x="6246813" y="2776538"/>
            <a:ext cx="104775" cy="269875"/>
          </a:xfrm>
          <a:custGeom>
            <a:avLst/>
            <a:gdLst>
              <a:gd name="T0" fmla="*/ 2147483647 w 63"/>
              <a:gd name="T1" fmla="*/ 2147483647 h 162"/>
              <a:gd name="T2" fmla="*/ 2147483647 w 63"/>
              <a:gd name="T3" fmla="*/ 2147483647 h 162"/>
              <a:gd name="T4" fmla="*/ 2147483647 w 63"/>
              <a:gd name="T5" fmla="*/ 2147483647 h 162"/>
              <a:gd name="T6" fmla="*/ 2147483647 w 63"/>
              <a:gd name="T7" fmla="*/ 2147483647 h 162"/>
              <a:gd name="T8" fmla="*/ 2147483647 w 63"/>
              <a:gd name="T9" fmla="*/ 2147483647 h 162"/>
              <a:gd name="T10" fmla="*/ 2147483647 w 63"/>
              <a:gd name="T11" fmla="*/ 0 h 162"/>
              <a:gd name="T12" fmla="*/ 0 60000 65536"/>
              <a:gd name="T13" fmla="*/ 0 60000 65536"/>
              <a:gd name="T14" fmla="*/ 0 60000 65536"/>
              <a:gd name="T15" fmla="*/ 0 60000 65536"/>
              <a:gd name="T16" fmla="*/ 0 60000 65536"/>
              <a:gd name="T17" fmla="*/ 0 60000 65536"/>
              <a:gd name="T18" fmla="*/ 0 w 63"/>
              <a:gd name="T19" fmla="*/ 0 h 162"/>
              <a:gd name="T20" fmla="*/ 63 w 63"/>
              <a:gd name="T21" fmla="*/ 162 h 162"/>
            </a:gdLst>
            <a:ahLst/>
            <a:cxnLst>
              <a:cxn ang="T12">
                <a:pos x="T0" y="T1"/>
              </a:cxn>
              <a:cxn ang="T13">
                <a:pos x="T2" y="T3"/>
              </a:cxn>
              <a:cxn ang="T14">
                <a:pos x="T4" y="T5"/>
              </a:cxn>
              <a:cxn ang="T15">
                <a:pos x="T6" y="T7"/>
              </a:cxn>
              <a:cxn ang="T16">
                <a:pos x="T8" y="T9"/>
              </a:cxn>
              <a:cxn ang="T17">
                <a:pos x="T10" y="T11"/>
              </a:cxn>
            </a:cxnLst>
            <a:rect l="T18" t="T19" r="T20" b="T21"/>
            <a:pathLst>
              <a:path w="63" h="162">
                <a:moveTo>
                  <a:pt x="1" y="162"/>
                </a:moveTo>
                <a:cubicBezTo>
                  <a:pt x="0" y="158"/>
                  <a:pt x="0" y="154"/>
                  <a:pt x="3" y="144"/>
                </a:cubicBezTo>
                <a:cubicBezTo>
                  <a:pt x="6" y="134"/>
                  <a:pt x="12" y="117"/>
                  <a:pt x="17" y="102"/>
                </a:cubicBezTo>
                <a:cubicBezTo>
                  <a:pt x="22" y="87"/>
                  <a:pt x="28" y="68"/>
                  <a:pt x="33" y="54"/>
                </a:cubicBezTo>
                <a:cubicBezTo>
                  <a:pt x="38" y="40"/>
                  <a:pt x="44" y="25"/>
                  <a:pt x="49" y="16"/>
                </a:cubicBezTo>
                <a:cubicBezTo>
                  <a:pt x="54" y="7"/>
                  <a:pt x="60" y="4"/>
                  <a:pt x="63" y="0"/>
                </a:cubicBezTo>
              </a:path>
            </a:pathLst>
          </a:custGeom>
          <a:noFill/>
          <a:ln w="9525">
            <a:solidFill>
              <a:schemeClr val="tx1"/>
            </a:solidFill>
            <a:round/>
            <a:headEnd/>
            <a:tailEnd/>
          </a:ln>
        </p:spPr>
        <p:txBody>
          <a:bodyPr/>
          <a:lstStyle/>
          <a:p>
            <a:endParaRPr lang="en-US"/>
          </a:p>
        </p:txBody>
      </p:sp>
      <p:sp>
        <p:nvSpPr>
          <p:cNvPr id="24715" name="Freeform 460"/>
          <p:cNvSpPr>
            <a:spLocks/>
          </p:cNvSpPr>
          <p:nvPr/>
        </p:nvSpPr>
        <p:spPr bwMode="auto">
          <a:xfrm>
            <a:off x="5461000" y="2703513"/>
            <a:ext cx="136525" cy="339725"/>
          </a:xfrm>
          <a:custGeom>
            <a:avLst/>
            <a:gdLst>
              <a:gd name="T0" fmla="*/ 2147483647 w 87"/>
              <a:gd name="T1" fmla="*/ 2147483647 h 222"/>
              <a:gd name="T2" fmla="*/ 2147483647 w 87"/>
              <a:gd name="T3" fmla="*/ 2147483647 h 222"/>
              <a:gd name="T4" fmla="*/ 2147483647 w 87"/>
              <a:gd name="T5" fmla="*/ 2147483647 h 222"/>
              <a:gd name="T6" fmla="*/ 2147483647 w 87"/>
              <a:gd name="T7" fmla="*/ 2147483647 h 222"/>
              <a:gd name="T8" fmla="*/ 2147483647 w 87"/>
              <a:gd name="T9" fmla="*/ 2147483647 h 222"/>
              <a:gd name="T10" fmla="*/ 2147483647 w 87"/>
              <a:gd name="T11" fmla="*/ 0 h 222"/>
              <a:gd name="T12" fmla="*/ 0 60000 65536"/>
              <a:gd name="T13" fmla="*/ 0 60000 65536"/>
              <a:gd name="T14" fmla="*/ 0 60000 65536"/>
              <a:gd name="T15" fmla="*/ 0 60000 65536"/>
              <a:gd name="T16" fmla="*/ 0 60000 65536"/>
              <a:gd name="T17" fmla="*/ 0 60000 65536"/>
              <a:gd name="T18" fmla="*/ 0 w 87"/>
              <a:gd name="T19" fmla="*/ 0 h 222"/>
              <a:gd name="T20" fmla="*/ 87 w 87"/>
              <a:gd name="T21" fmla="*/ 222 h 222"/>
            </a:gdLst>
            <a:ahLst/>
            <a:cxnLst>
              <a:cxn ang="T12">
                <a:pos x="T0" y="T1"/>
              </a:cxn>
              <a:cxn ang="T13">
                <a:pos x="T2" y="T3"/>
              </a:cxn>
              <a:cxn ang="T14">
                <a:pos x="T4" y="T5"/>
              </a:cxn>
              <a:cxn ang="T15">
                <a:pos x="T6" y="T7"/>
              </a:cxn>
              <a:cxn ang="T16">
                <a:pos x="T8" y="T9"/>
              </a:cxn>
              <a:cxn ang="T17">
                <a:pos x="T10" y="T11"/>
              </a:cxn>
            </a:cxnLst>
            <a:rect l="T18" t="T19" r="T20" b="T21"/>
            <a:pathLst>
              <a:path w="87" h="222">
                <a:moveTo>
                  <a:pt x="1" y="222"/>
                </a:moveTo>
                <a:cubicBezTo>
                  <a:pt x="0" y="204"/>
                  <a:pt x="0" y="186"/>
                  <a:pt x="3" y="166"/>
                </a:cubicBezTo>
                <a:cubicBezTo>
                  <a:pt x="6" y="146"/>
                  <a:pt x="10" y="121"/>
                  <a:pt x="17" y="102"/>
                </a:cubicBezTo>
                <a:cubicBezTo>
                  <a:pt x="24" y="83"/>
                  <a:pt x="37" y="64"/>
                  <a:pt x="47" y="50"/>
                </a:cubicBezTo>
                <a:cubicBezTo>
                  <a:pt x="57" y="36"/>
                  <a:pt x="68" y="24"/>
                  <a:pt x="75" y="16"/>
                </a:cubicBezTo>
                <a:cubicBezTo>
                  <a:pt x="82" y="8"/>
                  <a:pt x="84" y="4"/>
                  <a:pt x="87" y="0"/>
                </a:cubicBezTo>
              </a:path>
            </a:pathLst>
          </a:custGeom>
          <a:noFill/>
          <a:ln w="9525">
            <a:solidFill>
              <a:schemeClr val="tx1"/>
            </a:solidFill>
            <a:round/>
            <a:headEnd/>
            <a:tailEnd/>
          </a:ln>
        </p:spPr>
        <p:txBody>
          <a:bodyPr/>
          <a:lstStyle/>
          <a:p>
            <a:endParaRPr lang="en-US"/>
          </a:p>
        </p:txBody>
      </p:sp>
      <p:sp>
        <p:nvSpPr>
          <p:cNvPr id="24716" name="Line 461"/>
          <p:cNvSpPr>
            <a:spLocks noChangeShapeType="1"/>
          </p:cNvSpPr>
          <p:nvPr/>
        </p:nvSpPr>
        <p:spPr bwMode="auto">
          <a:xfrm>
            <a:off x="7426325" y="1497013"/>
            <a:ext cx="31750" cy="0"/>
          </a:xfrm>
          <a:prstGeom prst="line">
            <a:avLst/>
          </a:prstGeom>
          <a:noFill/>
          <a:ln w="9525">
            <a:solidFill>
              <a:schemeClr val="tx1"/>
            </a:solidFill>
            <a:round/>
            <a:headEnd/>
            <a:tailEnd/>
          </a:ln>
        </p:spPr>
        <p:txBody>
          <a:bodyPr/>
          <a:lstStyle/>
          <a:p>
            <a:endParaRPr lang="en-US"/>
          </a:p>
        </p:txBody>
      </p:sp>
      <p:sp>
        <p:nvSpPr>
          <p:cNvPr id="24717" name="Line 462"/>
          <p:cNvSpPr>
            <a:spLocks noChangeShapeType="1"/>
          </p:cNvSpPr>
          <p:nvPr/>
        </p:nvSpPr>
        <p:spPr bwMode="auto">
          <a:xfrm flipV="1">
            <a:off x="7442200" y="1395413"/>
            <a:ext cx="50800" cy="104775"/>
          </a:xfrm>
          <a:prstGeom prst="line">
            <a:avLst/>
          </a:prstGeom>
          <a:noFill/>
          <a:ln w="3175">
            <a:solidFill>
              <a:schemeClr val="tx1"/>
            </a:solidFill>
            <a:round/>
            <a:headEnd/>
            <a:tailEnd/>
          </a:ln>
        </p:spPr>
        <p:txBody>
          <a:bodyPr/>
          <a:lstStyle/>
          <a:p>
            <a:endParaRPr lang="en-US"/>
          </a:p>
        </p:txBody>
      </p:sp>
      <p:grpSp>
        <p:nvGrpSpPr>
          <p:cNvPr id="25117" name="Group 463"/>
          <p:cNvGrpSpPr>
            <a:grpSpLocks/>
          </p:cNvGrpSpPr>
          <p:nvPr/>
        </p:nvGrpSpPr>
        <p:grpSpPr bwMode="auto">
          <a:xfrm>
            <a:off x="6781800" y="4670425"/>
            <a:ext cx="41275" cy="41275"/>
            <a:chOff x="4346" y="3044"/>
            <a:chExt cx="27" cy="27"/>
          </a:xfrm>
        </p:grpSpPr>
        <p:sp>
          <p:nvSpPr>
            <p:cNvPr id="25367" name="Oval 464"/>
            <p:cNvSpPr>
              <a:spLocks noChangeArrowheads="1"/>
            </p:cNvSpPr>
            <p:nvPr/>
          </p:nvSpPr>
          <p:spPr bwMode="auto">
            <a:xfrm>
              <a:off x="4346" y="3044"/>
              <a:ext cx="27" cy="27"/>
            </a:xfrm>
            <a:prstGeom prst="ellipse">
              <a:avLst/>
            </a:prstGeom>
            <a:solidFill>
              <a:schemeClr val="bg1"/>
            </a:solidFill>
            <a:ln w="6350">
              <a:solidFill>
                <a:schemeClr val="tx1"/>
              </a:solidFill>
              <a:round/>
              <a:headEnd/>
              <a:tailEnd/>
            </a:ln>
          </p:spPr>
          <p:txBody>
            <a:bodyPr wrap="none" anchor="ctr"/>
            <a:lstStyle/>
            <a:p>
              <a:endParaRPr lang="en-US"/>
            </a:p>
          </p:txBody>
        </p:sp>
        <p:sp>
          <p:nvSpPr>
            <p:cNvPr id="25368" name="Line 465"/>
            <p:cNvSpPr>
              <a:spLocks noChangeShapeType="1"/>
            </p:cNvSpPr>
            <p:nvPr/>
          </p:nvSpPr>
          <p:spPr bwMode="auto">
            <a:xfrm>
              <a:off x="4358" y="3056"/>
              <a:ext cx="2" cy="2"/>
            </a:xfrm>
            <a:prstGeom prst="line">
              <a:avLst/>
            </a:prstGeom>
            <a:noFill/>
            <a:ln w="9525">
              <a:solidFill>
                <a:schemeClr val="tx1"/>
              </a:solidFill>
              <a:round/>
              <a:headEnd/>
              <a:tailEnd/>
            </a:ln>
          </p:spPr>
          <p:txBody>
            <a:bodyPr/>
            <a:lstStyle/>
            <a:p>
              <a:endParaRPr lang="en-US"/>
            </a:p>
          </p:txBody>
        </p:sp>
      </p:grpSp>
      <p:sp>
        <p:nvSpPr>
          <p:cNvPr id="24719" name="Text Box 466"/>
          <p:cNvSpPr txBox="1">
            <a:spLocks noChangeArrowheads="1"/>
          </p:cNvSpPr>
          <p:nvPr/>
        </p:nvSpPr>
        <p:spPr bwMode="auto">
          <a:xfrm>
            <a:off x="5449888" y="962025"/>
            <a:ext cx="530225" cy="276225"/>
          </a:xfrm>
          <a:prstGeom prst="rect">
            <a:avLst/>
          </a:prstGeom>
          <a:solidFill>
            <a:srgbClr val="F3F4C8"/>
          </a:solidFill>
          <a:ln w="9525">
            <a:noFill/>
            <a:miter lim="800000"/>
            <a:headEnd/>
            <a:tailEnd/>
          </a:ln>
        </p:spPr>
        <p:txBody>
          <a:bodyPr>
            <a:spAutoFit/>
          </a:bodyPr>
          <a:lstStyle/>
          <a:p>
            <a:pPr algn="ctr" eaLnBrk="1" hangingPunct="1"/>
            <a:r>
              <a:rPr lang="en-US" sz="600"/>
              <a:t>RSV AUX XFMR</a:t>
            </a:r>
          </a:p>
        </p:txBody>
      </p:sp>
      <p:grpSp>
        <p:nvGrpSpPr>
          <p:cNvPr id="25118" name="Group 467"/>
          <p:cNvGrpSpPr>
            <a:grpSpLocks/>
          </p:cNvGrpSpPr>
          <p:nvPr/>
        </p:nvGrpSpPr>
        <p:grpSpPr bwMode="auto">
          <a:xfrm>
            <a:off x="5662613" y="1490663"/>
            <a:ext cx="42862" cy="41275"/>
            <a:chOff x="4346" y="3044"/>
            <a:chExt cx="27" cy="27"/>
          </a:xfrm>
        </p:grpSpPr>
        <p:sp>
          <p:nvSpPr>
            <p:cNvPr id="25365" name="Oval 468"/>
            <p:cNvSpPr>
              <a:spLocks noChangeArrowheads="1"/>
            </p:cNvSpPr>
            <p:nvPr/>
          </p:nvSpPr>
          <p:spPr bwMode="auto">
            <a:xfrm>
              <a:off x="4346" y="3044"/>
              <a:ext cx="27" cy="27"/>
            </a:xfrm>
            <a:prstGeom prst="ellipse">
              <a:avLst/>
            </a:prstGeom>
            <a:solidFill>
              <a:schemeClr val="bg1"/>
            </a:solidFill>
            <a:ln w="6350">
              <a:solidFill>
                <a:schemeClr val="tx1"/>
              </a:solidFill>
              <a:round/>
              <a:headEnd/>
              <a:tailEnd/>
            </a:ln>
          </p:spPr>
          <p:txBody>
            <a:bodyPr wrap="none" anchor="ctr"/>
            <a:lstStyle/>
            <a:p>
              <a:endParaRPr lang="en-US"/>
            </a:p>
          </p:txBody>
        </p:sp>
        <p:sp>
          <p:nvSpPr>
            <p:cNvPr id="25366" name="Line 469"/>
            <p:cNvSpPr>
              <a:spLocks noChangeShapeType="1"/>
            </p:cNvSpPr>
            <p:nvPr/>
          </p:nvSpPr>
          <p:spPr bwMode="auto">
            <a:xfrm>
              <a:off x="4358" y="3056"/>
              <a:ext cx="2" cy="2"/>
            </a:xfrm>
            <a:prstGeom prst="line">
              <a:avLst/>
            </a:prstGeom>
            <a:noFill/>
            <a:ln w="9525">
              <a:solidFill>
                <a:schemeClr val="tx1"/>
              </a:solidFill>
              <a:round/>
              <a:headEnd/>
              <a:tailEnd/>
            </a:ln>
          </p:spPr>
          <p:txBody>
            <a:bodyPr/>
            <a:lstStyle/>
            <a:p>
              <a:endParaRPr lang="en-US"/>
            </a:p>
          </p:txBody>
        </p:sp>
      </p:grpSp>
      <p:grpSp>
        <p:nvGrpSpPr>
          <p:cNvPr id="25125" name="Group 470"/>
          <p:cNvGrpSpPr>
            <a:grpSpLocks/>
          </p:cNvGrpSpPr>
          <p:nvPr/>
        </p:nvGrpSpPr>
        <p:grpSpPr bwMode="auto">
          <a:xfrm>
            <a:off x="5357813" y="4195763"/>
            <a:ext cx="896937" cy="1046162"/>
            <a:chOff x="3436" y="2734"/>
            <a:chExt cx="576" cy="683"/>
          </a:xfrm>
        </p:grpSpPr>
        <p:grpSp>
          <p:nvGrpSpPr>
            <p:cNvPr id="25126" name="Group 471"/>
            <p:cNvGrpSpPr>
              <a:grpSpLocks/>
            </p:cNvGrpSpPr>
            <p:nvPr/>
          </p:nvGrpSpPr>
          <p:grpSpPr bwMode="auto">
            <a:xfrm>
              <a:off x="3436" y="2734"/>
              <a:ext cx="576" cy="648"/>
              <a:chOff x="3436" y="2734"/>
              <a:chExt cx="576" cy="648"/>
            </a:xfrm>
          </p:grpSpPr>
          <p:grpSp>
            <p:nvGrpSpPr>
              <p:cNvPr id="25127" name="Group 472"/>
              <p:cNvGrpSpPr>
                <a:grpSpLocks/>
              </p:cNvGrpSpPr>
              <p:nvPr/>
            </p:nvGrpSpPr>
            <p:grpSpPr bwMode="auto">
              <a:xfrm rot="10800000">
                <a:off x="3436" y="2734"/>
                <a:ext cx="576" cy="648"/>
                <a:chOff x="2742" y="2624"/>
                <a:chExt cx="576" cy="648"/>
              </a:xfrm>
            </p:grpSpPr>
            <p:grpSp>
              <p:nvGrpSpPr>
                <p:cNvPr id="25131" name="Group 473"/>
                <p:cNvGrpSpPr>
                  <a:grpSpLocks/>
                </p:cNvGrpSpPr>
                <p:nvPr/>
              </p:nvGrpSpPr>
              <p:grpSpPr bwMode="auto">
                <a:xfrm>
                  <a:off x="2814" y="2624"/>
                  <a:ext cx="504" cy="648"/>
                  <a:chOff x="2814" y="2624"/>
                  <a:chExt cx="504" cy="648"/>
                </a:xfrm>
              </p:grpSpPr>
              <p:grpSp>
                <p:nvGrpSpPr>
                  <p:cNvPr id="25135" name="Group 474"/>
                  <p:cNvGrpSpPr>
                    <a:grpSpLocks/>
                  </p:cNvGrpSpPr>
                  <p:nvPr/>
                </p:nvGrpSpPr>
                <p:grpSpPr bwMode="auto">
                  <a:xfrm>
                    <a:off x="2814" y="2730"/>
                    <a:ext cx="504" cy="480"/>
                    <a:chOff x="2814" y="2730"/>
                    <a:chExt cx="504" cy="480"/>
                  </a:xfrm>
                </p:grpSpPr>
                <p:pic>
                  <p:nvPicPr>
                    <p:cNvPr id="25362" name="Picture 475"/>
                    <p:cNvPicPr>
                      <a:picLocks noChangeAspect="1" noChangeArrowheads="1"/>
                    </p:cNvPicPr>
                    <p:nvPr/>
                  </p:nvPicPr>
                  <p:blipFill>
                    <a:blip r:embed="rId4" cstate="print"/>
                    <a:srcRect/>
                    <a:stretch>
                      <a:fillRect/>
                    </a:stretch>
                  </p:blipFill>
                  <p:spPr bwMode="auto">
                    <a:xfrm>
                      <a:off x="2814" y="2730"/>
                      <a:ext cx="456" cy="480"/>
                    </a:xfrm>
                    <a:prstGeom prst="rect">
                      <a:avLst/>
                    </a:prstGeom>
                    <a:noFill/>
                    <a:ln w="9525">
                      <a:noFill/>
                      <a:miter lim="800000"/>
                      <a:headEnd/>
                      <a:tailEnd/>
                    </a:ln>
                  </p:spPr>
                </p:pic>
                <p:sp>
                  <p:nvSpPr>
                    <p:cNvPr id="25363" name="Line 476"/>
                    <p:cNvSpPr>
                      <a:spLocks noChangeShapeType="1"/>
                    </p:cNvSpPr>
                    <p:nvPr/>
                  </p:nvSpPr>
                  <p:spPr bwMode="auto">
                    <a:xfrm flipH="1">
                      <a:off x="3060" y="2856"/>
                      <a:ext cx="258" cy="2"/>
                    </a:xfrm>
                    <a:prstGeom prst="line">
                      <a:avLst/>
                    </a:prstGeom>
                    <a:noFill/>
                    <a:ln w="12700">
                      <a:solidFill>
                        <a:schemeClr val="bg1"/>
                      </a:solidFill>
                      <a:round/>
                      <a:headEnd/>
                      <a:tailEnd/>
                    </a:ln>
                  </p:spPr>
                  <p:txBody>
                    <a:bodyPr/>
                    <a:lstStyle/>
                    <a:p>
                      <a:endParaRPr lang="en-US"/>
                    </a:p>
                  </p:txBody>
                </p:sp>
                <p:sp>
                  <p:nvSpPr>
                    <p:cNvPr id="25364" name="Line 477"/>
                    <p:cNvSpPr>
                      <a:spLocks noChangeShapeType="1"/>
                    </p:cNvSpPr>
                    <p:nvPr/>
                  </p:nvSpPr>
                  <p:spPr bwMode="auto">
                    <a:xfrm flipH="1">
                      <a:off x="3058" y="2984"/>
                      <a:ext cx="232" cy="0"/>
                    </a:xfrm>
                    <a:prstGeom prst="line">
                      <a:avLst/>
                    </a:prstGeom>
                    <a:noFill/>
                    <a:ln w="9525">
                      <a:solidFill>
                        <a:schemeClr val="bg1"/>
                      </a:solidFill>
                      <a:round/>
                      <a:headEnd/>
                      <a:tailEnd/>
                    </a:ln>
                  </p:spPr>
                  <p:txBody>
                    <a:bodyPr/>
                    <a:lstStyle/>
                    <a:p>
                      <a:endParaRPr lang="en-US"/>
                    </a:p>
                  </p:txBody>
                </p:sp>
              </p:grpSp>
              <p:sp>
                <p:nvSpPr>
                  <p:cNvPr id="25360" name="Rectangle 478"/>
                  <p:cNvSpPr>
                    <a:spLocks noChangeArrowheads="1"/>
                  </p:cNvSpPr>
                  <p:nvPr/>
                </p:nvSpPr>
                <p:spPr bwMode="auto">
                  <a:xfrm>
                    <a:off x="3142" y="3042"/>
                    <a:ext cx="116" cy="23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61" name="Rectangle 479"/>
                  <p:cNvSpPr>
                    <a:spLocks noChangeArrowheads="1"/>
                  </p:cNvSpPr>
                  <p:nvPr/>
                </p:nvSpPr>
                <p:spPr bwMode="auto">
                  <a:xfrm>
                    <a:off x="3142" y="2624"/>
                    <a:ext cx="116" cy="230"/>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356" name="Rectangle 480"/>
                <p:cNvSpPr>
                  <a:spLocks noChangeArrowheads="1"/>
                </p:cNvSpPr>
                <p:nvPr/>
              </p:nvSpPr>
              <p:spPr bwMode="auto">
                <a:xfrm>
                  <a:off x="2806" y="3034"/>
                  <a:ext cx="154" cy="23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57" name="Rectangle 481"/>
                <p:cNvSpPr>
                  <a:spLocks noChangeArrowheads="1"/>
                </p:cNvSpPr>
                <p:nvPr/>
              </p:nvSpPr>
              <p:spPr bwMode="auto">
                <a:xfrm>
                  <a:off x="2944" y="2680"/>
                  <a:ext cx="116" cy="130"/>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58" name="Rectangle 482"/>
                <p:cNvSpPr>
                  <a:spLocks noChangeArrowheads="1"/>
                </p:cNvSpPr>
                <p:nvPr/>
              </p:nvSpPr>
              <p:spPr bwMode="auto">
                <a:xfrm>
                  <a:off x="2742" y="2836"/>
                  <a:ext cx="116" cy="230"/>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353" name="Line 483"/>
              <p:cNvSpPr>
                <a:spLocks noChangeShapeType="1"/>
              </p:cNvSpPr>
              <p:nvPr/>
            </p:nvSpPr>
            <p:spPr bwMode="auto">
              <a:xfrm rot="10800000">
                <a:off x="3483" y="3126"/>
                <a:ext cx="118" cy="0"/>
              </a:xfrm>
              <a:prstGeom prst="line">
                <a:avLst/>
              </a:prstGeom>
              <a:noFill/>
              <a:ln w="38100">
                <a:solidFill>
                  <a:schemeClr val="bg1"/>
                </a:solidFill>
                <a:round/>
                <a:headEnd/>
                <a:tailEnd/>
              </a:ln>
            </p:spPr>
            <p:txBody>
              <a:bodyPr/>
              <a:lstStyle/>
              <a:p>
                <a:endParaRPr lang="en-US"/>
              </a:p>
            </p:txBody>
          </p:sp>
          <p:sp>
            <p:nvSpPr>
              <p:cNvPr id="25354" name="Line 484"/>
              <p:cNvSpPr>
                <a:spLocks noChangeShapeType="1"/>
              </p:cNvSpPr>
              <p:nvPr/>
            </p:nvSpPr>
            <p:spPr bwMode="auto">
              <a:xfrm rot="10800000">
                <a:off x="3489" y="2992"/>
                <a:ext cx="118" cy="0"/>
              </a:xfrm>
              <a:prstGeom prst="line">
                <a:avLst/>
              </a:prstGeom>
              <a:noFill/>
              <a:ln w="57150">
                <a:solidFill>
                  <a:schemeClr val="bg1"/>
                </a:solidFill>
                <a:round/>
                <a:headEnd/>
                <a:tailEnd/>
              </a:ln>
            </p:spPr>
            <p:txBody>
              <a:bodyPr/>
              <a:lstStyle/>
              <a:p>
                <a:endParaRPr lang="en-US"/>
              </a:p>
            </p:txBody>
          </p:sp>
        </p:grpSp>
        <p:sp>
          <p:nvSpPr>
            <p:cNvPr id="25351" name="Rectangle 485"/>
            <p:cNvSpPr>
              <a:spLocks noChangeArrowheads="1"/>
            </p:cNvSpPr>
            <p:nvPr/>
          </p:nvSpPr>
          <p:spPr bwMode="auto">
            <a:xfrm>
              <a:off x="3480" y="3279"/>
              <a:ext cx="414" cy="138"/>
            </a:xfrm>
            <a:prstGeom prst="rect">
              <a:avLst/>
            </a:prstGeom>
            <a:solidFill>
              <a:schemeClr val="bg1"/>
            </a:solidFill>
            <a:ln w="9525">
              <a:noFill/>
              <a:miter lim="800000"/>
              <a:headEnd/>
              <a:tailEnd/>
            </a:ln>
          </p:spPr>
          <p:txBody>
            <a:bodyPr wrap="none" anchor="ctr"/>
            <a:lstStyle/>
            <a:p>
              <a:endParaRPr lang="en-US"/>
            </a:p>
          </p:txBody>
        </p:sp>
      </p:grpSp>
      <p:sp>
        <p:nvSpPr>
          <p:cNvPr id="24722" name="Rectangle 486"/>
          <p:cNvSpPr>
            <a:spLocks noChangeArrowheads="1"/>
          </p:cNvSpPr>
          <p:nvPr/>
        </p:nvSpPr>
        <p:spPr bwMode="auto">
          <a:xfrm>
            <a:off x="7950200" y="4373563"/>
            <a:ext cx="238125" cy="312737"/>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5136" name="Group 487"/>
          <p:cNvGrpSpPr>
            <a:grpSpLocks/>
          </p:cNvGrpSpPr>
          <p:nvPr/>
        </p:nvGrpSpPr>
        <p:grpSpPr bwMode="auto">
          <a:xfrm>
            <a:off x="7951788" y="4687888"/>
            <a:ext cx="122237" cy="87312"/>
            <a:chOff x="5101" y="3055"/>
            <a:chExt cx="78" cy="57"/>
          </a:xfrm>
        </p:grpSpPr>
        <p:sp>
          <p:nvSpPr>
            <p:cNvPr id="25348" name="Rectangle 488"/>
            <p:cNvSpPr>
              <a:spLocks noChangeArrowheads="1"/>
            </p:cNvSpPr>
            <p:nvPr/>
          </p:nvSpPr>
          <p:spPr bwMode="auto">
            <a:xfrm>
              <a:off x="5101" y="3055"/>
              <a:ext cx="78" cy="27"/>
            </a:xfrm>
            <a:prstGeom prst="rect">
              <a:avLst/>
            </a:prstGeom>
            <a:solidFill>
              <a:schemeClr val="bg1"/>
            </a:solidFill>
            <a:ln w="6350">
              <a:solidFill>
                <a:schemeClr val="tx1"/>
              </a:solidFill>
              <a:miter lim="800000"/>
              <a:headEnd/>
              <a:tailEnd/>
            </a:ln>
          </p:spPr>
          <p:txBody>
            <a:bodyPr wrap="none" anchor="ctr"/>
            <a:lstStyle/>
            <a:p>
              <a:endParaRPr lang="en-US"/>
            </a:p>
          </p:txBody>
        </p:sp>
        <p:sp>
          <p:nvSpPr>
            <p:cNvPr id="25349" name="Rectangle 489"/>
            <p:cNvSpPr>
              <a:spLocks noChangeArrowheads="1"/>
            </p:cNvSpPr>
            <p:nvPr/>
          </p:nvSpPr>
          <p:spPr bwMode="auto">
            <a:xfrm>
              <a:off x="5101" y="3085"/>
              <a:ext cx="78" cy="27"/>
            </a:xfrm>
            <a:prstGeom prst="rect">
              <a:avLst/>
            </a:prstGeom>
            <a:solidFill>
              <a:schemeClr val="bg1"/>
            </a:solidFill>
            <a:ln w="6350">
              <a:solidFill>
                <a:schemeClr val="tx1"/>
              </a:solidFill>
              <a:miter lim="800000"/>
              <a:headEnd/>
              <a:tailEnd/>
            </a:ln>
          </p:spPr>
          <p:txBody>
            <a:bodyPr wrap="none" anchor="ctr"/>
            <a:lstStyle/>
            <a:p>
              <a:endParaRPr lang="en-US"/>
            </a:p>
          </p:txBody>
        </p:sp>
      </p:grpSp>
      <p:grpSp>
        <p:nvGrpSpPr>
          <p:cNvPr id="25137" name="Group 490"/>
          <p:cNvGrpSpPr>
            <a:grpSpLocks/>
          </p:cNvGrpSpPr>
          <p:nvPr/>
        </p:nvGrpSpPr>
        <p:grpSpPr bwMode="auto">
          <a:xfrm>
            <a:off x="7954963" y="4283075"/>
            <a:ext cx="122237" cy="87313"/>
            <a:chOff x="5101" y="3055"/>
            <a:chExt cx="78" cy="57"/>
          </a:xfrm>
        </p:grpSpPr>
        <p:sp>
          <p:nvSpPr>
            <p:cNvPr id="25346" name="Rectangle 491"/>
            <p:cNvSpPr>
              <a:spLocks noChangeArrowheads="1"/>
            </p:cNvSpPr>
            <p:nvPr/>
          </p:nvSpPr>
          <p:spPr bwMode="auto">
            <a:xfrm>
              <a:off x="5101" y="3055"/>
              <a:ext cx="78" cy="27"/>
            </a:xfrm>
            <a:prstGeom prst="rect">
              <a:avLst/>
            </a:prstGeom>
            <a:solidFill>
              <a:schemeClr val="bg1"/>
            </a:solidFill>
            <a:ln w="6350">
              <a:solidFill>
                <a:schemeClr val="tx1"/>
              </a:solidFill>
              <a:miter lim="800000"/>
              <a:headEnd/>
              <a:tailEnd/>
            </a:ln>
          </p:spPr>
          <p:txBody>
            <a:bodyPr wrap="none" anchor="ctr"/>
            <a:lstStyle/>
            <a:p>
              <a:endParaRPr lang="en-US"/>
            </a:p>
          </p:txBody>
        </p:sp>
        <p:sp>
          <p:nvSpPr>
            <p:cNvPr id="25347" name="Rectangle 492"/>
            <p:cNvSpPr>
              <a:spLocks noChangeArrowheads="1"/>
            </p:cNvSpPr>
            <p:nvPr/>
          </p:nvSpPr>
          <p:spPr bwMode="auto">
            <a:xfrm>
              <a:off x="5101" y="3085"/>
              <a:ext cx="78" cy="27"/>
            </a:xfrm>
            <a:prstGeom prst="rect">
              <a:avLst/>
            </a:prstGeom>
            <a:solidFill>
              <a:schemeClr val="bg1"/>
            </a:solidFill>
            <a:ln w="6350">
              <a:solidFill>
                <a:schemeClr val="tx1"/>
              </a:solidFill>
              <a:miter lim="800000"/>
              <a:headEnd/>
              <a:tailEnd/>
            </a:ln>
          </p:spPr>
          <p:txBody>
            <a:bodyPr wrap="none" anchor="ctr"/>
            <a:lstStyle/>
            <a:p>
              <a:endParaRPr lang="en-US"/>
            </a:p>
          </p:txBody>
        </p:sp>
      </p:grpSp>
      <p:sp>
        <p:nvSpPr>
          <p:cNvPr id="24725" name="Text Box 493"/>
          <p:cNvSpPr txBox="1">
            <a:spLocks noChangeArrowheads="1"/>
          </p:cNvSpPr>
          <p:nvPr/>
        </p:nvSpPr>
        <p:spPr bwMode="auto">
          <a:xfrm>
            <a:off x="1138238" y="4546600"/>
            <a:ext cx="412750" cy="276225"/>
          </a:xfrm>
          <a:prstGeom prst="rect">
            <a:avLst/>
          </a:prstGeom>
          <a:solidFill>
            <a:srgbClr val="C5E5E7"/>
          </a:solidFill>
          <a:ln w="9525">
            <a:noFill/>
            <a:miter lim="800000"/>
            <a:headEnd/>
            <a:tailEnd/>
          </a:ln>
        </p:spPr>
        <p:txBody>
          <a:bodyPr>
            <a:spAutoFit/>
          </a:bodyPr>
          <a:lstStyle/>
          <a:p>
            <a:pPr algn="ctr" eaLnBrk="1" hangingPunct="1"/>
            <a:r>
              <a:rPr lang="en-US" sz="600"/>
              <a:t>2NXR</a:t>
            </a:r>
          </a:p>
          <a:p>
            <a:pPr algn="ctr" eaLnBrk="1" hangingPunct="1"/>
            <a:r>
              <a:rPr lang="en-US" sz="600"/>
              <a:t>RAT B</a:t>
            </a:r>
          </a:p>
        </p:txBody>
      </p:sp>
      <p:sp>
        <p:nvSpPr>
          <p:cNvPr id="24726" name="Line 494"/>
          <p:cNvSpPr>
            <a:spLocks noChangeShapeType="1"/>
          </p:cNvSpPr>
          <p:nvPr/>
        </p:nvSpPr>
        <p:spPr bwMode="auto">
          <a:xfrm>
            <a:off x="1698625" y="4700588"/>
            <a:ext cx="0" cy="904875"/>
          </a:xfrm>
          <a:prstGeom prst="line">
            <a:avLst/>
          </a:prstGeom>
          <a:noFill/>
          <a:ln w="6350">
            <a:solidFill>
              <a:schemeClr val="tx1"/>
            </a:solidFill>
            <a:round/>
            <a:headEnd/>
            <a:tailEnd/>
          </a:ln>
        </p:spPr>
        <p:txBody>
          <a:bodyPr/>
          <a:lstStyle/>
          <a:p>
            <a:endParaRPr lang="en-US"/>
          </a:p>
        </p:txBody>
      </p:sp>
      <p:sp>
        <p:nvSpPr>
          <p:cNvPr id="24727" name="Line 495"/>
          <p:cNvSpPr>
            <a:spLocks noChangeShapeType="1"/>
          </p:cNvSpPr>
          <p:nvPr/>
        </p:nvSpPr>
        <p:spPr bwMode="auto">
          <a:xfrm>
            <a:off x="2122488" y="4703763"/>
            <a:ext cx="0" cy="606425"/>
          </a:xfrm>
          <a:prstGeom prst="line">
            <a:avLst/>
          </a:prstGeom>
          <a:noFill/>
          <a:ln w="6350">
            <a:solidFill>
              <a:schemeClr val="tx1"/>
            </a:solidFill>
            <a:round/>
            <a:headEnd/>
            <a:tailEnd/>
          </a:ln>
        </p:spPr>
        <p:txBody>
          <a:bodyPr/>
          <a:lstStyle/>
          <a:p>
            <a:endParaRPr lang="en-US"/>
          </a:p>
        </p:txBody>
      </p:sp>
      <p:grpSp>
        <p:nvGrpSpPr>
          <p:cNvPr id="25140" name="Group 496"/>
          <p:cNvGrpSpPr>
            <a:grpSpLocks/>
          </p:cNvGrpSpPr>
          <p:nvPr/>
        </p:nvGrpSpPr>
        <p:grpSpPr bwMode="auto">
          <a:xfrm>
            <a:off x="3278188" y="3656013"/>
            <a:ext cx="258762" cy="2311400"/>
            <a:chOff x="2102" y="2382"/>
            <a:chExt cx="166" cy="1508"/>
          </a:xfrm>
        </p:grpSpPr>
        <p:sp>
          <p:nvSpPr>
            <p:cNvPr id="25340" name="Line 497"/>
            <p:cNvSpPr>
              <a:spLocks noChangeShapeType="1"/>
            </p:cNvSpPr>
            <p:nvPr/>
          </p:nvSpPr>
          <p:spPr bwMode="auto">
            <a:xfrm>
              <a:off x="2266" y="2382"/>
              <a:ext cx="2" cy="1508"/>
            </a:xfrm>
            <a:prstGeom prst="line">
              <a:avLst/>
            </a:prstGeom>
            <a:noFill/>
            <a:ln w="9525">
              <a:solidFill>
                <a:schemeClr val="tx1"/>
              </a:solidFill>
              <a:round/>
              <a:headEnd/>
              <a:tailEnd/>
            </a:ln>
          </p:spPr>
          <p:txBody>
            <a:bodyPr/>
            <a:lstStyle/>
            <a:p>
              <a:endParaRPr lang="en-US"/>
            </a:p>
          </p:txBody>
        </p:sp>
        <p:sp>
          <p:nvSpPr>
            <p:cNvPr id="25341" name="Line 498"/>
            <p:cNvSpPr>
              <a:spLocks noChangeShapeType="1"/>
            </p:cNvSpPr>
            <p:nvPr/>
          </p:nvSpPr>
          <p:spPr bwMode="auto">
            <a:xfrm flipH="1">
              <a:off x="2234" y="2414"/>
              <a:ext cx="0" cy="1476"/>
            </a:xfrm>
            <a:prstGeom prst="line">
              <a:avLst/>
            </a:prstGeom>
            <a:noFill/>
            <a:ln w="9525">
              <a:solidFill>
                <a:schemeClr val="tx1"/>
              </a:solidFill>
              <a:round/>
              <a:headEnd/>
              <a:tailEnd/>
            </a:ln>
          </p:spPr>
          <p:txBody>
            <a:bodyPr/>
            <a:lstStyle/>
            <a:p>
              <a:endParaRPr lang="en-US"/>
            </a:p>
          </p:txBody>
        </p:sp>
        <p:sp>
          <p:nvSpPr>
            <p:cNvPr id="25342" name="Line 499"/>
            <p:cNvSpPr>
              <a:spLocks noChangeShapeType="1"/>
            </p:cNvSpPr>
            <p:nvPr/>
          </p:nvSpPr>
          <p:spPr bwMode="auto">
            <a:xfrm flipH="1">
              <a:off x="2204" y="2446"/>
              <a:ext cx="0" cy="1441"/>
            </a:xfrm>
            <a:prstGeom prst="line">
              <a:avLst/>
            </a:prstGeom>
            <a:noFill/>
            <a:ln w="9525">
              <a:solidFill>
                <a:schemeClr val="tx1"/>
              </a:solidFill>
              <a:round/>
              <a:headEnd/>
              <a:tailEnd/>
            </a:ln>
          </p:spPr>
          <p:txBody>
            <a:bodyPr/>
            <a:lstStyle/>
            <a:p>
              <a:endParaRPr lang="en-US"/>
            </a:p>
          </p:txBody>
        </p:sp>
        <p:sp>
          <p:nvSpPr>
            <p:cNvPr id="25343" name="Line 500"/>
            <p:cNvSpPr>
              <a:spLocks noChangeShapeType="1"/>
            </p:cNvSpPr>
            <p:nvPr/>
          </p:nvSpPr>
          <p:spPr bwMode="auto">
            <a:xfrm flipH="1">
              <a:off x="2168" y="2484"/>
              <a:ext cx="0" cy="1403"/>
            </a:xfrm>
            <a:prstGeom prst="line">
              <a:avLst/>
            </a:prstGeom>
            <a:noFill/>
            <a:ln w="9525">
              <a:solidFill>
                <a:schemeClr val="tx1"/>
              </a:solidFill>
              <a:round/>
              <a:headEnd/>
              <a:tailEnd/>
            </a:ln>
          </p:spPr>
          <p:txBody>
            <a:bodyPr/>
            <a:lstStyle/>
            <a:p>
              <a:endParaRPr lang="en-US"/>
            </a:p>
          </p:txBody>
        </p:sp>
        <p:sp>
          <p:nvSpPr>
            <p:cNvPr id="25344" name="Line 501"/>
            <p:cNvSpPr>
              <a:spLocks noChangeShapeType="1"/>
            </p:cNvSpPr>
            <p:nvPr/>
          </p:nvSpPr>
          <p:spPr bwMode="auto">
            <a:xfrm flipH="1">
              <a:off x="2136" y="2518"/>
              <a:ext cx="0" cy="1372"/>
            </a:xfrm>
            <a:prstGeom prst="line">
              <a:avLst/>
            </a:prstGeom>
            <a:noFill/>
            <a:ln w="9525">
              <a:solidFill>
                <a:schemeClr val="tx1"/>
              </a:solidFill>
              <a:round/>
              <a:headEnd/>
              <a:tailEnd/>
            </a:ln>
          </p:spPr>
          <p:txBody>
            <a:bodyPr/>
            <a:lstStyle/>
            <a:p>
              <a:endParaRPr lang="en-US"/>
            </a:p>
          </p:txBody>
        </p:sp>
        <p:sp>
          <p:nvSpPr>
            <p:cNvPr id="25345" name="Line 502"/>
            <p:cNvSpPr>
              <a:spLocks noChangeShapeType="1"/>
            </p:cNvSpPr>
            <p:nvPr/>
          </p:nvSpPr>
          <p:spPr bwMode="auto">
            <a:xfrm flipH="1">
              <a:off x="2102" y="2550"/>
              <a:ext cx="0" cy="1340"/>
            </a:xfrm>
            <a:prstGeom prst="line">
              <a:avLst/>
            </a:prstGeom>
            <a:noFill/>
            <a:ln w="9525">
              <a:solidFill>
                <a:schemeClr val="tx1"/>
              </a:solidFill>
              <a:round/>
              <a:headEnd/>
              <a:tailEnd/>
            </a:ln>
          </p:spPr>
          <p:txBody>
            <a:bodyPr/>
            <a:lstStyle/>
            <a:p>
              <a:endParaRPr lang="en-US"/>
            </a:p>
          </p:txBody>
        </p:sp>
      </p:grpSp>
      <p:grpSp>
        <p:nvGrpSpPr>
          <p:cNvPr id="25141" name="Group 503"/>
          <p:cNvGrpSpPr>
            <a:grpSpLocks/>
          </p:cNvGrpSpPr>
          <p:nvPr/>
        </p:nvGrpSpPr>
        <p:grpSpPr bwMode="auto">
          <a:xfrm>
            <a:off x="1177925" y="3659188"/>
            <a:ext cx="2359025" cy="254000"/>
            <a:chOff x="754" y="2384"/>
            <a:chExt cx="1514" cy="166"/>
          </a:xfrm>
        </p:grpSpPr>
        <p:sp>
          <p:nvSpPr>
            <p:cNvPr id="25334" name="Line 504"/>
            <p:cNvSpPr>
              <a:spLocks noChangeShapeType="1"/>
            </p:cNvSpPr>
            <p:nvPr/>
          </p:nvSpPr>
          <p:spPr bwMode="auto">
            <a:xfrm rot="5400000">
              <a:off x="1511" y="1627"/>
              <a:ext cx="0" cy="1514"/>
            </a:xfrm>
            <a:prstGeom prst="line">
              <a:avLst/>
            </a:prstGeom>
            <a:noFill/>
            <a:ln w="9525">
              <a:solidFill>
                <a:schemeClr val="tx1"/>
              </a:solidFill>
              <a:round/>
              <a:headEnd/>
              <a:tailEnd/>
            </a:ln>
          </p:spPr>
          <p:txBody>
            <a:bodyPr/>
            <a:lstStyle/>
            <a:p>
              <a:endParaRPr lang="en-US"/>
            </a:p>
          </p:txBody>
        </p:sp>
        <p:sp>
          <p:nvSpPr>
            <p:cNvPr id="25335" name="Line 505"/>
            <p:cNvSpPr>
              <a:spLocks noChangeShapeType="1"/>
            </p:cNvSpPr>
            <p:nvPr/>
          </p:nvSpPr>
          <p:spPr bwMode="auto">
            <a:xfrm rot="5400000">
              <a:off x="1492" y="1682"/>
              <a:ext cx="2" cy="1478"/>
            </a:xfrm>
            <a:prstGeom prst="line">
              <a:avLst/>
            </a:prstGeom>
            <a:noFill/>
            <a:ln w="9525">
              <a:solidFill>
                <a:schemeClr val="tx1"/>
              </a:solidFill>
              <a:round/>
              <a:headEnd/>
              <a:tailEnd/>
            </a:ln>
          </p:spPr>
          <p:txBody>
            <a:bodyPr/>
            <a:lstStyle/>
            <a:p>
              <a:endParaRPr lang="en-US"/>
            </a:p>
          </p:txBody>
        </p:sp>
        <p:sp>
          <p:nvSpPr>
            <p:cNvPr id="25336" name="Line 506"/>
            <p:cNvSpPr>
              <a:spLocks noChangeShapeType="1"/>
            </p:cNvSpPr>
            <p:nvPr/>
          </p:nvSpPr>
          <p:spPr bwMode="auto">
            <a:xfrm rot="5400000">
              <a:off x="1481" y="1723"/>
              <a:ext cx="0" cy="1449"/>
            </a:xfrm>
            <a:prstGeom prst="line">
              <a:avLst/>
            </a:prstGeom>
            <a:noFill/>
            <a:ln w="9525">
              <a:solidFill>
                <a:schemeClr val="tx1"/>
              </a:solidFill>
              <a:round/>
              <a:headEnd/>
              <a:tailEnd/>
            </a:ln>
          </p:spPr>
          <p:txBody>
            <a:bodyPr/>
            <a:lstStyle/>
            <a:p>
              <a:endParaRPr lang="en-US"/>
            </a:p>
          </p:txBody>
        </p:sp>
        <p:sp>
          <p:nvSpPr>
            <p:cNvPr id="25337" name="Line 507"/>
            <p:cNvSpPr>
              <a:spLocks noChangeShapeType="1"/>
            </p:cNvSpPr>
            <p:nvPr/>
          </p:nvSpPr>
          <p:spPr bwMode="auto">
            <a:xfrm rot="5400000">
              <a:off x="1461" y="1779"/>
              <a:ext cx="0" cy="1409"/>
            </a:xfrm>
            <a:prstGeom prst="line">
              <a:avLst/>
            </a:prstGeom>
            <a:noFill/>
            <a:ln w="9525">
              <a:solidFill>
                <a:schemeClr val="tx1"/>
              </a:solidFill>
              <a:round/>
              <a:headEnd/>
              <a:tailEnd/>
            </a:ln>
          </p:spPr>
          <p:txBody>
            <a:bodyPr/>
            <a:lstStyle/>
            <a:p>
              <a:endParaRPr lang="en-US"/>
            </a:p>
          </p:txBody>
        </p:sp>
        <p:sp>
          <p:nvSpPr>
            <p:cNvPr id="25338" name="Line 508"/>
            <p:cNvSpPr>
              <a:spLocks noChangeShapeType="1"/>
            </p:cNvSpPr>
            <p:nvPr/>
          </p:nvSpPr>
          <p:spPr bwMode="auto">
            <a:xfrm rot="5400000">
              <a:off x="1444" y="1826"/>
              <a:ext cx="0" cy="1380"/>
            </a:xfrm>
            <a:prstGeom prst="line">
              <a:avLst/>
            </a:prstGeom>
            <a:noFill/>
            <a:ln w="9525">
              <a:solidFill>
                <a:schemeClr val="tx1"/>
              </a:solidFill>
              <a:round/>
              <a:headEnd/>
              <a:tailEnd/>
            </a:ln>
          </p:spPr>
          <p:txBody>
            <a:bodyPr/>
            <a:lstStyle/>
            <a:p>
              <a:endParaRPr lang="en-US"/>
            </a:p>
          </p:txBody>
        </p:sp>
        <p:sp>
          <p:nvSpPr>
            <p:cNvPr id="25339" name="Line 509"/>
            <p:cNvSpPr>
              <a:spLocks noChangeShapeType="1"/>
            </p:cNvSpPr>
            <p:nvPr/>
          </p:nvSpPr>
          <p:spPr bwMode="auto">
            <a:xfrm rot="5400000">
              <a:off x="1426" y="1878"/>
              <a:ext cx="0" cy="1344"/>
            </a:xfrm>
            <a:prstGeom prst="line">
              <a:avLst/>
            </a:prstGeom>
            <a:noFill/>
            <a:ln w="9525">
              <a:solidFill>
                <a:schemeClr val="tx1"/>
              </a:solidFill>
              <a:round/>
              <a:headEnd/>
              <a:tailEnd/>
            </a:ln>
          </p:spPr>
          <p:txBody>
            <a:bodyPr/>
            <a:lstStyle/>
            <a:p>
              <a:endParaRPr lang="en-US"/>
            </a:p>
          </p:txBody>
        </p:sp>
      </p:grpSp>
      <p:grpSp>
        <p:nvGrpSpPr>
          <p:cNvPr id="25148" name="Group 510"/>
          <p:cNvGrpSpPr>
            <a:grpSpLocks/>
          </p:cNvGrpSpPr>
          <p:nvPr/>
        </p:nvGrpSpPr>
        <p:grpSpPr bwMode="auto">
          <a:xfrm>
            <a:off x="682625" y="2967038"/>
            <a:ext cx="601663" cy="609600"/>
            <a:chOff x="4898" y="1950"/>
            <a:chExt cx="432" cy="434"/>
          </a:xfrm>
        </p:grpSpPr>
        <p:grpSp>
          <p:nvGrpSpPr>
            <p:cNvPr id="25149" name="Group 511"/>
            <p:cNvGrpSpPr>
              <a:grpSpLocks/>
            </p:cNvGrpSpPr>
            <p:nvPr/>
          </p:nvGrpSpPr>
          <p:grpSpPr bwMode="auto">
            <a:xfrm>
              <a:off x="4898" y="1950"/>
              <a:ext cx="432" cy="434"/>
              <a:chOff x="3532" y="1650"/>
              <a:chExt cx="606" cy="512"/>
            </a:xfrm>
          </p:grpSpPr>
          <p:grpSp>
            <p:nvGrpSpPr>
              <p:cNvPr id="25156" name="Group 512"/>
              <p:cNvGrpSpPr>
                <a:grpSpLocks/>
              </p:cNvGrpSpPr>
              <p:nvPr/>
            </p:nvGrpSpPr>
            <p:grpSpPr bwMode="auto">
              <a:xfrm>
                <a:off x="3558" y="1659"/>
                <a:ext cx="521" cy="474"/>
                <a:chOff x="3558" y="1659"/>
                <a:chExt cx="521" cy="474"/>
              </a:xfrm>
            </p:grpSpPr>
            <p:pic>
              <p:nvPicPr>
                <p:cNvPr id="25332" name="Picture 513"/>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333" name="Picture 514"/>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329" name="Rectangle 515"/>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30" name="Rectangle 516"/>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31" name="Rectangle 517"/>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327" name="Rectangle 518"/>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157" name="Group 519"/>
          <p:cNvGrpSpPr>
            <a:grpSpLocks/>
          </p:cNvGrpSpPr>
          <p:nvPr/>
        </p:nvGrpSpPr>
        <p:grpSpPr bwMode="auto">
          <a:xfrm flipH="1">
            <a:off x="985838" y="3530600"/>
            <a:ext cx="61912" cy="160338"/>
            <a:chOff x="5068" y="2326"/>
            <a:chExt cx="42" cy="72"/>
          </a:xfrm>
        </p:grpSpPr>
        <p:sp>
          <p:nvSpPr>
            <p:cNvPr id="25324" name="Line 520"/>
            <p:cNvSpPr>
              <a:spLocks noChangeShapeType="1"/>
            </p:cNvSpPr>
            <p:nvPr/>
          </p:nvSpPr>
          <p:spPr bwMode="auto">
            <a:xfrm>
              <a:off x="5068" y="2328"/>
              <a:ext cx="0" cy="70"/>
            </a:xfrm>
            <a:prstGeom prst="line">
              <a:avLst/>
            </a:prstGeom>
            <a:noFill/>
            <a:ln w="6350">
              <a:solidFill>
                <a:schemeClr val="tx1"/>
              </a:solidFill>
              <a:round/>
              <a:headEnd/>
              <a:tailEnd/>
            </a:ln>
          </p:spPr>
          <p:txBody>
            <a:bodyPr/>
            <a:lstStyle/>
            <a:p>
              <a:endParaRPr lang="en-US"/>
            </a:p>
          </p:txBody>
        </p:sp>
        <p:sp>
          <p:nvSpPr>
            <p:cNvPr id="25325" name="Line 521"/>
            <p:cNvSpPr>
              <a:spLocks noChangeShapeType="1"/>
            </p:cNvSpPr>
            <p:nvPr/>
          </p:nvSpPr>
          <p:spPr bwMode="auto">
            <a:xfrm>
              <a:off x="5110" y="2326"/>
              <a:ext cx="0" cy="70"/>
            </a:xfrm>
            <a:prstGeom prst="line">
              <a:avLst/>
            </a:prstGeom>
            <a:noFill/>
            <a:ln w="6350">
              <a:solidFill>
                <a:schemeClr val="tx1"/>
              </a:solidFill>
              <a:round/>
              <a:headEnd/>
              <a:tailEnd/>
            </a:ln>
          </p:spPr>
          <p:txBody>
            <a:bodyPr/>
            <a:lstStyle/>
            <a:p>
              <a:endParaRPr lang="en-US"/>
            </a:p>
          </p:txBody>
        </p:sp>
      </p:grpSp>
      <p:grpSp>
        <p:nvGrpSpPr>
          <p:cNvPr id="25168" name="Group 522"/>
          <p:cNvGrpSpPr>
            <a:grpSpLocks/>
          </p:cNvGrpSpPr>
          <p:nvPr/>
        </p:nvGrpSpPr>
        <p:grpSpPr bwMode="auto">
          <a:xfrm>
            <a:off x="914400" y="3490913"/>
            <a:ext cx="357188" cy="471487"/>
            <a:chOff x="585" y="2274"/>
            <a:chExt cx="229" cy="308"/>
          </a:xfrm>
        </p:grpSpPr>
        <p:sp>
          <p:nvSpPr>
            <p:cNvPr id="25318" name="Rectangle 523"/>
            <p:cNvSpPr>
              <a:spLocks noChangeArrowheads="1"/>
            </p:cNvSpPr>
            <p:nvPr/>
          </p:nvSpPr>
          <p:spPr bwMode="auto">
            <a:xfrm flipH="1">
              <a:off x="754" y="2429"/>
              <a:ext cx="60" cy="153"/>
            </a:xfrm>
            <a:prstGeom prst="rect">
              <a:avLst/>
            </a:prstGeom>
            <a:solidFill>
              <a:schemeClr val="bg1"/>
            </a:solidFill>
            <a:ln w="9525">
              <a:solidFill>
                <a:schemeClr val="tx1"/>
              </a:solidFill>
              <a:miter lim="800000"/>
              <a:headEnd/>
              <a:tailEnd/>
            </a:ln>
          </p:spPr>
          <p:txBody>
            <a:bodyPr wrap="none" anchor="ctr"/>
            <a:lstStyle/>
            <a:p>
              <a:pPr algn="ctr" eaLnBrk="1" hangingPunct="1"/>
              <a:r>
                <a:rPr lang="en-US"/>
                <a:t> </a:t>
              </a:r>
            </a:p>
          </p:txBody>
        </p:sp>
        <p:grpSp>
          <p:nvGrpSpPr>
            <p:cNvPr id="25172" name="Group 524"/>
            <p:cNvGrpSpPr>
              <a:grpSpLocks/>
            </p:cNvGrpSpPr>
            <p:nvPr/>
          </p:nvGrpSpPr>
          <p:grpSpPr bwMode="auto">
            <a:xfrm>
              <a:off x="585" y="2274"/>
              <a:ext cx="171" cy="149"/>
              <a:chOff x="585" y="2274"/>
              <a:chExt cx="171" cy="149"/>
            </a:xfrm>
          </p:grpSpPr>
          <p:sp>
            <p:nvSpPr>
              <p:cNvPr id="25320" name="Line 525"/>
              <p:cNvSpPr>
                <a:spLocks noChangeShapeType="1"/>
              </p:cNvSpPr>
              <p:nvPr/>
            </p:nvSpPr>
            <p:spPr bwMode="auto">
              <a:xfrm flipH="1">
                <a:off x="625" y="2274"/>
                <a:ext cx="0" cy="106"/>
              </a:xfrm>
              <a:prstGeom prst="line">
                <a:avLst/>
              </a:prstGeom>
              <a:noFill/>
              <a:ln w="6350">
                <a:solidFill>
                  <a:schemeClr val="tx1"/>
                </a:solidFill>
                <a:round/>
                <a:headEnd/>
                <a:tailEnd/>
              </a:ln>
            </p:spPr>
            <p:txBody>
              <a:bodyPr/>
              <a:lstStyle/>
              <a:p>
                <a:endParaRPr lang="en-US"/>
              </a:p>
            </p:txBody>
          </p:sp>
          <p:sp>
            <p:nvSpPr>
              <p:cNvPr id="25321" name="Line 526"/>
              <p:cNvSpPr>
                <a:spLocks noChangeShapeType="1"/>
              </p:cNvSpPr>
              <p:nvPr/>
            </p:nvSpPr>
            <p:spPr bwMode="auto">
              <a:xfrm flipH="1">
                <a:off x="585" y="2276"/>
                <a:ext cx="0" cy="147"/>
              </a:xfrm>
              <a:prstGeom prst="line">
                <a:avLst/>
              </a:prstGeom>
              <a:noFill/>
              <a:ln w="6350">
                <a:solidFill>
                  <a:schemeClr val="tx1"/>
                </a:solidFill>
                <a:round/>
                <a:headEnd/>
                <a:tailEnd/>
              </a:ln>
            </p:spPr>
            <p:txBody>
              <a:bodyPr/>
              <a:lstStyle/>
              <a:p>
                <a:endParaRPr lang="en-US"/>
              </a:p>
            </p:txBody>
          </p:sp>
          <p:sp>
            <p:nvSpPr>
              <p:cNvPr id="25322" name="Line 527"/>
              <p:cNvSpPr>
                <a:spLocks noChangeShapeType="1"/>
              </p:cNvSpPr>
              <p:nvPr/>
            </p:nvSpPr>
            <p:spPr bwMode="auto">
              <a:xfrm rot="16200000" flipV="1">
                <a:off x="689" y="2317"/>
                <a:ext cx="2" cy="132"/>
              </a:xfrm>
              <a:prstGeom prst="line">
                <a:avLst/>
              </a:prstGeom>
              <a:noFill/>
              <a:ln w="6350">
                <a:solidFill>
                  <a:schemeClr val="tx1"/>
                </a:solidFill>
                <a:round/>
                <a:headEnd/>
                <a:tailEnd/>
              </a:ln>
            </p:spPr>
            <p:txBody>
              <a:bodyPr/>
              <a:lstStyle/>
              <a:p>
                <a:endParaRPr lang="en-US"/>
              </a:p>
            </p:txBody>
          </p:sp>
          <p:sp>
            <p:nvSpPr>
              <p:cNvPr id="25323" name="Line 528"/>
              <p:cNvSpPr>
                <a:spLocks noChangeShapeType="1"/>
              </p:cNvSpPr>
              <p:nvPr/>
            </p:nvSpPr>
            <p:spPr bwMode="auto">
              <a:xfrm rot="5400000" flipH="1">
                <a:off x="671" y="2337"/>
                <a:ext cx="0" cy="169"/>
              </a:xfrm>
              <a:prstGeom prst="line">
                <a:avLst/>
              </a:prstGeom>
              <a:noFill/>
              <a:ln w="6350">
                <a:solidFill>
                  <a:schemeClr val="tx1"/>
                </a:solidFill>
                <a:round/>
                <a:headEnd/>
                <a:tailEnd/>
              </a:ln>
            </p:spPr>
            <p:txBody>
              <a:bodyPr/>
              <a:lstStyle/>
              <a:p>
                <a:endParaRPr lang="en-US"/>
              </a:p>
            </p:txBody>
          </p:sp>
        </p:grpSp>
      </p:grpSp>
      <p:grpSp>
        <p:nvGrpSpPr>
          <p:cNvPr id="25173" name="Group 529"/>
          <p:cNvGrpSpPr>
            <a:grpSpLocks/>
          </p:cNvGrpSpPr>
          <p:nvPr/>
        </p:nvGrpSpPr>
        <p:grpSpPr bwMode="auto">
          <a:xfrm>
            <a:off x="1368425" y="2962275"/>
            <a:ext cx="601663" cy="609600"/>
            <a:chOff x="4898" y="1950"/>
            <a:chExt cx="432" cy="434"/>
          </a:xfrm>
        </p:grpSpPr>
        <p:grpSp>
          <p:nvGrpSpPr>
            <p:cNvPr id="25174" name="Group 530"/>
            <p:cNvGrpSpPr>
              <a:grpSpLocks/>
            </p:cNvGrpSpPr>
            <p:nvPr/>
          </p:nvGrpSpPr>
          <p:grpSpPr bwMode="auto">
            <a:xfrm>
              <a:off x="4898" y="1950"/>
              <a:ext cx="432" cy="434"/>
              <a:chOff x="3532" y="1650"/>
              <a:chExt cx="606" cy="512"/>
            </a:xfrm>
          </p:grpSpPr>
          <p:grpSp>
            <p:nvGrpSpPr>
              <p:cNvPr id="25178" name="Group 531"/>
              <p:cNvGrpSpPr>
                <a:grpSpLocks/>
              </p:cNvGrpSpPr>
              <p:nvPr/>
            </p:nvGrpSpPr>
            <p:grpSpPr bwMode="auto">
              <a:xfrm>
                <a:off x="3558" y="1659"/>
                <a:ext cx="521" cy="474"/>
                <a:chOff x="3558" y="1659"/>
                <a:chExt cx="521" cy="474"/>
              </a:xfrm>
            </p:grpSpPr>
            <p:pic>
              <p:nvPicPr>
                <p:cNvPr id="25316" name="Picture 532"/>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317" name="Picture 533"/>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313" name="Rectangle 534"/>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14" name="Rectangle 535"/>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15" name="Rectangle 536"/>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311" name="Rectangle 537"/>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182" name="Group 538"/>
          <p:cNvGrpSpPr>
            <a:grpSpLocks/>
          </p:cNvGrpSpPr>
          <p:nvPr/>
        </p:nvGrpSpPr>
        <p:grpSpPr bwMode="auto">
          <a:xfrm>
            <a:off x="1993900" y="2962275"/>
            <a:ext cx="601663" cy="609600"/>
            <a:chOff x="4898" y="1950"/>
            <a:chExt cx="432" cy="434"/>
          </a:xfrm>
        </p:grpSpPr>
        <p:grpSp>
          <p:nvGrpSpPr>
            <p:cNvPr id="25188" name="Group 539"/>
            <p:cNvGrpSpPr>
              <a:grpSpLocks/>
            </p:cNvGrpSpPr>
            <p:nvPr/>
          </p:nvGrpSpPr>
          <p:grpSpPr bwMode="auto">
            <a:xfrm>
              <a:off x="4898" y="1950"/>
              <a:ext cx="432" cy="434"/>
              <a:chOff x="3532" y="1650"/>
              <a:chExt cx="606" cy="512"/>
            </a:xfrm>
          </p:grpSpPr>
          <p:grpSp>
            <p:nvGrpSpPr>
              <p:cNvPr id="25192" name="Group 540"/>
              <p:cNvGrpSpPr>
                <a:grpSpLocks/>
              </p:cNvGrpSpPr>
              <p:nvPr/>
            </p:nvGrpSpPr>
            <p:grpSpPr bwMode="auto">
              <a:xfrm>
                <a:off x="3558" y="1659"/>
                <a:ext cx="521" cy="474"/>
                <a:chOff x="3558" y="1659"/>
                <a:chExt cx="521" cy="474"/>
              </a:xfrm>
            </p:grpSpPr>
            <p:pic>
              <p:nvPicPr>
                <p:cNvPr id="25308" name="Picture 541"/>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309" name="Picture 542"/>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305" name="Rectangle 543"/>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06" name="Rectangle 544"/>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307" name="Rectangle 545"/>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303" name="Rectangle 546"/>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193" name="Group 547"/>
          <p:cNvGrpSpPr>
            <a:grpSpLocks/>
          </p:cNvGrpSpPr>
          <p:nvPr/>
        </p:nvGrpSpPr>
        <p:grpSpPr bwMode="auto">
          <a:xfrm>
            <a:off x="2738438" y="2967038"/>
            <a:ext cx="600075" cy="609600"/>
            <a:chOff x="4898" y="1950"/>
            <a:chExt cx="432" cy="434"/>
          </a:xfrm>
        </p:grpSpPr>
        <p:grpSp>
          <p:nvGrpSpPr>
            <p:cNvPr id="25194" name="Group 548"/>
            <p:cNvGrpSpPr>
              <a:grpSpLocks/>
            </p:cNvGrpSpPr>
            <p:nvPr/>
          </p:nvGrpSpPr>
          <p:grpSpPr bwMode="auto">
            <a:xfrm>
              <a:off x="4898" y="1950"/>
              <a:ext cx="432" cy="434"/>
              <a:chOff x="3532" y="1650"/>
              <a:chExt cx="606" cy="512"/>
            </a:xfrm>
          </p:grpSpPr>
          <p:grpSp>
            <p:nvGrpSpPr>
              <p:cNvPr id="25198" name="Group 549"/>
              <p:cNvGrpSpPr>
                <a:grpSpLocks/>
              </p:cNvGrpSpPr>
              <p:nvPr/>
            </p:nvGrpSpPr>
            <p:grpSpPr bwMode="auto">
              <a:xfrm>
                <a:off x="3558" y="1659"/>
                <a:ext cx="521" cy="474"/>
                <a:chOff x="3558" y="1659"/>
                <a:chExt cx="521" cy="474"/>
              </a:xfrm>
            </p:grpSpPr>
            <p:pic>
              <p:nvPicPr>
                <p:cNvPr id="25300" name="Picture 550"/>
                <p:cNvPicPr>
                  <a:picLocks noChangeAspect="1" noChangeArrowheads="1"/>
                </p:cNvPicPr>
                <p:nvPr/>
              </p:nvPicPr>
              <p:blipFill>
                <a:blip r:embed="rId8" cstate="print"/>
                <a:srcRect/>
                <a:stretch>
                  <a:fillRect/>
                </a:stretch>
              </p:blipFill>
              <p:spPr bwMode="auto">
                <a:xfrm>
                  <a:off x="3558" y="1659"/>
                  <a:ext cx="521" cy="323"/>
                </a:xfrm>
                <a:prstGeom prst="rect">
                  <a:avLst/>
                </a:prstGeom>
                <a:noFill/>
                <a:ln w="9525">
                  <a:noFill/>
                  <a:miter lim="800000"/>
                  <a:headEnd/>
                  <a:tailEnd/>
                </a:ln>
              </p:spPr>
            </p:pic>
            <p:pic>
              <p:nvPicPr>
                <p:cNvPr id="25301" name="Picture 551"/>
                <p:cNvPicPr>
                  <a:picLocks noChangeAspect="1" noChangeArrowheads="1"/>
                </p:cNvPicPr>
                <p:nvPr/>
              </p:nvPicPr>
              <p:blipFill>
                <a:blip r:embed="rId9" cstate="print"/>
                <a:srcRect/>
                <a:stretch>
                  <a:fillRect/>
                </a:stretch>
              </p:blipFill>
              <p:spPr bwMode="auto">
                <a:xfrm>
                  <a:off x="3650" y="1974"/>
                  <a:ext cx="338" cy="159"/>
                </a:xfrm>
                <a:prstGeom prst="rect">
                  <a:avLst/>
                </a:prstGeom>
                <a:noFill/>
                <a:ln w="9525">
                  <a:noFill/>
                  <a:miter lim="800000"/>
                  <a:headEnd/>
                  <a:tailEnd/>
                </a:ln>
              </p:spPr>
            </p:pic>
          </p:grpSp>
          <p:sp>
            <p:nvSpPr>
              <p:cNvPr id="25297" name="Rectangle 552"/>
              <p:cNvSpPr>
                <a:spLocks noChangeArrowheads="1"/>
              </p:cNvSpPr>
              <p:nvPr/>
            </p:nvSpPr>
            <p:spPr bwMode="auto">
              <a:xfrm>
                <a:off x="3908" y="1650"/>
                <a:ext cx="206" cy="14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298" name="Rectangle 553"/>
              <p:cNvSpPr>
                <a:spLocks noChangeArrowheads="1"/>
              </p:cNvSpPr>
              <p:nvPr/>
            </p:nvSpPr>
            <p:spPr bwMode="auto">
              <a:xfrm>
                <a:off x="3912" y="1956"/>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5299" name="Rectangle 554"/>
              <p:cNvSpPr>
                <a:spLocks noChangeArrowheads="1"/>
              </p:cNvSpPr>
              <p:nvPr/>
            </p:nvSpPr>
            <p:spPr bwMode="auto">
              <a:xfrm>
                <a:off x="3532" y="1978"/>
                <a:ext cx="226" cy="184"/>
              </a:xfrm>
              <a:prstGeom prst="rect">
                <a:avLst/>
              </a:prstGeom>
              <a:solidFill>
                <a:schemeClr val="bg1"/>
              </a:solidFill>
              <a:ln w="9525">
                <a:solidFill>
                  <a:schemeClr val="bg1"/>
                </a:solidFill>
                <a:miter lim="800000"/>
                <a:headEnd/>
                <a:tailEnd/>
              </a:ln>
            </p:spPr>
            <p:txBody>
              <a:bodyPr wrap="none" anchor="ctr"/>
              <a:lstStyle/>
              <a:p>
                <a:endParaRPr lang="en-US"/>
              </a:p>
            </p:txBody>
          </p:sp>
        </p:grpSp>
        <p:sp>
          <p:nvSpPr>
            <p:cNvPr id="25295" name="Rectangle 555"/>
            <p:cNvSpPr>
              <a:spLocks noChangeArrowheads="1"/>
            </p:cNvSpPr>
            <p:nvPr/>
          </p:nvSpPr>
          <p:spPr bwMode="auto">
            <a:xfrm>
              <a:off x="5216" y="2110"/>
              <a:ext cx="62" cy="56"/>
            </a:xfrm>
            <a:prstGeom prst="rect">
              <a:avLst/>
            </a:prstGeom>
            <a:solidFill>
              <a:schemeClr val="bg1"/>
            </a:solidFill>
            <a:ln w="9525">
              <a:solidFill>
                <a:schemeClr val="bg1"/>
              </a:solidFill>
              <a:miter lim="800000"/>
              <a:headEnd/>
              <a:tailEnd/>
            </a:ln>
          </p:spPr>
          <p:txBody>
            <a:bodyPr wrap="none" anchor="ctr"/>
            <a:lstStyle/>
            <a:p>
              <a:endParaRPr lang="en-US"/>
            </a:p>
          </p:txBody>
        </p:sp>
      </p:grpSp>
      <p:grpSp>
        <p:nvGrpSpPr>
          <p:cNvPr id="25202" name="Group 556"/>
          <p:cNvGrpSpPr>
            <a:grpSpLocks/>
          </p:cNvGrpSpPr>
          <p:nvPr/>
        </p:nvGrpSpPr>
        <p:grpSpPr bwMode="auto">
          <a:xfrm>
            <a:off x="2220913" y="3529013"/>
            <a:ext cx="69850" cy="276225"/>
            <a:chOff x="1423" y="2299"/>
            <a:chExt cx="45" cy="180"/>
          </a:xfrm>
        </p:grpSpPr>
        <p:sp>
          <p:nvSpPr>
            <p:cNvPr id="25287" name="Line 557"/>
            <p:cNvSpPr>
              <a:spLocks noChangeShapeType="1"/>
            </p:cNvSpPr>
            <p:nvPr/>
          </p:nvSpPr>
          <p:spPr bwMode="auto">
            <a:xfrm flipH="1">
              <a:off x="1425" y="2299"/>
              <a:ext cx="1" cy="82"/>
            </a:xfrm>
            <a:prstGeom prst="line">
              <a:avLst/>
            </a:prstGeom>
            <a:noFill/>
            <a:ln w="6350">
              <a:solidFill>
                <a:schemeClr val="tx1"/>
              </a:solidFill>
              <a:round/>
              <a:headEnd/>
              <a:tailEnd/>
            </a:ln>
          </p:spPr>
          <p:txBody>
            <a:bodyPr/>
            <a:lstStyle/>
            <a:p>
              <a:endParaRPr lang="en-US"/>
            </a:p>
          </p:txBody>
        </p:sp>
        <p:sp>
          <p:nvSpPr>
            <p:cNvPr id="25288" name="Line 558"/>
            <p:cNvSpPr>
              <a:spLocks noChangeShapeType="1"/>
            </p:cNvSpPr>
            <p:nvPr/>
          </p:nvSpPr>
          <p:spPr bwMode="auto">
            <a:xfrm flipH="1">
              <a:off x="1425" y="2394"/>
              <a:ext cx="0" cy="30"/>
            </a:xfrm>
            <a:prstGeom prst="line">
              <a:avLst/>
            </a:prstGeom>
            <a:noFill/>
            <a:ln w="9525">
              <a:solidFill>
                <a:schemeClr val="tx1"/>
              </a:solidFill>
              <a:prstDash val="sysDot"/>
              <a:round/>
              <a:headEnd/>
              <a:tailEnd/>
            </a:ln>
          </p:spPr>
          <p:txBody>
            <a:bodyPr/>
            <a:lstStyle/>
            <a:p>
              <a:endParaRPr lang="en-US"/>
            </a:p>
          </p:txBody>
        </p:sp>
        <p:sp>
          <p:nvSpPr>
            <p:cNvPr id="25289" name="Line 559"/>
            <p:cNvSpPr>
              <a:spLocks noChangeShapeType="1"/>
            </p:cNvSpPr>
            <p:nvPr/>
          </p:nvSpPr>
          <p:spPr bwMode="auto">
            <a:xfrm flipH="1">
              <a:off x="1464" y="2420"/>
              <a:ext cx="3" cy="39"/>
            </a:xfrm>
            <a:prstGeom prst="line">
              <a:avLst/>
            </a:prstGeom>
            <a:noFill/>
            <a:ln w="6350">
              <a:solidFill>
                <a:schemeClr val="tx1"/>
              </a:solidFill>
              <a:round/>
              <a:headEnd/>
              <a:tailEnd/>
            </a:ln>
          </p:spPr>
          <p:txBody>
            <a:bodyPr/>
            <a:lstStyle/>
            <a:p>
              <a:endParaRPr lang="en-US"/>
            </a:p>
          </p:txBody>
        </p:sp>
        <p:sp>
          <p:nvSpPr>
            <p:cNvPr id="25290" name="Line 560"/>
            <p:cNvSpPr>
              <a:spLocks noChangeShapeType="1"/>
            </p:cNvSpPr>
            <p:nvPr/>
          </p:nvSpPr>
          <p:spPr bwMode="auto">
            <a:xfrm flipH="1">
              <a:off x="1425" y="2425"/>
              <a:ext cx="0" cy="36"/>
            </a:xfrm>
            <a:prstGeom prst="line">
              <a:avLst/>
            </a:prstGeom>
            <a:noFill/>
            <a:ln w="6350">
              <a:solidFill>
                <a:schemeClr val="tx1"/>
              </a:solidFill>
              <a:round/>
              <a:headEnd/>
              <a:tailEnd/>
            </a:ln>
          </p:spPr>
          <p:txBody>
            <a:bodyPr/>
            <a:lstStyle/>
            <a:p>
              <a:endParaRPr lang="en-US"/>
            </a:p>
          </p:txBody>
        </p:sp>
        <p:sp>
          <p:nvSpPr>
            <p:cNvPr id="25291" name="Oval 561"/>
            <p:cNvSpPr>
              <a:spLocks noChangeArrowheads="1"/>
            </p:cNvSpPr>
            <p:nvPr/>
          </p:nvSpPr>
          <p:spPr bwMode="auto">
            <a:xfrm flipH="1">
              <a:off x="1423" y="2447"/>
              <a:ext cx="43" cy="32"/>
            </a:xfrm>
            <a:prstGeom prst="ellipse">
              <a:avLst/>
            </a:prstGeom>
            <a:solidFill>
              <a:schemeClr val="bg1"/>
            </a:solidFill>
            <a:ln w="6350">
              <a:solidFill>
                <a:schemeClr val="tx1"/>
              </a:solidFill>
              <a:round/>
              <a:headEnd/>
              <a:tailEnd/>
            </a:ln>
          </p:spPr>
          <p:txBody>
            <a:bodyPr wrap="none" anchor="ctr"/>
            <a:lstStyle/>
            <a:p>
              <a:endParaRPr lang="en-US"/>
            </a:p>
          </p:txBody>
        </p:sp>
        <p:sp>
          <p:nvSpPr>
            <p:cNvPr id="25292" name="Line 562"/>
            <p:cNvSpPr>
              <a:spLocks noChangeShapeType="1"/>
            </p:cNvSpPr>
            <p:nvPr/>
          </p:nvSpPr>
          <p:spPr bwMode="auto">
            <a:xfrm flipH="1">
              <a:off x="1467" y="2299"/>
              <a:ext cx="1" cy="82"/>
            </a:xfrm>
            <a:prstGeom prst="line">
              <a:avLst/>
            </a:prstGeom>
            <a:noFill/>
            <a:ln w="6350">
              <a:solidFill>
                <a:schemeClr val="tx1"/>
              </a:solidFill>
              <a:round/>
              <a:headEnd/>
              <a:tailEnd/>
            </a:ln>
          </p:spPr>
          <p:txBody>
            <a:bodyPr/>
            <a:lstStyle/>
            <a:p>
              <a:endParaRPr lang="en-US"/>
            </a:p>
          </p:txBody>
        </p:sp>
        <p:sp>
          <p:nvSpPr>
            <p:cNvPr id="25293" name="Line 563"/>
            <p:cNvSpPr>
              <a:spLocks noChangeShapeType="1"/>
            </p:cNvSpPr>
            <p:nvPr/>
          </p:nvSpPr>
          <p:spPr bwMode="auto">
            <a:xfrm flipH="1">
              <a:off x="1467" y="2388"/>
              <a:ext cx="0" cy="30"/>
            </a:xfrm>
            <a:prstGeom prst="line">
              <a:avLst/>
            </a:prstGeom>
            <a:noFill/>
            <a:ln w="9525">
              <a:solidFill>
                <a:schemeClr val="tx1"/>
              </a:solidFill>
              <a:prstDash val="sysDot"/>
              <a:round/>
              <a:headEnd/>
              <a:tailEnd/>
            </a:ln>
          </p:spPr>
          <p:txBody>
            <a:bodyPr/>
            <a:lstStyle/>
            <a:p>
              <a:endParaRPr lang="en-US"/>
            </a:p>
          </p:txBody>
        </p:sp>
      </p:grpSp>
      <p:grpSp>
        <p:nvGrpSpPr>
          <p:cNvPr id="25209" name="Group 564"/>
          <p:cNvGrpSpPr>
            <a:grpSpLocks/>
          </p:cNvGrpSpPr>
          <p:nvPr/>
        </p:nvGrpSpPr>
        <p:grpSpPr bwMode="auto">
          <a:xfrm>
            <a:off x="2293938" y="3529013"/>
            <a:ext cx="71437" cy="381000"/>
            <a:chOff x="1470" y="2299"/>
            <a:chExt cx="46" cy="249"/>
          </a:xfrm>
        </p:grpSpPr>
        <p:sp>
          <p:nvSpPr>
            <p:cNvPr id="25276" name="Line 565"/>
            <p:cNvSpPr>
              <a:spLocks noChangeShapeType="1"/>
            </p:cNvSpPr>
            <p:nvPr/>
          </p:nvSpPr>
          <p:spPr bwMode="auto">
            <a:xfrm>
              <a:off x="1515" y="2479"/>
              <a:ext cx="1" cy="50"/>
            </a:xfrm>
            <a:prstGeom prst="line">
              <a:avLst/>
            </a:prstGeom>
            <a:noFill/>
            <a:ln w="6350">
              <a:solidFill>
                <a:schemeClr val="tx1"/>
              </a:solidFill>
              <a:round/>
              <a:headEnd/>
              <a:tailEnd/>
            </a:ln>
          </p:spPr>
          <p:txBody>
            <a:bodyPr/>
            <a:lstStyle/>
            <a:p>
              <a:endParaRPr lang="en-US"/>
            </a:p>
          </p:txBody>
        </p:sp>
        <p:sp>
          <p:nvSpPr>
            <p:cNvPr id="25277" name="Line 566"/>
            <p:cNvSpPr>
              <a:spLocks noChangeShapeType="1"/>
            </p:cNvSpPr>
            <p:nvPr/>
          </p:nvSpPr>
          <p:spPr bwMode="auto">
            <a:xfrm flipH="1">
              <a:off x="1473" y="2299"/>
              <a:ext cx="1" cy="82"/>
            </a:xfrm>
            <a:prstGeom prst="line">
              <a:avLst/>
            </a:prstGeom>
            <a:noFill/>
            <a:ln w="6350">
              <a:solidFill>
                <a:schemeClr val="tx1"/>
              </a:solidFill>
              <a:round/>
              <a:headEnd/>
              <a:tailEnd/>
            </a:ln>
          </p:spPr>
          <p:txBody>
            <a:bodyPr/>
            <a:lstStyle/>
            <a:p>
              <a:endParaRPr lang="en-US"/>
            </a:p>
          </p:txBody>
        </p:sp>
        <p:sp>
          <p:nvSpPr>
            <p:cNvPr id="25278" name="Line 567"/>
            <p:cNvSpPr>
              <a:spLocks noChangeShapeType="1"/>
            </p:cNvSpPr>
            <p:nvPr/>
          </p:nvSpPr>
          <p:spPr bwMode="auto">
            <a:xfrm flipH="1">
              <a:off x="1473" y="2394"/>
              <a:ext cx="0" cy="30"/>
            </a:xfrm>
            <a:prstGeom prst="line">
              <a:avLst/>
            </a:prstGeom>
            <a:noFill/>
            <a:ln w="9525">
              <a:solidFill>
                <a:schemeClr val="tx1"/>
              </a:solidFill>
              <a:prstDash val="sysDot"/>
              <a:round/>
              <a:headEnd/>
              <a:tailEnd/>
            </a:ln>
          </p:spPr>
          <p:txBody>
            <a:bodyPr/>
            <a:lstStyle/>
            <a:p>
              <a:endParaRPr lang="en-US"/>
            </a:p>
          </p:txBody>
        </p:sp>
        <p:sp>
          <p:nvSpPr>
            <p:cNvPr id="25279" name="Line 568"/>
            <p:cNvSpPr>
              <a:spLocks noChangeShapeType="1"/>
            </p:cNvSpPr>
            <p:nvPr/>
          </p:nvSpPr>
          <p:spPr bwMode="auto">
            <a:xfrm flipH="1">
              <a:off x="1512" y="2420"/>
              <a:ext cx="3" cy="27"/>
            </a:xfrm>
            <a:prstGeom prst="line">
              <a:avLst/>
            </a:prstGeom>
            <a:noFill/>
            <a:ln w="6350">
              <a:solidFill>
                <a:schemeClr val="tx1"/>
              </a:solidFill>
              <a:round/>
              <a:headEnd/>
              <a:tailEnd/>
            </a:ln>
          </p:spPr>
          <p:txBody>
            <a:bodyPr/>
            <a:lstStyle/>
            <a:p>
              <a:endParaRPr lang="en-US"/>
            </a:p>
          </p:txBody>
        </p:sp>
        <p:sp>
          <p:nvSpPr>
            <p:cNvPr id="25280" name="Oval 569"/>
            <p:cNvSpPr>
              <a:spLocks noChangeArrowheads="1"/>
            </p:cNvSpPr>
            <p:nvPr/>
          </p:nvSpPr>
          <p:spPr bwMode="auto">
            <a:xfrm flipH="1">
              <a:off x="1471" y="2516"/>
              <a:ext cx="43" cy="32"/>
            </a:xfrm>
            <a:prstGeom prst="ellipse">
              <a:avLst/>
            </a:prstGeom>
            <a:solidFill>
              <a:schemeClr val="bg1"/>
            </a:solidFill>
            <a:ln w="6350">
              <a:solidFill>
                <a:schemeClr val="tx1"/>
              </a:solidFill>
              <a:round/>
              <a:headEnd/>
              <a:tailEnd/>
            </a:ln>
          </p:spPr>
          <p:txBody>
            <a:bodyPr wrap="none" anchor="ctr"/>
            <a:lstStyle/>
            <a:p>
              <a:endParaRPr lang="en-US"/>
            </a:p>
          </p:txBody>
        </p:sp>
        <p:sp>
          <p:nvSpPr>
            <p:cNvPr id="25281" name="Line 570"/>
            <p:cNvSpPr>
              <a:spLocks noChangeShapeType="1"/>
            </p:cNvSpPr>
            <p:nvPr/>
          </p:nvSpPr>
          <p:spPr bwMode="auto">
            <a:xfrm flipH="1">
              <a:off x="1515" y="2299"/>
              <a:ext cx="1" cy="82"/>
            </a:xfrm>
            <a:prstGeom prst="line">
              <a:avLst/>
            </a:prstGeom>
            <a:noFill/>
            <a:ln w="6350">
              <a:solidFill>
                <a:schemeClr val="tx1"/>
              </a:solidFill>
              <a:round/>
              <a:headEnd/>
              <a:tailEnd/>
            </a:ln>
          </p:spPr>
          <p:txBody>
            <a:bodyPr/>
            <a:lstStyle/>
            <a:p>
              <a:endParaRPr lang="en-US"/>
            </a:p>
          </p:txBody>
        </p:sp>
        <p:sp>
          <p:nvSpPr>
            <p:cNvPr id="25282" name="Line 571"/>
            <p:cNvSpPr>
              <a:spLocks noChangeShapeType="1"/>
            </p:cNvSpPr>
            <p:nvPr/>
          </p:nvSpPr>
          <p:spPr bwMode="auto">
            <a:xfrm flipH="1">
              <a:off x="1515" y="2388"/>
              <a:ext cx="0" cy="30"/>
            </a:xfrm>
            <a:prstGeom prst="line">
              <a:avLst/>
            </a:prstGeom>
            <a:noFill/>
            <a:ln w="9525">
              <a:solidFill>
                <a:schemeClr val="tx1"/>
              </a:solidFill>
              <a:prstDash val="sysDot"/>
              <a:round/>
              <a:headEnd/>
              <a:tailEnd/>
            </a:ln>
          </p:spPr>
          <p:txBody>
            <a:bodyPr/>
            <a:lstStyle/>
            <a:p>
              <a:endParaRPr lang="en-US"/>
            </a:p>
          </p:txBody>
        </p:sp>
        <p:sp>
          <p:nvSpPr>
            <p:cNvPr id="25283" name="Line 572"/>
            <p:cNvSpPr>
              <a:spLocks noChangeShapeType="1"/>
            </p:cNvSpPr>
            <p:nvPr/>
          </p:nvSpPr>
          <p:spPr bwMode="auto">
            <a:xfrm flipH="1">
              <a:off x="1515" y="2451"/>
              <a:ext cx="0" cy="30"/>
            </a:xfrm>
            <a:prstGeom prst="line">
              <a:avLst/>
            </a:prstGeom>
            <a:noFill/>
            <a:ln w="9525">
              <a:solidFill>
                <a:schemeClr val="tx1"/>
              </a:solidFill>
              <a:prstDash val="sysDot"/>
              <a:round/>
              <a:headEnd/>
              <a:tailEnd/>
            </a:ln>
          </p:spPr>
          <p:txBody>
            <a:bodyPr/>
            <a:lstStyle/>
            <a:p>
              <a:endParaRPr lang="en-US"/>
            </a:p>
          </p:txBody>
        </p:sp>
        <p:sp>
          <p:nvSpPr>
            <p:cNvPr id="25284" name="Line 573"/>
            <p:cNvSpPr>
              <a:spLocks noChangeShapeType="1"/>
            </p:cNvSpPr>
            <p:nvPr/>
          </p:nvSpPr>
          <p:spPr bwMode="auto">
            <a:xfrm flipH="1">
              <a:off x="1473" y="2423"/>
              <a:ext cx="0" cy="27"/>
            </a:xfrm>
            <a:prstGeom prst="line">
              <a:avLst/>
            </a:prstGeom>
            <a:noFill/>
            <a:ln w="6350">
              <a:solidFill>
                <a:schemeClr val="tx1"/>
              </a:solidFill>
              <a:round/>
              <a:headEnd/>
              <a:tailEnd/>
            </a:ln>
          </p:spPr>
          <p:txBody>
            <a:bodyPr/>
            <a:lstStyle/>
            <a:p>
              <a:endParaRPr lang="en-US"/>
            </a:p>
          </p:txBody>
        </p:sp>
        <p:sp>
          <p:nvSpPr>
            <p:cNvPr id="25285" name="Line 574"/>
            <p:cNvSpPr>
              <a:spLocks noChangeShapeType="1"/>
            </p:cNvSpPr>
            <p:nvPr/>
          </p:nvSpPr>
          <p:spPr bwMode="auto">
            <a:xfrm flipH="1">
              <a:off x="1473" y="2448"/>
              <a:ext cx="0" cy="30"/>
            </a:xfrm>
            <a:prstGeom prst="line">
              <a:avLst/>
            </a:prstGeom>
            <a:noFill/>
            <a:ln w="9525">
              <a:solidFill>
                <a:schemeClr val="tx1"/>
              </a:solidFill>
              <a:prstDash val="sysDot"/>
              <a:round/>
              <a:headEnd/>
              <a:tailEnd/>
            </a:ln>
          </p:spPr>
          <p:txBody>
            <a:bodyPr/>
            <a:lstStyle/>
            <a:p>
              <a:endParaRPr lang="en-US"/>
            </a:p>
          </p:txBody>
        </p:sp>
        <p:sp>
          <p:nvSpPr>
            <p:cNvPr id="25286" name="Line 575"/>
            <p:cNvSpPr>
              <a:spLocks noChangeShapeType="1"/>
            </p:cNvSpPr>
            <p:nvPr/>
          </p:nvSpPr>
          <p:spPr bwMode="auto">
            <a:xfrm>
              <a:off x="1470" y="2485"/>
              <a:ext cx="1" cy="50"/>
            </a:xfrm>
            <a:prstGeom prst="line">
              <a:avLst/>
            </a:prstGeom>
            <a:noFill/>
            <a:ln w="6350">
              <a:solidFill>
                <a:schemeClr val="tx1"/>
              </a:solidFill>
              <a:round/>
              <a:headEnd/>
              <a:tailEnd/>
            </a:ln>
          </p:spPr>
          <p:txBody>
            <a:bodyPr/>
            <a:lstStyle/>
            <a:p>
              <a:endParaRPr lang="en-US"/>
            </a:p>
          </p:txBody>
        </p:sp>
      </p:grpSp>
      <p:grpSp>
        <p:nvGrpSpPr>
          <p:cNvPr id="25213" name="Group 576"/>
          <p:cNvGrpSpPr>
            <a:grpSpLocks/>
          </p:cNvGrpSpPr>
          <p:nvPr/>
        </p:nvGrpSpPr>
        <p:grpSpPr bwMode="auto">
          <a:xfrm>
            <a:off x="1593850" y="3529013"/>
            <a:ext cx="69850" cy="381000"/>
            <a:chOff x="1021" y="2299"/>
            <a:chExt cx="45" cy="249"/>
          </a:xfrm>
        </p:grpSpPr>
        <p:sp>
          <p:nvSpPr>
            <p:cNvPr id="25265" name="Line 577"/>
            <p:cNvSpPr>
              <a:spLocks noChangeShapeType="1"/>
            </p:cNvSpPr>
            <p:nvPr/>
          </p:nvSpPr>
          <p:spPr bwMode="auto">
            <a:xfrm>
              <a:off x="1065" y="2479"/>
              <a:ext cx="1" cy="50"/>
            </a:xfrm>
            <a:prstGeom prst="line">
              <a:avLst/>
            </a:prstGeom>
            <a:noFill/>
            <a:ln w="6350">
              <a:solidFill>
                <a:schemeClr val="tx1"/>
              </a:solidFill>
              <a:round/>
              <a:headEnd/>
              <a:tailEnd/>
            </a:ln>
          </p:spPr>
          <p:txBody>
            <a:bodyPr/>
            <a:lstStyle/>
            <a:p>
              <a:endParaRPr lang="en-US"/>
            </a:p>
          </p:txBody>
        </p:sp>
        <p:sp>
          <p:nvSpPr>
            <p:cNvPr id="25266" name="Line 578"/>
            <p:cNvSpPr>
              <a:spLocks noChangeShapeType="1"/>
            </p:cNvSpPr>
            <p:nvPr/>
          </p:nvSpPr>
          <p:spPr bwMode="auto">
            <a:xfrm flipH="1">
              <a:off x="1023" y="2299"/>
              <a:ext cx="1" cy="82"/>
            </a:xfrm>
            <a:prstGeom prst="line">
              <a:avLst/>
            </a:prstGeom>
            <a:noFill/>
            <a:ln w="6350">
              <a:solidFill>
                <a:schemeClr val="tx1"/>
              </a:solidFill>
              <a:round/>
              <a:headEnd/>
              <a:tailEnd/>
            </a:ln>
          </p:spPr>
          <p:txBody>
            <a:bodyPr/>
            <a:lstStyle/>
            <a:p>
              <a:endParaRPr lang="en-US"/>
            </a:p>
          </p:txBody>
        </p:sp>
        <p:sp>
          <p:nvSpPr>
            <p:cNvPr id="25267" name="Line 579"/>
            <p:cNvSpPr>
              <a:spLocks noChangeShapeType="1"/>
            </p:cNvSpPr>
            <p:nvPr/>
          </p:nvSpPr>
          <p:spPr bwMode="auto">
            <a:xfrm flipH="1">
              <a:off x="1023" y="2394"/>
              <a:ext cx="0" cy="30"/>
            </a:xfrm>
            <a:prstGeom prst="line">
              <a:avLst/>
            </a:prstGeom>
            <a:noFill/>
            <a:ln w="9525">
              <a:solidFill>
                <a:schemeClr val="tx1"/>
              </a:solidFill>
              <a:prstDash val="sysDot"/>
              <a:round/>
              <a:headEnd/>
              <a:tailEnd/>
            </a:ln>
          </p:spPr>
          <p:txBody>
            <a:bodyPr/>
            <a:lstStyle/>
            <a:p>
              <a:endParaRPr lang="en-US"/>
            </a:p>
          </p:txBody>
        </p:sp>
        <p:sp>
          <p:nvSpPr>
            <p:cNvPr id="25268" name="Line 580"/>
            <p:cNvSpPr>
              <a:spLocks noChangeShapeType="1"/>
            </p:cNvSpPr>
            <p:nvPr/>
          </p:nvSpPr>
          <p:spPr bwMode="auto">
            <a:xfrm flipH="1">
              <a:off x="1062" y="2420"/>
              <a:ext cx="3" cy="27"/>
            </a:xfrm>
            <a:prstGeom prst="line">
              <a:avLst/>
            </a:prstGeom>
            <a:noFill/>
            <a:ln w="6350">
              <a:solidFill>
                <a:schemeClr val="tx1"/>
              </a:solidFill>
              <a:round/>
              <a:headEnd/>
              <a:tailEnd/>
            </a:ln>
          </p:spPr>
          <p:txBody>
            <a:bodyPr/>
            <a:lstStyle/>
            <a:p>
              <a:endParaRPr lang="en-US"/>
            </a:p>
          </p:txBody>
        </p:sp>
        <p:sp>
          <p:nvSpPr>
            <p:cNvPr id="25269" name="Oval 581"/>
            <p:cNvSpPr>
              <a:spLocks noChangeArrowheads="1"/>
            </p:cNvSpPr>
            <p:nvPr/>
          </p:nvSpPr>
          <p:spPr bwMode="auto">
            <a:xfrm flipH="1">
              <a:off x="1021" y="2516"/>
              <a:ext cx="43" cy="32"/>
            </a:xfrm>
            <a:prstGeom prst="ellipse">
              <a:avLst/>
            </a:prstGeom>
            <a:solidFill>
              <a:schemeClr val="bg1"/>
            </a:solidFill>
            <a:ln w="6350">
              <a:solidFill>
                <a:schemeClr val="tx1"/>
              </a:solidFill>
              <a:round/>
              <a:headEnd/>
              <a:tailEnd/>
            </a:ln>
          </p:spPr>
          <p:txBody>
            <a:bodyPr wrap="none" anchor="ctr"/>
            <a:lstStyle/>
            <a:p>
              <a:endParaRPr lang="en-US"/>
            </a:p>
          </p:txBody>
        </p:sp>
        <p:sp>
          <p:nvSpPr>
            <p:cNvPr id="25270" name="Line 582"/>
            <p:cNvSpPr>
              <a:spLocks noChangeShapeType="1"/>
            </p:cNvSpPr>
            <p:nvPr/>
          </p:nvSpPr>
          <p:spPr bwMode="auto">
            <a:xfrm flipH="1">
              <a:off x="1065" y="2299"/>
              <a:ext cx="1" cy="82"/>
            </a:xfrm>
            <a:prstGeom prst="line">
              <a:avLst/>
            </a:prstGeom>
            <a:noFill/>
            <a:ln w="6350">
              <a:solidFill>
                <a:schemeClr val="tx1"/>
              </a:solidFill>
              <a:round/>
              <a:headEnd/>
              <a:tailEnd/>
            </a:ln>
          </p:spPr>
          <p:txBody>
            <a:bodyPr/>
            <a:lstStyle/>
            <a:p>
              <a:endParaRPr lang="en-US"/>
            </a:p>
          </p:txBody>
        </p:sp>
        <p:sp>
          <p:nvSpPr>
            <p:cNvPr id="25271" name="Line 583"/>
            <p:cNvSpPr>
              <a:spLocks noChangeShapeType="1"/>
            </p:cNvSpPr>
            <p:nvPr/>
          </p:nvSpPr>
          <p:spPr bwMode="auto">
            <a:xfrm flipH="1">
              <a:off x="1065" y="2388"/>
              <a:ext cx="0" cy="30"/>
            </a:xfrm>
            <a:prstGeom prst="line">
              <a:avLst/>
            </a:prstGeom>
            <a:noFill/>
            <a:ln w="9525">
              <a:solidFill>
                <a:schemeClr val="tx1"/>
              </a:solidFill>
              <a:prstDash val="sysDot"/>
              <a:round/>
              <a:headEnd/>
              <a:tailEnd/>
            </a:ln>
          </p:spPr>
          <p:txBody>
            <a:bodyPr/>
            <a:lstStyle/>
            <a:p>
              <a:endParaRPr lang="en-US"/>
            </a:p>
          </p:txBody>
        </p:sp>
        <p:sp>
          <p:nvSpPr>
            <p:cNvPr id="25272" name="Line 584"/>
            <p:cNvSpPr>
              <a:spLocks noChangeShapeType="1"/>
            </p:cNvSpPr>
            <p:nvPr/>
          </p:nvSpPr>
          <p:spPr bwMode="auto">
            <a:xfrm flipH="1">
              <a:off x="1065" y="2451"/>
              <a:ext cx="0" cy="30"/>
            </a:xfrm>
            <a:prstGeom prst="line">
              <a:avLst/>
            </a:prstGeom>
            <a:noFill/>
            <a:ln w="9525">
              <a:solidFill>
                <a:schemeClr val="tx1"/>
              </a:solidFill>
              <a:prstDash val="sysDot"/>
              <a:round/>
              <a:headEnd/>
              <a:tailEnd/>
            </a:ln>
          </p:spPr>
          <p:txBody>
            <a:bodyPr/>
            <a:lstStyle/>
            <a:p>
              <a:endParaRPr lang="en-US"/>
            </a:p>
          </p:txBody>
        </p:sp>
        <p:sp>
          <p:nvSpPr>
            <p:cNvPr id="25273" name="Line 585"/>
            <p:cNvSpPr>
              <a:spLocks noChangeShapeType="1"/>
            </p:cNvSpPr>
            <p:nvPr/>
          </p:nvSpPr>
          <p:spPr bwMode="auto">
            <a:xfrm flipH="1">
              <a:off x="1023" y="2423"/>
              <a:ext cx="0" cy="27"/>
            </a:xfrm>
            <a:prstGeom prst="line">
              <a:avLst/>
            </a:prstGeom>
            <a:noFill/>
            <a:ln w="6350">
              <a:solidFill>
                <a:schemeClr val="tx1"/>
              </a:solidFill>
              <a:round/>
              <a:headEnd/>
              <a:tailEnd/>
            </a:ln>
          </p:spPr>
          <p:txBody>
            <a:bodyPr/>
            <a:lstStyle/>
            <a:p>
              <a:endParaRPr lang="en-US"/>
            </a:p>
          </p:txBody>
        </p:sp>
        <p:sp>
          <p:nvSpPr>
            <p:cNvPr id="25274" name="Line 586"/>
            <p:cNvSpPr>
              <a:spLocks noChangeShapeType="1"/>
            </p:cNvSpPr>
            <p:nvPr/>
          </p:nvSpPr>
          <p:spPr bwMode="auto">
            <a:xfrm flipH="1">
              <a:off x="1023" y="2448"/>
              <a:ext cx="0" cy="30"/>
            </a:xfrm>
            <a:prstGeom prst="line">
              <a:avLst/>
            </a:prstGeom>
            <a:noFill/>
            <a:ln w="9525">
              <a:solidFill>
                <a:schemeClr val="tx1"/>
              </a:solidFill>
              <a:prstDash val="sysDot"/>
              <a:round/>
              <a:headEnd/>
              <a:tailEnd/>
            </a:ln>
          </p:spPr>
          <p:txBody>
            <a:bodyPr/>
            <a:lstStyle/>
            <a:p>
              <a:endParaRPr lang="en-US"/>
            </a:p>
          </p:txBody>
        </p:sp>
        <p:sp>
          <p:nvSpPr>
            <p:cNvPr id="25275" name="Line 587"/>
            <p:cNvSpPr>
              <a:spLocks noChangeShapeType="1"/>
            </p:cNvSpPr>
            <p:nvPr/>
          </p:nvSpPr>
          <p:spPr bwMode="auto">
            <a:xfrm>
              <a:off x="1023" y="2485"/>
              <a:ext cx="1" cy="50"/>
            </a:xfrm>
            <a:prstGeom prst="line">
              <a:avLst/>
            </a:prstGeom>
            <a:noFill/>
            <a:ln w="6350">
              <a:solidFill>
                <a:schemeClr val="tx1"/>
              </a:solidFill>
              <a:round/>
              <a:headEnd/>
              <a:tailEnd/>
            </a:ln>
          </p:spPr>
          <p:txBody>
            <a:bodyPr/>
            <a:lstStyle/>
            <a:p>
              <a:endParaRPr lang="en-US"/>
            </a:p>
          </p:txBody>
        </p:sp>
      </p:grpSp>
      <p:grpSp>
        <p:nvGrpSpPr>
          <p:cNvPr id="25217" name="Group 588"/>
          <p:cNvGrpSpPr>
            <a:grpSpLocks/>
          </p:cNvGrpSpPr>
          <p:nvPr/>
        </p:nvGrpSpPr>
        <p:grpSpPr bwMode="auto">
          <a:xfrm flipH="1">
            <a:off x="1673225" y="3530600"/>
            <a:ext cx="61913" cy="160338"/>
            <a:chOff x="5068" y="2326"/>
            <a:chExt cx="42" cy="72"/>
          </a:xfrm>
        </p:grpSpPr>
        <p:sp>
          <p:nvSpPr>
            <p:cNvPr id="25263" name="Line 589"/>
            <p:cNvSpPr>
              <a:spLocks noChangeShapeType="1"/>
            </p:cNvSpPr>
            <p:nvPr/>
          </p:nvSpPr>
          <p:spPr bwMode="auto">
            <a:xfrm>
              <a:off x="5068" y="2328"/>
              <a:ext cx="0" cy="70"/>
            </a:xfrm>
            <a:prstGeom prst="line">
              <a:avLst/>
            </a:prstGeom>
            <a:noFill/>
            <a:ln w="6350">
              <a:solidFill>
                <a:schemeClr val="tx1"/>
              </a:solidFill>
              <a:round/>
              <a:headEnd/>
              <a:tailEnd/>
            </a:ln>
          </p:spPr>
          <p:txBody>
            <a:bodyPr/>
            <a:lstStyle/>
            <a:p>
              <a:endParaRPr lang="en-US"/>
            </a:p>
          </p:txBody>
        </p:sp>
        <p:sp>
          <p:nvSpPr>
            <p:cNvPr id="25264" name="Line 590"/>
            <p:cNvSpPr>
              <a:spLocks noChangeShapeType="1"/>
            </p:cNvSpPr>
            <p:nvPr/>
          </p:nvSpPr>
          <p:spPr bwMode="auto">
            <a:xfrm>
              <a:off x="5110" y="2326"/>
              <a:ext cx="0" cy="70"/>
            </a:xfrm>
            <a:prstGeom prst="line">
              <a:avLst/>
            </a:prstGeom>
            <a:noFill/>
            <a:ln w="6350">
              <a:solidFill>
                <a:schemeClr val="tx1"/>
              </a:solidFill>
              <a:round/>
              <a:headEnd/>
              <a:tailEnd/>
            </a:ln>
          </p:spPr>
          <p:txBody>
            <a:bodyPr/>
            <a:lstStyle/>
            <a:p>
              <a:endParaRPr lang="en-US"/>
            </a:p>
          </p:txBody>
        </p:sp>
      </p:grpSp>
      <p:grpSp>
        <p:nvGrpSpPr>
          <p:cNvPr id="25226" name="Group 591"/>
          <p:cNvGrpSpPr>
            <a:grpSpLocks/>
          </p:cNvGrpSpPr>
          <p:nvPr/>
        </p:nvGrpSpPr>
        <p:grpSpPr bwMode="auto">
          <a:xfrm flipH="1">
            <a:off x="2973388" y="3525838"/>
            <a:ext cx="61912" cy="160337"/>
            <a:chOff x="5068" y="2326"/>
            <a:chExt cx="42" cy="72"/>
          </a:xfrm>
        </p:grpSpPr>
        <p:sp>
          <p:nvSpPr>
            <p:cNvPr id="25261" name="Line 592"/>
            <p:cNvSpPr>
              <a:spLocks noChangeShapeType="1"/>
            </p:cNvSpPr>
            <p:nvPr/>
          </p:nvSpPr>
          <p:spPr bwMode="auto">
            <a:xfrm>
              <a:off x="5068" y="2328"/>
              <a:ext cx="0" cy="70"/>
            </a:xfrm>
            <a:prstGeom prst="line">
              <a:avLst/>
            </a:prstGeom>
            <a:noFill/>
            <a:ln w="6350">
              <a:solidFill>
                <a:schemeClr val="tx1"/>
              </a:solidFill>
              <a:round/>
              <a:headEnd/>
              <a:tailEnd/>
            </a:ln>
          </p:spPr>
          <p:txBody>
            <a:bodyPr/>
            <a:lstStyle/>
            <a:p>
              <a:endParaRPr lang="en-US"/>
            </a:p>
          </p:txBody>
        </p:sp>
        <p:sp>
          <p:nvSpPr>
            <p:cNvPr id="25262" name="Line 593"/>
            <p:cNvSpPr>
              <a:spLocks noChangeShapeType="1"/>
            </p:cNvSpPr>
            <p:nvPr/>
          </p:nvSpPr>
          <p:spPr bwMode="auto">
            <a:xfrm>
              <a:off x="5110" y="2326"/>
              <a:ext cx="0" cy="70"/>
            </a:xfrm>
            <a:prstGeom prst="line">
              <a:avLst/>
            </a:prstGeom>
            <a:noFill/>
            <a:ln w="6350">
              <a:solidFill>
                <a:schemeClr val="tx1"/>
              </a:solidFill>
              <a:round/>
              <a:headEnd/>
              <a:tailEnd/>
            </a:ln>
          </p:spPr>
          <p:txBody>
            <a:bodyPr/>
            <a:lstStyle/>
            <a:p>
              <a:endParaRPr lang="en-US"/>
            </a:p>
          </p:txBody>
        </p:sp>
      </p:grpSp>
      <p:grpSp>
        <p:nvGrpSpPr>
          <p:cNvPr id="25233" name="Group 594"/>
          <p:cNvGrpSpPr>
            <a:grpSpLocks/>
          </p:cNvGrpSpPr>
          <p:nvPr/>
        </p:nvGrpSpPr>
        <p:grpSpPr bwMode="auto">
          <a:xfrm>
            <a:off x="3038475" y="3538538"/>
            <a:ext cx="69850" cy="276225"/>
            <a:chOff x="1948" y="2305"/>
            <a:chExt cx="45" cy="180"/>
          </a:xfrm>
        </p:grpSpPr>
        <p:sp>
          <p:nvSpPr>
            <p:cNvPr id="25254" name="Line 595"/>
            <p:cNvSpPr>
              <a:spLocks noChangeShapeType="1"/>
            </p:cNvSpPr>
            <p:nvPr/>
          </p:nvSpPr>
          <p:spPr bwMode="auto">
            <a:xfrm flipH="1">
              <a:off x="1950" y="2305"/>
              <a:ext cx="1" cy="82"/>
            </a:xfrm>
            <a:prstGeom prst="line">
              <a:avLst/>
            </a:prstGeom>
            <a:noFill/>
            <a:ln w="6350">
              <a:solidFill>
                <a:schemeClr val="tx1"/>
              </a:solidFill>
              <a:round/>
              <a:headEnd/>
              <a:tailEnd/>
            </a:ln>
          </p:spPr>
          <p:txBody>
            <a:bodyPr/>
            <a:lstStyle/>
            <a:p>
              <a:endParaRPr lang="en-US"/>
            </a:p>
          </p:txBody>
        </p:sp>
        <p:sp>
          <p:nvSpPr>
            <p:cNvPr id="25255" name="Line 596"/>
            <p:cNvSpPr>
              <a:spLocks noChangeShapeType="1"/>
            </p:cNvSpPr>
            <p:nvPr/>
          </p:nvSpPr>
          <p:spPr bwMode="auto">
            <a:xfrm flipH="1">
              <a:off x="1950" y="2400"/>
              <a:ext cx="0" cy="30"/>
            </a:xfrm>
            <a:prstGeom prst="line">
              <a:avLst/>
            </a:prstGeom>
            <a:noFill/>
            <a:ln w="9525">
              <a:solidFill>
                <a:schemeClr val="tx1"/>
              </a:solidFill>
              <a:prstDash val="sysDot"/>
              <a:round/>
              <a:headEnd/>
              <a:tailEnd/>
            </a:ln>
          </p:spPr>
          <p:txBody>
            <a:bodyPr/>
            <a:lstStyle/>
            <a:p>
              <a:endParaRPr lang="en-US"/>
            </a:p>
          </p:txBody>
        </p:sp>
        <p:sp>
          <p:nvSpPr>
            <p:cNvPr id="25256" name="Line 597"/>
            <p:cNvSpPr>
              <a:spLocks noChangeShapeType="1"/>
            </p:cNvSpPr>
            <p:nvPr/>
          </p:nvSpPr>
          <p:spPr bwMode="auto">
            <a:xfrm flipH="1">
              <a:off x="1989" y="2426"/>
              <a:ext cx="3" cy="39"/>
            </a:xfrm>
            <a:prstGeom prst="line">
              <a:avLst/>
            </a:prstGeom>
            <a:noFill/>
            <a:ln w="6350">
              <a:solidFill>
                <a:schemeClr val="tx1"/>
              </a:solidFill>
              <a:round/>
              <a:headEnd/>
              <a:tailEnd/>
            </a:ln>
          </p:spPr>
          <p:txBody>
            <a:bodyPr/>
            <a:lstStyle/>
            <a:p>
              <a:endParaRPr lang="en-US"/>
            </a:p>
          </p:txBody>
        </p:sp>
        <p:sp>
          <p:nvSpPr>
            <p:cNvPr id="25257" name="Line 598"/>
            <p:cNvSpPr>
              <a:spLocks noChangeShapeType="1"/>
            </p:cNvSpPr>
            <p:nvPr/>
          </p:nvSpPr>
          <p:spPr bwMode="auto">
            <a:xfrm flipH="1">
              <a:off x="1950" y="2431"/>
              <a:ext cx="0" cy="36"/>
            </a:xfrm>
            <a:prstGeom prst="line">
              <a:avLst/>
            </a:prstGeom>
            <a:noFill/>
            <a:ln w="6350">
              <a:solidFill>
                <a:schemeClr val="tx1"/>
              </a:solidFill>
              <a:round/>
              <a:headEnd/>
              <a:tailEnd/>
            </a:ln>
          </p:spPr>
          <p:txBody>
            <a:bodyPr/>
            <a:lstStyle/>
            <a:p>
              <a:endParaRPr lang="en-US"/>
            </a:p>
          </p:txBody>
        </p:sp>
        <p:sp>
          <p:nvSpPr>
            <p:cNvPr id="25258" name="Oval 599"/>
            <p:cNvSpPr>
              <a:spLocks noChangeArrowheads="1"/>
            </p:cNvSpPr>
            <p:nvPr/>
          </p:nvSpPr>
          <p:spPr bwMode="auto">
            <a:xfrm flipH="1">
              <a:off x="1948" y="2453"/>
              <a:ext cx="43" cy="32"/>
            </a:xfrm>
            <a:prstGeom prst="ellipse">
              <a:avLst/>
            </a:prstGeom>
            <a:solidFill>
              <a:schemeClr val="bg1"/>
            </a:solidFill>
            <a:ln w="6350">
              <a:solidFill>
                <a:schemeClr val="tx1"/>
              </a:solidFill>
              <a:round/>
              <a:headEnd/>
              <a:tailEnd/>
            </a:ln>
          </p:spPr>
          <p:txBody>
            <a:bodyPr wrap="none" anchor="ctr"/>
            <a:lstStyle/>
            <a:p>
              <a:endParaRPr lang="en-US"/>
            </a:p>
          </p:txBody>
        </p:sp>
        <p:sp>
          <p:nvSpPr>
            <p:cNvPr id="25259" name="Line 600"/>
            <p:cNvSpPr>
              <a:spLocks noChangeShapeType="1"/>
            </p:cNvSpPr>
            <p:nvPr/>
          </p:nvSpPr>
          <p:spPr bwMode="auto">
            <a:xfrm flipH="1">
              <a:off x="1992" y="2305"/>
              <a:ext cx="1" cy="82"/>
            </a:xfrm>
            <a:prstGeom prst="line">
              <a:avLst/>
            </a:prstGeom>
            <a:noFill/>
            <a:ln w="6350">
              <a:solidFill>
                <a:schemeClr val="tx1"/>
              </a:solidFill>
              <a:round/>
              <a:headEnd/>
              <a:tailEnd/>
            </a:ln>
          </p:spPr>
          <p:txBody>
            <a:bodyPr/>
            <a:lstStyle/>
            <a:p>
              <a:endParaRPr lang="en-US"/>
            </a:p>
          </p:txBody>
        </p:sp>
        <p:sp>
          <p:nvSpPr>
            <p:cNvPr id="25260" name="Line 601"/>
            <p:cNvSpPr>
              <a:spLocks noChangeShapeType="1"/>
            </p:cNvSpPr>
            <p:nvPr/>
          </p:nvSpPr>
          <p:spPr bwMode="auto">
            <a:xfrm flipH="1">
              <a:off x="1992" y="2394"/>
              <a:ext cx="0" cy="30"/>
            </a:xfrm>
            <a:prstGeom prst="line">
              <a:avLst/>
            </a:prstGeom>
            <a:noFill/>
            <a:ln w="9525">
              <a:solidFill>
                <a:schemeClr val="tx1"/>
              </a:solidFill>
              <a:prstDash val="sysDot"/>
              <a:round/>
              <a:headEnd/>
              <a:tailEnd/>
            </a:ln>
          </p:spPr>
          <p:txBody>
            <a:bodyPr/>
            <a:lstStyle/>
            <a:p>
              <a:endParaRPr lang="en-US"/>
            </a:p>
          </p:txBody>
        </p:sp>
      </p:grpSp>
      <p:sp>
        <p:nvSpPr>
          <p:cNvPr id="24742" name="Oval 602"/>
          <p:cNvSpPr>
            <a:spLocks noChangeArrowheads="1"/>
          </p:cNvSpPr>
          <p:nvPr/>
        </p:nvSpPr>
        <p:spPr bwMode="auto">
          <a:xfrm flipH="1">
            <a:off x="2968625" y="3663950"/>
            <a:ext cx="66675" cy="49213"/>
          </a:xfrm>
          <a:prstGeom prst="ellipse">
            <a:avLst/>
          </a:prstGeom>
          <a:solidFill>
            <a:schemeClr val="bg1"/>
          </a:solidFill>
          <a:ln w="6350">
            <a:solidFill>
              <a:schemeClr val="tx1"/>
            </a:solidFill>
            <a:round/>
            <a:headEnd/>
            <a:tailEnd/>
          </a:ln>
        </p:spPr>
        <p:txBody>
          <a:bodyPr wrap="none" anchor="ctr"/>
          <a:lstStyle/>
          <a:p>
            <a:endParaRPr lang="en-US"/>
          </a:p>
        </p:txBody>
      </p:sp>
      <p:sp>
        <p:nvSpPr>
          <p:cNvPr id="24743" name="Oval 603"/>
          <p:cNvSpPr>
            <a:spLocks noChangeArrowheads="1"/>
          </p:cNvSpPr>
          <p:nvPr/>
        </p:nvSpPr>
        <p:spPr bwMode="auto">
          <a:xfrm flipH="1">
            <a:off x="1673225" y="3668713"/>
            <a:ext cx="66675" cy="49212"/>
          </a:xfrm>
          <a:prstGeom prst="ellipse">
            <a:avLst/>
          </a:prstGeom>
          <a:solidFill>
            <a:schemeClr val="bg1"/>
          </a:solidFill>
          <a:ln w="6350">
            <a:solidFill>
              <a:schemeClr val="tx1"/>
            </a:solidFill>
            <a:round/>
            <a:headEnd/>
            <a:tailEnd/>
          </a:ln>
        </p:spPr>
        <p:txBody>
          <a:bodyPr wrap="none" anchor="ctr"/>
          <a:lstStyle/>
          <a:p>
            <a:endParaRPr lang="en-US"/>
          </a:p>
        </p:txBody>
      </p:sp>
      <p:sp>
        <p:nvSpPr>
          <p:cNvPr id="24744" name="Oval 604"/>
          <p:cNvSpPr>
            <a:spLocks noChangeArrowheads="1"/>
          </p:cNvSpPr>
          <p:nvPr/>
        </p:nvSpPr>
        <p:spPr bwMode="auto">
          <a:xfrm flipH="1">
            <a:off x="981075" y="3663950"/>
            <a:ext cx="66675" cy="49213"/>
          </a:xfrm>
          <a:prstGeom prst="ellipse">
            <a:avLst/>
          </a:prstGeom>
          <a:solidFill>
            <a:schemeClr val="bg1"/>
          </a:solidFill>
          <a:ln w="6350">
            <a:solidFill>
              <a:schemeClr val="tx1"/>
            </a:solidFill>
            <a:round/>
            <a:headEnd/>
            <a:tailEnd/>
          </a:ln>
        </p:spPr>
        <p:txBody>
          <a:bodyPr wrap="none" anchor="ctr"/>
          <a:lstStyle/>
          <a:p>
            <a:endParaRPr lang="en-US"/>
          </a:p>
        </p:txBody>
      </p:sp>
      <p:grpSp>
        <p:nvGrpSpPr>
          <p:cNvPr id="25294" name="Group 605"/>
          <p:cNvGrpSpPr>
            <a:grpSpLocks/>
          </p:cNvGrpSpPr>
          <p:nvPr/>
        </p:nvGrpSpPr>
        <p:grpSpPr bwMode="auto">
          <a:xfrm>
            <a:off x="727075" y="3224213"/>
            <a:ext cx="2473325" cy="9525"/>
            <a:chOff x="465" y="2100"/>
            <a:chExt cx="1587" cy="6"/>
          </a:xfrm>
        </p:grpSpPr>
        <p:sp>
          <p:nvSpPr>
            <p:cNvPr id="25252" name="Line 606"/>
            <p:cNvSpPr>
              <a:spLocks noChangeShapeType="1"/>
            </p:cNvSpPr>
            <p:nvPr/>
          </p:nvSpPr>
          <p:spPr bwMode="auto">
            <a:xfrm>
              <a:off x="465" y="2106"/>
              <a:ext cx="1557" cy="0"/>
            </a:xfrm>
            <a:prstGeom prst="line">
              <a:avLst/>
            </a:prstGeom>
            <a:noFill/>
            <a:ln w="3175">
              <a:solidFill>
                <a:schemeClr val="tx1"/>
              </a:solidFill>
              <a:round/>
              <a:headEnd/>
              <a:tailEnd/>
            </a:ln>
          </p:spPr>
          <p:txBody>
            <a:bodyPr/>
            <a:lstStyle/>
            <a:p>
              <a:endParaRPr lang="en-US"/>
            </a:p>
          </p:txBody>
        </p:sp>
        <p:sp>
          <p:nvSpPr>
            <p:cNvPr id="25253" name="Line 607"/>
            <p:cNvSpPr>
              <a:spLocks noChangeShapeType="1"/>
            </p:cNvSpPr>
            <p:nvPr/>
          </p:nvSpPr>
          <p:spPr bwMode="auto">
            <a:xfrm>
              <a:off x="495" y="2100"/>
              <a:ext cx="1557" cy="0"/>
            </a:xfrm>
            <a:prstGeom prst="line">
              <a:avLst/>
            </a:prstGeom>
            <a:noFill/>
            <a:ln w="3175">
              <a:solidFill>
                <a:schemeClr val="tx1"/>
              </a:solidFill>
              <a:round/>
              <a:headEnd/>
              <a:tailEnd/>
            </a:ln>
          </p:spPr>
          <p:txBody>
            <a:bodyPr/>
            <a:lstStyle/>
            <a:p>
              <a:endParaRPr lang="en-US"/>
            </a:p>
          </p:txBody>
        </p:sp>
      </p:grpSp>
      <p:grpSp>
        <p:nvGrpSpPr>
          <p:cNvPr id="25296" name="Group 608"/>
          <p:cNvGrpSpPr>
            <a:grpSpLocks/>
          </p:cNvGrpSpPr>
          <p:nvPr/>
        </p:nvGrpSpPr>
        <p:grpSpPr bwMode="auto">
          <a:xfrm>
            <a:off x="881063" y="3297238"/>
            <a:ext cx="2473325" cy="9525"/>
            <a:chOff x="465" y="2100"/>
            <a:chExt cx="1587" cy="6"/>
          </a:xfrm>
        </p:grpSpPr>
        <p:sp>
          <p:nvSpPr>
            <p:cNvPr id="25250" name="Line 609"/>
            <p:cNvSpPr>
              <a:spLocks noChangeShapeType="1"/>
            </p:cNvSpPr>
            <p:nvPr/>
          </p:nvSpPr>
          <p:spPr bwMode="auto">
            <a:xfrm>
              <a:off x="465" y="2106"/>
              <a:ext cx="1557" cy="0"/>
            </a:xfrm>
            <a:prstGeom prst="line">
              <a:avLst/>
            </a:prstGeom>
            <a:noFill/>
            <a:ln w="3175">
              <a:solidFill>
                <a:schemeClr val="tx1"/>
              </a:solidFill>
              <a:round/>
              <a:headEnd/>
              <a:tailEnd/>
            </a:ln>
          </p:spPr>
          <p:txBody>
            <a:bodyPr/>
            <a:lstStyle/>
            <a:p>
              <a:endParaRPr lang="en-US"/>
            </a:p>
          </p:txBody>
        </p:sp>
        <p:sp>
          <p:nvSpPr>
            <p:cNvPr id="25251" name="Line 610"/>
            <p:cNvSpPr>
              <a:spLocks noChangeShapeType="1"/>
            </p:cNvSpPr>
            <p:nvPr/>
          </p:nvSpPr>
          <p:spPr bwMode="auto">
            <a:xfrm>
              <a:off x="495" y="2100"/>
              <a:ext cx="1557" cy="0"/>
            </a:xfrm>
            <a:prstGeom prst="line">
              <a:avLst/>
            </a:prstGeom>
            <a:noFill/>
            <a:ln w="3175">
              <a:solidFill>
                <a:schemeClr val="tx1"/>
              </a:solidFill>
              <a:round/>
              <a:headEnd/>
              <a:tailEnd/>
            </a:ln>
          </p:spPr>
          <p:txBody>
            <a:bodyPr/>
            <a:lstStyle/>
            <a:p>
              <a:endParaRPr lang="en-US"/>
            </a:p>
          </p:txBody>
        </p:sp>
      </p:grpSp>
      <p:grpSp>
        <p:nvGrpSpPr>
          <p:cNvPr id="25302" name="Group 611"/>
          <p:cNvGrpSpPr>
            <a:grpSpLocks/>
          </p:cNvGrpSpPr>
          <p:nvPr/>
        </p:nvGrpSpPr>
        <p:grpSpPr bwMode="auto">
          <a:xfrm>
            <a:off x="5449888" y="3316288"/>
            <a:ext cx="2471737" cy="9525"/>
            <a:chOff x="465" y="2100"/>
            <a:chExt cx="1587" cy="6"/>
          </a:xfrm>
        </p:grpSpPr>
        <p:sp>
          <p:nvSpPr>
            <p:cNvPr id="25248" name="Line 612"/>
            <p:cNvSpPr>
              <a:spLocks noChangeShapeType="1"/>
            </p:cNvSpPr>
            <p:nvPr/>
          </p:nvSpPr>
          <p:spPr bwMode="auto">
            <a:xfrm>
              <a:off x="465" y="2106"/>
              <a:ext cx="1557" cy="0"/>
            </a:xfrm>
            <a:prstGeom prst="line">
              <a:avLst/>
            </a:prstGeom>
            <a:noFill/>
            <a:ln w="3175">
              <a:solidFill>
                <a:schemeClr val="tx1"/>
              </a:solidFill>
              <a:round/>
              <a:headEnd/>
              <a:tailEnd/>
            </a:ln>
          </p:spPr>
          <p:txBody>
            <a:bodyPr/>
            <a:lstStyle/>
            <a:p>
              <a:endParaRPr lang="en-US"/>
            </a:p>
          </p:txBody>
        </p:sp>
        <p:sp>
          <p:nvSpPr>
            <p:cNvPr id="25249" name="Line 613"/>
            <p:cNvSpPr>
              <a:spLocks noChangeShapeType="1"/>
            </p:cNvSpPr>
            <p:nvPr/>
          </p:nvSpPr>
          <p:spPr bwMode="auto">
            <a:xfrm>
              <a:off x="495" y="2100"/>
              <a:ext cx="1557" cy="0"/>
            </a:xfrm>
            <a:prstGeom prst="line">
              <a:avLst/>
            </a:prstGeom>
            <a:noFill/>
            <a:ln w="3175">
              <a:solidFill>
                <a:schemeClr val="tx1"/>
              </a:solidFill>
              <a:round/>
              <a:headEnd/>
              <a:tailEnd/>
            </a:ln>
          </p:spPr>
          <p:txBody>
            <a:bodyPr/>
            <a:lstStyle/>
            <a:p>
              <a:endParaRPr lang="en-US"/>
            </a:p>
          </p:txBody>
        </p:sp>
      </p:grpSp>
      <p:sp>
        <p:nvSpPr>
          <p:cNvPr id="24748" name="Text Box 614"/>
          <p:cNvSpPr txBox="1">
            <a:spLocks noChangeArrowheads="1"/>
          </p:cNvSpPr>
          <p:nvPr/>
        </p:nvSpPr>
        <p:spPr bwMode="auto">
          <a:xfrm>
            <a:off x="7832725" y="833438"/>
            <a:ext cx="730250" cy="214312"/>
          </a:xfrm>
          <a:prstGeom prst="rect">
            <a:avLst/>
          </a:prstGeom>
          <a:noFill/>
          <a:ln w="9525">
            <a:noFill/>
            <a:miter lim="800000"/>
            <a:headEnd/>
            <a:tailEnd/>
          </a:ln>
        </p:spPr>
        <p:txBody>
          <a:bodyPr wrap="none">
            <a:spAutoFit/>
          </a:bodyPr>
          <a:lstStyle/>
          <a:p>
            <a:pPr eaLnBrk="1" hangingPunct="1"/>
            <a:r>
              <a:rPr lang="en-US" sz="800"/>
              <a:t>230kV LINE</a:t>
            </a:r>
          </a:p>
        </p:txBody>
      </p:sp>
      <p:sp>
        <p:nvSpPr>
          <p:cNvPr id="24749" name="Text Box 615"/>
          <p:cNvSpPr txBox="1">
            <a:spLocks noChangeArrowheads="1"/>
          </p:cNvSpPr>
          <p:nvPr/>
        </p:nvSpPr>
        <p:spPr bwMode="auto">
          <a:xfrm>
            <a:off x="1763713" y="685800"/>
            <a:ext cx="730250" cy="214313"/>
          </a:xfrm>
          <a:prstGeom prst="rect">
            <a:avLst/>
          </a:prstGeom>
          <a:noFill/>
          <a:ln w="9525">
            <a:noFill/>
            <a:miter lim="800000"/>
            <a:headEnd/>
            <a:tailEnd/>
          </a:ln>
        </p:spPr>
        <p:txBody>
          <a:bodyPr wrap="none">
            <a:spAutoFit/>
          </a:bodyPr>
          <a:lstStyle/>
          <a:p>
            <a:pPr eaLnBrk="1" hangingPunct="1"/>
            <a:r>
              <a:rPr lang="en-US" sz="800"/>
              <a:t>500kV LINE</a:t>
            </a:r>
          </a:p>
        </p:txBody>
      </p:sp>
      <p:grpSp>
        <p:nvGrpSpPr>
          <p:cNvPr id="25304" name="Group 616"/>
          <p:cNvGrpSpPr>
            <a:grpSpLocks/>
          </p:cNvGrpSpPr>
          <p:nvPr/>
        </p:nvGrpSpPr>
        <p:grpSpPr bwMode="auto">
          <a:xfrm rot="-4960910">
            <a:off x="1532731" y="1985169"/>
            <a:ext cx="93663" cy="117475"/>
            <a:chOff x="3630" y="1480"/>
            <a:chExt cx="72" cy="96"/>
          </a:xfrm>
        </p:grpSpPr>
        <p:sp>
          <p:nvSpPr>
            <p:cNvPr id="25246" name="Rectangle 617"/>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247" name="Oval 618"/>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grpSp>
        <p:nvGrpSpPr>
          <p:cNvPr id="25310" name="Group 619"/>
          <p:cNvGrpSpPr>
            <a:grpSpLocks/>
          </p:cNvGrpSpPr>
          <p:nvPr/>
        </p:nvGrpSpPr>
        <p:grpSpPr bwMode="auto">
          <a:xfrm rot="-5589714">
            <a:off x="1779588" y="1901825"/>
            <a:ext cx="93662" cy="128588"/>
            <a:chOff x="3630" y="1480"/>
            <a:chExt cx="72" cy="96"/>
          </a:xfrm>
        </p:grpSpPr>
        <p:sp>
          <p:nvSpPr>
            <p:cNvPr id="25244" name="Rectangle 620"/>
            <p:cNvSpPr>
              <a:spLocks noChangeArrowheads="1"/>
            </p:cNvSpPr>
            <p:nvPr/>
          </p:nvSpPr>
          <p:spPr bwMode="auto">
            <a:xfrm rot="-1359873">
              <a:off x="3630" y="1480"/>
              <a:ext cx="72" cy="9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245" name="Oval 621"/>
            <p:cNvSpPr>
              <a:spLocks noChangeArrowheads="1"/>
            </p:cNvSpPr>
            <p:nvPr/>
          </p:nvSpPr>
          <p:spPr bwMode="auto">
            <a:xfrm>
              <a:off x="3648" y="1512"/>
              <a:ext cx="32" cy="30"/>
            </a:xfrm>
            <a:prstGeom prst="ellipse">
              <a:avLst/>
            </a:prstGeom>
            <a:solidFill>
              <a:schemeClr val="bg1"/>
            </a:solidFill>
            <a:ln w="6350">
              <a:solidFill>
                <a:schemeClr val="tx1"/>
              </a:solidFill>
              <a:round/>
              <a:headEnd/>
              <a:tailEnd/>
            </a:ln>
          </p:spPr>
          <p:txBody>
            <a:bodyPr wrap="none" anchor="ctr"/>
            <a:lstStyle/>
            <a:p>
              <a:endParaRPr lang="en-US"/>
            </a:p>
          </p:txBody>
        </p:sp>
      </p:grpSp>
      <p:sp>
        <p:nvSpPr>
          <p:cNvPr id="24752" name="Line 622"/>
          <p:cNvSpPr>
            <a:spLocks noChangeShapeType="1"/>
          </p:cNvSpPr>
          <p:nvPr/>
        </p:nvSpPr>
        <p:spPr bwMode="auto">
          <a:xfrm flipH="1" flipV="1">
            <a:off x="1738313" y="1778000"/>
            <a:ext cx="495300" cy="1090613"/>
          </a:xfrm>
          <a:prstGeom prst="line">
            <a:avLst/>
          </a:prstGeom>
          <a:noFill/>
          <a:ln w="38100" cmpd="dbl">
            <a:solidFill>
              <a:schemeClr val="tx1"/>
            </a:solidFill>
            <a:round/>
            <a:headEnd/>
            <a:tailEnd/>
          </a:ln>
        </p:spPr>
        <p:txBody>
          <a:bodyPr/>
          <a:lstStyle/>
          <a:p>
            <a:endParaRPr lang="en-US"/>
          </a:p>
        </p:txBody>
      </p:sp>
      <p:sp>
        <p:nvSpPr>
          <p:cNvPr id="24753" name="Line 623"/>
          <p:cNvSpPr>
            <a:spLocks noChangeShapeType="1"/>
          </p:cNvSpPr>
          <p:nvPr/>
        </p:nvSpPr>
        <p:spPr bwMode="auto">
          <a:xfrm flipH="1" flipV="1">
            <a:off x="1552575" y="1824038"/>
            <a:ext cx="107950" cy="1038225"/>
          </a:xfrm>
          <a:prstGeom prst="line">
            <a:avLst/>
          </a:prstGeom>
          <a:noFill/>
          <a:ln w="38100" cmpd="dbl">
            <a:solidFill>
              <a:schemeClr val="tx1"/>
            </a:solidFill>
            <a:round/>
            <a:headEnd/>
            <a:tailEnd/>
          </a:ln>
        </p:spPr>
        <p:txBody>
          <a:bodyPr/>
          <a:lstStyle/>
          <a:p>
            <a:endParaRPr lang="en-US"/>
          </a:p>
        </p:txBody>
      </p:sp>
      <p:sp>
        <p:nvSpPr>
          <p:cNvPr id="24754" name="Freeform 624"/>
          <p:cNvSpPr>
            <a:spLocks/>
          </p:cNvSpPr>
          <p:nvPr/>
        </p:nvSpPr>
        <p:spPr bwMode="auto">
          <a:xfrm>
            <a:off x="1630363" y="2862263"/>
            <a:ext cx="30162" cy="134937"/>
          </a:xfrm>
          <a:custGeom>
            <a:avLst/>
            <a:gdLst>
              <a:gd name="T0" fmla="*/ 2147483647 w 20"/>
              <a:gd name="T1" fmla="*/ 0 h 88"/>
              <a:gd name="T2" fmla="*/ 2147483647 w 20"/>
              <a:gd name="T3" fmla="*/ 2147483647 h 88"/>
              <a:gd name="T4" fmla="*/ 2147483647 w 20"/>
              <a:gd name="T5" fmla="*/ 2147483647 h 88"/>
              <a:gd name="T6" fmla="*/ 2147483647 w 20"/>
              <a:gd name="T7" fmla="*/ 2147483647 h 88"/>
              <a:gd name="T8" fmla="*/ 0 w 20"/>
              <a:gd name="T9" fmla="*/ 2147483647 h 88"/>
              <a:gd name="T10" fmla="*/ 0 60000 65536"/>
              <a:gd name="T11" fmla="*/ 0 60000 65536"/>
              <a:gd name="T12" fmla="*/ 0 60000 65536"/>
              <a:gd name="T13" fmla="*/ 0 60000 65536"/>
              <a:gd name="T14" fmla="*/ 0 60000 65536"/>
              <a:gd name="T15" fmla="*/ 0 w 20"/>
              <a:gd name="T16" fmla="*/ 0 h 88"/>
              <a:gd name="T17" fmla="*/ 20 w 20"/>
              <a:gd name="T18" fmla="*/ 88 h 88"/>
            </a:gdLst>
            <a:ahLst/>
            <a:cxnLst>
              <a:cxn ang="T10">
                <a:pos x="T0" y="T1"/>
              </a:cxn>
              <a:cxn ang="T11">
                <a:pos x="T2" y="T3"/>
              </a:cxn>
              <a:cxn ang="T12">
                <a:pos x="T4" y="T5"/>
              </a:cxn>
              <a:cxn ang="T13">
                <a:pos x="T6" y="T7"/>
              </a:cxn>
              <a:cxn ang="T14">
                <a:pos x="T8" y="T9"/>
              </a:cxn>
            </a:cxnLst>
            <a:rect l="T15" t="T16" r="T17" b="T18"/>
            <a:pathLst>
              <a:path w="20" h="88">
                <a:moveTo>
                  <a:pt x="20" y="0"/>
                </a:moveTo>
                <a:cubicBezTo>
                  <a:pt x="19" y="13"/>
                  <a:pt x="18" y="27"/>
                  <a:pt x="16" y="38"/>
                </a:cubicBezTo>
                <a:cubicBezTo>
                  <a:pt x="14" y="49"/>
                  <a:pt x="12" y="58"/>
                  <a:pt x="10" y="64"/>
                </a:cubicBezTo>
                <a:cubicBezTo>
                  <a:pt x="8" y="70"/>
                  <a:pt x="8" y="72"/>
                  <a:pt x="6" y="76"/>
                </a:cubicBezTo>
                <a:cubicBezTo>
                  <a:pt x="4" y="80"/>
                  <a:pt x="1" y="85"/>
                  <a:pt x="0" y="88"/>
                </a:cubicBezTo>
              </a:path>
            </a:pathLst>
          </a:custGeom>
          <a:noFill/>
          <a:ln w="9525">
            <a:solidFill>
              <a:schemeClr val="tx1"/>
            </a:solidFill>
            <a:round/>
            <a:headEnd/>
            <a:tailEnd/>
          </a:ln>
        </p:spPr>
        <p:txBody>
          <a:bodyPr/>
          <a:lstStyle/>
          <a:p>
            <a:endParaRPr lang="en-US"/>
          </a:p>
        </p:txBody>
      </p:sp>
      <p:sp>
        <p:nvSpPr>
          <p:cNvPr id="24755" name="Freeform 625"/>
          <p:cNvSpPr>
            <a:spLocks/>
          </p:cNvSpPr>
          <p:nvPr/>
        </p:nvSpPr>
        <p:spPr bwMode="auto">
          <a:xfrm>
            <a:off x="2233613" y="2868613"/>
            <a:ext cx="26987" cy="131762"/>
          </a:xfrm>
          <a:custGeom>
            <a:avLst/>
            <a:gdLst>
              <a:gd name="T0" fmla="*/ 0 w 17"/>
              <a:gd name="T1" fmla="*/ 0 h 86"/>
              <a:gd name="T2" fmla="*/ 2147483647 w 17"/>
              <a:gd name="T3" fmla="*/ 2147483647 h 86"/>
              <a:gd name="T4" fmla="*/ 2147483647 w 17"/>
              <a:gd name="T5" fmla="*/ 2147483647 h 86"/>
              <a:gd name="T6" fmla="*/ 2147483647 w 17"/>
              <a:gd name="T7" fmla="*/ 2147483647 h 86"/>
              <a:gd name="T8" fmla="*/ 2147483647 w 17"/>
              <a:gd name="T9" fmla="*/ 2147483647 h 86"/>
              <a:gd name="T10" fmla="*/ 0 60000 65536"/>
              <a:gd name="T11" fmla="*/ 0 60000 65536"/>
              <a:gd name="T12" fmla="*/ 0 60000 65536"/>
              <a:gd name="T13" fmla="*/ 0 60000 65536"/>
              <a:gd name="T14" fmla="*/ 0 60000 65536"/>
              <a:gd name="T15" fmla="*/ 0 w 17"/>
              <a:gd name="T16" fmla="*/ 0 h 86"/>
              <a:gd name="T17" fmla="*/ 17 w 17"/>
              <a:gd name="T18" fmla="*/ 86 h 86"/>
            </a:gdLst>
            <a:ahLst/>
            <a:cxnLst>
              <a:cxn ang="T10">
                <a:pos x="T0" y="T1"/>
              </a:cxn>
              <a:cxn ang="T11">
                <a:pos x="T2" y="T3"/>
              </a:cxn>
              <a:cxn ang="T12">
                <a:pos x="T4" y="T5"/>
              </a:cxn>
              <a:cxn ang="T13">
                <a:pos x="T6" y="T7"/>
              </a:cxn>
              <a:cxn ang="T14">
                <a:pos x="T8" y="T9"/>
              </a:cxn>
            </a:cxnLst>
            <a:rect l="T15" t="T16" r="T17" b="T18"/>
            <a:pathLst>
              <a:path w="17" h="86">
                <a:moveTo>
                  <a:pt x="0" y="0"/>
                </a:moveTo>
                <a:cubicBezTo>
                  <a:pt x="3" y="4"/>
                  <a:pt x="7" y="9"/>
                  <a:pt x="10" y="16"/>
                </a:cubicBezTo>
                <a:cubicBezTo>
                  <a:pt x="13" y="23"/>
                  <a:pt x="15" y="34"/>
                  <a:pt x="16" y="42"/>
                </a:cubicBezTo>
                <a:cubicBezTo>
                  <a:pt x="17" y="50"/>
                  <a:pt x="16" y="59"/>
                  <a:pt x="16" y="66"/>
                </a:cubicBezTo>
                <a:cubicBezTo>
                  <a:pt x="16" y="73"/>
                  <a:pt x="16" y="82"/>
                  <a:pt x="16" y="86"/>
                </a:cubicBezTo>
              </a:path>
            </a:pathLst>
          </a:custGeom>
          <a:noFill/>
          <a:ln w="9525">
            <a:solidFill>
              <a:schemeClr val="tx1"/>
            </a:solidFill>
            <a:round/>
            <a:headEnd/>
            <a:tailEnd/>
          </a:ln>
        </p:spPr>
        <p:txBody>
          <a:bodyPr/>
          <a:lstStyle/>
          <a:p>
            <a:endParaRPr lang="en-US"/>
          </a:p>
        </p:txBody>
      </p:sp>
      <p:sp>
        <p:nvSpPr>
          <p:cNvPr id="24756" name="Line 626"/>
          <p:cNvSpPr>
            <a:spLocks noChangeShapeType="1"/>
          </p:cNvSpPr>
          <p:nvPr/>
        </p:nvSpPr>
        <p:spPr bwMode="auto">
          <a:xfrm flipH="1" flipV="1">
            <a:off x="1997075" y="1928813"/>
            <a:ext cx="950913" cy="973137"/>
          </a:xfrm>
          <a:prstGeom prst="line">
            <a:avLst/>
          </a:prstGeom>
          <a:noFill/>
          <a:ln w="38100" cmpd="dbl">
            <a:solidFill>
              <a:schemeClr val="tx1"/>
            </a:solidFill>
            <a:round/>
            <a:headEnd/>
            <a:tailEnd/>
          </a:ln>
        </p:spPr>
        <p:txBody>
          <a:bodyPr/>
          <a:lstStyle/>
          <a:p>
            <a:endParaRPr lang="en-US"/>
          </a:p>
        </p:txBody>
      </p:sp>
      <p:grpSp>
        <p:nvGrpSpPr>
          <p:cNvPr id="25312" name="Group 627"/>
          <p:cNvGrpSpPr>
            <a:grpSpLocks/>
          </p:cNvGrpSpPr>
          <p:nvPr/>
        </p:nvGrpSpPr>
        <p:grpSpPr bwMode="auto">
          <a:xfrm>
            <a:off x="1912938" y="1725613"/>
            <a:ext cx="93662" cy="206375"/>
            <a:chOff x="1226" y="1122"/>
            <a:chExt cx="60" cy="134"/>
          </a:xfrm>
        </p:grpSpPr>
        <p:sp>
          <p:nvSpPr>
            <p:cNvPr id="25242" name="Freeform 628"/>
            <p:cNvSpPr>
              <a:spLocks/>
            </p:cNvSpPr>
            <p:nvPr/>
          </p:nvSpPr>
          <p:spPr bwMode="auto">
            <a:xfrm>
              <a:off x="1226" y="1124"/>
              <a:ext cx="44" cy="132"/>
            </a:xfrm>
            <a:custGeom>
              <a:avLst/>
              <a:gdLst>
                <a:gd name="T0" fmla="*/ 0 w 44"/>
                <a:gd name="T1" fmla="*/ 0 h 132"/>
                <a:gd name="T2" fmla="*/ 4 w 44"/>
                <a:gd name="T3" fmla="*/ 24 h 132"/>
                <a:gd name="T4" fmla="*/ 10 w 44"/>
                <a:gd name="T5" fmla="*/ 54 h 132"/>
                <a:gd name="T6" fmla="*/ 20 w 44"/>
                <a:gd name="T7" fmla="*/ 76 h 132"/>
                <a:gd name="T8" fmla="*/ 28 w 44"/>
                <a:gd name="T9" fmla="*/ 102 h 132"/>
                <a:gd name="T10" fmla="*/ 34 w 44"/>
                <a:gd name="T11" fmla="*/ 112 h 132"/>
                <a:gd name="T12" fmla="*/ 44 w 44"/>
                <a:gd name="T13" fmla="*/ 132 h 132"/>
                <a:gd name="T14" fmla="*/ 0 60000 65536"/>
                <a:gd name="T15" fmla="*/ 0 60000 65536"/>
                <a:gd name="T16" fmla="*/ 0 60000 65536"/>
                <a:gd name="T17" fmla="*/ 0 60000 65536"/>
                <a:gd name="T18" fmla="*/ 0 60000 65536"/>
                <a:gd name="T19" fmla="*/ 0 60000 65536"/>
                <a:gd name="T20" fmla="*/ 0 60000 65536"/>
                <a:gd name="T21" fmla="*/ 0 w 44"/>
                <a:gd name="T22" fmla="*/ 0 h 132"/>
                <a:gd name="T23" fmla="*/ 44 w 44"/>
                <a:gd name="T24" fmla="*/ 132 h 1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32">
                  <a:moveTo>
                    <a:pt x="0" y="0"/>
                  </a:moveTo>
                  <a:cubicBezTo>
                    <a:pt x="1" y="7"/>
                    <a:pt x="2" y="15"/>
                    <a:pt x="4" y="24"/>
                  </a:cubicBezTo>
                  <a:cubicBezTo>
                    <a:pt x="6" y="33"/>
                    <a:pt x="7" y="45"/>
                    <a:pt x="10" y="54"/>
                  </a:cubicBezTo>
                  <a:cubicBezTo>
                    <a:pt x="13" y="63"/>
                    <a:pt x="17" y="68"/>
                    <a:pt x="20" y="76"/>
                  </a:cubicBezTo>
                  <a:cubicBezTo>
                    <a:pt x="23" y="84"/>
                    <a:pt x="26" y="96"/>
                    <a:pt x="28" y="102"/>
                  </a:cubicBezTo>
                  <a:cubicBezTo>
                    <a:pt x="30" y="108"/>
                    <a:pt x="31" y="107"/>
                    <a:pt x="34" y="112"/>
                  </a:cubicBezTo>
                  <a:cubicBezTo>
                    <a:pt x="37" y="117"/>
                    <a:pt x="41" y="127"/>
                    <a:pt x="44" y="132"/>
                  </a:cubicBezTo>
                </a:path>
              </a:pathLst>
            </a:custGeom>
            <a:noFill/>
            <a:ln w="9525">
              <a:solidFill>
                <a:schemeClr val="tx1"/>
              </a:solidFill>
              <a:round/>
              <a:headEnd/>
              <a:tailEnd/>
            </a:ln>
          </p:spPr>
          <p:txBody>
            <a:bodyPr/>
            <a:lstStyle/>
            <a:p>
              <a:endParaRPr lang="en-US"/>
            </a:p>
          </p:txBody>
        </p:sp>
        <p:sp>
          <p:nvSpPr>
            <p:cNvPr id="25243" name="Freeform 629"/>
            <p:cNvSpPr>
              <a:spLocks/>
            </p:cNvSpPr>
            <p:nvPr/>
          </p:nvSpPr>
          <p:spPr bwMode="auto">
            <a:xfrm>
              <a:off x="1242" y="1122"/>
              <a:ext cx="44" cy="132"/>
            </a:xfrm>
            <a:custGeom>
              <a:avLst/>
              <a:gdLst>
                <a:gd name="T0" fmla="*/ 0 w 44"/>
                <a:gd name="T1" fmla="*/ 0 h 132"/>
                <a:gd name="T2" fmla="*/ 4 w 44"/>
                <a:gd name="T3" fmla="*/ 24 h 132"/>
                <a:gd name="T4" fmla="*/ 10 w 44"/>
                <a:gd name="T5" fmla="*/ 54 h 132"/>
                <a:gd name="T6" fmla="*/ 20 w 44"/>
                <a:gd name="T7" fmla="*/ 76 h 132"/>
                <a:gd name="T8" fmla="*/ 28 w 44"/>
                <a:gd name="T9" fmla="*/ 102 h 132"/>
                <a:gd name="T10" fmla="*/ 34 w 44"/>
                <a:gd name="T11" fmla="*/ 112 h 132"/>
                <a:gd name="T12" fmla="*/ 44 w 44"/>
                <a:gd name="T13" fmla="*/ 132 h 132"/>
                <a:gd name="T14" fmla="*/ 0 60000 65536"/>
                <a:gd name="T15" fmla="*/ 0 60000 65536"/>
                <a:gd name="T16" fmla="*/ 0 60000 65536"/>
                <a:gd name="T17" fmla="*/ 0 60000 65536"/>
                <a:gd name="T18" fmla="*/ 0 60000 65536"/>
                <a:gd name="T19" fmla="*/ 0 60000 65536"/>
                <a:gd name="T20" fmla="*/ 0 60000 65536"/>
                <a:gd name="T21" fmla="*/ 0 w 44"/>
                <a:gd name="T22" fmla="*/ 0 h 132"/>
                <a:gd name="T23" fmla="*/ 44 w 44"/>
                <a:gd name="T24" fmla="*/ 132 h 1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32">
                  <a:moveTo>
                    <a:pt x="0" y="0"/>
                  </a:moveTo>
                  <a:cubicBezTo>
                    <a:pt x="1" y="7"/>
                    <a:pt x="2" y="15"/>
                    <a:pt x="4" y="24"/>
                  </a:cubicBezTo>
                  <a:cubicBezTo>
                    <a:pt x="6" y="33"/>
                    <a:pt x="7" y="45"/>
                    <a:pt x="10" y="54"/>
                  </a:cubicBezTo>
                  <a:cubicBezTo>
                    <a:pt x="13" y="63"/>
                    <a:pt x="17" y="68"/>
                    <a:pt x="20" y="76"/>
                  </a:cubicBezTo>
                  <a:cubicBezTo>
                    <a:pt x="23" y="84"/>
                    <a:pt x="26" y="96"/>
                    <a:pt x="28" y="102"/>
                  </a:cubicBezTo>
                  <a:cubicBezTo>
                    <a:pt x="30" y="108"/>
                    <a:pt x="31" y="107"/>
                    <a:pt x="34" y="112"/>
                  </a:cubicBezTo>
                  <a:cubicBezTo>
                    <a:pt x="37" y="117"/>
                    <a:pt x="41" y="127"/>
                    <a:pt x="44" y="132"/>
                  </a:cubicBezTo>
                </a:path>
              </a:pathLst>
            </a:custGeom>
            <a:noFill/>
            <a:ln w="9525">
              <a:solidFill>
                <a:schemeClr val="tx1"/>
              </a:solidFill>
              <a:round/>
              <a:headEnd/>
              <a:tailEnd/>
            </a:ln>
          </p:spPr>
          <p:txBody>
            <a:bodyPr/>
            <a:lstStyle/>
            <a:p>
              <a:endParaRPr lang="en-US"/>
            </a:p>
          </p:txBody>
        </p:sp>
      </p:grpSp>
      <p:sp>
        <p:nvSpPr>
          <p:cNvPr id="24758" name="Freeform 630"/>
          <p:cNvSpPr>
            <a:spLocks/>
          </p:cNvSpPr>
          <p:nvPr/>
        </p:nvSpPr>
        <p:spPr bwMode="auto">
          <a:xfrm>
            <a:off x="2947988" y="2900363"/>
            <a:ext cx="49212" cy="106362"/>
          </a:xfrm>
          <a:custGeom>
            <a:avLst/>
            <a:gdLst>
              <a:gd name="T0" fmla="*/ 0 w 32"/>
              <a:gd name="T1" fmla="*/ 0 h 70"/>
              <a:gd name="T2" fmla="*/ 2147483647 w 32"/>
              <a:gd name="T3" fmla="*/ 2147483647 h 70"/>
              <a:gd name="T4" fmla="*/ 2147483647 w 32"/>
              <a:gd name="T5" fmla="*/ 2147483647 h 70"/>
              <a:gd name="T6" fmla="*/ 2147483647 w 32"/>
              <a:gd name="T7" fmla="*/ 2147483647 h 70"/>
              <a:gd name="T8" fmla="*/ 0 60000 65536"/>
              <a:gd name="T9" fmla="*/ 0 60000 65536"/>
              <a:gd name="T10" fmla="*/ 0 60000 65536"/>
              <a:gd name="T11" fmla="*/ 0 60000 65536"/>
              <a:gd name="T12" fmla="*/ 0 w 32"/>
              <a:gd name="T13" fmla="*/ 0 h 70"/>
              <a:gd name="T14" fmla="*/ 32 w 32"/>
              <a:gd name="T15" fmla="*/ 70 h 70"/>
            </a:gdLst>
            <a:ahLst/>
            <a:cxnLst>
              <a:cxn ang="T8">
                <a:pos x="T0" y="T1"/>
              </a:cxn>
              <a:cxn ang="T9">
                <a:pos x="T2" y="T3"/>
              </a:cxn>
              <a:cxn ang="T10">
                <a:pos x="T4" y="T5"/>
              </a:cxn>
              <a:cxn ang="T11">
                <a:pos x="T6" y="T7"/>
              </a:cxn>
            </a:cxnLst>
            <a:rect l="T12" t="T13" r="T14" b="T15"/>
            <a:pathLst>
              <a:path w="32" h="70">
                <a:moveTo>
                  <a:pt x="0" y="0"/>
                </a:moveTo>
                <a:cubicBezTo>
                  <a:pt x="3" y="5"/>
                  <a:pt x="6" y="10"/>
                  <a:pt x="10" y="18"/>
                </a:cubicBezTo>
                <a:cubicBezTo>
                  <a:pt x="14" y="26"/>
                  <a:pt x="20" y="41"/>
                  <a:pt x="24" y="50"/>
                </a:cubicBezTo>
                <a:cubicBezTo>
                  <a:pt x="28" y="59"/>
                  <a:pt x="30" y="64"/>
                  <a:pt x="32" y="70"/>
                </a:cubicBezTo>
              </a:path>
            </a:pathLst>
          </a:custGeom>
          <a:noFill/>
          <a:ln w="9525">
            <a:solidFill>
              <a:schemeClr val="tx1"/>
            </a:solidFill>
            <a:round/>
            <a:headEnd/>
            <a:tailEnd/>
          </a:ln>
        </p:spPr>
        <p:txBody>
          <a:bodyPr/>
          <a:lstStyle/>
          <a:p>
            <a:endParaRPr lang="en-US"/>
          </a:p>
        </p:txBody>
      </p:sp>
      <p:sp>
        <p:nvSpPr>
          <p:cNvPr id="24759" name="Line 631"/>
          <p:cNvSpPr>
            <a:spLocks noChangeShapeType="1"/>
          </p:cNvSpPr>
          <p:nvPr/>
        </p:nvSpPr>
        <p:spPr bwMode="auto">
          <a:xfrm flipH="1">
            <a:off x="3265488" y="4537075"/>
            <a:ext cx="230187" cy="0"/>
          </a:xfrm>
          <a:prstGeom prst="line">
            <a:avLst/>
          </a:prstGeom>
          <a:noFill/>
          <a:ln w="9525">
            <a:solidFill>
              <a:schemeClr val="tx1"/>
            </a:solidFill>
            <a:prstDash val="sysDot"/>
            <a:round/>
            <a:headEnd/>
            <a:tailEnd/>
          </a:ln>
        </p:spPr>
        <p:txBody>
          <a:bodyPr/>
          <a:lstStyle/>
          <a:p>
            <a:endParaRPr lang="en-US"/>
          </a:p>
        </p:txBody>
      </p:sp>
      <p:sp>
        <p:nvSpPr>
          <p:cNvPr id="24760" name="Text Box 632"/>
          <p:cNvSpPr txBox="1">
            <a:spLocks noChangeArrowheads="1"/>
          </p:cNvSpPr>
          <p:nvPr/>
        </p:nvSpPr>
        <p:spPr bwMode="auto">
          <a:xfrm>
            <a:off x="2352675" y="4810125"/>
            <a:ext cx="431800" cy="276225"/>
          </a:xfrm>
          <a:prstGeom prst="rect">
            <a:avLst/>
          </a:prstGeom>
          <a:solidFill>
            <a:srgbClr val="C5E5E7"/>
          </a:solidFill>
          <a:ln w="9525">
            <a:noFill/>
            <a:miter lim="800000"/>
            <a:headEnd/>
            <a:tailEnd/>
          </a:ln>
        </p:spPr>
        <p:txBody>
          <a:bodyPr>
            <a:spAutoFit/>
          </a:bodyPr>
          <a:lstStyle/>
          <a:p>
            <a:pPr eaLnBrk="1" hangingPunct="1"/>
            <a:r>
              <a:rPr lang="en-US" sz="600"/>
              <a:t>2NXA</a:t>
            </a:r>
          </a:p>
          <a:p>
            <a:pPr eaLnBrk="1" hangingPunct="1"/>
            <a:r>
              <a:rPr lang="en-US" sz="600"/>
              <a:t>UAT A</a:t>
            </a:r>
          </a:p>
        </p:txBody>
      </p:sp>
      <p:sp>
        <p:nvSpPr>
          <p:cNvPr id="24761" name="Line 633"/>
          <p:cNvSpPr>
            <a:spLocks noChangeShapeType="1"/>
          </p:cNvSpPr>
          <p:nvPr/>
        </p:nvSpPr>
        <p:spPr bwMode="auto">
          <a:xfrm flipV="1">
            <a:off x="8675688" y="5913438"/>
            <a:ext cx="69850" cy="50800"/>
          </a:xfrm>
          <a:prstGeom prst="line">
            <a:avLst/>
          </a:prstGeom>
          <a:noFill/>
          <a:ln w="9525">
            <a:solidFill>
              <a:schemeClr val="tx1"/>
            </a:solidFill>
            <a:round/>
            <a:headEnd/>
            <a:tailEnd/>
          </a:ln>
        </p:spPr>
        <p:txBody>
          <a:bodyPr/>
          <a:lstStyle/>
          <a:p>
            <a:endParaRPr lang="en-US"/>
          </a:p>
        </p:txBody>
      </p:sp>
      <p:sp>
        <p:nvSpPr>
          <p:cNvPr id="24762" name="Rectangle 634"/>
          <p:cNvSpPr>
            <a:spLocks noChangeArrowheads="1"/>
          </p:cNvSpPr>
          <p:nvPr/>
        </p:nvSpPr>
        <p:spPr bwMode="auto">
          <a:xfrm>
            <a:off x="7623175" y="4378325"/>
            <a:ext cx="285750" cy="29845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4763" name="Line 635"/>
          <p:cNvSpPr>
            <a:spLocks noChangeShapeType="1"/>
          </p:cNvSpPr>
          <p:nvPr/>
        </p:nvSpPr>
        <p:spPr bwMode="auto">
          <a:xfrm flipH="1">
            <a:off x="8143875" y="4400550"/>
            <a:ext cx="3175" cy="3175"/>
          </a:xfrm>
          <a:prstGeom prst="line">
            <a:avLst/>
          </a:prstGeom>
          <a:noFill/>
          <a:ln w="9525">
            <a:solidFill>
              <a:schemeClr val="tx1"/>
            </a:solidFill>
            <a:round/>
            <a:headEnd/>
            <a:tailEnd/>
          </a:ln>
        </p:spPr>
        <p:txBody>
          <a:bodyPr/>
          <a:lstStyle/>
          <a:p>
            <a:endParaRPr lang="en-US"/>
          </a:p>
        </p:txBody>
      </p:sp>
      <p:sp>
        <p:nvSpPr>
          <p:cNvPr id="24764" name="Line 636"/>
          <p:cNvSpPr>
            <a:spLocks noChangeShapeType="1"/>
          </p:cNvSpPr>
          <p:nvPr/>
        </p:nvSpPr>
        <p:spPr bwMode="auto">
          <a:xfrm flipH="1">
            <a:off x="8140700" y="4435475"/>
            <a:ext cx="3175" cy="1588"/>
          </a:xfrm>
          <a:prstGeom prst="line">
            <a:avLst/>
          </a:prstGeom>
          <a:noFill/>
          <a:ln w="9525">
            <a:solidFill>
              <a:schemeClr val="tx1"/>
            </a:solidFill>
            <a:round/>
            <a:headEnd/>
            <a:tailEnd/>
          </a:ln>
        </p:spPr>
        <p:txBody>
          <a:bodyPr/>
          <a:lstStyle/>
          <a:p>
            <a:endParaRPr lang="en-US"/>
          </a:p>
        </p:txBody>
      </p:sp>
      <p:sp>
        <p:nvSpPr>
          <p:cNvPr id="24765" name="Line 637"/>
          <p:cNvSpPr>
            <a:spLocks noChangeShapeType="1"/>
          </p:cNvSpPr>
          <p:nvPr/>
        </p:nvSpPr>
        <p:spPr bwMode="auto">
          <a:xfrm flipH="1">
            <a:off x="8143875" y="4468813"/>
            <a:ext cx="3175" cy="3175"/>
          </a:xfrm>
          <a:prstGeom prst="line">
            <a:avLst/>
          </a:prstGeom>
          <a:noFill/>
          <a:ln w="9525">
            <a:solidFill>
              <a:schemeClr val="tx1"/>
            </a:solidFill>
            <a:round/>
            <a:headEnd/>
            <a:tailEnd/>
          </a:ln>
        </p:spPr>
        <p:txBody>
          <a:bodyPr/>
          <a:lstStyle/>
          <a:p>
            <a:endParaRPr lang="en-US"/>
          </a:p>
        </p:txBody>
      </p:sp>
      <p:grpSp>
        <p:nvGrpSpPr>
          <p:cNvPr id="25319" name="Group 638"/>
          <p:cNvGrpSpPr>
            <a:grpSpLocks/>
          </p:cNvGrpSpPr>
          <p:nvPr/>
        </p:nvGrpSpPr>
        <p:grpSpPr bwMode="auto">
          <a:xfrm>
            <a:off x="7662863" y="4452938"/>
            <a:ext cx="296862" cy="201612"/>
            <a:chOff x="4916" y="2902"/>
            <a:chExt cx="190" cy="131"/>
          </a:xfrm>
        </p:grpSpPr>
        <p:sp>
          <p:nvSpPr>
            <p:cNvPr id="25232" name="Line 639"/>
            <p:cNvSpPr>
              <a:spLocks noChangeShapeType="1"/>
            </p:cNvSpPr>
            <p:nvPr/>
          </p:nvSpPr>
          <p:spPr bwMode="auto">
            <a:xfrm>
              <a:off x="5024" y="3002"/>
              <a:ext cx="16" cy="0"/>
            </a:xfrm>
            <a:prstGeom prst="line">
              <a:avLst/>
            </a:prstGeom>
            <a:noFill/>
            <a:ln w="3175">
              <a:solidFill>
                <a:schemeClr val="tx1"/>
              </a:solidFill>
              <a:round/>
              <a:headEnd/>
              <a:tailEnd/>
            </a:ln>
          </p:spPr>
          <p:txBody>
            <a:bodyPr/>
            <a:lstStyle/>
            <a:p>
              <a:endParaRPr lang="en-US"/>
            </a:p>
          </p:txBody>
        </p:sp>
        <p:grpSp>
          <p:nvGrpSpPr>
            <p:cNvPr id="25326" name="Group 640"/>
            <p:cNvGrpSpPr>
              <a:grpSpLocks/>
            </p:cNvGrpSpPr>
            <p:nvPr/>
          </p:nvGrpSpPr>
          <p:grpSpPr bwMode="auto">
            <a:xfrm>
              <a:off x="4916" y="2902"/>
              <a:ext cx="190" cy="131"/>
              <a:chOff x="4916" y="2902"/>
              <a:chExt cx="190" cy="131"/>
            </a:xfrm>
          </p:grpSpPr>
          <p:sp>
            <p:nvSpPr>
              <p:cNvPr id="25234" name="Rectangle 641"/>
              <p:cNvSpPr>
                <a:spLocks noChangeArrowheads="1"/>
              </p:cNvSpPr>
              <p:nvPr/>
            </p:nvSpPr>
            <p:spPr bwMode="auto">
              <a:xfrm>
                <a:off x="4966" y="2902"/>
                <a:ext cx="56" cy="102"/>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5" name="Rectangle 642"/>
              <p:cNvSpPr>
                <a:spLocks noChangeArrowheads="1"/>
              </p:cNvSpPr>
              <p:nvPr/>
            </p:nvSpPr>
            <p:spPr bwMode="auto">
              <a:xfrm>
                <a:off x="4916" y="2906"/>
                <a:ext cx="50" cy="2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6" name="Rectangle 643"/>
              <p:cNvSpPr>
                <a:spLocks noChangeArrowheads="1"/>
              </p:cNvSpPr>
              <p:nvPr/>
            </p:nvSpPr>
            <p:spPr bwMode="auto">
              <a:xfrm>
                <a:off x="4916" y="2932"/>
                <a:ext cx="50" cy="2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7" name="Rectangle 644"/>
              <p:cNvSpPr>
                <a:spLocks noChangeArrowheads="1"/>
              </p:cNvSpPr>
              <p:nvPr/>
            </p:nvSpPr>
            <p:spPr bwMode="auto">
              <a:xfrm>
                <a:off x="4916" y="2958"/>
                <a:ext cx="50" cy="2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8" name="Rectangle 645"/>
              <p:cNvSpPr>
                <a:spLocks noChangeArrowheads="1"/>
              </p:cNvSpPr>
              <p:nvPr/>
            </p:nvSpPr>
            <p:spPr bwMode="auto">
              <a:xfrm>
                <a:off x="4978" y="3006"/>
                <a:ext cx="34" cy="2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9" name="Line 646"/>
              <p:cNvSpPr>
                <a:spLocks noChangeShapeType="1"/>
              </p:cNvSpPr>
              <p:nvPr/>
            </p:nvSpPr>
            <p:spPr bwMode="auto">
              <a:xfrm>
                <a:off x="5024" y="2990"/>
                <a:ext cx="16" cy="0"/>
              </a:xfrm>
              <a:prstGeom prst="line">
                <a:avLst/>
              </a:prstGeom>
              <a:noFill/>
              <a:ln w="3175">
                <a:solidFill>
                  <a:schemeClr val="tx1"/>
                </a:solidFill>
                <a:round/>
                <a:headEnd/>
                <a:tailEnd/>
              </a:ln>
            </p:spPr>
            <p:txBody>
              <a:bodyPr/>
              <a:lstStyle/>
              <a:p>
                <a:endParaRPr lang="en-US"/>
              </a:p>
            </p:txBody>
          </p:sp>
          <p:sp>
            <p:nvSpPr>
              <p:cNvPr id="25240" name="Line 647"/>
              <p:cNvSpPr>
                <a:spLocks noChangeShapeType="1"/>
              </p:cNvSpPr>
              <p:nvPr/>
            </p:nvSpPr>
            <p:spPr bwMode="auto">
              <a:xfrm>
                <a:off x="5042" y="2990"/>
                <a:ext cx="64" cy="0"/>
              </a:xfrm>
              <a:prstGeom prst="line">
                <a:avLst/>
              </a:prstGeom>
              <a:noFill/>
              <a:ln w="9525" cap="rnd">
                <a:solidFill>
                  <a:schemeClr val="tx1"/>
                </a:solidFill>
                <a:prstDash val="sysDot"/>
                <a:round/>
                <a:headEnd/>
                <a:tailEnd/>
              </a:ln>
            </p:spPr>
            <p:txBody>
              <a:bodyPr/>
              <a:lstStyle/>
              <a:p>
                <a:endParaRPr lang="en-US"/>
              </a:p>
            </p:txBody>
          </p:sp>
          <p:sp>
            <p:nvSpPr>
              <p:cNvPr id="25241" name="Line 648"/>
              <p:cNvSpPr>
                <a:spLocks noChangeShapeType="1"/>
              </p:cNvSpPr>
              <p:nvPr/>
            </p:nvSpPr>
            <p:spPr bwMode="auto">
              <a:xfrm>
                <a:off x="5038" y="3004"/>
                <a:ext cx="64" cy="0"/>
              </a:xfrm>
              <a:prstGeom prst="line">
                <a:avLst/>
              </a:prstGeom>
              <a:noFill/>
              <a:ln w="9525" cap="rnd">
                <a:solidFill>
                  <a:schemeClr val="tx1"/>
                </a:solidFill>
                <a:prstDash val="sysDot"/>
                <a:round/>
                <a:headEnd/>
                <a:tailEnd/>
              </a:ln>
            </p:spPr>
            <p:txBody>
              <a:bodyPr/>
              <a:lstStyle/>
              <a:p>
                <a:endParaRPr lang="en-US"/>
              </a:p>
            </p:txBody>
          </p:sp>
        </p:grpSp>
      </p:grpSp>
      <p:sp>
        <p:nvSpPr>
          <p:cNvPr id="24767" name="Freeform 649"/>
          <p:cNvSpPr>
            <a:spLocks/>
          </p:cNvSpPr>
          <p:nvPr/>
        </p:nvSpPr>
        <p:spPr bwMode="auto">
          <a:xfrm>
            <a:off x="8147050" y="4189413"/>
            <a:ext cx="76200" cy="307975"/>
          </a:xfrm>
          <a:custGeom>
            <a:avLst/>
            <a:gdLst>
              <a:gd name="T0" fmla="*/ 2147483647 w 52"/>
              <a:gd name="T1" fmla="*/ 2147483647 h 183"/>
              <a:gd name="T2" fmla="*/ 2147483647 w 52"/>
              <a:gd name="T3" fmla="*/ 2147483647 h 183"/>
              <a:gd name="T4" fmla="*/ 2147483647 w 52"/>
              <a:gd name="T5" fmla="*/ 2147483647 h 183"/>
              <a:gd name="T6" fmla="*/ 2147483647 w 52"/>
              <a:gd name="T7" fmla="*/ 2147483647 h 183"/>
              <a:gd name="T8" fmla="*/ 2147483647 w 52"/>
              <a:gd name="T9" fmla="*/ 2147483647 h 183"/>
              <a:gd name="T10" fmla="*/ 0 w 52"/>
              <a:gd name="T11" fmla="*/ 0 h 183"/>
              <a:gd name="T12" fmla="*/ 0 60000 65536"/>
              <a:gd name="T13" fmla="*/ 0 60000 65536"/>
              <a:gd name="T14" fmla="*/ 0 60000 65536"/>
              <a:gd name="T15" fmla="*/ 0 60000 65536"/>
              <a:gd name="T16" fmla="*/ 0 60000 65536"/>
              <a:gd name="T17" fmla="*/ 0 60000 65536"/>
              <a:gd name="T18" fmla="*/ 0 w 52"/>
              <a:gd name="T19" fmla="*/ 0 h 183"/>
              <a:gd name="T20" fmla="*/ 52 w 52"/>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52" h="183">
                <a:moveTo>
                  <a:pt x="3" y="183"/>
                </a:moveTo>
                <a:cubicBezTo>
                  <a:pt x="15" y="175"/>
                  <a:pt x="28" y="167"/>
                  <a:pt x="36" y="153"/>
                </a:cubicBezTo>
                <a:cubicBezTo>
                  <a:pt x="44" y="139"/>
                  <a:pt x="50" y="116"/>
                  <a:pt x="51" y="99"/>
                </a:cubicBezTo>
                <a:cubicBezTo>
                  <a:pt x="52" y="82"/>
                  <a:pt x="47" y="60"/>
                  <a:pt x="42" y="48"/>
                </a:cubicBezTo>
                <a:cubicBezTo>
                  <a:pt x="37" y="36"/>
                  <a:pt x="28" y="32"/>
                  <a:pt x="21" y="24"/>
                </a:cubicBezTo>
                <a:cubicBezTo>
                  <a:pt x="14" y="16"/>
                  <a:pt x="7" y="8"/>
                  <a:pt x="0" y="0"/>
                </a:cubicBezTo>
              </a:path>
            </a:pathLst>
          </a:custGeom>
          <a:noFill/>
          <a:ln w="9525">
            <a:solidFill>
              <a:schemeClr val="tx1"/>
            </a:solidFill>
            <a:round/>
            <a:headEnd/>
            <a:tailEnd/>
          </a:ln>
        </p:spPr>
        <p:txBody>
          <a:bodyPr/>
          <a:lstStyle/>
          <a:p>
            <a:endParaRPr lang="en-US"/>
          </a:p>
        </p:txBody>
      </p:sp>
      <p:grpSp>
        <p:nvGrpSpPr>
          <p:cNvPr id="25328" name="Group 650"/>
          <p:cNvGrpSpPr>
            <a:grpSpLocks/>
          </p:cNvGrpSpPr>
          <p:nvPr/>
        </p:nvGrpSpPr>
        <p:grpSpPr bwMode="auto">
          <a:xfrm>
            <a:off x="7847013" y="3898900"/>
            <a:ext cx="209550" cy="98425"/>
            <a:chOff x="5034" y="2540"/>
            <a:chExt cx="134" cy="65"/>
          </a:xfrm>
        </p:grpSpPr>
        <p:grpSp>
          <p:nvGrpSpPr>
            <p:cNvPr id="25350" name="Group 651"/>
            <p:cNvGrpSpPr>
              <a:grpSpLocks/>
            </p:cNvGrpSpPr>
            <p:nvPr/>
          </p:nvGrpSpPr>
          <p:grpSpPr bwMode="auto">
            <a:xfrm>
              <a:off x="5034" y="2540"/>
              <a:ext cx="134" cy="65"/>
              <a:chOff x="5054" y="2632"/>
              <a:chExt cx="134" cy="65"/>
            </a:xfrm>
          </p:grpSpPr>
          <p:sp>
            <p:nvSpPr>
              <p:cNvPr id="25228" name="Rectangle 652"/>
              <p:cNvSpPr>
                <a:spLocks noChangeArrowheads="1"/>
              </p:cNvSpPr>
              <p:nvPr/>
            </p:nvSpPr>
            <p:spPr bwMode="auto">
              <a:xfrm>
                <a:off x="5132" y="2648"/>
                <a:ext cx="56" cy="2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29" name="Rectangle 653"/>
              <p:cNvSpPr>
                <a:spLocks noChangeArrowheads="1"/>
              </p:cNvSpPr>
              <p:nvPr/>
            </p:nvSpPr>
            <p:spPr bwMode="auto">
              <a:xfrm>
                <a:off x="5132" y="2668"/>
                <a:ext cx="56" cy="27"/>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0" name="Rectangle 654"/>
              <p:cNvSpPr>
                <a:spLocks noChangeArrowheads="1"/>
              </p:cNvSpPr>
              <p:nvPr/>
            </p:nvSpPr>
            <p:spPr bwMode="auto">
              <a:xfrm>
                <a:off x="5054" y="2632"/>
                <a:ext cx="56" cy="65"/>
              </a:xfrm>
              <a:prstGeom prst="rect">
                <a:avLst/>
              </a:prstGeom>
              <a:solidFill>
                <a:schemeClr val="bg1"/>
              </a:solidFill>
              <a:ln w="3175">
                <a:solidFill>
                  <a:schemeClr val="tx1"/>
                </a:solidFill>
                <a:miter lim="800000"/>
                <a:headEnd/>
                <a:tailEnd/>
              </a:ln>
            </p:spPr>
            <p:txBody>
              <a:bodyPr wrap="none" anchor="ctr"/>
              <a:lstStyle/>
              <a:p>
                <a:endParaRPr lang="en-US"/>
              </a:p>
            </p:txBody>
          </p:sp>
          <p:sp>
            <p:nvSpPr>
              <p:cNvPr id="25231" name="Line 655"/>
              <p:cNvSpPr>
                <a:spLocks noChangeShapeType="1"/>
              </p:cNvSpPr>
              <p:nvPr/>
            </p:nvSpPr>
            <p:spPr bwMode="auto">
              <a:xfrm flipV="1">
                <a:off x="5111" y="2673"/>
                <a:ext cx="19" cy="1"/>
              </a:xfrm>
              <a:prstGeom prst="line">
                <a:avLst/>
              </a:prstGeom>
              <a:noFill/>
              <a:ln w="3175">
                <a:solidFill>
                  <a:schemeClr val="tx1"/>
                </a:solidFill>
                <a:round/>
                <a:headEnd/>
                <a:tailEnd/>
              </a:ln>
            </p:spPr>
            <p:txBody>
              <a:bodyPr/>
              <a:lstStyle/>
              <a:p>
                <a:endParaRPr lang="en-US"/>
              </a:p>
            </p:txBody>
          </p:sp>
        </p:grpSp>
        <p:sp>
          <p:nvSpPr>
            <p:cNvPr id="25227" name="Line 656"/>
            <p:cNvSpPr>
              <a:spLocks noChangeShapeType="1"/>
            </p:cNvSpPr>
            <p:nvPr/>
          </p:nvSpPr>
          <p:spPr bwMode="auto">
            <a:xfrm flipV="1">
              <a:off x="5091" y="2576"/>
              <a:ext cx="19" cy="1"/>
            </a:xfrm>
            <a:prstGeom prst="line">
              <a:avLst/>
            </a:prstGeom>
            <a:noFill/>
            <a:ln w="3175">
              <a:solidFill>
                <a:schemeClr val="tx1"/>
              </a:solidFill>
              <a:round/>
              <a:headEnd/>
              <a:tailEnd/>
            </a:ln>
          </p:spPr>
          <p:txBody>
            <a:bodyPr/>
            <a:lstStyle/>
            <a:p>
              <a:endParaRPr lang="en-US"/>
            </a:p>
          </p:txBody>
        </p:sp>
      </p:grpSp>
      <p:pic>
        <p:nvPicPr>
          <p:cNvPr id="24769" name="Picture 657"/>
          <p:cNvPicPr>
            <a:picLocks noChangeAspect="1" noChangeArrowheads="1"/>
          </p:cNvPicPr>
          <p:nvPr/>
        </p:nvPicPr>
        <p:blipFill>
          <a:blip r:embed="rId10" cstate="print"/>
          <a:srcRect/>
          <a:stretch>
            <a:fillRect/>
          </a:stretch>
        </p:blipFill>
        <p:spPr bwMode="auto">
          <a:xfrm>
            <a:off x="8118475" y="4383088"/>
            <a:ext cx="49213" cy="141287"/>
          </a:xfrm>
          <a:prstGeom prst="rect">
            <a:avLst/>
          </a:prstGeom>
          <a:noFill/>
          <a:ln w="9525">
            <a:noFill/>
            <a:miter lim="800000"/>
            <a:headEnd/>
            <a:tailEnd/>
          </a:ln>
        </p:spPr>
      </p:pic>
      <p:sp>
        <p:nvSpPr>
          <p:cNvPr id="24770" name="Freeform 658"/>
          <p:cNvSpPr>
            <a:spLocks/>
          </p:cNvSpPr>
          <p:nvPr/>
        </p:nvSpPr>
        <p:spPr bwMode="auto">
          <a:xfrm>
            <a:off x="8099425" y="4194175"/>
            <a:ext cx="55563" cy="206375"/>
          </a:xfrm>
          <a:custGeom>
            <a:avLst/>
            <a:gdLst>
              <a:gd name="T0" fmla="*/ 2147483647 w 35"/>
              <a:gd name="T1" fmla="*/ 2147483647 h 141"/>
              <a:gd name="T2" fmla="*/ 2147483647 w 35"/>
              <a:gd name="T3" fmla="*/ 2147483647 h 141"/>
              <a:gd name="T4" fmla="*/ 2147483647 w 35"/>
              <a:gd name="T5" fmla="*/ 2147483647 h 141"/>
              <a:gd name="T6" fmla="*/ 2147483647 w 35"/>
              <a:gd name="T7" fmla="*/ 2147483647 h 141"/>
              <a:gd name="T8" fmla="*/ 0 w 35"/>
              <a:gd name="T9" fmla="*/ 0 h 141"/>
              <a:gd name="T10" fmla="*/ 0 60000 65536"/>
              <a:gd name="T11" fmla="*/ 0 60000 65536"/>
              <a:gd name="T12" fmla="*/ 0 60000 65536"/>
              <a:gd name="T13" fmla="*/ 0 60000 65536"/>
              <a:gd name="T14" fmla="*/ 0 60000 65536"/>
              <a:gd name="T15" fmla="*/ 0 w 35"/>
              <a:gd name="T16" fmla="*/ 0 h 141"/>
              <a:gd name="T17" fmla="*/ 35 w 35"/>
              <a:gd name="T18" fmla="*/ 141 h 141"/>
            </a:gdLst>
            <a:ahLst/>
            <a:cxnLst>
              <a:cxn ang="T10">
                <a:pos x="T0" y="T1"/>
              </a:cxn>
              <a:cxn ang="T11">
                <a:pos x="T2" y="T3"/>
              </a:cxn>
              <a:cxn ang="T12">
                <a:pos x="T4" y="T5"/>
              </a:cxn>
              <a:cxn ang="T13">
                <a:pos x="T6" y="T7"/>
              </a:cxn>
              <a:cxn ang="T14">
                <a:pos x="T8" y="T9"/>
              </a:cxn>
            </a:cxnLst>
            <a:rect l="T15" t="T16" r="T17" b="T18"/>
            <a:pathLst>
              <a:path w="35" h="141">
                <a:moveTo>
                  <a:pt x="30" y="141"/>
                </a:moveTo>
                <a:cubicBezTo>
                  <a:pt x="32" y="131"/>
                  <a:pt x="35" y="122"/>
                  <a:pt x="33" y="111"/>
                </a:cubicBezTo>
                <a:cubicBezTo>
                  <a:pt x="31" y="100"/>
                  <a:pt x="20" y="87"/>
                  <a:pt x="15" y="75"/>
                </a:cubicBezTo>
                <a:cubicBezTo>
                  <a:pt x="10" y="63"/>
                  <a:pt x="5" y="48"/>
                  <a:pt x="3" y="36"/>
                </a:cubicBezTo>
                <a:cubicBezTo>
                  <a:pt x="1" y="24"/>
                  <a:pt x="0" y="5"/>
                  <a:pt x="0" y="0"/>
                </a:cubicBezTo>
              </a:path>
            </a:pathLst>
          </a:custGeom>
          <a:noFill/>
          <a:ln w="9525">
            <a:solidFill>
              <a:schemeClr val="tx1"/>
            </a:solidFill>
            <a:round/>
            <a:headEnd/>
            <a:tailEnd/>
          </a:ln>
        </p:spPr>
        <p:txBody>
          <a:bodyPr/>
          <a:lstStyle/>
          <a:p>
            <a:endParaRPr lang="en-US"/>
          </a:p>
        </p:txBody>
      </p:sp>
      <p:sp>
        <p:nvSpPr>
          <p:cNvPr id="24771" name="Freeform 659"/>
          <p:cNvSpPr>
            <a:spLocks/>
          </p:cNvSpPr>
          <p:nvPr/>
        </p:nvSpPr>
        <p:spPr bwMode="auto">
          <a:xfrm>
            <a:off x="8139113" y="4198938"/>
            <a:ext cx="41275" cy="257175"/>
          </a:xfrm>
          <a:custGeom>
            <a:avLst/>
            <a:gdLst>
              <a:gd name="T0" fmla="*/ 2147483647 w 40"/>
              <a:gd name="T1" fmla="*/ 2147483647 h 156"/>
              <a:gd name="T2" fmla="*/ 2147483647 w 40"/>
              <a:gd name="T3" fmla="*/ 2147483647 h 156"/>
              <a:gd name="T4" fmla="*/ 2147483647 w 40"/>
              <a:gd name="T5" fmla="*/ 2147483647 h 156"/>
              <a:gd name="T6" fmla="*/ 2147483647 w 40"/>
              <a:gd name="T7" fmla="*/ 2147483647 h 156"/>
              <a:gd name="T8" fmla="*/ 2147483647 w 40"/>
              <a:gd name="T9" fmla="*/ 2147483647 h 156"/>
              <a:gd name="T10" fmla="*/ 0 w 40"/>
              <a:gd name="T11" fmla="*/ 0 h 156"/>
              <a:gd name="T12" fmla="*/ 0 60000 65536"/>
              <a:gd name="T13" fmla="*/ 0 60000 65536"/>
              <a:gd name="T14" fmla="*/ 0 60000 65536"/>
              <a:gd name="T15" fmla="*/ 0 60000 65536"/>
              <a:gd name="T16" fmla="*/ 0 60000 65536"/>
              <a:gd name="T17" fmla="*/ 0 60000 65536"/>
              <a:gd name="T18" fmla="*/ 0 w 40"/>
              <a:gd name="T19" fmla="*/ 0 h 156"/>
              <a:gd name="T20" fmla="*/ 40 w 40"/>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40" h="156">
                <a:moveTo>
                  <a:pt x="18" y="156"/>
                </a:moveTo>
                <a:cubicBezTo>
                  <a:pt x="24" y="148"/>
                  <a:pt x="30" y="141"/>
                  <a:pt x="33" y="129"/>
                </a:cubicBezTo>
                <a:cubicBezTo>
                  <a:pt x="36" y="117"/>
                  <a:pt x="40" y="95"/>
                  <a:pt x="39" y="81"/>
                </a:cubicBezTo>
                <a:cubicBezTo>
                  <a:pt x="38" y="67"/>
                  <a:pt x="35" y="54"/>
                  <a:pt x="30" y="45"/>
                </a:cubicBezTo>
                <a:cubicBezTo>
                  <a:pt x="25" y="36"/>
                  <a:pt x="14" y="32"/>
                  <a:pt x="9" y="24"/>
                </a:cubicBezTo>
                <a:cubicBezTo>
                  <a:pt x="4" y="16"/>
                  <a:pt x="1" y="5"/>
                  <a:pt x="0" y="0"/>
                </a:cubicBezTo>
              </a:path>
            </a:pathLst>
          </a:custGeom>
          <a:noFill/>
          <a:ln w="9525">
            <a:solidFill>
              <a:schemeClr val="tx1"/>
            </a:solidFill>
            <a:round/>
            <a:headEnd/>
            <a:tailEnd/>
          </a:ln>
        </p:spPr>
        <p:txBody>
          <a:bodyPr/>
          <a:lstStyle/>
          <a:p>
            <a:endParaRPr lang="en-US"/>
          </a:p>
        </p:txBody>
      </p:sp>
      <p:pic>
        <p:nvPicPr>
          <p:cNvPr id="24772" name="Picture 660"/>
          <p:cNvPicPr>
            <a:picLocks noChangeAspect="1" noChangeArrowheads="1"/>
          </p:cNvPicPr>
          <p:nvPr/>
        </p:nvPicPr>
        <p:blipFill>
          <a:blip r:embed="rId11" cstate="print"/>
          <a:srcRect/>
          <a:stretch>
            <a:fillRect/>
          </a:stretch>
        </p:blipFill>
        <p:spPr bwMode="auto">
          <a:xfrm>
            <a:off x="6589713" y="4446588"/>
            <a:ext cx="139700" cy="46037"/>
          </a:xfrm>
          <a:prstGeom prst="rect">
            <a:avLst/>
          </a:prstGeom>
          <a:noFill/>
          <a:ln w="9525">
            <a:noFill/>
            <a:miter lim="800000"/>
            <a:headEnd/>
            <a:tailEnd/>
          </a:ln>
        </p:spPr>
      </p:pic>
      <p:sp>
        <p:nvSpPr>
          <p:cNvPr id="24773" name="Text Box 661"/>
          <p:cNvSpPr txBox="1">
            <a:spLocks noChangeArrowheads="1"/>
          </p:cNvSpPr>
          <p:nvPr/>
        </p:nvSpPr>
        <p:spPr bwMode="auto">
          <a:xfrm>
            <a:off x="7032625" y="4211638"/>
            <a:ext cx="412750" cy="276225"/>
          </a:xfrm>
          <a:prstGeom prst="rect">
            <a:avLst/>
          </a:prstGeom>
          <a:solidFill>
            <a:srgbClr val="F3F4C8"/>
          </a:solidFill>
          <a:ln w="9525">
            <a:noFill/>
            <a:miter lim="800000"/>
            <a:headEnd/>
            <a:tailEnd/>
          </a:ln>
        </p:spPr>
        <p:txBody>
          <a:bodyPr>
            <a:spAutoFit/>
          </a:bodyPr>
          <a:lstStyle/>
          <a:p>
            <a:pPr eaLnBrk="1" hangingPunct="1"/>
            <a:r>
              <a:rPr lang="en-US" sz="600"/>
              <a:t>1NXR</a:t>
            </a:r>
          </a:p>
          <a:p>
            <a:pPr eaLnBrk="1" hangingPunct="1"/>
            <a:r>
              <a:rPr lang="en-US" sz="600"/>
              <a:t>RAT A</a:t>
            </a:r>
          </a:p>
        </p:txBody>
      </p:sp>
      <p:sp>
        <p:nvSpPr>
          <p:cNvPr id="24774" name="Line 662"/>
          <p:cNvSpPr>
            <a:spLocks noChangeShapeType="1"/>
          </p:cNvSpPr>
          <p:nvPr/>
        </p:nvSpPr>
        <p:spPr bwMode="auto">
          <a:xfrm>
            <a:off x="6804025" y="4692650"/>
            <a:ext cx="0" cy="768350"/>
          </a:xfrm>
          <a:prstGeom prst="line">
            <a:avLst/>
          </a:prstGeom>
          <a:noFill/>
          <a:ln w="6350">
            <a:solidFill>
              <a:schemeClr val="tx1"/>
            </a:solidFill>
            <a:round/>
            <a:headEnd/>
            <a:tailEnd/>
          </a:ln>
        </p:spPr>
        <p:txBody>
          <a:bodyPr/>
          <a:lstStyle/>
          <a:p>
            <a:endParaRPr lang="en-US"/>
          </a:p>
        </p:txBody>
      </p:sp>
      <p:sp>
        <p:nvSpPr>
          <p:cNvPr id="24775" name="Line 663"/>
          <p:cNvSpPr>
            <a:spLocks noChangeShapeType="1"/>
          </p:cNvSpPr>
          <p:nvPr/>
        </p:nvSpPr>
        <p:spPr bwMode="auto">
          <a:xfrm>
            <a:off x="6588125" y="4702175"/>
            <a:ext cx="0" cy="903288"/>
          </a:xfrm>
          <a:prstGeom prst="line">
            <a:avLst/>
          </a:prstGeom>
          <a:noFill/>
          <a:ln w="6350">
            <a:solidFill>
              <a:schemeClr val="tx1"/>
            </a:solidFill>
            <a:round/>
            <a:headEnd/>
            <a:tailEnd/>
          </a:ln>
        </p:spPr>
        <p:txBody>
          <a:bodyPr/>
          <a:lstStyle/>
          <a:p>
            <a:endParaRPr lang="en-US"/>
          </a:p>
        </p:txBody>
      </p:sp>
      <p:sp>
        <p:nvSpPr>
          <p:cNvPr id="24776" name="Line 664"/>
          <p:cNvSpPr>
            <a:spLocks noChangeShapeType="1"/>
          </p:cNvSpPr>
          <p:nvPr/>
        </p:nvSpPr>
        <p:spPr bwMode="auto">
          <a:xfrm>
            <a:off x="7011988" y="4705350"/>
            <a:ext cx="0" cy="606425"/>
          </a:xfrm>
          <a:prstGeom prst="line">
            <a:avLst/>
          </a:prstGeom>
          <a:noFill/>
          <a:ln w="6350">
            <a:solidFill>
              <a:schemeClr val="tx1"/>
            </a:solidFill>
            <a:round/>
            <a:headEnd/>
            <a:tailEnd/>
          </a:ln>
        </p:spPr>
        <p:txBody>
          <a:bodyPr/>
          <a:lstStyle/>
          <a:p>
            <a:endParaRPr lang="en-US"/>
          </a:p>
        </p:txBody>
      </p:sp>
      <p:grpSp>
        <p:nvGrpSpPr>
          <p:cNvPr id="25352" name="Group 665"/>
          <p:cNvGrpSpPr>
            <a:grpSpLocks/>
          </p:cNvGrpSpPr>
          <p:nvPr/>
        </p:nvGrpSpPr>
        <p:grpSpPr bwMode="auto">
          <a:xfrm>
            <a:off x="6618288" y="4478338"/>
            <a:ext cx="134937" cy="79375"/>
            <a:chOff x="4239" y="2919"/>
            <a:chExt cx="87" cy="51"/>
          </a:xfrm>
        </p:grpSpPr>
        <p:sp>
          <p:nvSpPr>
            <p:cNvPr id="25223" name="Freeform 666"/>
            <p:cNvSpPr>
              <a:spLocks/>
            </p:cNvSpPr>
            <p:nvPr/>
          </p:nvSpPr>
          <p:spPr bwMode="auto">
            <a:xfrm>
              <a:off x="4239" y="2928"/>
              <a:ext cx="31" cy="42"/>
            </a:xfrm>
            <a:custGeom>
              <a:avLst/>
              <a:gdLst>
                <a:gd name="T0" fmla="*/ 27 w 31"/>
                <a:gd name="T1" fmla="*/ 42 h 42"/>
                <a:gd name="T2" fmla="*/ 27 w 31"/>
                <a:gd name="T3" fmla="*/ 24 h 42"/>
                <a:gd name="T4" fmla="*/ 0 w 31"/>
                <a:gd name="T5" fmla="*/ 0 h 42"/>
                <a:gd name="T6" fmla="*/ 0 60000 65536"/>
                <a:gd name="T7" fmla="*/ 0 60000 65536"/>
                <a:gd name="T8" fmla="*/ 0 60000 65536"/>
                <a:gd name="T9" fmla="*/ 0 w 31"/>
                <a:gd name="T10" fmla="*/ 0 h 42"/>
                <a:gd name="T11" fmla="*/ 31 w 31"/>
                <a:gd name="T12" fmla="*/ 42 h 42"/>
              </a:gdLst>
              <a:ahLst/>
              <a:cxnLst>
                <a:cxn ang="T6">
                  <a:pos x="T0" y="T1"/>
                </a:cxn>
                <a:cxn ang="T7">
                  <a:pos x="T2" y="T3"/>
                </a:cxn>
                <a:cxn ang="T8">
                  <a:pos x="T4" y="T5"/>
                </a:cxn>
              </a:cxnLst>
              <a:rect l="T9" t="T10" r="T11" b="T12"/>
              <a:pathLst>
                <a:path w="31" h="42">
                  <a:moveTo>
                    <a:pt x="27" y="42"/>
                  </a:moveTo>
                  <a:cubicBezTo>
                    <a:pt x="29" y="36"/>
                    <a:pt x="31" y="31"/>
                    <a:pt x="27" y="24"/>
                  </a:cubicBezTo>
                  <a:cubicBezTo>
                    <a:pt x="23" y="17"/>
                    <a:pt x="5" y="4"/>
                    <a:pt x="0" y="0"/>
                  </a:cubicBezTo>
                </a:path>
              </a:pathLst>
            </a:custGeom>
            <a:noFill/>
            <a:ln w="9525">
              <a:solidFill>
                <a:schemeClr val="tx1"/>
              </a:solidFill>
              <a:round/>
              <a:headEnd/>
              <a:tailEnd/>
            </a:ln>
          </p:spPr>
          <p:txBody>
            <a:bodyPr/>
            <a:lstStyle/>
            <a:p>
              <a:endParaRPr lang="en-US"/>
            </a:p>
          </p:txBody>
        </p:sp>
        <p:sp>
          <p:nvSpPr>
            <p:cNvPr id="25224" name="Freeform 667"/>
            <p:cNvSpPr>
              <a:spLocks/>
            </p:cNvSpPr>
            <p:nvPr/>
          </p:nvSpPr>
          <p:spPr bwMode="auto">
            <a:xfrm>
              <a:off x="4272" y="2919"/>
              <a:ext cx="30" cy="45"/>
            </a:xfrm>
            <a:custGeom>
              <a:avLst/>
              <a:gdLst>
                <a:gd name="T0" fmla="*/ 30 w 30"/>
                <a:gd name="T1" fmla="*/ 45 h 45"/>
                <a:gd name="T2" fmla="*/ 12 w 30"/>
                <a:gd name="T3" fmla="*/ 21 h 45"/>
                <a:gd name="T4" fmla="*/ 0 w 30"/>
                <a:gd name="T5" fmla="*/ 0 h 45"/>
                <a:gd name="T6" fmla="*/ 0 60000 65536"/>
                <a:gd name="T7" fmla="*/ 0 60000 65536"/>
                <a:gd name="T8" fmla="*/ 0 60000 65536"/>
                <a:gd name="T9" fmla="*/ 0 w 30"/>
                <a:gd name="T10" fmla="*/ 0 h 45"/>
                <a:gd name="T11" fmla="*/ 30 w 30"/>
                <a:gd name="T12" fmla="*/ 45 h 45"/>
              </a:gdLst>
              <a:ahLst/>
              <a:cxnLst>
                <a:cxn ang="T6">
                  <a:pos x="T0" y="T1"/>
                </a:cxn>
                <a:cxn ang="T7">
                  <a:pos x="T2" y="T3"/>
                </a:cxn>
                <a:cxn ang="T8">
                  <a:pos x="T4" y="T5"/>
                </a:cxn>
              </a:cxnLst>
              <a:rect l="T9" t="T10" r="T11" b="T12"/>
              <a:pathLst>
                <a:path w="30" h="45">
                  <a:moveTo>
                    <a:pt x="30" y="45"/>
                  </a:moveTo>
                  <a:cubicBezTo>
                    <a:pt x="23" y="37"/>
                    <a:pt x="17" y="29"/>
                    <a:pt x="12" y="21"/>
                  </a:cubicBezTo>
                  <a:cubicBezTo>
                    <a:pt x="7" y="13"/>
                    <a:pt x="2" y="3"/>
                    <a:pt x="0" y="0"/>
                  </a:cubicBezTo>
                </a:path>
              </a:pathLst>
            </a:custGeom>
            <a:noFill/>
            <a:ln w="9525">
              <a:solidFill>
                <a:schemeClr val="tx1"/>
              </a:solidFill>
              <a:round/>
              <a:headEnd/>
              <a:tailEnd/>
            </a:ln>
          </p:spPr>
          <p:txBody>
            <a:bodyPr/>
            <a:lstStyle/>
            <a:p>
              <a:endParaRPr lang="en-US"/>
            </a:p>
          </p:txBody>
        </p:sp>
        <p:sp>
          <p:nvSpPr>
            <p:cNvPr id="25225" name="Freeform 668"/>
            <p:cNvSpPr>
              <a:spLocks/>
            </p:cNvSpPr>
            <p:nvPr/>
          </p:nvSpPr>
          <p:spPr bwMode="auto">
            <a:xfrm>
              <a:off x="4305" y="2922"/>
              <a:ext cx="21" cy="45"/>
            </a:xfrm>
            <a:custGeom>
              <a:avLst/>
              <a:gdLst>
                <a:gd name="T0" fmla="*/ 21 w 21"/>
                <a:gd name="T1" fmla="*/ 45 h 45"/>
                <a:gd name="T2" fmla="*/ 18 w 21"/>
                <a:gd name="T3" fmla="*/ 27 h 45"/>
                <a:gd name="T4" fmla="*/ 0 w 21"/>
                <a:gd name="T5" fmla="*/ 0 h 45"/>
                <a:gd name="T6" fmla="*/ 0 60000 65536"/>
                <a:gd name="T7" fmla="*/ 0 60000 65536"/>
                <a:gd name="T8" fmla="*/ 0 60000 65536"/>
                <a:gd name="T9" fmla="*/ 0 w 21"/>
                <a:gd name="T10" fmla="*/ 0 h 45"/>
                <a:gd name="T11" fmla="*/ 21 w 21"/>
                <a:gd name="T12" fmla="*/ 45 h 45"/>
              </a:gdLst>
              <a:ahLst/>
              <a:cxnLst>
                <a:cxn ang="T6">
                  <a:pos x="T0" y="T1"/>
                </a:cxn>
                <a:cxn ang="T7">
                  <a:pos x="T2" y="T3"/>
                </a:cxn>
                <a:cxn ang="T8">
                  <a:pos x="T4" y="T5"/>
                </a:cxn>
              </a:cxnLst>
              <a:rect l="T9" t="T10" r="T11" b="T12"/>
              <a:pathLst>
                <a:path w="21" h="45">
                  <a:moveTo>
                    <a:pt x="21" y="45"/>
                  </a:moveTo>
                  <a:cubicBezTo>
                    <a:pt x="21" y="39"/>
                    <a:pt x="21" y="34"/>
                    <a:pt x="18" y="27"/>
                  </a:cubicBezTo>
                  <a:cubicBezTo>
                    <a:pt x="15" y="20"/>
                    <a:pt x="7" y="10"/>
                    <a:pt x="0" y="0"/>
                  </a:cubicBezTo>
                </a:path>
              </a:pathLst>
            </a:custGeom>
            <a:noFill/>
            <a:ln w="9525">
              <a:solidFill>
                <a:schemeClr val="tx1"/>
              </a:solidFill>
              <a:round/>
              <a:headEnd/>
              <a:tailEnd/>
            </a:ln>
          </p:spPr>
          <p:txBody>
            <a:bodyPr/>
            <a:lstStyle/>
            <a:p>
              <a:endParaRPr lang="en-US"/>
            </a:p>
          </p:txBody>
        </p:sp>
      </p:grpSp>
      <p:pic>
        <p:nvPicPr>
          <p:cNvPr id="24778" name="Picture 669"/>
          <p:cNvPicPr>
            <a:picLocks noChangeAspect="1" noChangeArrowheads="1"/>
          </p:cNvPicPr>
          <p:nvPr/>
        </p:nvPicPr>
        <p:blipFill>
          <a:blip r:embed="rId11" cstate="print"/>
          <a:srcRect/>
          <a:stretch>
            <a:fillRect/>
          </a:stretch>
        </p:blipFill>
        <p:spPr bwMode="auto">
          <a:xfrm>
            <a:off x="6570663" y="4378325"/>
            <a:ext cx="141287" cy="46038"/>
          </a:xfrm>
          <a:prstGeom prst="rect">
            <a:avLst/>
          </a:prstGeom>
          <a:noFill/>
          <a:ln w="9525">
            <a:noFill/>
            <a:miter lim="800000"/>
            <a:headEnd/>
            <a:tailEnd/>
          </a:ln>
        </p:spPr>
      </p:pic>
      <p:sp>
        <p:nvSpPr>
          <p:cNvPr id="24779" name="Text Box 670"/>
          <p:cNvSpPr txBox="1">
            <a:spLocks noChangeArrowheads="1"/>
          </p:cNvSpPr>
          <p:nvPr/>
        </p:nvSpPr>
        <p:spPr bwMode="auto">
          <a:xfrm>
            <a:off x="5578475" y="4948238"/>
            <a:ext cx="412750" cy="276225"/>
          </a:xfrm>
          <a:prstGeom prst="rect">
            <a:avLst/>
          </a:prstGeom>
          <a:solidFill>
            <a:srgbClr val="F3F4C8"/>
          </a:solidFill>
          <a:ln w="9525">
            <a:noFill/>
            <a:miter lim="800000"/>
            <a:headEnd/>
            <a:tailEnd/>
          </a:ln>
        </p:spPr>
        <p:txBody>
          <a:bodyPr>
            <a:spAutoFit/>
          </a:bodyPr>
          <a:lstStyle/>
          <a:p>
            <a:pPr eaLnBrk="1" hangingPunct="1"/>
            <a:r>
              <a:rPr lang="en-US" sz="600"/>
              <a:t>1NXA</a:t>
            </a:r>
          </a:p>
          <a:p>
            <a:pPr eaLnBrk="1" hangingPunct="1"/>
            <a:r>
              <a:rPr lang="en-US" sz="600"/>
              <a:t>UAT A</a:t>
            </a:r>
          </a:p>
        </p:txBody>
      </p:sp>
      <p:sp>
        <p:nvSpPr>
          <p:cNvPr id="24780" name="Freeform 671"/>
          <p:cNvSpPr>
            <a:spLocks/>
          </p:cNvSpPr>
          <p:nvPr/>
        </p:nvSpPr>
        <p:spPr bwMode="auto">
          <a:xfrm>
            <a:off x="6827838" y="4332288"/>
            <a:ext cx="42862" cy="220662"/>
          </a:xfrm>
          <a:custGeom>
            <a:avLst/>
            <a:gdLst>
              <a:gd name="T0" fmla="*/ 0 w 15"/>
              <a:gd name="T1" fmla="*/ 2147483647 h 102"/>
              <a:gd name="T2" fmla="*/ 2147483647 w 15"/>
              <a:gd name="T3" fmla="*/ 2147483647 h 102"/>
              <a:gd name="T4" fmla="*/ 2147483647 w 15"/>
              <a:gd name="T5" fmla="*/ 2147483647 h 102"/>
              <a:gd name="T6" fmla="*/ 2147483647 w 15"/>
              <a:gd name="T7" fmla="*/ 0 h 102"/>
              <a:gd name="T8" fmla="*/ 0 60000 65536"/>
              <a:gd name="T9" fmla="*/ 0 60000 65536"/>
              <a:gd name="T10" fmla="*/ 0 60000 65536"/>
              <a:gd name="T11" fmla="*/ 0 60000 65536"/>
              <a:gd name="T12" fmla="*/ 0 w 15"/>
              <a:gd name="T13" fmla="*/ 0 h 102"/>
              <a:gd name="T14" fmla="*/ 15 w 15"/>
              <a:gd name="T15" fmla="*/ 102 h 102"/>
            </a:gdLst>
            <a:ahLst/>
            <a:cxnLst>
              <a:cxn ang="T8">
                <a:pos x="T0" y="T1"/>
              </a:cxn>
              <a:cxn ang="T9">
                <a:pos x="T2" y="T3"/>
              </a:cxn>
              <a:cxn ang="T10">
                <a:pos x="T4" y="T5"/>
              </a:cxn>
              <a:cxn ang="T11">
                <a:pos x="T6" y="T7"/>
              </a:cxn>
            </a:cxnLst>
            <a:rect l="T12" t="T13" r="T14" b="T15"/>
            <a:pathLst>
              <a:path w="15" h="102">
                <a:moveTo>
                  <a:pt x="0" y="102"/>
                </a:moveTo>
                <a:cubicBezTo>
                  <a:pt x="5" y="85"/>
                  <a:pt x="10" y="68"/>
                  <a:pt x="12" y="57"/>
                </a:cubicBezTo>
                <a:cubicBezTo>
                  <a:pt x="14" y="46"/>
                  <a:pt x="12" y="45"/>
                  <a:pt x="12" y="36"/>
                </a:cubicBezTo>
                <a:cubicBezTo>
                  <a:pt x="12" y="27"/>
                  <a:pt x="14" y="6"/>
                  <a:pt x="15" y="0"/>
                </a:cubicBezTo>
              </a:path>
            </a:pathLst>
          </a:custGeom>
          <a:noFill/>
          <a:ln w="9525">
            <a:solidFill>
              <a:schemeClr val="tx1"/>
            </a:solidFill>
            <a:round/>
            <a:headEnd/>
            <a:tailEnd/>
          </a:ln>
        </p:spPr>
        <p:txBody>
          <a:bodyPr/>
          <a:lstStyle/>
          <a:p>
            <a:endParaRPr lang="en-US"/>
          </a:p>
        </p:txBody>
      </p:sp>
      <p:sp>
        <p:nvSpPr>
          <p:cNvPr id="24781" name="Freeform 672"/>
          <p:cNvSpPr>
            <a:spLocks/>
          </p:cNvSpPr>
          <p:nvPr/>
        </p:nvSpPr>
        <p:spPr bwMode="auto">
          <a:xfrm>
            <a:off x="6856413" y="4322763"/>
            <a:ext cx="34925" cy="230187"/>
          </a:xfrm>
          <a:custGeom>
            <a:avLst/>
            <a:gdLst>
              <a:gd name="T0" fmla="*/ 0 w 22"/>
              <a:gd name="T1" fmla="*/ 2147483647 h 150"/>
              <a:gd name="T2" fmla="*/ 2147483647 w 22"/>
              <a:gd name="T3" fmla="*/ 2147483647 h 150"/>
              <a:gd name="T4" fmla="*/ 2147483647 w 22"/>
              <a:gd name="T5" fmla="*/ 2147483647 h 150"/>
              <a:gd name="T6" fmla="*/ 2147483647 w 22"/>
              <a:gd name="T7" fmla="*/ 2147483647 h 150"/>
              <a:gd name="T8" fmla="*/ 2147483647 w 22"/>
              <a:gd name="T9" fmla="*/ 2147483647 h 150"/>
              <a:gd name="T10" fmla="*/ 2147483647 w 22"/>
              <a:gd name="T11" fmla="*/ 0 h 150"/>
              <a:gd name="T12" fmla="*/ 0 60000 65536"/>
              <a:gd name="T13" fmla="*/ 0 60000 65536"/>
              <a:gd name="T14" fmla="*/ 0 60000 65536"/>
              <a:gd name="T15" fmla="*/ 0 60000 65536"/>
              <a:gd name="T16" fmla="*/ 0 60000 65536"/>
              <a:gd name="T17" fmla="*/ 0 60000 65536"/>
              <a:gd name="T18" fmla="*/ 0 w 22"/>
              <a:gd name="T19" fmla="*/ 0 h 150"/>
              <a:gd name="T20" fmla="*/ 22 w 22"/>
              <a:gd name="T21" fmla="*/ 150 h 150"/>
            </a:gdLst>
            <a:ahLst/>
            <a:cxnLst>
              <a:cxn ang="T12">
                <a:pos x="T0" y="T1"/>
              </a:cxn>
              <a:cxn ang="T13">
                <a:pos x="T2" y="T3"/>
              </a:cxn>
              <a:cxn ang="T14">
                <a:pos x="T4" y="T5"/>
              </a:cxn>
              <a:cxn ang="T15">
                <a:pos x="T6" y="T7"/>
              </a:cxn>
              <a:cxn ang="T16">
                <a:pos x="T8" y="T9"/>
              </a:cxn>
              <a:cxn ang="T17">
                <a:pos x="T10" y="T11"/>
              </a:cxn>
            </a:cxnLst>
            <a:rect l="T18" t="T19" r="T20" b="T21"/>
            <a:pathLst>
              <a:path w="22" h="150">
                <a:moveTo>
                  <a:pt x="0" y="150"/>
                </a:moveTo>
                <a:cubicBezTo>
                  <a:pt x="6" y="143"/>
                  <a:pt x="12" y="136"/>
                  <a:pt x="15" y="126"/>
                </a:cubicBezTo>
                <a:cubicBezTo>
                  <a:pt x="18" y="116"/>
                  <a:pt x="17" y="101"/>
                  <a:pt x="18" y="90"/>
                </a:cubicBezTo>
                <a:cubicBezTo>
                  <a:pt x="19" y="79"/>
                  <a:pt x="20" y="71"/>
                  <a:pt x="21" y="60"/>
                </a:cubicBezTo>
                <a:cubicBezTo>
                  <a:pt x="22" y="49"/>
                  <a:pt x="21" y="34"/>
                  <a:pt x="21" y="24"/>
                </a:cubicBezTo>
                <a:cubicBezTo>
                  <a:pt x="21" y="14"/>
                  <a:pt x="21" y="4"/>
                  <a:pt x="21" y="0"/>
                </a:cubicBezTo>
              </a:path>
            </a:pathLst>
          </a:custGeom>
          <a:noFill/>
          <a:ln w="9525">
            <a:solidFill>
              <a:schemeClr val="tx1"/>
            </a:solidFill>
            <a:round/>
            <a:headEnd/>
            <a:tailEnd/>
          </a:ln>
        </p:spPr>
        <p:txBody>
          <a:bodyPr/>
          <a:lstStyle/>
          <a:p>
            <a:endParaRPr lang="en-US"/>
          </a:p>
        </p:txBody>
      </p:sp>
      <p:sp>
        <p:nvSpPr>
          <p:cNvPr id="24782" name="Freeform 673"/>
          <p:cNvSpPr>
            <a:spLocks/>
          </p:cNvSpPr>
          <p:nvPr/>
        </p:nvSpPr>
        <p:spPr bwMode="auto">
          <a:xfrm>
            <a:off x="6894513" y="4318000"/>
            <a:ext cx="38100" cy="230188"/>
          </a:xfrm>
          <a:custGeom>
            <a:avLst/>
            <a:gdLst>
              <a:gd name="T0" fmla="*/ 0 w 25"/>
              <a:gd name="T1" fmla="*/ 2147483647 h 150"/>
              <a:gd name="T2" fmla="*/ 2147483647 w 25"/>
              <a:gd name="T3" fmla="*/ 2147483647 h 150"/>
              <a:gd name="T4" fmla="*/ 2147483647 w 25"/>
              <a:gd name="T5" fmla="*/ 2147483647 h 150"/>
              <a:gd name="T6" fmla="*/ 2147483647 w 25"/>
              <a:gd name="T7" fmla="*/ 2147483647 h 150"/>
              <a:gd name="T8" fmla="*/ 2147483647 w 25"/>
              <a:gd name="T9" fmla="*/ 2147483647 h 150"/>
              <a:gd name="T10" fmla="*/ 2147483647 w 25"/>
              <a:gd name="T11" fmla="*/ 0 h 150"/>
              <a:gd name="T12" fmla="*/ 0 60000 65536"/>
              <a:gd name="T13" fmla="*/ 0 60000 65536"/>
              <a:gd name="T14" fmla="*/ 0 60000 65536"/>
              <a:gd name="T15" fmla="*/ 0 60000 65536"/>
              <a:gd name="T16" fmla="*/ 0 60000 65536"/>
              <a:gd name="T17" fmla="*/ 0 60000 65536"/>
              <a:gd name="T18" fmla="*/ 0 w 25"/>
              <a:gd name="T19" fmla="*/ 0 h 150"/>
              <a:gd name="T20" fmla="*/ 25 w 25"/>
              <a:gd name="T21" fmla="*/ 150 h 150"/>
            </a:gdLst>
            <a:ahLst/>
            <a:cxnLst>
              <a:cxn ang="T12">
                <a:pos x="T0" y="T1"/>
              </a:cxn>
              <a:cxn ang="T13">
                <a:pos x="T2" y="T3"/>
              </a:cxn>
              <a:cxn ang="T14">
                <a:pos x="T4" y="T5"/>
              </a:cxn>
              <a:cxn ang="T15">
                <a:pos x="T6" y="T7"/>
              </a:cxn>
              <a:cxn ang="T16">
                <a:pos x="T8" y="T9"/>
              </a:cxn>
              <a:cxn ang="T17">
                <a:pos x="T10" y="T11"/>
              </a:cxn>
            </a:cxnLst>
            <a:rect l="T18" t="T19" r="T20" b="T21"/>
            <a:pathLst>
              <a:path w="25" h="150">
                <a:moveTo>
                  <a:pt x="0" y="150"/>
                </a:moveTo>
                <a:cubicBezTo>
                  <a:pt x="5" y="140"/>
                  <a:pt x="11" y="130"/>
                  <a:pt x="15" y="117"/>
                </a:cubicBezTo>
                <a:cubicBezTo>
                  <a:pt x="19" y="104"/>
                  <a:pt x="23" y="87"/>
                  <a:pt x="24" y="75"/>
                </a:cubicBezTo>
                <a:cubicBezTo>
                  <a:pt x="25" y="63"/>
                  <a:pt x="23" y="51"/>
                  <a:pt x="21" y="42"/>
                </a:cubicBezTo>
                <a:cubicBezTo>
                  <a:pt x="19" y="33"/>
                  <a:pt x="13" y="28"/>
                  <a:pt x="12" y="21"/>
                </a:cubicBezTo>
                <a:cubicBezTo>
                  <a:pt x="11" y="14"/>
                  <a:pt x="11" y="7"/>
                  <a:pt x="12" y="0"/>
                </a:cubicBezTo>
              </a:path>
            </a:pathLst>
          </a:custGeom>
          <a:noFill/>
          <a:ln w="9525">
            <a:solidFill>
              <a:schemeClr val="tx1"/>
            </a:solidFill>
            <a:round/>
            <a:headEnd/>
            <a:tailEnd/>
          </a:ln>
        </p:spPr>
        <p:txBody>
          <a:bodyPr/>
          <a:lstStyle/>
          <a:p>
            <a:endParaRPr lang="en-US"/>
          </a:p>
        </p:txBody>
      </p:sp>
      <p:sp>
        <p:nvSpPr>
          <p:cNvPr id="24783" name="Freeform 674"/>
          <p:cNvSpPr>
            <a:spLocks/>
          </p:cNvSpPr>
          <p:nvPr/>
        </p:nvSpPr>
        <p:spPr bwMode="auto">
          <a:xfrm>
            <a:off x="6604000" y="4341813"/>
            <a:ext cx="23813" cy="53975"/>
          </a:xfrm>
          <a:custGeom>
            <a:avLst/>
            <a:gdLst>
              <a:gd name="T0" fmla="*/ 0 w 15"/>
              <a:gd name="T1" fmla="*/ 2147483647 h 36"/>
              <a:gd name="T2" fmla="*/ 2147483647 w 15"/>
              <a:gd name="T3" fmla="*/ 2147483647 h 36"/>
              <a:gd name="T4" fmla="*/ 2147483647 w 15"/>
              <a:gd name="T5" fmla="*/ 0 h 36"/>
              <a:gd name="T6" fmla="*/ 0 60000 65536"/>
              <a:gd name="T7" fmla="*/ 0 60000 65536"/>
              <a:gd name="T8" fmla="*/ 0 60000 65536"/>
              <a:gd name="T9" fmla="*/ 0 w 15"/>
              <a:gd name="T10" fmla="*/ 0 h 36"/>
              <a:gd name="T11" fmla="*/ 15 w 15"/>
              <a:gd name="T12" fmla="*/ 36 h 36"/>
            </a:gdLst>
            <a:ahLst/>
            <a:cxnLst>
              <a:cxn ang="T6">
                <a:pos x="T0" y="T1"/>
              </a:cxn>
              <a:cxn ang="T7">
                <a:pos x="T2" y="T3"/>
              </a:cxn>
              <a:cxn ang="T8">
                <a:pos x="T4" y="T5"/>
              </a:cxn>
            </a:cxnLst>
            <a:rect l="T9" t="T10" r="T11" b="T12"/>
            <a:pathLst>
              <a:path w="15" h="36">
                <a:moveTo>
                  <a:pt x="0" y="36"/>
                </a:moveTo>
                <a:cubicBezTo>
                  <a:pt x="2" y="30"/>
                  <a:pt x="4" y="24"/>
                  <a:pt x="6" y="18"/>
                </a:cubicBezTo>
                <a:cubicBezTo>
                  <a:pt x="8" y="12"/>
                  <a:pt x="13" y="4"/>
                  <a:pt x="15" y="0"/>
                </a:cubicBezTo>
              </a:path>
            </a:pathLst>
          </a:custGeom>
          <a:noFill/>
          <a:ln w="9525">
            <a:solidFill>
              <a:schemeClr val="tx1"/>
            </a:solidFill>
            <a:round/>
            <a:headEnd/>
            <a:tailEnd/>
          </a:ln>
        </p:spPr>
        <p:txBody>
          <a:bodyPr/>
          <a:lstStyle/>
          <a:p>
            <a:endParaRPr lang="en-US"/>
          </a:p>
        </p:txBody>
      </p:sp>
      <p:sp>
        <p:nvSpPr>
          <p:cNvPr id="24784" name="Freeform 675"/>
          <p:cNvSpPr>
            <a:spLocks/>
          </p:cNvSpPr>
          <p:nvPr/>
        </p:nvSpPr>
        <p:spPr bwMode="auto">
          <a:xfrm>
            <a:off x="6650038" y="4327525"/>
            <a:ext cx="19050" cy="63500"/>
          </a:xfrm>
          <a:custGeom>
            <a:avLst/>
            <a:gdLst>
              <a:gd name="T0" fmla="*/ 0 w 12"/>
              <a:gd name="T1" fmla="*/ 2147483647 h 42"/>
              <a:gd name="T2" fmla="*/ 2147483647 w 12"/>
              <a:gd name="T3" fmla="*/ 2147483647 h 42"/>
              <a:gd name="T4" fmla="*/ 2147483647 w 12"/>
              <a:gd name="T5" fmla="*/ 0 h 42"/>
              <a:gd name="T6" fmla="*/ 0 60000 65536"/>
              <a:gd name="T7" fmla="*/ 0 60000 65536"/>
              <a:gd name="T8" fmla="*/ 0 60000 65536"/>
              <a:gd name="T9" fmla="*/ 0 w 12"/>
              <a:gd name="T10" fmla="*/ 0 h 42"/>
              <a:gd name="T11" fmla="*/ 12 w 12"/>
              <a:gd name="T12" fmla="*/ 42 h 42"/>
            </a:gdLst>
            <a:ahLst/>
            <a:cxnLst>
              <a:cxn ang="T6">
                <a:pos x="T0" y="T1"/>
              </a:cxn>
              <a:cxn ang="T7">
                <a:pos x="T2" y="T3"/>
              </a:cxn>
              <a:cxn ang="T8">
                <a:pos x="T4" y="T5"/>
              </a:cxn>
            </a:cxnLst>
            <a:rect l="T9" t="T10" r="T11" b="T12"/>
            <a:pathLst>
              <a:path w="12" h="42">
                <a:moveTo>
                  <a:pt x="0" y="42"/>
                </a:moveTo>
                <a:cubicBezTo>
                  <a:pt x="3" y="33"/>
                  <a:pt x="7" y="25"/>
                  <a:pt x="9" y="18"/>
                </a:cubicBezTo>
                <a:cubicBezTo>
                  <a:pt x="11" y="11"/>
                  <a:pt x="11" y="5"/>
                  <a:pt x="12" y="0"/>
                </a:cubicBezTo>
              </a:path>
            </a:pathLst>
          </a:custGeom>
          <a:noFill/>
          <a:ln w="9525">
            <a:solidFill>
              <a:schemeClr val="tx1"/>
            </a:solidFill>
            <a:round/>
            <a:headEnd/>
            <a:tailEnd/>
          </a:ln>
        </p:spPr>
        <p:txBody>
          <a:bodyPr/>
          <a:lstStyle/>
          <a:p>
            <a:endParaRPr lang="en-US"/>
          </a:p>
        </p:txBody>
      </p:sp>
      <p:grpSp>
        <p:nvGrpSpPr>
          <p:cNvPr id="25355" name="Group 676"/>
          <p:cNvGrpSpPr>
            <a:grpSpLocks/>
          </p:cNvGrpSpPr>
          <p:nvPr/>
        </p:nvGrpSpPr>
        <p:grpSpPr bwMode="auto">
          <a:xfrm>
            <a:off x="6437313" y="4065588"/>
            <a:ext cx="152400" cy="257175"/>
            <a:chOff x="4129" y="2649"/>
            <a:chExt cx="98" cy="168"/>
          </a:xfrm>
        </p:grpSpPr>
        <p:sp>
          <p:nvSpPr>
            <p:cNvPr id="25221" name="Rectangle 677"/>
            <p:cNvSpPr>
              <a:spLocks noChangeArrowheads="1"/>
            </p:cNvSpPr>
            <p:nvPr/>
          </p:nvSpPr>
          <p:spPr bwMode="auto">
            <a:xfrm>
              <a:off x="4162" y="2649"/>
              <a:ext cx="59" cy="16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222" name="Rectangle 678"/>
            <p:cNvSpPr>
              <a:spLocks noChangeArrowheads="1"/>
            </p:cNvSpPr>
            <p:nvPr/>
          </p:nvSpPr>
          <p:spPr bwMode="auto">
            <a:xfrm>
              <a:off x="4129" y="2653"/>
              <a:ext cx="98" cy="44"/>
            </a:xfrm>
            <a:prstGeom prst="rect">
              <a:avLst/>
            </a:prstGeom>
            <a:solidFill>
              <a:srgbClr val="DDDDDD"/>
            </a:solidFill>
            <a:ln w="9525">
              <a:noFill/>
              <a:miter lim="800000"/>
              <a:headEnd/>
              <a:tailEnd/>
            </a:ln>
          </p:spPr>
          <p:txBody>
            <a:bodyPr wrap="none" anchor="ctr"/>
            <a:lstStyle/>
            <a:p>
              <a:endParaRPr lang="en-US"/>
            </a:p>
          </p:txBody>
        </p:sp>
      </p:grpSp>
      <p:pic>
        <p:nvPicPr>
          <p:cNvPr id="24786" name="Picture 679"/>
          <p:cNvPicPr>
            <a:picLocks noChangeAspect="1" noChangeArrowheads="1"/>
          </p:cNvPicPr>
          <p:nvPr/>
        </p:nvPicPr>
        <p:blipFill>
          <a:blip r:embed="rId11" cstate="print"/>
          <a:srcRect/>
          <a:stretch>
            <a:fillRect/>
          </a:stretch>
        </p:blipFill>
        <p:spPr bwMode="auto">
          <a:xfrm>
            <a:off x="6426200" y="4400550"/>
            <a:ext cx="139700" cy="46038"/>
          </a:xfrm>
          <a:prstGeom prst="rect">
            <a:avLst/>
          </a:prstGeom>
          <a:noFill/>
          <a:ln w="9525">
            <a:noFill/>
            <a:miter lim="800000"/>
            <a:headEnd/>
            <a:tailEnd/>
          </a:ln>
        </p:spPr>
      </p:pic>
      <p:sp>
        <p:nvSpPr>
          <p:cNvPr id="24787" name="Freeform 680"/>
          <p:cNvSpPr>
            <a:spLocks/>
          </p:cNvSpPr>
          <p:nvPr/>
        </p:nvSpPr>
        <p:spPr bwMode="auto">
          <a:xfrm>
            <a:off x="6688138" y="4322763"/>
            <a:ext cx="11112" cy="68262"/>
          </a:xfrm>
          <a:custGeom>
            <a:avLst/>
            <a:gdLst>
              <a:gd name="T0" fmla="*/ 0 w 7"/>
              <a:gd name="T1" fmla="*/ 2147483647 h 45"/>
              <a:gd name="T2" fmla="*/ 2147483647 w 7"/>
              <a:gd name="T3" fmla="*/ 2147483647 h 45"/>
              <a:gd name="T4" fmla="*/ 2147483647 w 7"/>
              <a:gd name="T5" fmla="*/ 0 h 45"/>
              <a:gd name="T6" fmla="*/ 0 60000 65536"/>
              <a:gd name="T7" fmla="*/ 0 60000 65536"/>
              <a:gd name="T8" fmla="*/ 0 60000 65536"/>
              <a:gd name="T9" fmla="*/ 0 w 7"/>
              <a:gd name="T10" fmla="*/ 0 h 45"/>
              <a:gd name="T11" fmla="*/ 7 w 7"/>
              <a:gd name="T12" fmla="*/ 45 h 45"/>
            </a:gdLst>
            <a:ahLst/>
            <a:cxnLst>
              <a:cxn ang="T6">
                <a:pos x="T0" y="T1"/>
              </a:cxn>
              <a:cxn ang="T7">
                <a:pos x="T2" y="T3"/>
              </a:cxn>
              <a:cxn ang="T8">
                <a:pos x="T4" y="T5"/>
              </a:cxn>
            </a:cxnLst>
            <a:rect l="T9" t="T10" r="T11" b="T12"/>
            <a:pathLst>
              <a:path w="7" h="45">
                <a:moveTo>
                  <a:pt x="0" y="45"/>
                </a:moveTo>
                <a:cubicBezTo>
                  <a:pt x="2" y="36"/>
                  <a:pt x="5" y="28"/>
                  <a:pt x="6" y="21"/>
                </a:cubicBezTo>
                <a:cubicBezTo>
                  <a:pt x="7" y="14"/>
                  <a:pt x="6" y="7"/>
                  <a:pt x="6" y="0"/>
                </a:cubicBezTo>
              </a:path>
            </a:pathLst>
          </a:custGeom>
          <a:noFill/>
          <a:ln w="9525">
            <a:solidFill>
              <a:schemeClr val="tx1"/>
            </a:solidFill>
            <a:round/>
            <a:headEnd/>
            <a:tailEnd/>
          </a:ln>
        </p:spPr>
        <p:txBody>
          <a:bodyPr/>
          <a:lstStyle/>
          <a:p>
            <a:endParaRPr lang="en-US"/>
          </a:p>
        </p:txBody>
      </p:sp>
      <p:sp>
        <p:nvSpPr>
          <p:cNvPr id="24788" name="Freeform 681"/>
          <p:cNvSpPr>
            <a:spLocks/>
          </p:cNvSpPr>
          <p:nvPr/>
        </p:nvSpPr>
        <p:spPr bwMode="auto">
          <a:xfrm>
            <a:off x="6459538" y="4322763"/>
            <a:ext cx="41275" cy="92075"/>
          </a:xfrm>
          <a:custGeom>
            <a:avLst/>
            <a:gdLst>
              <a:gd name="T0" fmla="*/ 0 w 27"/>
              <a:gd name="T1" fmla="*/ 2147483647 h 60"/>
              <a:gd name="T2" fmla="*/ 2147483647 w 27"/>
              <a:gd name="T3" fmla="*/ 2147483647 h 60"/>
              <a:gd name="T4" fmla="*/ 2147483647 w 27"/>
              <a:gd name="T5" fmla="*/ 2147483647 h 60"/>
              <a:gd name="T6" fmla="*/ 2147483647 w 27"/>
              <a:gd name="T7" fmla="*/ 0 h 60"/>
              <a:gd name="T8" fmla="*/ 0 60000 65536"/>
              <a:gd name="T9" fmla="*/ 0 60000 65536"/>
              <a:gd name="T10" fmla="*/ 0 60000 65536"/>
              <a:gd name="T11" fmla="*/ 0 60000 65536"/>
              <a:gd name="T12" fmla="*/ 0 w 27"/>
              <a:gd name="T13" fmla="*/ 0 h 60"/>
              <a:gd name="T14" fmla="*/ 27 w 27"/>
              <a:gd name="T15" fmla="*/ 60 h 60"/>
            </a:gdLst>
            <a:ahLst/>
            <a:cxnLst>
              <a:cxn ang="T8">
                <a:pos x="T0" y="T1"/>
              </a:cxn>
              <a:cxn ang="T9">
                <a:pos x="T2" y="T3"/>
              </a:cxn>
              <a:cxn ang="T10">
                <a:pos x="T4" y="T5"/>
              </a:cxn>
              <a:cxn ang="T11">
                <a:pos x="T6" y="T7"/>
              </a:cxn>
            </a:cxnLst>
            <a:rect l="T12" t="T13" r="T14" b="T15"/>
            <a:pathLst>
              <a:path w="27" h="60">
                <a:moveTo>
                  <a:pt x="0" y="60"/>
                </a:moveTo>
                <a:cubicBezTo>
                  <a:pt x="6" y="55"/>
                  <a:pt x="12" y="51"/>
                  <a:pt x="15" y="45"/>
                </a:cubicBezTo>
                <a:cubicBezTo>
                  <a:pt x="18" y="39"/>
                  <a:pt x="19" y="31"/>
                  <a:pt x="21" y="24"/>
                </a:cubicBezTo>
                <a:cubicBezTo>
                  <a:pt x="23" y="17"/>
                  <a:pt x="25" y="8"/>
                  <a:pt x="27" y="0"/>
                </a:cubicBezTo>
              </a:path>
            </a:pathLst>
          </a:custGeom>
          <a:noFill/>
          <a:ln w="9525">
            <a:solidFill>
              <a:schemeClr val="tx1"/>
            </a:solidFill>
            <a:round/>
            <a:headEnd/>
            <a:tailEnd/>
          </a:ln>
        </p:spPr>
        <p:txBody>
          <a:bodyPr/>
          <a:lstStyle/>
          <a:p>
            <a:endParaRPr lang="en-US"/>
          </a:p>
        </p:txBody>
      </p:sp>
      <p:sp>
        <p:nvSpPr>
          <p:cNvPr id="24789" name="Freeform 682"/>
          <p:cNvSpPr>
            <a:spLocks/>
          </p:cNvSpPr>
          <p:nvPr/>
        </p:nvSpPr>
        <p:spPr bwMode="auto">
          <a:xfrm>
            <a:off x="6505575" y="4327525"/>
            <a:ext cx="42863" cy="87313"/>
          </a:xfrm>
          <a:custGeom>
            <a:avLst/>
            <a:gdLst>
              <a:gd name="T0" fmla="*/ 0 w 18"/>
              <a:gd name="T1" fmla="*/ 2147483647 h 45"/>
              <a:gd name="T2" fmla="*/ 2147483647 w 18"/>
              <a:gd name="T3" fmla="*/ 2147483647 h 45"/>
              <a:gd name="T4" fmla="*/ 2147483647 w 18"/>
              <a:gd name="T5" fmla="*/ 0 h 45"/>
              <a:gd name="T6" fmla="*/ 0 60000 65536"/>
              <a:gd name="T7" fmla="*/ 0 60000 65536"/>
              <a:gd name="T8" fmla="*/ 0 60000 65536"/>
              <a:gd name="T9" fmla="*/ 0 w 18"/>
              <a:gd name="T10" fmla="*/ 0 h 45"/>
              <a:gd name="T11" fmla="*/ 18 w 18"/>
              <a:gd name="T12" fmla="*/ 45 h 45"/>
            </a:gdLst>
            <a:ahLst/>
            <a:cxnLst>
              <a:cxn ang="T6">
                <a:pos x="T0" y="T1"/>
              </a:cxn>
              <a:cxn ang="T7">
                <a:pos x="T2" y="T3"/>
              </a:cxn>
              <a:cxn ang="T8">
                <a:pos x="T4" y="T5"/>
              </a:cxn>
            </a:cxnLst>
            <a:rect l="T9" t="T10" r="T11" b="T12"/>
            <a:pathLst>
              <a:path w="18" h="45">
                <a:moveTo>
                  <a:pt x="0" y="45"/>
                </a:moveTo>
                <a:cubicBezTo>
                  <a:pt x="4" y="39"/>
                  <a:pt x="9" y="34"/>
                  <a:pt x="12" y="27"/>
                </a:cubicBezTo>
                <a:cubicBezTo>
                  <a:pt x="15" y="20"/>
                  <a:pt x="17" y="7"/>
                  <a:pt x="18" y="0"/>
                </a:cubicBezTo>
              </a:path>
            </a:pathLst>
          </a:custGeom>
          <a:noFill/>
          <a:ln w="9525">
            <a:solidFill>
              <a:schemeClr val="tx1"/>
            </a:solidFill>
            <a:round/>
            <a:headEnd/>
            <a:tailEnd/>
          </a:ln>
        </p:spPr>
        <p:txBody>
          <a:bodyPr/>
          <a:lstStyle/>
          <a:p>
            <a:endParaRPr lang="en-US"/>
          </a:p>
        </p:txBody>
      </p:sp>
      <p:sp>
        <p:nvSpPr>
          <p:cNvPr id="24790" name="Freeform 683"/>
          <p:cNvSpPr>
            <a:spLocks/>
          </p:cNvSpPr>
          <p:nvPr/>
        </p:nvSpPr>
        <p:spPr bwMode="auto">
          <a:xfrm>
            <a:off x="6543675" y="4313238"/>
            <a:ext cx="22225" cy="106362"/>
          </a:xfrm>
          <a:custGeom>
            <a:avLst/>
            <a:gdLst>
              <a:gd name="T0" fmla="*/ 0 w 15"/>
              <a:gd name="T1" fmla="*/ 2147483647 h 69"/>
              <a:gd name="T2" fmla="*/ 2147483647 w 15"/>
              <a:gd name="T3" fmla="*/ 2147483647 h 69"/>
              <a:gd name="T4" fmla="*/ 2147483647 w 15"/>
              <a:gd name="T5" fmla="*/ 0 h 69"/>
              <a:gd name="T6" fmla="*/ 0 60000 65536"/>
              <a:gd name="T7" fmla="*/ 0 60000 65536"/>
              <a:gd name="T8" fmla="*/ 0 60000 65536"/>
              <a:gd name="T9" fmla="*/ 0 w 15"/>
              <a:gd name="T10" fmla="*/ 0 h 69"/>
              <a:gd name="T11" fmla="*/ 15 w 15"/>
              <a:gd name="T12" fmla="*/ 69 h 69"/>
            </a:gdLst>
            <a:ahLst/>
            <a:cxnLst>
              <a:cxn ang="T6">
                <a:pos x="T0" y="T1"/>
              </a:cxn>
              <a:cxn ang="T7">
                <a:pos x="T2" y="T3"/>
              </a:cxn>
              <a:cxn ang="T8">
                <a:pos x="T4" y="T5"/>
              </a:cxn>
            </a:cxnLst>
            <a:rect l="T9" t="T10" r="T11" b="T12"/>
            <a:pathLst>
              <a:path w="15" h="69">
                <a:moveTo>
                  <a:pt x="0" y="69"/>
                </a:moveTo>
                <a:cubicBezTo>
                  <a:pt x="3" y="53"/>
                  <a:pt x="7" y="38"/>
                  <a:pt x="9" y="27"/>
                </a:cubicBezTo>
                <a:cubicBezTo>
                  <a:pt x="11" y="16"/>
                  <a:pt x="13" y="8"/>
                  <a:pt x="15" y="0"/>
                </a:cubicBezTo>
              </a:path>
            </a:pathLst>
          </a:custGeom>
          <a:noFill/>
          <a:ln w="9525">
            <a:solidFill>
              <a:schemeClr val="tx1"/>
            </a:solidFill>
            <a:round/>
            <a:headEnd/>
            <a:tailEnd/>
          </a:ln>
        </p:spPr>
        <p:txBody>
          <a:bodyPr/>
          <a:lstStyle/>
          <a:p>
            <a:endParaRPr lang="en-US"/>
          </a:p>
        </p:txBody>
      </p:sp>
      <p:grpSp>
        <p:nvGrpSpPr>
          <p:cNvPr id="25359" name="Group 684"/>
          <p:cNvGrpSpPr>
            <a:grpSpLocks/>
          </p:cNvGrpSpPr>
          <p:nvPr/>
        </p:nvGrpSpPr>
        <p:grpSpPr bwMode="auto">
          <a:xfrm>
            <a:off x="6454775" y="4429125"/>
            <a:ext cx="153988" cy="41275"/>
            <a:chOff x="4014" y="2985"/>
            <a:chExt cx="54" cy="54"/>
          </a:xfrm>
        </p:grpSpPr>
        <p:grpSp>
          <p:nvGrpSpPr>
            <p:cNvPr id="25384" name="Group 685"/>
            <p:cNvGrpSpPr>
              <a:grpSpLocks/>
            </p:cNvGrpSpPr>
            <p:nvPr/>
          </p:nvGrpSpPr>
          <p:grpSpPr bwMode="auto">
            <a:xfrm>
              <a:off x="4014" y="2985"/>
              <a:ext cx="54" cy="54"/>
              <a:chOff x="4014" y="2985"/>
              <a:chExt cx="54" cy="54"/>
            </a:xfrm>
          </p:grpSpPr>
          <p:sp>
            <p:nvSpPr>
              <p:cNvPr id="25219" name="Line 686"/>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220" name="Line 687"/>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218" name="Line 688"/>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nvGrpSpPr>
          <p:cNvPr id="25388" name="Group 689"/>
          <p:cNvGrpSpPr>
            <a:grpSpLocks/>
          </p:cNvGrpSpPr>
          <p:nvPr/>
        </p:nvGrpSpPr>
        <p:grpSpPr bwMode="auto">
          <a:xfrm>
            <a:off x="6510338" y="4424363"/>
            <a:ext cx="153987" cy="41275"/>
            <a:chOff x="4014" y="2985"/>
            <a:chExt cx="54" cy="54"/>
          </a:xfrm>
        </p:grpSpPr>
        <p:grpSp>
          <p:nvGrpSpPr>
            <p:cNvPr id="25392" name="Group 690"/>
            <p:cNvGrpSpPr>
              <a:grpSpLocks/>
            </p:cNvGrpSpPr>
            <p:nvPr/>
          </p:nvGrpSpPr>
          <p:grpSpPr bwMode="auto">
            <a:xfrm>
              <a:off x="4014" y="2985"/>
              <a:ext cx="54" cy="54"/>
              <a:chOff x="4014" y="2985"/>
              <a:chExt cx="54" cy="54"/>
            </a:xfrm>
          </p:grpSpPr>
          <p:sp>
            <p:nvSpPr>
              <p:cNvPr id="25215" name="Line 691"/>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216" name="Line 692"/>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214" name="Line 693"/>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nvGrpSpPr>
          <p:cNvPr id="25422" name="Group 694"/>
          <p:cNvGrpSpPr>
            <a:grpSpLocks/>
          </p:cNvGrpSpPr>
          <p:nvPr/>
        </p:nvGrpSpPr>
        <p:grpSpPr bwMode="auto">
          <a:xfrm>
            <a:off x="6548438" y="4424363"/>
            <a:ext cx="153987" cy="41275"/>
            <a:chOff x="4014" y="2985"/>
            <a:chExt cx="54" cy="54"/>
          </a:xfrm>
        </p:grpSpPr>
        <p:grpSp>
          <p:nvGrpSpPr>
            <p:cNvPr id="25434" name="Group 695"/>
            <p:cNvGrpSpPr>
              <a:grpSpLocks/>
            </p:cNvGrpSpPr>
            <p:nvPr/>
          </p:nvGrpSpPr>
          <p:grpSpPr bwMode="auto">
            <a:xfrm>
              <a:off x="4014" y="2985"/>
              <a:ext cx="54" cy="54"/>
              <a:chOff x="4014" y="2985"/>
              <a:chExt cx="54" cy="54"/>
            </a:xfrm>
          </p:grpSpPr>
          <p:sp>
            <p:nvSpPr>
              <p:cNvPr id="25211" name="Line 696"/>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212" name="Line 697"/>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210" name="Line 698"/>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nvGrpSpPr>
          <p:cNvPr id="25436" name="Group 699"/>
          <p:cNvGrpSpPr>
            <a:grpSpLocks/>
          </p:cNvGrpSpPr>
          <p:nvPr/>
        </p:nvGrpSpPr>
        <p:grpSpPr bwMode="auto">
          <a:xfrm>
            <a:off x="4946650" y="2395538"/>
            <a:ext cx="168275" cy="561975"/>
            <a:chOff x="3172" y="1559"/>
            <a:chExt cx="108" cy="367"/>
          </a:xfrm>
        </p:grpSpPr>
        <p:sp>
          <p:nvSpPr>
            <p:cNvPr id="25206" name="Rectangle 700"/>
            <p:cNvSpPr>
              <a:spLocks noChangeArrowheads="1"/>
            </p:cNvSpPr>
            <p:nvPr/>
          </p:nvSpPr>
          <p:spPr bwMode="auto">
            <a:xfrm>
              <a:off x="3237" y="1559"/>
              <a:ext cx="43" cy="242"/>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207" name="Rectangle 701"/>
            <p:cNvSpPr>
              <a:spLocks noChangeArrowheads="1"/>
            </p:cNvSpPr>
            <p:nvPr/>
          </p:nvSpPr>
          <p:spPr bwMode="auto">
            <a:xfrm rot="2524374">
              <a:off x="3172" y="1760"/>
              <a:ext cx="49" cy="166"/>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208" name="Oval 702"/>
            <p:cNvSpPr>
              <a:spLocks noChangeArrowheads="1"/>
            </p:cNvSpPr>
            <p:nvPr/>
          </p:nvSpPr>
          <p:spPr bwMode="auto">
            <a:xfrm>
              <a:off x="3237" y="1756"/>
              <a:ext cx="38" cy="53"/>
            </a:xfrm>
            <a:prstGeom prst="ellipse">
              <a:avLst/>
            </a:prstGeom>
            <a:solidFill>
              <a:srgbClr val="DDDDDD"/>
            </a:solidFill>
            <a:ln w="9525">
              <a:noFill/>
              <a:round/>
              <a:headEnd/>
              <a:tailEnd/>
            </a:ln>
          </p:spPr>
          <p:txBody>
            <a:bodyPr wrap="none" anchor="ctr"/>
            <a:lstStyle/>
            <a:p>
              <a:endParaRPr lang="en-US"/>
            </a:p>
          </p:txBody>
        </p:sp>
      </p:grpSp>
      <p:sp>
        <p:nvSpPr>
          <p:cNvPr id="24795" name="Rectangle 703"/>
          <p:cNvSpPr>
            <a:spLocks noChangeArrowheads="1"/>
          </p:cNvSpPr>
          <p:nvPr/>
        </p:nvSpPr>
        <p:spPr bwMode="auto">
          <a:xfrm>
            <a:off x="5197475" y="2235200"/>
            <a:ext cx="77788" cy="361950"/>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796" name="Freeform 704"/>
          <p:cNvSpPr>
            <a:spLocks/>
          </p:cNvSpPr>
          <p:nvPr/>
        </p:nvSpPr>
        <p:spPr bwMode="auto">
          <a:xfrm>
            <a:off x="4937125" y="2222500"/>
            <a:ext cx="165100" cy="177800"/>
          </a:xfrm>
          <a:custGeom>
            <a:avLst/>
            <a:gdLst>
              <a:gd name="T0" fmla="*/ 0 w 158"/>
              <a:gd name="T1" fmla="*/ 2147483647 h 110"/>
              <a:gd name="T2" fmla="*/ 2147483647 w 158"/>
              <a:gd name="T3" fmla="*/ 2147483647 h 110"/>
              <a:gd name="T4" fmla="*/ 2147483647 w 158"/>
              <a:gd name="T5" fmla="*/ 2147483647 h 110"/>
              <a:gd name="T6" fmla="*/ 2147483647 w 158"/>
              <a:gd name="T7" fmla="*/ 2147483647 h 110"/>
              <a:gd name="T8" fmla="*/ 2147483647 w 158"/>
              <a:gd name="T9" fmla="*/ 2147483647 h 110"/>
              <a:gd name="T10" fmla="*/ 2147483647 w 158"/>
              <a:gd name="T11" fmla="*/ 2147483647 h 110"/>
              <a:gd name="T12" fmla="*/ 2147483647 w 158"/>
              <a:gd name="T13" fmla="*/ 2147483647 h 110"/>
              <a:gd name="T14" fmla="*/ 0 60000 65536"/>
              <a:gd name="T15" fmla="*/ 0 60000 65536"/>
              <a:gd name="T16" fmla="*/ 0 60000 65536"/>
              <a:gd name="T17" fmla="*/ 0 60000 65536"/>
              <a:gd name="T18" fmla="*/ 0 60000 65536"/>
              <a:gd name="T19" fmla="*/ 0 60000 65536"/>
              <a:gd name="T20" fmla="*/ 0 60000 65536"/>
              <a:gd name="T21" fmla="*/ 0 w 158"/>
              <a:gd name="T22" fmla="*/ 0 h 110"/>
              <a:gd name="T23" fmla="*/ 158 w 158"/>
              <a:gd name="T24" fmla="*/ 110 h 1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110">
                <a:moveTo>
                  <a:pt x="0" y="4"/>
                </a:moveTo>
                <a:cubicBezTo>
                  <a:pt x="16" y="2"/>
                  <a:pt x="33" y="0"/>
                  <a:pt x="50" y="4"/>
                </a:cubicBezTo>
                <a:cubicBezTo>
                  <a:pt x="67" y="8"/>
                  <a:pt x="88" y="19"/>
                  <a:pt x="102" y="26"/>
                </a:cubicBezTo>
                <a:cubicBezTo>
                  <a:pt x="116" y="33"/>
                  <a:pt x="125" y="39"/>
                  <a:pt x="132" y="46"/>
                </a:cubicBezTo>
                <a:cubicBezTo>
                  <a:pt x="139" y="53"/>
                  <a:pt x="142" y="62"/>
                  <a:pt x="146" y="70"/>
                </a:cubicBezTo>
                <a:cubicBezTo>
                  <a:pt x="150" y="78"/>
                  <a:pt x="152" y="87"/>
                  <a:pt x="154" y="94"/>
                </a:cubicBezTo>
                <a:cubicBezTo>
                  <a:pt x="156" y="101"/>
                  <a:pt x="157" y="105"/>
                  <a:pt x="158" y="110"/>
                </a:cubicBezTo>
              </a:path>
            </a:pathLst>
          </a:custGeom>
          <a:noFill/>
          <a:ln w="9525">
            <a:solidFill>
              <a:schemeClr val="tx1"/>
            </a:solidFill>
            <a:round/>
            <a:headEnd/>
            <a:tailEnd/>
          </a:ln>
        </p:spPr>
        <p:txBody>
          <a:bodyPr/>
          <a:lstStyle/>
          <a:p>
            <a:endParaRPr lang="en-US"/>
          </a:p>
        </p:txBody>
      </p:sp>
      <p:sp>
        <p:nvSpPr>
          <p:cNvPr id="24797" name="Freeform 705"/>
          <p:cNvSpPr>
            <a:spLocks/>
          </p:cNvSpPr>
          <p:nvPr/>
        </p:nvSpPr>
        <p:spPr bwMode="auto">
          <a:xfrm>
            <a:off x="4940300" y="2259013"/>
            <a:ext cx="136525" cy="134937"/>
          </a:xfrm>
          <a:custGeom>
            <a:avLst/>
            <a:gdLst>
              <a:gd name="T0" fmla="*/ 0 w 148"/>
              <a:gd name="T1" fmla="*/ 0 h 84"/>
              <a:gd name="T2" fmla="*/ 2147483647 w 148"/>
              <a:gd name="T3" fmla="*/ 2147483647 h 84"/>
              <a:gd name="T4" fmla="*/ 2147483647 w 148"/>
              <a:gd name="T5" fmla="*/ 2147483647 h 84"/>
              <a:gd name="T6" fmla="*/ 2147483647 w 148"/>
              <a:gd name="T7" fmla="*/ 2147483647 h 84"/>
              <a:gd name="T8" fmla="*/ 2147483647 w 148"/>
              <a:gd name="T9" fmla="*/ 2147483647 h 84"/>
              <a:gd name="T10" fmla="*/ 2147483647 w 148"/>
              <a:gd name="T11" fmla="*/ 2147483647 h 84"/>
              <a:gd name="T12" fmla="*/ 0 60000 65536"/>
              <a:gd name="T13" fmla="*/ 0 60000 65536"/>
              <a:gd name="T14" fmla="*/ 0 60000 65536"/>
              <a:gd name="T15" fmla="*/ 0 60000 65536"/>
              <a:gd name="T16" fmla="*/ 0 60000 65536"/>
              <a:gd name="T17" fmla="*/ 0 60000 65536"/>
              <a:gd name="T18" fmla="*/ 0 w 148"/>
              <a:gd name="T19" fmla="*/ 0 h 84"/>
              <a:gd name="T20" fmla="*/ 148 w 148"/>
              <a:gd name="T21" fmla="*/ 84 h 84"/>
            </a:gdLst>
            <a:ahLst/>
            <a:cxnLst>
              <a:cxn ang="T12">
                <a:pos x="T0" y="T1"/>
              </a:cxn>
              <a:cxn ang="T13">
                <a:pos x="T2" y="T3"/>
              </a:cxn>
              <a:cxn ang="T14">
                <a:pos x="T4" y="T5"/>
              </a:cxn>
              <a:cxn ang="T15">
                <a:pos x="T6" y="T7"/>
              </a:cxn>
              <a:cxn ang="T16">
                <a:pos x="T8" y="T9"/>
              </a:cxn>
              <a:cxn ang="T17">
                <a:pos x="T10" y="T11"/>
              </a:cxn>
            </a:cxnLst>
            <a:rect l="T18" t="T19" r="T20" b="T21"/>
            <a:pathLst>
              <a:path w="148" h="84">
                <a:moveTo>
                  <a:pt x="0" y="0"/>
                </a:moveTo>
                <a:cubicBezTo>
                  <a:pt x="16" y="1"/>
                  <a:pt x="33" y="3"/>
                  <a:pt x="50" y="8"/>
                </a:cubicBezTo>
                <a:cubicBezTo>
                  <a:pt x="67" y="13"/>
                  <a:pt x="89" y="24"/>
                  <a:pt x="102" y="30"/>
                </a:cubicBezTo>
                <a:cubicBezTo>
                  <a:pt x="115" y="36"/>
                  <a:pt x="119" y="40"/>
                  <a:pt x="126" y="46"/>
                </a:cubicBezTo>
                <a:cubicBezTo>
                  <a:pt x="133" y="52"/>
                  <a:pt x="138" y="58"/>
                  <a:pt x="142" y="64"/>
                </a:cubicBezTo>
                <a:cubicBezTo>
                  <a:pt x="146" y="70"/>
                  <a:pt x="147" y="80"/>
                  <a:pt x="148" y="84"/>
                </a:cubicBezTo>
              </a:path>
            </a:pathLst>
          </a:custGeom>
          <a:noFill/>
          <a:ln w="9525">
            <a:solidFill>
              <a:schemeClr val="tx1"/>
            </a:solidFill>
            <a:round/>
            <a:headEnd/>
            <a:tailEnd/>
          </a:ln>
        </p:spPr>
        <p:txBody>
          <a:bodyPr/>
          <a:lstStyle/>
          <a:p>
            <a:endParaRPr lang="en-US"/>
          </a:p>
        </p:txBody>
      </p:sp>
      <p:sp>
        <p:nvSpPr>
          <p:cNvPr id="24798" name="Freeform 706"/>
          <p:cNvSpPr>
            <a:spLocks/>
          </p:cNvSpPr>
          <p:nvPr/>
        </p:nvSpPr>
        <p:spPr bwMode="auto">
          <a:xfrm>
            <a:off x="4948238" y="2287588"/>
            <a:ext cx="106362" cy="103187"/>
          </a:xfrm>
          <a:custGeom>
            <a:avLst/>
            <a:gdLst>
              <a:gd name="T0" fmla="*/ 0 w 132"/>
              <a:gd name="T1" fmla="*/ 0 h 66"/>
              <a:gd name="T2" fmla="*/ 2147483647 w 132"/>
              <a:gd name="T3" fmla="*/ 2147483647 h 66"/>
              <a:gd name="T4" fmla="*/ 2147483647 w 132"/>
              <a:gd name="T5" fmla="*/ 2147483647 h 66"/>
              <a:gd name="T6" fmla="*/ 2147483647 w 132"/>
              <a:gd name="T7" fmla="*/ 2147483647 h 66"/>
              <a:gd name="T8" fmla="*/ 2147483647 w 132"/>
              <a:gd name="T9" fmla="*/ 2147483647 h 66"/>
              <a:gd name="T10" fmla="*/ 2147483647 w 132"/>
              <a:gd name="T11" fmla="*/ 2147483647 h 66"/>
              <a:gd name="T12" fmla="*/ 0 60000 65536"/>
              <a:gd name="T13" fmla="*/ 0 60000 65536"/>
              <a:gd name="T14" fmla="*/ 0 60000 65536"/>
              <a:gd name="T15" fmla="*/ 0 60000 65536"/>
              <a:gd name="T16" fmla="*/ 0 60000 65536"/>
              <a:gd name="T17" fmla="*/ 0 60000 65536"/>
              <a:gd name="T18" fmla="*/ 0 w 132"/>
              <a:gd name="T19" fmla="*/ 0 h 66"/>
              <a:gd name="T20" fmla="*/ 132 w 132"/>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132" h="66">
                <a:moveTo>
                  <a:pt x="0" y="0"/>
                </a:moveTo>
                <a:cubicBezTo>
                  <a:pt x="18" y="3"/>
                  <a:pt x="36" y="6"/>
                  <a:pt x="50" y="10"/>
                </a:cubicBezTo>
                <a:cubicBezTo>
                  <a:pt x="64" y="14"/>
                  <a:pt x="72" y="20"/>
                  <a:pt x="82" y="26"/>
                </a:cubicBezTo>
                <a:cubicBezTo>
                  <a:pt x="92" y="32"/>
                  <a:pt x="103" y="41"/>
                  <a:pt x="110" y="46"/>
                </a:cubicBezTo>
                <a:cubicBezTo>
                  <a:pt x="117" y="51"/>
                  <a:pt x="122" y="53"/>
                  <a:pt x="126" y="56"/>
                </a:cubicBezTo>
                <a:cubicBezTo>
                  <a:pt x="130" y="59"/>
                  <a:pt x="131" y="62"/>
                  <a:pt x="132" y="66"/>
                </a:cubicBezTo>
              </a:path>
            </a:pathLst>
          </a:custGeom>
          <a:noFill/>
          <a:ln w="9525">
            <a:solidFill>
              <a:schemeClr val="tx1"/>
            </a:solidFill>
            <a:round/>
            <a:headEnd/>
            <a:tailEnd/>
          </a:ln>
        </p:spPr>
        <p:txBody>
          <a:bodyPr/>
          <a:lstStyle/>
          <a:p>
            <a:endParaRPr lang="en-US"/>
          </a:p>
        </p:txBody>
      </p:sp>
      <p:sp>
        <p:nvSpPr>
          <p:cNvPr id="24799" name="Rectangle 707"/>
          <p:cNvSpPr>
            <a:spLocks noChangeArrowheads="1"/>
          </p:cNvSpPr>
          <p:nvPr/>
        </p:nvSpPr>
        <p:spPr bwMode="auto">
          <a:xfrm rot="2524970">
            <a:off x="5011738" y="2765425"/>
            <a:ext cx="71437" cy="24288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00" name="Freeform 708"/>
          <p:cNvSpPr>
            <a:spLocks/>
          </p:cNvSpPr>
          <p:nvPr/>
        </p:nvSpPr>
        <p:spPr bwMode="auto">
          <a:xfrm>
            <a:off x="5122863" y="2736850"/>
            <a:ext cx="38100" cy="42863"/>
          </a:xfrm>
          <a:custGeom>
            <a:avLst/>
            <a:gdLst>
              <a:gd name="T0" fmla="*/ 0 w 24"/>
              <a:gd name="T1" fmla="*/ 2147483647 h 28"/>
              <a:gd name="T2" fmla="*/ 2147483647 w 24"/>
              <a:gd name="T3" fmla="*/ 2147483647 h 28"/>
              <a:gd name="T4" fmla="*/ 2147483647 w 24"/>
              <a:gd name="T5" fmla="*/ 0 h 28"/>
              <a:gd name="T6" fmla="*/ 0 60000 65536"/>
              <a:gd name="T7" fmla="*/ 0 60000 65536"/>
              <a:gd name="T8" fmla="*/ 0 60000 65536"/>
              <a:gd name="T9" fmla="*/ 0 w 24"/>
              <a:gd name="T10" fmla="*/ 0 h 28"/>
              <a:gd name="T11" fmla="*/ 24 w 24"/>
              <a:gd name="T12" fmla="*/ 28 h 28"/>
            </a:gdLst>
            <a:ahLst/>
            <a:cxnLst>
              <a:cxn ang="T6">
                <a:pos x="T0" y="T1"/>
              </a:cxn>
              <a:cxn ang="T7">
                <a:pos x="T2" y="T3"/>
              </a:cxn>
              <a:cxn ang="T8">
                <a:pos x="T4" y="T5"/>
              </a:cxn>
            </a:cxnLst>
            <a:rect l="T9" t="T10" r="T11" b="T12"/>
            <a:pathLst>
              <a:path w="24" h="28">
                <a:moveTo>
                  <a:pt x="0" y="28"/>
                </a:moveTo>
                <a:cubicBezTo>
                  <a:pt x="4" y="25"/>
                  <a:pt x="8" y="23"/>
                  <a:pt x="12" y="18"/>
                </a:cubicBezTo>
                <a:cubicBezTo>
                  <a:pt x="16" y="13"/>
                  <a:pt x="21" y="4"/>
                  <a:pt x="24" y="0"/>
                </a:cubicBezTo>
              </a:path>
            </a:pathLst>
          </a:custGeom>
          <a:noFill/>
          <a:ln w="9525">
            <a:solidFill>
              <a:schemeClr val="tx1"/>
            </a:solidFill>
            <a:round/>
            <a:headEnd/>
            <a:tailEnd/>
          </a:ln>
        </p:spPr>
        <p:txBody>
          <a:bodyPr/>
          <a:lstStyle/>
          <a:p>
            <a:endParaRPr lang="en-US"/>
          </a:p>
        </p:txBody>
      </p:sp>
      <p:sp>
        <p:nvSpPr>
          <p:cNvPr id="24801" name="Freeform 709"/>
          <p:cNvSpPr>
            <a:spLocks/>
          </p:cNvSpPr>
          <p:nvPr/>
        </p:nvSpPr>
        <p:spPr bwMode="auto">
          <a:xfrm>
            <a:off x="5135563" y="2746375"/>
            <a:ext cx="74612" cy="58738"/>
          </a:xfrm>
          <a:custGeom>
            <a:avLst/>
            <a:gdLst>
              <a:gd name="T0" fmla="*/ 0 w 48"/>
              <a:gd name="T1" fmla="*/ 2147483647 h 38"/>
              <a:gd name="T2" fmla="*/ 2147483647 w 48"/>
              <a:gd name="T3" fmla="*/ 2147483647 h 38"/>
              <a:gd name="T4" fmla="*/ 2147483647 w 48"/>
              <a:gd name="T5" fmla="*/ 2147483647 h 38"/>
              <a:gd name="T6" fmla="*/ 2147483647 w 48"/>
              <a:gd name="T7" fmla="*/ 0 h 38"/>
              <a:gd name="T8" fmla="*/ 0 60000 65536"/>
              <a:gd name="T9" fmla="*/ 0 60000 65536"/>
              <a:gd name="T10" fmla="*/ 0 60000 65536"/>
              <a:gd name="T11" fmla="*/ 0 60000 65536"/>
              <a:gd name="T12" fmla="*/ 0 w 48"/>
              <a:gd name="T13" fmla="*/ 0 h 38"/>
              <a:gd name="T14" fmla="*/ 48 w 48"/>
              <a:gd name="T15" fmla="*/ 38 h 38"/>
            </a:gdLst>
            <a:ahLst/>
            <a:cxnLst>
              <a:cxn ang="T8">
                <a:pos x="T0" y="T1"/>
              </a:cxn>
              <a:cxn ang="T9">
                <a:pos x="T2" y="T3"/>
              </a:cxn>
              <a:cxn ang="T10">
                <a:pos x="T4" y="T5"/>
              </a:cxn>
              <a:cxn ang="T11">
                <a:pos x="T6" y="T7"/>
              </a:cxn>
            </a:cxnLst>
            <a:rect l="T12" t="T13" r="T14" b="T15"/>
            <a:pathLst>
              <a:path w="48" h="38">
                <a:moveTo>
                  <a:pt x="0" y="38"/>
                </a:moveTo>
                <a:cubicBezTo>
                  <a:pt x="6" y="35"/>
                  <a:pt x="13" y="33"/>
                  <a:pt x="18" y="30"/>
                </a:cubicBezTo>
                <a:cubicBezTo>
                  <a:pt x="23" y="27"/>
                  <a:pt x="27" y="23"/>
                  <a:pt x="32" y="18"/>
                </a:cubicBezTo>
                <a:cubicBezTo>
                  <a:pt x="37" y="13"/>
                  <a:pt x="42" y="6"/>
                  <a:pt x="48" y="0"/>
                </a:cubicBezTo>
              </a:path>
            </a:pathLst>
          </a:custGeom>
          <a:noFill/>
          <a:ln w="9525">
            <a:solidFill>
              <a:schemeClr val="tx1"/>
            </a:solidFill>
            <a:round/>
            <a:headEnd/>
            <a:tailEnd/>
          </a:ln>
        </p:spPr>
        <p:txBody>
          <a:bodyPr/>
          <a:lstStyle/>
          <a:p>
            <a:endParaRPr lang="en-US"/>
          </a:p>
        </p:txBody>
      </p:sp>
      <p:sp>
        <p:nvSpPr>
          <p:cNvPr id="24802" name="Freeform 710"/>
          <p:cNvSpPr>
            <a:spLocks/>
          </p:cNvSpPr>
          <p:nvPr/>
        </p:nvSpPr>
        <p:spPr bwMode="auto">
          <a:xfrm>
            <a:off x="5164138" y="2752725"/>
            <a:ext cx="84137" cy="63500"/>
          </a:xfrm>
          <a:custGeom>
            <a:avLst/>
            <a:gdLst>
              <a:gd name="T0" fmla="*/ 0 w 54"/>
              <a:gd name="T1" fmla="*/ 2147483647 h 42"/>
              <a:gd name="T2" fmla="*/ 2147483647 w 54"/>
              <a:gd name="T3" fmla="*/ 2147483647 h 42"/>
              <a:gd name="T4" fmla="*/ 2147483647 w 54"/>
              <a:gd name="T5" fmla="*/ 2147483647 h 42"/>
              <a:gd name="T6" fmla="*/ 2147483647 w 54"/>
              <a:gd name="T7" fmla="*/ 2147483647 h 42"/>
              <a:gd name="T8" fmla="*/ 2147483647 w 54"/>
              <a:gd name="T9" fmla="*/ 0 h 42"/>
              <a:gd name="T10" fmla="*/ 0 60000 65536"/>
              <a:gd name="T11" fmla="*/ 0 60000 65536"/>
              <a:gd name="T12" fmla="*/ 0 60000 65536"/>
              <a:gd name="T13" fmla="*/ 0 60000 65536"/>
              <a:gd name="T14" fmla="*/ 0 60000 65536"/>
              <a:gd name="T15" fmla="*/ 0 w 54"/>
              <a:gd name="T16" fmla="*/ 0 h 42"/>
              <a:gd name="T17" fmla="*/ 54 w 54"/>
              <a:gd name="T18" fmla="*/ 42 h 42"/>
            </a:gdLst>
            <a:ahLst/>
            <a:cxnLst>
              <a:cxn ang="T10">
                <a:pos x="T0" y="T1"/>
              </a:cxn>
              <a:cxn ang="T11">
                <a:pos x="T2" y="T3"/>
              </a:cxn>
              <a:cxn ang="T12">
                <a:pos x="T4" y="T5"/>
              </a:cxn>
              <a:cxn ang="T13">
                <a:pos x="T6" y="T7"/>
              </a:cxn>
              <a:cxn ang="T14">
                <a:pos x="T8" y="T9"/>
              </a:cxn>
            </a:cxnLst>
            <a:rect l="T15" t="T16" r="T17" b="T18"/>
            <a:pathLst>
              <a:path w="54" h="42">
                <a:moveTo>
                  <a:pt x="0" y="42"/>
                </a:moveTo>
                <a:cubicBezTo>
                  <a:pt x="5" y="40"/>
                  <a:pt x="10" y="39"/>
                  <a:pt x="16" y="36"/>
                </a:cubicBezTo>
                <a:cubicBezTo>
                  <a:pt x="22" y="33"/>
                  <a:pt x="31" y="28"/>
                  <a:pt x="36" y="24"/>
                </a:cubicBezTo>
                <a:cubicBezTo>
                  <a:pt x="41" y="20"/>
                  <a:pt x="45" y="14"/>
                  <a:pt x="48" y="10"/>
                </a:cubicBezTo>
                <a:cubicBezTo>
                  <a:pt x="51" y="6"/>
                  <a:pt x="53" y="2"/>
                  <a:pt x="54" y="0"/>
                </a:cubicBezTo>
              </a:path>
            </a:pathLst>
          </a:custGeom>
          <a:noFill/>
          <a:ln w="9525">
            <a:solidFill>
              <a:schemeClr val="tx1"/>
            </a:solidFill>
            <a:round/>
            <a:headEnd/>
            <a:tailEnd/>
          </a:ln>
        </p:spPr>
        <p:txBody>
          <a:bodyPr/>
          <a:lstStyle/>
          <a:p>
            <a:endParaRPr lang="en-US"/>
          </a:p>
        </p:txBody>
      </p:sp>
      <p:grpSp>
        <p:nvGrpSpPr>
          <p:cNvPr id="25442" name="Group 711"/>
          <p:cNvGrpSpPr>
            <a:grpSpLocks/>
          </p:cNvGrpSpPr>
          <p:nvPr/>
        </p:nvGrpSpPr>
        <p:grpSpPr bwMode="auto">
          <a:xfrm>
            <a:off x="5148263" y="2593975"/>
            <a:ext cx="171450" cy="169863"/>
            <a:chOff x="3302" y="1688"/>
            <a:chExt cx="110" cy="111"/>
          </a:xfrm>
        </p:grpSpPr>
        <p:pic>
          <p:nvPicPr>
            <p:cNvPr id="25186" name="Picture 712"/>
            <p:cNvPicPr>
              <a:picLocks noChangeAspect="1" noChangeArrowheads="1"/>
            </p:cNvPicPr>
            <p:nvPr/>
          </p:nvPicPr>
          <p:blipFill>
            <a:blip r:embed="rId12" cstate="print"/>
            <a:srcRect/>
            <a:stretch>
              <a:fillRect/>
            </a:stretch>
          </p:blipFill>
          <p:spPr bwMode="auto">
            <a:xfrm rot="628803">
              <a:off x="3302" y="1769"/>
              <a:ext cx="90" cy="30"/>
            </a:xfrm>
            <a:prstGeom prst="rect">
              <a:avLst/>
            </a:prstGeom>
            <a:noFill/>
            <a:ln w="9525">
              <a:noFill/>
              <a:miter lim="800000"/>
              <a:headEnd/>
              <a:tailEnd/>
            </a:ln>
          </p:spPr>
        </p:pic>
        <p:pic>
          <p:nvPicPr>
            <p:cNvPr id="25187" name="Picture 713"/>
            <p:cNvPicPr>
              <a:picLocks noChangeAspect="1" noChangeArrowheads="1"/>
            </p:cNvPicPr>
            <p:nvPr/>
          </p:nvPicPr>
          <p:blipFill>
            <a:blip r:embed="rId12" cstate="print"/>
            <a:srcRect/>
            <a:stretch>
              <a:fillRect/>
            </a:stretch>
          </p:blipFill>
          <p:spPr bwMode="auto">
            <a:xfrm rot="628803">
              <a:off x="3322" y="1727"/>
              <a:ext cx="90" cy="30"/>
            </a:xfrm>
            <a:prstGeom prst="rect">
              <a:avLst/>
            </a:prstGeom>
            <a:noFill/>
            <a:ln w="9525">
              <a:noFill/>
              <a:miter lim="800000"/>
              <a:headEnd/>
              <a:tailEnd/>
            </a:ln>
          </p:spPr>
        </p:pic>
        <p:grpSp>
          <p:nvGrpSpPr>
            <p:cNvPr id="25444" name="Group 714"/>
            <p:cNvGrpSpPr>
              <a:grpSpLocks/>
            </p:cNvGrpSpPr>
            <p:nvPr/>
          </p:nvGrpSpPr>
          <p:grpSpPr bwMode="auto">
            <a:xfrm rot="628803" flipH="1">
              <a:off x="3370" y="1750"/>
              <a:ext cx="27" cy="38"/>
              <a:chOff x="4014" y="2985"/>
              <a:chExt cx="54" cy="54"/>
            </a:xfrm>
          </p:grpSpPr>
          <p:grpSp>
            <p:nvGrpSpPr>
              <p:cNvPr id="25450" name="Group 715"/>
              <p:cNvGrpSpPr>
                <a:grpSpLocks/>
              </p:cNvGrpSpPr>
              <p:nvPr/>
            </p:nvGrpSpPr>
            <p:grpSpPr bwMode="auto">
              <a:xfrm>
                <a:off x="4014" y="2985"/>
                <a:ext cx="54" cy="54"/>
                <a:chOff x="4014" y="2985"/>
                <a:chExt cx="54" cy="54"/>
              </a:xfrm>
            </p:grpSpPr>
            <p:sp>
              <p:nvSpPr>
                <p:cNvPr id="25204" name="Line 716"/>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205" name="Line 717"/>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203" name="Line 718"/>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sp>
          <p:nvSpPr>
            <p:cNvPr id="25189" name="Freeform 719"/>
            <p:cNvSpPr>
              <a:spLocks/>
            </p:cNvSpPr>
            <p:nvPr/>
          </p:nvSpPr>
          <p:spPr bwMode="auto">
            <a:xfrm>
              <a:off x="3340" y="1690"/>
              <a:ext cx="4" cy="44"/>
            </a:xfrm>
            <a:custGeom>
              <a:avLst/>
              <a:gdLst>
                <a:gd name="T0" fmla="*/ 4 w 4"/>
                <a:gd name="T1" fmla="*/ 0 h 44"/>
                <a:gd name="T2" fmla="*/ 0 w 4"/>
                <a:gd name="T3" fmla="*/ 44 h 44"/>
                <a:gd name="T4" fmla="*/ 0 60000 65536"/>
                <a:gd name="T5" fmla="*/ 0 60000 65536"/>
                <a:gd name="T6" fmla="*/ 0 w 4"/>
                <a:gd name="T7" fmla="*/ 0 h 44"/>
                <a:gd name="T8" fmla="*/ 4 w 4"/>
                <a:gd name="T9" fmla="*/ 44 h 44"/>
              </a:gdLst>
              <a:ahLst/>
              <a:cxnLst>
                <a:cxn ang="T4">
                  <a:pos x="T0" y="T1"/>
                </a:cxn>
                <a:cxn ang="T5">
                  <a:pos x="T2" y="T3"/>
                </a:cxn>
              </a:cxnLst>
              <a:rect l="T6" t="T7" r="T8" b="T9"/>
              <a:pathLst>
                <a:path w="4" h="44">
                  <a:moveTo>
                    <a:pt x="4" y="0"/>
                  </a:moveTo>
                  <a:cubicBezTo>
                    <a:pt x="2" y="18"/>
                    <a:pt x="1" y="37"/>
                    <a:pt x="0" y="44"/>
                  </a:cubicBezTo>
                </a:path>
              </a:pathLst>
            </a:custGeom>
            <a:noFill/>
            <a:ln w="9525">
              <a:solidFill>
                <a:schemeClr val="tx1"/>
              </a:solidFill>
              <a:round/>
              <a:headEnd/>
              <a:tailEnd/>
            </a:ln>
          </p:spPr>
          <p:txBody>
            <a:bodyPr/>
            <a:lstStyle/>
            <a:p>
              <a:endParaRPr lang="en-US"/>
            </a:p>
          </p:txBody>
        </p:sp>
        <p:sp>
          <p:nvSpPr>
            <p:cNvPr id="25190" name="Freeform 720"/>
            <p:cNvSpPr>
              <a:spLocks/>
            </p:cNvSpPr>
            <p:nvPr/>
          </p:nvSpPr>
          <p:spPr bwMode="auto">
            <a:xfrm>
              <a:off x="3364" y="1692"/>
              <a:ext cx="2" cy="40"/>
            </a:xfrm>
            <a:custGeom>
              <a:avLst/>
              <a:gdLst>
                <a:gd name="T0" fmla="*/ 2 w 2"/>
                <a:gd name="T1" fmla="*/ 0 h 40"/>
                <a:gd name="T2" fmla="*/ 2 w 2"/>
                <a:gd name="T3" fmla="*/ 28 h 40"/>
                <a:gd name="T4" fmla="*/ 0 w 2"/>
                <a:gd name="T5" fmla="*/ 40 h 40"/>
                <a:gd name="T6" fmla="*/ 0 60000 65536"/>
                <a:gd name="T7" fmla="*/ 0 60000 65536"/>
                <a:gd name="T8" fmla="*/ 0 60000 65536"/>
                <a:gd name="T9" fmla="*/ 0 w 2"/>
                <a:gd name="T10" fmla="*/ 0 h 40"/>
                <a:gd name="T11" fmla="*/ 2 w 2"/>
                <a:gd name="T12" fmla="*/ 40 h 40"/>
              </a:gdLst>
              <a:ahLst/>
              <a:cxnLst>
                <a:cxn ang="T6">
                  <a:pos x="T0" y="T1"/>
                </a:cxn>
                <a:cxn ang="T7">
                  <a:pos x="T2" y="T3"/>
                </a:cxn>
                <a:cxn ang="T8">
                  <a:pos x="T4" y="T5"/>
                </a:cxn>
              </a:cxnLst>
              <a:rect l="T9" t="T10" r="T11" b="T12"/>
              <a:pathLst>
                <a:path w="2" h="40">
                  <a:moveTo>
                    <a:pt x="2" y="0"/>
                  </a:moveTo>
                  <a:cubicBezTo>
                    <a:pt x="2" y="10"/>
                    <a:pt x="2" y="21"/>
                    <a:pt x="2" y="28"/>
                  </a:cubicBezTo>
                  <a:cubicBezTo>
                    <a:pt x="2" y="35"/>
                    <a:pt x="0" y="37"/>
                    <a:pt x="0" y="40"/>
                  </a:cubicBezTo>
                </a:path>
              </a:pathLst>
            </a:custGeom>
            <a:noFill/>
            <a:ln w="9525">
              <a:solidFill>
                <a:schemeClr val="tx1"/>
              </a:solidFill>
              <a:round/>
              <a:headEnd/>
              <a:tailEnd/>
            </a:ln>
          </p:spPr>
          <p:txBody>
            <a:bodyPr/>
            <a:lstStyle/>
            <a:p>
              <a:endParaRPr lang="en-US"/>
            </a:p>
          </p:txBody>
        </p:sp>
        <p:sp>
          <p:nvSpPr>
            <p:cNvPr id="25191" name="Freeform 721"/>
            <p:cNvSpPr>
              <a:spLocks/>
            </p:cNvSpPr>
            <p:nvPr/>
          </p:nvSpPr>
          <p:spPr bwMode="auto">
            <a:xfrm>
              <a:off x="3382" y="1688"/>
              <a:ext cx="10" cy="50"/>
            </a:xfrm>
            <a:custGeom>
              <a:avLst/>
              <a:gdLst>
                <a:gd name="T0" fmla="*/ 0 w 10"/>
                <a:gd name="T1" fmla="*/ 0 h 50"/>
                <a:gd name="T2" fmla="*/ 8 w 10"/>
                <a:gd name="T3" fmla="*/ 12 h 50"/>
                <a:gd name="T4" fmla="*/ 10 w 10"/>
                <a:gd name="T5" fmla="*/ 26 h 50"/>
                <a:gd name="T6" fmla="*/ 10 w 10"/>
                <a:gd name="T7" fmla="*/ 38 h 50"/>
                <a:gd name="T8" fmla="*/ 10 w 10"/>
                <a:gd name="T9" fmla="*/ 50 h 50"/>
                <a:gd name="T10" fmla="*/ 0 60000 65536"/>
                <a:gd name="T11" fmla="*/ 0 60000 65536"/>
                <a:gd name="T12" fmla="*/ 0 60000 65536"/>
                <a:gd name="T13" fmla="*/ 0 60000 65536"/>
                <a:gd name="T14" fmla="*/ 0 60000 65536"/>
                <a:gd name="T15" fmla="*/ 0 w 10"/>
                <a:gd name="T16" fmla="*/ 0 h 50"/>
                <a:gd name="T17" fmla="*/ 10 w 10"/>
                <a:gd name="T18" fmla="*/ 50 h 50"/>
              </a:gdLst>
              <a:ahLst/>
              <a:cxnLst>
                <a:cxn ang="T10">
                  <a:pos x="T0" y="T1"/>
                </a:cxn>
                <a:cxn ang="T11">
                  <a:pos x="T2" y="T3"/>
                </a:cxn>
                <a:cxn ang="T12">
                  <a:pos x="T4" y="T5"/>
                </a:cxn>
                <a:cxn ang="T13">
                  <a:pos x="T6" y="T7"/>
                </a:cxn>
                <a:cxn ang="T14">
                  <a:pos x="T8" y="T9"/>
                </a:cxn>
              </a:cxnLst>
              <a:rect l="T15" t="T16" r="T17" b="T18"/>
              <a:pathLst>
                <a:path w="10" h="50">
                  <a:moveTo>
                    <a:pt x="0" y="0"/>
                  </a:moveTo>
                  <a:cubicBezTo>
                    <a:pt x="3" y="4"/>
                    <a:pt x="6" y="8"/>
                    <a:pt x="8" y="12"/>
                  </a:cubicBezTo>
                  <a:cubicBezTo>
                    <a:pt x="10" y="16"/>
                    <a:pt x="10" y="22"/>
                    <a:pt x="10" y="26"/>
                  </a:cubicBezTo>
                  <a:cubicBezTo>
                    <a:pt x="10" y="30"/>
                    <a:pt x="10" y="34"/>
                    <a:pt x="10" y="38"/>
                  </a:cubicBezTo>
                  <a:cubicBezTo>
                    <a:pt x="10" y="42"/>
                    <a:pt x="10" y="47"/>
                    <a:pt x="10" y="50"/>
                  </a:cubicBezTo>
                </a:path>
              </a:pathLst>
            </a:custGeom>
            <a:noFill/>
            <a:ln w="9525">
              <a:solidFill>
                <a:schemeClr val="tx1"/>
              </a:solidFill>
              <a:round/>
              <a:headEnd/>
              <a:tailEnd/>
            </a:ln>
          </p:spPr>
          <p:txBody>
            <a:bodyPr/>
            <a:lstStyle/>
            <a:p>
              <a:endParaRPr lang="en-US"/>
            </a:p>
          </p:txBody>
        </p:sp>
        <p:grpSp>
          <p:nvGrpSpPr>
            <p:cNvPr id="25452" name="Group 722"/>
            <p:cNvGrpSpPr>
              <a:grpSpLocks/>
            </p:cNvGrpSpPr>
            <p:nvPr/>
          </p:nvGrpSpPr>
          <p:grpSpPr bwMode="auto">
            <a:xfrm rot="628803" flipH="1">
              <a:off x="3340" y="1748"/>
              <a:ext cx="27" cy="38"/>
              <a:chOff x="4014" y="2985"/>
              <a:chExt cx="54" cy="54"/>
            </a:xfrm>
          </p:grpSpPr>
          <p:grpSp>
            <p:nvGrpSpPr>
              <p:cNvPr id="25458" name="Group 723"/>
              <p:cNvGrpSpPr>
                <a:grpSpLocks/>
              </p:cNvGrpSpPr>
              <p:nvPr/>
            </p:nvGrpSpPr>
            <p:grpSpPr bwMode="auto">
              <a:xfrm>
                <a:off x="4014" y="2985"/>
                <a:ext cx="54" cy="54"/>
                <a:chOff x="4014" y="2985"/>
                <a:chExt cx="54" cy="54"/>
              </a:xfrm>
            </p:grpSpPr>
            <p:sp>
              <p:nvSpPr>
                <p:cNvPr id="25200" name="Line 724"/>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201" name="Line 725"/>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99" name="Line 726"/>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nvGrpSpPr>
            <p:cNvPr id="25460" name="Group 727"/>
            <p:cNvGrpSpPr>
              <a:grpSpLocks/>
            </p:cNvGrpSpPr>
            <p:nvPr/>
          </p:nvGrpSpPr>
          <p:grpSpPr bwMode="auto">
            <a:xfrm rot="628803" flipH="1">
              <a:off x="3306" y="1738"/>
              <a:ext cx="27" cy="35"/>
              <a:chOff x="4014" y="2985"/>
              <a:chExt cx="54" cy="54"/>
            </a:xfrm>
          </p:grpSpPr>
          <p:grpSp>
            <p:nvGrpSpPr>
              <p:cNvPr id="25469" name="Group 728"/>
              <p:cNvGrpSpPr>
                <a:grpSpLocks/>
              </p:cNvGrpSpPr>
              <p:nvPr/>
            </p:nvGrpSpPr>
            <p:grpSpPr bwMode="auto">
              <a:xfrm>
                <a:off x="4014" y="2985"/>
                <a:ext cx="54" cy="54"/>
                <a:chOff x="4014" y="2985"/>
                <a:chExt cx="54" cy="54"/>
              </a:xfrm>
            </p:grpSpPr>
            <p:sp>
              <p:nvSpPr>
                <p:cNvPr id="25196" name="Line 729"/>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97" name="Line 730"/>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95" name="Line 731"/>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pic>
        <p:nvPicPr>
          <p:cNvPr id="24804" name="Picture 732"/>
          <p:cNvPicPr>
            <a:picLocks noChangeAspect="1" noChangeArrowheads="1"/>
          </p:cNvPicPr>
          <p:nvPr/>
        </p:nvPicPr>
        <p:blipFill>
          <a:blip r:embed="rId12" cstate="print"/>
          <a:srcRect/>
          <a:stretch>
            <a:fillRect/>
          </a:stretch>
        </p:blipFill>
        <p:spPr bwMode="auto">
          <a:xfrm rot="628803">
            <a:off x="5267325" y="2778125"/>
            <a:ext cx="139700" cy="41275"/>
          </a:xfrm>
          <a:prstGeom prst="rect">
            <a:avLst/>
          </a:prstGeom>
          <a:noFill/>
          <a:ln w="9525">
            <a:noFill/>
            <a:miter lim="800000"/>
            <a:headEnd/>
            <a:tailEnd/>
          </a:ln>
        </p:spPr>
      </p:pic>
      <p:sp>
        <p:nvSpPr>
          <p:cNvPr id="24805" name="Rectangle 733"/>
          <p:cNvSpPr>
            <a:spLocks noChangeArrowheads="1"/>
          </p:cNvSpPr>
          <p:nvPr/>
        </p:nvSpPr>
        <p:spPr bwMode="auto">
          <a:xfrm rot="1808119">
            <a:off x="5195888" y="2886075"/>
            <a:ext cx="66675" cy="196850"/>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06" name="Oval 734"/>
          <p:cNvSpPr>
            <a:spLocks noChangeArrowheads="1"/>
          </p:cNvSpPr>
          <p:nvPr/>
        </p:nvSpPr>
        <p:spPr bwMode="auto">
          <a:xfrm>
            <a:off x="5153025" y="3044825"/>
            <a:ext cx="60325" cy="74613"/>
          </a:xfrm>
          <a:prstGeom prst="ellipse">
            <a:avLst/>
          </a:prstGeom>
          <a:solidFill>
            <a:srgbClr val="DDDDDD"/>
          </a:solidFill>
          <a:ln w="9525">
            <a:noFill/>
            <a:round/>
            <a:headEnd/>
            <a:tailEnd/>
          </a:ln>
        </p:spPr>
        <p:txBody>
          <a:bodyPr wrap="none" anchor="ctr"/>
          <a:lstStyle/>
          <a:p>
            <a:endParaRPr lang="en-US"/>
          </a:p>
        </p:txBody>
      </p:sp>
      <p:sp>
        <p:nvSpPr>
          <p:cNvPr id="24807" name="Freeform 735"/>
          <p:cNvSpPr>
            <a:spLocks/>
          </p:cNvSpPr>
          <p:nvPr/>
        </p:nvSpPr>
        <p:spPr bwMode="auto">
          <a:xfrm>
            <a:off x="5254625" y="2801938"/>
            <a:ext cx="36513" cy="82550"/>
          </a:xfrm>
          <a:custGeom>
            <a:avLst/>
            <a:gdLst>
              <a:gd name="T0" fmla="*/ 0 w 24"/>
              <a:gd name="T1" fmla="*/ 2147483647 h 54"/>
              <a:gd name="T2" fmla="*/ 2147483647 w 24"/>
              <a:gd name="T3" fmla="*/ 2147483647 h 54"/>
              <a:gd name="T4" fmla="*/ 2147483647 w 24"/>
              <a:gd name="T5" fmla="*/ 2147483647 h 54"/>
              <a:gd name="T6" fmla="*/ 2147483647 w 24"/>
              <a:gd name="T7" fmla="*/ 0 h 54"/>
              <a:gd name="T8" fmla="*/ 0 60000 65536"/>
              <a:gd name="T9" fmla="*/ 0 60000 65536"/>
              <a:gd name="T10" fmla="*/ 0 60000 65536"/>
              <a:gd name="T11" fmla="*/ 0 60000 65536"/>
              <a:gd name="T12" fmla="*/ 0 w 24"/>
              <a:gd name="T13" fmla="*/ 0 h 54"/>
              <a:gd name="T14" fmla="*/ 24 w 24"/>
              <a:gd name="T15" fmla="*/ 54 h 54"/>
            </a:gdLst>
            <a:ahLst/>
            <a:cxnLst>
              <a:cxn ang="T8">
                <a:pos x="T0" y="T1"/>
              </a:cxn>
              <a:cxn ang="T9">
                <a:pos x="T2" y="T3"/>
              </a:cxn>
              <a:cxn ang="T10">
                <a:pos x="T4" y="T5"/>
              </a:cxn>
              <a:cxn ang="T11">
                <a:pos x="T6" y="T7"/>
              </a:cxn>
            </a:cxnLst>
            <a:rect l="T12" t="T13" r="T14" b="T15"/>
            <a:pathLst>
              <a:path w="24" h="54">
                <a:moveTo>
                  <a:pt x="0" y="54"/>
                </a:moveTo>
                <a:cubicBezTo>
                  <a:pt x="4" y="52"/>
                  <a:pt x="9" y="50"/>
                  <a:pt x="12" y="44"/>
                </a:cubicBezTo>
                <a:cubicBezTo>
                  <a:pt x="15" y="38"/>
                  <a:pt x="18" y="25"/>
                  <a:pt x="20" y="18"/>
                </a:cubicBezTo>
                <a:cubicBezTo>
                  <a:pt x="22" y="11"/>
                  <a:pt x="23" y="4"/>
                  <a:pt x="24" y="0"/>
                </a:cubicBezTo>
              </a:path>
            </a:pathLst>
          </a:custGeom>
          <a:noFill/>
          <a:ln w="9525">
            <a:solidFill>
              <a:schemeClr val="tx1"/>
            </a:solidFill>
            <a:round/>
            <a:headEnd/>
            <a:tailEnd/>
          </a:ln>
        </p:spPr>
        <p:txBody>
          <a:bodyPr/>
          <a:lstStyle/>
          <a:p>
            <a:endParaRPr lang="en-US"/>
          </a:p>
        </p:txBody>
      </p:sp>
      <p:sp>
        <p:nvSpPr>
          <p:cNvPr id="24808" name="Freeform 736"/>
          <p:cNvSpPr>
            <a:spLocks/>
          </p:cNvSpPr>
          <p:nvPr/>
        </p:nvSpPr>
        <p:spPr bwMode="auto">
          <a:xfrm>
            <a:off x="5283200" y="2811463"/>
            <a:ext cx="55563" cy="85725"/>
          </a:xfrm>
          <a:custGeom>
            <a:avLst/>
            <a:gdLst>
              <a:gd name="T0" fmla="*/ 0 w 36"/>
              <a:gd name="T1" fmla="*/ 2147483647 h 56"/>
              <a:gd name="T2" fmla="*/ 2147483647 w 36"/>
              <a:gd name="T3" fmla="*/ 2147483647 h 56"/>
              <a:gd name="T4" fmla="*/ 2147483647 w 36"/>
              <a:gd name="T5" fmla="*/ 2147483647 h 56"/>
              <a:gd name="T6" fmla="*/ 2147483647 w 36"/>
              <a:gd name="T7" fmla="*/ 0 h 56"/>
              <a:gd name="T8" fmla="*/ 0 60000 65536"/>
              <a:gd name="T9" fmla="*/ 0 60000 65536"/>
              <a:gd name="T10" fmla="*/ 0 60000 65536"/>
              <a:gd name="T11" fmla="*/ 0 60000 65536"/>
              <a:gd name="T12" fmla="*/ 0 w 36"/>
              <a:gd name="T13" fmla="*/ 0 h 56"/>
              <a:gd name="T14" fmla="*/ 36 w 36"/>
              <a:gd name="T15" fmla="*/ 56 h 56"/>
            </a:gdLst>
            <a:ahLst/>
            <a:cxnLst>
              <a:cxn ang="T8">
                <a:pos x="T0" y="T1"/>
              </a:cxn>
              <a:cxn ang="T9">
                <a:pos x="T2" y="T3"/>
              </a:cxn>
              <a:cxn ang="T10">
                <a:pos x="T4" y="T5"/>
              </a:cxn>
              <a:cxn ang="T11">
                <a:pos x="T6" y="T7"/>
              </a:cxn>
            </a:cxnLst>
            <a:rect l="T12" t="T13" r="T14" b="T15"/>
            <a:pathLst>
              <a:path w="36" h="56">
                <a:moveTo>
                  <a:pt x="0" y="56"/>
                </a:moveTo>
                <a:cubicBezTo>
                  <a:pt x="9" y="50"/>
                  <a:pt x="18" y="44"/>
                  <a:pt x="24" y="38"/>
                </a:cubicBezTo>
                <a:cubicBezTo>
                  <a:pt x="30" y="32"/>
                  <a:pt x="32" y="26"/>
                  <a:pt x="34" y="20"/>
                </a:cubicBezTo>
                <a:cubicBezTo>
                  <a:pt x="36" y="14"/>
                  <a:pt x="34" y="5"/>
                  <a:pt x="34" y="0"/>
                </a:cubicBezTo>
              </a:path>
            </a:pathLst>
          </a:custGeom>
          <a:noFill/>
          <a:ln w="9525">
            <a:solidFill>
              <a:schemeClr val="tx1"/>
            </a:solidFill>
            <a:round/>
            <a:headEnd/>
            <a:tailEnd/>
          </a:ln>
        </p:spPr>
        <p:txBody>
          <a:bodyPr/>
          <a:lstStyle/>
          <a:p>
            <a:endParaRPr lang="en-US"/>
          </a:p>
        </p:txBody>
      </p:sp>
      <p:sp>
        <p:nvSpPr>
          <p:cNvPr id="24809" name="Freeform 737"/>
          <p:cNvSpPr>
            <a:spLocks/>
          </p:cNvSpPr>
          <p:nvPr/>
        </p:nvSpPr>
        <p:spPr bwMode="auto">
          <a:xfrm>
            <a:off x="5303838" y="2819400"/>
            <a:ext cx="71437" cy="95250"/>
          </a:xfrm>
          <a:custGeom>
            <a:avLst/>
            <a:gdLst>
              <a:gd name="T0" fmla="*/ 0 w 46"/>
              <a:gd name="T1" fmla="*/ 2147483647 h 62"/>
              <a:gd name="T2" fmla="*/ 2147483647 w 46"/>
              <a:gd name="T3" fmla="*/ 2147483647 h 62"/>
              <a:gd name="T4" fmla="*/ 2147483647 w 46"/>
              <a:gd name="T5" fmla="*/ 2147483647 h 62"/>
              <a:gd name="T6" fmla="*/ 2147483647 w 46"/>
              <a:gd name="T7" fmla="*/ 0 h 62"/>
              <a:gd name="T8" fmla="*/ 0 60000 65536"/>
              <a:gd name="T9" fmla="*/ 0 60000 65536"/>
              <a:gd name="T10" fmla="*/ 0 60000 65536"/>
              <a:gd name="T11" fmla="*/ 0 60000 65536"/>
              <a:gd name="T12" fmla="*/ 0 w 46"/>
              <a:gd name="T13" fmla="*/ 0 h 62"/>
              <a:gd name="T14" fmla="*/ 46 w 46"/>
              <a:gd name="T15" fmla="*/ 62 h 62"/>
            </a:gdLst>
            <a:ahLst/>
            <a:cxnLst>
              <a:cxn ang="T8">
                <a:pos x="T0" y="T1"/>
              </a:cxn>
              <a:cxn ang="T9">
                <a:pos x="T2" y="T3"/>
              </a:cxn>
              <a:cxn ang="T10">
                <a:pos x="T4" y="T5"/>
              </a:cxn>
              <a:cxn ang="T11">
                <a:pos x="T6" y="T7"/>
              </a:cxn>
            </a:cxnLst>
            <a:rect l="T12" t="T13" r="T14" b="T15"/>
            <a:pathLst>
              <a:path w="46" h="62">
                <a:moveTo>
                  <a:pt x="0" y="62"/>
                </a:moveTo>
                <a:cubicBezTo>
                  <a:pt x="13" y="52"/>
                  <a:pt x="27" y="42"/>
                  <a:pt x="34" y="34"/>
                </a:cubicBezTo>
                <a:cubicBezTo>
                  <a:pt x="41" y="26"/>
                  <a:pt x="42" y="20"/>
                  <a:pt x="44" y="14"/>
                </a:cubicBezTo>
                <a:cubicBezTo>
                  <a:pt x="46" y="8"/>
                  <a:pt x="44" y="4"/>
                  <a:pt x="44" y="0"/>
                </a:cubicBezTo>
              </a:path>
            </a:pathLst>
          </a:custGeom>
          <a:noFill/>
          <a:ln w="9525">
            <a:solidFill>
              <a:schemeClr val="tx1"/>
            </a:solidFill>
            <a:round/>
            <a:headEnd/>
            <a:tailEnd/>
          </a:ln>
        </p:spPr>
        <p:txBody>
          <a:bodyPr/>
          <a:lstStyle/>
          <a:p>
            <a:endParaRPr lang="en-US"/>
          </a:p>
        </p:txBody>
      </p:sp>
      <p:sp>
        <p:nvSpPr>
          <p:cNvPr id="24810" name="Rectangle 738"/>
          <p:cNvSpPr>
            <a:spLocks noChangeArrowheads="1"/>
          </p:cNvSpPr>
          <p:nvPr/>
        </p:nvSpPr>
        <p:spPr bwMode="auto">
          <a:xfrm rot="2524374">
            <a:off x="4586288" y="2825750"/>
            <a:ext cx="76200" cy="796925"/>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811" name="Rectangle 739"/>
          <p:cNvSpPr>
            <a:spLocks noChangeArrowheads="1"/>
          </p:cNvSpPr>
          <p:nvPr/>
        </p:nvSpPr>
        <p:spPr bwMode="auto">
          <a:xfrm rot="2524374">
            <a:off x="4651375" y="2878138"/>
            <a:ext cx="76200" cy="796925"/>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812" name="Rectangle 740"/>
          <p:cNvSpPr>
            <a:spLocks noChangeArrowheads="1"/>
          </p:cNvSpPr>
          <p:nvPr/>
        </p:nvSpPr>
        <p:spPr bwMode="auto">
          <a:xfrm>
            <a:off x="4384675" y="3559175"/>
            <a:ext cx="53975" cy="93663"/>
          </a:xfrm>
          <a:prstGeom prst="rect">
            <a:avLst/>
          </a:prstGeom>
          <a:solidFill>
            <a:srgbClr val="DDDDDD"/>
          </a:solidFill>
          <a:ln w="9525">
            <a:noFill/>
            <a:miter lim="800000"/>
            <a:headEnd/>
            <a:tailEnd/>
          </a:ln>
        </p:spPr>
        <p:txBody>
          <a:bodyPr wrap="none" anchor="ctr"/>
          <a:lstStyle/>
          <a:p>
            <a:endParaRPr lang="en-US"/>
          </a:p>
        </p:txBody>
      </p:sp>
      <p:sp>
        <p:nvSpPr>
          <p:cNvPr id="24813" name="Freeform 741"/>
          <p:cNvSpPr>
            <a:spLocks/>
          </p:cNvSpPr>
          <p:nvPr/>
        </p:nvSpPr>
        <p:spPr bwMode="auto">
          <a:xfrm>
            <a:off x="4378325" y="3552825"/>
            <a:ext cx="9525" cy="88900"/>
          </a:xfrm>
          <a:custGeom>
            <a:avLst/>
            <a:gdLst>
              <a:gd name="T0" fmla="*/ 2147483647 w 6"/>
              <a:gd name="T1" fmla="*/ 0 h 58"/>
              <a:gd name="T2" fmla="*/ 2147483647 w 6"/>
              <a:gd name="T3" fmla="*/ 2147483647 h 58"/>
              <a:gd name="T4" fmla="*/ 0 w 6"/>
              <a:gd name="T5" fmla="*/ 2147483647 h 58"/>
              <a:gd name="T6" fmla="*/ 0 w 6"/>
              <a:gd name="T7" fmla="*/ 2147483647 h 58"/>
              <a:gd name="T8" fmla="*/ 0 w 6"/>
              <a:gd name="T9" fmla="*/ 2147483647 h 58"/>
              <a:gd name="T10" fmla="*/ 0 60000 65536"/>
              <a:gd name="T11" fmla="*/ 0 60000 65536"/>
              <a:gd name="T12" fmla="*/ 0 60000 65536"/>
              <a:gd name="T13" fmla="*/ 0 60000 65536"/>
              <a:gd name="T14" fmla="*/ 0 60000 65536"/>
              <a:gd name="T15" fmla="*/ 0 w 6"/>
              <a:gd name="T16" fmla="*/ 0 h 58"/>
              <a:gd name="T17" fmla="*/ 6 w 6"/>
              <a:gd name="T18" fmla="*/ 58 h 58"/>
            </a:gdLst>
            <a:ahLst/>
            <a:cxnLst>
              <a:cxn ang="T10">
                <a:pos x="T0" y="T1"/>
              </a:cxn>
              <a:cxn ang="T11">
                <a:pos x="T2" y="T3"/>
              </a:cxn>
              <a:cxn ang="T12">
                <a:pos x="T4" y="T5"/>
              </a:cxn>
              <a:cxn ang="T13">
                <a:pos x="T6" y="T7"/>
              </a:cxn>
              <a:cxn ang="T14">
                <a:pos x="T8" y="T9"/>
              </a:cxn>
            </a:cxnLst>
            <a:rect l="T15" t="T16" r="T17" b="T18"/>
            <a:pathLst>
              <a:path w="6" h="58">
                <a:moveTo>
                  <a:pt x="6" y="0"/>
                </a:moveTo>
                <a:cubicBezTo>
                  <a:pt x="4" y="5"/>
                  <a:pt x="3" y="11"/>
                  <a:pt x="2" y="16"/>
                </a:cubicBezTo>
                <a:cubicBezTo>
                  <a:pt x="1" y="21"/>
                  <a:pt x="0" y="23"/>
                  <a:pt x="0" y="28"/>
                </a:cubicBezTo>
                <a:cubicBezTo>
                  <a:pt x="0" y="33"/>
                  <a:pt x="0" y="39"/>
                  <a:pt x="0" y="44"/>
                </a:cubicBezTo>
                <a:cubicBezTo>
                  <a:pt x="0" y="49"/>
                  <a:pt x="0" y="56"/>
                  <a:pt x="0" y="58"/>
                </a:cubicBezTo>
              </a:path>
            </a:pathLst>
          </a:custGeom>
          <a:noFill/>
          <a:ln w="9525" cap="rnd">
            <a:solidFill>
              <a:schemeClr val="tx1"/>
            </a:solidFill>
            <a:prstDash val="sysDot"/>
            <a:round/>
            <a:headEnd/>
            <a:tailEnd/>
          </a:ln>
        </p:spPr>
        <p:txBody>
          <a:bodyPr/>
          <a:lstStyle/>
          <a:p>
            <a:endParaRPr lang="en-US"/>
          </a:p>
        </p:txBody>
      </p:sp>
      <p:sp>
        <p:nvSpPr>
          <p:cNvPr id="24814" name="Freeform 742"/>
          <p:cNvSpPr>
            <a:spLocks/>
          </p:cNvSpPr>
          <p:nvPr/>
        </p:nvSpPr>
        <p:spPr bwMode="auto">
          <a:xfrm>
            <a:off x="4446588" y="3602038"/>
            <a:ext cx="1587" cy="26987"/>
          </a:xfrm>
          <a:custGeom>
            <a:avLst/>
            <a:gdLst>
              <a:gd name="T0" fmla="*/ 0 w 1"/>
              <a:gd name="T1" fmla="*/ 0 h 18"/>
              <a:gd name="T2" fmla="*/ 0 w 1"/>
              <a:gd name="T3" fmla="*/ 2147483647 h 18"/>
              <a:gd name="T4" fmla="*/ 0 60000 65536"/>
              <a:gd name="T5" fmla="*/ 0 60000 65536"/>
              <a:gd name="T6" fmla="*/ 0 w 1"/>
              <a:gd name="T7" fmla="*/ 0 h 18"/>
              <a:gd name="T8" fmla="*/ 1 w 1"/>
              <a:gd name="T9" fmla="*/ 18 h 18"/>
            </a:gdLst>
            <a:ahLst/>
            <a:cxnLst>
              <a:cxn ang="T4">
                <a:pos x="T0" y="T1"/>
              </a:cxn>
              <a:cxn ang="T5">
                <a:pos x="T2" y="T3"/>
              </a:cxn>
            </a:cxnLst>
            <a:rect l="T6" t="T7" r="T8" b="T9"/>
            <a:pathLst>
              <a:path w="1" h="18">
                <a:moveTo>
                  <a:pt x="0" y="0"/>
                </a:moveTo>
                <a:cubicBezTo>
                  <a:pt x="0" y="7"/>
                  <a:pt x="0" y="14"/>
                  <a:pt x="0" y="18"/>
                </a:cubicBezTo>
              </a:path>
            </a:pathLst>
          </a:custGeom>
          <a:noFill/>
          <a:ln w="9525" cap="rnd">
            <a:solidFill>
              <a:schemeClr val="tx1"/>
            </a:solidFill>
            <a:prstDash val="sysDot"/>
            <a:round/>
            <a:headEnd/>
            <a:tailEnd/>
          </a:ln>
        </p:spPr>
        <p:txBody>
          <a:bodyPr/>
          <a:lstStyle/>
          <a:p>
            <a:endParaRPr lang="en-US"/>
          </a:p>
        </p:txBody>
      </p:sp>
      <p:sp>
        <p:nvSpPr>
          <p:cNvPr id="24815" name="Freeform 743"/>
          <p:cNvSpPr>
            <a:spLocks/>
          </p:cNvSpPr>
          <p:nvPr/>
        </p:nvSpPr>
        <p:spPr bwMode="auto">
          <a:xfrm>
            <a:off x="4300538" y="3494088"/>
            <a:ext cx="25400" cy="131762"/>
          </a:xfrm>
          <a:custGeom>
            <a:avLst/>
            <a:gdLst>
              <a:gd name="T0" fmla="*/ 2147483647 w 16"/>
              <a:gd name="T1" fmla="*/ 0 h 86"/>
              <a:gd name="T2" fmla="*/ 2147483647 w 16"/>
              <a:gd name="T3" fmla="*/ 2147483647 h 86"/>
              <a:gd name="T4" fmla="*/ 2147483647 w 16"/>
              <a:gd name="T5" fmla="*/ 2147483647 h 86"/>
              <a:gd name="T6" fmla="*/ 2147483647 w 16"/>
              <a:gd name="T7" fmla="*/ 2147483647 h 86"/>
              <a:gd name="T8" fmla="*/ 0 w 16"/>
              <a:gd name="T9" fmla="*/ 2147483647 h 86"/>
              <a:gd name="T10" fmla="*/ 0 w 16"/>
              <a:gd name="T11" fmla="*/ 2147483647 h 86"/>
              <a:gd name="T12" fmla="*/ 0 60000 65536"/>
              <a:gd name="T13" fmla="*/ 0 60000 65536"/>
              <a:gd name="T14" fmla="*/ 0 60000 65536"/>
              <a:gd name="T15" fmla="*/ 0 60000 65536"/>
              <a:gd name="T16" fmla="*/ 0 60000 65536"/>
              <a:gd name="T17" fmla="*/ 0 60000 65536"/>
              <a:gd name="T18" fmla="*/ 0 w 16"/>
              <a:gd name="T19" fmla="*/ 0 h 86"/>
              <a:gd name="T20" fmla="*/ 16 w 1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16" h="86">
                <a:moveTo>
                  <a:pt x="16" y="0"/>
                </a:moveTo>
                <a:cubicBezTo>
                  <a:pt x="13" y="5"/>
                  <a:pt x="10" y="10"/>
                  <a:pt x="8" y="16"/>
                </a:cubicBezTo>
                <a:cubicBezTo>
                  <a:pt x="6" y="22"/>
                  <a:pt x="7" y="31"/>
                  <a:pt x="6" y="38"/>
                </a:cubicBezTo>
                <a:cubicBezTo>
                  <a:pt x="5" y="45"/>
                  <a:pt x="3" y="51"/>
                  <a:pt x="2" y="56"/>
                </a:cubicBezTo>
                <a:cubicBezTo>
                  <a:pt x="1" y="61"/>
                  <a:pt x="0" y="65"/>
                  <a:pt x="0" y="70"/>
                </a:cubicBezTo>
                <a:cubicBezTo>
                  <a:pt x="0" y="75"/>
                  <a:pt x="0" y="82"/>
                  <a:pt x="0" y="86"/>
                </a:cubicBezTo>
              </a:path>
            </a:pathLst>
          </a:custGeom>
          <a:noFill/>
          <a:ln w="9525" cap="rnd">
            <a:solidFill>
              <a:schemeClr val="tx1"/>
            </a:solidFill>
            <a:prstDash val="sysDot"/>
            <a:round/>
            <a:headEnd/>
            <a:tailEnd/>
          </a:ln>
        </p:spPr>
        <p:txBody>
          <a:bodyPr/>
          <a:lstStyle/>
          <a:p>
            <a:endParaRPr lang="en-US"/>
          </a:p>
        </p:txBody>
      </p:sp>
      <p:sp>
        <p:nvSpPr>
          <p:cNvPr id="24816" name="Oval 744"/>
          <p:cNvSpPr>
            <a:spLocks noChangeArrowheads="1"/>
          </p:cNvSpPr>
          <p:nvPr/>
        </p:nvSpPr>
        <p:spPr bwMode="auto">
          <a:xfrm>
            <a:off x="4310063" y="3606800"/>
            <a:ext cx="52387" cy="71438"/>
          </a:xfrm>
          <a:prstGeom prst="ellipse">
            <a:avLst/>
          </a:prstGeom>
          <a:solidFill>
            <a:srgbClr val="DDDDDD"/>
          </a:solidFill>
          <a:ln w="9525">
            <a:noFill/>
            <a:round/>
            <a:headEnd/>
            <a:tailEnd/>
          </a:ln>
        </p:spPr>
        <p:txBody>
          <a:bodyPr wrap="none" anchor="ctr"/>
          <a:lstStyle/>
          <a:p>
            <a:endParaRPr lang="en-US"/>
          </a:p>
        </p:txBody>
      </p:sp>
      <p:sp>
        <p:nvSpPr>
          <p:cNvPr id="24817" name="Oval 745"/>
          <p:cNvSpPr>
            <a:spLocks noChangeArrowheads="1"/>
          </p:cNvSpPr>
          <p:nvPr/>
        </p:nvSpPr>
        <p:spPr bwMode="auto">
          <a:xfrm>
            <a:off x="4325938" y="3490913"/>
            <a:ext cx="52387" cy="69850"/>
          </a:xfrm>
          <a:prstGeom prst="ellipse">
            <a:avLst/>
          </a:prstGeom>
          <a:solidFill>
            <a:srgbClr val="DDDDDD"/>
          </a:solidFill>
          <a:ln w="9525">
            <a:noFill/>
            <a:round/>
            <a:headEnd/>
            <a:tailEnd/>
          </a:ln>
        </p:spPr>
        <p:txBody>
          <a:bodyPr wrap="none" anchor="ctr"/>
          <a:lstStyle/>
          <a:p>
            <a:endParaRPr lang="en-US"/>
          </a:p>
        </p:txBody>
      </p:sp>
      <p:sp>
        <p:nvSpPr>
          <p:cNvPr id="24818" name="Rectangle 746"/>
          <p:cNvSpPr>
            <a:spLocks noChangeArrowheads="1"/>
          </p:cNvSpPr>
          <p:nvPr/>
        </p:nvSpPr>
        <p:spPr bwMode="auto">
          <a:xfrm>
            <a:off x="4297363" y="5889625"/>
            <a:ext cx="71437" cy="7143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19" name="Rectangle 747"/>
          <p:cNvSpPr>
            <a:spLocks noChangeArrowheads="1"/>
          </p:cNvSpPr>
          <p:nvPr/>
        </p:nvSpPr>
        <p:spPr bwMode="auto">
          <a:xfrm>
            <a:off x="4368800" y="5889625"/>
            <a:ext cx="71438" cy="7143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20" name="Rectangle 748" descr="Newsprint"/>
          <p:cNvSpPr>
            <a:spLocks noChangeArrowheads="1"/>
          </p:cNvSpPr>
          <p:nvPr/>
        </p:nvSpPr>
        <p:spPr bwMode="auto">
          <a:xfrm>
            <a:off x="8729663" y="6245225"/>
            <a:ext cx="90487" cy="269875"/>
          </a:xfrm>
          <a:prstGeom prst="rect">
            <a:avLst/>
          </a:prstGeom>
          <a:blipFill dpi="0" rotWithShape="1">
            <a:blip r:embed="rId6" cstate="print"/>
            <a:srcRect/>
            <a:tile tx="0" ty="0" sx="100000" sy="100000" flip="none" algn="tl"/>
          </a:blipFill>
          <a:ln w="9525">
            <a:solidFill>
              <a:schemeClr val="tx1"/>
            </a:solidFill>
            <a:miter lim="800000"/>
            <a:headEnd/>
            <a:tailEnd/>
          </a:ln>
        </p:spPr>
        <p:txBody>
          <a:bodyPr wrap="none" anchor="ctr"/>
          <a:lstStyle/>
          <a:p>
            <a:endParaRPr lang="en-US"/>
          </a:p>
        </p:txBody>
      </p:sp>
      <p:sp>
        <p:nvSpPr>
          <p:cNvPr id="24821" name="Rectangle 749"/>
          <p:cNvSpPr>
            <a:spLocks noChangeArrowheads="1"/>
          </p:cNvSpPr>
          <p:nvPr/>
        </p:nvSpPr>
        <p:spPr bwMode="auto">
          <a:xfrm>
            <a:off x="8408988" y="6313488"/>
            <a:ext cx="41275" cy="182562"/>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22" name="Line 750"/>
          <p:cNvSpPr>
            <a:spLocks noChangeShapeType="1"/>
          </p:cNvSpPr>
          <p:nvPr/>
        </p:nvSpPr>
        <p:spPr bwMode="auto">
          <a:xfrm>
            <a:off x="8412163" y="6405563"/>
            <a:ext cx="33337" cy="0"/>
          </a:xfrm>
          <a:prstGeom prst="line">
            <a:avLst/>
          </a:prstGeom>
          <a:noFill/>
          <a:ln w="9525">
            <a:solidFill>
              <a:schemeClr val="tx1"/>
            </a:solidFill>
            <a:round/>
            <a:headEnd/>
            <a:tailEnd/>
          </a:ln>
        </p:spPr>
        <p:txBody>
          <a:bodyPr/>
          <a:lstStyle/>
          <a:p>
            <a:endParaRPr lang="en-US"/>
          </a:p>
        </p:txBody>
      </p:sp>
      <p:sp>
        <p:nvSpPr>
          <p:cNvPr id="24823" name="Text Box 751"/>
          <p:cNvSpPr txBox="1">
            <a:spLocks noChangeArrowheads="1"/>
          </p:cNvSpPr>
          <p:nvPr/>
        </p:nvSpPr>
        <p:spPr bwMode="auto">
          <a:xfrm>
            <a:off x="8005763" y="6275388"/>
            <a:ext cx="388937" cy="184150"/>
          </a:xfrm>
          <a:prstGeom prst="rect">
            <a:avLst/>
          </a:prstGeom>
          <a:noFill/>
          <a:ln w="9525">
            <a:noFill/>
            <a:miter lim="800000"/>
            <a:headEnd/>
            <a:tailEnd/>
          </a:ln>
        </p:spPr>
        <p:txBody>
          <a:bodyPr wrap="none">
            <a:spAutoFit/>
          </a:bodyPr>
          <a:lstStyle/>
          <a:p>
            <a:pPr eaLnBrk="1" hangingPunct="1"/>
            <a:r>
              <a:rPr lang="en-US" sz="600"/>
              <a:t>1NBD</a:t>
            </a:r>
          </a:p>
        </p:txBody>
      </p:sp>
      <p:sp>
        <p:nvSpPr>
          <p:cNvPr id="24824" name="Line 752"/>
          <p:cNvSpPr>
            <a:spLocks noChangeShapeType="1"/>
          </p:cNvSpPr>
          <p:nvPr/>
        </p:nvSpPr>
        <p:spPr bwMode="auto">
          <a:xfrm flipV="1">
            <a:off x="5005388" y="5911850"/>
            <a:ext cx="71437" cy="36513"/>
          </a:xfrm>
          <a:prstGeom prst="line">
            <a:avLst/>
          </a:prstGeom>
          <a:noFill/>
          <a:ln w="9525">
            <a:solidFill>
              <a:schemeClr val="tx1"/>
            </a:solidFill>
            <a:round/>
            <a:headEnd/>
            <a:tailEnd/>
          </a:ln>
        </p:spPr>
        <p:txBody>
          <a:bodyPr/>
          <a:lstStyle/>
          <a:p>
            <a:endParaRPr lang="en-US"/>
          </a:p>
        </p:txBody>
      </p:sp>
      <p:sp>
        <p:nvSpPr>
          <p:cNvPr id="24825" name="Rectangle 753"/>
          <p:cNvSpPr>
            <a:spLocks noChangeArrowheads="1"/>
          </p:cNvSpPr>
          <p:nvPr/>
        </p:nvSpPr>
        <p:spPr bwMode="auto">
          <a:xfrm rot="8901281">
            <a:off x="3257550" y="2598738"/>
            <a:ext cx="69850" cy="338137"/>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26" name="Rectangle 754"/>
          <p:cNvSpPr>
            <a:spLocks noChangeArrowheads="1"/>
          </p:cNvSpPr>
          <p:nvPr/>
        </p:nvSpPr>
        <p:spPr bwMode="auto">
          <a:xfrm rot="-10737092">
            <a:off x="3173413" y="2381250"/>
            <a:ext cx="76200" cy="25558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27" name="Oval 755"/>
          <p:cNvSpPr>
            <a:spLocks noChangeArrowheads="1"/>
          </p:cNvSpPr>
          <p:nvPr/>
        </p:nvSpPr>
        <p:spPr bwMode="auto">
          <a:xfrm rot="10995722" flipH="1">
            <a:off x="3179763" y="2593975"/>
            <a:ext cx="60325" cy="80963"/>
          </a:xfrm>
          <a:prstGeom prst="ellipse">
            <a:avLst/>
          </a:prstGeom>
          <a:solidFill>
            <a:srgbClr val="DDDDDD"/>
          </a:solidFill>
          <a:ln w="9525">
            <a:noFill/>
            <a:round/>
            <a:headEnd/>
            <a:tailEnd/>
          </a:ln>
        </p:spPr>
        <p:txBody>
          <a:bodyPr wrap="none" anchor="ctr"/>
          <a:lstStyle/>
          <a:p>
            <a:endParaRPr lang="en-US"/>
          </a:p>
        </p:txBody>
      </p:sp>
      <p:sp>
        <p:nvSpPr>
          <p:cNvPr id="24828" name="Rectangle 756"/>
          <p:cNvSpPr>
            <a:spLocks noChangeArrowheads="1"/>
          </p:cNvSpPr>
          <p:nvPr/>
        </p:nvSpPr>
        <p:spPr bwMode="auto">
          <a:xfrm rot="23978">
            <a:off x="3259138" y="2379663"/>
            <a:ext cx="77787" cy="182562"/>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29" name="Freeform 757"/>
          <p:cNvSpPr>
            <a:spLocks/>
          </p:cNvSpPr>
          <p:nvPr/>
        </p:nvSpPr>
        <p:spPr bwMode="auto">
          <a:xfrm>
            <a:off x="3322638" y="2333625"/>
            <a:ext cx="123825" cy="50800"/>
          </a:xfrm>
          <a:custGeom>
            <a:avLst/>
            <a:gdLst>
              <a:gd name="T0" fmla="*/ 2147483647 w 80"/>
              <a:gd name="T1" fmla="*/ 2147483647 h 34"/>
              <a:gd name="T2" fmla="*/ 2147483647 w 80"/>
              <a:gd name="T3" fmla="*/ 0 h 34"/>
              <a:gd name="T4" fmla="*/ 2147483647 w 80"/>
              <a:gd name="T5" fmla="*/ 2147483647 h 34"/>
              <a:gd name="T6" fmla="*/ 2147483647 w 80"/>
              <a:gd name="T7" fmla="*/ 2147483647 h 34"/>
              <a:gd name="T8" fmla="*/ 2147483647 w 80"/>
              <a:gd name="T9" fmla="*/ 2147483647 h 34"/>
              <a:gd name="T10" fmla="*/ 2147483647 w 80"/>
              <a:gd name="T11" fmla="*/ 2147483647 h 34"/>
              <a:gd name="T12" fmla="*/ 0 w 80"/>
              <a:gd name="T13" fmla="*/ 2147483647 h 34"/>
              <a:gd name="T14" fmla="*/ 0 60000 65536"/>
              <a:gd name="T15" fmla="*/ 0 60000 65536"/>
              <a:gd name="T16" fmla="*/ 0 60000 65536"/>
              <a:gd name="T17" fmla="*/ 0 60000 65536"/>
              <a:gd name="T18" fmla="*/ 0 60000 65536"/>
              <a:gd name="T19" fmla="*/ 0 60000 65536"/>
              <a:gd name="T20" fmla="*/ 0 60000 65536"/>
              <a:gd name="T21" fmla="*/ 0 w 80"/>
              <a:gd name="T22" fmla="*/ 0 h 34"/>
              <a:gd name="T23" fmla="*/ 80 w 80"/>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34">
                <a:moveTo>
                  <a:pt x="80" y="2"/>
                </a:moveTo>
                <a:cubicBezTo>
                  <a:pt x="75" y="1"/>
                  <a:pt x="70" y="0"/>
                  <a:pt x="64" y="0"/>
                </a:cubicBezTo>
                <a:cubicBezTo>
                  <a:pt x="58" y="0"/>
                  <a:pt x="52" y="1"/>
                  <a:pt x="46" y="2"/>
                </a:cubicBezTo>
                <a:cubicBezTo>
                  <a:pt x="40" y="3"/>
                  <a:pt x="35" y="3"/>
                  <a:pt x="30" y="4"/>
                </a:cubicBezTo>
                <a:cubicBezTo>
                  <a:pt x="25" y="5"/>
                  <a:pt x="22" y="6"/>
                  <a:pt x="18" y="8"/>
                </a:cubicBezTo>
                <a:cubicBezTo>
                  <a:pt x="14" y="10"/>
                  <a:pt x="9" y="14"/>
                  <a:pt x="6" y="18"/>
                </a:cubicBezTo>
                <a:cubicBezTo>
                  <a:pt x="3" y="22"/>
                  <a:pt x="1" y="28"/>
                  <a:pt x="0" y="34"/>
                </a:cubicBezTo>
              </a:path>
            </a:pathLst>
          </a:custGeom>
          <a:noFill/>
          <a:ln w="9525">
            <a:solidFill>
              <a:schemeClr val="tx1"/>
            </a:solidFill>
            <a:round/>
            <a:headEnd/>
            <a:tailEnd/>
          </a:ln>
        </p:spPr>
        <p:txBody>
          <a:bodyPr/>
          <a:lstStyle/>
          <a:p>
            <a:endParaRPr lang="en-US"/>
          </a:p>
        </p:txBody>
      </p:sp>
      <p:sp>
        <p:nvSpPr>
          <p:cNvPr id="24830" name="Freeform 758"/>
          <p:cNvSpPr>
            <a:spLocks/>
          </p:cNvSpPr>
          <p:nvPr/>
        </p:nvSpPr>
        <p:spPr bwMode="auto">
          <a:xfrm>
            <a:off x="3300413" y="2305050"/>
            <a:ext cx="139700" cy="68263"/>
          </a:xfrm>
          <a:custGeom>
            <a:avLst/>
            <a:gdLst>
              <a:gd name="T0" fmla="*/ 2147483647 w 90"/>
              <a:gd name="T1" fmla="*/ 0 h 44"/>
              <a:gd name="T2" fmla="*/ 2147483647 w 90"/>
              <a:gd name="T3" fmla="*/ 2147483647 h 44"/>
              <a:gd name="T4" fmla="*/ 2147483647 w 90"/>
              <a:gd name="T5" fmla="*/ 0 h 44"/>
              <a:gd name="T6" fmla="*/ 2147483647 w 90"/>
              <a:gd name="T7" fmla="*/ 2147483647 h 44"/>
              <a:gd name="T8" fmla="*/ 2147483647 w 90"/>
              <a:gd name="T9" fmla="*/ 2147483647 h 44"/>
              <a:gd name="T10" fmla="*/ 2147483647 w 90"/>
              <a:gd name="T11" fmla="*/ 2147483647 h 44"/>
              <a:gd name="T12" fmla="*/ 0 w 90"/>
              <a:gd name="T13" fmla="*/ 2147483647 h 44"/>
              <a:gd name="T14" fmla="*/ 0 60000 65536"/>
              <a:gd name="T15" fmla="*/ 0 60000 65536"/>
              <a:gd name="T16" fmla="*/ 0 60000 65536"/>
              <a:gd name="T17" fmla="*/ 0 60000 65536"/>
              <a:gd name="T18" fmla="*/ 0 60000 65536"/>
              <a:gd name="T19" fmla="*/ 0 60000 65536"/>
              <a:gd name="T20" fmla="*/ 0 60000 65536"/>
              <a:gd name="T21" fmla="*/ 0 w 90"/>
              <a:gd name="T22" fmla="*/ 0 h 44"/>
              <a:gd name="T23" fmla="*/ 90 w 9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44">
                <a:moveTo>
                  <a:pt x="90" y="0"/>
                </a:moveTo>
                <a:cubicBezTo>
                  <a:pt x="84" y="1"/>
                  <a:pt x="78" y="2"/>
                  <a:pt x="72" y="2"/>
                </a:cubicBezTo>
                <a:cubicBezTo>
                  <a:pt x="66" y="2"/>
                  <a:pt x="61" y="0"/>
                  <a:pt x="56" y="0"/>
                </a:cubicBezTo>
                <a:cubicBezTo>
                  <a:pt x="51" y="0"/>
                  <a:pt x="47" y="0"/>
                  <a:pt x="40" y="2"/>
                </a:cubicBezTo>
                <a:cubicBezTo>
                  <a:pt x="33" y="4"/>
                  <a:pt x="21" y="8"/>
                  <a:pt x="16" y="12"/>
                </a:cubicBezTo>
                <a:cubicBezTo>
                  <a:pt x="11" y="16"/>
                  <a:pt x="11" y="19"/>
                  <a:pt x="8" y="24"/>
                </a:cubicBezTo>
                <a:cubicBezTo>
                  <a:pt x="5" y="29"/>
                  <a:pt x="2" y="40"/>
                  <a:pt x="0" y="44"/>
                </a:cubicBezTo>
              </a:path>
            </a:pathLst>
          </a:custGeom>
          <a:noFill/>
          <a:ln w="9525">
            <a:solidFill>
              <a:schemeClr val="tx1"/>
            </a:solidFill>
            <a:round/>
            <a:headEnd/>
            <a:tailEnd/>
          </a:ln>
        </p:spPr>
        <p:txBody>
          <a:bodyPr/>
          <a:lstStyle/>
          <a:p>
            <a:endParaRPr lang="en-US"/>
          </a:p>
        </p:txBody>
      </p:sp>
      <p:sp>
        <p:nvSpPr>
          <p:cNvPr id="24831" name="Freeform 759"/>
          <p:cNvSpPr>
            <a:spLocks/>
          </p:cNvSpPr>
          <p:nvPr/>
        </p:nvSpPr>
        <p:spPr bwMode="auto">
          <a:xfrm>
            <a:off x="3279775" y="2274888"/>
            <a:ext cx="160338" cy="88900"/>
          </a:xfrm>
          <a:custGeom>
            <a:avLst/>
            <a:gdLst>
              <a:gd name="T0" fmla="*/ 2147483647 w 103"/>
              <a:gd name="T1" fmla="*/ 2147483647 h 58"/>
              <a:gd name="T2" fmla="*/ 2147483647 w 103"/>
              <a:gd name="T3" fmla="*/ 2147483647 h 58"/>
              <a:gd name="T4" fmla="*/ 2147483647 w 103"/>
              <a:gd name="T5" fmla="*/ 2147483647 h 58"/>
              <a:gd name="T6" fmla="*/ 2147483647 w 103"/>
              <a:gd name="T7" fmla="*/ 2147483647 h 58"/>
              <a:gd name="T8" fmla="*/ 2147483647 w 103"/>
              <a:gd name="T9" fmla="*/ 2147483647 h 58"/>
              <a:gd name="T10" fmla="*/ 2147483647 w 103"/>
              <a:gd name="T11" fmla="*/ 2147483647 h 58"/>
              <a:gd name="T12" fmla="*/ 0 60000 65536"/>
              <a:gd name="T13" fmla="*/ 0 60000 65536"/>
              <a:gd name="T14" fmla="*/ 0 60000 65536"/>
              <a:gd name="T15" fmla="*/ 0 60000 65536"/>
              <a:gd name="T16" fmla="*/ 0 60000 65536"/>
              <a:gd name="T17" fmla="*/ 0 60000 65536"/>
              <a:gd name="T18" fmla="*/ 0 w 103"/>
              <a:gd name="T19" fmla="*/ 0 h 58"/>
              <a:gd name="T20" fmla="*/ 103 w 103"/>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103" h="58">
                <a:moveTo>
                  <a:pt x="103" y="2"/>
                </a:moveTo>
                <a:cubicBezTo>
                  <a:pt x="86" y="1"/>
                  <a:pt x="70" y="0"/>
                  <a:pt x="57" y="2"/>
                </a:cubicBezTo>
                <a:cubicBezTo>
                  <a:pt x="44" y="4"/>
                  <a:pt x="31" y="8"/>
                  <a:pt x="23" y="12"/>
                </a:cubicBezTo>
                <a:cubicBezTo>
                  <a:pt x="15" y="16"/>
                  <a:pt x="11" y="22"/>
                  <a:pt x="7" y="26"/>
                </a:cubicBezTo>
                <a:cubicBezTo>
                  <a:pt x="3" y="30"/>
                  <a:pt x="2" y="33"/>
                  <a:pt x="1" y="38"/>
                </a:cubicBezTo>
                <a:cubicBezTo>
                  <a:pt x="0" y="43"/>
                  <a:pt x="1" y="53"/>
                  <a:pt x="1" y="58"/>
                </a:cubicBezTo>
              </a:path>
            </a:pathLst>
          </a:custGeom>
          <a:noFill/>
          <a:ln w="9525">
            <a:solidFill>
              <a:schemeClr val="tx1"/>
            </a:solidFill>
            <a:round/>
            <a:headEnd/>
            <a:tailEnd/>
          </a:ln>
        </p:spPr>
        <p:txBody>
          <a:bodyPr/>
          <a:lstStyle/>
          <a:p>
            <a:endParaRPr lang="en-US"/>
          </a:p>
        </p:txBody>
      </p:sp>
      <p:sp>
        <p:nvSpPr>
          <p:cNvPr id="24832" name="Freeform 760"/>
          <p:cNvSpPr>
            <a:spLocks/>
          </p:cNvSpPr>
          <p:nvPr/>
        </p:nvSpPr>
        <p:spPr bwMode="auto">
          <a:xfrm>
            <a:off x="3224213" y="2157413"/>
            <a:ext cx="219075" cy="207962"/>
          </a:xfrm>
          <a:custGeom>
            <a:avLst/>
            <a:gdLst>
              <a:gd name="T0" fmla="*/ 2147483647 w 141"/>
              <a:gd name="T1" fmla="*/ 2147483647 h 136"/>
              <a:gd name="T2" fmla="*/ 2147483647 w 141"/>
              <a:gd name="T3" fmla="*/ 2147483647 h 136"/>
              <a:gd name="T4" fmla="*/ 2147483647 w 141"/>
              <a:gd name="T5" fmla="*/ 2147483647 h 136"/>
              <a:gd name="T6" fmla="*/ 2147483647 w 141"/>
              <a:gd name="T7" fmla="*/ 2147483647 h 136"/>
              <a:gd name="T8" fmla="*/ 2147483647 w 141"/>
              <a:gd name="T9" fmla="*/ 2147483647 h 136"/>
              <a:gd name="T10" fmla="*/ 2147483647 w 141"/>
              <a:gd name="T11" fmla="*/ 2147483647 h 136"/>
              <a:gd name="T12" fmla="*/ 0 w 141"/>
              <a:gd name="T13" fmla="*/ 2147483647 h 136"/>
              <a:gd name="T14" fmla="*/ 0 60000 65536"/>
              <a:gd name="T15" fmla="*/ 0 60000 65536"/>
              <a:gd name="T16" fmla="*/ 0 60000 65536"/>
              <a:gd name="T17" fmla="*/ 0 60000 65536"/>
              <a:gd name="T18" fmla="*/ 0 60000 65536"/>
              <a:gd name="T19" fmla="*/ 0 60000 65536"/>
              <a:gd name="T20" fmla="*/ 0 60000 65536"/>
              <a:gd name="T21" fmla="*/ 0 w 141"/>
              <a:gd name="T22" fmla="*/ 0 h 136"/>
              <a:gd name="T23" fmla="*/ 141 w 141"/>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1" h="136">
                <a:moveTo>
                  <a:pt x="141" y="1"/>
                </a:moveTo>
                <a:cubicBezTo>
                  <a:pt x="122" y="0"/>
                  <a:pt x="103" y="0"/>
                  <a:pt x="87" y="4"/>
                </a:cubicBezTo>
                <a:cubicBezTo>
                  <a:pt x="71" y="8"/>
                  <a:pt x="55" y="17"/>
                  <a:pt x="45" y="25"/>
                </a:cubicBezTo>
                <a:cubicBezTo>
                  <a:pt x="35" y="33"/>
                  <a:pt x="29" y="42"/>
                  <a:pt x="24" y="52"/>
                </a:cubicBezTo>
                <a:cubicBezTo>
                  <a:pt x="19" y="62"/>
                  <a:pt x="18" y="75"/>
                  <a:pt x="15" y="85"/>
                </a:cubicBezTo>
                <a:cubicBezTo>
                  <a:pt x="12" y="95"/>
                  <a:pt x="11" y="104"/>
                  <a:pt x="9" y="112"/>
                </a:cubicBezTo>
                <a:cubicBezTo>
                  <a:pt x="7" y="120"/>
                  <a:pt x="1" y="130"/>
                  <a:pt x="0" y="136"/>
                </a:cubicBezTo>
              </a:path>
            </a:pathLst>
          </a:custGeom>
          <a:noFill/>
          <a:ln w="9525">
            <a:solidFill>
              <a:schemeClr val="tx1"/>
            </a:solidFill>
            <a:round/>
            <a:headEnd/>
            <a:tailEnd/>
          </a:ln>
        </p:spPr>
        <p:txBody>
          <a:bodyPr/>
          <a:lstStyle/>
          <a:p>
            <a:endParaRPr lang="en-US"/>
          </a:p>
        </p:txBody>
      </p:sp>
      <p:sp>
        <p:nvSpPr>
          <p:cNvPr id="24833" name="Freeform 761"/>
          <p:cNvSpPr>
            <a:spLocks/>
          </p:cNvSpPr>
          <p:nvPr/>
        </p:nvSpPr>
        <p:spPr bwMode="auto">
          <a:xfrm>
            <a:off x="3192463" y="2132013"/>
            <a:ext cx="250825" cy="238125"/>
          </a:xfrm>
          <a:custGeom>
            <a:avLst/>
            <a:gdLst>
              <a:gd name="T0" fmla="*/ 2147483647 w 161"/>
              <a:gd name="T1" fmla="*/ 2147483647 h 155"/>
              <a:gd name="T2" fmla="*/ 2147483647 w 161"/>
              <a:gd name="T3" fmla="*/ 2147483647 h 155"/>
              <a:gd name="T4" fmla="*/ 2147483647 w 161"/>
              <a:gd name="T5" fmla="*/ 2147483647 h 155"/>
              <a:gd name="T6" fmla="*/ 2147483647 w 161"/>
              <a:gd name="T7" fmla="*/ 2147483647 h 155"/>
              <a:gd name="T8" fmla="*/ 2147483647 w 161"/>
              <a:gd name="T9" fmla="*/ 2147483647 h 155"/>
              <a:gd name="T10" fmla="*/ 2147483647 w 161"/>
              <a:gd name="T11" fmla="*/ 2147483647 h 155"/>
              <a:gd name="T12" fmla="*/ 2147483647 w 161"/>
              <a:gd name="T13" fmla="*/ 2147483647 h 155"/>
              <a:gd name="T14" fmla="*/ 2147483647 w 161"/>
              <a:gd name="T15" fmla="*/ 2147483647 h 155"/>
              <a:gd name="T16" fmla="*/ 0 60000 65536"/>
              <a:gd name="T17" fmla="*/ 0 60000 65536"/>
              <a:gd name="T18" fmla="*/ 0 60000 65536"/>
              <a:gd name="T19" fmla="*/ 0 60000 65536"/>
              <a:gd name="T20" fmla="*/ 0 60000 65536"/>
              <a:gd name="T21" fmla="*/ 0 60000 65536"/>
              <a:gd name="T22" fmla="*/ 0 60000 65536"/>
              <a:gd name="T23" fmla="*/ 0 60000 65536"/>
              <a:gd name="T24" fmla="*/ 0 w 161"/>
              <a:gd name="T25" fmla="*/ 0 h 155"/>
              <a:gd name="T26" fmla="*/ 161 w 161"/>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1" h="155">
                <a:moveTo>
                  <a:pt x="161" y="2"/>
                </a:moveTo>
                <a:cubicBezTo>
                  <a:pt x="134" y="1"/>
                  <a:pt x="108" y="0"/>
                  <a:pt x="92" y="2"/>
                </a:cubicBezTo>
                <a:cubicBezTo>
                  <a:pt x="76" y="4"/>
                  <a:pt x="71" y="9"/>
                  <a:pt x="62" y="14"/>
                </a:cubicBezTo>
                <a:cubicBezTo>
                  <a:pt x="53" y="19"/>
                  <a:pt x="45" y="24"/>
                  <a:pt x="38" y="32"/>
                </a:cubicBezTo>
                <a:cubicBezTo>
                  <a:pt x="31" y="40"/>
                  <a:pt x="23" y="54"/>
                  <a:pt x="20" y="62"/>
                </a:cubicBezTo>
                <a:cubicBezTo>
                  <a:pt x="17" y="70"/>
                  <a:pt x="20" y="74"/>
                  <a:pt x="17" y="83"/>
                </a:cubicBezTo>
                <a:cubicBezTo>
                  <a:pt x="14" y="92"/>
                  <a:pt x="4" y="104"/>
                  <a:pt x="2" y="116"/>
                </a:cubicBezTo>
                <a:cubicBezTo>
                  <a:pt x="0" y="128"/>
                  <a:pt x="2" y="147"/>
                  <a:pt x="2" y="155"/>
                </a:cubicBezTo>
              </a:path>
            </a:pathLst>
          </a:custGeom>
          <a:noFill/>
          <a:ln w="9525">
            <a:solidFill>
              <a:schemeClr val="tx1"/>
            </a:solidFill>
            <a:round/>
            <a:headEnd/>
            <a:tailEnd/>
          </a:ln>
        </p:spPr>
        <p:txBody>
          <a:bodyPr/>
          <a:lstStyle/>
          <a:p>
            <a:endParaRPr lang="en-US"/>
          </a:p>
        </p:txBody>
      </p:sp>
      <p:sp>
        <p:nvSpPr>
          <p:cNvPr id="24834" name="Freeform 762"/>
          <p:cNvSpPr>
            <a:spLocks/>
          </p:cNvSpPr>
          <p:nvPr/>
        </p:nvSpPr>
        <p:spPr bwMode="auto">
          <a:xfrm>
            <a:off x="3173413" y="2108200"/>
            <a:ext cx="269875" cy="274638"/>
          </a:xfrm>
          <a:custGeom>
            <a:avLst/>
            <a:gdLst>
              <a:gd name="T0" fmla="*/ 2147483647 w 173"/>
              <a:gd name="T1" fmla="*/ 0 h 180"/>
              <a:gd name="T2" fmla="*/ 2147483647 w 173"/>
              <a:gd name="T3" fmla="*/ 2147483647 h 180"/>
              <a:gd name="T4" fmla="*/ 2147483647 w 173"/>
              <a:gd name="T5" fmla="*/ 2147483647 h 180"/>
              <a:gd name="T6" fmla="*/ 2147483647 w 173"/>
              <a:gd name="T7" fmla="*/ 2147483647 h 180"/>
              <a:gd name="T8" fmla="*/ 2147483647 w 173"/>
              <a:gd name="T9" fmla="*/ 2147483647 h 180"/>
              <a:gd name="T10" fmla="*/ 2147483647 w 173"/>
              <a:gd name="T11" fmla="*/ 2147483647 h 180"/>
              <a:gd name="T12" fmla="*/ 2147483647 w 173"/>
              <a:gd name="T13" fmla="*/ 2147483647 h 180"/>
              <a:gd name="T14" fmla="*/ 2147483647 w 173"/>
              <a:gd name="T15" fmla="*/ 2147483647 h 180"/>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0"/>
              <a:gd name="T26" fmla="*/ 173 w 173"/>
              <a:gd name="T27" fmla="*/ 180 h 1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0">
                <a:moveTo>
                  <a:pt x="173" y="0"/>
                </a:moveTo>
                <a:cubicBezTo>
                  <a:pt x="144" y="0"/>
                  <a:pt x="115" y="1"/>
                  <a:pt x="95" y="3"/>
                </a:cubicBezTo>
                <a:cubicBezTo>
                  <a:pt x="75" y="5"/>
                  <a:pt x="66" y="9"/>
                  <a:pt x="53" y="15"/>
                </a:cubicBezTo>
                <a:cubicBezTo>
                  <a:pt x="40" y="21"/>
                  <a:pt x="25" y="28"/>
                  <a:pt x="17" y="39"/>
                </a:cubicBezTo>
                <a:cubicBezTo>
                  <a:pt x="9" y="50"/>
                  <a:pt x="4" y="66"/>
                  <a:pt x="2" y="81"/>
                </a:cubicBezTo>
                <a:cubicBezTo>
                  <a:pt x="0" y="96"/>
                  <a:pt x="2" y="116"/>
                  <a:pt x="2" y="129"/>
                </a:cubicBezTo>
                <a:cubicBezTo>
                  <a:pt x="2" y="142"/>
                  <a:pt x="2" y="151"/>
                  <a:pt x="2" y="159"/>
                </a:cubicBezTo>
                <a:cubicBezTo>
                  <a:pt x="2" y="167"/>
                  <a:pt x="3" y="173"/>
                  <a:pt x="5" y="180"/>
                </a:cubicBezTo>
              </a:path>
            </a:pathLst>
          </a:custGeom>
          <a:noFill/>
          <a:ln w="9525">
            <a:solidFill>
              <a:schemeClr val="tx1"/>
            </a:solidFill>
            <a:round/>
            <a:headEnd/>
            <a:tailEnd/>
          </a:ln>
        </p:spPr>
        <p:txBody>
          <a:bodyPr/>
          <a:lstStyle/>
          <a:p>
            <a:endParaRPr lang="en-US"/>
          </a:p>
        </p:txBody>
      </p:sp>
      <p:sp>
        <p:nvSpPr>
          <p:cNvPr id="24835" name="Rectangle 763"/>
          <p:cNvSpPr>
            <a:spLocks noChangeArrowheads="1"/>
          </p:cNvSpPr>
          <p:nvPr/>
        </p:nvSpPr>
        <p:spPr bwMode="auto">
          <a:xfrm rot="-1948215">
            <a:off x="3370263" y="2708275"/>
            <a:ext cx="76200" cy="180975"/>
          </a:xfrm>
          <a:prstGeom prst="rect">
            <a:avLst/>
          </a:prstGeom>
          <a:solidFill>
            <a:srgbClr val="DDDDDD"/>
          </a:solidFill>
          <a:ln w="9525">
            <a:solidFill>
              <a:schemeClr val="tx1"/>
            </a:solidFill>
            <a:miter lim="800000"/>
            <a:headEnd/>
            <a:tailEnd/>
          </a:ln>
        </p:spPr>
        <p:txBody>
          <a:bodyPr wrap="none" anchor="ctr"/>
          <a:lstStyle/>
          <a:p>
            <a:endParaRPr lang="en-US"/>
          </a:p>
        </p:txBody>
      </p:sp>
      <p:grpSp>
        <p:nvGrpSpPr>
          <p:cNvPr id="240640" name="Group 764"/>
          <p:cNvGrpSpPr>
            <a:grpSpLocks/>
          </p:cNvGrpSpPr>
          <p:nvPr/>
        </p:nvGrpSpPr>
        <p:grpSpPr bwMode="auto">
          <a:xfrm flipH="1">
            <a:off x="3267075" y="2560638"/>
            <a:ext cx="119063" cy="123825"/>
            <a:chOff x="3302" y="1688"/>
            <a:chExt cx="110" cy="111"/>
          </a:xfrm>
        </p:grpSpPr>
        <p:pic>
          <p:nvPicPr>
            <p:cNvPr id="25166" name="Picture 765"/>
            <p:cNvPicPr>
              <a:picLocks noChangeAspect="1" noChangeArrowheads="1"/>
            </p:cNvPicPr>
            <p:nvPr/>
          </p:nvPicPr>
          <p:blipFill>
            <a:blip r:embed="rId12" cstate="print"/>
            <a:srcRect/>
            <a:stretch>
              <a:fillRect/>
            </a:stretch>
          </p:blipFill>
          <p:spPr bwMode="auto">
            <a:xfrm rot="628803">
              <a:off x="3302" y="1769"/>
              <a:ext cx="90" cy="30"/>
            </a:xfrm>
            <a:prstGeom prst="rect">
              <a:avLst/>
            </a:prstGeom>
            <a:noFill/>
            <a:ln w="9525">
              <a:noFill/>
              <a:miter lim="800000"/>
              <a:headEnd/>
              <a:tailEnd/>
            </a:ln>
          </p:spPr>
        </p:pic>
        <p:pic>
          <p:nvPicPr>
            <p:cNvPr id="25167" name="Picture 766"/>
            <p:cNvPicPr>
              <a:picLocks noChangeAspect="1" noChangeArrowheads="1"/>
            </p:cNvPicPr>
            <p:nvPr/>
          </p:nvPicPr>
          <p:blipFill>
            <a:blip r:embed="rId12" cstate="print"/>
            <a:srcRect/>
            <a:stretch>
              <a:fillRect/>
            </a:stretch>
          </p:blipFill>
          <p:spPr bwMode="auto">
            <a:xfrm rot="628803">
              <a:off x="3322" y="1727"/>
              <a:ext cx="90" cy="30"/>
            </a:xfrm>
            <a:prstGeom prst="rect">
              <a:avLst/>
            </a:prstGeom>
            <a:noFill/>
            <a:ln w="9525">
              <a:noFill/>
              <a:miter lim="800000"/>
              <a:headEnd/>
              <a:tailEnd/>
            </a:ln>
          </p:spPr>
        </p:pic>
        <p:grpSp>
          <p:nvGrpSpPr>
            <p:cNvPr id="240641" name="Group 767"/>
            <p:cNvGrpSpPr>
              <a:grpSpLocks/>
            </p:cNvGrpSpPr>
            <p:nvPr/>
          </p:nvGrpSpPr>
          <p:grpSpPr bwMode="auto">
            <a:xfrm rot="628803" flipH="1">
              <a:off x="3370" y="1750"/>
              <a:ext cx="27" cy="38"/>
              <a:chOff x="4014" y="2985"/>
              <a:chExt cx="54" cy="54"/>
            </a:xfrm>
          </p:grpSpPr>
          <p:grpSp>
            <p:nvGrpSpPr>
              <p:cNvPr id="240642" name="Group 768"/>
              <p:cNvGrpSpPr>
                <a:grpSpLocks/>
              </p:cNvGrpSpPr>
              <p:nvPr/>
            </p:nvGrpSpPr>
            <p:grpSpPr bwMode="auto">
              <a:xfrm>
                <a:off x="4014" y="2985"/>
                <a:ext cx="54" cy="54"/>
                <a:chOff x="4014" y="2985"/>
                <a:chExt cx="54" cy="54"/>
              </a:xfrm>
            </p:grpSpPr>
            <p:sp>
              <p:nvSpPr>
                <p:cNvPr id="25184" name="Line 769"/>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85" name="Line 770"/>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83" name="Line 771"/>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sp>
          <p:nvSpPr>
            <p:cNvPr id="25169" name="Freeform 772"/>
            <p:cNvSpPr>
              <a:spLocks/>
            </p:cNvSpPr>
            <p:nvPr/>
          </p:nvSpPr>
          <p:spPr bwMode="auto">
            <a:xfrm>
              <a:off x="3340" y="1690"/>
              <a:ext cx="4" cy="44"/>
            </a:xfrm>
            <a:custGeom>
              <a:avLst/>
              <a:gdLst>
                <a:gd name="T0" fmla="*/ 4 w 4"/>
                <a:gd name="T1" fmla="*/ 0 h 44"/>
                <a:gd name="T2" fmla="*/ 0 w 4"/>
                <a:gd name="T3" fmla="*/ 44 h 44"/>
                <a:gd name="T4" fmla="*/ 0 60000 65536"/>
                <a:gd name="T5" fmla="*/ 0 60000 65536"/>
                <a:gd name="T6" fmla="*/ 0 w 4"/>
                <a:gd name="T7" fmla="*/ 0 h 44"/>
                <a:gd name="T8" fmla="*/ 4 w 4"/>
                <a:gd name="T9" fmla="*/ 44 h 44"/>
              </a:gdLst>
              <a:ahLst/>
              <a:cxnLst>
                <a:cxn ang="T4">
                  <a:pos x="T0" y="T1"/>
                </a:cxn>
                <a:cxn ang="T5">
                  <a:pos x="T2" y="T3"/>
                </a:cxn>
              </a:cxnLst>
              <a:rect l="T6" t="T7" r="T8" b="T9"/>
              <a:pathLst>
                <a:path w="4" h="44">
                  <a:moveTo>
                    <a:pt x="4" y="0"/>
                  </a:moveTo>
                  <a:cubicBezTo>
                    <a:pt x="2" y="18"/>
                    <a:pt x="1" y="37"/>
                    <a:pt x="0" y="44"/>
                  </a:cubicBezTo>
                </a:path>
              </a:pathLst>
            </a:custGeom>
            <a:noFill/>
            <a:ln w="9525">
              <a:solidFill>
                <a:schemeClr val="tx1"/>
              </a:solidFill>
              <a:round/>
              <a:headEnd/>
              <a:tailEnd/>
            </a:ln>
          </p:spPr>
          <p:txBody>
            <a:bodyPr/>
            <a:lstStyle/>
            <a:p>
              <a:endParaRPr lang="en-US"/>
            </a:p>
          </p:txBody>
        </p:sp>
        <p:sp>
          <p:nvSpPr>
            <p:cNvPr id="25170" name="Freeform 773"/>
            <p:cNvSpPr>
              <a:spLocks/>
            </p:cNvSpPr>
            <p:nvPr/>
          </p:nvSpPr>
          <p:spPr bwMode="auto">
            <a:xfrm>
              <a:off x="3364" y="1692"/>
              <a:ext cx="2" cy="40"/>
            </a:xfrm>
            <a:custGeom>
              <a:avLst/>
              <a:gdLst>
                <a:gd name="T0" fmla="*/ 2 w 2"/>
                <a:gd name="T1" fmla="*/ 0 h 40"/>
                <a:gd name="T2" fmla="*/ 2 w 2"/>
                <a:gd name="T3" fmla="*/ 28 h 40"/>
                <a:gd name="T4" fmla="*/ 0 w 2"/>
                <a:gd name="T5" fmla="*/ 40 h 40"/>
                <a:gd name="T6" fmla="*/ 0 60000 65536"/>
                <a:gd name="T7" fmla="*/ 0 60000 65536"/>
                <a:gd name="T8" fmla="*/ 0 60000 65536"/>
                <a:gd name="T9" fmla="*/ 0 w 2"/>
                <a:gd name="T10" fmla="*/ 0 h 40"/>
                <a:gd name="T11" fmla="*/ 2 w 2"/>
                <a:gd name="T12" fmla="*/ 40 h 40"/>
              </a:gdLst>
              <a:ahLst/>
              <a:cxnLst>
                <a:cxn ang="T6">
                  <a:pos x="T0" y="T1"/>
                </a:cxn>
                <a:cxn ang="T7">
                  <a:pos x="T2" y="T3"/>
                </a:cxn>
                <a:cxn ang="T8">
                  <a:pos x="T4" y="T5"/>
                </a:cxn>
              </a:cxnLst>
              <a:rect l="T9" t="T10" r="T11" b="T12"/>
              <a:pathLst>
                <a:path w="2" h="40">
                  <a:moveTo>
                    <a:pt x="2" y="0"/>
                  </a:moveTo>
                  <a:cubicBezTo>
                    <a:pt x="2" y="10"/>
                    <a:pt x="2" y="21"/>
                    <a:pt x="2" y="28"/>
                  </a:cubicBezTo>
                  <a:cubicBezTo>
                    <a:pt x="2" y="35"/>
                    <a:pt x="0" y="37"/>
                    <a:pt x="0" y="40"/>
                  </a:cubicBezTo>
                </a:path>
              </a:pathLst>
            </a:custGeom>
            <a:noFill/>
            <a:ln w="9525">
              <a:solidFill>
                <a:schemeClr val="tx1"/>
              </a:solidFill>
              <a:round/>
              <a:headEnd/>
              <a:tailEnd/>
            </a:ln>
          </p:spPr>
          <p:txBody>
            <a:bodyPr/>
            <a:lstStyle/>
            <a:p>
              <a:endParaRPr lang="en-US"/>
            </a:p>
          </p:txBody>
        </p:sp>
        <p:sp>
          <p:nvSpPr>
            <p:cNvPr id="25171" name="Freeform 774"/>
            <p:cNvSpPr>
              <a:spLocks/>
            </p:cNvSpPr>
            <p:nvPr/>
          </p:nvSpPr>
          <p:spPr bwMode="auto">
            <a:xfrm>
              <a:off x="3382" y="1688"/>
              <a:ext cx="10" cy="50"/>
            </a:xfrm>
            <a:custGeom>
              <a:avLst/>
              <a:gdLst>
                <a:gd name="T0" fmla="*/ 0 w 10"/>
                <a:gd name="T1" fmla="*/ 0 h 50"/>
                <a:gd name="T2" fmla="*/ 8 w 10"/>
                <a:gd name="T3" fmla="*/ 12 h 50"/>
                <a:gd name="T4" fmla="*/ 10 w 10"/>
                <a:gd name="T5" fmla="*/ 26 h 50"/>
                <a:gd name="T6" fmla="*/ 10 w 10"/>
                <a:gd name="T7" fmla="*/ 38 h 50"/>
                <a:gd name="T8" fmla="*/ 10 w 10"/>
                <a:gd name="T9" fmla="*/ 50 h 50"/>
                <a:gd name="T10" fmla="*/ 0 60000 65536"/>
                <a:gd name="T11" fmla="*/ 0 60000 65536"/>
                <a:gd name="T12" fmla="*/ 0 60000 65536"/>
                <a:gd name="T13" fmla="*/ 0 60000 65536"/>
                <a:gd name="T14" fmla="*/ 0 60000 65536"/>
                <a:gd name="T15" fmla="*/ 0 w 10"/>
                <a:gd name="T16" fmla="*/ 0 h 50"/>
                <a:gd name="T17" fmla="*/ 10 w 10"/>
                <a:gd name="T18" fmla="*/ 50 h 50"/>
              </a:gdLst>
              <a:ahLst/>
              <a:cxnLst>
                <a:cxn ang="T10">
                  <a:pos x="T0" y="T1"/>
                </a:cxn>
                <a:cxn ang="T11">
                  <a:pos x="T2" y="T3"/>
                </a:cxn>
                <a:cxn ang="T12">
                  <a:pos x="T4" y="T5"/>
                </a:cxn>
                <a:cxn ang="T13">
                  <a:pos x="T6" y="T7"/>
                </a:cxn>
                <a:cxn ang="T14">
                  <a:pos x="T8" y="T9"/>
                </a:cxn>
              </a:cxnLst>
              <a:rect l="T15" t="T16" r="T17" b="T18"/>
              <a:pathLst>
                <a:path w="10" h="50">
                  <a:moveTo>
                    <a:pt x="0" y="0"/>
                  </a:moveTo>
                  <a:cubicBezTo>
                    <a:pt x="3" y="4"/>
                    <a:pt x="6" y="8"/>
                    <a:pt x="8" y="12"/>
                  </a:cubicBezTo>
                  <a:cubicBezTo>
                    <a:pt x="10" y="16"/>
                    <a:pt x="10" y="22"/>
                    <a:pt x="10" y="26"/>
                  </a:cubicBezTo>
                  <a:cubicBezTo>
                    <a:pt x="10" y="30"/>
                    <a:pt x="10" y="34"/>
                    <a:pt x="10" y="38"/>
                  </a:cubicBezTo>
                  <a:cubicBezTo>
                    <a:pt x="10" y="42"/>
                    <a:pt x="10" y="47"/>
                    <a:pt x="10" y="50"/>
                  </a:cubicBezTo>
                </a:path>
              </a:pathLst>
            </a:custGeom>
            <a:noFill/>
            <a:ln w="9525">
              <a:solidFill>
                <a:schemeClr val="tx1"/>
              </a:solidFill>
              <a:round/>
              <a:headEnd/>
              <a:tailEnd/>
            </a:ln>
          </p:spPr>
          <p:txBody>
            <a:bodyPr/>
            <a:lstStyle/>
            <a:p>
              <a:endParaRPr lang="en-US"/>
            </a:p>
          </p:txBody>
        </p:sp>
        <p:grpSp>
          <p:nvGrpSpPr>
            <p:cNvPr id="240643" name="Group 775"/>
            <p:cNvGrpSpPr>
              <a:grpSpLocks/>
            </p:cNvGrpSpPr>
            <p:nvPr/>
          </p:nvGrpSpPr>
          <p:grpSpPr bwMode="auto">
            <a:xfrm rot="628803" flipH="1">
              <a:off x="3340" y="1748"/>
              <a:ext cx="27" cy="38"/>
              <a:chOff x="4014" y="2985"/>
              <a:chExt cx="54" cy="54"/>
            </a:xfrm>
          </p:grpSpPr>
          <p:grpSp>
            <p:nvGrpSpPr>
              <p:cNvPr id="240644" name="Group 776"/>
              <p:cNvGrpSpPr>
                <a:grpSpLocks/>
              </p:cNvGrpSpPr>
              <p:nvPr/>
            </p:nvGrpSpPr>
            <p:grpSpPr bwMode="auto">
              <a:xfrm>
                <a:off x="4014" y="2985"/>
                <a:ext cx="54" cy="54"/>
                <a:chOff x="4014" y="2985"/>
                <a:chExt cx="54" cy="54"/>
              </a:xfrm>
            </p:grpSpPr>
            <p:sp>
              <p:nvSpPr>
                <p:cNvPr id="25180" name="Line 777"/>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81" name="Line 778"/>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79" name="Line 779"/>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nvGrpSpPr>
            <p:cNvPr id="240645" name="Group 780"/>
            <p:cNvGrpSpPr>
              <a:grpSpLocks/>
            </p:cNvGrpSpPr>
            <p:nvPr/>
          </p:nvGrpSpPr>
          <p:grpSpPr bwMode="auto">
            <a:xfrm rot="628803" flipH="1">
              <a:off x="3306" y="1738"/>
              <a:ext cx="27" cy="35"/>
              <a:chOff x="4014" y="2985"/>
              <a:chExt cx="54" cy="54"/>
            </a:xfrm>
          </p:grpSpPr>
          <p:grpSp>
            <p:nvGrpSpPr>
              <p:cNvPr id="240646" name="Group 781"/>
              <p:cNvGrpSpPr>
                <a:grpSpLocks/>
              </p:cNvGrpSpPr>
              <p:nvPr/>
            </p:nvGrpSpPr>
            <p:grpSpPr bwMode="auto">
              <a:xfrm>
                <a:off x="4014" y="2985"/>
                <a:ext cx="54" cy="54"/>
                <a:chOff x="4014" y="2985"/>
                <a:chExt cx="54" cy="54"/>
              </a:xfrm>
            </p:grpSpPr>
            <p:sp>
              <p:nvSpPr>
                <p:cNvPr id="25176" name="Line 782"/>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77" name="Line 783"/>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75" name="Line 784"/>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sp>
        <p:nvSpPr>
          <p:cNvPr id="24837" name="Freeform 785"/>
          <p:cNvSpPr>
            <a:spLocks/>
          </p:cNvSpPr>
          <p:nvPr/>
        </p:nvSpPr>
        <p:spPr bwMode="auto">
          <a:xfrm>
            <a:off x="3311525" y="2686050"/>
            <a:ext cx="23813" cy="49213"/>
          </a:xfrm>
          <a:custGeom>
            <a:avLst/>
            <a:gdLst>
              <a:gd name="T0" fmla="*/ 2147483647 w 16"/>
              <a:gd name="T1" fmla="*/ 2147483647 h 32"/>
              <a:gd name="T2" fmla="*/ 2147483647 w 16"/>
              <a:gd name="T3" fmla="*/ 2147483647 h 32"/>
              <a:gd name="T4" fmla="*/ 2147483647 w 16"/>
              <a:gd name="T5" fmla="*/ 2147483647 h 32"/>
              <a:gd name="T6" fmla="*/ 0 w 16"/>
              <a:gd name="T7" fmla="*/ 0 h 32"/>
              <a:gd name="T8" fmla="*/ 0 60000 65536"/>
              <a:gd name="T9" fmla="*/ 0 60000 65536"/>
              <a:gd name="T10" fmla="*/ 0 60000 65536"/>
              <a:gd name="T11" fmla="*/ 0 60000 65536"/>
              <a:gd name="T12" fmla="*/ 0 w 16"/>
              <a:gd name="T13" fmla="*/ 0 h 32"/>
              <a:gd name="T14" fmla="*/ 16 w 16"/>
              <a:gd name="T15" fmla="*/ 32 h 32"/>
            </a:gdLst>
            <a:ahLst/>
            <a:cxnLst>
              <a:cxn ang="T8">
                <a:pos x="T0" y="T1"/>
              </a:cxn>
              <a:cxn ang="T9">
                <a:pos x="T2" y="T3"/>
              </a:cxn>
              <a:cxn ang="T10">
                <a:pos x="T4" y="T5"/>
              </a:cxn>
              <a:cxn ang="T11">
                <a:pos x="T6" y="T7"/>
              </a:cxn>
            </a:cxnLst>
            <a:rect l="T12" t="T13" r="T14" b="T15"/>
            <a:pathLst>
              <a:path w="16" h="32">
                <a:moveTo>
                  <a:pt x="16" y="32"/>
                </a:moveTo>
                <a:cubicBezTo>
                  <a:pt x="14" y="28"/>
                  <a:pt x="12" y="25"/>
                  <a:pt x="10" y="21"/>
                </a:cubicBezTo>
                <a:cubicBezTo>
                  <a:pt x="8" y="17"/>
                  <a:pt x="8" y="12"/>
                  <a:pt x="6" y="9"/>
                </a:cubicBezTo>
                <a:cubicBezTo>
                  <a:pt x="4" y="6"/>
                  <a:pt x="1" y="2"/>
                  <a:pt x="0" y="0"/>
                </a:cubicBezTo>
              </a:path>
            </a:pathLst>
          </a:custGeom>
          <a:noFill/>
          <a:ln w="9525">
            <a:solidFill>
              <a:schemeClr val="tx1"/>
            </a:solidFill>
            <a:round/>
            <a:headEnd/>
            <a:tailEnd/>
          </a:ln>
        </p:spPr>
        <p:txBody>
          <a:bodyPr/>
          <a:lstStyle/>
          <a:p>
            <a:endParaRPr lang="en-US"/>
          </a:p>
        </p:txBody>
      </p:sp>
      <p:sp>
        <p:nvSpPr>
          <p:cNvPr id="24838" name="Freeform 786"/>
          <p:cNvSpPr>
            <a:spLocks/>
          </p:cNvSpPr>
          <p:nvPr/>
        </p:nvSpPr>
        <p:spPr bwMode="auto">
          <a:xfrm>
            <a:off x="3322638" y="2667000"/>
            <a:ext cx="41275" cy="50800"/>
          </a:xfrm>
          <a:custGeom>
            <a:avLst/>
            <a:gdLst>
              <a:gd name="T0" fmla="*/ 2147483647 w 6"/>
              <a:gd name="T1" fmla="*/ 2147483647 h 15"/>
              <a:gd name="T2" fmla="*/ 0 w 6"/>
              <a:gd name="T3" fmla="*/ 0 h 15"/>
              <a:gd name="T4" fmla="*/ 0 60000 65536"/>
              <a:gd name="T5" fmla="*/ 0 60000 65536"/>
              <a:gd name="T6" fmla="*/ 0 w 6"/>
              <a:gd name="T7" fmla="*/ 0 h 15"/>
              <a:gd name="T8" fmla="*/ 6 w 6"/>
              <a:gd name="T9" fmla="*/ 15 h 15"/>
            </a:gdLst>
            <a:ahLst/>
            <a:cxnLst>
              <a:cxn ang="T4">
                <a:pos x="T0" y="T1"/>
              </a:cxn>
              <a:cxn ang="T5">
                <a:pos x="T2" y="T3"/>
              </a:cxn>
            </a:cxnLst>
            <a:rect l="T6" t="T7" r="T8" b="T9"/>
            <a:pathLst>
              <a:path w="6" h="15">
                <a:moveTo>
                  <a:pt x="6" y="15"/>
                </a:moveTo>
                <a:cubicBezTo>
                  <a:pt x="3" y="9"/>
                  <a:pt x="1" y="3"/>
                  <a:pt x="0" y="0"/>
                </a:cubicBezTo>
              </a:path>
            </a:pathLst>
          </a:custGeom>
          <a:noFill/>
          <a:ln w="9525">
            <a:solidFill>
              <a:schemeClr val="tx1"/>
            </a:solidFill>
            <a:round/>
            <a:headEnd/>
            <a:tailEnd/>
          </a:ln>
        </p:spPr>
        <p:txBody>
          <a:bodyPr/>
          <a:lstStyle/>
          <a:p>
            <a:endParaRPr lang="en-US"/>
          </a:p>
        </p:txBody>
      </p:sp>
      <p:sp>
        <p:nvSpPr>
          <p:cNvPr id="24839" name="Freeform 787"/>
          <p:cNvSpPr>
            <a:spLocks/>
          </p:cNvSpPr>
          <p:nvPr/>
        </p:nvSpPr>
        <p:spPr bwMode="auto">
          <a:xfrm>
            <a:off x="3362325" y="2659063"/>
            <a:ext cx="25400" cy="49212"/>
          </a:xfrm>
          <a:custGeom>
            <a:avLst/>
            <a:gdLst>
              <a:gd name="T0" fmla="*/ 2147483647 w 16"/>
              <a:gd name="T1" fmla="*/ 2147483647 h 32"/>
              <a:gd name="T2" fmla="*/ 2147483647 w 16"/>
              <a:gd name="T3" fmla="*/ 2147483647 h 32"/>
              <a:gd name="T4" fmla="*/ 0 w 16"/>
              <a:gd name="T5" fmla="*/ 0 h 32"/>
              <a:gd name="T6" fmla="*/ 0 60000 65536"/>
              <a:gd name="T7" fmla="*/ 0 60000 65536"/>
              <a:gd name="T8" fmla="*/ 0 60000 65536"/>
              <a:gd name="T9" fmla="*/ 0 w 16"/>
              <a:gd name="T10" fmla="*/ 0 h 32"/>
              <a:gd name="T11" fmla="*/ 16 w 16"/>
              <a:gd name="T12" fmla="*/ 32 h 32"/>
            </a:gdLst>
            <a:ahLst/>
            <a:cxnLst>
              <a:cxn ang="T6">
                <a:pos x="T0" y="T1"/>
              </a:cxn>
              <a:cxn ang="T7">
                <a:pos x="T2" y="T3"/>
              </a:cxn>
              <a:cxn ang="T8">
                <a:pos x="T4" y="T5"/>
              </a:cxn>
            </a:cxnLst>
            <a:rect l="T9" t="T10" r="T11" b="T12"/>
            <a:pathLst>
              <a:path w="16" h="32">
                <a:moveTo>
                  <a:pt x="16" y="32"/>
                </a:moveTo>
                <a:cubicBezTo>
                  <a:pt x="14" y="25"/>
                  <a:pt x="12" y="19"/>
                  <a:pt x="9" y="14"/>
                </a:cubicBezTo>
                <a:cubicBezTo>
                  <a:pt x="6" y="9"/>
                  <a:pt x="3" y="4"/>
                  <a:pt x="0" y="0"/>
                </a:cubicBezTo>
              </a:path>
            </a:pathLst>
          </a:custGeom>
          <a:noFill/>
          <a:ln w="9525">
            <a:solidFill>
              <a:schemeClr val="tx1"/>
            </a:solidFill>
            <a:round/>
            <a:headEnd/>
            <a:tailEnd/>
          </a:ln>
        </p:spPr>
        <p:txBody>
          <a:bodyPr/>
          <a:lstStyle/>
          <a:p>
            <a:endParaRPr lang="en-US"/>
          </a:p>
        </p:txBody>
      </p:sp>
      <p:pic>
        <p:nvPicPr>
          <p:cNvPr id="24840" name="Picture 788"/>
          <p:cNvPicPr>
            <a:picLocks noChangeAspect="1" noChangeArrowheads="1"/>
          </p:cNvPicPr>
          <p:nvPr/>
        </p:nvPicPr>
        <p:blipFill>
          <a:blip r:embed="rId12" cstate="print"/>
          <a:srcRect/>
          <a:stretch>
            <a:fillRect/>
          </a:stretch>
        </p:blipFill>
        <p:spPr bwMode="auto">
          <a:xfrm rot="-1728561">
            <a:off x="3457575" y="2644775"/>
            <a:ext cx="139700" cy="41275"/>
          </a:xfrm>
          <a:prstGeom prst="rect">
            <a:avLst/>
          </a:prstGeom>
          <a:noFill/>
          <a:ln w="9525">
            <a:noFill/>
            <a:miter lim="800000"/>
            <a:headEnd/>
            <a:tailEnd/>
          </a:ln>
        </p:spPr>
      </p:pic>
      <p:sp>
        <p:nvSpPr>
          <p:cNvPr id="24841" name="Oval 789"/>
          <p:cNvSpPr>
            <a:spLocks noChangeArrowheads="1"/>
          </p:cNvSpPr>
          <p:nvPr/>
        </p:nvSpPr>
        <p:spPr bwMode="auto">
          <a:xfrm>
            <a:off x="3382963" y="3044825"/>
            <a:ext cx="52387" cy="74613"/>
          </a:xfrm>
          <a:prstGeom prst="ellipse">
            <a:avLst/>
          </a:prstGeom>
          <a:solidFill>
            <a:srgbClr val="DDDDDD"/>
          </a:solidFill>
          <a:ln w="9525">
            <a:noFill/>
            <a:round/>
            <a:headEnd/>
            <a:tailEnd/>
          </a:ln>
        </p:spPr>
        <p:txBody>
          <a:bodyPr wrap="none" anchor="ctr"/>
          <a:lstStyle/>
          <a:p>
            <a:endParaRPr lang="en-US"/>
          </a:p>
        </p:txBody>
      </p:sp>
      <p:sp>
        <p:nvSpPr>
          <p:cNvPr id="24842" name="Freeform 790"/>
          <p:cNvSpPr>
            <a:spLocks/>
          </p:cNvSpPr>
          <p:nvPr/>
        </p:nvSpPr>
        <p:spPr bwMode="auto">
          <a:xfrm>
            <a:off x="3490913" y="2693988"/>
            <a:ext cx="73025" cy="115887"/>
          </a:xfrm>
          <a:custGeom>
            <a:avLst/>
            <a:gdLst>
              <a:gd name="T0" fmla="*/ 0 w 49"/>
              <a:gd name="T1" fmla="*/ 0 h 69"/>
              <a:gd name="T2" fmla="*/ 2147483647 w 49"/>
              <a:gd name="T3" fmla="*/ 2147483647 h 69"/>
              <a:gd name="T4" fmla="*/ 2147483647 w 49"/>
              <a:gd name="T5" fmla="*/ 2147483647 h 69"/>
              <a:gd name="T6" fmla="*/ 2147483647 w 49"/>
              <a:gd name="T7" fmla="*/ 2147483647 h 69"/>
              <a:gd name="T8" fmla="*/ 2147483647 w 49"/>
              <a:gd name="T9" fmla="*/ 2147483647 h 69"/>
              <a:gd name="T10" fmla="*/ 0 60000 65536"/>
              <a:gd name="T11" fmla="*/ 0 60000 65536"/>
              <a:gd name="T12" fmla="*/ 0 60000 65536"/>
              <a:gd name="T13" fmla="*/ 0 60000 65536"/>
              <a:gd name="T14" fmla="*/ 0 60000 65536"/>
              <a:gd name="T15" fmla="*/ 0 w 49"/>
              <a:gd name="T16" fmla="*/ 0 h 69"/>
              <a:gd name="T17" fmla="*/ 49 w 49"/>
              <a:gd name="T18" fmla="*/ 69 h 69"/>
            </a:gdLst>
            <a:ahLst/>
            <a:cxnLst>
              <a:cxn ang="T10">
                <a:pos x="T0" y="T1"/>
              </a:cxn>
              <a:cxn ang="T11">
                <a:pos x="T2" y="T3"/>
              </a:cxn>
              <a:cxn ang="T12">
                <a:pos x="T4" y="T5"/>
              </a:cxn>
              <a:cxn ang="T13">
                <a:pos x="T6" y="T7"/>
              </a:cxn>
              <a:cxn ang="T14">
                <a:pos x="T8" y="T9"/>
              </a:cxn>
            </a:cxnLst>
            <a:rect l="T15" t="T16" r="T17" b="T18"/>
            <a:pathLst>
              <a:path w="49" h="69">
                <a:moveTo>
                  <a:pt x="0" y="0"/>
                </a:moveTo>
                <a:cubicBezTo>
                  <a:pt x="7" y="4"/>
                  <a:pt x="14" y="9"/>
                  <a:pt x="21" y="15"/>
                </a:cubicBezTo>
                <a:cubicBezTo>
                  <a:pt x="28" y="21"/>
                  <a:pt x="34" y="28"/>
                  <a:pt x="39" y="34"/>
                </a:cubicBezTo>
                <a:cubicBezTo>
                  <a:pt x="44" y="40"/>
                  <a:pt x="47" y="48"/>
                  <a:pt x="48" y="54"/>
                </a:cubicBezTo>
                <a:cubicBezTo>
                  <a:pt x="49" y="60"/>
                  <a:pt x="48" y="65"/>
                  <a:pt x="48" y="69"/>
                </a:cubicBezTo>
              </a:path>
            </a:pathLst>
          </a:custGeom>
          <a:noFill/>
          <a:ln w="9525">
            <a:solidFill>
              <a:schemeClr val="tx1"/>
            </a:solidFill>
            <a:round/>
            <a:headEnd/>
            <a:tailEnd/>
          </a:ln>
        </p:spPr>
        <p:txBody>
          <a:bodyPr/>
          <a:lstStyle/>
          <a:p>
            <a:endParaRPr lang="en-US"/>
          </a:p>
        </p:txBody>
      </p:sp>
      <p:sp>
        <p:nvSpPr>
          <p:cNvPr id="24843" name="Freeform 791"/>
          <p:cNvSpPr>
            <a:spLocks/>
          </p:cNvSpPr>
          <p:nvPr/>
        </p:nvSpPr>
        <p:spPr bwMode="auto">
          <a:xfrm>
            <a:off x="3530600" y="2676525"/>
            <a:ext cx="55563" cy="141288"/>
          </a:xfrm>
          <a:custGeom>
            <a:avLst/>
            <a:gdLst>
              <a:gd name="T0" fmla="*/ 0 w 38"/>
              <a:gd name="T1" fmla="*/ 0 h 81"/>
              <a:gd name="T2" fmla="*/ 2147483647 w 38"/>
              <a:gd name="T3" fmla="*/ 2147483647 h 81"/>
              <a:gd name="T4" fmla="*/ 2147483647 w 38"/>
              <a:gd name="T5" fmla="*/ 2147483647 h 81"/>
              <a:gd name="T6" fmla="*/ 2147483647 w 38"/>
              <a:gd name="T7" fmla="*/ 2147483647 h 81"/>
              <a:gd name="T8" fmla="*/ 2147483647 w 38"/>
              <a:gd name="T9" fmla="*/ 2147483647 h 81"/>
              <a:gd name="T10" fmla="*/ 0 60000 65536"/>
              <a:gd name="T11" fmla="*/ 0 60000 65536"/>
              <a:gd name="T12" fmla="*/ 0 60000 65536"/>
              <a:gd name="T13" fmla="*/ 0 60000 65536"/>
              <a:gd name="T14" fmla="*/ 0 60000 65536"/>
              <a:gd name="T15" fmla="*/ 0 w 38"/>
              <a:gd name="T16" fmla="*/ 0 h 81"/>
              <a:gd name="T17" fmla="*/ 38 w 38"/>
              <a:gd name="T18" fmla="*/ 81 h 81"/>
            </a:gdLst>
            <a:ahLst/>
            <a:cxnLst>
              <a:cxn ang="T10">
                <a:pos x="T0" y="T1"/>
              </a:cxn>
              <a:cxn ang="T11">
                <a:pos x="T2" y="T3"/>
              </a:cxn>
              <a:cxn ang="T12">
                <a:pos x="T4" y="T5"/>
              </a:cxn>
              <a:cxn ang="T13">
                <a:pos x="T6" y="T7"/>
              </a:cxn>
              <a:cxn ang="T14">
                <a:pos x="T8" y="T9"/>
              </a:cxn>
            </a:cxnLst>
            <a:rect l="T15" t="T16" r="T17" b="T18"/>
            <a:pathLst>
              <a:path w="38" h="81">
                <a:moveTo>
                  <a:pt x="0" y="0"/>
                </a:moveTo>
                <a:cubicBezTo>
                  <a:pt x="9" y="5"/>
                  <a:pt x="18" y="11"/>
                  <a:pt x="24" y="18"/>
                </a:cubicBezTo>
                <a:cubicBezTo>
                  <a:pt x="30" y="25"/>
                  <a:pt x="34" y="32"/>
                  <a:pt x="36" y="40"/>
                </a:cubicBezTo>
                <a:cubicBezTo>
                  <a:pt x="38" y="48"/>
                  <a:pt x="37" y="57"/>
                  <a:pt x="37" y="64"/>
                </a:cubicBezTo>
                <a:cubicBezTo>
                  <a:pt x="37" y="71"/>
                  <a:pt x="34" y="78"/>
                  <a:pt x="33" y="81"/>
                </a:cubicBezTo>
              </a:path>
            </a:pathLst>
          </a:custGeom>
          <a:noFill/>
          <a:ln w="9525">
            <a:solidFill>
              <a:schemeClr val="tx1"/>
            </a:solidFill>
            <a:round/>
            <a:headEnd/>
            <a:tailEnd/>
          </a:ln>
        </p:spPr>
        <p:txBody>
          <a:bodyPr/>
          <a:lstStyle/>
          <a:p>
            <a:endParaRPr lang="en-US"/>
          </a:p>
        </p:txBody>
      </p:sp>
      <p:sp>
        <p:nvSpPr>
          <p:cNvPr id="24844" name="Freeform 792"/>
          <p:cNvSpPr>
            <a:spLocks/>
          </p:cNvSpPr>
          <p:nvPr/>
        </p:nvSpPr>
        <p:spPr bwMode="auto">
          <a:xfrm>
            <a:off x="3578225" y="2659063"/>
            <a:ext cx="41275" cy="179387"/>
          </a:xfrm>
          <a:custGeom>
            <a:avLst/>
            <a:gdLst>
              <a:gd name="T0" fmla="*/ 0 w 27"/>
              <a:gd name="T1" fmla="*/ 0 h 117"/>
              <a:gd name="T2" fmla="*/ 2147483647 w 27"/>
              <a:gd name="T3" fmla="*/ 2147483647 h 117"/>
              <a:gd name="T4" fmla="*/ 2147483647 w 27"/>
              <a:gd name="T5" fmla="*/ 2147483647 h 117"/>
              <a:gd name="T6" fmla="*/ 2147483647 w 27"/>
              <a:gd name="T7" fmla="*/ 2147483647 h 117"/>
              <a:gd name="T8" fmla="*/ 2147483647 w 27"/>
              <a:gd name="T9" fmla="*/ 2147483647 h 117"/>
              <a:gd name="T10" fmla="*/ 2147483647 w 27"/>
              <a:gd name="T11" fmla="*/ 2147483647 h 117"/>
              <a:gd name="T12" fmla="*/ 0 60000 65536"/>
              <a:gd name="T13" fmla="*/ 0 60000 65536"/>
              <a:gd name="T14" fmla="*/ 0 60000 65536"/>
              <a:gd name="T15" fmla="*/ 0 60000 65536"/>
              <a:gd name="T16" fmla="*/ 0 60000 65536"/>
              <a:gd name="T17" fmla="*/ 0 60000 65536"/>
              <a:gd name="T18" fmla="*/ 0 w 27"/>
              <a:gd name="T19" fmla="*/ 0 h 117"/>
              <a:gd name="T20" fmla="*/ 27 w 27"/>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27" h="117">
                <a:moveTo>
                  <a:pt x="0" y="0"/>
                </a:moveTo>
                <a:cubicBezTo>
                  <a:pt x="9" y="11"/>
                  <a:pt x="18" y="23"/>
                  <a:pt x="22" y="32"/>
                </a:cubicBezTo>
                <a:cubicBezTo>
                  <a:pt x="26" y="41"/>
                  <a:pt x="27" y="46"/>
                  <a:pt x="27" y="54"/>
                </a:cubicBezTo>
                <a:cubicBezTo>
                  <a:pt x="27" y="62"/>
                  <a:pt x="24" y="71"/>
                  <a:pt x="22" y="78"/>
                </a:cubicBezTo>
                <a:cubicBezTo>
                  <a:pt x="20" y="85"/>
                  <a:pt x="18" y="91"/>
                  <a:pt x="16" y="98"/>
                </a:cubicBezTo>
                <a:cubicBezTo>
                  <a:pt x="14" y="105"/>
                  <a:pt x="12" y="111"/>
                  <a:pt x="10" y="117"/>
                </a:cubicBezTo>
              </a:path>
            </a:pathLst>
          </a:custGeom>
          <a:noFill/>
          <a:ln w="9525">
            <a:solidFill>
              <a:schemeClr val="tx1"/>
            </a:solidFill>
            <a:round/>
            <a:headEnd/>
            <a:tailEnd/>
          </a:ln>
        </p:spPr>
        <p:txBody>
          <a:bodyPr/>
          <a:lstStyle/>
          <a:p>
            <a:endParaRPr lang="en-US"/>
          </a:p>
        </p:txBody>
      </p:sp>
      <p:grpSp>
        <p:nvGrpSpPr>
          <p:cNvPr id="240647" name="Group 793"/>
          <p:cNvGrpSpPr>
            <a:grpSpLocks/>
          </p:cNvGrpSpPr>
          <p:nvPr/>
        </p:nvGrpSpPr>
        <p:grpSpPr bwMode="auto">
          <a:xfrm flipH="1">
            <a:off x="1966913" y="4052888"/>
            <a:ext cx="152400" cy="250825"/>
            <a:chOff x="4129" y="2649"/>
            <a:chExt cx="98" cy="168"/>
          </a:xfrm>
        </p:grpSpPr>
        <p:sp>
          <p:nvSpPr>
            <p:cNvPr id="25164" name="Rectangle 794"/>
            <p:cNvSpPr>
              <a:spLocks noChangeArrowheads="1"/>
            </p:cNvSpPr>
            <p:nvPr/>
          </p:nvSpPr>
          <p:spPr bwMode="auto">
            <a:xfrm>
              <a:off x="4162" y="2649"/>
              <a:ext cx="59" cy="16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5165" name="Rectangle 795"/>
            <p:cNvSpPr>
              <a:spLocks noChangeArrowheads="1"/>
            </p:cNvSpPr>
            <p:nvPr/>
          </p:nvSpPr>
          <p:spPr bwMode="auto">
            <a:xfrm>
              <a:off x="4129" y="2653"/>
              <a:ext cx="98" cy="44"/>
            </a:xfrm>
            <a:prstGeom prst="rect">
              <a:avLst/>
            </a:prstGeom>
            <a:solidFill>
              <a:srgbClr val="DDDDDD"/>
            </a:solidFill>
            <a:ln w="9525">
              <a:noFill/>
              <a:miter lim="800000"/>
              <a:headEnd/>
              <a:tailEnd/>
            </a:ln>
          </p:spPr>
          <p:txBody>
            <a:bodyPr wrap="none" anchor="ctr"/>
            <a:lstStyle/>
            <a:p>
              <a:endParaRPr lang="en-US"/>
            </a:p>
          </p:txBody>
        </p:sp>
      </p:grpSp>
      <p:grpSp>
        <p:nvGrpSpPr>
          <p:cNvPr id="240648" name="Group 796"/>
          <p:cNvGrpSpPr>
            <a:grpSpLocks/>
          </p:cNvGrpSpPr>
          <p:nvPr/>
        </p:nvGrpSpPr>
        <p:grpSpPr bwMode="auto">
          <a:xfrm>
            <a:off x="1644650" y="5053013"/>
            <a:ext cx="501650" cy="220662"/>
            <a:chOff x="4280" y="3320"/>
            <a:chExt cx="322" cy="144"/>
          </a:xfrm>
        </p:grpSpPr>
        <p:grpSp>
          <p:nvGrpSpPr>
            <p:cNvPr id="240649" name="Group 797"/>
            <p:cNvGrpSpPr>
              <a:grpSpLocks/>
            </p:cNvGrpSpPr>
            <p:nvPr/>
          </p:nvGrpSpPr>
          <p:grpSpPr bwMode="auto">
            <a:xfrm>
              <a:off x="4302" y="3330"/>
              <a:ext cx="26" cy="134"/>
              <a:chOff x="4206" y="3234"/>
              <a:chExt cx="26" cy="134"/>
            </a:xfrm>
          </p:grpSpPr>
          <p:grpSp>
            <p:nvGrpSpPr>
              <p:cNvPr id="240650" name="Group 798"/>
              <p:cNvGrpSpPr>
                <a:grpSpLocks/>
              </p:cNvGrpSpPr>
              <p:nvPr/>
            </p:nvGrpSpPr>
            <p:grpSpPr bwMode="auto">
              <a:xfrm>
                <a:off x="4206" y="3234"/>
                <a:ext cx="24" cy="28"/>
                <a:chOff x="4206" y="3234"/>
                <a:chExt cx="24" cy="28"/>
              </a:xfrm>
            </p:grpSpPr>
            <p:sp>
              <p:nvSpPr>
                <p:cNvPr id="25161" name="Line 799"/>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62" name="Line 800"/>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63" name="Line 801"/>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651" name="Group 802"/>
              <p:cNvGrpSpPr>
                <a:grpSpLocks/>
              </p:cNvGrpSpPr>
              <p:nvPr/>
            </p:nvGrpSpPr>
            <p:grpSpPr bwMode="auto">
              <a:xfrm>
                <a:off x="4208" y="3340"/>
                <a:ext cx="24" cy="28"/>
                <a:chOff x="4206" y="3234"/>
                <a:chExt cx="24" cy="28"/>
              </a:xfrm>
            </p:grpSpPr>
            <p:sp>
              <p:nvSpPr>
                <p:cNvPr id="25158" name="Line 803"/>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59" name="Line 804"/>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60" name="Line 805"/>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40652" name="Group 806"/>
            <p:cNvGrpSpPr>
              <a:grpSpLocks/>
            </p:cNvGrpSpPr>
            <p:nvPr/>
          </p:nvGrpSpPr>
          <p:grpSpPr bwMode="auto">
            <a:xfrm>
              <a:off x="4444" y="3328"/>
              <a:ext cx="26" cy="134"/>
              <a:chOff x="4206" y="3234"/>
              <a:chExt cx="26" cy="134"/>
            </a:xfrm>
          </p:grpSpPr>
          <p:grpSp>
            <p:nvGrpSpPr>
              <p:cNvPr id="240660" name="Group 807"/>
              <p:cNvGrpSpPr>
                <a:grpSpLocks/>
              </p:cNvGrpSpPr>
              <p:nvPr/>
            </p:nvGrpSpPr>
            <p:grpSpPr bwMode="auto">
              <a:xfrm>
                <a:off x="4206" y="3234"/>
                <a:ext cx="24" cy="28"/>
                <a:chOff x="4206" y="3234"/>
                <a:chExt cx="24" cy="28"/>
              </a:xfrm>
            </p:grpSpPr>
            <p:sp>
              <p:nvSpPr>
                <p:cNvPr id="25153" name="Line 808"/>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54" name="Line 809"/>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55" name="Line 810"/>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661" name="Group 811"/>
              <p:cNvGrpSpPr>
                <a:grpSpLocks/>
              </p:cNvGrpSpPr>
              <p:nvPr/>
            </p:nvGrpSpPr>
            <p:grpSpPr bwMode="auto">
              <a:xfrm>
                <a:off x="4208" y="3340"/>
                <a:ext cx="24" cy="28"/>
                <a:chOff x="4206" y="3234"/>
                <a:chExt cx="24" cy="28"/>
              </a:xfrm>
            </p:grpSpPr>
            <p:sp>
              <p:nvSpPr>
                <p:cNvPr id="25150" name="Line 812"/>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51" name="Line 813"/>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52" name="Line 814"/>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40662" name="Group 815"/>
            <p:cNvGrpSpPr>
              <a:grpSpLocks/>
            </p:cNvGrpSpPr>
            <p:nvPr/>
          </p:nvGrpSpPr>
          <p:grpSpPr bwMode="auto">
            <a:xfrm>
              <a:off x="4576" y="3320"/>
              <a:ext cx="26" cy="134"/>
              <a:chOff x="4206" y="3234"/>
              <a:chExt cx="26" cy="134"/>
            </a:xfrm>
          </p:grpSpPr>
          <p:grpSp>
            <p:nvGrpSpPr>
              <p:cNvPr id="240663" name="Group 816"/>
              <p:cNvGrpSpPr>
                <a:grpSpLocks/>
              </p:cNvGrpSpPr>
              <p:nvPr/>
            </p:nvGrpSpPr>
            <p:grpSpPr bwMode="auto">
              <a:xfrm>
                <a:off x="4206" y="3234"/>
                <a:ext cx="24" cy="28"/>
                <a:chOff x="4206" y="3234"/>
                <a:chExt cx="24" cy="28"/>
              </a:xfrm>
            </p:grpSpPr>
            <p:sp>
              <p:nvSpPr>
                <p:cNvPr id="25145" name="Line 817"/>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46" name="Line 818"/>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47" name="Line 819"/>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664" name="Group 820"/>
              <p:cNvGrpSpPr>
                <a:grpSpLocks/>
              </p:cNvGrpSpPr>
              <p:nvPr/>
            </p:nvGrpSpPr>
            <p:grpSpPr bwMode="auto">
              <a:xfrm>
                <a:off x="4208" y="3340"/>
                <a:ext cx="24" cy="28"/>
                <a:chOff x="4206" y="3234"/>
                <a:chExt cx="24" cy="28"/>
              </a:xfrm>
            </p:grpSpPr>
            <p:sp>
              <p:nvSpPr>
                <p:cNvPr id="25142" name="Line 821"/>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43" name="Line 822"/>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44" name="Line 823"/>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sp>
          <p:nvSpPr>
            <p:cNvPr id="25138" name="Line 824"/>
            <p:cNvSpPr>
              <a:spLocks noChangeShapeType="1"/>
            </p:cNvSpPr>
            <p:nvPr/>
          </p:nvSpPr>
          <p:spPr bwMode="auto">
            <a:xfrm flipV="1">
              <a:off x="4316" y="3408"/>
              <a:ext cx="270" cy="2"/>
            </a:xfrm>
            <a:prstGeom prst="line">
              <a:avLst/>
            </a:prstGeom>
            <a:noFill/>
            <a:ln w="9525" cap="rnd">
              <a:solidFill>
                <a:schemeClr val="tx1"/>
              </a:solidFill>
              <a:prstDash val="sysDot"/>
              <a:round/>
              <a:headEnd/>
              <a:tailEnd/>
            </a:ln>
          </p:spPr>
          <p:txBody>
            <a:bodyPr/>
            <a:lstStyle/>
            <a:p>
              <a:endParaRPr lang="en-US"/>
            </a:p>
          </p:txBody>
        </p:sp>
        <p:sp>
          <p:nvSpPr>
            <p:cNvPr id="25139" name="Rectangle 825"/>
            <p:cNvSpPr>
              <a:spLocks noChangeArrowheads="1"/>
            </p:cNvSpPr>
            <p:nvPr/>
          </p:nvSpPr>
          <p:spPr bwMode="auto">
            <a:xfrm>
              <a:off x="4280" y="3406"/>
              <a:ext cx="27" cy="28"/>
            </a:xfrm>
            <a:prstGeom prst="rect">
              <a:avLst/>
            </a:prstGeom>
            <a:solidFill>
              <a:schemeClr val="bg1"/>
            </a:solidFill>
            <a:ln w="9525">
              <a:solidFill>
                <a:schemeClr val="tx1"/>
              </a:solidFill>
              <a:miter lim="800000"/>
              <a:headEnd/>
              <a:tailEnd/>
            </a:ln>
          </p:spPr>
          <p:txBody>
            <a:bodyPr wrap="none" anchor="ctr"/>
            <a:lstStyle/>
            <a:p>
              <a:endParaRPr lang="en-US"/>
            </a:p>
          </p:txBody>
        </p:sp>
      </p:grpSp>
      <p:sp>
        <p:nvSpPr>
          <p:cNvPr id="24847" name="Text Box 826"/>
          <p:cNvSpPr txBox="1">
            <a:spLocks noChangeArrowheads="1"/>
          </p:cNvSpPr>
          <p:nvPr/>
        </p:nvSpPr>
        <p:spPr bwMode="auto">
          <a:xfrm>
            <a:off x="1271588" y="5003800"/>
            <a:ext cx="404812" cy="184150"/>
          </a:xfrm>
          <a:prstGeom prst="rect">
            <a:avLst/>
          </a:prstGeom>
          <a:solidFill>
            <a:srgbClr val="C5E5E7"/>
          </a:solidFill>
          <a:ln w="9525">
            <a:noFill/>
            <a:miter lim="800000"/>
            <a:headEnd/>
            <a:tailEnd/>
          </a:ln>
        </p:spPr>
        <p:txBody>
          <a:bodyPr wrap="none">
            <a:spAutoFit/>
          </a:bodyPr>
          <a:lstStyle/>
          <a:p>
            <a:pPr eaLnBrk="1" hangingPunct="1"/>
            <a:r>
              <a:rPr lang="en-US" sz="600"/>
              <a:t>2IM1B</a:t>
            </a:r>
          </a:p>
        </p:txBody>
      </p:sp>
      <p:sp>
        <p:nvSpPr>
          <p:cNvPr id="24848" name="Rectangle 827"/>
          <p:cNvSpPr>
            <a:spLocks noChangeArrowheads="1"/>
          </p:cNvSpPr>
          <p:nvPr/>
        </p:nvSpPr>
        <p:spPr bwMode="auto">
          <a:xfrm>
            <a:off x="3548063" y="4675188"/>
            <a:ext cx="514350" cy="128587"/>
          </a:xfrm>
          <a:prstGeom prst="rect">
            <a:avLst/>
          </a:prstGeom>
          <a:solidFill>
            <a:schemeClr val="bg1"/>
          </a:solidFill>
          <a:ln w="9525">
            <a:noFill/>
            <a:miter lim="800000"/>
            <a:headEnd/>
            <a:tailEnd/>
          </a:ln>
        </p:spPr>
        <p:txBody>
          <a:bodyPr wrap="none" anchor="ctr"/>
          <a:lstStyle/>
          <a:p>
            <a:endParaRPr lang="en-US"/>
          </a:p>
        </p:txBody>
      </p:sp>
      <p:sp>
        <p:nvSpPr>
          <p:cNvPr id="24849" name="Rectangle 828"/>
          <p:cNvSpPr>
            <a:spLocks noChangeArrowheads="1"/>
          </p:cNvSpPr>
          <p:nvPr/>
        </p:nvSpPr>
        <p:spPr bwMode="auto">
          <a:xfrm>
            <a:off x="4081463" y="4543425"/>
            <a:ext cx="87312" cy="1417638"/>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850" name="Rectangle 829"/>
          <p:cNvSpPr>
            <a:spLocks noChangeArrowheads="1"/>
          </p:cNvSpPr>
          <p:nvPr/>
        </p:nvSpPr>
        <p:spPr bwMode="auto">
          <a:xfrm>
            <a:off x="3551238" y="4060825"/>
            <a:ext cx="201612" cy="242888"/>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24851" name="Rectangle 830"/>
          <p:cNvSpPr>
            <a:spLocks noChangeArrowheads="1"/>
          </p:cNvSpPr>
          <p:nvPr/>
        </p:nvSpPr>
        <p:spPr bwMode="auto">
          <a:xfrm rot="-2996695">
            <a:off x="3714750" y="2730501"/>
            <a:ext cx="92075" cy="971550"/>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852" name="Rectangle 831"/>
          <p:cNvSpPr>
            <a:spLocks noChangeArrowheads="1"/>
          </p:cNvSpPr>
          <p:nvPr/>
        </p:nvSpPr>
        <p:spPr bwMode="auto">
          <a:xfrm rot="-3030685">
            <a:off x="3802062" y="2689226"/>
            <a:ext cx="66675" cy="965200"/>
          </a:xfrm>
          <a:prstGeom prst="rect">
            <a:avLst/>
          </a:prstGeom>
          <a:solidFill>
            <a:srgbClr val="DDDDDD"/>
          </a:solidFill>
          <a:ln w="9525" cap="rnd">
            <a:solidFill>
              <a:schemeClr val="tx1"/>
            </a:solidFill>
            <a:prstDash val="sysDot"/>
            <a:miter lim="800000"/>
            <a:headEnd/>
            <a:tailEnd/>
          </a:ln>
        </p:spPr>
        <p:txBody>
          <a:bodyPr wrap="none" anchor="ctr"/>
          <a:lstStyle/>
          <a:p>
            <a:endParaRPr lang="en-US"/>
          </a:p>
        </p:txBody>
      </p:sp>
      <p:sp>
        <p:nvSpPr>
          <p:cNvPr id="24853" name="Rectangle 832"/>
          <p:cNvSpPr>
            <a:spLocks noChangeArrowheads="1"/>
          </p:cNvSpPr>
          <p:nvPr/>
        </p:nvSpPr>
        <p:spPr bwMode="auto">
          <a:xfrm rot="-1064680">
            <a:off x="4092575" y="3475038"/>
            <a:ext cx="166688" cy="80962"/>
          </a:xfrm>
          <a:prstGeom prst="rect">
            <a:avLst/>
          </a:prstGeom>
          <a:solidFill>
            <a:srgbClr val="DDDDDD"/>
          </a:solidFill>
          <a:ln w="9525">
            <a:solidFill>
              <a:srgbClr val="DDDDDD"/>
            </a:solidFill>
            <a:miter lim="800000"/>
            <a:headEnd/>
            <a:tailEnd/>
          </a:ln>
        </p:spPr>
        <p:txBody>
          <a:bodyPr wrap="none" anchor="ctr"/>
          <a:lstStyle/>
          <a:p>
            <a:endParaRPr lang="en-US"/>
          </a:p>
        </p:txBody>
      </p:sp>
      <p:sp>
        <p:nvSpPr>
          <p:cNvPr id="24854" name="Freeform 833"/>
          <p:cNvSpPr>
            <a:spLocks/>
          </p:cNvSpPr>
          <p:nvPr/>
        </p:nvSpPr>
        <p:spPr bwMode="auto">
          <a:xfrm>
            <a:off x="4232275" y="3441700"/>
            <a:ext cx="31750" cy="117475"/>
          </a:xfrm>
          <a:custGeom>
            <a:avLst/>
            <a:gdLst>
              <a:gd name="T0" fmla="*/ 0 w 20"/>
              <a:gd name="T1" fmla="*/ 0 h 76"/>
              <a:gd name="T2" fmla="*/ 2147483647 w 20"/>
              <a:gd name="T3" fmla="*/ 2147483647 h 76"/>
              <a:gd name="T4" fmla="*/ 2147483647 w 20"/>
              <a:gd name="T5" fmla="*/ 2147483647 h 76"/>
              <a:gd name="T6" fmla="*/ 2147483647 w 20"/>
              <a:gd name="T7" fmla="*/ 2147483647 h 76"/>
              <a:gd name="T8" fmla="*/ 0 60000 65536"/>
              <a:gd name="T9" fmla="*/ 0 60000 65536"/>
              <a:gd name="T10" fmla="*/ 0 60000 65536"/>
              <a:gd name="T11" fmla="*/ 0 60000 65536"/>
              <a:gd name="T12" fmla="*/ 0 w 20"/>
              <a:gd name="T13" fmla="*/ 0 h 76"/>
              <a:gd name="T14" fmla="*/ 20 w 20"/>
              <a:gd name="T15" fmla="*/ 76 h 76"/>
            </a:gdLst>
            <a:ahLst/>
            <a:cxnLst>
              <a:cxn ang="T8">
                <a:pos x="T0" y="T1"/>
              </a:cxn>
              <a:cxn ang="T9">
                <a:pos x="T2" y="T3"/>
              </a:cxn>
              <a:cxn ang="T10">
                <a:pos x="T4" y="T5"/>
              </a:cxn>
              <a:cxn ang="T11">
                <a:pos x="T6" y="T7"/>
              </a:cxn>
            </a:cxnLst>
            <a:rect l="T12" t="T13" r="T14" b="T15"/>
            <a:pathLst>
              <a:path w="20" h="76">
                <a:moveTo>
                  <a:pt x="0" y="0"/>
                </a:moveTo>
                <a:cubicBezTo>
                  <a:pt x="2" y="5"/>
                  <a:pt x="5" y="10"/>
                  <a:pt x="8" y="18"/>
                </a:cubicBezTo>
                <a:cubicBezTo>
                  <a:pt x="11" y="26"/>
                  <a:pt x="14" y="36"/>
                  <a:pt x="16" y="46"/>
                </a:cubicBezTo>
                <a:cubicBezTo>
                  <a:pt x="18" y="56"/>
                  <a:pt x="19" y="70"/>
                  <a:pt x="20" y="76"/>
                </a:cubicBezTo>
              </a:path>
            </a:pathLst>
          </a:custGeom>
          <a:noFill/>
          <a:ln w="9525" cap="rnd">
            <a:solidFill>
              <a:schemeClr val="tx1"/>
            </a:solidFill>
            <a:prstDash val="sysDot"/>
            <a:round/>
            <a:headEnd/>
            <a:tailEnd/>
          </a:ln>
        </p:spPr>
        <p:txBody>
          <a:bodyPr/>
          <a:lstStyle/>
          <a:p>
            <a:endParaRPr lang="en-US"/>
          </a:p>
        </p:txBody>
      </p:sp>
      <p:sp>
        <p:nvSpPr>
          <p:cNvPr id="24855" name="Freeform 834"/>
          <p:cNvSpPr>
            <a:spLocks/>
          </p:cNvSpPr>
          <p:nvPr/>
        </p:nvSpPr>
        <p:spPr bwMode="auto">
          <a:xfrm>
            <a:off x="4144963" y="3471863"/>
            <a:ext cx="41275" cy="101600"/>
          </a:xfrm>
          <a:custGeom>
            <a:avLst/>
            <a:gdLst>
              <a:gd name="T0" fmla="*/ 0 w 27"/>
              <a:gd name="T1" fmla="*/ 0 h 66"/>
              <a:gd name="T2" fmla="*/ 2147483647 w 27"/>
              <a:gd name="T3" fmla="*/ 2147483647 h 66"/>
              <a:gd name="T4" fmla="*/ 2147483647 w 27"/>
              <a:gd name="T5" fmla="*/ 2147483647 h 66"/>
              <a:gd name="T6" fmla="*/ 2147483647 w 27"/>
              <a:gd name="T7" fmla="*/ 2147483647 h 66"/>
              <a:gd name="T8" fmla="*/ 0 60000 65536"/>
              <a:gd name="T9" fmla="*/ 0 60000 65536"/>
              <a:gd name="T10" fmla="*/ 0 60000 65536"/>
              <a:gd name="T11" fmla="*/ 0 60000 65536"/>
              <a:gd name="T12" fmla="*/ 0 w 27"/>
              <a:gd name="T13" fmla="*/ 0 h 66"/>
              <a:gd name="T14" fmla="*/ 27 w 27"/>
              <a:gd name="T15" fmla="*/ 66 h 66"/>
            </a:gdLst>
            <a:ahLst/>
            <a:cxnLst>
              <a:cxn ang="T8">
                <a:pos x="T0" y="T1"/>
              </a:cxn>
              <a:cxn ang="T9">
                <a:pos x="T2" y="T3"/>
              </a:cxn>
              <a:cxn ang="T10">
                <a:pos x="T4" y="T5"/>
              </a:cxn>
              <a:cxn ang="T11">
                <a:pos x="T6" y="T7"/>
              </a:cxn>
            </a:cxnLst>
            <a:rect l="T12" t="T13" r="T14" b="T15"/>
            <a:pathLst>
              <a:path w="27" h="66">
                <a:moveTo>
                  <a:pt x="0" y="0"/>
                </a:moveTo>
                <a:cubicBezTo>
                  <a:pt x="7" y="3"/>
                  <a:pt x="14" y="6"/>
                  <a:pt x="18" y="14"/>
                </a:cubicBezTo>
                <a:cubicBezTo>
                  <a:pt x="22" y="22"/>
                  <a:pt x="25" y="37"/>
                  <a:pt x="26" y="46"/>
                </a:cubicBezTo>
                <a:cubicBezTo>
                  <a:pt x="27" y="55"/>
                  <a:pt x="26" y="62"/>
                  <a:pt x="26" y="66"/>
                </a:cubicBezTo>
              </a:path>
            </a:pathLst>
          </a:custGeom>
          <a:noFill/>
          <a:ln w="9525" cap="rnd">
            <a:solidFill>
              <a:schemeClr val="tx1"/>
            </a:solidFill>
            <a:prstDash val="sysDot"/>
            <a:round/>
            <a:headEnd/>
            <a:tailEnd/>
          </a:ln>
        </p:spPr>
        <p:txBody>
          <a:bodyPr/>
          <a:lstStyle/>
          <a:p>
            <a:endParaRPr lang="en-US"/>
          </a:p>
        </p:txBody>
      </p:sp>
      <p:grpSp>
        <p:nvGrpSpPr>
          <p:cNvPr id="240665" name="Group 835"/>
          <p:cNvGrpSpPr>
            <a:grpSpLocks/>
          </p:cNvGrpSpPr>
          <p:nvPr/>
        </p:nvGrpSpPr>
        <p:grpSpPr bwMode="auto">
          <a:xfrm>
            <a:off x="1604963" y="4359275"/>
            <a:ext cx="300037" cy="115888"/>
            <a:chOff x="1028" y="2841"/>
            <a:chExt cx="193" cy="75"/>
          </a:xfrm>
        </p:grpSpPr>
        <p:grpSp>
          <p:nvGrpSpPr>
            <p:cNvPr id="240666" name="Group 836"/>
            <p:cNvGrpSpPr>
              <a:grpSpLocks/>
            </p:cNvGrpSpPr>
            <p:nvPr/>
          </p:nvGrpSpPr>
          <p:grpSpPr bwMode="auto">
            <a:xfrm>
              <a:off x="1028" y="2841"/>
              <a:ext cx="193" cy="75"/>
              <a:chOff x="1028" y="2841"/>
              <a:chExt cx="193" cy="75"/>
            </a:xfrm>
          </p:grpSpPr>
          <p:pic>
            <p:nvPicPr>
              <p:cNvPr id="25122" name="Picture 837"/>
              <p:cNvPicPr>
                <a:picLocks noChangeAspect="1" noChangeArrowheads="1"/>
              </p:cNvPicPr>
              <p:nvPr/>
            </p:nvPicPr>
            <p:blipFill>
              <a:blip r:embed="rId11" cstate="print"/>
              <a:srcRect/>
              <a:stretch>
                <a:fillRect/>
              </a:stretch>
            </p:blipFill>
            <p:spPr bwMode="auto">
              <a:xfrm rot="180892">
                <a:off x="1131" y="2886"/>
                <a:ext cx="90" cy="30"/>
              </a:xfrm>
              <a:prstGeom prst="rect">
                <a:avLst/>
              </a:prstGeom>
              <a:noFill/>
              <a:ln w="9525">
                <a:noFill/>
                <a:miter lim="800000"/>
                <a:headEnd/>
                <a:tailEnd/>
              </a:ln>
            </p:spPr>
          </p:pic>
          <p:pic>
            <p:nvPicPr>
              <p:cNvPr id="25123" name="Picture 838"/>
              <p:cNvPicPr>
                <a:picLocks noChangeAspect="1" noChangeArrowheads="1"/>
              </p:cNvPicPr>
              <p:nvPr/>
            </p:nvPicPr>
            <p:blipFill>
              <a:blip r:embed="rId11" cstate="print"/>
              <a:srcRect/>
              <a:stretch>
                <a:fillRect/>
              </a:stretch>
            </p:blipFill>
            <p:spPr bwMode="auto">
              <a:xfrm rot="180892">
                <a:off x="1122" y="2841"/>
                <a:ext cx="90" cy="30"/>
              </a:xfrm>
              <a:prstGeom prst="rect">
                <a:avLst/>
              </a:prstGeom>
              <a:noFill/>
              <a:ln w="9525">
                <a:noFill/>
                <a:miter lim="800000"/>
                <a:headEnd/>
                <a:tailEnd/>
              </a:ln>
            </p:spPr>
          </p:pic>
          <p:pic>
            <p:nvPicPr>
              <p:cNvPr id="25124" name="Picture 839"/>
              <p:cNvPicPr>
                <a:picLocks noChangeAspect="1" noChangeArrowheads="1"/>
              </p:cNvPicPr>
              <p:nvPr/>
            </p:nvPicPr>
            <p:blipFill>
              <a:blip r:embed="rId11" cstate="print"/>
              <a:srcRect/>
              <a:stretch>
                <a:fillRect/>
              </a:stretch>
            </p:blipFill>
            <p:spPr bwMode="auto">
              <a:xfrm rot="180892">
                <a:off x="1028" y="2851"/>
                <a:ext cx="90" cy="30"/>
              </a:xfrm>
              <a:prstGeom prst="rect">
                <a:avLst/>
              </a:prstGeom>
              <a:noFill/>
              <a:ln w="9525">
                <a:noFill/>
                <a:miter lim="800000"/>
                <a:headEnd/>
                <a:tailEnd/>
              </a:ln>
            </p:spPr>
          </p:pic>
          <p:grpSp>
            <p:nvGrpSpPr>
              <p:cNvPr id="240667" name="Group 840"/>
              <p:cNvGrpSpPr>
                <a:grpSpLocks/>
              </p:cNvGrpSpPr>
              <p:nvPr/>
            </p:nvGrpSpPr>
            <p:grpSpPr bwMode="auto">
              <a:xfrm rot="180892">
                <a:off x="1045" y="2870"/>
                <a:ext cx="99" cy="27"/>
                <a:chOff x="4014" y="2985"/>
                <a:chExt cx="54" cy="54"/>
              </a:xfrm>
            </p:grpSpPr>
            <p:grpSp>
              <p:nvGrpSpPr>
                <p:cNvPr id="240671" name="Group 841"/>
                <p:cNvGrpSpPr>
                  <a:grpSpLocks/>
                </p:cNvGrpSpPr>
                <p:nvPr/>
              </p:nvGrpSpPr>
              <p:grpSpPr bwMode="auto">
                <a:xfrm>
                  <a:off x="4014" y="2985"/>
                  <a:ext cx="54" cy="54"/>
                  <a:chOff x="4014" y="2985"/>
                  <a:chExt cx="54" cy="54"/>
                </a:xfrm>
              </p:grpSpPr>
              <p:sp>
                <p:nvSpPr>
                  <p:cNvPr id="25133" name="Line 842"/>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34" name="Line 843"/>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32" name="Line 844"/>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nvGrpSpPr>
              <p:cNvPr id="240672" name="Group 845"/>
              <p:cNvGrpSpPr>
                <a:grpSpLocks/>
              </p:cNvGrpSpPr>
              <p:nvPr/>
            </p:nvGrpSpPr>
            <p:grpSpPr bwMode="auto">
              <a:xfrm rot="180892">
                <a:off x="1105" y="2870"/>
                <a:ext cx="99" cy="27"/>
                <a:chOff x="4014" y="2985"/>
                <a:chExt cx="54" cy="54"/>
              </a:xfrm>
            </p:grpSpPr>
            <p:grpSp>
              <p:nvGrpSpPr>
                <p:cNvPr id="240673" name="Group 846"/>
                <p:cNvGrpSpPr>
                  <a:grpSpLocks/>
                </p:cNvGrpSpPr>
                <p:nvPr/>
              </p:nvGrpSpPr>
              <p:grpSpPr bwMode="auto">
                <a:xfrm>
                  <a:off x="4014" y="2985"/>
                  <a:ext cx="54" cy="54"/>
                  <a:chOff x="4014" y="2985"/>
                  <a:chExt cx="54" cy="54"/>
                </a:xfrm>
              </p:grpSpPr>
              <p:sp>
                <p:nvSpPr>
                  <p:cNvPr id="25129" name="Line 847"/>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30" name="Line 848"/>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28" name="Line 849"/>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grpSp>
          <p:nvGrpSpPr>
            <p:cNvPr id="240674" name="Group 850"/>
            <p:cNvGrpSpPr>
              <a:grpSpLocks/>
            </p:cNvGrpSpPr>
            <p:nvPr/>
          </p:nvGrpSpPr>
          <p:grpSpPr bwMode="auto">
            <a:xfrm rot="180892">
              <a:off x="1077" y="2870"/>
              <a:ext cx="99" cy="27"/>
              <a:chOff x="4014" y="2985"/>
              <a:chExt cx="54" cy="54"/>
            </a:xfrm>
          </p:grpSpPr>
          <p:grpSp>
            <p:nvGrpSpPr>
              <p:cNvPr id="240675" name="Group 851"/>
              <p:cNvGrpSpPr>
                <a:grpSpLocks/>
              </p:cNvGrpSpPr>
              <p:nvPr/>
            </p:nvGrpSpPr>
            <p:grpSpPr bwMode="auto">
              <a:xfrm>
                <a:off x="4014" y="2985"/>
                <a:ext cx="54" cy="54"/>
                <a:chOff x="4014" y="2985"/>
                <a:chExt cx="54" cy="54"/>
              </a:xfrm>
            </p:grpSpPr>
            <p:sp>
              <p:nvSpPr>
                <p:cNvPr id="25120" name="Line 852"/>
                <p:cNvSpPr>
                  <a:spLocks noChangeShapeType="1"/>
                </p:cNvSpPr>
                <p:nvPr/>
              </p:nvSpPr>
              <p:spPr bwMode="auto">
                <a:xfrm>
                  <a:off x="4014" y="2985"/>
                  <a:ext cx="54" cy="54"/>
                </a:xfrm>
                <a:prstGeom prst="line">
                  <a:avLst/>
                </a:prstGeom>
                <a:noFill/>
                <a:ln w="3175">
                  <a:solidFill>
                    <a:schemeClr val="tx1"/>
                  </a:solidFill>
                  <a:round/>
                  <a:headEnd/>
                  <a:tailEnd/>
                </a:ln>
              </p:spPr>
              <p:txBody>
                <a:bodyPr/>
                <a:lstStyle/>
                <a:p>
                  <a:endParaRPr lang="en-US"/>
                </a:p>
              </p:txBody>
            </p:sp>
            <p:sp>
              <p:nvSpPr>
                <p:cNvPr id="25121" name="Line 853"/>
                <p:cNvSpPr>
                  <a:spLocks noChangeShapeType="1"/>
                </p:cNvSpPr>
                <p:nvPr/>
              </p:nvSpPr>
              <p:spPr bwMode="auto">
                <a:xfrm>
                  <a:off x="4014" y="2988"/>
                  <a:ext cx="6" cy="18"/>
                </a:xfrm>
                <a:prstGeom prst="line">
                  <a:avLst/>
                </a:prstGeom>
                <a:noFill/>
                <a:ln w="3175">
                  <a:solidFill>
                    <a:schemeClr val="tx1"/>
                  </a:solidFill>
                  <a:round/>
                  <a:headEnd/>
                  <a:tailEnd/>
                </a:ln>
              </p:spPr>
              <p:txBody>
                <a:bodyPr/>
                <a:lstStyle/>
                <a:p>
                  <a:endParaRPr lang="en-US"/>
                </a:p>
              </p:txBody>
            </p:sp>
          </p:grpSp>
          <p:sp>
            <p:nvSpPr>
              <p:cNvPr id="25119" name="Line 854"/>
              <p:cNvSpPr>
                <a:spLocks noChangeShapeType="1"/>
              </p:cNvSpPr>
              <p:nvPr/>
            </p:nvSpPr>
            <p:spPr bwMode="auto">
              <a:xfrm>
                <a:off x="4014" y="2985"/>
                <a:ext cx="12" cy="3"/>
              </a:xfrm>
              <a:prstGeom prst="line">
                <a:avLst/>
              </a:prstGeom>
              <a:noFill/>
              <a:ln w="9525">
                <a:solidFill>
                  <a:schemeClr val="tx1"/>
                </a:solidFill>
                <a:round/>
                <a:headEnd/>
                <a:tailEnd/>
              </a:ln>
            </p:spPr>
            <p:txBody>
              <a:bodyPr/>
              <a:lstStyle/>
              <a:p>
                <a:endParaRPr lang="en-US"/>
              </a:p>
            </p:txBody>
          </p:sp>
        </p:grpSp>
      </p:grpSp>
      <p:sp>
        <p:nvSpPr>
          <p:cNvPr id="24857" name="Freeform 855"/>
          <p:cNvSpPr>
            <a:spLocks/>
          </p:cNvSpPr>
          <p:nvPr/>
        </p:nvSpPr>
        <p:spPr bwMode="auto">
          <a:xfrm>
            <a:off x="1636713" y="4311650"/>
            <a:ext cx="7937" cy="68263"/>
          </a:xfrm>
          <a:custGeom>
            <a:avLst/>
            <a:gdLst>
              <a:gd name="T0" fmla="*/ 2147483647 w 6"/>
              <a:gd name="T1" fmla="*/ 0 h 44"/>
              <a:gd name="T2" fmla="*/ 2147483647 w 6"/>
              <a:gd name="T3" fmla="*/ 2147483647 h 44"/>
              <a:gd name="T4" fmla="*/ 2147483647 w 6"/>
              <a:gd name="T5" fmla="*/ 2147483647 h 44"/>
              <a:gd name="T6" fmla="*/ 0 w 6"/>
              <a:gd name="T7" fmla="*/ 2147483647 h 44"/>
              <a:gd name="T8" fmla="*/ 0 60000 65536"/>
              <a:gd name="T9" fmla="*/ 0 60000 65536"/>
              <a:gd name="T10" fmla="*/ 0 60000 65536"/>
              <a:gd name="T11" fmla="*/ 0 60000 65536"/>
              <a:gd name="T12" fmla="*/ 0 w 6"/>
              <a:gd name="T13" fmla="*/ 0 h 44"/>
              <a:gd name="T14" fmla="*/ 6 w 6"/>
              <a:gd name="T15" fmla="*/ 44 h 44"/>
            </a:gdLst>
            <a:ahLst/>
            <a:cxnLst>
              <a:cxn ang="T8">
                <a:pos x="T0" y="T1"/>
              </a:cxn>
              <a:cxn ang="T9">
                <a:pos x="T2" y="T3"/>
              </a:cxn>
              <a:cxn ang="T10">
                <a:pos x="T4" y="T5"/>
              </a:cxn>
              <a:cxn ang="T11">
                <a:pos x="T6" y="T7"/>
              </a:cxn>
            </a:cxnLst>
            <a:rect l="T12" t="T13" r="T14" b="T15"/>
            <a:pathLst>
              <a:path w="6" h="44">
                <a:moveTo>
                  <a:pt x="6" y="0"/>
                </a:moveTo>
                <a:cubicBezTo>
                  <a:pt x="4" y="7"/>
                  <a:pt x="3" y="15"/>
                  <a:pt x="2" y="20"/>
                </a:cubicBezTo>
                <a:cubicBezTo>
                  <a:pt x="1" y="25"/>
                  <a:pt x="2" y="28"/>
                  <a:pt x="2" y="32"/>
                </a:cubicBezTo>
                <a:cubicBezTo>
                  <a:pt x="2" y="36"/>
                  <a:pt x="1" y="40"/>
                  <a:pt x="0" y="44"/>
                </a:cubicBezTo>
              </a:path>
            </a:pathLst>
          </a:custGeom>
          <a:noFill/>
          <a:ln w="9525">
            <a:solidFill>
              <a:schemeClr val="tx1"/>
            </a:solidFill>
            <a:round/>
            <a:headEnd/>
            <a:tailEnd/>
          </a:ln>
        </p:spPr>
        <p:txBody>
          <a:bodyPr/>
          <a:lstStyle/>
          <a:p>
            <a:endParaRPr lang="en-US"/>
          </a:p>
        </p:txBody>
      </p:sp>
      <p:sp>
        <p:nvSpPr>
          <p:cNvPr id="24858" name="Freeform 856"/>
          <p:cNvSpPr>
            <a:spLocks/>
          </p:cNvSpPr>
          <p:nvPr/>
        </p:nvSpPr>
        <p:spPr bwMode="auto">
          <a:xfrm>
            <a:off x="1663700" y="4311650"/>
            <a:ext cx="19050" cy="71438"/>
          </a:xfrm>
          <a:custGeom>
            <a:avLst/>
            <a:gdLst>
              <a:gd name="T0" fmla="*/ 2147483647 w 12"/>
              <a:gd name="T1" fmla="*/ 0 h 46"/>
              <a:gd name="T2" fmla="*/ 2147483647 w 12"/>
              <a:gd name="T3" fmla="*/ 2147483647 h 46"/>
              <a:gd name="T4" fmla="*/ 2147483647 w 12"/>
              <a:gd name="T5" fmla="*/ 2147483647 h 46"/>
              <a:gd name="T6" fmla="*/ 2147483647 w 12"/>
              <a:gd name="T7" fmla="*/ 2147483647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8" y="6"/>
                  <a:pt x="4" y="12"/>
                  <a:pt x="2" y="18"/>
                </a:cubicBezTo>
                <a:cubicBezTo>
                  <a:pt x="0" y="24"/>
                  <a:pt x="1" y="29"/>
                  <a:pt x="2" y="34"/>
                </a:cubicBezTo>
                <a:cubicBezTo>
                  <a:pt x="3" y="39"/>
                  <a:pt x="5" y="44"/>
                  <a:pt x="6" y="46"/>
                </a:cubicBezTo>
              </a:path>
            </a:pathLst>
          </a:custGeom>
          <a:noFill/>
          <a:ln w="9525">
            <a:solidFill>
              <a:schemeClr val="tx1"/>
            </a:solidFill>
            <a:round/>
            <a:headEnd/>
            <a:tailEnd/>
          </a:ln>
        </p:spPr>
        <p:txBody>
          <a:bodyPr/>
          <a:lstStyle/>
          <a:p>
            <a:endParaRPr lang="en-US"/>
          </a:p>
        </p:txBody>
      </p:sp>
      <p:sp>
        <p:nvSpPr>
          <p:cNvPr id="24859" name="Freeform 857"/>
          <p:cNvSpPr>
            <a:spLocks/>
          </p:cNvSpPr>
          <p:nvPr/>
        </p:nvSpPr>
        <p:spPr bwMode="auto">
          <a:xfrm>
            <a:off x="1697038" y="4305300"/>
            <a:ext cx="23812" cy="68263"/>
          </a:xfrm>
          <a:custGeom>
            <a:avLst/>
            <a:gdLst>
              <a:gd name="T0" fmla="*/ 2147483647 w 15"/>
              <a:gd name="T1" fmla="*/ 0 h 44"/>
              <a:gd name="T2" fmla="*/ 2147483647 w 15"/>
              <a:gd name="T3" fmla="*/ 2147483647 h 44"/>
              <a:gd name="T4" fmla="*/ 2147483647 w 15"/>
              <a:gd name="T5" fmla="*/ 2147483647 h 44"/>
              <a:gd name="T6" fmla="*/ 0 60000 65536"/>
              <a:gd name="T7" fmla="*/ 0 60000 65536"/>
              <a:gd name="T8" fmla="*/ 0 60000 65536"/>
              <a:gd name="T9" fmla="*/ 0 w 15"/>
              <a:gd name="T10" fmla="*/ 0 h 44"/>
              <a:gd name="T11" fmla="*/ 15 w 15"/>
              <a:gd name="T12" fmla="*/ 44 h 44"/>
            </a:gdLst>
            <a:ahLst/>
            <a:cxnLst>
              <a:cxn ang="T6">
                <a:pos x="T0" y="T1"/>
              </a:cxn>
              <a:cxn ang="T7">
                <a:pos x="T2" y="T3"/>
              </a:cxn>
              <a:cxn ang="T8">
                <a:pos x="T4" y="T5"/>
              </a:cxn>
            </a:cxnLst>
            <a:rect l="T9" t="T10" r="T11" b="T12"/>
            <a:pathLst>
              <a:path w="15" h="44">
                <a:moveTo>
                  <a:pt x="15" y="0"/>
                </a:moveTo>
                <a:cubicBezTo>
                  <a:pt x="8" y="8"/>
                  <a:pt x="2" y="17"/>
                  <a:pt x="1" y="24"/>
                </a:cubicBezTo>
                <a:cubicBezTo>
                  <a:pt x="0" y="31"/>
                  <a:pt x="7" y="39"/>
                  <a:pt x="9" y="44"/>
                </a:cubicBezTo>
              </a:path>
            </a:pathLst>
          </a:custGeom>
          <a:noFill/>
          <a:ln w="9525">
            <a:solidFill>
              <a:schemeClr val="tx1"/>
            </a:solidFill>
            <a:round/>
            <a:headEnd/>
            <a:tailEnd/>
          </a:ln>
        </p:spPr>
        <p:txBody>
          <a:bodyPr/>
          <a:lstStyle/>
          <a:p>
            <a:endParaRPr lang="en-US"/>
          </a:p>
        </p:txBody>
      </p:sp>
      <p:sp>
        <p:nvSpPr>
          <p:cNvPr id="24860" name="Freeform 858"/>
          <p:cNvSpPr>
            <a:spLocks/>
          </p:cNvSpPr>
          <p:nvPr/>
        </p:nvSpPr>
        <p:spPr bwMode="auto">
          <a:xfrm>
            <a:off x="1776413" y="4305300"/>
            <a:ext cx="31750" cy="58738"/>
          </a:xfrm>
          <a:custGeom>
            <a:avLst/>
            <a:gdLst>
              <a:gd name="T0" fmla="*/ 2147483647 w 20"/>
              <a:gd name="T1" fmla="*/ 0 h 38"/>
              <a:gd name="T2" fmla="*/ 2147483647 w 20"/>
              <a:gd name="T3" fmla="*/ 2147483647 h 38"/>
              <a:gd name="T4" fmla="*/ 0 w 20"/>
              <a:gd name="T5" fmla="*/ 2147483647 h 38"/>
              <a:gd name="T6" fmla="*/ 0 60000 65536"/>
              <a:gd name="T7" fmla="*/ 0 60000 65536"/>
              <a:gd name="T8" fmla="*/ 0 60000 65536"/>
              <a:gd name="T9" fmla="*/ 0 w 20"/>
              <a:gd name="T10" fmla="*/ 0 h 38"/>
              <a:gd name="T11" fmla="*/ 20 w 20"/>
              <a:gd name="T12" fmla="*/ 38 h 38"/>
            </a:gdLst>
            <a:ahLst/>
            <a:cxnLst>
              <a:cxn ang="T6">
                <a:pos x="T0" y="T1"/>
              </a:cxn>
              <a:cxn ang="T7">
                <a:pos x="T2" y="T3"/>
              </a:cxn>
              <a:cxn ang="T8">
                <a:pos x="T4" y="T5"/>
              </a:cxn>
            </a:cxnLst>
            <a:rect l="T9" t="T10" r="T11" b="T12"/>
            <a:pathLst>
              <a:path w="20" h="38">
                <a:moveTo>
                  <a:pt x="20" y="0"/>
                </a:moveTo>
                <a:cubicBezTo>
                  <a:pt x="16" y="7"/>
                  <a:pt x="13" y="14"/>
                  <a:pt x="10" y="20"/>
                </a:cubicBezTo>
                <a:cubicBezTo>
                  <a:pt x="7" y="26"/>
                  <a:pt x="2" y="35"/>
                  <a:pt x="0" y="38"/>
                </a:cubicBezTo>
              </a:path>
            </a:pathLst>
          </a:custGeom>
          <a:noFill/>
          <a:ln w="9525">
            <a:solidFill>
              <a:schemeClr val="tx1"/>
            </a:solidFill>
            <a:round/>
            <a:headEnd/>
            <a:tailEnd/>
          </a:ln>
        </p:spPr>
        <p:txBody>
          <a:bodyPr/>
          <a:lstStyle/>
          <a:p>
            <a:endParaRPr lang="en-US"/>
          </a:p>
        </p:txBody>
      </p:sp>
      <p:sp>
        <p:nvSpPr>
          <p:cNvPr id="24861" name="Freeform 859"/>
          <p:cNvSpPr>
            <a:spLocks/>
          </p:cNvSpPr>
          <p:nvPr/>
        </p:nvSpPr>
        <p:spPr bwMode="auto">
          <a:xfrm>
            <a:off x="1816100" y="4303713"/>
            <a:ext cx="14288" cy="57150"/>
          </a:xfrm>
          <a:custGeom>
            <a:avLst/>
            <a:gdLst>
              <a:gd name="T0" fmla="*/ 2147483647 w 9"/>
              <a:gd name="T1" fmla="*/ 0 h 38"/>
              <a:gd name="T2" fmla="*/ 2147483647 w 9"/>
              <a:gd name="T3" fmla="*/ 2147483647 h 38"/>
              <a:gd name="T4" fmla="*/ 0 w 9"/>
              <a:gd name="T5" fmla="*/ 2147483647 h 38"/>
              <a:gd name="T6" fmla="*/ 0 60000 65536"/>
              <a:gd name="T7" fmla="*/ 0 60000 65536"/>
              <a:gd name="T8" fmla="*/ 0 60000 65536"/>
              <a:gd name="T9" fmla="*/ 0 w 9"/>
              <a:gd name="T10" fmla="*/ 0 h 38"/>
              <a:gd name="T11" fmla="*/ 9 w 9"/>
              <a:gd name="T12" fmla="*/ 38 h 38"/>
            </a:gdLst>
            <a:ahLst/>
            <a:cxnLst>
              <a:cxn ang="T6">
                <a:pos x="T0" y="T1"/>
              </a:cxn>
              <a:cxn ang="T7">
                <a:pos x="T2" y="T3"/>
              </a:cxn>
              <a:cxn ang="T8">
                <a:pos x="T4" y="T5"/>
              </a:cxn>
            </a:cxnLst>
            <a:rect l="T9" t="T10" r="T11" b="T12"/>
            <a:pathLst>
              <a:path w="9" h="38">
                <a:moveTo>
                  <a:pt x="8" y="0"/>
                </a:moveTo>
                <a:cubicBezTo>
                  <a:pt x="8" y="10"/>
                  <a:pt x="9" y="20"/>
                  <a:pt x="8" y="26"/>
                </a:cubicBezTo>
                <a:cubicBezTo>
                  <a:pt x="7" y="32"/>
                  <a:pt x="3" y="35"/>
                  <a:pt x="0" y="38"/>
                </a:cubicBezTo>
              </a:path>
            </a:pathLst>
          </a:custGeom>
          <a:noFill/>
          <a:ln w="9525">
            <a:solidFill>
              <a:schemeClr val="tx1"/>
            </a:solidFill>
            <a:round/>
            <a:headEnd/>
            <a:tailEnd/>
          </a:ln>
        </p:spPr>
        <p:txBody>
          <a:bodyPr/>
          <a:lstStyle/>
          <a:p>
            <a:endParaRPr lang="en-US"/>
          </a:p>
        </p:txBody>
      </p:sp>
      <p:sp>
        <p:nvSpPr>
          <p:cNvPr id="24862" name="Freeform 860"/>
          <p:cNvSpPr>
            <a:spLocks/>
          </p:cNvSpPr>
          <p:nvPr/>
        </p:nvSpPr>
        <p:spPr bwMode="auto">
          <a:xfrm>
            <a:off x="1860550" y="4303713"/>
            <a:ext cx="12700" cy="76200"/>
          </a:xfrm>
          <a:custGeom>
            <a:avLst/>
            <a:gdLst>
              <a:gd name="T0" fmla="*/ 2147483647 w 8"/>
              <a:gd name="T1" fmla="*/ 0 h 50"/>
              <a:gd name="T2" fmla="*/ 2147483647 w 8"/>
              <a:gd name="T3" fmla="*/ 2147483647 h 50"/>
              <a:gd name="T4" fmla="*/ 2147483647 w 8"/>
              <a:gd name="T5" fmla="*/ 2147483647 h 50"/>
              <a:gd name="T6" fmla="*/ 0 w 8"/>
              <a:gd name="T7" fmla="*/ 2147483647 h 50"/>
              <a:gd name="T8" fmla="*/ 0 60000 65536"/>
              <a:gd name="T9" fmla="*/ 0 60000 65536"/>
              <a:gd name="T10" fmla="*/ 0 60000 65536"/>
              <a:gd name="T11" fmla="*/ 0 60000 65536"/>
              <a:gd name="T12" fmla="*/ 0 w 8"/>
              <a:gd name="T13" fmla="*/ 0 h 50"/>
              <a:gd name="T14" fmla="*/ 8 w 8"/>
              <a:gd name="T15" fmla="*/ 50 h 50"/>
            </a:gdLst>
            <a:ahLst/>
            <a:cxnLst>
              <a:cxn ang="T8">
                <a:pos x="T0" y="T1"/>
              </a:cxn>
              <a:cxn ang="T9">
                <a:pos x="T2" y="T3"/>
              </a:cxn>
              <a:cxn ang="T10">
                <a:pos x="T4" y="T5"/>
              </a:cxn>
              <a:cxn ang="T11">
                <a:pos x="T6" y="T7"/>
              </a:cxn>
            </a:cxnLst>
            <a:rect l="T12" t="T13" r="T14" b="T15"/>
            <a:pathLst>
              <a:path w="8" h="50">
                <a:moveTo>
                  <a:pt x="8" y="0"/>
                </a:moveTo>
                <a:cubicBezTo>
                  <a:pt x="7" y="8"/>
                  <a:pt x="7" y="16"/>
                  <a:pt x="6" y="22"/>
                </a:cubicBezTo>
                <a:cubicBezTo>
                  <a:pt x="5" y="28"/>
                  <a:pt x="5" y="31"/>
                  <a:pt x="4" y="36"/>
                </a:cubicBezTo>
                <a:cubicBezTo>
                  <a:pt x="3" y="41"/>
                  <a:pt x="1" y="45"/>
                  <a:pt x="0" y="50"/>
                </a:cubicBezTo>
              </a:path>
            </a:pathLst>
          </a:custGeom>
          <a:noFill/>
          <a:ln w="9525">
            <a:solidFill>
              <a:schemeClr val="tx1"/>
            </a:solidFill>
            <a:round/>
            <a:headEnd/>
            <a:tailEnd/>
          </a:ln>
        </p:spPr>
        <p:txBody>
          <a:bodyPr/>
          <a:lstStyle/>
          <a:p>
            <a:endParaRPr lang="en-US"/>
          </a:p>
        </p:txBody>
      </p:sp>
      <p:sp>
        <p:nvSpPr>
          <p:cNvPr id="24863" name="Freeform 861"/>
          <p:cNvSpPr>
            <a:spLocks/>
          </p:cNvSpPr>
          <p:nvPr/>
        </p:nvSpPr>
        <p:spPr bwMode="auto">
          <a:xfrm>
            <a:off x="1776413" y="4465638"/>
            <a:ext cx="22225" cy="85725"/>
          </a:xfrm>
          <a:custGeom>
            <a:avLst/>
            <a:gdLst>
              <a:gd name="T0" fmla="*/ 0 w 14"/>
              <a:gd name="T1" fmla="*/ 2147483647 h 56"/>
              <a:gd name="T2" fmla="*/ 2147483647 w 14"/>
              <a:gd name="T3" fmla="*/ 2147483647 h 56"/>
              <a:gd name="T4" fmla="*/ 2147483647 w 14"/>
              <a:gd name="T5" fmla="*/ 0 h 56"/>
              <a:gd name="T6" fmla="*/ 0 60000 65536"/>
              <a:gd name="T7" fmla="*/ 0 60000 65536"/>
              <a:gd name="T8" fmla="*/ 0 60000 65536"/>
              <a:gd name="T9" fmla="*/ 0 w 14"/>
              <a:gd name="T10" fmla="*/ 0 h 56"/>
              <a:gd name="T11" fmla="*/ 14 w 14"/>
              <a:gd name="T12" fmla="*/ 56 h 56"/>
            </a:gdLst>
            <a:ahLst/>
            <a:cxnLst>
              <a:cxn ang="T6">
                <a:pos x="T0" y="T1"/>
              </a:cxn>
              <a:cxn ang="T7">
                <a:pos x="T2" y="T3"/>
              </a:cxn>
              <a:cxn ang="T8">
                <a:pos x="T4" y="T5"/>
              </a:cxn>
            </a:cxnLst>
            <a:rect l="T9" t="T10" r="T11" b="T12"/>
            <a:pathLst>
              <a:path w="14" h="56">
                <a:moveTo>
                  <a:pt x="0" y="56"/>
                </a:moveTo>
                <a:cubicBezTo>
                  <a:pt x="5" y="38"/>
                  <a:pt x="10" y="21"/>
                  <a:pt x="12" y="12"/>
                </a:cubicBezTo>
                <a:cubicBezTo>
                  <a:pt x="14" y="3"/>
                  <a:pt x="13" y="3"/>
                  <a:pt x="12" y="0"/>
                </a:cubicBezTo>
              </a:path>
            </a:pathLst>
          </a:custGeom>
          <a:noFill/>
          <a:ln w="9525">
            <a:solidFill>
              <a:schemeClr val="tx1"/>
            </a:solidFill>
            <a:round/>
            <a:headEnd/>
            <a:tailEnd/>
          </a:ln>
        </p:spPr>
        <p:txBody>
          <a:bodyPr/>
          <a:lstStyle/>
          <a:p>
            <a:endParaRPr lang="en-US"/>
          </a:p>
        </p:txBody>
      </p:sp>
      <p:sp>
        <p:nvSpPr>
          <p:cNvPr id="24864" name="Freeform 862"/>
          <p:cNvSpPr>
            <a:spLocks/>
          </p:cNvSpPr>
          <p:nvPr/>
        </p:nvSpPr>
        <p:spPr bwMode="auto">
          <a:xfrm>
            <a:off x="1809750" y="4465638"/>
            <a:ext cx="22225" cy="92075"/>
          </a:xfrm>
          <a:custGeom>
            <a:avLst/>
            <a:gdLst>
              <a:gd name="T0" fmla="*/ 0 w 14"/>
              <a:gd name="T1" fmla="*/ 2147483647 h 60"/>
              <a:gd name="T2" fmla="*/ 2147483647 w 14"/>
              <a:gd name="T3" fmla="*/ 2147483647 h 60"/>
              <a:gd name="T4" fmla="*/ 2147483647 w 14"/>
              <a:gd name="T5" fmla="*/ 2147483647 h 60"/>
              <a:gd name="T6" fmla="*/ 2147483647 w 14"/>
              <a:gd name="T7" fmla="*/ 0 h 60"/>
              <a:gd name="T8" fmla="*/ 0 60000 65536"/>
              <a:gd name="T9" fmla="*/ 0 60000 65536"/>
              <a:gd name="T10" fmla="*/ 0 60000 65536"/>
              <a:gd name="T11" fmla="*/ 0 60000 65536"/>
              <a:gd name="T12" fmla="*/ 0 w 14"/>
              <a:gd name="T13" fmla="*/ 0 h 60"/>
              <a:gd name="T14" fmla="*/ 14 w 14"/>
              <a:gd name="T15" fmla="*/ 60 h 60"/>
            </a:gdLst>
            <a:ahLst/>
            <a:cxnLst>
              <a:cxn ang="T8">
                <a:pos x="T0" y="T1"/>
              </a:cxn>
              <a:cxn ang="T9">
                <a:pos x="T2" y="T3"/>
              </a:cxn>
              <a:cxn ang="T10">
                <a:pos x="T4" y="T5"/>
              </a:cxn>
              <a:cxn ang="T11">
                <a:pos x="T6" y="T7"/>
              </a:cxn>
            </a:cxnLst>
            <a:rect l="T12" t="T13" r="T14" b="T15"/>
            <a:pathLst>
              <a:path w="14" h="60">
                <a:moveTo>
                  <a:pt x="0" y="60"/>
                </a:moveTo>
                <a:cubicBezTo>
                  <a:pt x="4" y="48"/>
                  <a:pt x="8" y="36"/>
                  <a:pt x="10" y="28"/>
                </a:cubicBezTo>
                <a:cubicBezTo>
                  <a:pt x="12" y="20"/>
                  <a:pt x="11" y="19"/>
                  <a:pt x="12" y="14"/>
                </a:cubicBezTo>
                <a:cubicBezTo>
                  <a:pt x="13" y="9"/>
                  <a:pt x="14" y="4"/>
                  <a:pt x="14" y="0"/>
                </a:cubicBezTo>
              </a:path>
            </a:pathLst>
          </a:custGeom>
          <a:noFill/>
          <a:ln w="9525">
            <a:solidFill>
              <a:schemeClr val="tx1"/>
            </a:solidFill>
            <a:round/>
            <a:headEnd/>
            <a:tailEnd/>
          </a:ln>
        </p:spPr>
        <p:txBody>
          <a:bodyPr/>
          <a:lstStyle/>
          <a:p>
            <a:endParaRPr lang="en-US"/>
          </a:p>
        </p:txBody>
      </p:sp>
      <p:sp>
        <p:nvSpPr>
          <p:cNvPr id="24865" name="Freeform 863"/>
          <p:cNvSpPr>
            <a:spLocks/>
          </p:cNvSpPr>
          <p:nvPr/>
        </p:nvSpPr>
        <p:spPr bwMode="auto">
          <a:xfrm>
            <a:off x="1866900" y="4468813"/>
            <a:ext cx="12700" cy="85725"/>
          </a:xfrm>
          <a:custGeom>
            <a:avLst/>
            <a:gdLst>
              <a:gd name="T0" fmla="*/ 0 w 8"/>
              <a:gd name="T1" fmla="*/ 2147483647 h 56"/>
              <a:gd name="T2" fmla="*/ 2147483647 w 8"/>
              <a:gd name="T3" fmla="*/ 0 h 56"/>
              <a:gd name="T4" fmla="*/ 0 60000 65536"/>
              <a:gd name="T5" fmla="*/ 0 60000 65536"/>
              <a:gd name="T6" fmla="*/ 0 w 8"/>
              <a:gd name="T7" fmla="*/ 0 h 56"/>
              <a:gd name="T8" fmla="*/ 8 w 8"/>
              <a:gd name="T9" fmla="*/ 56 h 56"/>
            </a:gdLst>
            <a:ahLst/>
            <a:cxnLst>
              <a:cxn ang="T4">
                <a:pos x="T0" y="T1"/>
              </a:cxn>
              <a:cxn ang="T5">
                <a:pos x="T2" y="T3"/>
              </a:cxn>
            </a:cxnLst>
            <a:rect l="T6" t="T7" r="T8" b="T9"/>
            <a:pathLst>
              <a:path w="8" h="56">
                <a:moveTo>
                  <a:pt x="0" y="56"/>
                </a:moveTo>
                <a:cubicBezTo>
                  <a:pt x="3" y="33"/>
                  <a:pt x="7" y="10"/>
                  <a:pt x="8" y="0"/>
                </a:cubicBezTo>
              </a:path>
            </a:pathLst>
          </a:custGeom>
          <a:noFill/>
          <a:ln w="9525">
            <a:solidFill>
              <a:schemeClr val="tx1"/>
            </a:solidFill>
            <a:round/>
            <a:headEnd/>
            <a:tailEnd/>
          </a:ln>
        </p:spPr>
        <p:txBody>
          <a:bodyPr/>
          <a:lstStyle/>
          <a:p>
            <a:endParaRPr lang="en-US"/>
          </a:p>
        </p:txBody>
      </p:sp>
      <p:sp>
        <p:nvSpPr>
          <p:cNvPr id="24866" name="Freeform 864"/>
          <p:cNvSpPr>
            <a:spLocks/>
          </p:cNvSpPr>
          <p:nvPr/>
        </p:nvSpPr>
        <p:spPr bwMode="auto">
          <a:xfrm>
            <a:off x="1947863" y="4305300"/>
            <a:ext cx="58737" cy="242888"/>
          </a:xfrm>
          <a:custGeom>
            <a:avLst/>
            <a:gdLst>
              <a:gd name="T0" fmla="*/ 0 w 38"/>
              <a:gd name="T1" fmla="*/ 2147483647 h 158"/>
              <a:gd name="T2" fmla="*/ 2147483647 w 38"/>
              <a:gd name="T3" fmla="*/ 2147483647 h 158"/>
              <a:gd name="T4" fmla="*/ 2147483647 w 38"/>
              <a:gd name="T5" fmla="*/ 2147483647 h 158"/>
              <a:gd name="T6" fmla="*/ 2147483647 w 38"/>
              <a:gd name="T7" fmla="*/ 2147483647 h 158"/>
              <a:gd name="T8" fmla="*/ 2147483647 w 38"/>
              <a:gd name="T9" fmla="*/ 0 h 158"/>
              <a:gd name="T10" fmla="*/ 0 60000 65536"/>
              <a:gd name="T11" fmla="*/ 0 60000 65536"/>
              <a:gd name="T12" fmla="*/ 0 60000 65536"/>
              <a:gd name="T13" fmla="*/ 0 60000 65536"/>
              <a:gd name="T14" fmla="*/ 0 60000 65536"/>
              <a:gd name="T15" fmla="*/ 0 w 38"/>
              <a:gd name="T16" fmla="*/ 0 h 158"/>
              <a:gd name="T17" fmla="*/ 38 w 38"/>
              <a:gd name="T18" fmla="*/ 158 h 158"/>
            </a:gdLst>
            <a:ahLst/>
            <a:cxnLst>
              <a:cxn ang="T10">
                <a:pos x="T0" y="T1"/>
              </a:cxn>
              <a:cxn ang="T11">
                <a:pos x="T2" y="T3"/>
              </a:cxn>
              <a:cxn ang="T12">
                <a:pos x="T4" y="T5"/>
              </a:cxn>
              <a:cxn ang="T13">
                <a:pos x="T6" y="T7"/>
              </a:cxn>
              <a:cxn ang="T14">
                <a:pos x="T8" y="T9"/>
              </a:cxn>
            </a:cxnLst>
            <a:rect l="T15" t="T16" r="T17" b="T18"/>
            <a:pathLst>
              <a:path w="38" h="158">
                <a:moveTo>
                  <a:pt x="0" y="158"/>
                </a:moveTo>
                <a:cubicBezTo>
                  <a:pt x="13" y="138"/>
                  <a:pt x="26" y="118"/>
                  <a:pt x="32" y="100"/>
                </a:cubicBezTo>
                <a:cubicBezTo>
                  <a:pt x="38" y="82"/>
                  <a:pt x="38" y="63"/>
                  <a:pt x="38" y="48"/>
                </a:cubicBezTo>
                <a:cubicBezTo>
                  <a:pt x="38" y="33"/>
                  <a:pt x="35" y="20"/>
                  <a:pt x="34" y="12"/>
                </a:cubicBezTo>
                <a:cubicBezTo>
                  <a:pt x="33" y="4"/>
                  <a:pt x="32" y="2"/>
                  <a:pt x="32" y="0"/>
                </a:cubicBezTo>
              </a:path>
            </a:pathLst>
          </a:custGeom>
          <a:noFill/>
          <a:ln w="9525">
            <a:solidFill>
              <a:schemeClr val="tx1"/>
            </a:solidFill>
            <a:round/>
            <a:headEnd/>
            <a:tailEnd/>
          </a:ln>
        </p:spPr>
        <p:txBody>
          <a:bodyPr/>
          <a:lstStyle/>
          <a:p>
            <a:endParaRPr lang="en-US"/>
          </a:p>
        </p:txBody>
      </p:sp>
      <p:sp>
        <p:nvSpPr>
          <p:cNvPr id="24867" name="Freeform 865"/>
          <p:cNvSpPr>
            <a:spLocks/>
          </p:cNvSpPr>
          <p:nvPr/>
        </p:nvSpPr>
        <p:spPr bwMode="auto">
          <a:xfrm>
            <a:off x="1981200" y="4303713"/>
            <a:ext cx="58738" cy="250825"/>
          </a:xfrm>
          <a:custGeom>
            <a:avLst/>
            <a:gdLst>
              <a:gd name="T0" fmla="*/ 0 w 37"/>
              <a:gd name="T1" fmla="*/ 2147483647 h 154"/>
              <a:gd name="T2" fmla="*/ 2147483647 w 37"/>
              <a:gd name="T3" fmla="*/ 2147483647 h 154"/>
              <a:gd name="T4" fmla="*/ 2147483647 w 37"/>
              <a:gd name="T5" fmla="*/ 2147483647 h 154"/>
              <a:gd name="T6" fmla="*/ 2147483647 w 37"/>
              <a:gd name="T7" fmla="*/ 0 h 154"/>
              <a:gd name="T8" fmla="*/ 0 60000 65536"/>
              <a:gd name="T9" fmla="*/ 0 60000 65536"/>
              <a:gd name="T10" fmla="*/ 0 60000 65536"/>
              <a:gd name="T11" fmla="*/ 0 60000 65536"/>
              <a:gd name="T12" fmla="*/ 0 w 37"/>
              <a:gd name="T13" fmla="*/ 0 h 154"/>
              <a:gd name="T14" fmla="*/ 37 w 37"/>
              <a:gd name="T15" fmla="*/ 154 h 154"/>
            </a:gdLst>
            <a:ahLst/>
            <a:cxnLst>
              <a:cxn ang="T8">
                <a:pos x="T0" y="T1"/>
              </a:cxn>
              <a:cxn ang="T9">
                <a:pos x="T2" y="T3"/>
              </a:cxn>
              <a:cxn ang="T10">
                <a:pos x="T4" y="T5"/>
              </a:cxn>
              <a:cxn ang="T11">
                <a:pos x="T6" y="T7"/>
              </a:cxn>
            </a:cxnLst>
            <a:rect l="T12" t="T13" r="T14" b="T15"/>
            <a:pathLst>
              <a:path w="37" h="154">
                <a:moveTo>
                  <a:pt x="0" y="150"/>
                </a:moveTo>
                <a:cubicBezTo>
                  <a:pt x="2" y="152"/>
                  <a:pt x="4" y="154"/>
                  <a:pt x="10" y="136"/>
                </a:cubicBezTo>
                <a:cubicBezTo>
                  <a:pt x="16" y="118"/>
                  <a:pt x="31" y="65"/>
                  <a:pt x="34" y="42"/>
                </a:cubicBezTo>
                <a:cubicBezTo>
                  <a:pt x="37" y="19"/>
                  <a:pt x="31" y="8"/>
                  <a:pt x="30" y="0"/>
                </a:cubicBezTo>
              </a:path>
            </a:pathLst>
          </a:custGeom>
          <a:noFill/>
          <a:ln w="9525">
            <a:solidFill>
              <a:schemeClr val="tx1"/>
            </a:solidFill>
            <a:round/>
            <a:headEnd/>
            <a:tailEnd/>
          </a:ln>
        </p:spPr>
        <p:txBody>
          <a:bodyPr/>
          <a:lstStyle/>
          <a:p>
            <a:endParaRPr lang="en-US"/>
          </a:p>
        </p:txBody>
      </p:sp>
      <p:sp>
        <p:nvSpPr>
          <p:cNvPr id="24868" name="Freeform 866"/>
          <p:cNvSpPr>
            <a:spLocks/>
          </p:cNvSpPr>
          <p:nvPr/>
        </p:nvSpPr>
        <p:spPr bwMode="auto">
          <a:xfrm>
            <a:off x="2041525" y="4300538"/>
            <a:ext cx="28575" cy="241300"/>
          </a:xfrm>
          <a:custGeom>
            <a:avLst/>
            <a:gdLst>
              <a:gd name="T0" fmla="*/ 0 w 19"/>
              <a:gd name="T1" fmla="*/ 2147483647 h 158"/>
              <a:gd name="T2" fmla="*/ 2147483647 w 19"/>
              <a:gd name="T3" fmla="*/ 2147483647 h 158"/>
              <a:gd name="T4" fmla="*/ 2147483647 w 19"/>
              <a:gd name="T5" fmla="*/ 2147483647 h 158"/>
              <a:gd name="T6" fmla="*/ 2147483647 w 19"/>
              <a:gd name="T7" fmla="*/ 2147483647 h 158"/>
              <a:gd name="T8" fmla="*/ 2147483647 w 19"/>
              <a:gd name="T9" fmla="*/ 0 h 158"/>
              <a:gd name="T10" fmla="*/ 0 60000 65536"/>
              <a:gd name="T11" fmla="*/ 0 60000 65536"/>
              <a:gd name="T12" fmla="*/ 0 60000 65536"/>
              <a:gd name="T13" fmla="*/ 0 60000 65536"/>
              <a:gd name="T14" fmla="*/ 0 60000 65536"/>
              <a:gd name="T15" fmla="*/ 0 w 19"/>
              <a:gd name="T16" fmla="*/ 0 h 158"/>
              <a:gd name="T17" fmla="*/ 19 w 19"/>
              <a:gd name="T18" fmla="*/ 158 h 158"/>
            </a:gdLst>
            <a:ahLst/>
            <a:cxnLst>
              <a:cxn ang="T10">
                <a:pos x="T0" y="T1"/>
              </a:cxn>
              <a:cxn ang="T11">
                <a:pos x="T2" y="T3"/>
              </a:cxn>
              <a:cxn ang="T12">
                <a:pos x="T4" y="T5"/>
              </a:cxn>
              <a:cxn ang="T13">
                <a:pos x="T6" y="T7"/>
              </a:cxn>
              <a:cxn ang="T14">
                <a:pos x="T8" y="T9"/>
              </a:cxn>
            </a:cxnLst>
            <a:rect l="T15" t="T16" r="T17" b="T18"/>
            <a:pathLst>
              <a:path w="19" h="158">
                <a:moveTo>
                  <a:pt x="0" y="158"/>
                </a:moveTo>
                <a:cubicBezTo>
                  <a:pt x="6" y="138"/>
                  <a:pt x="13" y="118"/>
                  <a:pt x="16" y="100"/>
                </a:cubicBezTo>
                <a:cubicBezTo>
                  <a:pt x="19" y="82"/>
                  <a:pt x="19" y="64"/>
                  <a:pt x="18" y="50"/>
                </a:cubicBezTo>
                <a:cubicBezTo>
                  <a:pt x="17" y="36"/>
                  <a:pt x="12" y="24"/>
                  <a:pt x="10" y="16"/>
                </a:cubicBezTo>
                <a:cubicBezTo>
                  <a:pt x="8" y="8"/>
                  <a:pt x="8" y="4"/>
                  <a:pt x="8" y="0"/>
                </a:cubicBezTo>
              </a:path>
            </a:pathLst>
          </a:custGeom>
          <a:noFill/>
          <a:ln w="9525">
            <a:solidFill>
              <a:schemeClr val="tx1"/>
            </a:solidFill>
            <a:round/>
            <a:headEnd/>
            <a:tailEnd/>
          </a:ln>
        </p:spPr>
        <p:txBody>
          <a:bodyPr/>
          <a:lstStyle/>
          <a:p>
            <a:endParaRPr lang="en-US"/>
          </a:p>
        </p:txBody>
      </p:sp>
      <p:sp>
        <p:nvSpPr>
          <p:cNvPr id="24869" name="Text Box 867"/>
          <p:cNvSpPr txBox="1">
            <a:spLocks noChangeArrowheads="1"/>
          </p:cNvSpPr>
          <p:nvPr/>
        </p:nvSpPr>
        <p:spPr bwMode="auto">
          <a:xfrm>
            <a:off x="3582988" y="4705350"/>
            <a:ext cx="431800" cy="276225"/>
          </a:xfrm>
          <a:prstGeom prst="rect">
            <a:avLst/>
          </a:prstGeom>
          <a:solidFill>
            <a:srgbClr val="C5E5E7"/>
          </a:solidFill>
          <a:ln w="9525">
            <a:noFill/>
            <a:miter lim="800000"/>
            <a:headEnd/>
            <a:tailEnd/>
          </a:ln>
        </p:spPr>
        <p:txBody>
          <a:bodyPr>
            <a:spAutoFit/>
          </a:bodyPr>
          <a:lstStyle/>
          <a:p>
            <a:pPr eaLnBrk="1" hangingPunct="1"/>
            <a:r>
              <a:rPr lang="en-US" sz="600"/>
              <a:t>2NXA</a:t>
            </a:r>
          </a:p>
          <a:p>
            <a:pPr eaLnBrk="1" hangingPunct="1"/>
            <a:r>
              <a:rPr lang="en-US" sz="600"/>
              <a:t>UAT B</a:t>
            </a:r>
          </a:p>
        </p:txBody>
      </p:sp>
      <p:grpSp>
        <p:nvGrpSpPr>
          <p:cNvPr id="240676" name="Group 868"/>
          <p:cNvGrpSpPr>
            <a:grpSpLocks/>
          </p:cNvGrpSpPr>
          <p:nvPr/>
        </p:nvGrpSpPr>
        <p:grpSpPr bwMode="auto">
          <a:xfrm>
            <a:off x="2092325" y="5102225"/>
            <a:ext cx="58738" cy="33338"/>
            <a:chOff x="1341" y="3326"/>
            <a:chExt cx="38" cy="22"/>
          </a:xfrm>
        </p:grpSpPr>
        <p:sp>
          <p:nvSpPr>
            <p:cNvPr id="25114" name="Line 869"/>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115" name="Line 870"/>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40677" name="Group 871"/>
          <p:cNvGrpSpPr>
            <a:grpSpLocks/>
          </p:cNvGrpSpPr>
          <p:nvPr/>
        </p:nvGrpSpPr>
        <p:grpSpPr bwMode="auto">
          <a:xfrm>
            <a:off x="1884363" y="5116513"/>
            <a:ext cx="58737" cy="33337"/>
            <a:chOff x="1341" y="3326"/>
            <a:chExt cx="38" cy="22"/>
          </a:xfrm>
        </p:grpSpPr>
        <p:sp>
          <p:nvSpPr>
            <p:cNvPr id="25112" name="Line 872"/>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113" name="Line 873"/>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40678" name="Group 874"/>
          <p:cNvGrpSpPr>
            <a:grpSpLocks/>
          </p:cNvGrpSpPr>
          <p:nvPr/>
        </p:nvGrpSpPr>
        <p:grpSpPr bwMode="auto">
          <a:xfrm>
            <a:off x="1668463" y="5122863"/>
            <a:ext cx="58737" cy="33337"/>
            <a:chOff x="1341" y="3326"/>
            <a:chExt cx="38" cy="22"/>
          </a:xfrm>
        </p:grpSpPr>
        <p:sp>
          <p:nvSpPr>
            <p:cNvPr id="25110" name="Line 875"/>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111" name="Line 876"/>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40679" name="Group 877"/>
          <p:cNvGrpSpPr>
            <a:grpSpLocks/>
          </p:cNvGrpSpPr>
          <p:nvPr/>
        </p:nvGrpSpPr>
        <p:grpSpPr bwMode="auto">
          <a:xfrm>
            <a:off x="6523038" y="4946650"/>
            <a:ext cx="511175" cy="220663"/>
            <a:chOff x="4184" y="3224"/>
            <a:chExt cx="328" cy="144"/>
          </a:xfrm>
        </p:grpSpPr>
        <p:grpSp>
          <p:nvGrpSpPr>
            <p:cNvPr id="240680" name="Group 878"/>
            <p:cNvGrpSpPr>
              <a:grpSpLocks/>
            </p:cNvGrpSpPr>
            <p:nvPr/>
          </p:nvGrpSpPr>
          <p:grpSpPr bwMode="auto">
            <a:xfrm>
              <a:off x="4206" y="3234"/>
              <a:ext cx="26" cy="134"/>
              <a:chOff x="4206" y="3234"/>
              <a:chExt cx="26" cy="134"/>
            </a:xfrm>
          </p:grpSpPr>
          <p:grpSp>
            <p:nvGrpSpPr>
              <p:cNvPr id="240681" name="Group 879"/>
              <p:cNvGrpSpPr>
                <a:grpSpLocks/>
              </p:cNvGrpSpPr>
              <p:nvPr/>
            </p:nvGrpSpPr>
            <p:grpSpPr bwMode="auto">
              <a:xfrm>
                <a:off x="4206" y="3234"/>
                <a:ext cx="24" cy="28"/>
                <a:chOff x="4206" y="3234"/>
                <a:chExt cx="24" cy="28"/>
              </a:xfrm>
            </p:grpSpPr>
            <p:sp>
              <p:nvSpPr>
                <p:cNvPr id="25107" name="Line 880"/>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08" name="Line 881"/>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09" name="Line 882"/>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682" name="Group 883"/>
              <p:cNvGrpSpPr>
                <a:grpSpLocks/>
              </p:cNvGrpSpPr>
              <p:nvPr/>
            </p:nvGrpSpPr>
            <p:grpSpPr bwMode="auto">
              <a:xfrm>
                <a:off x="4208" y="3340"/>
                <a:ext cx="24" cy="28"/>
                <a:chOff x="4206" y="3234"/>
                <a:chExt cx="24" cy="28"/>
              </a:xfrm>
            </p:grpSpPr>
            <p:sp>
              <p:nvSpPr>
                <p:cNvPr id="25104" name="Line 884"/>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05" name="Line 885"/>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06" name="Line 886"/>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40686" name="Group 887"/>
            <p:cNvGrpSpPr>
              <a:grpSpLocks/>
            </p:cNvGrpSpPr>
            <p:nvPr/>
          </p:nvGrpSpPr>
          <p:grpSpPr bwMode="auto">
            <a:xfrm>
              <a:off x="4348" y="3232"/>
              <a:ext cx="26" cy="134"/>
              <a:chOff x="4206" y="3234"/>
              <a:chExt cx="26" cy="134"/>
            </a:xfrm>
          </p:grpSpPr>
          <p:grpSp>
            <p:nvGrpSpPr>
              <p:cNvPr id="240687" name="Group 888"/>
              <p:cNvGrpSpPr>
                <a:grpSpLocks/>
              </p:cNvGrpSpPr>
              <p:nvPr/>
            </p:nvGrpSpPr>
            <p:grpSpPr bwMode="auto">
              <a:xfrm>
                <a:off x="4206" y="3234"/>
                <a:ext cx="24" cy="28"/>
                <a:chOff x="4206" y="3234"/>
                <a:chExt cx="24" cy="28"/>
              </a:xfrm>
            </p:grpSpPr>
            <p:sp>
              <p:nvSpPr>
                <p:cNvPr id="25099" name="Line 889"/>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100" name="Line 890"/>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101" name="Line 891"/>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688" name="Group 892"/>
              <p:cNvGrpSpPr>
                <a:grpSpLocks/>
              </p:cNvGrpSpPr>
              <p:nvPr/>
            </p:nvGrpSpPr>
            <p:grpSpPr bwMode="auto">
              <a:xfrm>
                <a:off x="4208" y="3340"/>
                <a:ext cx="24" cy="28"/>
                <a:chOff x="4206" y="3234"/>
                <a:chExt cx="24" cy="28"/>
              </a:xfrm>
            </p:grpSpPr>
            <p:sp>
              <p:nvSpPr>
                <p:cNvPr id="25096" name="Line 893"/>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97" name="Line 894"/>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98" name="Line 895"/>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40689" name="Group 896"/>
            <p:cNvGrpSpPr>
              <a:grpSpLocks/>
            </p:cNvGrpSpPr>
            <p:nvPr/>
          </p:nvGrpSpPr>
          <p:grpSpPr bwMode="auto">
            <a:xfrm>
              <a:off x="4480" y="3224"/>
              <a:ext cx="26" cy="134"/>
              <a:chOff x="4206" y="3234"/>
              <a:chExt cx="26" cy="134"/>
            </a:xfrm>
          </p:grpSpPr>
          <p:grpSp>
            <p:nvGrpSpPr>
              <p:cNvPr id="240701" name="Group 897"/>
              <p:cNvGrpSpPr>
                <a:grpSpLocks/>
              </p:cNvGrpSpPr>
              <p:nvPr/>
            </p:nvGrpSpPr>
            <p:grpSpPr bwMode="auto">
              <a:xfrm>
                <a:off x="4206" y="3234"/>
                <a:ext cx="24" cy="28"/>
                <a:chOff x="4206" y="3234"/>
                <a:chExt cx="24" cy="28"/>
              </a:xfrm>
            </p:grpSpPr>
            <p:sp>
              <p:nvSpPr>
                <p:cNvPr id="25091" name="Line 898"/>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92" name="Line 899"/>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93" name="Line 900"/>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702" name="Group 901"/>
              <p:cNvGrpSpPr>
                <a:grpSpLocks/>
              </p:cNvGrpSpPr>
              <p:nvPr/>
            </p:nvGrpSpPr>
            <p:grpSpPr bwMode="auto">
              <a:xfrm>
                <a:off x="4208" y="3340"/>
                <a:ext cx="24" cy="28"/>
                <a:chOff x="4206" y="3234"/>
                <a:chExt cx="24" cy="28"/>
              </a:xfrm>
            </p:grpSpPr>
            <p:sp>
              <p:nvSpPr>
                <p:cNvPr id="25088" name="Line 902"/>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89" name="Line 903"/>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90" name="Line 904"/>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sp>
          <p:nvSpPr>
            <p:cNvPr id="25075" name="Line 905"/>
            <p:cNvSpPr>
              <a:spLocks noChangeShapeType="1"/>
            </p:cNvSpPr>
            <p:nvPr/>
          </p:nvSpPr>
          <p:spPr bwMode="auto">
            <a:xfrm flipV="1">
              <a:off x="4220" y="3312"/>
              <a:ext cx="270" cy="2"/>
            </a:xfrm>
            <a:prstGeom prst="line">
              <a:avLst/>
            </a:prstGeom>
            <a:noFill/>
            <a:ln w="9525" cap="rnd">
              <a:solidFill>
                <a:schemeClr val="tx1"/>
              </a:solidFill>
              <a:prstDash val="sysDot"/>
              <a:round/>
              <a:headEnd/>
              <a:tailEnd/>
            </a:ln>
          </p:spPr>
          <p:txBody>
            <a:bodyPr/>
            <a:lstStyle/>
            <a:p>
              <a:endParaRPr lang="en-US"/>
            </a:p>
          </p:txBody>
        </p:sp>
        <p:sp>
          <p:nvSpPr>
            <p:cNvPr id="25076" name="Rectangle 906"/>
            <p:cNvSpPr>
              <a:spLocks noChangeArrowheads="1"/>
            </p:cNvSpPr>
            <p:nvPr/>
          </p:nvSpPr>
          <p:spPr bwMode="auto">
            <a:xfrm>
              <a:off x="4184" y="3310"/>
              <a:ext cx="27" cy="28"/>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0703" name="Group 907"/>
            <p:cNvGrpSpPr>
              <a:grpSpLocks/>
            </p:cNvGrpSpPr>
            <p:nvPr/>
          </p:nvGrpSpPr>
          <p:grpSpPr bwMode="auto">
            <a:xfrm>
              <a:off x="4474" y="3257"/>
              <a:ext cx="38" cy="22"/>
              <a:chOff x="1341" y="3326"/>
              <a:chExt cx="38" cy="22"/>
            </a:xfrm>
          </p:grpSpPr>
          <p:sp>
            <p:nvSpPr>
              <p:cNvPr id="25084" name="Line 908"/>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085" name="Line 909"/>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5505" name="Group 910"/>
            <p:cNvGrpSpPr>
              <a:grpSpLocks/>
            </p:cNvGrpSpPr>
            <p:nvPr/>
          </p:nvGrpSpPr>
          <p:grpSpPr bwMode="auto">
            <a:xfrm>
              <a:off x="4340" y="3264"/>
              <a:ext cx="38" cy="22"/>
              <a:chOff x="1341" y="3326"/>
              <a:chExt cx="38" cy="22"/>
            </a:xfrm>
          </p:grpSpPr>
          <p:sp>
            <p:nvSpPr>
              <p:cNvPr id="25082" name="Line 911"/>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083" name="Line 912"/>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5533" name="Group 913"/>
            <p:cNvGrpSpPr>
              <a:grpSpLocks/>
            </p:cNvGrpSpPr>
            <p:nvPr/>
          </p:nvGrpSpPr>
          <p:grpSpPr bwMode="auto">
            <a:xfrm>
              <a:off x="4201" y="3267"/>
              <a:ext cx="38" cy="22"/>
              <a:chOff x="1341" y="3326"/>
              <a:chExt cx="38" cy="22"/>
            </a:xfrm>
          </p:grpSpPr>
          <p:sp>
            <p:nvSpPr>
              <p:cNvPr id="25080" name="Line 914"/>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081" name="Line 915"/>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sp>
        <p:nvSpPr>
          <p:cNvPr id="24874" name="Rectangle 916"/>
          <p:cNvSpPr>
            <a:spLocks noChangeArrowheads="1"/>
          </p:cNvSpPr>
          <p:nvPr/>
        </p:nvSpPr>
        <p:spPr bwMode="auto">
          <a:xfrm>
            <a:off x="4002088" y="5692775"/>
            <a:ext cx="74612" cy="266700"/>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75" name="Rectangle 917"/>
          <p:cNvSpPr>
            <a:spLocks noChangeArrowheads="1"/>
          </p:cNvSpPr>
          <p:nvPr/>
        </p:nvSpPr>
        <p:spPr bwMode="auto">
          <a:xfrm>
            <a:off x="3983038" y="5681663"/>
            <a:ext cx="87312" cy="58737"/>
          </a:xfrm>
          <a:prstGeom prst="rect">
            <a:avLst/>
          </a:prstGeom>
          <a:solidFill>
            <a:srgbClr val="DDDDDD"/>
          </a:solidFill>
          <a:ln w="9525">
            <a:solidFill>
              <a:srgbClr val="DDDDDD"/>
            </a:solidFill>
            <a:miter lim="800000"/>
            <a:headEnd/>
            <a:tailEnd/>
          </a:ln>
        </p:spPr>
        <p:txBody>
          <a:bodyPr wrap="none" anchor="ctr"/>
          <a:lstStyle/>
          <a:p>
            <a:endParaRPr lang="en-US"/>
          </a:p>
        </p:txBody>
      </p:sp>
      <p:grpSp>
        <p:nvGrpSpPr>
          <p:cNvPr id="25534" name="Group 918"/>
          <p:cNvGrpSpPr>
            <a:grpSpLocks/>
          </p:cNvGrpSpPr>
          <p:nvPr/>
        </p:nvGrpSpPr>
        <p:grpSpPr bwMode="auto">
          <a:xfrm>
            <a:off x="4135438" y="5170488"/>
            <a:ext cx="268287" cy="563562"/>
            <a:chOff x="2368" y="3380"/>
            <a:chExt cx="172" cy="368"/>
          </a:xfrm>
        </p:grpSpPr>
        <p:grpSp>
          <p:nvGrpSpPr>
            <p:cNvPr id="25535" name="Group 919"/>
            <p:cNvGrpSpPr>
              <a:grpSpLocks/>
            </p:cNvGrpSpPr>
            <p:nvPr/>
          </p:nvGrpSpPr>
          <p:grpSpPr bwMode="auto">
            <a:xfrm>
              <a:off x="2368" y="3380"/>
              <a:ext cx="172" cy="368"/>
              <a:chOff x="2368" y="3380"/>
              <a:chExt cx="172" cy="368"/>
            </a:xfrm>
          </p:grpSpPr>
          <p:grpSp>
            <p:nvGrpSpPr>
              <p:cNvPr id="240704" name="Group 920"/>
              <p:cNvGrpSpPr>
                <a:grpSpLocks/>
              </p:cNvGrpSpPr>
              <p:nvPr/>
            </p:nvGrpSpPr>
            <p:grpSpPr bwMode="auto">
              <a:xfrm>
                <a:off x="2368" y="3380"/>
                <a:ext cx="172" cy="368"/>
                <a:chOff x="2368" y="3380"/>
                <a:chExt cx="172" cy="368"/>
              </a:xfrm>
            </p:grpSpPr>
            <p:sp>
              <p:nvSpPr>
                <p:cNvPr id="25057" name="Rectangle 921"/>
                <p:cNvSpPr>
                  <a:spLocks noChangeArrowheads="1"/>
                </p:cNvSpPr>
                <p:nvPr/>
              </p:nvSpPr>
              <p:spPr bwMode="auto">
                <a:xfrm>
                  <a:off x="2370" y="3632"/>
                  <a:ext cx="170" cy="56"/>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0705" name="Group 922"/>
                <p:cNvGrpSpPr>
                  <a:grpSpLocks/>
                </p:cNvGrpSpPr>
                <p:nvPr/>
              </p:nvGrpSpPr>
              <p:grpSpPr bwMode="auto">
                <a:xfrm>
                  <a:off x="2368" y="3440"/>
                  <a:ext cx="170" cy="56"/>
                  <a:chOff x="2518" y="3784"/>
                  <a:chExt cx="170" cy="56"/>
                </a:xfrm>
              </p:grpSpPr>
              <p:sp>
                <p:nvSpPr>
                  <p:cNvPr id="25070" name="Rectangle 923"/>
                  <p:cNvSpPr>
                    <a:spLocks noChangeArrowheads="1"/>
                  </p:cNvSpPr>
                  <p:nvPr/>
                </p:nvSpPr>
                <p:spPr bwMode="auto">
                  <a:xfrm>
                    <a:off x="2518" y="3784"/>
                    <a:ext cx="170" cy="56"/>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25071" name="Rectangle 924"/>
                  <p:cNvSpPr>
                    <a:spLocks noChangeArrowheads="1"/>
                  </p:cNvSpPr>
                  <p:nvPr/>
                </p:nvSpPr>
                <p:spPr bwMode="auto">
                  <a:xfrm>
                    <a:off x="2578" y="3784"/>
                    <a:ext cx="56" cy="52"/>
                  </a:xfrm>
                  <a:prstGeom prst="rect">
                    <a:avLst/>
                  </a:prstGeom>
                  <a:solidFill>
                    <a:schemeClr val="bg1"/>
                  </a:solidFill>
                  <a:ln w="9525">
                    <a:solidFill>
                      <a:schemeClr val="tx1"/>
                    </a:solidFill>
                    <a:miter lim="800000"/>
                    <a:headEnd/>
                    <a:tailEnd/>
                  </a:ln>
                </p:spPr>
                <p:txBody>
                  <a:bodyPr wrap="none" anchor="ctr"/>
                  <a:lstStyle/>
                  <a:p>
                    <a:endParaRPr lang="en-US"/>
                  </a:p>
                </p:txBody>
              </p:sp>
            </p:grpSp>
            <p:sp>
              <p:nvSpPr>
                <p:cNvPr id="25059" name="Rectangle 925"/>
                <p:cNvSpPr>
                  <a:spLocks noChangeArrowheads="1"/>
                </p:cNvSpPr>
                <p:nvPr/>
              </p:nvSpPr>
              <p:spPr bwMode="auto">
                <a:xfrm>
                  <a:off x="2430" y="3496"/>
                  <a:ext cx="56" cy="134"/>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0706" name="Group 926"/>
                <p:cNvGrpSpPr>
                  <a:grpSpLocks/>
                </p:cNvGrpSpPr>
                <p:nvPr/>
              </p:nvGrpSpPr>
              <p:grpSpPr bwMode="auto">
                <a:xfrm>
                  <a:off x="2430" y="3442"/>
                  <a:ext cx="54" cy="54"/>
                  <a:chOff x="2450" y="3432"/>
                  <a:chExt cx="54" cy="54"/>
                </a:xfrm>
              </p:grpSpPr>
              <p:sp>
                <p:nvSpPr>
                  <p:cNvPr id="25068" name="Line 927"/>
                  <p:cNvSpPr>
                    <a:spLocks noChangeShapeType="1"/>
                  </p:cNvSpPr>
                  <p:nvPr/>
                </p:nvSpPr>
                <p:spPr bwMode="auto">
                  <a:xfrm>
                    <a:off x="2450" y="3436"/>
                    <a:ext cx="54" cy="46"/>
                  </a:xfrm>
                  <a:prstGeom prst="line">
                    <a:avLst/>
                  </a:prstGeom>
                  <a:noFill/>
                  <a:ln w="9525">
                    <a:solidFill>
                      <a:schemeClr val="tx1"/>
                    </a:solidFill>
                    <a:round/>
                    <a:headEnd/>
                    <a:tailEnd/>
                  </a:ln>
                </p:spPr>
                <p:txBody>
                  <a:bodyPr/>
                  <a:lstStyle/>
                  <a:p>
                    <a:endParaRPr lang="en-US"/>
                  </a:p>
                </p:txBody>
              </p:sp>
              <p:sp>
                <p:nvSpPr>
                  <p:cNvPr id="25069" name="Line 928"/>
                  <p:cNvSpPr>
                    <a:spLocks noChangeShapeType="1"/>
                  </p:cNvSpPr>
                  <p:nvPr/>
                </p:nvSpPr>
                <p:spPr bwMode="auto">
                  <a:xfrm rot="-5400000">
                    <a:off x="2450" y="3436"/>
                    <a:ext cx="54" cy="46"/>
                  </a:xfrm>
                  <a:prstGeom prst="line">
                    <a:avLst/>
                  </a:prstGeom>
                  <a:noFill/>
                  <a:ln w="9525">
                    <a:solidFill>
                      <a:schemeClr val="tx1"/>
                    </a:solidFill>
                    <a:round/>
                    <a:headEnd/>
                    <a:tailEnd/>
                  </a:ln>
                </p:spPr>
                <p:txBody>
                  <a:bodyPr/>
                  <a:lstStyle/>
                  <a:p>
                    <a:endParaRPr lang="en-US"/>
                  </a:p>
                </p:txBody>
              </p:sp>
            </p:grpSp>
            <p:sp>
              <p:nvSpPr>
                <p:cNvPr id="25061" name="AutoShape 929"/>
                <p:cNvSpPr>
                  <a:spLocks noChangeArrowheads="1"/>
                </p:cNvSpPr>
                <p:nvPr/>
              </p:nvSpPr>
              <p:spPr bwMode="auto">
                <a:xfrm rot="10800000">
                  <a:off x="2428" y="3692"/>
                  <a:ext cx="56"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5062" name="AutoShape 930"/>
                <p:cNvSpPr>
                  <a:spLocks noChangeArrowheads="1"/>
                </p:cNvSpPr>
                <p:nvPr/>
              </p:nvSpPr>
              <p:spPr bwMode="auto">
                <a:xfrm>
                  <a:off x="2430" y="3380"/>
                  <a:ext cx="56"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nvGrpSpPr>
                <p:cNvPr id="240709" name="Group 931"/>
                <p:cNvGrpSpPr>
                  <a:grpSpLocks/>
                </p:cNvGrpSpPr>
                <p:nvPr/>
              </p:nvGrpSpPr>
              <p:grpSpPr bwMode="auto">
                <a:xfrm>
                  <a:off x="2426" y="3632"/>
                  <a:ext cx="58" cy="54"/>
                  <a:chOff x="2522" y="3764"/>
                  <a:chExt cx="58" cy="54"/>
                </a:xfrm>
              </p:grpSpPr>
              <p:sp>
                <p:nvSpPr>
                  <p:cNvPr id="25064" name="Rectangle 932"/>
                  <p:cNvSpPr>
                    <a:spLocks noChangeArrowheads="1"/>
                  </p:cNvSpPr>
                  <p:nvPr/>
                </p:nvSpPr>
                <p:spPr bwMode="auto">
                  <a:xfrm>
                    <a:off x="2524" y="3766"/>
                    <a:ext cx="56" cy="52"/>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40710" name="Group 933"/>
                  <p:cNvGrpSpPr>
                    <a:grpSpLocks/>
                  </p:cNvGrpSpPr>
                  <p:nvPr/>
                </p:nvGrpSpPr>
                <p:grpSpPr bwMode="auto">
                  <a:xfrm>
                    <a:off x="2522" y="3764"/>
                    <a:ext cx="54" cy="54"/>
                    <a:chOff x="2450" y="3432"/>
                    <a:chExt cx="54" cy="54"/>
                  </a:xfrm>
                </p:grpSpPr>
                <p:sp>
                  <p:nvSpPr>
                    <p:cNvPr id="25066" name="Line 934"/>
                    <p:cNvSpPr>
                      <a:spLocks noChangeShapeType="1"/>
                    </p:cNvSpPr>
                    <p:nvPr/>
                  </p:nvSpPr>
                  <p:spPr bwMode="auto">
                    <a:xfrm>
                      <a:off x="2450" y="3436"/>
                      <a:ext cx="54" cy="46"/>
                    </a:xfrm>
                    <a:prstGeom prst="line">
                      <a:avLst/>
                    </a:prstGeom>
                    <a:noFill/>
                    <a:ln w="9525">
                      <a:solidFill>
                        <a:schemeClr val="tx1"/>
                      </a:solidFill>
                      <a:round/>
                      <a:headEnd/>
                      <a:tailEnd/>
                    </a:ln>
                  </p:spPr>
                  <p:txBody>
                    <a:bodyPr/>
                    <a:lstStyle/>
                    <a:p>
                      <a:endParaRPr lang="en-US"/>
                    </a:p>
                  </p:txBody>
                </p:sp>
                <p:sp>
                  <p:nvSpPr>
                    <p:cNvPr id="25067" name="Line 935"/>
                    <p:cNvSpPr>
                      <a:spLocks noChangeShapeType="1"/>
                    </p:cNvSpPr>
                    <p:nvPr/>
                  </p:nvSpPr>
                  <p:spPr bwMode="auto">
                    <a:xfrm rot="-5400000">
                      <a:off x="2450" y="3436"/>
                      <a:ext cx="54" cy="46"/>
                    </a:xfrm>
                    <a:prstGeom prst="line">
                      <a:avLst/>
                    </a:prstGeom>
                    <a:noFill/>
                    <a:ln w="9525">
                      <a:solidFill>
                        <a:schemeClr val="tx1"/>
                      </a:solidFill>
                      <a:round/>
                      <a:headEnd/>
                      <a:tailEnd/>
                    </a:ln>
                  </p:spPr>
                  <p:txBody>
                    <a:bodyPr/>
                    <a:lstStyle/>
                    <a:p>
                      <a:endParaRPr lang="en-US"/>
                    </a:p>
                  </p:txBody>
                </p:sp>
              </p:grpSp>
            </p:grpSp>
          </p:grpSp>
          <p:sp>
            <p:nvSpPr>
              <p:cNvPr id="25055" name="Line 936"/>
              <p:cNvSpPr>
                <a:spLocks noChangeShapeType="1"/>
              </p:cNvSpPr>
              <p:nvPr/>
            </p:nvSpPr>
            <p:spPr bwMode="auto">
              <a:xfrm>
                <a:off x="2430" y="3498"/>
                <a:ext cx="52" cy="56"/>
              </a:xfrm>
              <a:prstGeom prst="line">
                <a:avLst/>
              </a:prstGeom>
              <a:noFill/>
              <a:ln w="9525">
                <a:solidFill>
                  <a:schemeClr val="tx1"/>
                </a:solidFill>
                <a:round/>
                <a:headEnd/>
                <a:tailEnd/>
              </a:ln>
            </p:spPr>
            <p:txBody>
              <a:bodyPr/>
              <a:lstStyle/>
              <a:p>
                <a:endParaRPr lang="en-US"/>
              </a:p>
            </p:txBody>
          </p:sp>
          <p:sp>
            <p:nvSpPr>
              <p:cNvPr id="25056" name="Line 937"/>
              <p:cNvSpPr>
                <a:spLocks noChangeShapeType="1"/>
              </p:cNvSpPr>
              <p:nvPr/>
            </p:nvSpPr>
            <p:spPr bwMode="auto">
              <a:xfrm flipH="1">
                <a:off x="2430" y="3500"/>
                <a:ext cx="52" cy="54"/>
              </a:xfrm>
              <a:prstGeom prst="line">
                <a:avLst/>
              </a:prstGeom>
              <a:noFill/>
              <a:ln w="9525">
                <a:solidFill>
                  <a:schemeClr val="tx1"/>
                </a:solidFill>
                <a:round/>
                <a:headEnd/>
                <a:tailEnd/>
              </a:ln>
            </p:spPr>
            <p:txBody>
              <a:bodyPr/>
              <a:lstStyle/>
              <a:p>
                <a:endParaRPr lang="en-US"/>
              </a:p>
            </p:txBody>
          </p:sp>
        </p:grpSp>
        <p:sp>
          <p:nvSpPr>
            <p:cNvPr id="25052" name="Line 938"/>
            <p:cNvSpPr>
              <a:spLocks noChangeShapeType="1"/>
            </p:cNvSpPr>
            <p:nvPr/>
          </p:nvSpPr>
          <p:spPr bwMode="auto">
            <a:xfrm>
              <a:off x="2432" y="3564"/>
              <a:ext cx="50" cy="62"/>
            </a:xfrm>
            <a:prstGeom prst="line">
              <a:avLst/>
            </a:prstGeom>
            <a:noFill/>
            <a:ln w="9525">
              <a:solidFill>
                <a:schemeClr val="tx1"/>
              </a:solidFill>
              <a:round/>
              <a:headEnd/>
              <a:tailEnd/>
            </a:ln>
          </p:spPr>
          <p:txBody>
            <a:bodyPr/>
            <a:lstStyle/>
            <a:p>
              <a:endParaRPr lang="en-US"/>
            </a:p>
          </p:txBody>
        </p:sp>
        <p:sp>
          <p:nvSpPr>
            <p:cNvPr id="25053" name="Line 939"/>
            <p:cNvSpPr>
              <a:spLocks noChangeShapeType="1"/>
            </p:cNvSpPr>
            <p:nvPr/>
          </p:nvSpPr>
          <p:spPr bwMode="auto">
            <a:xfrm rot="-5400000">
              <a:off x="2425" y="3569"/>
              <a:ext cx="64" cy="54"/>
            </a:xfrm>
            <a:prstGeom prst="line">
              <a:avLst/>
            </a:prstGeom>
            <a:noFill/>
            <a:ln w="9525">
              <a:solidFill>
                <a:schemeClr val="tx1"/>
              </a:solidFill>
              <a:round/>
              <a:headEnd/>
              <a:tailEnd/>
            </a:ln>
          </p:spPr>
          <p:txBody>
            <a:bodyPr/>
            <a:lstStyle/>
            <a:p>
              <a:endParaRPr lang="en-US"/>
            </a:p>
          </p:txBody>
        </p:sp>
      </p:grpSp>
      <p:grpSp>
        <p:nvGrpSpPr>
          <p:cNvPr id="240719" name="Group 940"/>
          <p:cNvGrpSpPr>
            <a:grpSpLocks/>
          </p:cNvGrpSpPr>
          <p:nvPr/>
        </p:nvGrpSpPr>
        <p:grpSpPr bwMode="auto">
          <a:xfrm>
            <a:off x="838200" y="5334000"/>
            <a:ext cx="7367588" cy="288925"/>
            <a:chOff x="554" y="3464"/>
            <a:chExt cx="4728" cy="188"/>
          </a:xfrm>
        </p:grpSpPr>
        <p:sp>
          <p:nvSpPr>
            <p:cNvPr id="25048" name="Line 941"/>
            <p:cNvSpPr>
              <a:spLocks noChangeShapeType="1"/>
            </p:cNvSpPr>
            <p:nvPr/>
          </p:nvSpPr>
          <p:spPr bwMode="auto">
            <a:xfrm flipH="1">
              <a:off x="557" y="3652"/>
              <a:ext cx="4725" cy="0"/>
            </a:xfrm>
            <a:prstGeom prst="line">
              <a:avLst/>
            </a:prstGeom>
            <a:noFill/>
            <a:ln w="12700">
              <a:solidFill>
                <a:schemeClr val="tx1"/>
              </a:solidFill>
              <a:round/>
              <a:headEnd/>
              <a:tailEnd/>
            </a:ln>
          </p:spPr>
          <p:txBody>
            <a:bodyPr/>
            <a:lstStyle/>
            <a:p>
              <a:endParaRPr lang="en-US"/>
            </a:p>
          </p:txBody>
        </p:sp>
        <p:sp>
          <p:nvSpPr>
            <p:cNvPr id="25049" name="Line 942"/>
            <p:cNvSpPr>
              <a:spLocks noChangeShapeType="1"/>
            </p:cNvSpPr>
            <p:nvPr/>
          </p:nvSpPr>
          <p:spPr bwMode="auto">
            <a:xfrm flipH="1">
              <a:off x="554" y="3464"/>
              <a:ext cx="4637" cy="0"/>
            </a:xfrm>
            <a:prstGeom prst="line">
              <a:avLst/>
            </a:prstGeom>
            <a:noFill/>
            <a:ln w="12700">
              <a:solidFill>
                <a:schemeClr val="tx1"/>
              </a:solidFill>
              <a:round/>
              <a:headEnd/>
              <a:tailEnd/>
            </a:ln>
          </p:spPr>
          <p:txBody>
            <a:bodyPr/>
            <a:lstStyle/>
            <a:p>
              <a:endParaRPr lang="en-US"/>
            </a:p>
          </p:txBody>
        </p:sp>
        <p:sp>
          <p:nvSpPr>
            <p:cNvPr id="25050" name="Line 943"/>
            <p:cNvSpPr>
              <a:spLocks noChangeShapeType="1"/>
            </p:cNvSpPr>
            <p:nvPr/>
          </p:nvSpPr>
          <p:spPr bwMode="auto">
            <a:xfrm flipH="1">
              <a:off x="560" y="3560"/>
              <a:ext cx="4667" cy="0"/>
            </a:xfrm>
            <a:prstGeom prst="line">
              <a:avLst/>
            </a:prstGeom>
            <a:noFill/>
            <a:ln w="12700">
              <a:solidFill>
                <a:schemeClr val="tx1"/>
              </a:solidFill>
              <a:round/>
              <a:headEnd/>
              <a:tailEnd/>
            </a:ln>
          </p:spPr>
          <p:txBody>
            <a:bodyPr/>
            <a:lstStyle/>
            <a:p>
              <a:endParaRPr lang="en-US"/>
            </a:p>
          </p:txBody>
        </p:sp>
      </p:grpSp>
      <p:sp>
        <p:nvSpPr>
          <p:cNvPr id="24878" name="Rectangle 944"/>
          <p:cNvSpPr>
            <a:spLocks noChangeArrowheads="1"/>
          </p:cNvSpPr>
          <p:nvPr/>
        </p:nvSpPr>
        <p:spPr bwMode="auto">
          <a:xfrm>
            <a:off x="4076700" y="5883275"/>
            <a:ext cx="93663" cy="7778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79" name="Rectangle 945"/>
          <p:cNvSpPr>
            <a:spLocks noChangeArrowheads="1"/>
          </p:cNvSpPr>
          <p:nvPr/>
        </p:nvSpPr>
        <p:spPr bwMode="auto">
          <a:xfrm>
            <a:off x="4176713" y="5886450"/>
            <a:ext cx="80962" cy="71438"/>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880" name="Text Box 946"/>
          <p:cNvSpPr txBox="1">
            <a:spLocks noChangeArrowheads="1"/>
          </p:cNvSpPr>
          <p:nvPr/>
        </p:nvSpPr>
        <p:spPr bwMode="auto">
          <a:xfrm>
            <a:off x="433388" y="2757488"/>
            <a:ext cx="536575" cy="184150"/>
          </a:xfrm>
          <a:prstGeom prst="rect">
            <a:avLst/>
          </a:prstGeom>
          <a:solidFill>
            <a:srgbClr val="C5E5E7"/>
          </a:solidFill>
          <a:ln w="9525">
            <a:noFill/>
            <a:miter lim="800000"/>
            <a:headEnd/>
            <a:tailEnd/>
          </a:ln>
        </p:spPr>
        <p:txBody>
          <a:bodyPr>
            <a:spAutoFit/>
          </a:bodyPr>
          <a:lstStyle/>
          <a:p>
            <a:pPr eaLnBrk="1" hangingPunct="1"/>
            <a:r>
              <a:rPr lang="en-US" sz="600"/>
              <a:t>2NXM1S</a:t>
            </a:r>
          </a:p>
        </p:txBody>
      </p:sp>
      <p:sp>
        <p:nvSpPr>
          <p:cNvPr id="24881" name="Text Box 947"/>
          <p:cNvSpPr txBox="1">
            <a:spLocks noChangeArrowheads="1"/>
          </p:cNvSpPr>
          <p:nvPr/>
        </p:nvSpPr>
        <p:spPr bwMode="auto">
          <a:xfrm>
            <a:off x="7994650" y="2744788"/>
            <a:ext cx="536575" cy="184150"/>
          </a:xfrm>
          <a:prstGeom prst="rect">
            <a:avLst/>
          </a:prstGeom>
          <a:solidFill>
            <a:srgbClr val="F3F4C8"/>
          </a:solidFill>
          <a:ln w="9525">
            <a:noFill/>
            <a:miter lim="800000"/>
            <a:headEnd/>
            <a:tailEnd/>
          </a:ln>
        </p:spPr>
        <p:txBody>
          <a:bodyPr>
            <a:spAutoFit/>
          </a:bodyPr>
          <a:lstStyle/>
          <a:p>
            <a:pPr eaLnBrk="1" hangingPunct="1"/>
            <a:r>
              <a:rPr lang="en-US" sz="600"/>
              <a:t>1NXM1S</a:t>
            </a:r>
          </a:p>
        </p:txBody>
      </p:sp>
      <p:sp>
        <p:nvSpPr>
          <p:cNvPr id="24882" name="Line 948"/>
          <p:cNvSpPr>
            <a:spLocks noChangeShapeType="1"/>
          </p:cNvSpPr>
          <p:nvPr/>
        </p:nvSpPr>
        <p:spPr bwMode="auto">
          <a:xfrm flipV="1">
            <a:off x="320675" y="5918200"/>
            <a:ext cx="46038" cy="46038"/>
          </a:xfrm>
          <a:prstGeom prst="line">
            <a:avLst/>
          </a:prstGeom>
          <a:noFill/>
          <a:ln w="12700">
            <a:solidFill>
              <a:schemeClr val="tx1"/>
            </a:solidFill>
            <a:round/>
            <a:headEnd/>
            <a:tailEnd/>
          </a:ln>
        </p:spPr>
        <p:txBody>
          <a:bodyPr/>
          <a:lstStyle/>
          <a:p>
            <a:endParaRPr lang="en-US"/>
          </a:p>
        </p:txBody>
      </p:sp>
      <p:grpSp>
        <p:nvGrpSpPr>
          <p:cNvPr id="240730" name="Group 949"/>
          <p:cNvGrpSpPr>
            <a:grpSpLocks/>
          </p:cNvGrpSpPr>
          <p:nvPr/>
        </p:nvGrpSpPr>
        <p:grpSpPr bwMode="auto">
          <a:xfrm>
            <a:off x="4324350" y="1924050"/>
            <a:ext cx="223838" cy="503238"/>
            <a:chOff x="2773" y="1251"/>
            <a:chExt cx="144" cy="329"/>
          </a:xfrm>
        </p:grpSpPr>
        <p:grpSp>
          <p:nvGrpSpPr>
            <p:cNvPr id="240731" name="Group 950"/>
            <p:cNvGrpSpPr>
              <a:grpSpLocks/>
            </p:cNvGrpSpPr>
            <p:nvPr/>
          </p:nvGrpSpPr>
          <p:grpSpPr bwMode="auto">
            <a:xfrm rot="-5400000">
              <a:off x="2837" y="1495"/>
              <a:ext cx="26" cy="134"/>
              <a:chOff x="4206" y="3234"/>
              <a:chExt cx="26" cy="134"/>
            </a:xfrm>
          </p:grpSpPr>
          <p:grpSp>
            <p:nvGrpSpPr>
              <p:cNvPr id="240732" name="Group 951"/>
              <p:cNvGrpSpPr>
                <a:grpSpLocks/>
              </p:cNvGrpSpPr>
              <p:nvPr/>
            </p:nvGrpSpPr>
            <p:grpSpPr bwMode="auto">
              <a:xfrm>
                <a:off x="4206" y="3234"/>
                <a:ext cx="24" cy="28"/>
                <a:chOff x="4206" y="3234"/>
                <a:chExt cx="24" cy="28"/>
              </a:xfrm>
            </p:grpSpPr>
            <p:sp>
              <p:nvSpPr>
                <p:cNvPr id="25045" name="Line 952"/>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46" name="Line 953"/>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47" name="Line 954"/>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40733" name="Group 955"/>
              <p:cNvGrpSpPr>
                <a:grpSpLocks/>
              </p:cNvGrpSpPr>
              <p:nvPr/>
            </p:nvGrpSpPr>
            <p:grpSpPr bwMode="auto">
              <a:xfrm>
                <a:off x="4208" y="3340"/>
                <a:ext cx="24" cy="28"/>
                <a:chOff x="4206" y="3234"/>
                <a:chExt cx="24" cy="28"/>
              </a:xfrm>
            </p:grpSpPr>
            <p:sp>
              <p:nvSpPr>
                <p:cNvPr id="25042" name="Line 956"/>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43" name="Line 957"/>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44" name="Line 958"/>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40734" name="Group 959"/>
            <p:cNvGrpSpPr>
              <a:grpSpLocks/>
            </p:cNvGrpSpPr>
            <p:nvPr/>
          </p:nvGrpSpPr>
          <p:grpSpPr bwMode="auto">
            <a:xfrm rot="-5400000">
              <a:off x="2835" y="1353"/>
              <a:ext cx="26" cy="134"/>
              <a:chOff x="4206" y="3234"/>
              <a:chExt cx="26" cy="134"/>
            </a:xfrm>
          </p:grpSpPr>
          <p:grpSp>
            <p:nvGrpSpPr>
              <p:cNvPr id="240735" name="Group 960"/>
              <p:cNvGrpSpPr>
                <a:grpSpLocks/>
              </p:cNvGrpSpPr>
              <p:nvPr/>
            </p:nvGrpSpPr>
            <p:grpSpPr bwMode="auto">
              <a:xfrm>
                <a:off x="4206" y="3234"/>
                <a:ext cx="24" cy="28"/>
                <a:chOff x="4206" y="3234"/>
                <a:chExt cx="24" cy="28"/>
              </a:xfrm>
            </p:grpSpPr>
            <p:sp>
              <p:nvSpPr>
                <p:cNvPr id="25037" name="Line 961"/>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38" name="Line 962"/>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39" name="Line 963"/>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5536" name="Group 964"/>
              <p:cNvGrpSpPr>
                <a:grpSpLocks/>
              </p:cNvGrpSpPr>
              <p:nvPr/>
            </p:nvGrpSpPr>
            <p:grpSpPr bwMode="auto">
              <a:xfrm>
                <a:off x="4208" y="3340"/>
                <a:ext cx="24" cy="28"/>
                <a:chOff x="4206" y="3234"/>
                <a:chExt cx="24" cy="28"/>
              </a:xfrm>
            </p:grpSpPr>
            <p:sp>
              <p:nvSpPr>
                <p:cNvPr id="25034" name="Line 965"/>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35" name="Line 966"/>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36" name="Line 967"/>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5537" name="Group 968"/>
            <p:cNvGrpSpPr>
              <a:grpSpLocks/>
            </p:cNvGrpSpPr>
            <p:nvPr/>
          </p:nvGrpSpPr>
          <p:grpSpPr bwMode="auto">
            <a:xfrm rot="-5400000">
              <a:off x="2827" y="1221"/>
              <a:ext cx="26" cy="134"/>
              <a:chOff x="4206" y="3234"/>
              <a:chExt cx="26" cy="134"/>
            </a:xfrm>
          </p:grpSpPr>
          <p:grpSp>
            <p:nvGrpSpPr>
              <p:cNvPr id="25538" name="Group 969"/>
              <p:cNvGrpSpPr>
                <a:grpSpLocks/>
              </p:cNvGrpSpPr>
              <p:nvPr/>
            </p:nvGrpSpPr>
            <p:grpSpPr bwMode="auto">
              <a:xfrm>
                <a:off x="4206" y="3234"/>
                <a:ext cx="24" cy="28"/>
                <a:chOff x="4206" y="3234"/>
                <a:chExt cx="24" cy="28"/>
              </a:xfrm>
            </p:grpSpPr>
            <p:sp>
              <p:nvSpPr>
                <p:cNvPr id="25029" name="Line 970"/>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30" name="Line 971"/>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31" name="Line 972"/>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5539" name="Group 973"/>
              <p:cNvGrpSpPr>
                <a:grpSpLocks/>
              </p:cNvGrpSpPr>
              <p:nvPr/>
            </p:nvGrpSpPr>
            <p:grpSpPr bwMode="auto">
              <a:xfrm>
                <a:off x="4208" y="3340"/>
                <a:ext cx="24" cy="28"/>
                <a:chOff x="4206" y="3234"/>
                <a:chExt cx="24" cy="28"/>
              </a:xfrm>
            </p:grpSpPr>
            <p:sp>
              <p:nvSpPr>
                <p:cNvPr id="25026" name="Line 974"/>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27" name="Line 975"/>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28" name="Line 976"/>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sp>
          <p:nvSpPr>
            <p:cNvPr id="25013" name="Line 977"/>
            <p:cNvSpPr>
              <a:spLocks noChangeShapeType="1"/>
            </p:cNvSpPr>
            <p:nvPr/>
          </p:nvSpPr>
          <p:spPr bwMode="auto">
            <a:xfrm rot="16200000" flipV="1">
              <a:off x="2727" y="1425"/>
              <a:ext cx="270" cy="2"/>
            </a:xfrm>
            <a:prstGeom prst="line">
              <a:avLst/>
            </a:prstGeom>
            <a:noFill/>
            <a:ln w="9525" cap="rnd">
              <a:solidFill>
                <a:schemeClr val="tx1"/>
              </a:solidFill>
              <a:prstDash val="sysDot"/>
              <a:round/>
              <a:headEnd/>
              <a:tailEnd/>
            </a:ln>
          </p:spPr>
          <p:txBody>
            <a:bodyPr/>
            <a:lstStyle/>
            <a:p>
              <a:endParaRPr lang="en-US"/>
            </a:p>
          </p:txBody>
        </p:sp>
        <p:sp>
          <p:nvSpPr>
            <p:cNvPr id="25014" name="Rectangle 978"/>
            <p:cNvSpPr>
              <a:spLocks noChangeArrowheads="1"/>
            </p:cNvSpPr>
            <p:nvPr/>
          </p:nvSpPr>
          <p:spPr bwMode="auto">
            <a:xfrm rot="-5400000">
              <a:off x="2841" y="1251"/>
              <a:ext cx="27" cy="28"/>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5553" name="Group 979"/>
            <p:cNvGrpSpPr>
              <a:grpSpLocks/>
            </p:cNvGrpSpPr>
            <p:nvPr/>
          </p:nvGrpSpPr>
          <p:grpSpPr bwMode="auto">
            <a:xfrm rot="-5400000">
              <a:off x="2798" y="1277"/>
              <a:ext cx="38" cy="22"/>
              <a:chOff x="1341" y="3326"/>
              <a:chExt cx="38" cy="22"/>
            </a:xfrm>
          </p:grpSpPr>
          <p:sp>
            <p:nvSpPr>
              <p:cNvPr id="25022" name="Line 980"/>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023" name="Line 981"/>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5555" name="Group 982"/>
            <p:cNvGrpSpPr>
              <a:grpSpLocks/>
            </p:cNvGrpSpPr>
            <p:nvPr/>
          </p:nvGrpSpPr>
          <p:grpSpPr bwMode="auto">
            <a:xfrm rot="-5400000">
              <a:off x="2805" y="1411"/>
              <a:ext cx="38" cy="22"/>
              <a:chOff x="1341" y="3326"/>
              <a:chExt cx="38" cy="22"/>
            </a:xfrm>
          </p:grpSpPr>
          <p:sp>
            <p:nvSpPr>
              <p:cNvPr id="25020" name="Line 983"/>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021" name="Line 984"/>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5557" name="Group 985"/>
            <p:cNvGrpSpPr>
              <a:grpSpLocks/>
            </p:cNvGrpSpPr>
            <p:nvPr/>
          </p:nvGrpSpPr>
          <p:grpSpPr bwMode="auto">
            <a:xfrm rot="-5400000">
              <a:off x="2808" y="1550"/>
              <a:ext cx="38" cy="22"/>
              <a:chOff x="1341" y="3326"/>
              <a:chExt cx="38" cy="22"/>
            </a:xfrm>
          </p:grpSpPr>
          <p:sp>
            <p:nvSpPr>
              <p:cNvPr id="25018" name="Line 986"/>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5019" name="Line 987"/>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grpSp>
        <p:nvGrpSpPr>
          <p:cNvPr id="25558" name="Group 988"/>
          <p:cNvGrpSpPr>
            <a:grpSpLocks/>
          </p:cNvGrpSpPr>
          <p:nvPr/>
        </p:nvGrpSpPr>
        <p:grpSpPr bwMode="auto">
          <a:xfrm flipH="1">
            <a:off x="3744913" y="1933575"/>
            <a:ext cx="223837" cy="503238"/>
            <a:chOff x="2773" y="1251"/>
            <a:chExt cx="144" cy="329"/>
          </a:xfrm>
        </p:grpSpPr>
        <p:grpSp>
          <p:nvGrpSpPr>
            <p:cNvPr id="25563" name="Group 989"/>
            <p:cNvGrpSpPr>
              <a:grpSpLocks/>
            </p:cNvGrpSpPr>
            <p:nvPr/>
          </p:nvGrpSpPr>
          <p:grpSpPr bwMode="auto">
            <a:xfrm rot="-5400000">
              <a:off x="2837" y="1495"/>
              <a:ext cx="26" cy="134"/>
              <a:chOff x="4206" y="3234"/>
              <a:chExt cx="26" cy="134"/>
            </a:xfrm>
          </p:grpSpPr>
          <p:grpSp>
            <p:nvGrpSpPr>
              <p:cNvPr id="25573" name="Group 990"/>
              <p:cNvGrpSpPr>
                <a:grpSpLocks/>
              </p:cNvGrpSpPr>
              <p:nvPr/>
            </p:nvGrpSpPr>
            <p:grpSpPr bwMode="auto">
              <a:xfrm>
                <a:off x="4206" y="3234"/>
                <a:ext cx="24" cy="28"/>
                <a:chOff x="4206" y="3234"/>
                <a:chExt cx="24" cy="28"/>
              </a:xfrm>
            </p:grpSpPr>
            <p:sp>
              <p:nvSpPr>
                <p:cNvPr id="25007" name="Line 991"/>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08" name="Line 992"/>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09" name="Line 993"/>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5574" name="Group 994"/>
              <p:cNvGrpSpPr>
                <a:grpSpLocks/>
              </p:cNvGrpSpPr>
              <p:nvPr/>
            </p:nvGrpSpPr>
            <p:grpSpPr bwMode="auto">
              <a:xfrm>
                <a:off x="4208" y="3340"/>
                <a:ext cx="24" cy="28"/>
                <a:chOff x="4206" y="3234"/>
                <a:chExt cx="24" cy="28"/>
              </a:xfrm>
            </p:grpSpPr>
            <p:sp>
              <p:nvSpPr>
                <p:cNvPr id="25004" name="Line 995"/>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05" name="Line 996"/>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06" name="Line 997"/>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5611" name="Group 998"/>
            <p:cNvGrpSpPr>
              <a:grpSpLocks/>
            </p:cNvGrpSpPr>
            <p:nvPr/>
          </p:nvGrpSpPr>
          <p:grpSpPr bwMode="auto">
            <a:xfrm rot="-5400000">
              <a:off x="2835" y="1353"/>
              <a:ext cx="26" cy="134"/>
              <a:chOff x="4206" y="3234"/>
              <a:chExt cx="26" cy="134"/>
            </a:xfrm>
          </p:grpSpPr>
          <p:grpSp>
            <p:nvGrpSpPr>
              <p:cNvPr id="25614" name="Group 999"/>
              <p:cNvGrpSpPr>
                <a:grpSpLocks/>
              </p:cNvGrpSpPr>
              <p:nvPr/>
            </p:nvGrpSpPr>
            <p:grpSpPr bwMode="auto">
              <a:xfrm>
                <a:off x="4206" y="3234"/>
                <a:ext cx="24" cy="28"/>
                <a:chOff x="4206" y="3234"/>
                <a:chExt cx="24" cy="28"/>
              </a:xfrm>
            </p:grpSpPr>
            <p:sp>
              <p:nvSpPr>
                <p:cNvPr id="24999" name="Line 1000"/>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5000" name="Line 1001"/>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5001" name="Line 1002"/>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5618" name="Group 1003"/>
              <p:cNvGrpSpPr>
                <a:grpSpLocks/>
              </p:cNvGrpSpPr>
              <p:nvPr/>
            </p:nvGrpSpPr>
            <p:grpSpPr bwMode="auto">
              <a:xfrm>
                <a:off x="4208" y="3340"/>
                <a:ext cx="24" cy="28"/>
                <a:chOff x="4206" y="3234"/>
                <a:chExt cx="24" cy="28"/>
              </a:xfrm>
            </p:grpSpPr>
            <p:sp>
              <p:nvSpPr>
                <p:cNvPr id="24996" name="Line 1004"/>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4997" name="Line 1005"/>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4998" name="Line 1006"/>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grpSp>
          <p:nvGrpSpPr>
            <p:cNvPr id="25623" name="Group 1007"/>
            <p:cNvGrpSpPr>
              <a:grpSpLocks/>
            </p:cNvGrpSpPr>
            <p:nvPr/>
          </p:nvGrpSpPr>
          <p:grpSpPr bwMode="auto">
            <a:xfrm rot="-5400000">
              <a:off x="2827" y="1221"/>
              <a:ext cx="26" cy="134"/>
              <a:chOff x="4206" y="3234"/>
              <a:chExt cx="26" cy="134"/>
            </a:xfrm>
          </p:grpSpPr>
          <p:grpSp>
            <p:nvGrpSpPr>
              <p:cNvPr id="25633" name="Group 1008"/>
              <p:cNvGrpSpPr>
                <a:grpSpLocks/>
              </p:cNvGrpSpPr>
              <p:nvPr/>
            </p:nvGrpSpPr>
            <p:grpSpPr bwMode="auto">
              <a:xfrm>
                <a:off x="4206" y="3234"/>
                <a:ext cx="24" cy="28"/>
                <a:chOff x="4206" y="3234"/>
                <a:chExt cx="24" cy="28"/>
              </a:xfrm>
            </p:grpSpPr>
            <p:sp>
              <p:nvSpPr>
                <p:cNvPr id="24991" name="Line 1009"/>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4992" name="Line 1010"/>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4993" name="Line 1011"/>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nvGrpSpPr>
              <p:cNvPr id="25637" name="Group 1012"/>
              <p:cNvGrpSpPr>
                <a:grpSpLocks/>
              </p:cNvGrpSpPr>
              <p:nvPr/>
            </p:nvGrpSpPr>
            <p:grpSpPr bwMode="auto">
              <a:xfrm>
                <a:off x="4208" y="3340"/>
                <a:ext cx="24" cy="28"/>
                <a:chOff x="4206" y="3234"/>
                <a:chExt cx="24" cy="28"/>
              </a:xfrm>
            </p:grpSpPr>
            <p:sp>
              <p:nvSpPr>
                <p:cNvPr id="24988" name="Line 1013"/>
                <p:cNvSpPr>
                  <a:spLocks noChangeShapeType="1"/>
                </p:cNvSpPr>
                <p:nvPr/>
              </p:nvSpPr>
              <p:spPr bwMode="auto">
                <a:xfrm>
                  <a:off x="4206" y="3234"/>
                  <a:ext cx="24" cy="0"/>
                </a:xfrm>
                <a:prstGeom prst="line">
                  <a:avLst/>
                </a:prstGeom>
                <a:noFill/>
                <a:ln w="9525">
                  <a:solidFill>
                    <a:schemeClr val="tx1"/>
                  </a:solidFill>
                  <a:round/>
                  <a:headEnd/>
                  <a:tailEnd/>
                </a:ln>
              </p:spPr>
              <p:txBody>
                <a:bodyPr/>
                <a:lstStyle/>
                <a:p>
                  <a:endParaRPr lang="en-US"/>
                </a:p>
              </p:txBody>
            </p:sp>
            <p:sp>
              <p:nvSpPr>
                <p:cNvPr id="24989" name="Line 1014"/>
                <p:cNvSpPr>
                  <a:spLocks noChangeShapeType="1"/>
                </p:cNvSpPr>
                <p:nvPr/>
              </p:nvSpPr>
              <p:spPr bwMode="auto">
                <a:xfrm>
                  <a:off x="4206" y="3248"/>
                  <a:ext cx="24" cy="0"/>
                </a:xfrm>
                <a:prstGeom prst="line">
                  <a:avLst/>
                </a:prstGeom>
                <a:noFill/>
                <a:ln w="9525">
                  <a:solidFill>
                    <a:schemeClr val="tx1"/>
                  </a:solidFill>
                  <a:round/>
                  <a:headEnd/>
                  <a:tailEnd/>
                </a:ln>
              </p:spPr>
              <p:txBody>
                <a:bodyPr/>
                <a:lstStyle/>
                <a:p>
                  <a:endParaRPr lang="en-US"/>
                </a:p>
              </p:txBody>
            </p:sp>
            <p:sp>
              <p:nvSpPr>
                <p:cNvPr id="24990" name="Line 1015"/>
                <p:cNvSpPr>
                  <a:spLocks noChangeShapeType="1"/>
                </p:cNvSpPr>
                <p:nvPr/>
              </p:nvSpPr>
              <p:spPr bwMode="auto">
                <a:xfrm>
                  <a:off x="4206" y="3262"/>
                  <a:ext cx="24" cy="0"/>
                </a:xfrm>
                <a:prstGeom prst="line">
                  <a:avLst/>
                </a:prstGeom>
                <a:noFill/>
                <a:ln w="9525">
                  <a:solidFill>
                    <a:schemeClr val="tx1"/>
                  </a:solidFill>
                  <a:round/>
                  <a:headEnd/>
                  <a:tailEnd/>
                </a:ln>
              </p:spPr>
              <p:txBody>
                <a:bodyPr/>
                <a:lstStyle/>
                <a:p>
                  <a:endParaRPr lang="en-US"/>
                </a:p>
              </p:txBody>
            </p:sp>
          </p:grpSp>
        </p:grpSp>
        <p:sp>
          <p:nvSpPr>
            <p:cNvPr id="24975" name="Line 1016"/>
            <p:cNvSpPr>
              <a:spLocks noChangeShapeType="1"/>
            </p:cNvSpPr>
            <p:nvPr/>
          </p:nvSpPr>
          <p:spPr bwMode="auto">
            <a:xfrm rot="16200000" flipV="1">
              <a:off x="2727" y="1425"/>
              <a:ext cx="270" cy="2"/>
            </a:xfrm>
            <a:prstGeom prst="line">
              <a:avLst/>
            </a:prstGeom>
            <a:noFill/>
            <a:ln w="9525" cap="rnd">
              <a:solidFill>
                <a:schemeClr val="tx1"/>
              </a:solidFill>
              <a:prstDash val="sysDot"/>
              <a:round/>
              <a:headEnd/>
              <a:tailEnd/>
            </a:ln>
          </p:spPr>
          <p:txBody>
            <a:bodyPr/>
            <a:lstStyle/>
            <a:p>
              <a:endParaRPr lang="en-US"/>
            </a:p>
          </p:txBody>
        </p:sp>
        <p:sp>
          <p:nvSpPr>
            <p:cNvPr id="24976" name="Rectangle 1017"/>
            <p:cNvSpPr>
              <a:spLocks noChangeArrowheads="1"/>
            </p:cNvSpPr>
            <p:nvPr/>
          </p:nvSpPr>
          <p:spPr bwMode="auto">
            <a:xfrm rot="-5400000">
              <a:off x="2841" y="1251"/>
              <a:ext cx="27" cy="28"/>
            </a:xfrm>
            <a:prstGeom prst="rect">
              <a:avLst/>
            </a:prstGeom>
            <a:solidFill>
              <a:schemeClr val="bg1"/>
            </a:solidFill>
            <a:ln w="9525">
              <a:solidFill>
                <a:schemeClr val="tx1"/>
              </a:solidFill>
              <a:miter lim="800000"/>
              <a:headEnd/>
              <a:tailEnd/>
            </a:ln>
          </p:spPr>
          <p:txBody>
            <a:bodyPr wrap="none" anchor="ctr"/>
            <a:lstStyle/>
            <a:p>
              <a:endParaRPr lang="en-US"/>
            </a:p>
          </p:txBody>
        </p:sp>
        <p:grpSp>
          <p:nvGrpSpPr>
            <p:cNvPr id="25638" name="Group 1018"/>
            <p:cNvGrpSpPr>
              <a:grpSpLocks/>
            </p:cNvGrpSpPr>
            <p:nvPr/>
          </p:nvGrpSpPr>
          <p:grpSpPr bwMode="auto">
            <a:xfrm rot="-5400000">
              <a:off x="2798" y="1277"/>
              <a:ext cx="38" cy="22"/>
              <a:chOff x="1341" y="3326"/>
              <a:chExt cx="38" cy="22"/>
            </a:xfrm>
          </p:grpSpPr>
          <p:sp>
            <p:nvSpPr>
              <p:cNvPr id="24984" name="Line 1019"/>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4985" name="Line 1020"/>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5650" name="Group 1021"/>
            <p:cNvGrpSpPr>
              <a:grpSpLocks/>
            </p:cNvGrpSpPr>
            <p:nvPr/>
          </p:nvGrpSpPr>
          <p:grpSpPr bwMode="auto">
            <a:xfrm rot="-5400000">
              <a:off x="2805" y="1411"/>
              <a:ext cx="38" cy="22"/>
              <a:chOff x="1341" y="3326"/>
              <a:chExt cx="38" cy="22"/>
            </a:xfrm>
          </p:grpSpPr>
          <p:sp>
            <p:nvSpPr>
              <p:cNvPr id="24982" name="Line 1022"/>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4983" name="Line 1023"/>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nvGrpSpPr>
            <p:cNvPr id="25651" name="Group 1024"/>
            <p:cNvGrpSpPr>
              <a:grpSpLocks/>
            </p:cNvGrpSpPr>
            <p:nvPr/>
          </p:nvGrpSpPr>
          <p:grpSpPr bwMode="auto">
            <a:xfrm rot="-5400000">
              <a:off x="2808" y="1550"/>
              <a:ext cx="38" cy="22"/>
              <a:chOff x="1341" y="3326"/>
              <a:chExt cx="38" cy="22"/>
            </a:xfrm>
          </p:grpSpPr>
          <p:sp>
            <p:nvSpPr>
              <p:cNvPr id="24980" name="Line 1025"/>
              <p:cNvSpPr>
                <a:spLocks noChangeShapeType="1"/>
              </p:cNvSpPr>
              <p:nvPr/>
            </p:nvSpPr>
            <p:spPr bwMode="auto">
              <a:xfrm flipH="1">
                <a:off x="1341" y="3326"/>
                <a:ext cx="18" cy="22"/>
              </a:xfrm>
              <a:prstGeom prst="line">
                <a:avLst/>
              </a:prstGeom>
              <a:noFill/>
              <a:ln w="6350">
                <a:solidFill>
                  <a:schemeClr val="tx1"/>
                </a:solidFill>
                <a:round/>
                <a:headEnd/>
                <a:tailEnd/>
              </a:ln>
            </p:spPr>
            <p:txBody>
              <a:bodyPr/>
              <a:lstStyle/>
              <a:p>
                <a:endParaRPr lang="en-US"/>
              </a:p>
            </p:txBody>
          </p:sp>
          <p:sp>
            <p:nvSpPr>
              <p:cNvPr id="24981" name="Line 1026"/>
              <p:cNvSpPr>
                <a:spLocks noChangeShapeType="1"/>
              </p:cNvSpPr>
              <p:nvPr/>
            </p:nvSpPr>
            <p:spPr bwMode="auto">
              <a:xfrm rot="16200000" flipH="1">
                <a:off x="1359" y="3328"/>
                <a:ext cx="22" cy="18"/>
              </a:xfrm>
              <a:prstGeom prst="line">
                <a:avLst/>
              </a:prstGeom>
              <a:noFill/>
              <a:ln w="6350">
                <a:solidFill>
                  <a:schemeClr val="tx1"/>
                </a:solidFill>
                <a:round/>
                <a:headEnd/>
                <a:tailEnd/>
              </a:ln>
            </p:spPr>
            <p:txBody>
              <a:bodyPr/>
              <a:lstStyle/>
              <a:p>
                <a:endParaRPr lang="en-US"/>
              </a:p>
            </p:txBody>
          </p:sp>
        </p:grpSp>
      </p:grpSp>
      <p:sp>
        <p:nvSpPr>
          <p:cNvPr id="24885" name="Text Box 1027"/>
          <p:cNvSpPr txBox="1">
            <a:spLocks noChangeArrowheads="1"/>
          </p:cNvSpPr>
          <p:nvPr/>
        </p:nvSpPr>
        <p:spPr bwMode="auto">
          <a:xfrm>
            <a:off x="4348163" y="1649413"/>
            <a:ext cx="404812" cy="184150"/>
          </a:xfrm>
          <a:prstGeom prst="rect">
            <a:avLst/>
          </a:prstGeom>
          <a:solidFill>
            <a:srgbClr val="F3F4C8"/>
          </a:solidFill>
          <a:ln w="9525">
            <a:noFill/>
            <a:miter lim="800000"/>
            <a:headEnd/>
            <a:tailEnd/>
          </a:ln>
        </p:spPr>
        <p:txBody>
          <a:bodyPr wrap="none">
            <a:spAutoFit/>
          </a:bodyPr>
          <a:lstStyle/>
          <a:p>
            <a:pPr eaLnBrk="1" hangingPunct="1"/>
            <a:r>
              <a:rPr lang="en-US" sz="600"/>
              <a:t>1IM1B</a:t>
            </a:r>
          </a:p>
        </p:txBody>
      </p:sp>
      <p:sp>
        <p:nvSpPr>
          <p:cNvPr id="24886" name="Line 1028"/>
          <p:cNvSpPr>
            <a:spLocks noChangeShapeType="1"/>
          </p:cNvSpPr>
          <p:nvPr/>
        </p:nvSpPr>
        <p:spPr bwMode="auto">
          <a:xfrm flipV="1">
            <a:off x="3200400" y="5913438"/>
            <a:ext cx="47625" cy="46037"/>
          </a:xfrm>
          <a:prstGeom prst="line">
            <a:avLst/>
          </a:prstGeom>
          <a:noFill/>
          <a:ln w="12700">
            <a:solidFill>
              <a:schemeClr val="tx1"/>
            </a:solidFill>
            <a:round/>
            <a:headEnd/>
            <a:tailEnd/>
          </a:ln>
        </p:spPr>
        <p:txBody>
          <a:bodyPr/>
          <a:lstStyle/>
          <a:p>
            <a:endParaRPr lang="en-US"/>
          </a:p>
        </p:txBody>
      </p:sp>
      <p:sp>
        <p:nvSpPr>
          <p:cNvPr id="24887" name="Line 1029"/>
          <p:cNvSpPr>
            <a:spLocks noChangeShapeType="1"/>
          </p:cNvSpPr>
          <p:nvPr/>
        </p:nvSpPr>
        <p:spPr bwMode="auto">
          <a:xfrm flipH="1">
            <a:off x="8169275" y="6196013"/>
            <a:ext cx="809625" cy="0"/>
          </a:xfrm>
          <a:prstGeom prst="line">
            <a:avLst/>
          </a:prstGeom>
          <a:noFill/>
          <a:ln w="38100" cmpd="dbl">
            <a:solidFill>
              <a:schemeClr val="tx1"/>
            </a:solidFill>
            <a:round/>
            <a:headEnd/>
            <a:tailEnd/>
          </a:ln>
        </p:spPr>
        <p:txBody>
          <a:bodyPr/>
          <a:lstStyle/>
          <a:p>
            <a:endParaRPr lang="en-US"/>
          </a:p>
        </p:txBody>
      </p:sp>
      <p:sp>
        <p:nvSpPr>
          <p:cNvPr id="24888" name="Line 1030"/>
          <p:cNvSpPr>
            <a:spLocks noChangeShapeType="1"/>
          </p:cNvSpPr>
          <p:nvPr/>
        </p:nvSpPr>
        <p:spPr bwMode="auto">
          <a:xfrm>
            <a:off x="8778875" y="6110288"/>
            <a:ext cx="0" cy="122237"/>
          </a:xfrm>
          <a:prstGeom prst="line">
            <a:avLst/>
          </a:prstGeom>
          <a:noFill/>
          <a:ln w="19050">
            <a:solidFill>
              <a:schemeClr val="tx1"/>
            </a:solidFill>
            <a:round/>
            <a:headEnd/>
            <a:tailEnd/>
          </a:ln>
        </p:spPr>
        <p:txBody>
          <a:bodyPr/>
          <a:lstStyle/>
          <a:p>
            <a:endParaRPr lang="en-US"/>
          </a:p>
        </p:txBody>
      </p:sp>
      <p:grpSp>
        <p:nvGrpSpPr>
          <p:cNvPr id="25690" name="Group 1031"/>
          <p:cNvGrpSpPr>
            <a:grpSpLocks/>
          </p:cNvGrpSpPr>
          <p:nvPr/>
        </p:nvGrpSpPr>
        <p:grpSpPr bwMode="auto">
          <a:xfrm flipH="1">
            <a:off x="152400" y="6113463"/>
            <a:ext cx="809625" cy="403225"/>
            <a:chOff x="5336" y="4080"/>
            <a:chExt cx="520" cy="264"/>
          </a:xfrm>
        </p:grpSpPr>
        <p:sp>
          <p:nvSpPr>
            <p:cNvPr id="24969" name="Rectangle 1032" descr="Newsprint"/>
            <p:cNvSpPr>
              <a:spLocks noChangeArrowheads="1"/>
            </p:cNvSpPr>
            <p:nvPr/>
          </p:nvSpPr>
          <p:spPr bwMode="auto">
            <a:xfrm flipH="1">
              <a:off x="5696" y="4168"/>
              <a:ext cx="58" cy="176"/>
            </a:xfrm>
            <a:prstGeom prst="rect">
              <a:avLst/>
            </a:prstGeom>
            <a:blipFill dpi="0" rotWithShape="1">
              <a:blip r:embed="rId6" cstate="print"/>
              <a:srcRect/>
              <a:tile tx="0" ty="0" sx="100000" sy="100000" flip="none" algn="tl"/>
            </a:blipFill>
            <a:ln w="9525">
              <a:solidFill>
                <a:schemeClr val="tx1"/>
              </a:solidFill>
              <a:miter lim="800000"/>
              <a:headEnd/>
              <a:tailEnd/>
            </a:ln>
          </p:spPr>
          <p:txBody>
            <a:bodyPr wrap="none" anchor="ctr"/>
            <a:lstStyle/>
            <a:p>
              <a:endParaRPr lang="en-US"/>
            </a:p>
          </p:txBody>
        </p:sp>
        <p:sp>
          <p:nvSpPr>
            <p:cNvPr id="24970" name="Line 1033"/>
            <p:cNvSpPr>
              <a:spLocks noChangeShapeType="1"/>
            </p:cNvSpPr>
            <p:nvPr/>
          </p:nvSpPr>
          <p:spPr bwMode="auto">
            <a:xfrm flipH="1">
              <a:off x="5336" y="4136"/>
              <a:ext cx="520" cy="0"/>
            </a:xfrm>
            <a:prstGeom prst="line">
              <a:avLst/>
            </a:prstGeom>
            <a:noFill/>
            <a:ln w="38100" cmpd="dbl">
              <a:solidFill>
                <a:schemeClr val="tx1"/>
              </a:solidFill>
              <a:round/>
              <a:headEnd/>
              <a:tailEnd/>
            </a:ln>
          </p:spPr>
          <p:txBody>
            <a:bodyPr/>
            <a:lstStyle/>
            <a:p>
              <a:endParaRPr lang="en-US"/>
            </a:p>
          </p:txBody>
        </p:sp>
        <p:sp>
          <p:nvSpPr>
            <p:cNvPr id="24971" name="Line 1034"/>
            <p:cNvSpPr>
              <a:spLocks noChangeShapeType="1"/>
            </p:cNvSpPr>
            <p:nvPr/>
          </p:nvSpPr>
          <p:spPr bwMode="auto">
            <a:xfrm>
              <a:off x="5728" y="4080"/>
              <a:ext cx="0" cy="80"/>
            </a:xfrm>
            <a:prstGeom prst="line">
              <a:avLst/>
            </a:prstGeom>
            <a:noFill/>
            <a:ln w="19050">
              <a:solidFill>
                <a:schemeClr val="tx1"/>
              </a:solidFill>
              <a:round/>
              <a:headEnd/>
              <a:tailEnd/>
            </a:ln>
          </p:spPr>
          <p:txBody>
            <a:bodyPr/>
            <a:lstStyle/>
            <a:p>
              <a:endParaRPr lang="en-US"/>
            </a:p>
          </p:txBody>
        </p:sp>
      </p:grpSp>
      <p:sp>
        <p:nvSpPr>
          <p:cNvPr id="24890" name="Text Box 1035"/>
          <p:cNvSpPr txBox="1">
            <a:spLocks noChangeArrowheads="1"/>
          </p:cNvSpPr>
          <p:nvPr/>
        </p:nvSpPr>
        <p:spPr bwMode="auto">
          <a:xfrm>
            <a:off x="5630863" y="5465763"/>
            <a:ext cx="939800" cy="1285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230  KV BUS NO. 1</a:t>
            </a:r>
            <a:endParaRPr lang="en-US" sz="800">
              <a:latin typeface="Times New Roman" pitchFamily="18" charset="0"/>
            </a:endParaRPr>
          </a:p>
        </p:txBody>
      </p:sp>
      <p:sp>
        <p:nvSpPr>
          <p:cNvPr id="24891" name="Text Box 1036"/>
          <p:cNvSpPr txBox="1">
            <a:spLocks noChangeArrowheads="1"/>
          </p:cNvSpPr>
          <p:nvPr/>
        </p:nvSpPr>
        <p:spPr bwMode="auto">
          <a:xfrm>
            <a:off x="3586163" y="792163"/>
            <a:ext cx="939800" cy="128587"/>
          </a:xfrm>
          <a:prstGeom prst="rect">
            <a:avLst/>
          </a:prstGeom>
          <a:noFill/>
          <a:ln w="9525">
            <a:noFill/>
            <a:miter lim="800000"/>
            <a:headEnd/>
            <a:tailEnd/>
          </a:ln>
        </p:spPr>
        <p:txBody>
          <a:bodyPr lIns="0" tIns="0" rIns="0" bIns="0"/>
          <a:lstStyle/>
          <a:p>
            <a:pPr defTabSz="423863">
              <a:buClr>
                <a:srgbClr val="000000"/>
              </a:buClr>
              <a:buSzPct val="90000"/>
              <a:buFont typeface="Monotype Sorts" pitchFamily="2" charset="2"/>
              <a:buNone/>
            </a:pPr>
            <a:r>
              <a:rPr lang="en-US" sz="800" b="1">
                <a:solidFill>
                  <a:srgbClr val="000000"/>
                </a:solidFill>
              </a:rPr>
              <a:t>230  KV BUS NO. 2</a:t>
            </a:r>
            <a:endParaRPr lang="en-US" sz="800">
              <a:latin typeface="Times New Roman" pitchFamily="18" charset="0"/>
            </a:endParaRPr>
          </a:p>
        </p:txBody>
      </p:sp>
      <p:sp>
        <p:nvSpPr>
          <p:cNvPr id="240653" name="Line 1037"/>
          <p:cNvSpPr>
            <a:spLocks noChangeShapeType="1"/>
          </p:cNvSpPr>
          <p:nvPr/>
        </p:nvSpPr>
        <p:spPr bwMode="auto">
          <a:xfrm flipV="1">
            <a:off x="5334000" y="5638800"/>
            <a:ext cx="0" cy="304800"/>
          </a:xfrm>
          <a:prstGeom prst="line">
            <a:avLst/>
          </a:prstGeom>
          <a:noFill/>
          <a:ln w="38100">
            <a:solidFill>
              <a:srgbClr val="0066FF"/>
            </a:solidFill>
            <a:round/>
            <a:headEnd/>
            <a:tailEnd type="triangle" w="med" len="med"/>
          </a:ln>
        </p:spPr>
        <p:txBody>
          <a:bodyPr/>
          <a:lstStyle/>
          <a:p>
            <a:endParaRPr lang="en-US"/>
          </a:p>
        </p:txBody>
      </p:sp>
      <p:sp>
        <p:nvSpPr>
          <p:cNvPr id="240654" name="Line 1038"/>
          <p:cNvSpPr>
            <a:spLocks noChangeShapeType="1"/>
          </p:cNvSpPr>
          <p:nvPr/>
        </p:nvSpPr>
        <p:spPr bwMode="auto">
          <a:xfrm flipV="1">
            <a:off x="3352800" y="5562600"/>
            <a:ext cx="0" cy="304800"/>
          </a:xfrm>
          <a:prstGeom prst="line">
            <a:avLst/>
          </a:prstGeom>
          <a:noFill/>
          <a:ln w="38100">
            <a:solidFill>
              <a:srgbClr val="0066FF"/>
            </a:solidFill>
            <a:round/>
            <a:headEnd/>
            <a:tailEnd type="triangle" w="med" len="med"/>
          </a:ln>
        </p:spPr>
        <p:txBody>
          <a:bodyPr/>
          <a:lstStyle/>
          <a:p>
            <a:endParaRPr lang="en-US"/>
          </a:p>
        </p:txBody>
      </p:sp>
      <p:sp>
        <p:nvSpPr>
          <p:cNvPr id="240655" name="Line 1039"/>
          <p:cNvSpPr>
            <a:spLocks noChangeShapeType="1"/>
          </p:cNvSpPr>
          <p:nvPr/>
        </p:nvSpPr>
        <p:spPr bwMode="auto">
          <a:xfrm rot="10800000">
            <a:off x="2971800" y="3810000"/>
            <a:ext cx="304800" cy="0"/>
          </a:xfrm>
          <a:prstGeom prst="line">
            <a:avLst/>
          </a:prstGeom>
          <a:noFill/>
          <a:ln w="38100">
            <a:solidFill>
              <a:srgbClr val="0066FF"/>
            </a:solidFill>
            <a:round/>
            <a:headEnd/>
            <a:tailEnd type="triangle" w="med" len="med"/>
          </a:ln>
        </p:spPr>
        <p:txBody>
          <a:bodyPr/>
          <a:lstStyle/>
          <a:p>
            <a:endParaRPr lang="en-US"/>
          </a:p>
        </p:txBody>
      </p:sp>
      <p:sp>
        <p:nvSpPr>
          <p:cNvPr id="240656" name="Line 1040"/>
          <p:cNvSpPr>
            <a:spLocks noChangeShapeType="1"/>
          </p:cNvSpPr>
          <p:nvPr/>
        </p:nvSpPr>
        <p:spPr bwMode="auto">
          <a:xfrm>
            <a:off x="5334000" y="3810000"/>
            <a:ext cx="304800" cy="0"/>
          </a:xfrm>
          <a:prstGeom prst="line">
            <a:avLst/>
          </a:prstGeom>
          <a:noFill/>
          <a:ln w="38100">
            <a:solidFill>
              <a:srgbClr val="0066FF"/>
            </a:solidFill>
            <a:round/>
            <a:headEnd/>
            <a:tailEnd type="triangle" w="med" len="med"/>
          </a:ln>
        </p:spPr>
        <p:txBody>
          <a:bodyPr/>
          <a:lstStyle/>
          <a:p>
            <a:endParaRPr lang="en-US"/>
          </a:p>
        </p:txBody>
      </p:sp>
      <p:sp>
        <p:nvSpPr>
          <p:cNvPr id="240657" name="Line 1041"/>
          <p:cNvSpPr>
            <a:spLocks noChangeShapeType="1"/>
          </p:cNvSpPr>
          <p:nvPr/>
        </p:nvSpPr>
        <p:spPr bwMode="auto">
          <a:xfrm flipV="1">
            <a:off x="5686425" y="2495550"/>
            <a:ext cx="180975" cy="123825"/>
          </a:xfrm>
          <a:prstGeom prst="line">
            <a:avLst/>
          </a:prstGeom>
          <a:noFill/>
          <a:ln w="38100">
            <a:solidFill>
              <a:srgbClr val="0066FF"/>
            </a:solidFill>
            <a:round/>
            <a:headEnd/>
            <a:tailEnd type="triangle" w="med" len="med"/>
          </a:ln>
        </p:spPr>
        <p:txBody>
          <a:bodyPr/>
          <a:lstStyle/>
          <a:p>
            <a:endParaRPr lang="en-US"/>
          </a:p>
        </p:txBody>
      </p:sp>
      <p:sp>
        <p:nvSpPr>
          <p:cNvPr id="240658" name="Line 1042"/>
          <p:cNvSpPr>
            <a:spLocks noChangeShapeType="1"/>
          </p:cNvSpPr>
          <p:nvPr/>
        </p:nvSpPr>
        <p:spPr bwMode="auto">
          <a:xfrm flipV="1">
            <a:off x="6324600" y="2590800"/>
            <a:ext cx="152400" cy="228600"/>
          </a:xfrm>
          <a:prstGeom prst="line">
            <a:avLst/>
          </a:prstGeom>
          <a:noFill/>
          <a:ln w="38100">
            <a:solidFill>
              <a:srgbClr val="0066FF"/>
            </a:solidFill>
            <a:round/>
            <a:headEnd/>
            <a:tailEnd type="triangle" w="med" len="med"/>
          </a:ln>
        </p:spPr>
        <p:txBody>
          <a:bodyPr/>
          <a:lstStyle/>
          <a:p>
            <a:endParaRPr lang="en-US"/>
          </a:p>
        </p:txBody>
      </p:sp>
      <p:sp>
        <p:nvSpPr>
          <p:cNvPr id="240659" name="Line 1043"/>
          <p:cNvSpPr>
            <a:spLocks noChangeShapeType="1"/>
          </p:cNvSpPr>
          <p:nvPr/>
        </p:nvSpPr>
        <p:spPr bwMode="auto">
          <a:xfrm flipV="1">
            <a:off x="7143750" y="2552700"/>
            <a:ext cx="57150" cy="257175"/>
          </a:xfrm>
          <a:prstGeom prst="line">
            <a:avLst/>
          </a:prstGeom>
          <a:noFill/>
          <a:ln w="38100">
            <a:solidFill>
              <a:srgbClr val="0066FF"/>
            </a:solidFill>
            <a:round/>
            <a:headEnd/>
            <a:tailEnd type="triangle" w="med" len="med"/>
          </a:ln>
        </p:spPr>
        <p:txBody>
          <a:bodyPr/>
          <a:lstStyle/>
          <a:p>
            <a:endParaRPr lang="en-US"/>
          </a:p>
        </p:txBody>
      </p:sp>
      <p:grpSp>
        <p:nvGrpSpPr>
          <p:cNvPr id="25691" name="Group 1044"/>
          <p:cNvGrpSpPr>
            <a:grpSpLocks/>
          </p:cNvGrpSpPr>
          <p:nvPr/>
        </p:nvGrpSpPr>
        <p:grpSpPr bwMode="auto">
          <a:xfrm>
            <a:off x="5480050" y="3019425"/>
            <a:ext cx="1619250" cy="219075"/>
            <a:chOff x="3462" y="2190"/>
            <a:chExt cx="1020" cy="138"/>
          </a:xfrm>
        </p:grpSpPr>
        <p:sp>
          <p:nvSpPr>
            <p:cNvPr id="24966" name="Line 1045"/>
            <p:cNvSpPr>
              <a:spLocks noChangeShapeType="1"/>
            </p:cNvSpPr>
            <p:nvPr/>
          </p:nvSpPr>
          <p:spPr bwMode="auto">
            <a:xfrm flipV="1">
              <a:off x="3462" y="2214"/>
              <a:ext cx="0" cy="114"/>
            </a:xfrm>
            <a:prstGeom prst="line">
              <a:avLst/>
            </a:prstGeom>
            <a:noFill/>
            <a:ln w="38100">
              <a:solidFill>
                <a:srgbClr val="0066FF"/>
              </a:solidFill>
              <a:round/>
              <a:headEnd/>
              <a:tailEnd type="triangle" w="med" len="med"/>
            </a:ln>
          </p:spPr>
          <p:txBody>
            <a:bodyPr/>
            <a:lstStyle/>
            <a:p>
              <a:endParaRPr lang="en-US"/>
            </a:p>
          </p:txBody>
        </p:sp>
        <p:sp>
          <p:nvSpPr>
            <p:cNvPr id="24967" name="Line 1046"/>
            <p:cNvSpPr>
              <a:spLocks noChangeShapeType="1"/>
            </p:cNvSpPr>
            <p:nvPr/>
          </p:nvSpPr>
          <p:spPr bwMode="auto">
            <a:xfrm flipV="1">
              <a:off x="3954" y="2190"/>
              <a:ext cx="0" cy="114"/>
            </a:xfrm>
            <a:prstGeom prst="line">
              <a:avLst/>
            </a:prstGeom>
            <a:noFill/>
            <a:ln w="38100">
              <a:solidFill>
                <a:srgbClr val="0066FF"/>
              </a:solidFill>
              <a:round/>
              <a:headEnd/>
              <a:tailEnd type="triangle" w="med" len="med"/>
            </a:ln>
          </p:spPr>
          <p:txBody>
            <a:bodyPr/>
            <a:lstStyle/>
            <a:p>
              <a:endParaRPr lang="en-US"/>
            </a:p>
          </p:txBody>
        </p:sp>
        <p:sp>
          <p:nvSpPr>
            <p:cNvPr id="24968" name="Line 1047"/>
            <p:cNvSpPr>
              <a:spLocks noChangeShapeType="1"/>
            </p:cNvSpPr>
            <p:nvPr/>
          </p:nvSpPr>
          <p:spPr bwMode="auto">
            <a:xfrm flipV="1">
              <a:off x="4482" y="2196"/>
              <a:ext cx="0" cy="114"/>
            </a:xfrm>
            <a:prstGeom prst="line">
              <a:avLst/>
            </a:prstGeom>
            <a:noFill/>
            <a:ln w="38100">
              <a:solidFill>
                <a:srgbClr val="0066FF"/>
              </a:solidFill>
              <a:round/>
              <a:headEnd/>
              <a:tailEnd type="triangle" w="med" len="med"/>
            </a:ln>
          </p:spPr>
          <p:txBody>
            <a:bodyPr/>
            <a:lstStyle/>
            <a:p>
              <a:endParaRPr lang="en-US"/>
            </a:p>
          </p:txBody>
        </p:sp>
      </p:grpSp>
      <p:grpSp>
        <p:nvGrpSpPr>
          <p:cNvPr id="25692" name="Group 1048"/>
          <p:cNvGrpSpPr>
            <a:grpSpLocks/>
          </p:cNvGrpSpPr>
          <p:nvPr/>
        </p:nvGrpSpPr>
        <p:grpSpPr bwMode="auto">
          <a:xfrm>
            <a:off x="1638300" y="3438525"/>
            <a:ext cx="1400175" cy="219075"/>
            <a:chOff x="3462" y="2190"/>
            <a:chExt cx="1020" cy="138"/>
          </a:xfrm>
        </p:grpSpPr>
        <p:sp>
          <p:nvSpPr>
            <p:cNvPr id="24963" name="Line 1049"/>
            <p:cNvSpPr>
              <a:spLocks noChangeShapeType="1"/>
            </p:cNvSpPr>
            <p:nvPr/>
          </p:nvSpPr>
          <p:spPr bwMode="auto">
            <a:xfrm flipV="1">
              <a:off x="3462" y="2214"/>
              <a:ext cx="0" cy="114"/>
            </a:xfrm>
            <a:prstGeom prst="line">
              <a:avLst/>
            </a:prstGeom>
            <a:noFill/>
            <a:ln w="38100">
              <a:solidFill>
                <a:srgbClr val="0066FF"/>
              </a:solidFill>
              <a:round/>
              <a:headEnd/>
              <a:tailEnd type="triangle" w="med" len="med"/>
            </a:ln>
          </p:spPr>
          <p:txBody>
            <a:bodyPr/>
            <a:lstStyle/>
            <a:p>
              <a:endParaRPr lang="en-US"/>
            </a:p>
          </p:txBody>
        </p:sp>
        <p:sp>
          <p:nvSpPr>
            <p:cNvPr id="24964" name="Line 1050"/>
            <p:cNvSpPr>
              <a:spLocks noChangeShapeType="1"/>
            </p:cNvSpPr>
            <p:nvPr/>
          </p:nvSpPr>
          <p:spPr bwMode="auto">
            <a:xfrm flipV="1">
              <a:off x="3954" y="2190"/>
              <a:ext cx="0" cy="114"/>
            </a:xfrm>
            <a:prstGeom prst="line">
              <a:avLst/>
            </a:prstGeom>
            <a:noFill/>
            <a:ln w="38100">
              <a:solidFill>
                <a:srgbClr val="0066FF"/>
              </a:solidFill>
              <a:round/>
              <a:headEnd/>
              <a:tailEnd type="triangle" w="med" len="med"/>
            </a:ln>
          </p:spPr>
          <p:txBody>
            <a:bodyPr/>
            <a:lstStyle/>
            <a:p>
              <a:endParaRPr lang="en-US"/>
            </a:p>
          </p:txBody>
        </p:sp>
        <p:sp>
          <p:nvSpPr>
            <p:cNvPr id="24965" name="Line 1051"/>
            <p:cNvSpPr>
              <a:spLocks noChangeShapeType="1"/>
            </p:cNvSpPr>
            <p:nvPr/>
          </p:nvSpPr>
          <p:spPr bwMode="auto">
            <a:xfrm flipV="1">
              <a:off x="4482" y="2196"/>
              <a:ext cx="0" cy="114"/>
            </a:xfrm>
            <a:prstGeom prst="line">
              <a:avLst/>
            </a:prstGeom>
            <a:noFill/>
            <a:ln w="38100">
              <a:solidFill>
                <a:srgbClr val="0066FF"/>
              </a:solidFill>
              <a:round/>
              <a:headEnd/>
              <a:tailEnd type="triangle" w="med" len="med"/>
            </a:ln>
          </p:spPr>
          <p:txBody>
            <a:bodyPr/>
            <a:lstStyle/>
            <a:p>
              <a:endParaRPr lang="en-US"/>
            </a:p>
          </p:txBody>
        </p:sp>
      </p:grpSp>
      <p:sp>
        <p:nvSpPr>
          <p:cNvPr id="240668" name="Line 1052"/>
          <p:cNvSpPr>
            <a:spLocks noChangeShapeType="1"/>
          </p:cNvSpPr>
          <p:nvPr/>
        </p:nvSpPr>
        <p:spPr bwMode="auto">
          <a:xfrm flipH="1" flipV="1">
            <a:off x="1647825" y="2705100"/>
            <a:ext cx="19050" cy="209550"/>
          </a:xfrm>
          <a:prstGeom prst="line">
            <a:avLst/>
          </a:prstGeom>
          <a:noFill/>
          <a:ln w="38100">
            <a:solidFill>
              <a:srgbClr val="0066FF"/>
            </a:solidFill>
            <a:round/>
            <a:headEnd/>
            <a:tailEnd type="triangle" w="med" len="med"/>
          </a:ln>
        </p:spPr>
        <p:txBody>
          <a:bodyPr/>
          <a:lstStyle/>
          <a:p>
            <a:endParaRPr lang="en-US"/>
          </a:p>
        </p:txBody>
      </p:sp>
      <p:sp>
        <p:nvSpPr>
          <p:cNvPr id="240669" name="Line 1053"/>
          <p:cNvSpPr>
            <a:spLocks noChangeShapeType="1"/>
          </p:cNvSpPr>
          <p:nvPr/>
        </p:nvSpPr>
        <p:spPr bwMode="auto">
          <a:xfrm flipH="1" flipV="1">
            <a:off x="2152650" y="2667000"/>
            <a:ext cx="66675" cy="200025"/>
          </a:xfrm>
          <a:prstGeom prst="line">
            <a:avLst/>
          </a:prstGeom>
          <a:noFill/>
          <a:ln w="38100">
            <a:solidFill>
              <a:srgbClr val="0066FF"/>
            </a:solidFill>
            <a:round/>
            <a:headEnd/>
            <a:tailEnd type="triangle" w="med" len="med"/>
          </a:ln>
        </p:spPr>
        <p:txBody>
          <a:bodyPr/>
          <a:lstStyle/>
          <a:p>
            <a:endParaRPr lang="en-US"/>
          </a:p>
        </p:txBody>
      </p:sp>
      <p:sp>
        <p:nvSpPr>
          <p:cNvPr id="240670" name="Line 1054"/>
          <p:cNvSpPr>
            <a:spLocks noChangeShapeType="1"/>
          </p:cNvSpPr>
          <p:nvPr/>
        </p:nvSpPr>
        <p:spPr bwMode="auto">
          <a:xfrm flipH="1" flipV="1">
            <a:off x="2790825" y="2724150"/>
            <a:ext cx="133350" cy="161925"/>
          </a:xfrm>
          <a:prstGeom prst="line">
            <a:avLst/>
          </a:prstGeom>
          <a:noFill/>
          <a:ln w="38100">
            <a:solidFill>
              <a:srgbClr val="0066FF"/>
            </a:solidFill>
            <a:round/>
            <a:headEnd/>
            <a:tailEnd type="triangle" w="med" len="med"/>
          </a:ln>
        </p:spPr>
        <p:txBody>
          <a:bodyPr/>
          <a:lstStyle/>
          <a:p>
            <a:endParaRPr lang="en-US"/>
          </a:p>
        </p:txBody>
      </p:sp>
      <p:grpSp>
        <p:nvGrpSpPr>
          <p:cNvPr id="25693" name="Group 1055"/>
          <p:cNvGrpSpPr>
            <a:grpSpLocks/>
          </p:cNvGrpSpPr>
          <p:nvPr/>
        </p:nvGrpSpPr>
        <p:grpSpPr bwMode="auto">
          <a:xfrm>
            <a:off x="3970338" y="517525"/>
            <a:ext cx="285750" cy="161925"/>
            <a:chOff x="2501" y="326"/>
            <a:chExt cx="180" cy="102"/>
          </a:xfrm>
        </p:grpSpPr>
        <p:sp>
          <p:nvSpPr>
            <p:cNvPr id="24960" name="Line 1056"/>
            <p:cNvSpPr>
              <a:spLocks noChangeShapeType="1"/>
            </p:cNvSpPr>
            <p:nvPr/>
          </p:nvSpPr>
          <p:spPr bwMode="auto">
            <a:xfrm flipH="1">
              <a:off x="2681" y="326"/>
              <a:ext cx="0" cy="96"/>
            </a:xfrm>
            <a:prstGeom prst="line">
              <a:avLst/>
            </a:prstGeom>
            <a:noFill/>
            <a:ln w="28575">
              <a:solidFill>
                <a:srgbClr val="FF0000"/>
              </a:solidFill>
              <a:round/>
              <a:headEnd/>
              <a:tailEnd type="triangle" w="med" len="med"/>
            </a:ln>
          </p:spPr>
          <p:txBody>
            <a:bodyPr/>
            <a:lstStyle/>
            <a:p>
              <a:endParaRPr lang="en-US"/>
            </a:p>
          </p:txBody>
        </p:sp>
        <p:sp>
          <p:nvSpPr>
            <p:cNvPr id="24961" name="Line 1057"/>
            <p:cNvSpPr>
              <a:spLocks noChangeShapeType="1"/>
            </p:cNvSpPr>
            <p:nvPr/>
          </p:nvSpPr>
          <p:spPr bwMode="auto">
            <a:xfrm flipH="1">
              <a:off x="2591" y="329"/>
              <a:ext cx="0" cy="96"/>
            </a:xfrm>
            <a:prstGeom prst="line">
              <a:avLst/>
            </a:prstGeom>
            <a:noFill/>
            <a:ln w="28575">
              <a:solidFill>
                <a:srgbClr val="FF0000"/>
              </a:solidFill>
              <a:round/>
              <a:headEnd/>
              <a:tailEnd type="triangle" w="med" len="med"/>
            </a:ln>
          </p:spPr>
          <p:txBody>
            <a:bodyPr/>
            <a:lstStyle/>
            <a:p>
              <a:endParaRPr lang="en-US"/>
            </a:p>
          </p:txBody>
        </p:sp>
        <p:sp>
          <p:nvSpPr>
            <p:cNvPr id="24962" name="Line 1058"/>
            <p:cNvSpPr>
              <a:spLocks noChangeShapeType="1"/>
            </p:cNvSpPr>
            <p:nvPr/>
          </p:nvSpPr>
          <p:spPr bwMode="auto">
            <a:xfrm flipH="1">
              <a:off x="2501" y="332"/>
              <a:ext cx="0" cy="96"/>
            </a:xfrm>
            <a:prstGeom prst="line">
              <a:avLst/>
            </a:prstGeom>
            <a:noFill/>
            <a:ln w="28575">
              <a:solidFill>
                <a:srgbClr val="FF0000"/>
              </a:solidFill>
              <a:round/>
              <a:headEnd/>
              <a:tailEnd type="triangle" w="med" len="med"/>
            </a:ln>
          </p:spPr>
          <p:txBody>
            <a:bodyPr/>
            <a:lstStyle/>
            <a:p>
              <a:endParaRPr lang="en-US"/>
            </a:p>
          </p:txBody>
        </p:sp>
      </p:grpSp>
      <p:grpSp>
        <p:nvGrpSpPr>
          <p:cNvPr id="25694" name="Group 1059"/>
          <p:cNvGrpSpPr>
            <a:grpSpLocks/>
          </p:cNvGrpSpPr>
          <p:nvPr/>
        </p:nvGrpSpPr>
        <p:grpSpPr bwMode="auto">
          <a:xfrm>
            <a:off x="8123238" y="5164138"/>
            <a:ext cx="252412" cy="409575"/>
            <a:chOff x="5103" y="3246"/>
            <a:chExt cx="159" cy="258"/>
          </a:xfrm>
        </p:grpSpPr>
        <p:sp>
          <p:nvSpPr>
            <p:cNvPr id="24957" name="Line 1060"/>
            <p:cNvSpPr>
              <a:spLocks noChangeShapeType="1"/>
            </p:cNvSpPr>
            <p:nvPr/>
          </p:nvSpPr>
          <p:spPr bwMode="auto">
            <a:xfrm flipH="1">
              <a:off x="5103" y="3246"/>
              <a:ext cx="72" cy="90"/>
            </a:xfrm>
            <a:prstGeom prst="line">
              <a:avLst/>
            </a:prstGeom>
            <a:noFill/>
            <a:ln w="28575">
              <a:solidFill>
                <a:srgbClr val="FF0000"/>
              </a:solidFill>
              <a:round/>
              <a:headEnd/>
              <a:tailEnd type="triangle" w="med" len="med"/>
            </a:ln>
          </p:spPr>
          <p:txBody>
            <a:bodyPr/>
            <a:lstStyle/>
            <a:p>
              <a:endParaRPr lang="en-US"/>
            </a:p>
          </p:txBody>
        </p:sp>
        <p:sp>
          <p:nvSpPr>
            <p:cNvPr id="24958" name="Line 1061"/>
            <p:cNvSpPr>
              <a:spLocks noChangeShapeType="1"/>
            </p:cNvSpPr>
            <p:nvPr/>
          </p:nvSpPr>
          <p:spPr bwMode="auto">
            <a:xfrm flipH="1">
              <a:off x="5151" y="3336"/>
              <a:ext cx="60" cy="78"/>
            </a:xfrm>
            <a:prstGeom prst="line">
              <a:avLst/>
            </a:prstGeom>
            <a:noFill/>
            <a:ln w="28575">
              <a:solidFill>
                <a:srgbClr val="FF0000"/>
              </a:solidFill>
              <a:round/>
              <a:headEnd/>
              <a:tailEnd type="triangle" w="med" len="med"/>
            </a:ln>
          </p:spPr>
          <p:txBody>
            <a:bodyPr/>
            <a:lstStyle/>
            <a:p>
              <a:endParaRPr lang="en-US"/>
            </a:p>
          </p:txBody>
        </p:sp>
        <p:sp>
          <p:nvSpPr>
            <p:cNvPr id="24959" name="Line 1062"/>
            <p:cNvSpPr>
              <a:spLocks noChangeShapeType="1"/>
            </p:cNvSpPr>
            <p:nvPr/>
          </p:nvSpPr>
          <p:spPr bwMode="auto">
            <a:xfrm flipH="1">
              <a:off x="5196" y="3426"/>
              <a:ext cx="66" cy="78"/>
            </a:xfrm>
            <a:prstGeom prst="line">
              <a:avLst/>
            </a:prstGeom>
            <a:noFill/>
            <a:ln w="28575">
              <a:solidFill>
                <a:srgbClr val="FF0000"/>
              </a:solidFill>
              <a:round/>
              <a:headEnd/>
              <a:tailEnd type="triangle" w="med" len="med"/>
            </a:ln>
          </p:spPr>
          <p:txBody>
            <a:bodyPr/>
            <a:lstStyle/>
            <a:p>
              <a:endParaRPr lang="en-US"/>
            </a:p>
          </p:txBody>
        </p:sp>
      </p:grpSp>
      <p:grpSp>
        <p:nvGrpSpPr>
          <p:cNvPr id="25695" name="Group 1063"/>
          <p:cNvGrpSpPr>
            <a:grpSpLocks/>
          </p:cNvGrpSpPr>
          <p:nvPr/>
        </p:nvGrpSpPr>
        <p:grpSpPr bwMode="auto">
          <a:xfrm>
            <a:off x="7772400" y="5329238"/>
            <a:ext cx="371475" cy="280987"/>
            <a:chOff x="4896" y="3357"/>
            <a:chExt cx="234" cy="177"/>
          </a:xfrm>
        </p:grpSpPr>
        <p:sp>
          <p:nvSpPr>
            <p:cNvPr id="24954" name="Line 1064"/>
            <p:cNvSpPr>
              <a:spLocks noChangeShapeType="1"/>
            </p:cNvSpPr>
            <p:nvPr/>
          </p:nvSpPr>
          <p:spPr bwMode="auto">
            <a:xfrm flipH="1">
              <a:off x="4896" y="3357"/>
              <a:ext cx="126" cy="0"/>
            </a:xfrm>
            <a:prstGeom prst="line">
              <a:avLst/>
            </a:prstGeom>
            <a:noFill/>
            <a:ln w="28575">
              <a:solidFill>
                <a:srgbClr val="FF0000"/>
              </a:solidFill>
              <a:round/>
              <a:headEnd/>
              <a:tailEnd type="triangle" w="med" len="med"/>
            </a:ln>
          </p:spPr>
          <p:txBody>
            <a:bodyPr/>
            <a:lstStyle/>
            <a:p>
              <a:endParaRPr lang="en-US"/>
            </a:p>
          </p:txBody>
        </p:sp>
        <p:sp>
          <p:nvSpPr>
            <p:cNvPr id="24955" name="Line 1065"/>
            <p:cNvSpPr>
              <a:spLocks noChangeShapeType="1"/>
            </p:cNvSpPr>
            <p:nvPr/>
          </p:nvSpPr>
          <p:spPr bwMode="auto">
            <a:xfrm flipH="1">
              <a:off x="4950" y="3450"/>
              <a:ext cx="126" cy="0"/>
            </a:xfrm>
            <a:prstGeom prst="line">
              <a:avLst/>
            </a:prstGeom>
            <a:noFill/>
            <a:ln w="28575">
              <a:solidFill>
                <a:srgbClr val="FF0000"/>
              </a:solidFill>
              <a:round/>
              <a:headEnd/>
              <a:tailEnd type="triangle" w="med" len="med"/>
            </a:ln>
          </p:spPr>
          <p:txBody>
            <a:bodyPr/>
            <a:lstStyle/>
            <a:p>
              <a:endParaRPr lang="en-US"/>
            </a:p>
          </p:txBody>
        </p:sp>
        <p:sp>
          <p:nvSpPr>
            <p:cNvPr id="24956" name="Line 1066"/>
            <p:cNvSpPr>
              <a:spLocks noChangeShapeType="1"/>
            </p:cNvSpPr>
            <p:nvPr/>
          </p:nvSpPr>
          <p:spPr bwMode="auto">
            <a:xfrm flipH="1">
              <a:off x="5004" y="3534"/>
              <a:ext cx="126" cy="0"/>
            </a:xfrm>
            <a:prstGeom prst="line">
              <a:avLst/>
            </a:prstGeom>
            <a:noFill/>
            <a:ln w="28575">
              <a:solidFill>
                <a:srgbClr val="FF0000"/>
              </a:solidFill>
              <a:round/>
              <a:headEnd/>
              <a:tailEnd type="triangle" w="med" len="med"/>
            </a:ln>
          </p:spPr>
          <p:txBody>
            <a:bodyPr/>
            <a:lstStyle/>
            <a:p>
              <a:endParaRPr lang="en-US"/>
            </a:p>
          </p:txBody>
        </p:sp>
      </p:grpSp>
      <p:sp>
        <p:nvSpPr>
          <p:cNvPr id="240683" name="Line 1067"/>
          <p:cNvSpPr>
            <a:spLocks noChangeShapeType="1"/>
          </p:cNvSpPr>
          <p:nvPr/>
        </p:nvSpPr>
        <p:spPr bwMode="auto">
          <a:xfrm flipV="1">
            <a:off x="6583363" y="5372100"/>
            <a:ext cx="3175" cy="225425"/>
          </a:xfrm>
          <a:prstGeom prst="line">
            <a:avLst/>
          </a:prstGeom>
          <a:noFill/>
          <a:ln w="28575">
            <a:solidFill>
              <a:srgbClr val="FF0000"/>
            </a:solidFill>
            <a:round/>
            <a:headEnd/>
            <a:tailEnd type="triangle" w="med" len="med"/>
          </a:ln>
        </p:spPr>
        <p:txBody>
          <a:bodyPr/>
          <a:lstStyle/>
          <a:p>
            <a:endParaRPr lang="en-US"/>
          </a:p>
        </p:txBody>
      </p:sp>
      <p:sp>
        <p:nvSpPr>
          <p:cNvPr id="240684" name="Line 1068"/>
          <p:cNvSpPr>
            <a:spLocks noChangeShapeType="1"/>
          </p:cNvSpPr>
          <p:nvPr/>
        </p:nvSpPr>
        <p:spPr bwMode="auto">
          <a:xfrm flipV="1">
            <a:off x="6799263" y="5251450"/>
            <a:ext cx="3175" cy="225425"/>
          </a:xfrm>
          <a:prstGeom prst="line">
            <a:avLst/>
          </a:prstGeom>
          <a:noFill/>
          <a:ln w="28575">
            <a:solidFill>
              <a:srgbClr val="FF0000"/>
            </a:solidFill>
            <a:round/>
            <a:headEnd/>
            <a:tailEnd type="triangle" w="med" len="med"/>
          </a:ln>
        </p:spPr>
        <p:txBody>
          <a:bodyPr/>
          <a:lstStyle/>
          <a:p>
            <a:endParaRPr lang="en-US"/>
          </a:p>
        </p:txBody>
      </p:sp>
      <p:sp>
        <p:nvSpPr>
          <p:cNvPr id="240685" name="Line 1069"/>
          <p:cNvSpPr>
            <a:spLocks noChangeShapeType="1"/>
          </p:cNvSpPr>
          <p:nvPr/>
        </p:nvSpPr>
        <p:spPr bwMode="auto">
          <a:xfrm flipV="1">
            <a:off x="7011988" y="5105400"/>
            <a:ext cx="3175" cy="225425"/>
          </a:xfrm>
          <a:prstGeom prst="line">
            <a:avLst/>
          </a:prstGeom>
          <a:noFill/>
          <a:ln w="28575">
            <a:solidFill>
              <a:srgbClr val="FF0000"/>
            </a:solidFill>
            <a:round/>
            <a:headEnd/>
            <a:tailEnd type="triangle" w="med" len="med"/>
          </a:ln>
        </p:spPr>
        <p:txBody>
          <a:bodyPr/>
          <a:lstStyle/>
          <a:p>
            <a:endParaRPr lang="en-US"/>
          </a:p>
        </p:txBody>
      </p:sp>
      <p:grpSp>
        <p:nvGrpSpPr>
          <p:cNvPr id="24576" name="Group 1070"/>
          <p:cNvGrpSpPr>
            <a:grpSpLocks/>
          </p:cNvGrpSpPr>
          <p:nvPr/>
        </p:nvGrpSpPr>
        <p:grpSpPr bwMode="auto">
          <a:xfrm>
            <a:off x="1892300" y="4676775"/>
            <a:ext cx="41275" cy="41275"/>
            <a:chOff x="4346" y="3044"/>
            <a:chExt cx="27" cy="27"/>
          </a:xfrm>
        </p:grpSpPr>
        <p:sp>
          <p:nvSpPr>
            <p:cNvPr id="24952" name="Oval 1071"/>
            <p:cNvSpPr>
              <a:spLocks noChangeArrowheads="1"/>
            </p:cNvSpPr>
            <p:nvPr/>
          </p:nvSpPr>
          <p:spPr bwMode="auto">
            <a:xfrm>
              <a:off x="4346" y="3044"/>
              <a:ext cx="27" cy="27"/>
            </a:xfrm>
            <a:prstGeom prst="ellipse">
              <a:avLst/>
            </a:prstGeom>
            <a:solidFill>
              <a:schemeClr val="bg1"/>
            </a:solidFill>
            <a:ln w="6350">
              <a:solidFill>
                <a:schemeClr val="tx1"/>
              </a:solidFill>
              <a:round/>
              <a:headEnd/>
              <a:tailEnd/>
            </a:ln>
          </p:spPr>
          <p:txBody>
            <a:bodyPr wrap="none" anchor="ctr"/>
            <a:lstStyle/>
            <a:p>
              <a:endParaRPr lang="en-US"/>
            </a:p>
          </p:txBody>
        </p:sp>
        <p:sp>
          <p:nvSpPr>
            <p:cNvPr id="24953" name="Line 1072"/>
            <p:cNvSpPr>
              <a:spLocks noChangeShapeType="1"/>
            </p:cNvSpPr>
            <p:nvPr/>
          </p:nvSpPr>
          <p:spPr bwMode="auto">
            <a:xfrm>
              <a:off x="4358" y="3056"/>
              <a:ext cx="2" cy="2"/>
            </a:xfrm>
            <a:prstGeom prst="line">
              <a:avLst/>
            </a:prstGeom>
            <a:noFill/>
            <a:ln w="9525">
              <a:solidFill>
                <a:schemeClr val="tx1"/>
              </a:solidFill>
              <a:round/>
              <a:headEnd/>
              <a:tailEnd/>
            </a:ln>
          </p:spPr>
          <p:txBody>
            <a:bodyPr/>
            <a:lstStyle/>
            <a:p>
              <a:endParaRPr lang="en-US"/>
            </a:p>
          </p:txBody>
        </p:sp>
      </p:grpSp>
      <p:sp>
        <p:nvSpPr>
          <p:cNvPr id="24911" name="Line 1073"/>
          <p:cNvSpPr>
            <a:spLocks noChangeShapeType="1"/>
          </p:cNvSpPr>
          <p:nvPr/>
        </p:nvSpPr>
        <p:spPr bwMode="auto">
          <a:xfrm>
            <a:off x="1912938" y="4692650"/>
            <a:ext cx="0" cy="768350"/>
          </a:xfrm>
          <a:prstGeom prst="line">
            <a:avLst/>
          </a:prstGeom>
          <a:noFill/>
          <a:ln w="6350">
            <a:solidFill>
              <a:schemeClr val="tx1"/>
            </a:solidFill>
            <a:round/>
            <a:headEnd/>
            <a:tailEnd/>
          </a:ln>
        </p:spPr>
        <p:txBody>
          <a:bodyPr/>
          <a:lstStyle/>
          <a:p>
            <a:endParaRPr lang="en-US"/>
          </a:p>
        </p:txBody>
      </p:sp>
      <p:sp>
        <p:nvSpPr>
          <p:cNvPr id="240690" name="Line 1074"/>
          <p:cNvSpPr>
            <a:spLocks noChangeShapeType="1"/>
          </p:cNvSpPr>
          <p:nvPr/>
        </p:nvSpPr>
        <p:spPr bwMode="auto">
          <a:xfrm flipV="1">
            <a:off x="1695450" y="5429250"/>
            <a:ext cx="0" cy="171450"/>
          </a:xfrm>
          <a:prstGeom prst="line">
            <a:avLst/>
          </a:prstGeom>
          <a:noFill/>
          <a:ln w="28575">
            <a:solidFill>
              <a:srgbClr val="FF0000"/>
            </a:solidFill>
            <a:round/>
            <a:headEnd/>
            <a:tailEnd type="triangle" w="med" len="med"/>
          </a:ln>
        </p:spPr>
        <p:txBody>
          <a:bodyPr/>
          <a:lstStyle/>
          <a:p>
            <a:endParaRPr lang="en-US"/>
          </a:p>
        </p:txBody>
      </p:sp>
      <p:sp>
        <p:nvSpPr>
          <p:cNvPr id="240691" name="Line 1075"/>
          <p:cNvSpPr>
            <a:spLocks noChangeShapeType="1"/>
          </p:cNvSpPr>
          <p:nvPr/>
        </p:nvSpPr>
        <p:spPr bwMode="auto">
          <a:xfrm flipV="1">
            <a:off x="1914525" y="5286375"/>
            <a:ext cx="0" cy="171450"/>
          </a:xfrm>
          <a:prstGeom prst="line">
            <a:avLst/>
          </a:prstGeom>
          <a:noFill/>
          <a:ln w="28575">
            <a:solidFill>
              <a:srgbClr val="FF0000"/>
            </a:solidFill>
            <a:round/>
            <a:headEnd/>
            <a:tailEnd type="triangle" w="med" len="med"/>
          </a:ln>
        </p:spPr>
        <p:txBody>
          <a:bodyPr/>
          <a:lstStyle/>
          <a:p>
            <a:endParaRPr lang="en-US"/>
          </a:p>
        </p:txBody>
      </p:sp>
      <p:sp>
        <p:nvSpPr>
          <p:cNvPr id="240692" name="Line 1076"/>
          <p:cNvSpPr>
            <a:spLocks noChangeShapeType="1"/>
          </p:cNvSpPr>
          <p:nvPr/>
        </p:nvSpPr>
        <p:spPr bwMode="auto">
          <a:xfrm flipV="1">
            <a:off x="2119313" y="5133975"/>
            <a:ext cx="0" cy="171450"/>
          </a:xfrm>
          <a:prstGeom prst="line">
            <a:avLst/>
          </a:prstGeom>
          <a:noFill/>
          <a:ln w="28575">
            <a:solidFill>
              <a:srgbClr val="FF0000"/>
            </a:solidFill>
            <a:round/>
            <a:headEnd/>
            <a:tailEnd type="triangle" w="med" len="med"/>
          </a:ln>
        </p:spPr>
        <p:txBody>
          <a:bodyPr/>
          <a:lstStyle/>
          <a:p>
            <a:endParaRPr lang="en-US"/>
          </a:p>
        </p:txBody>
      </p:sp>
      <p:sp>
        <p:nvSpPr>
          <p:cNvPr id="240693" name="Line 1077"/>
          <p:cNvSpPr>
            <a:spLocks noChangeShapeType="1"/>
          </p:cNvSpPr>
          <p:nvPr/>
        </p:nvSpPr>
        <p:spPr bwMode="auto">
          <a:xfrm>
            <a:off x="4276725" y="1995488"/>
            <a:ext cx="180975" cy="0"/>
          </a:xfrm>
          <a:prstGeom prst="line">
            <a:avLst/>
          </a:prstGeom>
          <a:noFill/>
          <a:ln w="9525">
            <a:solidFill>
              <a:srgbClr val="FF0000"/>
            </a:solidFill>
            <a:round/>
            <a:headEnd/>
            <a:tailEnd type="triangle" w="med" len="med"/>
          </a:ln>
        </p:spPr>
        <p:txBody>
          <a:bodyPr/>
          <a:lstStyle/>
          <a:p>
            <a:endParaRPr lang="en-US"/>
          </a:p>
        </p:txBody>
      </p:sp>
      <p:sp>
        <p:nvSpPr>
          <p:cNvPr id="240694" name="Line 1078"/>
          <p:cNvSpPr>
            <a:spLocks noChangeShapeType="1"/>
          </p:cNvSpPr>
          <p:nvPr/>
        </p:nvSpPr>
        <p:spPr bwMode="auto">
          <a:xfrm>
            <a:off x="4148138" y="2195513"/>
            <a:ext cx="180975" cy="0"/>
          </a:xfrm>
          <a:prstGeom prst="line">
            <a:avLst/>
          </a:prstGeom>
          <a:noFill/>
          <a:ln w="9525">
            <a:solidFill>
              <a:srgbClr val="FF0000"/>
            </a:solidFill>
            <a:round/>
            <a:headEnd/>
            <a:tailEnd type="triangle" w="med" len="med"/>
          </a:ln>
        </p:spPr>
        <p:txBody>
          <a:bodyPr/>
          <a:lstStyle/>
          <a:p>
            <a:endParaRPr lang="en-US"/>
          </a:p>
        </p:txBody>
      </p:sp>
      <p:sp>
        <p:nvSpPr>
          <p:cNvPr id="240695" name="Line 1079"/>
          <p:cNvSpPr>
            <a:spLocks noChangeShapeType="1"/>
          </p:cNvSpPr>
          <p:nvPr/>
        </p:nvSpPr>
        <p:spPr bwMode="auto">
          <a:xfrm>
            <a:off x="4010025" y="2405063"/>
            <a:ext cx="180975" cy="0"/>
          </a:xfrm>
          <a:prstGeom prst="line">
            <a:avLst/>
          </a:prstGeom>
          <a:noFill/>
          <a:ln w="9525">
            <a:solidFill>
              <a:srgbClr val="FF0000"/>
            </a:solidFill>
            <a:round/>
            <a:headEnd/>
            <a:tailEnd type="triangle" w="med" len="med"/>
          </a:ln>
        </p:spPr>
        <p:txBody>
          <a:bodyPr/>
          <a:lstStyle/>
          <a:p>
            <a:endParaRPr lang="en-US"/>
          </a:p>
        </p:txBody>
      </p:sp>
      <p:sp>
        <p:nvSpPr>
          <p:cNvPr id="240696" name="Line 1080"/>
          <p:cNvSpPr>
            <a:spLocks noChangeShapeType="1"/>
          </p:cNvSpPr>
          <p:nvPr/>
        </p:nvSpPr>
        <p:spPr bwMode="auto">
          <a:xfrm rot="10800000">
            <a:off x="4048125" y="1990725"/>
            <a:ext cx="180975" cy="0"/>
          </a:xfrm>
          <a:prstGeom prst="line">
            <a:avLst/>
          </a:prstGeom>
          <a:noFill/>
          <a:ln w="9525">
            <a:solidFill>
              <a:srgbClr val="FF0000"/>
            </a:solidFill>
            <a:round/>
            <a:headEnd/>
            <a:tailEnd type="triangle" w="med" len="med"/>
          </a:ln>
        </p:spPr>
        <p:txBody>
          <a:bodyPr/>
          <a:lstStyle/>
          <a:p>
            <a:endParaRPr lang="en-US"/>
          </a:p>
        </p:txBody>
      </p:sp>
      <p:sp>
        <p:nvSpPr>
          <p:cNvPr id="240697" name="Line 1081"/>
          <p:cNvSpPr>
            <a:spLocks noChangeShapeType="1"/>
          </p:cNvSpPr>
          <p:nvPr/>
        </p:nvSpPr>
        <p:spPr bwMode="auto">
          <a:xfrm rot="10800000">
            <a:off x="3910013" y="2195513"/>
            <a:ext cx="180975" cy="0"/>
          </a:xfrm>
          <a:prstGeom prst="line">
            <a:avLst/>
          </a:prstGeom>
          <a:noFill/>
          <a:ln w="9525">
            <a:solidFill>
              <a:srgbClr val="FF0000"/>
            </a:solidFill>
            <a:round/>
            <a:headEnd/>
            <a:tailEnd type="triangle" w="med" len="med"/>
          </a:ln>
        </p:spPr>
        <p:txBody>
          <a:bodyPr/>
          <a:lstStyle/>
          <a:p>
            <a:endParaRPr lang="en-US"/>
          </a:p>
        </p:txBody>
      </p:sp>
      <p:sp>
        <p:nvSpPr>
          <p:cNvPr id="240698" name="Line 1082"/>
          <p:cNvSpPr>
            <a:spLocks noChangeShapeType="1"/>
          </p:cNvSpPr>
          <p:nvPr/>
        </p:nvSpPr>
        <p:spPr bwMode="auto">
          <a:xfrm rot="10800000">
            <a:off x="3762375" y="2405063"/>
            <a:ext cx="180975" cy="0"/>
          </a:xfrm>
          <a:prstGeom prst="line">
            <a:avLst/>
          </a:prstGeom>
          <a:noFill/>
          <a:ln w="9525">
            <a:solidFill>
              <a:srgbClr val="FF0000"/>
            </a:solidFill>
            <a:round/>
            <a:headEnd/>
            <a:tailEnd type="triangle" w="med" len="med"/>
          </a:ln>
        </p:spPr>
        <p:txBody>
          <a:bodyPr/>
          <a:lstStyle/>
          <a:p>
            <a:endParaRPr lang="en-US"/>
          </a:p>
        </p:txBody>
      </p:sp>
      <p:sp>
        <p:nvSpPr>
          <p:cNvPr id="240699" name="AutoShape 1083"/>
          <p:cNvSpPr>
            <a:spLocks noChangeArrowheads="1"/>
          </p:cNvSpPr>
          <p:nvPr/>
        </p:nvSpPr>
        <p:spPr bwMode="auto">
          <a:xfrm>
            <a:off x="6496050" y="424815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00" name="AutoShape 1084"/>
          <p:cNvSpPr>
            <a:spLocks noChangeArrowheads="1"/>
          </p:cNvSpPr>
          <p:nvPr/>
        </p:nvSpPr>
        <p:spPr bwMode="auto">
          <a:xfrm>
            <a:off x="1641475" y="409575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grpSp>
        <p:nvGrpSpPr>
          <p:cNvPr id="24577" name="Group 1085"/>
          <p:cNvGrpSpPr>
            <a:grpSpLocks/>
          </p:cNvGrpSpPr>
          <p:nvPr/>
        </p:nvGrpSpPr>
        <p:grpSpPr bwMode="auto">
          <a:xfrm>
            <a:off x="1408113" y="895350"/>
            <a:ext cx="311150" cy="619125"/>
            <a:chOff x="887" y="564"/>
            <a:chExt cx="196" cy="390"/>
          </a:xfrm>
        </p:grpSpPr>
        <p:sp>
          <p:nvSpPr>
            <p:cNvPr id="24950" name="AutoShape 1086"/>
            <p:cNvSpPr>
              <a:spLocks noChangeArrowheads="1"/>
            </p:cNvSpPr>
            <p:nvPr/>
          </p:nvSpPr>
          <p:spPr bwMode="auto">
            <a:xfrm rot="-984409">
              <a:off x="924" y="564"/>
              <a:ext cx="108" cy="390"/>
            </a:xfrm>
            <a:prstGeom prst="upArrow">
              <a:avLst>
                <a:gd name="adj1" fmla="val 50000"/>
                <a:gd name="adj2" fmla="val 90278"/>
              </a:avLst>
            </a:prstGeom>
            <a:solidFill>
              <a:srgbClr val="0066FF"/>
            </a:solidFill>
            <a:ln w="9525">
              <a:solidFill>
                <a:schemeClr val="tx1"/>
              </a:solidFill>
              <a:miter lim="800000"/>
              <a:headEnd/>
              <a:tailEnd/>
            </a:ln>
          </p:spPr>
          <p:txBody>
            <a:bodyPr wrap="none" anchor="ctr"/>
            <a:lstStyle/>
            <a:p>
              <a:endParaRPr lang="en-US"/>
            </a:p>
          </p:txBody>
        </p:sp>
        <p:sp>
          <p:nvSpPr>
            <p:cNvPr id="24951" name="Text Box 1087"/>
            <p:cNvSpPr txBox="1">
              <a:spLocks noChangeArrowheads="1"/>
            </p:cNvSpPr>
            <p:nvPr/>
          </p:nvSpPr>
          <p:spPr bwMode="auto">
            <a:xfrm>
              <a:off x="887" y="662"/>
              <a:ext cx="196" cy="231"/>
            </a:xfrm>
            <a:prstGeom prst="rect">
              <a:avLst/>
            </a:prstGeom>
            <a:noFill/>
            <a:ln w="9525">
              <a:noFill/>
              <a:miter lim="800000"/>
              <a:headEnd/>
              <a:tailEnd/>
            </a:ln>
          </p:spPr>
          <p:txBody>
            <a:bodyPr wrap="none">
              <a:spAutoFit/>
            </a:bodyPr>
            <a:lstStyle/>
            <a:p>
              <a:r>
                <a:rPr lang="en-US">
                  <a:solidFill>
                    <a:srgbClr val="00FF00"/>
                  </a:solidFill>
                </a:rPr>
                <a:t>$</a:t>
              </a:r>
            </a:p>
          </p:txBody>
        </p:sp>
      </p:grpSp>
      <p:grpSp>
        <p:nvGrpSpPr>
          <p:cNvPr id="24578" name="Group 1088"/>
          <p:cNvGrpSpPr>
            <a:grpSpLocks/>
          </p:cNvGrpSpPr>
          <p:nvPr/>
        </p:nvGrpSpPr>
        <p:grpSpPr bwMode="auto">
          <a:xfrm>
            <a:off x="7369175" y="642938"/>
            <a:ext cx="311150" cy="619125"/>
            <a:chOff x="4642" y="405"/>
            <a:chExt cx="196" cy="390"/>
          </a:xfrm>
        </p:grpSpPr>
        <p:sp>
          <p:nvSpPr>
            <p:cNvPr id="24948" name="AutoShape 1089"/>
            <p:cNvSpPr>
              <a:spLocks noChangeArrowheads="1"/>
            </p:cNvSpPr>
            <p:nvPr/>
          </p:nvSpPr>
          <p:spPr bwMode="auto">
            <a:xfrm rot="1592261">
              <a:off x="4698" y="405"/>
              <a:ext cx="108" cy="390"/>
            </a:xfrm>
            <a:prstGeom prst="upArrow">
              <a:avLst>
                <a:gd name="adj1" fmla="val 50000"/>
                <a:gd name="adj2" fmla="val 90278"/>
              </a:avLst>
            </a:prstGeom>
            <a:solidFill>
              <a:srgbClr val="0066FF"/>
            </a:solidFill>
            <a:ln w="9525">
              <a:solidFill>
                <a:schemeClr val="tx1"/>
              </a:solidFill>
              <a:miter lim="800000"/>
              <a:headEnd/>
              <a:tailEnd/>
            </a:ln>
          </p:spPr>
          <p:txBody>
            <a:bodyPr wrap="none" anchor="ctr"/>
            <a:lstStyle/>
            <a:p>
              <a:endParaRPr lang="en-US"/>
            </a:p>
          </p:txBody>
        </p:sp>
        <p:sp>
          <p:nvSpPr>
            <p:cNvPr id="24949" name="Text Box 1090"/>
            <p:cNvSpPr txBox="1">
              <a:spLocks noChangeArrowheads="1"/>
            </p:cNvSpPr>
            <p:nvPr/>
          </p:nvSpPr>
          <p:spPr bwMode="auto">
            <a:xfrm rot="-371131">
              <a:off x="4642" y="500"/>
              <a:ext cx="196" cy="231"/>
            </a:xfrm>
            <a:prstGeom prst="rect">
              <a:avLst/>
            </a:prstGeom>
            <a:noFill/>
            <a:ln w="9525">
              <a:noFill/>
              <a:miter lim="800000"/>
              <a:headEnd/>
              <a:tailEnd/>
            </a:ln>
          </p:spPr>
          <p:txBody>
            <a:bodyPr wrap="none">
              <a:spAutoFit/>
            </a:bodyPr>
            <a:lstStyle/>
            <a:p>
              <a:r>
                <a:rPr lang="en-US">
                  <a:solidFill>
                    <a:srgbClr val="00FF00"/>
                  </a:solidFill>
                </a:rPr>
                <a:t>$</a:t>
              </a:r>
            </a:p>
          </p:txBody>
        </p:sp>
      </p:grpSp>
      <p:sp>
        <p:nvSpPr>
          <p:cNvPr id="240707" name="AutoShape 1091"/>
          <p:cNvSpPr>
            <a:spLocks noChangeArrowheads="1"/>
          </p:cNvSpPr>
          <p:nvPr/>
        </p:nvSpPr>
        <p:spPr bwMode="auto">
          <a:xfrm rot="-5400000">
            <a:off x="5365750" y="403225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08" name="AutoShape 1092"/>
          <p:cNvSpPr>
            <a:spLocks noChangeArrowheads="1"/>
          </p:cNvSpPr>
          <p:nvPr/>
        </p:nvSpPr>
        <p:spPr bwMode="auto">
          <a:xfrm rot="5400000">
            <a:off x="1752600" y="4035425"/>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927" name="Rectangle 1093"/>
          <p:cNvSpPr>
            <a:spLocks noChangeArrowheads="1"/>
          </p:cNvSpPr>
          <p:nvPr/>
        </p:nvSpPr>
        <p:spPr bwMode="auto">
          <a:xfrm>
            <a:off x="1795463" y="4048125"/>
            <a:ext cx="90487" cy="257175"/>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928" name="Rectangle 1094"/>
          <p:cNvSpPr>
            <a:spLocks noChangeArrowheads="1"/>
          </p:cNvSpPr>
          <p:nvPr/>
        </p:nvSpPr>
        <p:spPr bwMode="auto">
          <a:xfrm>
            <a:off x="1808163" y="3997325"/>
            <a:ext cx="65087" cy="79375"/>
          </a:xfrm>
          <a:prstGeom prst="rect">
            <a:avLst/>
          </a:prstGeom>
          <a:solidFill>
            <a:srgbClr val="DDDDDD"/>
          </a:solidFill>
          <a:ln w="9525">
            <a:solidFill>
              <a:srgbClr val="DDDDDD"/>
            </a:solidFill>
            <a:miter lim="800000"/>
            <a:headEnd/>
            <a:tailEnd/>
          </a:ln>
        </p:spPr>
        <p:txBody>
          <a:bodyPr wrap="none" anchor="ctr"/>
          <a:lstStyle/>
          <a:p>
            <a:endParaRPr lang="en-US"/>
          </a:p>
        </p:txBody>
      </p:sp>
      <p:sp>
        <p:nvSpPr>
          <p:cNvPr id="240711" name="AutoShape 1095"/>
          <p:cNvSpPr>
            <a:spLocks noChangeArrowheads="1"/>
          </p:cNvSpPr>
          <p:nvPr/>
        </p:nvSpPr>
        <p:spPr bwMode="auto">
          <a:xfrm rot="10800000">
            <a:off x="3376613" y="408305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12" name="AutoShape 1096"/>
          <p:cNvSpPr>
            <a:spLocks noChangeArrowheads="1"/>
          </p:cNvSpPr>
          <p:nvPr/>
        </p:nvSpPr>
        <p:spPr bwMode="auto">
          <a:xfrm rot="10800000">
            <a:off x="5246688" y="414020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13" name="AutoShape 1097"/>
          <p:cNvSpPr>
            <a:spLocks noChangeArrowheads="1"/>
          </p:cNvSpPr>
          <p:nvPr/>
        </p:nvSpPr>
        <p:spPr bwMode="auto">
          <a:xfrm rot="5400000">
            <a:off x="3935413" y="565150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14" name="AutoShape 1098"/>
          <p:cNvSpPr>
            <a:spLocks noChangeArrowheads="1"/>
          </p:cNvSpPr>
          <p:nvPr/>
        </p:nvSpPr>
        <p:spPr bwMode="auto">
          <a:xfrm rot="-5400000">
            <a:off x="5168900" y="5675313"/>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15" name="AutoShape 1099" descr="40%"/>
          <p:cNvSpPr>
            <a:spLocks noChangeArrowheads="1"/>
          </p:cNvSpPr>
          <p:nvPr/>
        </p:nvSpPr>
        <p:spPr bwMode="auto">
          <a:xfrm rot="10800000">
            <a:off x="4132263" y="3524250"/>
            <a:ext cx="88900" cy="133350"/>
          </a:xfrm>
          <a:prstGeom prst="upArrow">
            <a:avLst>
              <a:gd name="adj1" fmla="val 50000"/>
              <a:gd name="adj2" fmla="val 37500"/>
            </a:avLst>
          </a:prstGeom>
          <a:pattFill prst="pct40">
            <a:fgClr>
              <a:srgbClr val="FF0000"/>
            </a:fgClr>
            <a:bgClr>
              <a:srgbClr val="FFFFFF"/>
            </a:bgClr>
          </a:pattFill>
          <a:ln w="9525" algn="ctr">
            <a:noFill/>
            <a:miter lim="800000"/>
            <a:headEnd/>
            <a:tailEnd/>
          </a:ln>
        </p:spPr>
        <p:txBody>
          <a:bodyPr wrap="none" anchor="ctr"/>
          <a:lstStyle/>
          <a:p>
            <a:endParaRPr lang="en-US"/>
          </a:p>
        </p:txBody>
      </p:sp>
      <p:sp>
        <p:nvSpPr>
          <p:cNvPr id="240716" name="AutoShape 1100" descr="40%"/>
          <p:cNvSpPr>
            <a:spLocks noChangeArrowheads="1"/>
          </p:cNvSpPr>
          <p:nvPr/>
        </p:nvSpPr>
        <p:spPr bwMode="auto">
          <a:xfrm rot="10800000">
            <a:off x="4322763" y="3575050"/>
            <a:ext cx="88900" cy="133350"/>
          </a:xfrm>
          <a:prstGeom prst="upArrow">
            <a:avLst>
              <a:gd name="adj1" fmla="val 50000"/>
              <a:gd name="adj2" fmla="val 37500"/>
            </a:avLst>
          </a:prstGeom>
          <a:pattFill prst="pct40">
            <a:fgClr>
              <a:srgbClr val="FF0000"/>
            </a:fgClr>
            <a:bgClr>
              <a:srgbClr val="FFFFFF"/>
            </a:bgClr>
          </a:pattFill>
          <a:ln w="9525" algn="ctr">
            <a:noFill/>
            <a:miter lim="800000"/>
            <a:headEnd/>
            <a:tailEnd/>
          </a:ln>
        </p:spPr>
        <p:txBody>
          <a:bodyPr wrap="none" anchor="ctr"/>
          <a:lstStyle/>
          <a:p>
            <a:endParaRPr lang="en-US"/>
          </a:p>
        </p:txBody>
      </p:sp>
      <p:sp>
        <p:nvSpPr>
          <p:cNvPr id="240717" name="AutoShape 1101"/>
          <p:cNvSpPr>
            <a:spLocks noChangeArrowheads="1"/>
          </p:cNvSpPr>
          <p:nvPr/>
        </p:nvSpPr>
        <p:spPr bwMode="auto">
          <a:xfrm rot="10188508">
            <a:off x="3240088" y="2390775"/>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18" name="AutoShape 1102" descr="40%"/>
          <p:cNvSpPr>
            <a:spLocks noChangeArrowheads="1"/>
          </p:cNvSpPr>
          <p:nvPr/>
        </p:nvSpPr>
        <p:spPr bwMode="auto">
          <a:xfrm rot="7842880">
            <a:off x="3449638" y="2841625"/>
            <a:ext cx="88900" cy="133350"/>
          </a:xfrm>
          <a:prstGeom prst="upArrow">
            <a:avLst>
              <a:gd name="adj1" fmla="val 50000"/>
              <a:gd name="adj2" fmla="val 37500"/>
            </a:avLst>
          </a:prstGeom>
          <a:pattFill prst="pct40">
            <a:fgClr>
              <a:srgbClr val="FF0000"/>
            </a:fgClr>
            <a:bgClr>
              <a:srgbClr val="FFFFFF"/>
            </a:bgClr>
          </a:pattFill>
          <a:ln w="9525" algn="ctr">
            <a:noFill/>
            <a:miter lim="800000"/>
            <a:headEnd/>
            <a:tailEnd/>
          </a:ln>
        </p:spPr>
        <p:txBody>
          <a:bodyPr wrap="none" anchor="ctr"/>
          <a:lstStyle/>
          <a:p>
            <a:endParaRPr lang="en-US"/>
          </a:p>
        </p:txBody>
      </p:sp>
      <p:sp>
        <p:nvSpPr>
          <p:cNvPr id="24937" name="Rectangle 1103"/>
          <p:cNvSpPr>
            <a:spLocks noChangeArrowheads="1"/>
          </p:cNvSpPr>
          <p:nvPr/>
        </p:nvSpPr>
        <p:spPr bwMode="auto">
          <a:xfrm rot="1983983">
            <a:off x="3455988" y="2800350"/>
            <a:ext cx="66675" cy="301625"/>
          </a:xfrm>
          <a:prstGeom prst="rect">
            <a:avLst/>
          </a:prstGeom>
          <a:solidFill>
            <a:srgbClr val="DDDDDD"/>
          </a:solidFill>
          <a:ln w="9525">
            <a:solidFill>
              <a:schemeClr val="tx1"/>
            </a:solidFill>
            <a:miter lim="800000"/>
            <a:headEnd/>
            <a:tailEnd/>
          </a:ln>
        </p:spPr>
        <p:txBody>
          <a:bodyPr wrap="none" anchor="ctr"/>
          <a:lstStyle/>
          <a:p>
            <a:endParaRPr lang="en-US"/>
          </a:p>
        </p:txBody>
      </p:sp>
      <p:sp>
        <p:nvSpPr>
          <p:cNvPr id="240720" name="AutoShape 1104" descr="40%"/>
          <p:cNvSpPr>
            <a:spLocks noChangeArrowheads="1"/>
          </p:cNvSpPr>
          <p:nvPr/>
        </p:nvSpPr>
        <p:spPr bwMode="auto">
          <a:xfrm rot="-8106026">
            <a:off x="4383088" y="3448050"/>
            <a:ext cx="88900" cy="133350"/>
          </a:xfrm>
          <a:prstGeom prst="upArrow">
            <a:avLst>
              <a:gd name="adj1" fmla="val 50000"/>
              <a:gd name="adj2" fmla="val 37500"/>
            </a:avLst>
          </a:prstGeom>
          <a:pattFill prst="pct40">
            <a:fgClr>
              <a:srgbClr val="FF0000"/>
            </a:fgClr>
            <a:bgClr>
              <a:srgbClr val="FFFFFF"/>
            </a:bgClr>
          </a:pattFill>
          <a:ln w="9525" algn="ctr">
            <a:noFill/>
            <a:miter lim="800000"/>
            <a:headEnd/>
            <a:tailEnd/>
          </a:ln>
        </p:spPr>
        <p:txBody>
          <a:bodyPr wrap="none" anchor="ctr"/>
          <a:lstStyle/>
          <a:p>
            <a:endParaRPr lang="en-US"/>
          </a:p>
        </p:txBody>
      </p:sp>
      <p:sp>
        <p:nvSpPr>
          <p:cNvPr id="240721" name="AutoShape 1105"/>
          <p:cNvSpPr>
            <a:spLocks noChangeArrowheads="1"/>
          </p:cNvSpPr>
          <p:nvPr/>
        </p:nvSpPr>
        <p:spPr bwMode="auto">
          <a:xfrm rot="-8420850">
            <a:off x="5160963" y="259080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22" name="AutoShape 1106"/>
          <p:cNvSpPr>
            <a:spLocks noChangeArrowheads="1"/>
          </p:cNvSpPr>
          <p:nvPr/>
        </p:nvSpPr>
        <p:spPr bwMode="auto">
          <a:xfrm rot="10800000">
            <a:off x="4435475" y="5837238"/>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23" name="AutoShape 1107"/>
          <p:cNvSpPr>
            <a:spLocks noChangeArrowheads="1"/>
          </p:cNvSpPr>
          <p:nvPr/>
        </p:nvSpPr>
        <p:spPr bwMode="auto">
          <a:xfrm rot="10800000">
            <a:off x="3992563" y="5822950"/>
            <a:ext cx="88900" cy="133350"/>
          </a:xfrm>
          <a:prstGeom prst="upArrow">
            <a:avLst>
              <a:gd name="adj1" fmla="val 50000"/>
              <a:gd name="adj2" fmla="val 37500"/>
            </a:avLst>
          </a:prstGeom>
          <a:solidFill>
            <a:srgbClr val="FF0000"/>
          </a:solidFill>
          <a:ln w="9525">
            <a:solidFill>
              <a:srgbClr val="FF0000"/>
            </a:solidFill>
            <a:miter lim="800000"/>
            <a:headEnd/>
            <a:tailEnd/>
          </a:ln>
        </p:spPr>
        <p:txBody>
          <a:bodyPr wrap="none" anchor="ctr"/>
          <a:lstStyle/>
          <a:p>
            <a:endParaRPr lang="en-US"/>
          </a:p>
        </p:txBody>
      </p:sp>
      <p:sp>
        <p:nvSpPr>
          <p:cNvPr id="240724" name="AutoShape 1108"/>
          <p:cNvSpPr>
            <a:spLocks noChangeArrowheads="1"/>
          </p:cNvSpPr>
          <p:nvPr/>
        </p:nvSpPr>
        <p:spPr bwMode="auto">
          <a:xfrm rot="5400000">
            <a:off x="3449638" y="4371975"/>
            <a:ext cx="88900" cy="133350"/>
          </a:xfrm>
          <a:prstGeom prst="upArrow">
            <a:avLst>
              <a:gd name="adj1" fmla="val 50000"/>
              <a:gd name="adj2" fmla="val 37500"/>
            </a:avLst>
          </a:prstGeom>
          <a:solidFill>
            <a:srgbClr val="0066FF"/>
          </a:solidFill>
          <a:ln w="9525" algn="ctr">
            <a:solidFill>
              <a:srgbClr val="0066FF"/>
            </a:solidFill>
            <a:miter lim="800000"/>
            <a:headEnd/>
            <a:tailEnd/>
          </a:ln>
        </p:spPr>
        <p:txBody>
          <a:bodyPr/>
          <a:lstStyle/>
          <a:p>
            <a:endParaRPr lang="en-US"/>
          </a:p>
        </p:txBody>
      </p:sp>
      <p:sp>
        <p:nvSpPr>
          <p:cNvPr id="240725" name="AutoShape 1109"/>
          <p:cNvSpPr>
            <a:spLocks noChangeArrowheads="1"/>
          </p:cNvSpPr>
          <p:nvPr/>
        </p:nvSpPr>
        <p:spPr bwMode="auto">
          <a:xfrm rot="-5400000">
            <a:off x="2979738" y="4600575"/>
            <a:ext cx="88900" cy="133350"/>
          </a:xfrm>
          <a:prstGeom prst="upArrow">
            <a:avLst>
              <a:gd name="adj1" fmla="val 50000"/>
              <a:gd name="adj2" fmla="val 37500"/>
            </a:avLst>
          </a:prstGeom>
          <a:solidFill>
            <a:srgbClr val="0066FF"/>
          </a:solidFill>
          <a:ln w="9525" algn="ctr">
            <a:solidFill>
              <a:srgbClr val="0066FF"/>
            </a:solidFill>
            <a:miter lim="800000"/>
            <a:headEnd/>
            <a:tailEnd/>
          </a:ln>
        </p:spPr>
        <p:txBody>
          <a:bodyPr/>
          <a:lstStyle/>
          <a:p>
            <a:endParaRPr lang="en-US"/>
          </a:p>
        </p:txBody>
      </p:sp>
      <p:sp>
        <p:nvSpPr>
          <p:cNvPr id="240726" name="AutoShape 1110"/>
          <p:cNvSpPr>
            <a:spLocks noChangeArrowheads="1"/>
          </p:cNvSpPr>
          <p:nvPr/>
        </p:nvSpPr>
        <p:spPr bwMode="auto">
          <a:xfrm rot="-5400000">
            <a:off x="5011738" y="4476750"/>
            <a:ext cx="88900" cy="133350"/>
          </a:xfrm>
          <a:prstGeom prst="upArrow">
            <a:avLst>
              <a:gd name="adj1" fmla="val 50000"/>
              <a:gd name="adj2" fmla="val 37500"/>
            </a:avLst>
          </a:prstGeom>
          <a:solidFill>
            <a:srgbClr val="0066FF"/>
          </a:solidFill>
          <a:ln w="9525" algn="ctr">
            <a:solidFill>
              <a:srgbClr val="0066FF"/>
            </a:solidFill>
            <a:miter lim="800000"/>
            <a:headEnd/>
            <a:tailEnd/>
          </a:ln>
        </p:spPr>
        <p:txBody>
          <a:bodyPr/>
          <a:lstStyle/>
          <a:p>
            <a:endParaRPr lang="en-US"/>
          </a:p>
        </p:txBody>
      </p:sp>
      <p:sp>
        <p:nvSpPr>
          <p:cNvPr id="240727" name="AutoShape 1111"/>
          <p:cNvSpPr>
            <a:spLocks noChangeArrowheads="1"/>
          </p:cNvSpPr>
          <p:nvPr/>
        </p:nvSpPr>
        <p:spPr bwMode="auto">
          <a:xfrm rot="5400000">
            <a:off x="5354638" y="4638675"/>
            <a:ext cx="88900" cy="133350"/>
          </a:xfrm>
          <a:prstGeom prst="upArrow">
            <a:avLst>
              <a:gd name="adj1" fmla="val 50000"/>
              <a:gd name="adj2" fmla="val 37500"/>
            </a:avLst>
          </a:prstGeom>
          <a:solidFill>
            <a:srgbClr val="0066FF"/>
          </a:solidFill>
          <a:ln w="9525" algn="ctr">
            <a:solidFill>
              <a:srgbClr val="0066FF"/>
            </a:solidFill>
            <a:miter lim="800000"/>
            <a:headEnd/>
            <a:tailEnd/>
          </a:ln>
        </p:spPr>
        <p:txBody>
          <a:bodyPr/>
          <a:lstStyle/>
          <a:p>
            <a:endParaRPr lang="en-US"/>
          </a:p>
        </p:txBody>
      </p:sp>
      <p:sp>
        <p:nvSpPr>
          <p:cNvPr id="240728" name="AutoShape 1112"/>
          <p:cNvSpPr>
            <a:spLocks noChangeArrowheads="1"/>
          </p:cNvSpPr>
          <p:nvPr/>
        </p:nvSpPr>
        <p:spPr bwMode="auto">
          <a:xfrm rot="-5400000">
            <a:off x="5710238" y="4552950"/>
            <a:ext cx="88900" cy="133350"/>
          </a:xfrm>
          <a:prstGeom prst="upArrow">
            <a:avLst>
              <a:gd name="adj1" fmla="val 50000"/>
              <a:gd name="adj2" fmla="val 37500"/>
            </a:avLst>
          </a:prstGeom>
          <a:solidFill>
            <a:srgbClr val="FF0000"/>
          </a:solidFill>
          <a:ln w="3175" algn="ctr">
            <a:solidFill>
              <a:srgbClr val="FF0000"/>
            </a:solidFill>
            <a:miter lim="800000"/>
            <a:headEnd/>
            <a:tailEnd/>
          </a:ln>
        </p:spPr>
        <p:txBody>
          <a:bodyPr/>
          <a:lstStyle/>
          <a:p>
            <a:endParaRPr lang="en-US"/>
          </a:p>
        </p:txBody>
      </p:sp>
      <p:sp>
        <p:nvSpPr>
          <p:cNvPr id="240729" name="AutoShape 1113"/>
          <p:cNvSpPr>
            <a:spLocks noChangeArrowheads="1"/>
          </p:cNvSpPr>
          <p:nvPr/>
        </p:nvSpPr>
        <p:spPr bwMode="auto">
          <a:xfrm rot="5400000">
            <a:off x="4773613" y="4368800"/>
            <a:ext cx="88900" cy="133350"/>
          </a:xfrm>
          <a:prstGeom prst="upArrow">
            <a:avLst>
              <a:gd name="adj1" fmla="val 50000"/>
              <a:gd name="adj2" fmla="val 37500"/>
            </a:avLst>
          </a:prstGeom>
          <a:solidFill>
            <a:srgbClr val="FF0000"/>
          </a:solidFill>
          <a:ln w="9525" algn="ctr">
            <a:solidFill>
              <a:srgbClr val="FF0000"/>
            </a:solidFill>
            <a:miter lim="800000"/>
            <a:headEnd/>
            <a:tailEnd/>
          </a:ln>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repeatCount="indefinite" accel="50000" decel="50000" fill="hold" grpId="0" nodeType="clickEffect">
                                  <p:stCondLst>
                                    <p:cond delay="0"/>
                                  </p:stCondLst>
                                  <p:endCondLst>
                                    <p:cond evt="onNext" delay="0">
                                      <p:tgtEl>
                                        <p:sldTgt/>
                                      </p:tgtEl>
                                    </p:cond>
                                  </p:endCondLst>
                                  <p:childTnLst>
                                    <p:animMotion origin="layout" path="M -3.33333E-6 -4.44444E-6 L -3.33333E-6 -0.27777 " pathEditMode="relative" rAng="0" ptsTypes="AA">
                                      <p:cBhvr>
                                        <p:cTn id="6" dur="2000" fill="hold"/>
                                        <p:tgtEl>
                                          <p:spTgt spid="240653"/>
                                        </p:tgtEl>
                                        <p:attrNameLst>
                                          <p:attrName>ppt_x</p:attrName>
                                          <p:attrName>ppt_y</p:attrName>
                                        </p:attrNameLst>
                                      </p:cBhvr>
                                      <p:rCtr x="0" y="-139"/>
                                    </p:animMotion>
                                  </p:childTnLst>
                                </p:cTn>
                              </p:par>
                              <p:par>
                                <p:cTn id="7" presetID="64" presetClass="path" presetSubtype="0" repeatCount="indefinite" accel="50000" decel="50000" fill="hold" grpId="0" nodeType="withEffect">
                                  <p:stCondLst>
                                    <p:cond delay="0"/>
                                  </p:stCondLst>
                                  <p:endCondLst>
                                    <p:cond evt="onNext" delay="0">
                                      <p:tgtEl>
                                        <p:sldTgt/>
                                      </p:tgtEl>
                                    </p:cond>
                                  </p:endCondLst>
                                  <p:childTnLst>
                                    <p:animMotion origin="layout" path="M 3.33333E-6 -2.22222E-6 L 3.33333E-6 -0.26666 " pathEditMode="relative" rAng="0" ptsTypes="AA">
                                      <p:cBhvr>
                                        <p:cTn id="8" dur="2000" fill="hold"/>
                                        <p:tgtEl>
                                          <p:spTgt spid="240654"/>
                                        </p:tgtEl>
                                        <p:attrNameLst>
                                          <p:attrName>ppt_x</p:attrName>
                                          <p:attrName>ppt_y</p:attrName>
                                        </p:attrNameLst>
                                      </p:cBhvr>
                                      <p:rCtr x="0" y="-133"/>
                                    </p:animMotion>
                                  </p:childTnLst>
                                </p:cTn>
                              </p:par>
                              <p:par>
                                <p:cTn id="9" presetID="63" presetClass="path" presetSubtype="0" repeatCount="indefinite" accel="50000" decel="50000" fill="hold" grpId="0" nodeType="withEffect">
                                  <p:stCondLst>
                                    <p:cond delay="0"/>
                                  </p:stCondLst>
                                  <p:endCondLst>
                                    <p:cond evt="onNext" delay="0">
                                      <p:tgtEl>
                                        <p:sldTgt/>
                                      </p:tgtEl>
                                    </p:cond>
                                  </p:endCondLst>
                                  <p:childTnLst>
                                    <p:animMotion origin="layout" path="M 0.0 4.44444E-6 L -0.19167 4.44444E-6 " pathEditMode="relative" rAng="0" ptsTypes="AA">
                                      <p:cBhvr>
                                        <p:cTn id="10" dur="2000" fill="hold"/>
                                        <p:tgtEl>
                                          <p:spTgt spid="240655"/>
                                        </p:tgtEl>
                                        <p:attrNameLst>
                                          <p:attrName>ppt_x</p:attrName>
                                          <p:attrName>ppt_y</p:attrName>
                                        </p:attrNameLst>
                                      </p:cBhvr>
                                      <p:rCtr x="-96" y="0"/>
                                    </p:animMotion>
                                  </p:childTnLst>
                                </p:cTn>
                              </p:par>
                              <p:par>
                                <p:cTn id="11" presetID="63" presetClass="path" presetSubtype="0" repeatCount="indefinite" accel="50000" decel="50000" fill="hold" grpId="0" nodeType="withEffect">
                                  <p:stCondLst>
                                    <p:cond delay="0"/>
                                  </p:stCondLst>
                                  <p:endCondLst>
                                    <p:cond evt="onNext" delay="0">
                                      <p:tgtEl>
                                        <p:sldTgt/>
                                      </p:tgtEl>
                                    </p:cond>
                                  </p:endCondLst>
                                  <p:childTnLst>
                                    <p:animMotion origin="layout" path="M 1.11022E-16 -3.33333E-6 L 0.17292 -3.33333E-6 " pathEditMode="relative" rAng="0" ptsTypes="AA">
                                      <p:cBhvr>
                                        <p:cTn id="12" dur="2000" fill="hold"/>
                                        <p:tgtEl>
                                          <p:spTgt spid="240656"/>
                                        </p:tgtEl>
                                        <p:attrNameLst>
                                          <p:attrName>ppt_x</p:attrName>
                                          <p:attrName>ppt_y</p:attrName>
                                        </p:attrNameLst>
                                      </p:cBhvr>
                                      <p:rCtr x="86" y="0"/>
                                    </p:animMotion>
                                  </p:childTnLst>
                                </p:cTn>
                              </p:par>
                              <p:par>
                                <p:cTn id="13" presetID="0" presetClass="path" presetSubtype="0" repeatCount="indefinite" accel="50000" decel="50000" fill="hold" grpId="0" nodeType="withEffect">
                                  <p:stCondLst>
                                    <p:cond delay="0"/>
                                  </p:stCondLst>
                                  <p:endCondLst>
                                    <p:cond evt="onNext" delay="0">
                                      <p:tgtEl>
                                        <p:sldTgt/>
                                      </p:tgtEl>
                                    </p:cond>
                                  </p:endCondLst>
                                  <p:childTnLst>
                                    <p:animMotion origin="layout" path="M -3.33333E-6 2.22222E-6 C 0.00035 -0.0037 0.00052 -0.00741 0.00104 -0.01111 C 0.00157 -0.01481 0.00312 -0.02222 0.00312 -0.02222 C 0.00399 -0.03426 0.00469 -0.04676 0.0073 -0.05833 C 0.00817 -0.0625 0.00938 -0.06667 0.01043 -0.07083 C 0.01077 -0.07222 0.01147 -0.075 0.01147 -0.075 C 0.01285 -0.09051 0.01546 -0.10509 0.02187 -0.11806 C 0.02345 -0.12847 0.02812 -0.13912 0.02812 -0.15 " pathEditMode="relative" ptsTypes="fffffffA">
                                      <p:cBhvr>
                                        <p:cTn id="14" dur="2000" fill="hold"/>
                                        <p:tgtEl>
                                          <p:spTgt spid="240659"/>
                                        </p:tgtEl>
                                        <p:attrNameLst>
                                          <p:attrName>ppt_x</p:attrName>
                                          <p:attrName>ppt_y</p:attrName>
                                        </p:attrNameLst>
                                      </p:cBhvr>
                                    </p:animMotion>
                                  </p:childTnLst>
                                </p:cTn>
                              </p:par>
                              <p:par>
                                <p:cTn id="15" presetID="0" presetClass="path" presetSubtype="0" repeatCount="indefinite" accel="50000" decel="50000" fill="hold" grpId="0" nodeType="withEffect">
                                  <p:stCondLst>
                                    <p:cond delay="0"/>
                                  </p:stCondLst>
                                  <p:endCondLst>
                                    <p:cond evt="onNext" delay="0">
                                      <p:tgtEl>
                                        <p:sldTgt/>
                                      </p:tgtEl>
                                    </p:cond>
                                  </p:endCondLst>
                                  <p:childTnLst>
                                    <p:animMotion origin="layout" path="M 5.E-6 3.33333E-6 C 0.00504 -0.00995 0.00244 -0.00602 0.0073 -0.0125 C 0.00764 -0.01389 0.00764 -0.01574 0.00834 -0.01667 C 0.00903 -0.01759 0.01077 -0.0169 0.01146 -0.01805 C 0.01615 -0.02685 0.01094 -0.02639 0.01876 -0.03333 C 0.02362 -0.04305 0.02084 -0.03981 0.02605 -0.04444 C 0.02796 -0.05231 0.03143 -0.05926 0.03646 -0.06389 C 0.03785 -0.06921 0.03976 -0.08102 0.04376 -0.08472 C 0.04584 -0.08657 0.05001 -0.09028 0.05001 -0.09028 C 0.05382 -0.10532 0.06042 -0.11551 0.06771 -0.12778 C 0.07431 -0.13889 0.06893 -0.13356 0.07501 -0.13889 C 0.0757 -0.14028 0.07605 -0.1419 0.07709 -0.14305 C 0.07796 -0.14398 0.07952 -0.14329 0.08021 -0.14444 C 0.08455 -0.15255 0.08178 -0.15764 0.08751 -0.16528 C 0.09011 -0.16875 0.09271 -0.1713 0.09271 -0.17639 " pathEditMode="relative" ptsTypes="ffffffffffffffA">
                                      <p:cBhvr>
                                        <p:cTn id="16" dur="2000" fill="hold"/>
                                        <p:tgtEl>
                                          <p:spTgt spid="240658"/>
                                        </p:tgtEl>
                                        <p:attrNameLst>
                                          <p:attrName>ppt_x</p:attrName>
                                          <p:attrName>ppt_y</p:attrName>
                                        </p:attrNameLst>
                                      </p:cBhvr>
                                    </p:animMotion>
                                  </p:childTnLst>
                                </p:cTn>
                              </p:par>
                              <p:par>
                                <p:cTn id="17" presetID="0" presetClass="path" presetSubtype="0" repeatCount="indefinite" accel="50000" decel="50000" fill="hold" grpId="0" nodeType="withEffect">
                                  <p:stCondLst>
                                    <p:cond delay="0"/>
                                  </p:stCondLst>
                                  <p:endCondLst>
                                    <p:cond evt="onNext" delay="0">
                                      <p:tgtEl>
                                        <p:sldTgt/>
                                      </p:tgtEl>
                                    </p:cond>
                                  </p:endCondLst>
                                  <p:childTnLst>
                                    <p:animMotion origin="layout" path="M 0.01094 -0.00625 C 0.01267 -0.01343 0.0191 -0.01922 0.02448 -0.02153 C 0.02795 -0.02848 0.03386 -0.03218 0.03906 -0.03681 C 0.04653 -0.04352 0.05486 -0.06366 0.06302 -0.06736 C 0.06823 -0.07246 0.07517 -0.07662 0.07969 -0.08264 C 0.08073 -0.08403 0.0816 -0.08588 0.08281 -0.08681 C 0.08472 -0.0882 0.08906 -0.08959 0.08906 -0.08959 C 0.09375 -0.09445 0.09688 -0.10093 0.10261 -0.10348 C 0.10451 -0.10602 0.10573 -0.10949 0.10781 -0.11181 C 0.10972 -0.11389 0.11406 -0.11736 0.11406 -0.11736 C 0.11875 -0.12662 0.1132 -0.1176 0.11927 -0.12292 C 0.12379 -0.12686 0.12726 -0.13287 0.13177 -0.13681 C 0.13646 -0.1463 0.13958 -0.15648 0.14427 -0.16598 C 0.1467 -0.17084 0.14514 -0.17014 0.14844 -0.17014 " pathEditMode="relative" ptsTypes="fffffffffffffA">
                                      <p:cBhvr>
                                        <p:cTn id="18" dur="2000" fill="hold"/>
                                        <p:tgtEl>
                                          <p:spTgt spid="240657"/>
                                        </p:tgtEl>
                                        <p:attrNameLst>
                                          <p:attrName>ppt_x</p:attrName>
                                          <p:attrName>ppt_y</p:attrName>
                                        </p:attrNameLst>
                                      </p:cBhvr>
                                    </p:animMotion>
                                  </p:childTnLst>
                                </p:cTn>
                              </p:par>
                              <p:par>
                                <p:cTn id="19" presetID="64" presetClass="path" presetSubtype="0" repeatCount="indefinite" accel="50000" decel="50000" fill="hold" nodeType="withEffect">
                                  <p:stCondLst>
                                    <p:cond delay="0"/>
                                  </p:stCondLst>
                                  <p:endCondLst>
                                    <p:cond evt="onNext" delay="0">
                                      <p:tgtEl>
                                        <p:sldTgt/>
                                      </p:tgtEl>
                                    </p:cond>
                                  </p:endCondLst>
                                  <p:childTnLst>
                                    <p:animMotion origin="layout" path="M 2.77778E-6 0.0625 L -0.00209 -0.00417 " pathEditMode="relative" rAng="0" ptsTypes="AA">
                                      <p:cBhvr>
                                        <p:cTn id="20" dur="2000" fill="hold"/>
                                        <p:tgtEl>
                                          <p:spTgt spid="25691"/>
                                        </p:tgtEl>
                                        <p:attrNameLst>
                                          <p:attrName>ppt_x</p:attrName>
                                          <p:attrName>ppt_y</p:attrName>
                                        </p:attrNameLst>
                                      </p:cBhvr>
                                      <p:rCtr x="-1" y="-33"/>
                                    </p:animMotion>
                                  </p:childTnLst>
                                </p:cTn>
                              </p:par>
                              <p:par>
                                <p:cTn id="21" presetID="64" presetClass="path" presetSubtype="0" repeatCount="indefinite" accel="50000" decel="50000" fill="hold" nodeType="withEffect">
                                  <p:stCondLst>
                                    <p:cond delay="0"/>
                                  </p:stCondLst>
                                  <p:endCondLst>
                                    <p:cond evt="onNext" delay="0">
                                      <p:tgtEl>
                                        <p:sldTgt/>
                                      </p:tgtEl>
                                    </p:cond>
                                  </p:endCondLst>
                                  <p:childTnLst>
                                    <p:animMotion origin="layout" path="M -3.33333E-6 3.33333E-6 L -0.00208 -0.06667 " pathEditMode="relative" rAng="0" ptsTypes="AA">
                                      <p:cBhvr>
                                        <p:cTn id="22" dur="2000" fill="hold"/>
                                        <p:tgtEl>
                                          <p:spTgt spid="25692"/>
                                        </p:tgtEl>
                                        <p:attrNameLst>
                                          <p:attrName>ppt_x</p:attrName>
                                          <p:attrName>ppt_y</p:attrName>
                                        </p:attrNameLst>
                                      </p:cBhvr>
                                      <p:rCtr x="-1" y="-33"/>
                                    </p:animMotion>
                                  </p:childTnLst>
                                </p:cTn>
                              </p:par>
                              <p:par>
                                <p:cTn id="23" presetID="0" presetClass="path" presetSubtype="0" repeatCount="indefinite" accel="50000" decel="50000" fill="hold" grpId="0" nodeType="withEffect">
                                  <p:stCondLst>
                                    <p:cond delay="0"/>
                                  </p:stCondLst>
                                  <p:endCondLst>
                                    <p:cond evt="onNext" delay="0">
                                      <p:tgtEl>
                                        <p:sldTgt/>
                                      </p:tgtEl>
                                    </p:cond>
                                  </p:endCondLst>
                                  <p:childTnLst>
                                    <p:animMotion origin="layout" path="M -0.00208 -0.00139 L -0.01146 -0.14444 " pathEditMode="relative" ptsTypes="AA">
                                      <p:cBhvr>
                                        <p:cTn id="24" dur="2000" fill="hold"/>
                                        <p:tgtEl>
                                          <p:spTgt spid="240668"/>
                                        </p:tgtEl>
                                        <p:attrNameLst>
                                          <p:attrName>ppt_x</p:attrName>
                                          <p:attrName>ppt_y</p:attrName>
                                        </p:attrNameLst>
                                      </p:cBhvr>
                                    </p:animMotion>
                                  </p:childTnLst>
                                </p:cTn>
                              </p:par>
                              <p:par>
                                <p:cTn id="25" presetID="0" presetClass="path" presetSubtype="0" repeatCount="indefinite" accel="50000" decel="50000" fill="hold" grpId="0" nodeType="withEffect">
                                  <p:stCondLst>
                                    <p:cond delay="0"/>
                                  </p:stCondLst>
                                  <p:endCondLst>
                                    <p:cond evt="onNext" delay="0">
                                      <p:tgtEl>
                                        <p:sldTgt/>
                                      </p:tgtEl>
                                    </p:cond>
                                  </p:endCondLst>
                                  <p:childTnLst>
                                    <p:animMotion origin="layout" path="M 6.66667E-6 -2.22222E-6 L -0.04688 -0.13056 " pathEditMode="relative" ptsTypes="AA">
                                      <p:cBhvr>
                                        <p:cTn id="26" dur="2000" fill="hold"/>
                                        <p:tgtEl>
                                          <p:spTgt spid="240669"/>
                                        </p:tgtEl>
                                        <p:attrNameLst>
                                          <p:attrName>ppt_x</p:attrName>
                                          <p:attrName>ppt_y</p:attrName>
                                        </p:attrNameLst>
                                      </p:cBhvr>
                                    </p:animMotion>
                                  </p:childTnLst>
                                </p:cTn>
                              </p:par>
                              <p:par>
                                <p:cTn id="27" presetID="0" presetClass="path" presetSubtype="0" repeatCount="indefinite" accel="50000" decel="50000" fill="hold" grpId="0" nodeType="withEffect">
                                  <p:stCondLst>
                                    <p:cond delay="0"/>
                                  </p:stCondLst>
                                  <p:endCondLst>
                                    <p:cond evt="onNext" delay="0">
                                      <p:tgtEl>
                                        <p:sldTgt/>
                                      </p:tgtEl>
                                    </p:cond>
                                  </p:endCondLst>
                                  <p:childTnLst>
                                    <p:animMotion origin="layout" path="M -8.67362E-19 -1.11111E-6 L -0.08542 -0.11528 " pathEditMode="relative" ptsTypes="AA">
                                      <p:cBhvr>
                                        <p:cTn id="28" dur="2000" fill="hold"/>
                                        <p:tgtEl>
                                          <p:spTgt spid="240670"/>
                                        </p:tgtEl>
                                        <p:attrNameLst>
                                          <p:attrName>ppt_x</p:attrName>
                                          <p:attrName>ppt_y</p:attrName>
                                        </p:attrNameLst>
                                      </p:cBhvr>
                                    </p:animMotion>
                                  </p:childTnLst>
                                </p:cTn>
                              </p:par>
                              <p:par>
                                <p:cTn id="29" presetID="0" presetClass="path" presetSubtype="0" repeatCount="indefinite" accel="50000" decel="50000" fill="hold" nodeType="withEffect">
                                  <p:stCondLst>
                                    <p:cond delay="0"/>
                                  </p:stCondLst>
                                  <p:endCondLst>
                                    <p:cond evt="onNext" delay="0">
                                      <p:tgtEl>
                                        <p:sldTgt/>
                                      </p:tgtEl>
                                    </p:cond>
                                  </p:endCondLst>
                                  <p:childTnLst>
                                    <p:animMotion origin="layout" path="M 0.00017 0.01204 L 0.00017 0.25509 " pathEditMode="relative" ptsTypes="AA">
                                      <p:cBhvr>
                                        <p:cTn id="30" dur="2000" fill="hold"/>
                                        <p:tgtEl>
                                          <p:spTgt spid="25693"/>
                                        </p:tgtEl>
                                        <p:attrNameLst>
                                          <p:attrName>ppt_x</p:attrName>
                                          <p:attrName>ppt_y</p:attrName>
                                        </p:attrNameLst>
                                      </p:cBhvr>
                                    </p:animMotion>
                                  </p:childTnLst>
                                </p:cTn>
                              </p:par>
                              <p:par>
                                <p:cTn id="31" presetID="0" presetClass="path" presetSubtype="0" repeatCount="indefinite" accel="50000" decel="50000" fill="hold" nodeType="withEffect">
                                  <p:stCondLst>
                                    <p:cond delay="0"/>
                                  </p:stCondLst>
                                  <p:endCondLst>
                                    <p:cond evt="onNext" delay="0">
                                      <p:tgtEl>
                                        <p:sldTgt/>
                                      </p:tgtEl>
                                    </p:cond>
                                  </p:endCondLst>
                                  <p:childTnLst>
                                    <p:animMotion origin="layout" path="M 0.05695 -0.10648 L -1.94444E-6 -3.7037E-6 " pathEditMode="relative" rAng="0" ptsTypes="AA">
                                      <p:cBhvr>
                                        <p:cTn id="32" dur="2000" fill="hold"/>
                                        <p:tgtEl>
                                          <p:spTgt spid="25694"/>
                                        </p:tgtEl>
                                        <p:attrNameLst>
                                          <p:attrName>ppt_x</p:attrName>
                                          <p:attrName>ppt_y</p:attrName>
                                        </p:attrNameLst>
                                      </p:cBhvr>
                                      <p:rCtr x="-28" y="53"/>
                                    </p:animMotion>
                                  </p:childTnLst>
                                </p:cTn>
                              </p:par>
                              <p:par>
                                <p:cTn id="33" presetID="35" presetClass="path" presetSubtype="0" repeatCount="indefinite" accel="50000" decel="50000" fill="hold" nodeType="withEffect">
                                  <p:stCondLst>
                                    <p:cond delay="0"/>
                                  </p:stCondLst>
                                  <p:endCondLst>
                                    <p:cond evt="onNext" delay="0">
                                      <p:tgtEl>
                                        <p:sldTgt/>
                                      </p:tgtEl>
                                    </p:cond>
                                  </p:endCondLst>
                                  <p:childTnLst>
                                    <p:animMotion origin="layout" path="M 3.88889E-6 4.81481E-6 L -0.74671 0.00231 " pathEditMode="relative" rAng="0" ptsTypes="AA">
                                      <p:cBhvr>
                                        <p:cTn id="34" dur="2000" fill="hold"/>
                                        <p:tgtEl>
                                          <p:spTgt spid="25695"/>
                                        </p:tgtEl>
                                        <p:attrNameLst>
                                          <p:attrName>ppt_x</p:attrName>
                                          <p:attrName>ppt_y</p:attrName>
                                        </p:attrNameLst>
                                      </p:cBhvr>
                                      <p:rCtr x="-373" y="1"/>
                                    </p:animMotion>
                                  </p:childTnLst>
                                </p:cTn>
                              </p:par>
                              <p:par>
                                <p:cTn id="35" presetID="0" presetClass="path" presetSubtype="0" repeatCount="indefinite" accel="50000" decel="50000" fill="hold" grpId="0" nodeType="withEffect">
                                  <p:stCondLst>
                                    <p:cond delay="0"/>
                                  </p:stCondLst>
                                  <p:endCondLst>
                                    <p:cond evt="onNext" delay="0">
                                      <p:tgtEl>
                                        <p:sldTgt/>
                                      </p:tgtEl>
                                    </p:cond>
                                  </p:endCondLst>
                                  <p:childTnLst>
                                    <p:animMotion origin="layout" path="M -3.88889E-6 -0.01157 L -0.00034 -0.06759 " pathEditMode="relative" rAng="0" ptsTypes="AA">
                                      <p:cBhvr>
                                        <p:cTn id="36" dur="2000" fill="hold"/>
                                        <p:tgtEl>
                                          <p:spTgt spid="240685"/>
                                        </p:tgtEl>
                                        <p:attrNameLst>
                                          <p:attrName>ppt_x</p:attrName>
                                          <p:attrName>ppt_y</p:attrName>
                                        </p:attrNameLst>
                                      </p:cBhvr>
                                      <p:rCtr x="0" y="-28"/>
                                    </p:animMotion>
                                  </p:childTnLst>
                                </p:cTn>
                              </p:par>
                              <p:par>
                                <p:cTn id="37" presetID="0" presetClass="path" presetSubtype="0" repeatCount="indefinite" accel="50000" decel="50000" fill="hold" grpId="0" nodeType="withEffect">
                                  <p:stCondLst>
                                    <p:cond delay="0"/>
                                  </p:stCondLst>
                                  <p:endCondLst>
                                    <p:cond evt="onNext" delay="0">
                                      <p:tgtEl>
                                        <p:sldTgt/>
                                      </p:tgtEl>
                                    </p:cond>
                                  </p:endCondLst>
                                  <p:childTnLst>
                                    <p:animMotion origin="layout" path="M -0.00035 -0.01274 L -0.00035 -0.08588 " pathEditMode="relative" ptsTypes="AA">
                                      <p:cBhvr>
                                        <p:cTn id="38" dur="2000" fill="hold"/>
                                        <p:tgtEl>
                                          <p:spTgt spid="240684"/>
                                        </p:tgtEl>
                                        <p:attrNameLst>
                                          <p:attrName>ppt_x</p:attrName>
                                          <p:attrName>ppt_y</p:attrName>
                                        </p:attrNameLst>
                                      </p:cBhvr>
                                    </p:animMotion>
                                  </p:childTnLst>
                                </p:cTn>
                              </p:par>
                              <p:par>
                                <p:cTn id="39" presetID="0" presetClass="path" presetSubtype="0" repeatCount="indefinite" accel="50000" decel="50000" fill="hold" grpId="0" nodeType="withEffect">
                                  <p:stCondLst>
                                    <p:cond delay="0"/>
                                  </p:stCondLst>
                                  <p:endCondLst>
                                    <p:cond evt="onNext" delay="0">
                                      <p:tgtEl>
                                        <p:sldTgt/>
                                      </p:tgtEl>
                                    </p:cond>
                                  </p:endCondLst>
                                  <p:childTnLst>
                                    <p:animMotion origin="layout" path="M -1.66667E-6 7.40741E-7 L 0.0007 -0.09722 " pathEditMode="relative" rAng="0" ptsTypes="AA">
                                      <p:cBhvr>
                                        <p:cTn id="40" dur="2000" fill="hold"/>
                                        <p:tgtEl>
                                          <p:spTgt spid="240683"/>
                                        </p:tgtEl>
                                        <p:attrNameLst>
                                          <p:attrName>ppt_x</p:attrName>
                                          <p:attrName>ppt_y</p:attrName>
                                        </p:attrNameLst>
                                      </p:cBhvr>
                                      <p:rCtr x="0" y="-49"/>
                                    </p:animMotion>
                                  </p:childTnLst>
                                </p:cTn>
                              </p:par>
                              <p:par>
                                <p:cTn id="41" presetID="0" presetClass="path" presetSubtype="0" repeatCount="indefinite" accel="50000" decel="50000" fill="hold" grpId="0" nodeType="withEffect">
                                  <p:stCondLst>
                                    <p:cond delay="0"/>
                                  </p:stCondLst>
                                  <p:endCondLst>
                                    <p:cond evt="onNext" delay="0">
                                      <p:tgtEl>
                                        <p:sldTgt/>
                                      </p:tgtEl>
                                    </p:cond>
                                  </p:endCondLst>
                                  <p:childTnLst>
                                    <p:animMotion origin="layout" path="M 3.33333E-6 -3.33333E-6 L 3.33333E-6 -0.09931 " pathEditMode="relative" ptsTypes="AA">
                                      <p:cBhvr>
                                        <p:cTn id="42" dur="2000" fill="hold"/>
                                        <p:tgtEl>
                                          <p:spTgt spid="240690"/>
                                        </p:tgtEl>
                                        <p:attrNameLst>
                                          <p:attrName>ppt_x</p:attrName>
                                          <p:attrName>ppt_y</p:attrName>
                                        </p:attrNameLst>
                                      </p:cBhvr>
                                    </p:animMotion>
                                  </p:childTnLst>
                                </p:cTn>
                              </p:par>
                              <p:par>
                                <p:cTn id="43" presetID="0" presetClass="path" presetSubtype="0" repeatCount="indefinite" accel="50000" decel="50000" fill="hold" grpId="0" nodeType="withEffect">
                                  <p:stCondLst>
                                    <p:cond delay="0"/>
                                  </p:stCondLst>
                                  <p:endCondLst>
                                    <p:cond evt="onNext" delay="0">
                                      <p:tgtEl>
                                        <p:sldTgt/>
                                      </p:tgtEl>
                                    </p:cond>
                                  </p:endCondLst>
                                  <p:childTnLst>
                                    <p:animMotion origin="layout" path="M 5.E-6 -3.33333E-6 L -0.00052 -0.0875 " pathEditMode="relative" rAng="0" ptsTypes="AA">
                                      <p:cBhvr>
                                        <p:cTn id="44" dur="2000" fill="hold"/>
                                        <p:tgtEl>
                                          <p:spTgt spid="240691"/>
                                        </p:tgtEl>
                                        <p:attrNameLst>
                                          <p:attrName>ppt_x</p:attrName>
                                          <p:attrName>ppt_y</p:attrName>
                                        </p:attrNameLst>
                                      </p:cBhvr>
                                      <p:rCtr x="0" y="-44"/>
                                    </p:animMotion>
                                  </p:childTnLst>
                                </p:cTn>
                              </p:par>
                              <p:par>
                                <p:cTn id="45" presetID="0" presetClass="path" presetSubtype="0" repeatCount="indefinite" accel="50000" decel="50000" fill="hold" grpId="0" nodeType="withEffect">
                                  <p:stCondLst>
                                    <p:cond delay="0"/>
                                  </p:stCondLst>
                                  <p:endCondLst>
                                    <p:cond evt="onNext" delay="0">
                                      <p:tgtEl>
                                        <p:sldTgt/>
                                      </p:tgtEl>
                                    </p:cond>
                                  </p:endCondLst>
                                  <p:childTnLst>
                                    <p:animMotion origin="layout" path="M -8.33333E-7 -1.11111E-6 L -8.33333E-7 -0.06667 " pathEditMode="relative" rAng="0" ptsTypes="AA">
                                      <p:cBhvr>
                                        <p:cTn id="46" dur="2000" fill="hold"/>
                                        <p:tgtEl>
                                          <p:spTgt spid="240692"/>
                                        </p:tgtEl>
                                        <p:attrNameLst>
                                          <p:attrName>ppt_x</p:attrName>
                                          <p:attrName>ppt_y</p:attrName>
                                        </p:attrNameLst>
                                      </p:cBhvr>
                                      <p:rCtr x="0" y="-33"/>
                                    </p:animMotion>
                                  </p:childTnLst>
                                </p:cTn>
                              </p:par>
                              <p:par>
                                <p:cTn id="47" presetID="0" presetClass="path" presetSubtype="0" repeatCount="indefinite" accel="50000" decel="50000" fill="hold" grpId="0" nodeType="withEffect">
                                  <p:stCondLst>
                                    <p:cond delay="0"/>
                                  </p:stCondLst>
                                  <p:endCondLst>
                                    <p:cond evt="onNext" delay="0">
                                      <p:tgtEl>
                                        <p:sldTgt/>
                                      </p:tgtEl>
                                    </p:cond>
                                  </p:endCondLst>
                                  <p:childTnLst>
                                    <p:animMotion origin="layout" path="M 8.33333E-7 -1.11111E-6 L 0.04635 -0.00069 " pathEditMode="relative" rAng="0" ptsTypes="AA">
                                      <p:cBhvr>
                                        <p:cTn id="48" dur="2000" fill="hold"/>
                                        <p:tgtEl>
                                          <p:spTgt spid="240695"/>
                                        </p:tgtEl>
                                        <p:attrNameLst>
                                          <p:attrName>ppt_x</p:attrName>
                                          <p:attrName>ppt_y</p:attrName>
                                        </p:attrNameLst>
                                      </p:cBhvr>
                                      <p:rCtr x="23" y="0"/>
                                    </p:animMotion>
                                  </p:childTnLst>
                                </p:cTn>
                              </p:par>
                              <p:par>
                                <p:cTn id="49" presetID="0" presetClass="path" presetSubtype="0" repeatCount="indefinite" accel="50000" decel="50000" fill="hold" grpId="0" nodeType="withEffect">
                                  <p:stCondLst>
                                    <p:cond delay="0"/>
                                  </p:stCondLst>
                                  <p:endCondLst>
                                    <p:cond evt="onNext" delay="0">
                                      <p:tgtEl>
                                        <p:sldTgt/>
                                      </p:tgtEl>
                                    </p:cond>
                                  </p:endCondLst>
                                  <p:childTnLst>
                                    <p:animMotion origin="layout" path="M -0.00156 1.11111E-6 L 0.03594 -0.0007 " pathEditMode="relative" rAng="0" ptsTypes="AA">
                                      <p:cBhvr>
                                        <p:cTn id="50" dur="2000" fill="hold"/>
                                        <p:tgtEl>
                                          <p:spTgt spid="240694"/>
                                        </p:tgtEl>
                                        <p:attrNameLst>
                                          <p:attrName>ppt_x</p:attrName>
                                          <p:attrName>ppt_y</p:attrName>
                                        </p:attrNameLst>
                                      </p:cBhvr>
                                      <p:rCtr x="19" y="0"/>
                                    </p:animMotion>
                                  </p:childTnLst>
                                </p:cTn>
                              </p:par>
                              <p:par>
                                <p:cTn id="51" presetID="0" presetClass="path" presetSubtype="0" repeatCount="indefinite" accel="50000" decel="50000" fill="hold" grpId="0" nodeType="withEffect">
                                  <p:stCondLst>
                                    <p:cond delay="0"/>
                                  </p:stCondLst>
                                  <p:endCondLst>
                                    <p:cond evt="onNext" delay="0">
                                      <p:tgtEl>
                                        <p:sldTgt/>
                                      </p:tgtEl>
                                    </p:cond>
                                  </p:endCondLst>
                                  <p:childTnLst>
                                    <p:animMotion origin="layout" path="M 0.0 0.0 L 0.03125 -0.00069 " pathEditMode="relative" ptsTypes="AA">
                                      <p:cBhvr>
                                        <p:cTn id="52" dur="2000" fill="hold"/>
                                        <p:tgtEl>
                                          <p:spTgt spid="240693"/>
                                        </p:tgtEl>
                                        <p:attrNameLst>
                                          <p:attrName>ppt_x</p:attrName>
                                          <p:attrName>ppt_y</p:attrName>
                                        </p:attrNameLst>
                                      </p:cBhvr>
                                    </p:animMotion>
                                  </p:childTnLst>
                                </p:cTn>
                              </p:par>
                              <p:par>
                                <p:cTn id="53" presetID="0" presetClass="path" presetSubtype="0" repeatCount="indefinite" accel="50000" decel="50000" fill="hold" grpId="0" nodeType="withEffect">
                                  <p:stCondLst>
                                    <p:cond delay="0"/>
                                  </p:stCondLst>
                                  <p:endCondLst>
                                    <p:cond evt="onNext" delay="0">
                                      <p:tgtEl>
                                        <p:sldTgt/>
                                      </p:tgtEl>
                                    </p:cond>
                                  </p:endCondLst>
                                  <p:childTnLst>
                                    <p:animMotion origin="layout" path="M 0.00886 -0.00208 L -0.02343 -0.00208 " pathEditMode="relative" rAng="0" ptsTypes="AA">
                                      <p:cBhvr>
                                        <p:cTn id="54" dur="2000" fill="hold"/>
                                        <p:tgtEl>
                                          <p:spTgt spid="240698"/>
                                        </p:tgtEl>
                                        <p:attrNameLst>
                                          <p:attrName>ppt_x</p:attrName>
                                          <p:attrName>ppt_y</p:attrName>
                                        </p:attrNameLst>
                                      </p:cBhvr>
                                      <p:rCtr x="-16" y="0"/>
                                    </p:animMotion>
                                  </p:childTnLst>
                                </p:cTn>
                              </p:par>
                              <p:par>
                                <p:cTn id="55" presetID="0" presetClass="path" presetSubtype="0" repeatCount="indefinite" accel="50000" decel="50000" fill="hold" grpId="0" nodeType="withEffect">
                                  <p:stCondLst>
                                    <p:cond delay="0"/>
                                  </p:stCondLst>
                                  <p:endCondLst>
                                    <p:cond evt="onNext" delay="0">
                                      <p:tgtEl>
                                        <p:sldTgt/>
                                      </p:tgtEl>
                                    </p:cond>
                                  </p:endCondLst>
                                  <p:childTnLst>
                                    <p:animMotion origin="layout" path="M 0.00365 1.11111E-6 L -0.0349 1.11111E-6 " pathEditMode="relative" rAng="0" ptsTypes="AA">
                                      <p:cBhvr>
                                        <p:cTn id="56" dur="2000" fill="hold"/>
                                        <p:tgtEl>
                                          <p:spTgt spid="240697"/>
                                        </p:tgtEl>
                                        <p:attrNameLst>
                                          <p:attrName>ppt_x</p:attrName>
                                          <p:attrName>ppt_y</p:attrName>
                                        </p:attrNameLst>
                                      </p:cBhvr>
                                      <p:rCtr x="-19" y="0"/>
                                    </p:animMotion>
                                  </p:childTnLst>
                                </p:cTn>
                              </p:par>
                              <p:par>
                                <p:cTn id="57" presetID="0" presetClass="path" presetSubtype="0" repeatCount="indefinite" accel="50000" decel="50000" fill="hold" grpId="0" nodeType="withEffect">
                                  <p:stCondLst>
                                    <p:cond delay="0"/>
                                  </p:stCondLst>
                                  <p:endCondLst>
                                    <p:cond evt="onNext" delay="0">
                                      <p:tgtEl>
                                        <p:sldTgt/>
                                      </p:tgtEl>
                                    </p:cond>
                                  </p:endCondLst>
                                  <p:childTnLst>
                                    <p:animMotion origin="layout" path="M -4.16667E-6 2.22222E-6 L -0.05416 2.22222E-6 " pathEditMode="relative" rAng="0" ptsTypes="AA">
                                      <p:cBhvr>
                                        <p:cTn id="58" dur="2000" fill="hold"/>
                                        <p:tgtEl>
                                          <p:spTgt spid="240696"/>
                                        </p:tgtEl>
                                        <p:attrNameLst>
                                          <p:attrName>ppt_x</p:attrName>
                                          <p:attrName>ppt_y</p:attrName>
                                        </p:attrNameLst>
                                      </p:cBhvr>
                                      <p:rCtr x="-27" y="0"/>
                                    </p:animMotion>
                                  </p:childTnLst>
                                </p:cTn>
                              </p:par>
                              <p:par>
                                <p:cTn id="59" presetID="0" presetClass="path" presetSubtype="0" repeatCount="indefinite" accel="50000" decel="50000" fill="hold" grpId="0" nodeType="withEffect">
                                  <p:stCondLst>
                                    <p:cond delay="0"/>
                                  </p:stCondLst>
                                  <p:endCondLst>
                                    <p:cond evt="onNext" delay="0">
                                      <p:tgtEl>
                                        <p:sldTgt/>
                                      </p:tgtEl>
                                    </p:cond>
                                  </p:endCondLst>
                                  <p:childTnLst>
                                    <p:animMotion origin="layout" path="M 2.22222E-6 0.00555 L -0.00104 -0.03056 " pathEditMode="relative" rAng="0" ptsTypes="AA">
                                      <p:cBhvr>
                                        <p:cTn id="60" dur="2000" fill="hold"/>
                                        <p:tgtEl>
                                          <p:spTgt spid="240699"/>
                                        </p:tgtEl>
                                        <p:attrNameLst>
                                          <p:attrName>ppt_x</p:attrName>
                                          <p:attrName>ppt_y</p:attrName>
                                        </p:attrNameLst>
                                      </p:cBhvr>
                                      <p:rCtr x="-1" y="-18"/>
                                    </p:animMotion>
                                  </p:childTnLst>
                                </p:cTn>
                              </p:par>
                              <p:par>
                                <p:cTn id="61" presetID="0" presetClass="path" presetSubtype="0" repeatCount="indefinite" accel="50000" decel="50000" fill="hold" grpId="0" nodeType="withEffect">
                                  <p:stCondLst>
                                    <p:cond delay="0"/>
                                  </p:stCondLst>
                                  <p:endCondLst>
                                    <p:cond evt="onNext" delay="0">
                                      <p:tgtEl>
                                        <p:sldTgt/>
                                      </p:tgtEl>
                                    </p:cond>
                                  </p:endCondLst>
                                  <p:childTnLst>
                                    <p:animMotion origin="layout" path="M 5.E-6 0.03287 L 5.E-6 -0.00879 " pathEditMode="relative" rAng="0" ptsTypes="AA">
                                      <p:cBhvr>
                                        <p:cTn id="62" dur="2000" fill="hold"/>
                                        <p:tgtEl>
                                          <p:spTgt spid="240700"/>
                                        </p:tgtEl>
                                        <p:attrNameLst>
                                          <p:attrName>ppt_x</p:attrName>
                                          <p:attrName>ppt_y</p:attrName>
                                        </p:attrNameLst>
                                      </p:cBhvr>
                                      <p:rCtr x="0" y="-21"/>
                                    </p:animMotion>
                                  </p:childTnLst>
                                </p:cTn>
                              </p:par>
                              <p:par>
                                <p:cTn id="63" presetID="0" presetClass="path" presetSubtype="0" repeatCount="indefinite" accel="50000" decel="50000" fill="hold" nodeType="withEffect">
                                  <p:stCondLst>
                                    <p:cond delay="0"/>
                                  </p:stCondLst>
                                  <p:endCondLst>
                                    <p:cond evt="onNext" delay="0">
                                      <p:tgtEl>
                                        <p:sldTgt/>
                                      </p:tgtEl>
                                    </p:cond>
                                  </p:endCondLst>
                                  <p:childTnLst>
                                    <p:animMotion origin="layout" path="M 0.00937 0.03959 L -0.02032 -0.09444 " pathEditMode="relative" rAng="0" ptsTypes="AA">
                                      <p:cBhvr>
                                        <p:cTn id="64" dur="2000" fill="hold"/>
                                        <p:tgtEl>
                                          <p:spTgt spid="24577"/>
                                        </p:tgtEl>
                                        <p:attrNameLst>
                                          <p:attrName>ppt_x</p:attrName>
                                          <p:attrName>ppt_y</p:attrName>
                                        </p:attrNameLst>
                                      </p:cBhvr>
                                      <p:rCtr x="-15" y="-67"/>
                                    </p:animMotion>
                                  </p:childTnLst>
                                </p:cTn>
                              </p:par>
                              <p:par>
                                <p:cTn id="65" presetID="0" presetClass="path" presetSubtype="0" repeatCount="indefinite" accel="50000" decel="50000" fill="hold" nodeType="withEffect">
                                  <p:stCondLst>
                                    <p:cond delay="0"/>
                                  </p:stCondLst>
                                  <p:endCondLst>
                                    <p:cond evt="onNext" delay="0">
                                      <p:tgtEl>
                                        <p:sldTgt/>
                                      </p:tgtEl>
                                    </p:cond>
                                  </p:endCondLst>
                                  <p:childTnLst>
                                    <p:animMotion origin="layout" path="M -0.03021 0.07917 L 0.02344 -0.06667 " pathEditMode="relative" ptsTypes="AA">
                                      <p:cBhvr>
                                        <p:cTn id="66" dur="2000" fill="hold"/>
                                        <p:tgtEl>
                                          <p:spTgt spid="24578"/>
                                        </p:tgtEl>
                                        <p:attrNameLst>
                                          <p:attrName>ppt_x</p:attrName>
                                          <p:attrName>ppt_y</p:attrName>
                                        </p:attrNameLst>
                                      </p:cBhvr>
                                    </p:animMotion>
                                  </p:childTnLst>
                                </p:cTn>
                              </p:par>
                              <p:par>
                                <p:cTn id="67" presetID="0" presetClass="path" presetSubtype="0" repeatCount="indefinite" accel="50000" decel="50000" fill="hold" grpId="0" nodeType="withEffect">
                                  <p:stCondLst>
                                    <p:cond delay="0"/>
                                  </p:stCondLst>
                                  <p:endCondLst>
                                    <p:cond evt="onNext" delay="0">
                                      <p:tgtEl>
                                        <p:sldTgt/>
                                      </p:tgtEl>
                                    </p:cond>
                                  </p:endCondLst>
                                  <p:childTnLst>
                                    <p:animMotion origin="layout" path="M 0.12257 0.00092 L -0.00694 0.00092 " pathEditMode="relative" rAng="0" ptsTypes="AA">
                                      <p:cBhvr>
                                        <p:cTn id="68" dur="2000" fill="hold"/>
                                        <p:tgtEl>
                                          <p:spTgt spid="240707"/>
                                        </p:tgtEl>
                                        <p:attrNameLst>
                                          <p:attrName>ppt_x</p:attrName>
                                          <p:attrName>ppt_y</p:attrName>
                                        </p:attrNameLst>
                                      </p:cBhvr>
                                      <p:rCtr x="-65" y="0"/>
                                    </p:animMotion>
                                  </p:childTnLst>
                                </p:cTn>
                              </p:par>
                              <p:par>
                                <p:cTn id="69" presetID="0" presetClass="path" presetSubtype="0" repeatCount="indefinite" accel="50000" decel="50000" fill="hold" grpId="0" nodeType="withEffect">
                                  <p:stCondLst>
                                    <p:cond delay="0"/>
                                  </p:stCondLst>
                                  <p:endCondLst>
                                    <p:cond evt="onNext" delay="0">
                                      <p:tgtEl>
                                        <p:sldTgt/>
                                      </p:tgtEl>
                                    </p:cond>
                                  </p:endCondLst>
                                  <p:childTnLst>
                                    <p:animMotion origin="layout" path="M -0.00382 -0.00139 L 0.17118 -0.00139 " pathEditMode="relative" rAng="0" ptsTypes="AA">
                                      <p:cBhvr>
                                        <p:cTn id="70" dur="2000" fill="hold"/>
                                        <p:tgtEl>
                                          <p:spTgt spid="240708"/>
                                        </p:tgtEl>
                                        <p:attrNameLst>
                                          <p:attrName>ppt_x</p:attrName>
                                          <p:attrName>ppt_y</p:attrName>
                                        </p:attrNameLst>
                                      </p:cBhvr>
                                      <p:rCtr x="87" y="0"/>
                                    </p:animMotion>
                                  </p:childTnLst>
                                </p:cTn>
                              </p:par>
                              <p:par>
                                <p:cTn id="71" presetID="0" presetClass="path" presetSubtype="0" repeatCount="indefinite" accel="50000" decel="50000" fill="hold" grpId="0" nodeType="withEffect">
                                  <p:stCondLst>
                                    <p:cond delay="0"/>
                                  </p:stCondLst>
                                  <p:endCondLst>
                                    <p:cond evt="onNext" delay="0">
                                      <p:tgtEl>
                                        <p:sldTgt/>
                                      </p:tgtEl>
                                    </p:cond>
                                  </p:endCondLst>
                                  <p:childTnLst>
                                    <p:animMotion origin="layout" path="M -1.94444E-6 -2.59259E-6 L 0.00035 0.2213 " pathEditMode="relative" rAng="0" ptsTypes="AA">
                                      <p:cBhvr>
                                        <p:cTn id="72" dur="2000" fill="hold"/>
                                        <p:tgtEl>
                                          <p:spTgt spid="240711"/>
                                        </p:tgtEl>
                                        <p:attrNameLst>
                                          <p:attrName>ppt_x</p:attrName>
                                          <p:attrName>ppt_y</p:attrName>
                                        </p:attrNameLst>
                                      </p:cBhvr>
                                      <p:rCtr x="0" y="111"/>
                                    </p:animMotion>
                                  </p:childTnLst>
                                </p:cTn>
                              </p:par>
                              <p:par>
                                <p:cTn id="73" presetID="0" presetClass="path" presetSubtype="0" repeatCount="indefinite" accel="50000" decel="50000" fill="hold" grpId="0" nodeType="withEffect">
                                  <p:stCondLst>
                                    <p:cond delay="0"/>
                                  </p:stCondLst>
                                  <p:endCondLst>
                                    <p:cond evt="onNext" delay="0">
                                      <p:tgtEl>
                                        <p:sldTgt/>
                                      </p:tgtEl>
                                    </p:cond>
                                  </p:endCondLst>
                                  <p:childTnLst>
                                    <p:animMotion origin="layout" path="M -1.94444E-6 -2.59259E-6 L 0.00035 0.2213 " pathEditMode="relative" rAng="0" ptsTypes="AA">
                                      <p:cBhvr>
                                        <p:cTn id="74" dur="2000" fill="hold"/>
                                        <p:tgtEl>
                                          <p:spTgt spid="240712"/>
                                        </p:tgtEl>
                                        <p:attrNameLst>
                                          <p:attrName>ppt_x</p:attrName>
                                          <p:attrName>ppt_y</p:attrName>
                                        </p:attrNameLst>
                                      </p:cBhvr>
                                      <p:rCtr x="0" y="111"/>
                                    </p:animMotion>
                                  </p:childTnLst>
                                </p:cTn>
                              </p:par>
                              <p:par>
                                <p:cTn id="75" presetID="0" presetClass="path" presetSubtype="0" repeatCount="indefinite" accel="50000" decel="50000" fill="hold" grpId="0" nodeType="withEffect">
                                  <p:stCondLst>
                                    <p:cond delay="0"/>
                                  </p:stCondLst>
                                  <p:endCondLst>
                                    <p:cond evt="onNext" delay="0">
                                      <p:tgtEl>
                                        <p:sldTgt/>
                                      </p:tgtEl>
                                    </p:cond>
                                  </p:endCondLst>
                                  <p:childTnLst>
                                    <p:animMotion origin="layout" path="M -0.06076 -0.00278 L -3.05556E-6 -0.00278 " pathEditMode="relative" rAng="0" ptsTypes="AA">
                                      <p:cBhvr>
                                        <p:cTn id="76" dur="2000" fill="hold"/>
                                        <p:tgtEl>
                                          <p:spTgt spid="240713"/>
                                        </p:tgtEl>
                                        <p:attrNameLst>
                                          <p:attrName>ppt_x</p:attrName>
                                          <p:attrName>ppt_y</p:attrName>
                                        </p:attrNameLst>
                                      </p:cBhvr>
                                      <p:rCtr x="30" y="0"/>
                                    </p:animMotion>
                                  </p:childTnLst>
                                </p:cTn>
                              </p:par>
                              <p:par>
                                <p:cTn id="77" presetID="0" presetClass="path" presetSubtype="0" repeatCount="indefinite" accel="50000" decel="50000" fill="hold" grpId="0" nodeType="withEffect">
                                  <p:stCondLst>
                                    <p:cond delay="0"/>
                                  </p:stCondLst>
                                  <p:endCondLst>
                                    <p:cond evt="onNext" delay="0">
                                      <p:tgtEl>
                                        <p:sldTgt/>
                                      </p:tgtEl>
                                    </p:cond>
                                  </p:endCondLst>
                                  <p:childTnLst>
                                    <p:animMotion origin="layout" path="M 1.11111E-6 -4.07407E-6 L -0.07674 -0.00092 " pathEditMode="relative" rAng="0" ptsTypes="AA">
                                      <p:cBhvr>
                                        <p:cTn id="78" dur="2000" fill="hold"/>
                                        <p:tgtEl>
                                          <p:spTgt spid="240714"/>
                                        </p:tgtEl>
                                        <p:attrNameLst>
                                          <p:attrName>ppt_x</p:attrName>
                                          <p:attrName>ppt_y</p:attrName>
                                        </p:attrNameLst>
                                      </p:cBhvr>
                                      <p:rCtr x="-38" y="0"/>
                                    </p:animMotion>
                                  </p:childTnLst>
                                </p:cTn>
                              </p:par>
                              <p:par>
                                <p:cTn id="79" presetID="0" presetClass="path" presetSubtype="0" repeatCount="indefinite" accel="50000" decel="50000" fill="hold" grpId="0" nodeType="withEffect">
                                  <p:stCondLst>
                                    <p:cond delay="0"/>
                                  </p:stCondLst>
                                  <p:endCondLst>
                                    <p:cond evt="onNext" delay="0">
                                      <p:tgtEl>
                                        <p:sldTgt/>
                                      </p:tgtEl>
                                    </p:cond>
                                  </p:endCondLst>
                                  <p:childTnLst>
                                    <p:animMotion origin="layout" path="M -8.33333E-7 -1.11111E-6 L 0.00035 0.33426 " pathEditMode="relative" rAng="0" ptsTypes="AA">
                                      <p:cBhvr>
                                        <p:cTn id="80" dur="2000" fill="hold"/>
                                        <p:tgtEl>
                                          <p:spTgt spid="240715"/>
                                        </p:tgtEl>
                                        <p:attrNameLst>
                                          <p:attrName>ppt_x</p:attrName>
                                          <p:attrName>ppt_y</p:attrName>
                                        </p:attrNameLst>
                                      </p:cBhvr>
                                      <p:rCtr x="0" y="167"/>
                                    </p:animMotion>
                                  </p:childTnLst>
                                </p:cTn>
                              </p:par>
                              <p:par>
                                <p:cTn id="81" presetID="0" presetClass="path" presetSubtype="0" repeatCount="indefinite" accel="50000" decel="50000" fill="hold" grpId="0" nodeType="withEffect">
                                  <p:stCondLst>
                                    <p:cond delay="0"/>
                                  </p:stCondLst>
                                  <p:endCondLst>
                                    <p:cond evt="onNext" delay="0">
                                      <p:tgtEl>
                                        <p:sldTgt/>
                                      </p:tgtEl>
                                    </p:cond>
                                  </p:endCondLst>
                                  <p:childTnLst>
                                    <p:animMotion origin="layout" path="M -4.16667E-6 1.48148E-6 L 0.00035 0.32824 " pathEditMode="relative" rAng="0" ptsTypes="AA">
                                      <p:cBhvr>
                                        <p:cTn id="82" dur="2000" fill="hold"/>
                                        <p:tgtEl>
                                          <p:spTgt spid="240716"/>
                                        </p:tgtEl>
                                        <p:attrNameLst>
                                          <p:attrName>ppt_x</p:attrName>
                                          <p:attrName>ppt_y</p:attrName>
                                        </p:attrNameLst>
                                      </p:cBhvr>
                                      <p:rCtr x="0" y="164"/>
                                    </p:animMotion>
                                  </p:childTnLst>
                                </p:cTn>
                              </p:par>
                              <p:par>
                                <p:cTn id="83" presetID="0" presetClass="path" presetSubtype="0" repeatCount="indefinite" accel="50000" decel="50000" fill="hold" grpId="0" nodeType="withEffect">
                                  <p:stCondLst>
                                    <p:cond delay="0"/>
                                  </p:stCondLst>
                                  <p:endCondLst>
                                    <p:cond evt="onNext" delay="0">
                                      <p:tgtEl>
                                        <p:sldTgt/>
                                      </p:tgtEl>
                                    </p:cond>
                                  </p:endCondLst>
                                  <p:childTnLst>
                                    <p:animMotion origin="layout" path="M -1.38889E-6 -3.33333E-6 L 0.01615 0.06111 " pathEditMode="relative" rAng="0" ptsTypes="AA">
                                      <p:cBhvr>
                                        <p:cTn id="84" dur="2000" fill="hold"/>
                                        <p:tgtEl>
                                          <p:spTgt spid="240717"/>
                                        </p:tgtEl>
                                        <p:attrNameLst>
                                          <p:attrName>ppt_x</p:attrName>
                                          <p:attrName>ppt_y</p:attrName>
                                        </p:attrNameLst>
                                      </p:cBhvr>
                                      <p:rCtr x="8" y="31"/>
                                    </p:animMotion>
                                  </p:childTnLst>
                                </p:cTn>
                              </p:par>
                              <p:par>
                                <p:cTn id="85" presetID="0" presetClass="path" presetSubtype="0" repeatCount="indefinite" accel="50000" decel="50000" fill="hold" grpId="0" nodeType="withEffect">
                                  <p:stCondLst>
                                    <p:cond delay="0"/>
                                  </p:stCondLst>
                                  <p:endCondLst>
                                    <p:cond evt="onNext" delay="0">
                                      <p:tgtEl>
                                        <p:sldTgt/>
                                      </p:tgtEl>
                                    </p:cond>
                                  </p:endCondLst>
                                  <p:childTnLst>
                                    <p:animMotion origin="layout" path="M 0.00052 0.00186 L 0.07291 0.08334 " pathEditMode="relative" rAng="0" ptsTypes="AA">
                                      <p:cBhvr>
                                        <p:cTn id="86" dur="2000" fill="hold"/>
                                        <p:tgtEl>
                                          <p:spTgt spid="240718"/>
                                        </p:tgtEl>
                                        <p:attrNameLst>
                                          <p:attrName>ppt_x</p:attrName>
                                          <p:attrName>ppt_y</p:attrName>
                                        </p:attrNameLst>
                                      </p:cBhvr>
                                      <p:rCtr x="36" y="41"/>
                                    </p:animMotion>
                                  </p:childTnLst>
                                </p:cTn>
                              </p:par>
                              <p:par>
                                <p:cTn id="87" presetID="0" presetClass="path" presetSubtype="0" repeatCount="indefinite" accel="50000" decel="50000" fill="hold" grpId="0" nodeType="withEffect">
                                  <p:stCondLst>
                                    <p:cond delay="0"/>
                                  </p:stCondLst>
                                  <p:endCondLst>
                                    <p:cond evt="onNext" delay="0">
                                      <p:tgtEl>
                                        <p:sldTgt/>
                                      </p:tgtEl>
                                    </p:cond>
                                  </p:endCondLst>
                                  <p:childTnLst>
                                    <p:animMotion origin="layout" path="M 0.05573 -0.07732 L -1.66667E-6 2.96296E-6 " pathEditMode="relative" rAng="0" ptsTypes="AA">
                                      <p:cBhvr>
                                        <p:cTn id="88" dur="2000" fill="hold"/>
                                        <p:tgtEl>
                                          <p:spTgt spid="240720"/>
                                        </p:tgtEl>
                                        <p:attrNameLst>
                                          <p:attrName>ppt_x</p:attrName>
                                          <p:attrName>ppt_y</p:attrName>
                                        </p:attrNameLst>
                                      </p:cBhvr>
                                      <p:rCtr x="-28" y="39"/>
                                    </p:animMotion>
                                  </p:childTnLst>
                                </p:cTn>
                              </p:par>
                              <p:par>
                                <p:cTn id="89" presetID="0" presetClass="path" presetSubtype="0" repeatCount="indefinite" accel="50000" decel="50000" fill="hold" grpId="0" nodeType="withEffect">
                                  <p:stCondLst>
                                    <p:cond delay="0"/>
                                  </p:stCondLst>
                                  <p:endCondLst>
                                    <p:cond evt="onNext" delay="0">
                                      <p:tgtEl>
                                        <p:sldTgt/>
                                      </p:tgtEl>
                                    </p:cond>
                                  </p:endCondLst>
                                  <p:childTnLst>
                                    <p:animMotion origin="layout" path="M 1.11111E-6 1.85185E-6 L -0.0283 0.04213 " pathEditMode="relative" rAng="0" ptsTypes="AA">
                                      <p:cBhvr>
                                        <p:cTn id="90" dur="2000" fill="hold"/>
                                        <p:tgtEl>
                                          <p:spTgt spid="240721"/>
                                        </p:tgtEl>
                                        <p:attrNameLst>
                                          <p:attrName>ppt_x</p:attrName>
                                          <p:attrName>ppt_y</p:attrName>
                                        </p:attrNameLst>
                                      </p:cBhvr>
                                      <p:rCtr x="-14" y="21"/>
                                    </p:animMotion>
                                  </p:childTnLst>
                                </p:cTn>
                              </p:par>
                              <p:par>
                                <p:cTn id="91" presetID="0" presetClass="path" presetSubtype="0" repeatCount="indefinite" accel="50000" decel="50000" fill="hold" grpId="0" nodeType="withEffect">
                                  <p:stCondLst>
                                    <p:cond delay="0"/>
                                  </p:stCondLst>
                                  <p:endCondLst>
                                    <p:cond evt="onNext" delay="0">
                                      <p:tgtEl>
                                        <p:sldTgt/>
                                      </p:tgtEl>
                                    </p:cond>
                                  </p:endCondLst>
                                  <p:childTnLst>
                                    <p:animMotion origin="layout" path="M 0.00035 -0.02454 L 0.0007 -0.00116 " pathEditMode="relative" rAng="0" ptsTypes="AA">
                                      <p:cBhvr>
                                        <p:cTn id="92" dur="2000" fill="hold"/>
                                        <p:tgtEl>
                                          <p:spTgt spid="240722"/>
                                        </p:tgtEl>
                                        <p:attrNameLst>
                                          <p:attrName>ppt_x</p:attrName>
                                          <p:attrName>ppt_y</p:attrName>
                                        </p:attrNameLst>
                                      </p:cBhvr>
                                      <p:rCtr x="0" y="12"/>
                                    </p:animMotion>
                                  </p:childTnLst>
                                </p:cTn>
                              </p:par>
                              <p:par>
                                <p:cTn id="93" presetID="0" presetClass="path" presetSubtype="0" repeatCount="indefinite" accel="50000" decel="50000" fill="hold" grpId="0" nodeType="withEffect">
                                  <p:stCondLst>
                                    <p:cond delay="0"/>
                                  </p:stCondLst>
                                  <p:endCondLst>
                                    <p:cond evt="onNext" delay="0">
                                      <p:tgtEl>
                                        <p:sldTgt/>
                                      </p:tgtEl>
                                    </p:cond>
                                  </p:endCondLst>
                                  <p:childTnLst>
                                    <p:animMotion origin="layout" path="M 0.00087 -0.02107 L 0.00122 0.00231 " pathEditMode="relative" rAng="0" ptsTypes="AA">
                                      <p:cBhvr>
                                        <p:cTn id="94" dur="2000" fill="hold"/>
                                        <p:tgtEl>
                                          <p:spTgt spid="240723"/>
                                        </p:tgtEl>
                                        <p:attrNameLst>
                                          <p:attrName>ppt_x</p:attrName>
                                          <p:attrName>ppt_y</p:attrName>
                                        </p:attrNameLst>
                                      </p:cBhvr>
                                      <p:rCtr x="0" y="12"/>
                                    </p:animMotion>
                                  </p:childTnLst>
                                </p:cTn>
                              </p:par>
                              <p:par>
                                <p:cTn id="95" presetID="0" presetClass="path" presetSubtype="0" repeatCount="indefinite" accel="50000" decel="50000" fill="hold" grpId="0" nodeType="withEffect">
                                  <p:stCondLst>
                                    <p:cond delay="0"/>
                                  </p:stCondLst>
                                  <p:endCondLst>
                                    <p:cond evt="onNext" delay="0">
                                      <p:tgtEl>
                                        <p:sldTgt/>
                                      </p:tgtEl>
                                    </p:cond>
                                  </p:endCondLst>
                                  <p:childTnLst>
                                    <p:animMotion origin="layout" path="M -1.38889E-6 -4.44444E-6 L 0.03333 0.00047 " pathEditMode="relative" rAng="0" ptsTypes="AA">
                                      <p:cBhvr>
                                        <p:cTn id="96" dur="2000" fill="hold"/>
                                        <p:tgtEl>
                                          <p:spTgt spid="240724"/>
                                        </p:tgtEl>
                                        <p:attrNameLst>
                                          <p:attrName>ppt_x</p:attrName>
                                          <p:attrName>ppt_y</p:attrName>
                                        </p:attrNameLst>
                                      </p:cBhvr>
                                      <p:rCtr x="17" y="0"/>
                                    </p:animMotion>
                                  </p:childTnLst>
                                </p:cTn>
                              </p:par>
                              <p:par>
                                <p:cTn id="97" presetID="0" presetClass="path" presetSubtype="0" repeatCount="indefinite" accel="50000" decel="50000" fill="hold" grpId="0" nodeType="withEffect">
                                  <p:stCondLst>
                                    <p:cond delay="0"/>
                                  </p:stCondLst>
                                  <p:endCondLst>
                                    <p:cond evt="onNext" delay="0">
                                      <p:tgtEl>
                                        <p:sldTgt/>
                                      </p:tgtEl>
                                    </p:cond>
                                  </p:endCondLst>
                                  <p:childTnLst>
                                    <p:animMotion origin="layout" path="M -1.38889E-6 -4.44444E-6 L 0.03333 0.00047 " pathEditMode="relative" rAng="0" ptsTypes="AA">
                                      <p:cBhvr>
                                        <p:cTn id="98" dur="2000" spd="-100000" fill="hold"/>
                                        <p:tgtEl>
                                          <p:spTgt spid="240725"/>
                                        </p:tgtEl>
                                        <p:attrNameLst>
                                          <p:attrName>ppt_x</p:attrName>
                                          <p:attrName>ppt_y</p:attrName>
                                        </p:attrNameLst>
                                      </p:cBhvr>
                                      <p:rCtr x="17" y="0"/>
                                    </p:animMotion>
                                  </p:childTnLst>
                                </p:cTn>
                              </p:par>
                              <p:par>
                                <p:cTn id="99" presetID="0" presetClass="path" presetSubtype="0" repeatCount="indefinite" accel="50000" decel="50000" fill="hold" grpId="0" nodeType="withEffect">
                                  <p:stCondLst>
                                    <p:cond delay="0"/>
                                  </p:stCondLst>
                                  <p:endCondLst>
                                    <p:cond evt="onNext" delay="0">
                                      <p:tgtEl>
                                        <p:sldTgt/>
                                      </p:tgtEl>
                                    </p:cond>
                                  </p:endCondLst>
                                  <p:childTnLst>
                                    <p:animMotion origin="layout" path="M -0.02535 -0.00046 L 0.00799 1.11022E-16 " pathEditMode="relative" rAng="0" ptsTypes="AA">
                                      <p:cBhvr>
                                        <p:cTn id="100" dur="2000" spd="-100000" fill="hold"/>
                                        <p:tgtEl>
                                          <p:spTgt spid="240726"/>
                                        </p:tgtEl>
                                        <p:attrNameLst>
                                          <p:attrName>ppt_x</p:attrName>
                                          <p:attrName>ppt_y</p:attrName>
                                        </p:attrNameLst>
                                      </p:cBhvr>
                                      <p:rCtr x="17" y="0"/>
                                    </p:animMotion>
                                  </p:childTnLst>
                                </p:cTn>
                              </p:par>
                              <p:par>
                                <p:cTn id="101" presetID="0" presetClass="path" presetSubtype="0" repeatCount="indefinite" accel="50000" decel="50000" fill="hold" grpId="0" nodeType="withEffect">
                                  <p:stCondLst>
                                    <p:cond delay="0"/>
                                  </p:stCondLst>
                                  <p:endCondLst>
                                    <p:cond evt="onNext" delay="0">
                                      <p:tgtEl>
                                        <p:sldTgt/>
                                      </p:tgtEl>
                                    </p:cond>
                                  </p:endCondLst>
                                  <p:childTnLst>
                                    <p:animMotion origin="layout" path="M 3.61111E-6 7.40741E-7 L 0.04444 0.00046 " pathEditMode="relative" rAng="0" ptsTypes="AA">
                                      <p:cBhvr>
                                        <p:cTn id="102" dur="2000" fill="hold"/>
                                        <p:tgtEl>
                                          <p:spTgt spid="240727"/>
                                        </p:tgtEl>
                                        <p:attrNameLst>
                                          <p:attrName>ppt_x</p:attrName>
                                          <p:attrName>ppt_y</p:attrName>
                                        </p:attrNameLst>
                                      </p:cBhvr>
                                      <p:rCtr x="22" y="0"/>
                                    </p:animMotion>
                                  </p:childTnLst>
                                </p:cTn>
                              </p:par>
                              <p:par>
                                <p:cTn id="103" presetID="0" presetClass="path" presetSubtype="0" repeatCount="indefinite" accel="50000" decel="50000" fill="hold" grpId="0" nodeType="withEffect">
                                  <p:stCondLst>
                                    <p:cond delay="0"/>
                                  </p:stCondLst>
                                  <p:endCondLst>
                                    <p:cond evt="onNext" delay="0">
                                      <p:tgtEl>
                                        <p:sldTgt/>
                                      </p:tgtEl>
                                    </p:cond>
                                  </p:endCondLst>
                                  <p:childTnLst>
                                    <p:animMotion origin="layout" path="M -0.04306 -1.11111E-6 L 0.00625 0.00046 " pathEditMode="relative" rAng="0" ptsTypes="AA">
                                      <p:cBhvr>
                                        <p:cTn id="104" dur="2000" spd="-100000" fill="hold"/>
                                        <p:tgtEl>
                                          <p:spTgt spid="240728"/>
                                        </p:tgtEl>
                                        <p:attrNameLst>
                                          <p:attrName>ppt_x</p:attrName>
                                          <p:attrName>ppt_y</p:attrName>
                                        </p:attrNameLst>
                                      </p:cBhvr>
                                      <p:rCtr x="25" y="0"/>
                                    </p:animMotion>
                                  </p:childTnLst>
                                </p:cTn>
                              </p:par>
                              <p:par>
                                <p:cTn id="105" presetID="0" presetClass="path" presetSubtype="0" repeatCount="indefinite" accel="50000" decel="50000" fill="hold" grpId="0" nodeType="withEffect">
                                  <p:stCondLst>
                                    <p:cond delay="0"/>
                                  </p:stCondLst>
                                  <p:endCondLst>
                                    <p:cond evt="onNext" delay="0">
                                      <p:tgtEl>
                                        <p:sldTgt/>
                                      </p:tgtEl>
                                    </p:cond>
                                  </p:endCondLst>
                                  <p:childTnLst>
                                    <p:animMotion origin="layout" path="M -0.00069 7.40741E-7 L 0.04375 0.00046 " pathEditMode="relative" rAng="0" ptsTypes="AA">
                                      <p:cBhvr>
                                        <p:cTn id="106" dur="2000" fill="hold"/>
                                        <p:tgtEl>
                                          <p:spTgt spid="240729"/>
                                        </p:tgtEl>
                                        <p:attrNameLst>
                                          <p:attrName>ppt_x</p:attrName>
                                          <p:attrName>ppt_y</p:attrName>
                                        </p:attrNameLst>
                                      </p:cBhvr>
                                      <p:rCtr x="2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53" grpId="0" animBg="1"/>
      <p:bldP spid="240654" grpId="0" animBg="1"/>
      <p:bldP spid="240655" grpId="0" animBg="1"/>
      <p:bldP spid="240656" grpId="0" animBg="1"/>
      <p:bldP spid="240657" grpId="0" animBg="1"/>
      <p:bldP spid="240658" grpId="0" animBg="1"/>
      <p:bldP spid="240659" grpId="0" animBg="1"/>
      <p:bldP spid="240668" grpId="0" animBg="1"/>
      <p:bldP spid="240669" grpId="0" animBg="1"/>
      <p:bldP spid="240670" grpId="0" animBg="1"/>
      <p:bldP spid="240683" grpId="0" animBg="1"/>
      <p:bldP spid="240684" grpId="0" animBg="1"/>
      <p:bldP spid="240685" grpId="0" animBg="1"/>
      <p:bldP spid="240690" grpId="0" animBg="1"/>
      <p:bldP spid="240691" grpId="0" animBg="1"/>
      <p:bldP spid="240692" grpId="0" animBg="1"/>
      <p:bldP spid="240693" grpId="0" animBg="1"/>
      <p:bldP spid="240694" grpId="0" animBg="1"/>
      <p:bldP spid="240695" grpId="0" animBg="1"/>
      <p:bldP spid="240696" grpId="0" animBg="1"/>
      <p:bldP spid="240697" grpId="0" animBg="1"/>
      <p:bldP spid="240698" grpId="0" animBg="1"/>
      <p:bldP spid="240699" grpId="0" animBg="1"/>
      <p:bldP spid="240700" grpId="0" animBg="1"/>
      <p:bldP spid="240707" grpId="0" animBg="1"/>
      <p:bldP spid="240708" grpId="0" animBg="1"/>
      <p:bldP spid="240711" grpId="0" animBg="1"/>
      <p:bldP spid="240712" grpId="0" animBg="1"/>
      <p:bldP spid="240713" grpId="0" animBg="1"/>
      <p:bldP spid="240714" grpId="0" animBg="1"/>
      <p:bldP spid="240715" grpId="0" animBg="1"/>
      <p:bldP spid="240716" grpId="0" animBg="1"/>
      <p:bldP spid="240717" grpId="0" animBg="1"/>
      <p:bldP spid="240718" grpId="0" animBg="1"/>
      <p:bldP spid="240720" grpId="0" animBg="1"/>
      <p:bldP spid="240721" grpId="0" animBg="1"/>
      <p:bldP spid="240722" grpId="0" animBg="1"/>
      <p:bldP spid="240723" grpId="0" animBg="1"/>
      <p:bldP spid="240724" grpId="0" animBg="1"/>
      <p:bldP spid="240725" grpId="0" animBg="1"/>
      <p:bldP spid="240726" grpId="0" animBg="1"/>
      <p:bldP spid="240727" grpId="0" animBg="1"/>
      <p:bldP spid="240728" grpId="0" animBg="1"/>
      <p:bldP spid="2407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rot="-1698767">
            <a:off x="3563938" y="852488"/>
            <a:ext cx="1624012" cy="127000"/>
            <a:chOff x="2337" y="1707"/>
            <a:chExt cx="1023" cy="80"/>
          </a:xfrm>
        </p:grpSpPr>
        <p:grpSp>
          <p:nvGrpSpPr>
            <p:cNvPr id="21549" name="Group 3"/>
            <p:cNvGrpSpPr>
              <a:grpSpLocks/>
            </p:cNvGrpSpPr>
            <p:nvPr/>
          </p:nvGrpSpPr>
          <p:grpSpPr bwMode="auto">
            <a:xfrm>
              <a:off x="2337" y="1707"/>
              <a:ext cx="510" cy="77"/>
              <a:chOff x="2337" y="1707"/>
              <a:chExt cx="510" cy="77"/>
            </a:xfrm>
          </p:grpSpPr>
          <p:sp>
            <p:nvSpPr>
              <p:cNvPr id="21553" name="AutoShape 4"/>
              <p:cNvSpPr>
                <a:spLocks noChangeArrowheads="1"/>
              </p:cNvSpPr>
              <p:nvPr/>
            </p:nvSpPr>
            <p:spPr bwMode="auto">
              <a:xfrm rot="10800000">
                <a:off x="2337" y="1707"/>
                <a:ext cx="510" cy="77"/>
              </a:xfrm>
              <a:prstGeom prst="flowChartDelay">
                <a:avLst/>
              </a:prstGeom>
              <a:solidFill>
                <a:schemeClr val="bg1"/>
              </a:solidFill>
              <a:ln w="9525">
                <a:miter lim="800000"/>
                <a:headEnd/>
                <a:tailEnd/>
              </a:ln>
              <a:scene3d>
                <a:camera prst="legacyPerspectiveBottomLeft">
                  <a:rot lat="600000" lon="600000" rev="0"/>
                </a:camera>
                <a:lightRig rig="legacyFlat3" dir="l"/>
              </a:scene3d>
              <a:sp3d extrusionH="430200" prstMaterial="legacyMetal">
                <a:bevelT w="13500" h="13500" prst="angle"/>
                <a:bevelB w="13500" h="13500" prst="angle"/>
                <a:extrusionClr>
                  <a:schemeClr val="bg1"/>
                </a:extrusionClr>
              </a:sp3d>
            </p:spPr>
            <p:txBody>
              <a:bodyPr wrap="none" anchor="ctr">
                <a:flatTx/>
              </a:bodyPr>
              <a:lstStyle/>
              <a:p>
                <a:endParaRPr lang="en-US"/>
              </a:p>
            </p:txBody>
          </p:sp>
          <p:sp>
            <p:nvSpPr>
              <p:cNvPr id="21554" name="Oval 5"/>
              <p:cNvSpPr>
                <a:spLocks noChangeArrowheads="1"/>
              </p:cNvSpPr>
              <p:nvPr/>
            </p:nvSpPr>
            <p:spPr bwMode="auto">
              <a:xfrm>
                <a:off x="2420" y="1728"/>
                <a:ext cx="48" cy="41"/>
              </a:xfrm>
              <a:prstGeom prst="ellipse">
                <a:avLst/>
              </a:prstGeom>
              <a:solidFill>
                <a:srgbClr val="C0C0C0"/>
              </a:solidFill>
              <a:ln w="9525">
                <a:solidFill>
                  <a:schemeClr val="tx1"/>
                </a:solidFill>
                <a:round/>
                <a:headEnd/>
                <a:tailEnd/>
              </a:ln>
            </p:spPr>
            <p:txBody>
              <a:bodyPr wrap="none" anchor="ctr"/>
              <a:lstStyle/>
              <a:p>
                <a:endParaRPr lang="en-US"/>
              </a:p>
            </p:txBody>
          </p:sp>
        </p:grpSp>
        <p:grpSp>
          <p:nvGrpSpPr>
            <p:cNvPr id="21550" name="Group 6"/>
            <p:cNvGrpSpPr>
              <a:grpSpLocks/>
            </p:cNvGrpSpPr>
            <p:nvPr/>
          </p:nvGrpSpPr>
          <p:grpSpPr bwMode="auto">
            <a:xfrm flipH="1">
              <a:off x="2850" y="1710"/>
              <a:ext cx="510" cy="77"/>
              <a:chOff x="2337" y="1707"/>
              <a:chExt cx="510" cy="77"/>
            </a:xfrm>
          </p:grpSpPr>
          <p:sp>
            <p:nvSpPr>
              <p:cNvPr id="21551" name="AutoShape 7"/>
              <p:cNvSpPr>
                <a:spLocks noChangeArrowheads="1"/>
              </p:cNvSpPr>
              <p:nvPr/>
            </p:nvSpPr>
            <p:spPr bwMode="auto">
              <a:xfrm rot="10800000">
                <a:off x="2337" y="1707"/>
                <a:ext cx="510" cy="77"/>
              </a:xfrm>
              <a:prstGeom prst="flowChartDelay">
                <a:avLst/>
              </a:prstGeom>
              <a:solidFill>
                <a:schemeClr val="bg1"/>
              </a:solidFill>
              <a:ln w="9525">
                <a:miter lim="800000"/>
                <a:headEnd/>
                <a:tailEnd/>
              </a:ln>
              <a:scene3d>
                <a:camera prst="legacyPerspectiveBottomLeft">
                  <a:rot lat="600000" lon="600000" rev="0"/>
                </a:camera>
                <a:lightRig rig="legacyFlat3" dir="l"/>
              </a:scene3d>
              <a:sp3d extrusionH="430200" prstMaterial="legacyMetal">
                <a:bevelT w="13500" h="13500" prst="angle"/>
                <a:bevelB w="13500" h="13500" prst="angle"/>
                <a:extrusionClr>
                  <a:schemeClr val="bg1"/>
                </a:extrusionClr>
              </a:sp3d>
            </p:spPr>
            <p:txBody>
              <a:bodyPr wrap="none" anchor="ctr">
                <a:flatTx/>
              </a:bodyPr>
              <a:lstStyle/>
              <a:p>
                <a:endParaRPr lang="en-US"/>
              </a:p>
            </p:txBody>
          </p:sp>
          <p:sp>
            <p:nvSpPr>
              <p:cNvPr id="21552" name="Oval 8"/>
              <p:cNvSpPr>
                <a:spLocks noChangeArrowheads="1"/>
              </p:cNvSpPr>
              <p:nvPr/>
            </p:nvSpPr>
            <p:spPr bwMode="auto">
              <a:xfrm>
                <a:off x="2420" y="1728"/>
                <a:ext cx="48" cy="41"/>
              </a:xfrm>
              <a:prstGeom prst="ellipse">
                <a:avLst/>
              </a:prstGeom>
              <a:solidFill>
                <a:srgbClr val="C0C0C0"/>
              </a:solidFill>
              <a:ln w="9525">
                <a:solidFill>
                  <a:schemeClr val="tx1"/>
                </a:solidFill>
                <a:round/>
                <a:headEnd/>
                <a:tailEnd/>
              </a:ln>
            </p:spPr>
            <p:txBody>
              <a:bodyPr wrap="none" anchor="ctr"/>
              <a:lstStyle/>
              <a:p>
                <a:endParaRPr lang="en-US"/>
              </a:p>
            </p:txBody>
          </p:sp>
        </p:grpSp>
      </p:grpSp>
      <p:grpSp>
        <p:nvGrpSpPr>
          <p:cNvPr id="5" name="Group 9"/>
          <p:cNvGrpSpPr>
            <a:grpSpLocks/>
          </p:cNvGrpSpPr>
          <p:nvPr/>
        </p:nvGrpSpPr>
        <p:grpSpPr bwMode="auto">
          <a:xfrm>
            <a:off x="3760788" y="1228725"/>
            <a:ext cx="88900" cy="728663"/>
            <a:chOff x="2416" y="1743"/>
            <a:chExt cx="56" cy="459"/>
          </a:xfrm>
        </p:grpSpPr>
        <p:sp>
          <p:nvSpPr>
            <p:cNvPr id="21547" name="Oval 10"/>
            <p:cNvSpPr>
              <a:spLocks noChangeArrowheads="1"/>
            </p:cNvSpPr>
            <p:nvPr/>
          </p:nvSpPr>
          <p:spPr bwMode="auto">
            <a:xfrm>
              <a:off x="2416" y="1743"/>
              <a:ext cx="56" cy="453"/>
            </a:xfrm>
            <a:prstGeom prst="ellipse">
              <a:avLst/>
            </a:prstGeom>
            <a:solidFill>
              <a:schemeClr val="bg1"/>
            </a:solidFill>
            <a:ln w="9525">
              <a:round/>
              <a:headEnd/>
              <a:tailEnd/>
            </a:ln>
            <a:scene3d>
              <a:camera prst="legacyObliqueTopRight"/>
              <a:lightRig rig="legacyFlat3" dir="b"/>
            </a:scene3d>
            <a:sp3d prstMaterial="legacyMetal">
              <a:bevelT w="13500" h="13500" prst="angle"/>
              <a:bevelB w="13500" h="13500" prst="angle"/>
              <a:extrusionClr>
                <a:schemeClr val="bg1"/>
              </a:extrusionClr>
            </a:sp3d>
          </p:spPr>
          <p:txBody>
            <a:bodyPr wrap="none" anchor="ctr">
              <a:flatTx/>
            </a:bodyPr>
            <a:lstStyle/>
            <a:p>
              <a:endParaRPr lang="en-US"/>
            </a:p>
          </p:txBody>
        </p:sp>
        <p:sp>
          <p:nvSpPr>
            <p:cNvPr id="21548" name="Rectangle 11"/>
            <p:cNvSpPr>
              <a:spLocks noChangeArrowheads="1"/>
            </p:cNvSpPr>
            <p:nvPr/>
          </p:nvSpPr>
          <p:spPr bwMode="auto">
            <a:xfrm>
              <a:off x="2418" y="2061"/>
              <a:ext cx="54" cy="141"/>
            </a:xfrm>
            <a:prstGeom prst="rect">
              <a:avLst/>
            </a:prstGeom>
            <a:solidFill>
              <a:schemeClr val="bg1"/>
            </a:solidFill>
            <a:ln w="9525">
              <a:miter lim="800000"/>
              <a:headEnd/>
              <a:tailEnd/>
            </a:ln>
            <a:scene3d>
              <a:camera prst="legacyObliqueTopRight"/>
              <a:lightRig rig="legacyFlat3" dir="b"/>
            </a:scene3d>
            <a:sp3d prstMaterial="legacyMetal">
              <a:bevelT w="13500" h="13500" prst="angle"/>
              <a:bevelB w="13500" h="13500" prst="angle"/>
              <a:extrusionClr>
                <a:schemeClr val="bg1"/>
              </a:extrusionClr>
            </a:sp3d>
          </p:spPr>
          <p:txBody>
            <a:bodyPr wrap="none" anchor="ctr">
              <a:flatTx/>
            </a:bodyPr>
            <a:lstStyle/>
            <a:p>
              <a:endParaRPr lang="en-US"/>
            </a:p>
          </p:txBody>
        </p:sp>
      </p:grpSp>
      <p:grpSp>
        <p:nvGrpSpPr>
          <p:cNvPr id="6" name="Group 12"/>
          <p:cNvGrpSpPr>
            <a:grpSpLocks/>
          </p:cNvGrpSpPr>
          <p:nvPr/>
        </p:nvGrpSpPr>
        <p:grpSpPr bwMode="auto">
          <a:xfrm>
            <a:off x="3817938" y="5554663"/>
            <a:ext cx="1722437" cy="428625"/>
            <a:chOff x="3148" y="3805"/>
            <a:chExt cx="1085" cy="270"/>
          </a:xfrm>
        </p:grpSpPr>
        <p:sp>
          <p:nvSpPr>
            <p:cNvPr id="21545" name="AutoShape 13"/>
            <p:cNvSpPr>
              <a:spLocks noChangeArrowheads="1"/>
            </p:cNvSpPr>
            <p:nvPr/>
          </p:nvSpPr>
          <p:spPr bwMode="auto">
            <a:xfrm rot="-4283884">
              <a:off x="3249" y="3728"/>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46" name="WordArt 14"/>
            <p:cNvSpPr>
              <a:spLocks noChangeArrowheads="1" noChangeShapeType="1" noTextEdit="1"/>
            </p:cNvSpPr>
            <p:nvPr/>
          </p:nvSpPr>
          <p:spPr bwMode="auto">
            <a:xfrm>
              <a:off x="3657" y="3805"/>
              <a:ext cx="576" cy="270"/>
            </a:xfrm>
            <a:prstGeom prst="rect">
              <a:avLst/>
            </a:prstGeom>
          </p:spPr>
          <p:txBody>
            <a:bodyPr wrap="none" fromWordArt="1">
              <a:prstTxWarp prst="textPlain">
                <a:avLst>
                  <a:gd name="adj" fmla="val 50000"/>
                </a:avLst>
              </a:prstTxWarp>
            </a:bodyPr>
            <a:lstStyle/>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4.16kV</a:t>
              </a:r>
            </a:p>
          </p:txBody>
        </p:sp>
      </p:grpSp>
      <p:grpSp>
        <p:nvGrpSpPr>
          <p:cNvPr id="7" name="Group 15"/>
          <p:cNvGrpSpPr>
            <a:grpSpLocks/>
          </p:cNvGrpSpPr>
          <p:nvPr/>
        </p:nvGrpSpPr>
        <p:grpSpPr bwMode="auto">
          <a:xfrm>
            <a:off x="3435350" y="4151313"/>
            <a:ext cx="2130425" cy="647700"/>
            <a:chOff x="4124" y="1281"/>
            <a:chExt cx="1342" cy="408"/>
          </a:xfrm>
        </p:grpSpPr>
        <p:sp>
          <p:nvSpPr>
            <p:cNvPr id="21543" name="AutoShape 16"/>
            <p:cNvSpPr>
              <a:spLocks noChangeArrowheads="1"/>
            </p:cNvSpPr>
            <p:nvPr/>
          </p:nvSpPr>
          <p:spPr bwMode="auto">
            <a:xfrm rot="-4283884">
              <a:off x="4225" y="1306"/>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44" name="WordArt 17"/>
            <p:cNvSpPr>
              <a:spLocks noChangeArrowheads="1" noChangeShapeType="1" noTextEdit="1"/>
            </p:cNvSpPr>
            <p:nvPr/>
          </p:nvSpPr>
          <p:spPr bwMode="auto">
            <a:xfrm>
              <a:off x="4596" y="1281"/>
              <a:ext cx="870" cy="408"/>
            </a:xfrm>
            <a:prstGeom prst="rect">
              <a:avLst/>
            </a:prstGeom>
          </p:spPr>
          <p:txBody>
            <a:bodyPr wrap="none" fromWordArt="1">
              <a:prstTxWarp prst="textPlain">
                <a:avLst>
                  <a:gd name="adj" fmla="val 50000"/>
                </a:avLst>
              </a:prstTxWarp>
            </a:bodyPr>
            <a:lstStyle/>
            <a:p>
              <a:pPr algn="ctr"/>
              <a:r>
                <a:rPr lang="en-US" sz="20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13.8kV</a:t>
              </a:r>
            </a:p>
            <a:p>
              <a:pPr algn="ctr"/>
              <a:r>
                <a:rPr lang="en-US" sz="20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4.16kV</a:t>
              </a:r>
            </a:p>
          </p:txBody>
        </p:sp>
      </p:grpSp>
      <p:grpSp>
        <p:nvGrpSpPr>
          <p:cNvPr id="8" name="Group 18"/>
          <p:cNvGrpSpPr>
            <a:grpSpLocks/>
          </p:cNvGrpSpPr>
          <p:nvPr/>
        </p:nvGrpSpPr>
        <p:grpSpPr bwMode="auto">
          <a:xfrm>
            <a:off x="3436938" y="2932113"/>
            <a:ext cx="2130425" cy="647700"/>
            <a:chOff x="4124" y="1281"/>
            <a:chExt cx="1342" cy="408"/>
          </a:xfrm>
        </p:grpSpPr>
        <p:sp>
          <p:nvSpPr>
            <p:cNvPr id="21541" name="AutoShape 19"/>
            <p:cNvSpPr>
              <a:spLocks noChangeArrowheads="1"/>
            </p:cNvSpPr>
            <p:nvPr/>
          </p:nvSpPr>
          <p:spPr bwMode="auto">
            <a:xfrm rot="-4283884">
              <a:off x="4225" y="1306"/>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42" name="WordArt 20"/>
            <p:cNvSpPr>
              <a:spLocks noChangeArrowheads="1" noChangeShapeType="1" noTextEdit="1"/>
            </p:cNvSpPr>
            <p:nvPr/>
          </p:nvSpPr>
          <p:spPr bwMode="auto">
            <a:xfrm>
              <a:off x="4596" y="1281"/>
              <a:ext cx="870" cy="408"/>
            </a:xfrm>
            <a:prstGeom prst="rect">
              <a:avLst/>
            </a:prstGeom>
          </p:spPr>
          <p:txBody>
            <a:bodyPr wrap="none" fromWordArt="1">
              <a:prstTxWarp prst="textPlain">
                <a:avLst>
                  <a:gd name="adj" fmla="val 50000"/>
                </a:avLst>
              </a:prstTxWarp>
            </a:bodyPr>
            <a:lstStyle/>
            <a:p>
              <a:pPr algn="ctr"/>
              <a:r>
                <a:rPr lang="en-US" sz="20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13.8kV</a:t>
              </a:r>
            </a:p>
            <a:p>
              <a:pPr algn="ctr"/>
              <a:r>
                <a:rPr lang="en-US" sz="20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4.16kV</a:t>
              </a:r>
            </a:p>
          </p:txBody>
        </p:sp>
      </p:grpSp>
      <p:grpSp>
        <p:nvGrpSpPr>
          <p:cNvPr id="9" name="Group 21"/>
          <p:cNvGrpSpPr>
            <a:grpSpLocks/>
          </p:cNvGrpSpPr>
          <p:nvPr/>
        </p:nvGrpSpPr>
        <p:grpSpPr bwMode="auto">
          <a:xfrm>
            <a:off x="3409950" y="1943100"/>
            <a:ext cx="2387600" cy="742950"/>
            <a:chOff x="4124" y="1281"/>
            <a:chExt cx="1504" cy="468"/>
          </a:xfrm>
        </p:grpSpPr>
        <p:sp>
          <p:nvSpPr>
            <p:cNvPr id="21539" name="AutoShape 22"/>
            <p:cNvSpPr>
              <a:spLocks noChangeArrowheads="1"/>
            </p:cNvSpPr>
            <p:nvPr/>
          </p:nvSpPr>
          <p:spPr bwMode="auto">
            <a:xfrm rot="-4283884">
              <a:off x="4225" y="1306"/>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40" name="WordArt 23"/>
            <p:cNvSpPr>
              <a:spLocks noChangeArrowheads="1" noChangeShapeType="1" noTextEdit="1"/>
            </p:cNvSpPr>
            <p:nvPr/>
          </p:nvSpPr>
          <p:spPr bwMode="auto">
            <a:xfrm>
              <a:off x="4596" y="1281"/>
              <a:ext cx="1032" cy="468"/>
            </a:xfrm>
            <a:prstGeom prst="rect">
              <a:avLst/>
            </a:prstGeom>
          </p:spPr>
          <p:txBody>
            <a:bodyPr wrap="none" fromWordArt="1">
              <a:prstTxWarp prst="textPlain">
                <a:avLst>
                  <a:gd name="adj" fmla="val 50000"/>
                </a:avLst>
              </a:prstTxWarp>
            </a:bodyPr>
            <a:lstStyle/>
            <a:p>
              <a:pPr algn="ctr"/>
              <a:r>
                <a:rPr lang="en-US" sz="24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Unit 1 -230kV</a:t>
              </a:r>
            </a:p>
            <a:p>
              <a:pPr algn="ctr"/>
              <a:r>
                <a:rPr lang="en-US" sz="24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Unit 2 -500kV</a:t>
              </a:r>
            </a:p>
          </p:txBody>
        </p:sp>
      </p:grpSp>
      <p:sp>
        <p:nvSpPr>
          <p:cNvPr id="234520" name="WordArt 24"/>
          <p:cNvSpPr>
            <a:spLocks noChangeArrowheads="1" noChangeShapeType="1" noTextEdit="1"/>
          </p:cNvSpPr>
          <p:nvPr/>
        </p:nvSpPr>
        <p:spPr bwMode="auto">
          <a:xfrm>
            <a:off x="966788" y="423863"/>
            <a:ext cx="1295400" cy="647700"/>
          </a:xfrm>
          <a:prstGeom prst="rect">
            <a:avLst/>
          </a:prstGeom>
        </p:spPr>
        <p:txBody>
          <a:bodyPr wrap="none" fromWordArt="1">
            <a:prstTxWarp prst="textPlain">
              <a:avLst>
                <a:gd name="adj" fmla="val 50000"/>
              </a:avLst>
            </a:prstTxWarp>
          </a:bodyPr>
          <a:lstStyle/>
          <a:p>
            <a:pPr algn="ctr"/>
            <a:r>
              <a:rPr lang="en-US" sz="3600" b="1" kern="10">
                <a:ln w="12700">
                  <a:solidFill>
                    <a:srgbClr val="0000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50000"/>
                    </a:srgbClr>
                  </a:prstShdw>
                </a:effectLst>
                <a:latin typeface="Arial Black"/>
              </a:rPr>
              <a:t>Input</a:t>
            </a:r>
          </a:p>
        </p:txBody>
      </p:sp>
      <p:sp>
        <p:nvSpPr>
          <p:cNvPr id="234521" name="WordArt 25"/>
          <p:cNvSpPr>
            <a:spLocks noChangeArrowheads="1" noChangeShapeType="1" noTextEdit="1"/>
          </p:cNvSpPr>
          <p:nvPr/>
        </p:nvSpPr>
        <p:spPr bwMode="auto">
          <a:xfrm>
            <a:off x="7077075" y="422275"/>
            <a:ext cx="1295400" cy="647700"/>
          </a:xfrm>
          <a:prstGeom prst="rect">
            <a:avLst/>
          </a:prstGeom>
        </p:spPr>
        <p:txBody>
          <a:bodyPr wrap="none" fromWordArt="1">
            <a:prstTxWarp prst="textPlain">
              <a:avLst>
                <a:gd name="adj" fmla="val 50000"/>
              </a:avLst>
            </a:prstTxWarp>
          </a:bodyPr>
          <a:lstStyle/>
          <a:p>
            <a:pPr algn="ctr"/>
            <a:r>
              <a:rPr lang="en-US" sz="3600" kern="10">
                <a:ln w="12700">
                  <a:solidFill>
                    <a:srgbClr val="0000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50000"/>
                    </a:srgbClr>
                  </a:prstShdw>
                </a:effectLst>
                <a:latin typeface="Arial Black"/>
              </a:rPr>
              <a:t>Output</a:t>
            </a:r>
          </a:p>
        </p:txBody>
      </p:sp>
      <p:grpSp>
        <p:nvGrpSpPr>
          <p:cNvPr id="10" name="Group 26"/>
          <p:cNvGrpSpPr>
            <a:grpSpLocks/>
          </p:cNvGrpSpPr>
          <p:nvPr/>
        </p:nvGrpSpPr>
        <p:grpSpPr bwMode="auto">
          <a:xfrm>
            <a:off x="484188" y="1925638"/>
            <a:ext cx="1612900" cy="857250"/>
            <a:chOff x="314" y="1213"/>
            <a:chExt cx="1016" cy="540"/>
          </a:xfrm>
        </p:grpSpPr>
        <p:sp>
          <p:nvSpPr>
            <p:cNvPr id="21537" name="AutoShape 27"/>
            <p:cNvSpPr>
              <a:spLocks noChangeArrowheads="1"/>
            </p:cNvSpPr>
            <p:nvPr/>
          </p:nvSpPr>
          <p:spPr bwMode="auto">
            <a:xfrm rot="-4283884">
              <a:off x="1047" y="1228"/>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38" name="WordArt 28"/>
            <p:cNvSpPr>
              <a:spLocks noChangeArrowheads="1" noChangeShapeType="1" noTextEdit="1"/>
            </p:cNvSpPr>
            <p:nvPr/>
          </p:nvSpPr>
          <p:spPr bwMode="auto">
            <a:xfrm>
              <a:off x="314" y="1213"/>
              <a:ext cx="984" cy="540"/>
            </a:xfrm>
            <a:prstGeom prst="rect">
              <a:avLst/>
            </a:prstGeom>
          </p:spPr>
          <p:txBody>
            <a:bodyPr wrap="none" fromWordArt="1">
              <a:prstTxWarp prst="textPlain">
                <a:avLst>
                  <a:gd name="adj" fmla="val 50000"/>
                </a:avLst>
              </a:prstTxWarp>
            </a:bodyPr>
            <a:lstStyle/>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25kV</a:t>
              </a:r>
            </a:p>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Gen Output</a:t>
              </a:r>
            </a:p>
          </p:txBody>
        </p:sp>
      </p:grpSp>
      <p:grpSp>
        <p:nvGrpSpPr>
          <p:cNvPr id="11" name="Group 29"/>
          <p:cNvGrpSpPr>
            <a:grpSpLocks/>
          </p:cNvGrpSpPr>
          <p:nvPr/>
        </p:nvGrpSpPr>
        <p:grpSpPr bwMode="auto">
          <a:xfrm>
            <a:off x="423863" y="3008313"/>
            <a:ext cx="1612900" cy="857250"/>
            <a:chOff x="314" y="1213"/>
            <a:chExt cx="1016" cy="540"/>
          </a:xfrm>
        </p:grpSpPr>
        <p:sp>
          <p:nvSpPr>
            <p:cNvPr id="21535" name="AutoShape 30"/>
            <p:cNvSpPr>
              <a:spLocks noChangeArrowheads="1"/>
            </p:cNvSpPr>
            <p:nvPr/>
          </p:nvSpPr>
          <p:spPr bwMode="auto">
            <a:xfrm rot="-4283884">
              <a:off x="1047" y="1228"/>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36" name="WordArt 31"/>
            <p:cNvSpPr>
              <a:spLocks noChangeArrowheads="1" noChangeShapeType="1" noTextEdit="1"/>
            </p:cNvSpPr>
            <p:nvPr/>
          </p:nvSpPr>
          <p:spPr bwMode="auto">
            <a:xfrm>
              <a:off x="314" y="1213"/>
              <a:ext cx="984" cy="540"/>
            </a:xfrm>
            <a:prstGeom prst="rect">
              <a:avLst/>
            </a:prstGeom>
          </p:spPr>
          <p:txBody>
            <a:bodyPr wrap="none" fromWordArt="1">
              <a:prstTxWarp prst="textPlain">
                <a:avLst>
                  <a:gd name="adj" fmla="val 50000"/>
                </a:avLst>
              </a:prstTxWarp>
            </a:bodyPr>
            <a:lstStyle/>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25kV</a:t>
              </a:r>
            </a:p>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Gen Output</a:t>
              </a:r>
            </a:p>
          </p:txBody>
        </p:sp>
      </p:grpSp>
      <p:grpSp>
        <p:nvGrpSpPr>
          <p:cNvPr id="12" name="Group 32"/>
          <p:cNvGrpSpPr>
            <a:grpSpLocks/>
          </p:cNvGrpSpPr>
          <p:nvPr/>
        </p:nvGrpSpPr>
        <p:grpSpPr bwMode="auto">
          <a:xfrm>
            <a:off x="452438" y="4165600"/>
            <a:ext cx="1612900" cy="857250"/>
            <a:chOff x="314" y="1213"/>
            <a:chExt cx="1016" cy="540"/>
          </a:xfrm>
        </p:grpSpPr>
        <p:sp>
          <p:nvSpPr>
            <p:cNvPr id="21533" name="AutoShape 33"/>
            <p:cNvSpPr>
              <a:spLocks noChangeArrowheads="1"/>
            </p:cNvSpPr>
            <p:nvPr/>
          </p:nvSpPr>
          <p:spPr bwMode="auto">
            <a:xfrm rot="-4283884">
              <a:off x="1047" y="1228"/>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34" name="WordArt 34"/>
            <p:cNvSpPr>
              <a:spLocks noChangeArrowheads="1" noChangeShapeType="1" noTextEdit="1"/>
            </p:cNvSpPr>
            <p:nvPr/>
          </p:nvSpPr>
          <p:spPr bwMode="auto">
            <a:xfrm>
              <a:off x="314" y="1213"/>
              <a:ext cx="606" cy="540"/>
            </a:xfrm>
            <a:prstGeom prst="rect">
              <a:avLst/>
            </a:prstGeom>
          </p:spPr>
          <p:txBody>
            <a:bodyPr wrap="none" fromWordArt="1">
              <a:prstTxWarp prst="textPlain">
                <a:avLst>
                  <a:gd name="adj" fmla="val 50000"/>
                </a:avLst>
              </a:prstTxWarp>
            </a:bodyPr>
            <a:lstStyle/>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230kV</a:t>
              </a:r>
            </a:p>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OffSite</a:t>
              </a:r>
            </a:p>
          </p:txBody>
        </p:sp>
      </p:grpSp>
      <p:grpSp>
        <p:nvGrpSpPr>
          <p:cNvPr id="13" name="Group 35"/>
          <p:cNvGrpSpPr>
            <a:grpSpLocks/>
          </p:cNvGrpSpPr>
          <p:nvPr/>
        </p:nvGrpSpPr>
        <p:grpSpPr bwMode="auto">
          <a:xfrm>
            <a:off x="574675" y="5522913"/>
            <a:ext cx="1612900" cy="857250"/>
            <a:chOff x="314" y="1213"/>
            <a:chExt cx="1016" cy="540"/>
          </a:xfrm>
        </p:grpSpPr>
        <p:sp>
          <p:nvSpPr>
            <p:cNvPr id="21531" name="AutoShape 36"/>
            <p:cNvSpPr>
              <a:spLocks noChangeArrowheads="1"/>
            </p:cNvSpPr>
            <p:nvPr/>
          </p:nvSpPr>
          <p:spPr bwMode="auto">
            <a:xfrm rot="-4283884">
              <a:off x="1047" y="1228"/>
              <a:ext cx="182" cy="384"/>
            </a:xfrm>
            <a:prstGeom prst="lightningBolt">
              <a:avLst/>
            </a:prstGeom>
            <a:solidFill>
              <a:srgbClr val="CCFF66"/>
            </a:solidFill>
            <a:ln w="9525">
              <a:solidFill>
                <a:srgbClr val="000000"/>
              </a:solidFill>
              <a:miter lim="800000"/>
              <a:headEnd/>
              <a:tailEnd/>
            </a:ln>
          </p:spPr>
          <p:txBody>
            <a:bodyPr wrap="none" anchor="ctr"/>
            <a:lstStyle/>
            <a:p>
              <a:endParaRPr lang="en-US"/>
            </a:p>
          </p:txBody>
        </p:sp>
        <p:sp>
          <p:nvSpPr>
            <p:cNvPr id="21532" name="WordArt 37"/>
            <p:cNvSpPr>
              <a:spLocks noChangeArrowheads="1" noChangeShapeType="1" noTextEdit="1"/>
            </p:cNvSpPr>
            <p:nvPr/>
          </p:nvSpPr>
          <p:spPr bwMode="auto">
            <a:xfrm>
              <a:off x="314" y="1213"/>
              <a:ext cx="624" cy="540"/>
            </a:xfrm>
            <a:prstGeom prst="rect">
              <a:avLst/>
            </a:prstGeom>
          </p:spPr>
          <p:txBody>
            <a:bodyPr wrap="none" fromWordArt="1">
              <a:prstTxWarp prst="textPlain">
                <a:avLst>
                  <a:gd name="adj" fmla="val 50000"/>
                </a:avLst>
              </a:prstTxWarp>
            </a:bodyPr>
            <a:lstStyle/>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13.8kV</a:t>
              </a:r>
            </a:p>
            <a:p>
              <a:pPr algn="ctr"/>
              <a:r>
                <a:rPr lang="en-US" sz="2800" kern="10">
                  <a:ln w="952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Wilson</a:t>
              </a:r>
            </a:p>
          </p:txBody>
        </p:sp>
      </p:grpSp>
      <p:sp>
        <p:nvSpPr>
          <p:cNvPr id="21518" name="Rectangle 38"/>
          <p:cNvSpPr>
            <a:spLocks noChangeArrowheads="1"/>
          </p:cNvSpPr>
          <p:nvPr/>
        </p:nvSpPr>
        <p:spPr bwMode="auto">
          <a:xfrm>
            <a:off x="3416300" y="1771650"/>
            <a:ext cx="2471738" cy="4699000"/>
          </a:xfrm>
          <a:prstGeom prst="rect">
            <a:avLst/>
          </a:prstGeom>
          <a:solidFill>
            <a:schemeClr val="bg1"/>
          </a:solidFill>
          <a:ln w="9525">
            <a:noFill/>
            <a:miter lim="800000"/>
            <a:headEnd/>
            <a:tailEnd/>
          </a:ln>
        </p:spPr>
        <p:txBody>
          <a:bodyPr wrap="none" anchor="ctr"/>
          <a:lstStyle/>
          <a:p>
            <a:endParaRPr lang="en-US"/>
          </a:p>
        </p:txBody>
      </p:sp>
      <p:sp>
        <p:nvSpPr>
          <p:cNvPr id="234535" name="WordArt 39"/>
          <p:cNvSpPr>
            <a:spLocks noChangeArrowheads="1" noChangeShapeType="1" noTextEdit="1"/>
          </p:cNvSpPr>
          <p:nvPr/>
        </p:nvSpPr>
        <p:spPr bwMode="auto">
          <a:xfrm>
            <a:off x="3168650" y="2870200"/>
            <a:ext cx="2762250" cy="6985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en-US" sz="3600" kern="10">
                <a:ln w="9525">
                  <a:round/>
                  <a:headEnd/>
                  <a:tailEnd/>
                </a:ln>
                <a:gradFill rotWithShape="1">
                  <a:gsLst>
                    <a:gs pos="0">
                      <a:srgbClr val="FFFFCC"/>
                    </a:gs>
                    <a:gs pos="100000">
                      <a:srgbClr val="FF9999"/>
                    </a:gs>
                  </a:gsLst>
                  <a:lin ang="5400000" scaled="1"/>
                </a:gradFill>
                <a:latin typeface="Times New Roman"/>
                <a:cs typeface="Times New Roman"/>
              </a:rPr>
              <a:t>Unit Auxiliarys</a:t>
            </a:r>
          </a:p>
        </p:txBody>
      </p:sp>
      <p:sp>
        <p:nvSpPr>
          <p:cNvPr id="234536" name="WordArt 40"/>
          <p:cNvSpPr>
            <a:spLocks noChangeArrowheads="1" noChangeShapeType="1" noTextEdit="1"/>
          </p:cNvSpPr>
          <p:nvPr/>
        </p:nvSpPr>
        <p:spPr bwMode="auto">
          <a:xfrm>
            <a:off x="3149600" y="3979863"/>
            <a:ext cx="2762250" cy="6985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en-US" sz="3600" kern="10">
                <a:ln w="9525">
                  <a:round/>
                  <a:headEnd/>
                  <a:tailEnd/>
                </a:ln>
                <a:gradFill rotWithShape="1">
                  <a:gsLst>
                    <a:gs pos="0">
                      <a:srgbClr val="FFFFCC"/>
                    </a:gs>
                    <a:gs pos="100000">
                      <a:srgbClr val="FF9999"/>
                    </a:gs>
                  </a:gsLst>
                  <a:lin ang="5400000" scaled="1"/>
                </a:gradFill>
                <a:latin typeface="Times New Roman"/>
                <a:cs typeface="Times New Roman"/>
              </a:rPr>
              <a:t>Reserve Auxiliarys</a:t>
            </a:r>
          </a:p>
        </p:txBody>
      </p:sp>
      <p:sp>
        <p:nvSpPr>
          <p:cNvPr id="234537" name="WordArt 41"/>
          <p:cNvSpPr>
            <a:spLocks noChangeArrowheads="1" noChangeShapeType="1" noTextEdit="1"/>
          </p:cNvSpPr>
          <p:nvPr/>
        </p:nvSpPr>
        <p:spPr bwMode="auto">
          <a:xfrm>
            <a:off x="3133725" y="5302250"/>
            <a:ext cx="2762250" cy="6985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en-US" sz="3600" kern="10">
                <a:ln w="9525">
                  <a:round/>
                  <a:headEnd/>
                  <a:tailEnd/>
                </a:ln>
                <a:gradFill rotWithShape="1">
                  <a:gsLst>
                    <a:gs pos="0">
                      <a:srgbClr val="FFFFCC"/>
                    </a:gs>
                    <a:gs pos="100000">
                      <a:srgbClr val="FF9999"/>
                    </a:gs>
                  </a:gsLst>
                  <a:lin ang="5400000" scaled="1"/>
                </a:gradFill>
                <a:latin typeface="Times New Roman"/>
                <a:cs typeface="Times New Roman"/>
              </a:rPr>
              <a:t>Standby Auxiliary</a:t>
            </a:r>
          </a:p>
        </p:txBody>
      </p:sp>
      <p:sp>
        <p:nvSpPr>
          <p:cNvPr id="234538" name="AutoShape 42"/>
          <p:cNvSpPr>
            <a:spLocks noChangeArrowheads="1"/>
          </p:cNvSpPr>
          <p:nvPr/>
        </p:nvSpPr>
        <p:spPr bwMode="auto">
          <a:xfrm rot="-5400000">
            <a:off x="3821112" y="1358901"/>
            <a:ext cx="1116013" cy="100012"/>
          </a:xfrm>
          <a:prstGeom prst="homePlate">
            <a:avLst>
              <a:gd name="adj" fmla="val 278970"/>
            </a:avLst>
          </a:prstGeom>
          <a:solidFill>
            <a:srgbClr val="C0C0C0"/>
          </a:solidFill>
          <a:ln w="9525">
            <a:miter lim="800000"/>
            <a:headEnd/>
            <a:tailEnd/>
          </a:ln>
          <a:scene3d>
            <a:camera prst="legacyObliqueTopRight">
              <a:rot lat="0" lon="20399989" rev="0"/>
            </a:camera>
            <a:lightRig rig="legacyFlat3" dir="b"/>
          </a:scene3d>
          <a:sp3d prstMaterial="legacyMetal">
            <a:bevelT w="13500" h="13500" prst="angle"/>
            <a:bevelB w="13500" h="13500" prst="angle"/>
            <a:extrusionClr>
              <a:srgbClr val="969696"/>
            </a:extrusionClr>
          </a:sp3d>
        </p:spPr>
        <p:txBody>
          <a:bodyPr wrap="none" anchor="ctr">
            <a:flatTx/>
          </a:bodyPr>
          <a:lstStyle/>
          <a:p>
            <a:endParaRPr lang="en-US"/>
          </a:p>
        </p:txBody>
      </p:sp>
      <p:grpSp>
        <p:nvGrpSpPr>
          <p:cNvPr id="14" name="Group 43"/>
          <p:cNvGrpSpPr>
            <a:grpSpLocks/>
          </p:cNvGrpSpPr>
          <p:nvPr/>
        </p:nvGrpSpPr>
        <p:grpSpPr bwMode="auto">
          <a:xfrm>
            <a:off x="4903788" y="619125"/>
            <a:ext cx="88900" cy="728663"/>
            <a:chOff x="2416" y="1743"/>
            <a:chExt cx="56" cy="459"/>
          </a:xfrm>
        </p:grpSpPr>
        <p:sp>
          <p:nvSpPr>
            <p:cNvPr id="21529" name="Oval 44"/>
            <p:cNvSpPr>
              <a:spLocks noChangeArrowheads="1"/>
            </p:cNvSpPr>
            <p:nvPr/>
          </p:nvSpPr>
          <p:spPr bwMode="auto">
            <a:xfrm>
              <a:off x="2416" y="1743"/>
              <a:ext cx="56" cy="453"/>
            </a:xfrm>
            <a:prstGeom prst="ellipse">
              <a:avLst/>
            </a:prstGeom>
            <a:solidFill>
              <a:schemeClr val="bg1"/>
            </a:solidFill>
            <a:ln w="9525">
              <a:round/>
              <a:headEnd/>
              <a:tailEnd/>
            </a:ln>
            <a:scene3d>
              <a:camera prst="legacyObliqueTopRight"/>
              <a:lightRig rig="legacyFlat3" dir="b"/>
            </a:scene3d>
            <a:sp3d prstMaterial="legacyMetal">
              <a:bevelT w="13500" h="13500" prst="angle"/>
              <a:bevelB w="13500" h="13500" prst="angle"/>
              <a:extrusionClr>
                <a:schemeClr val="bg1"/>
              </a:extrusionClr>
            </a:sp3d>
          </p:spPr>
          <p:txBody>
            <a:bodyPr wrap="none" anchor="ctr">
              <a:flatTx/>
            </a:bodyPr>
            <a:lstStyle/>
            <a:p>
              <a:endParaRPr lang="en-US"/>
            </a:p>
          </p:txBody>
        </p:sp>
        <p:sp>
          <p:nvSpPr>
            <p:cNvPr id="21530" name="Rectangle 45"/>
            <p:cNvSpPr>
              <a:spLocks noChangeArrowheads="1"/>
            </p:cNvSpPr>
            <p:nvPr/>
          </p:nvSpPr>
          <p:spPr bwMode="auto">
            <a:xfrm>
              <a:off x="2418" y="2061"/>
              <a:ext cx="54" cy="141"/>
            </a:xfrm>
            <a:prstGeom prst="rect">
              <a:avLst/>
            </a:prstGeom>
            <a:solidFill>
              <a:schemeClr val="bg1"/>
            </a:solidFill>
            <a:ln w="9525">
              <a:miter lim="800000"/>
              <a:headEnd/>
              <a:tailEnd/>
            </a:ln>
            <a:scene3d>
              <a:camera prst="legacyObliqueTopRight"/>
              <a:lightRig rig="legacyFlat3" dir="b"/>
            </a:scene3d>
            <a:sp3d prstMaterial="legacyMetal">
              <a:bevelT w="13500" h="13500" prst="angle"/>
              <a:bevelB w="13500" h="13500" prst="angle"/>
              <a:extrusionClr>
                <a:schemeClr val="bg1"/>
              </a:extrusionClr>
            </a:sp3d>
          </p:spPr>
          <p:txBody>
            <a:bodyPr wrap="none" anchor="ctr">
              <a:flatTx/>
            </a:bodyPr>
            <a:lstStyle/>
            <a:p>
              <a:endParaRPr lang="en-US"/>
            </a:p>
          </p:txBody>
        </p:sp>
      </p:grpSp>
      <p:sp>
        <p:nvSpPr>
          <p:cNvPr id="21524" name="AutoShape 46"/>
          <p:cNvSpPr>
            <a:spLocks noChangeArrowheads="1"/>
          </p:cNvSpPr>
          <p:nvPr/>
        </p:nvSpPr>
        <p:spPr bwMode="auto">
          <a:xfrm>
            <a:off x="4354513" y="919163"/>
            <a:ext cx="42862" cy="42862"/>
          </a:xfrm>
          <a:prstGeom prst="octagon">
            <a:avLst>
              <a:gd name="adj" fmla="val 29287"/>
            </a:avLst>
          </a:prstGeom>
          <a:solidFill>
            <a:srgbClr val="C0C0C0"/>
          </a:solidFill>
          <a:ln w="9525">
            <a:solidFill>
              <a:schemeClr val="tx1"/>
            </a:solidFill>
            <a:miter lim="800000"/>
            <a:headEnd/>
            <a:tailEnd/>
          </a:ln>
        </p:spPr>
        <p:txBody>
          <a:bodyPr wrap="none" anchor="ctr"/>
          <a:lstStyle/>
          <a:p>
            <a:endParaRPr lang="en-US"/>
          </a:p>
        </p:txBody>
      </p:sp>
      <p:sp>
        <p:nvSpPr>
          <p:cNvPr id="234543" name="Rectangle 47"/>
          <p:cNvSpPr>
            <a:spLocks noChangeArrowheads="1"/>
          </p:cNvSpPr>
          <p:nvPr/>
        </p:nvSpPr>
        <p:spPr bwMode="auto">
          <a:xfrm>
            <a:off x="3687763" y="1441450"/>
            <a:ext cx="190500" cy="647700"/>
          </a:xfrm>
          <a:prstGeom prst="rect">
            <a:avLst/>
          </a:prstGeom>
          <a:solidFill>
            <a:srgbClr val="FFFF66"/>
          </a:solidFill>
          <a:ln w="9525">
            <a:solidFill>
              <a:schemeClr val="tx1"/>
            </a:solidFill>
            <a:miter lim="800000"/>
            <a:headEnd/>
            <a:tailEnd/>
          </a:ln>
        </p:spPr>
        <p:txBody>
          <a:bodyPr wrap="none" anchor="ctr"/>
          <a:lstStyle/>
          <a:p>
            <a:endParaRPr lang="en-US"/>
          </a:p>
        </p:txBody>
      </p:sp>
      <p:sp>
        <p:nvSpPr>
          <p:cNvPr id="234544" name="Rectangle 48"/>
          <p:cNvSpPr>
            <a:spLocks noChangeArrowheads="1"/>
          </p:cNvSpPr>
          <p:nvPr/>
        </p:nvSpPr>
        <p:spPr bwMode="auto">
          <a:xfrm>
            <a:off x="4886325" y="1344613"/>
            <a:ext cx="190500" cy="695325"/>
          </a:xfrm>
          <a:prstGeom prst="rect">
            <a:avLst/>
          </a:prstGeom>
          <a:solidFill>
            <a:srgbClr val="FFFF66"/>
          </a:solidFill>
          <a:ln w="9525">
            <a:solidFill>
              <a:schemeClr val="tx1"/>
            </a:solidFill>
            <a:miter lim="800000"/>
            <a:headEnd/>
            <a:tailEnd/>
          </a:ln>
        </p:spPr>
        <p:txBody>
          <a:bodyPr wrap="none" anchor="ctr"/>
          <a:lstStyle/>
          <a:p>
            <a:endParaRPr lang="en-US"/>
          </a:p>
        </p:txBody>
      </p:sp>
      <p:sp>
        <p:nvSpPr>
          <p:cNvPr id="234545" name="WordArt 49"/>
          <p:cNvSpPr>
            <a:spLocks noChangeArrowheads="1" noChangeShapeType="1" noTextEdit="1"/>
          </p:cNvSpPr>
          <p:nvPr/>
        </p:nvSpPr>
        <p:spPr bwMode="auto">
          <a:xfrm>
            <a:off x="3206750" y="1814513"/>
            <a:ext cx="2762250" cy="6985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en-US" sz="3600" kern="10">
                <a:ln w="9525">
                  <a:round/>
                  <a:headEnd/>
                  <a:tailEnd/>
                </a:ln>
                <a:gradFill rotWithShape="1">
                  <a:gsLst>
                    <a:gs pos="0">
                      <a:srgbClr val="FFFFCC"/>
                    </a:gs>
                    <a:gs pos="100000">
                      <a:srgbClr val="FF9999"/>
                    </a:gs>
                  </a:gsLst>
                  <a:lin ang="5400000" scaled="1"/>
                </a:gradFill>
                <a:latin typeface="Times New Roman"/>
                <a:cs typeface="Times New Roman"/>
              </a:rPr>
              <a:t>Main Step-Ups</a:t>
            </a:r>
          </a:p>
        </p:txBody>
      </p:sp>
      <p:sp>
        <p:nvSpPr>
          <p:cNvPr id="234546" name="WordArt 50"/>
          <p:cNvSpPr>
            <a:spLocks noChangeArrowheads="1" noChangeShapeType="1" noTextEdit="1"/>
          </p:cNvSpPr>
          <p:nvPr/>
        </p:nvSpPr>
        <p:spPr bwMode="auto">
          <a:xfrm>
            <a:off x="3292475" y="565150"/>
            <a:ext cx="2847975" cy="1262063"/>
          </a:xfrm>
          <a:prstGeom prst="rect">
            <a:avLst/>
          </a:prstGeom>
        </p:spPr>
        <p:txBody>
          <a:bodyPr wrap="none" fromWordArt="1">
            <a:prstTxWarp prst="textDoubleWave1">
              <a:avLst>
                <a:gd name="adj1" fmla="val 6500"/>
                <a:gd name="adj2" fmla="val 0"/>
              </a:avLst>
            </a:prstTxWarp>
          </a:bodyPr>
          <a:lstStyle/>
          <a:p>
            <a:pPr algn="ctr"/>
            <a:r>
              <a:rPr lang="en-US" sz="3600" i="1" kern="10" spc="-360">
                <a:ln w="12700">
                  <a:solidFill>
                    <a:srgbClr val="000099"/>
                  </a:solidFill>
                  <a:round/>
                  <a:headEnd/>
                  <a:tailEnd/>
                </a:ln>
                <a:solidFill>
                  <a:srgbClr val="FF0000"/>
                </a:solidFill>
                <a:effectLst>
                  <a:outerShdw dist="125724" dir="18900000" algn="ctr" rotWithShape="0">
                    <a:srgbClr val="000099"/>
                  </a:outerShdw>
                </a:effectLst>
                <a:latin typeface="Impact"/>
              </a:rPr>
              <a:t>TRANSFORMERS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34545"/>
                                        </p:tgtEl>
                                        <p:attrNameLst>
                                          <p:attrName>style.visibility</p:attrName>
                                        </p:attrNameLst>
                                      </p:cBhvr>
                                      <p:to>
                                        <p:strVal val="visible"/>
                                      </p:to>
                                    </p:set>
                                    <p:anim from="(-#ppt_w/2)" to="(#ppt_x)" calcmode="lin" valueType="num">
                                      <p:cBhvr>
                                        <p:cTn id="7" dur="600" fill="hold">
                                          <p:stCondLst>
                                            <p:cond delay="0"/>
                                          </p:stCondLst>
                                        </p:cTn>
                                        <p:tgtEl>
                                          <p:spTgt spid="234545"/>
                                        </p:tgtEl>
                                        <p:attrNameLst>
                                          <p:attrName>ppt_x</p:attrName>
                                        </p:attrNameLst>
                                      </p:cBhvr>
                                    </p:anim>
                                    <p:anim from="0" to="-1.0" calcmode="lin" valueType="num">
                                      <p:cBhvr>
                                        <p:cTn id="8" dur="200" decel="50000" autoRev="1" fill="hold">
                                          <p:stCondLst>
                                            <p:cond delay="600"/>
                                          </p:stCondLst>
                                        </p:cTn>
                                        <p:tgtEl>
                                          <p:spTgt spid="234545"/>
                                        </p:tgtEl>
                                        <p:attrNameLst>
                                          <p:attrName>xshear</p:attrName>
                                        </p:attrNameLst>
                                      </p:cBhvr>
                                    </p:anim>
                                    <p:animScale>
                                      <p:cBhvr>
                                        <p:cTn id="9" dur="200" decel="100000" autoRev="1" fill="hold">
                                          <p:stCondLst>
                                            <p:cond delay="600"/>
                                          </p:stCondLst>
                                        </p:cTn>
                                        <p:tgtEl>
                                          <p:spTgt spid="234545"/>
                                        </p:tgtEl>
                                      </p:cBhvr>
                                      <p:from x="100000" y="100000"/>
                                      <p:to x="80000" y="100000"/>
                                    </p:animScale>
                                    <p:anim by="(#ppt_h/3+#ppt_w*0.1)" calcmode="lin" valueType="num">
                                      <p:cBhvr additive="sum">
                                        <p:cTn id="10" dur="200" decel="100000" autoRev="1" fill="hold">
                                          <p:stCondLst>
                                            <p:cond delay="600"/>
                                          </p:stCondLst>
                                        </p:cTn>
                                        <p:tgtEl>
                                          <p:spTgt spid="234545"/>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1000"/>
                                  </p:stCondLst>
                                  <p:childTnLst>
                                    <p:set>
                                      <p:cBhvr>
                                        <p:cTn id="13" dur="1" fill="hold">
                                          <p:stCondLst>
                                            <p:cond delay="0"/>
                                          </p:stCondLst>
                                        </p:cTn>
                                        <p:tgtEl>
                                          <p:spTgt spid="234535"/>
                                        </p:tgtEl>
                                        <p:attrNameLst>
                                          <p:attrName>style.visibility</p:attrName>
                                        </p:attrNameLst>
                                      </p:cBhvr>
                                      <p:to>
                                        <p:strVal val="visible"/>
                                      </p:to>
                                    </p:set>
                                    <p:anim from="(-#ppt_w/2)" to="(#ppt_x)" calcmode="lin" valueType="num">
                                      <p:cBhvr>
                                        <p:cTn id="14" dur="600" fill="hold">
                                          <p:stCondLst>
                                            <p:cond delay="0"/>
                                          </p:stCondLst>
                                        </p:cTn>
                                        <p:tgtEl>
                                          <p:spTgt spid="234535"/>
                                        </p:tgtEl>
                                        <p:attrNameLst>
                                          <p:attrName>ppt_x</p:attrName>
                                        </p:attrNameLst>
                                      </p:cBhvr>
                                    </p:anim>
                                    <p:anim from="0" to="-1.0" calcmode="lin" valueType="num">
                                      <p:cBhvr>
                                        <p:cTn id="15" dur="200" decel="50000" autoRev="1" fill="hold">
                                          <p:stCondLst>
                                            <p:cond delay="600"/>
                                          </p:stCondLst>
                                        </p:cTn>
                                        <p:tgtEl>
                                          <p:spTgt spid="234535"/>
                                        </p:tgtEl>
                                        <p:attrNameLst>
                                          <p:attrName>xshear</p:attrName>
                                        </p:attrNameLst>
                                      </p:cBhvr>
                                    </p:anim>
                                    <p:animScale>
                                      <p:cBhvr>
                                        <p:cTn id="16" dur="200" decel="100000" autoRev="1" fill="hold">
                                          <p:stCondLst>
                                            <p:cond delay="600"/>
                                          </p:stCondLst>
                                        </p:cTn>
                                        <p:tgtEl>
                                          <p:spTgt spid="234535"/>
                                        </p:tgtEl>
                                      </p:cBhvr>
                                      <p:from x="100000" y="100000"/>
                                      <p:to x="80000" y="100000"/>
                                    </p:animScale>
                                    <p:anim by="(#ppt_h/3+#ppt_w*0.1)" calcmode="lin" valueType="num">
                                      <p:cBhvr additive="sum">
                                        <p:cTn id="17" dur="200" decel="100000" autoRev="1" fill="hold">
                                          <p:stCondLst>
                                            <p:cond delay="600"/>
                                          </p:stCondLst>
                                        </p:cTn>
                                        <p:tgtEl>
                                          <p:spTgt spid="234535"/>
                                        </p:tgtEl>
                                        <p:attrNameLst>
                                          <p:attrName>ppt_x</p:attrName>
                                        </p:attrNameLst>
                                      </p:cBhvr>
                                    </p:anim>
                                  </p:childTnLst>
                                </p:cTn>
                              </p:par>
                            </p:childTnLst>
                          </p:cTn>
                        </p:par>
                        <p:par>
                          <p:cTn id="18" fill="hold">
                            <p:stCondLst>
                              <p:cond delay="3000"/>
                            </p:stCondLst>
                            <p:childTnLst>
                              <p:par>
                                <p:cTn id="19" presetID="34" presetClass="entr" presetSubtype="0" fill="hold" grpId="0" nodeType="afterEffect">
                                  <p:stCondLst>
                                    <p:cond delay="1000"/>
                                  </p:stCondLst>
                                  <p:childTnLst>
                                    <p:set>
                                      <p:cBhvr>
                                        <p:cTn id="20" dur="1" fill="hold">
                                          <p:stCondLst>
                                            <p:cond delay="0"/>
                                          </p:stCondLst>
                                        </p:cTn>
                                        <p:tgtEl>
                                          <p:spTgt spid="234536"/>
                                        </p:tgtEl>
                                        <p:attrNameLst>
                                          <p:attrName>style.visibility</p:attrName>
                                        </p:attrNameLst>
                                      </p:cBhvr>
                                      <p:to>
                                        <p:strVal val="visible"/>
                                      </p:to>
                                    </p:set>
                                    <p:anim from="(-#ppt_w/2)" to="(#ppt_x)" calcmode="lin" valueType="num">
                                      <p:cBhvr>
                                        <p:cTn id="21" dur="600" fill="hold">
                                          <p:stCondLst>
                                            <p:cond delay="0"/>
                                          </p:stCondLst>
                                        </p:cTn>
                                        <p:tgtEl>
                                          <p:spTgt spid="234536"/>
                                        </p:tgtEl>
                                        <p:attrNameLst>
                                          <p:attrName>ppt_x</p:attrName>
                                        </p:attrNameLst>
                                      </p:cBhvr>
                                    </p:anim>
                                    <p:anim from="0" to="-1.0" calcmode="lin" valueType="num">
                                      <p:cBhvr>
                                        <p:cTn id="22" dur="200" decel="50000" autoRev="1" fill="hold">
                                          <p:stCondLst>
                                            <p:cond delay="600"/>
                                          </p:stCondLst>
                                        </p:cTn>
                                        <p:tgtEl>
                                          <p:spTgt spid="234536"/>
                                        </p:tgtEl>
                                        <p:attrNameLst>
                                          <p:attrName>xshear</p:attrName>
                                        </p:attrNameLst>
                                      </p:cBhvr>
                                    </p:anim>
                                    <p:animScale>
                                      <p:cBhvr>
                                        <p:cTn id="23" dur="200" decel="100000" autoRev="1" fill="hold">
                                          <p:stCondLst>
                                            <p:cond delay="600"/>
                                          </p:stCondLst>
                                        </p:cTn>
                                        <p:tgtEl>
                                          <p:spTgt spid="234536"/>
                                        </p:tgtEl>
                                      </p:cBhvr>
                                      <p:from x="100000" y="100000"/>
                                      <p:to x="80000" y="100000"/>
                                    </p:animScale>
                                    <p:anim by="(#ppt_h/3+#ppt_w*0.1)" calcmode="lin" valueType="num">
                                      <p:cBhvr additive="sum">
                                        <p:cTn id="24" dur="200" decel="100000" autoRev="1" fill="hold">
                                          <p:stCondLst>
                                            <p:cond delay="600"/>
                                          </p:stCondLst>
                                        </p:cTn>
                                        <p:tgtEl>
                                          <p:spTgt spid="234536"/>
                                        </p:tgtEl>
                                        <p:attrNameLst>
                                          <p:attrName>ppt_x</p:attrName>
                                        </p:attrNameLst>
                                      </p:cBhvr>
                                    </p:anim>
                                  </p:childTnLst>
                                </p:cTn>
                              </p:par>
                            </p:childTnLst>
                          </p:cTn>
                        </p:par>
                        <p:par>
                          <p:cTn id="25" fill="hold">
                            <p:stCondLst>
                              <p:cond delay="5000"/>
                            </p:stCondLst>
                            <p:childTnLst>
                              <p:par>
                                <p:cTn id="26" presetID="34" presetClass="entr" presetSubtype="0" fill="hold" grpId="0" nodeType="afterEffect">
                                  <p:stCondLst>
                                    <p:cond delay="1000"/>
                                  </p:stCondLst>
                                  <p:childTnLst>
                                    <p:set>
                                      <p:cBhvr>
                                        <p:cTn id="27" dur="1" fill="hold">
                                          <p:stCondLst>
                                            <p:cond delay="0"/>
                                          </p:stCondLst>
                                        </p:cTn>
                                        <p:tgtEl>
                                          <p:spTgt spid="234537"/>
                                        </p:tgtEl>
                                        <p:attrNameLst>
                                          <p:attrName>style.visibility</p:attrName>
                                        </p:attrNameLst>
                                      </p:cBhvr>
                                      <p:to>
                                        <p:strVal val="visible"/>
                                      </p:to>
                                    </p:set>
                                    <p:anim from="(-#ppt_w/2)" to="(#ppt_x)" calcmode="lin" valueType="num">
                                      <p:cBhvr>
                                        <p:cTn id="28" dur="600" fill="hold">
                                          <p:stCondLst>
                                            <p:cond delay="0"/>
                                          </p:stCondLst>
                                        </p:cTn>
                                        <p:tgtEl>
                                          <p:spTgt spid="234537"/>
                                        </p:tgtEl>
                                        <p:attrNameLst>
                                          <p:attrName>ppt_x</p:attrName>
                                        </p:attrNameLst>
                                      </p:cBhvr>
                                    </p:anim>
                                    <p:anim from="0" to="-1.0" calcmode="lin" valueType="num">
                                      <p:cBhvr>
                                        <p:cTn id="29" dur="200" decel="50000" autoRev="1" fill="hold">
                                          <p:stCondLst>
                                            <p:cond delay="600"/>
                                          </p:stCondLst>
                                        </p:cTn>
                                        <p:tgtEl>
                                          <p:spTgt spid="234537"/>
                                        </p:tgtEl>
                                        <p:attrNameLst>
                                          <p:attrName>xshear</p:attrName>
                                        </p:attrNameLst>
                                      </p:cBhvr>
                                    </p:anim>
                                    <p:animScale>
                                      <p:cBhvr>
                                        <p:cTn id="30" dur="200" decel="100000" autoRev="1" fill="hold">
                                          <p:stCondLst>
                                            <p:cond delay="600"/>
                                          </p:stCondLst>
                                        </p:cTn>
                                        <p:tgtEl>
                                          <p:spTgt spid="234537"/>
                                        </p:tgtEl>
                                      </p:cBhvr>
                                      <p:from x="100000" y="100000"/>
                                      <p:to x="80000" y="100000"/>
                                    </p:animScale>
                                    <p:anim by="(#ppt_h/3+#ppt_w*0.1)" calcmode="lin" valueType="num">
                                      <p:cBhvr additive="sum">
                                        <p:cTn id="31" dur="200" decel="100000" autoRev="1" fill="hold">
                                          <p:stCondLst>
                                            <p:cond delay="600"/>
                                          </p:stCondLst>
                                        </p:cTn>
                                        <p:tgtEl>
                                          <p:spTgt spid="234537"/>
                                        </p:tgtEl>
                                        <p:attrNameLst>
                                          <p:attrName>ppt_x</p:attrName>
                                        </p:attrNameLst>
                                      </p:cBhvr>
                                    </p:anim>
                                  </p:childTnLst>
                                </p:cTn>
                              </p:par>
                            </p:childTnLst>
                          </p:cTn>
                        </p:par>
                        <p:par>
                          <p:cTn id="32" fill="hold">
                            <p:stCondLst>
                              <p:cond delay="7000"/>
                            </p:stCondLst>
                            <p:childTnLst>
                              <p:par>
                                <p:cTn id="33" presetID="9" presetClass="exit" presetSubtype="0" fill="hold" grpId="0" nodeType="afterEffect">
                                  <p:stCondLst>
                                    <p:cond delay="0"/>
                                  </p:stCondLst>
                                  <p:childTnLst>
                                    <p:animEffect transition="out" filter="dissolve">
                                      <p:cBhvr>
                                        <p:cTn id="34" dur="500"/>
                                        <p:tgtEl>
                                          <p:spTgt spid="234546"/>
                                        </p:tgtEl>
                                      </p:cBhvr>
                                    </p:animEffect>
                                    <p:set>
                                      <p:cBhvr>
                                        <p:cTn id="35" dur="1" fill="hold">
                                          <p:stCondLst>
                                            <p:cond delay="499"/>
                                          </p:stCondLst>
                                        </p:cTn>
                                        <p:tgtEl>
                                          <p:spTgt spid="234546"/>
                                        </p:tgtEl>
                                        <p:attrNameLst>
                                          <p:attrName>style.visibility</p:attrName>
                                        </p:attrNameLst>
                                      </p:cBhvr>
                                      <p:to>
                                        <p:strVal val="hidden"/>
                                      </p:to>
                                    </p:set>
                                  </p:childTnLst>
                                </p:cTn>
                              </p:par>
                              <p:par>
                                <p:cTn id="36" presetID="1" presetClass="entr" presetSubtype="0" fill="hold" grpId="0" nodeType="withEffect">
                                  <p:stCondLst>
                                    <p:cond delay="0"/>
                                  </p:stCondLst>
                                  <p:childTnLst>
                                    <p:set>
                                      <p:cBhvr>
                                        <p:cTn id="37" dur="1" fill="hold">
                                          <p:stCondLst>
                                            <p:cond delay="0"/>
                                          </p:stCondLst>
                                        </p:cTn>
                                        <p:tgtEl>
                                          <p:spTgt spid="23453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34544"/>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34543"/>
                                        </p:tgtEl>
                                        <p:attrNameLst>
                                          <p:attrName>style.visibility</p:attrName>
                                        </p:attrNameLst>
                                      </p:cBhvr>
                                      <p:to>
                                        <p:strVal val="visible"/>
                                      </p:to>
                                    </p:set>
                                  </p:childTnLst>
                                </p:cTn>
                              </p:par>
                            </p:childTnLst>
                          </p:cTn>
                        </p:par>
                        <p:par>
                          <p:cTn id="42" fill="hold">
                            <p:stCondLst>
                              <p:cond delay="7500"/>
                            </p:stCondLst>
                            <p:childTnLst>
                              <p:par>
                                <p:cTn id="43" presetID="3" presetClass="entr" presetSubtype="0" fill="hold" grpId="0" nodeType="afterEffect">
                                  <p:stCondLst>
                                    <p:cond delay="500"/>
                                  </p:stCondLst>
                                  <p:childTnLst>
                                    <p:set>
                                      <p:cBhvr>
                                        <p:cTn id="44" dur="1" fill="hold">
                                          <p:stCondLst>
                                            <p:cond delay="0"/>
                                          </p:stCondLst>
                                        </p:cTn>
                                        <p:tgtEl>
                                          <p:spTgt spid="234520"/>
                                        </p:tgtEl>
                                        <p:attrNameLst>
                                          <p:attrName>style.visibility</p:attrName>
                                        </p:attrNameLst>
                                      </p:cBhvr>
                                      <p:to>
                                        <p:strVal val="visible"/>
                                      </p:to>
                                    </p:set>
                                  </p:childTnLst>
                                </p:cTn>
                              </p:par>
                              <p:par>
                                <p:cTn id="45" presetID="3" presetClass="entr" presetSubtype="0" fill="hold" grpId="0" nodeType="withEffect">
                                  <p:stCondLst>
                                    <p:cond delay="500"/>
                                  </p:stCondLst>
                                  <p:childTnLst>
                                    <p:set>
                                      <p:cBhvr>
                                        <p:cTn id="46" dur="1" fill="hold">
                                          <p:stCondLst>
                                            <p:cond delay="0"/>
                                          </p:stCondLst>
                                        </p:cTn>
                                        <p:tgtEl>
                                          <p:spTgt spid="234521"/>
                                        </p:tgtEl>
                                        <p:attrNameLst>
                                          <p:attrName>style.visibility</p:attrName>
                                        </p:attrNameLst>
                                      </p:cBhvr>
                                      <p:to>
                                        <p:strVal val="visible"/>
                                      </p:to>
                                    </p:set>
                                  </p:childTnLst>
                                </p:cTn>
                              </p:par>
                              <p:par>
                                <p:cTn id="47" presetID="8" presetClass="emph" presetSubtype="0" repeatCount="indefinite" autoRev="1" fill="hold" nodeType="withEffect">
                                  <p:stCondLst>
                                    <p:cond delay="500"/>
                                  </p:stCondLst>
                                  <p:childTnLst>
                                    <p:animRot by="2700000">
                                      <p:cBhvr>
                                        <p:cTn id="48" dur="2000" fill="hold"/>
                                        <p:tgtEl>
                                          <p:spTgt spid="2"/>
                                        </p:tgtEl>
                                        <p:attrNameLst>
                                          <p:attrName>r</p:attrName>
                                        </p:attrNameLst>
                                      </p:cBhvr>
                                    </p:animRot>
                                  </p:childTnLst>
                                </p:cTn>
                              </p:par>
                              <p:par>
                                <p:cTn id="49" presetID="0" presetClass="path" presetSubtype="0" repeatCount="indefinite" accel="50000" decel="50000" autoRev="1" fill="hold" nodeType="withEffect">
                                  <p:stCondLst>
                                    <p:cond delay="500"/>
                                  </p:stCondLst>
                                  <p:childTnLst>
                                    <p:animMotion origin="layout" path="M 1.94444E-6 -0.00139 C 0.00087 0.00278 0.00173 0.00694 0.00243 0.00926 C 0.00312 0.01157 0.00312 0.01111 0.00312 0.01296 C 0.00347 0.01482 0.00399 0.01852 0.00416 0.02107 C 0.00434 0.02361 0.00416 0.02523 0.00416 0.0287 C 0.00416 0.03194 0.00469 0.03472 0.00416 0.0419 C 0.00364 0.04907 0.00191 0.06597 0.00156 0.07153 " pathEditMode="relative" rAng="0" ptsTypes="aaaaaaA">
                                      <p:cBhvr>
                                        <p:cTn id="50" dur="2000" fill="hold"/>
                                        <p:tgtEl>
                                          <p:spTgt spid="14"/>
                                        </p:tgtEl>
                                        <p:attrNameLst>
                                          <p:attrName>ppt_x</p:attrName>
                                          <p:attrName>ppt_y</p:attrName>
                                        </p:attrNameLst>
                                      </p:cBhvr>
                                      <p:rCtr x="2" y="36"/>
                                    </p:animMotion>
                                  </p:childTnLst>
                                </p:cTn>
                              </p:par>
                              <p:par>
                                <p:cTn id="51" presetID="0" presetClass="path" presetSubtype="0" repeatCount="indefinite" accel="50000" decel="50000" autoRev="1" fill="hold" nodeType="withEffect">
                                  <p:stCondLst>
                                    <p:cond delay="500"/>
                                  </p:stCondLst>
                                  <p:childTnLst>
                                    <p:animMotion origin="layout" path="M -0.00104 7.40741E-7 C -0.00209 -0.00417 -0.00313 -0.00833 -0.00382 -0.01065 C -0.00452 -0.01273 -0.00452 -0.01227 -0.00452 -0.01412 C -0.00504 -0.01597 -0.00556 -0.01968 -0.00573 -0.02222 C -0.0059 -0.02454 -0.00573 -0.02616 -0.00573 -0.02963 C -0.00573 -0.03287 -0.00625 -0.03565 -0.00573 -0.04259 C -0.00521 -0.04954 -0.0033 -0.0662 -0.00278 -0.07153 " pathEditMode="relative" rAng="0" ptsTypes="aaaaaaA">
                                      <p:cBhvr>
                                        <p:cTn id="52" dur="2000" fill="hold"/>
                                        <p:tgtEl>
                                          <p:spTgt spid="5"/>
                                        </p:tgtEl>
                                        <p:attrNameLst>
                                          <p:attrName>ppt_x</p:attrName>
                                          <p:attrName>ppt_y</p:attrName>
                                        </p:attrNameLst>
                                      </p:cBhvr>
                                      <p:rCtr x="-3" y="-36"/>
                                    </p:animMotion>
                                  </p:childTnLst>
                                </p:cTn>
                              </p:par>
                            </p:childTnLst>
                          </p:cTn>
                        </p:par>
                        <p:par>
                          <p:cTn id="53" fill="hold">
                            <p:stCondLst>
                              <p:cond delay="12000"/>
                            </p:stCondLst>
                            <p:childTnLst>
                              <p:par>
                                <p:cTn id="54" presetID="1" presetClass="entr" presetSubtype="0" fill="hold" nodeType="afterEffect">
                                  <p:stCondLst>
                                    <p:cond delay="1000"/>
                                  </p:stCondLst>
                                  <p:childTnLst>
                                    <p:set>
                                      <p:cBhvr>
                                        <p:cTn id="55" dur="1" fill="hold">
                                          <p:stCondLst>
                                            <p:cond delay="0"/>
                                          </p:stCondLst>
                                        </p:cTn>
                                        <p:tgtEl>
                                          <p:spTgt spid="10"/>
                                        </p:tgtEl>
                                        <p:attrNameLst>
                                          <p:attrName>style.visibility</p:attrName>
                                        </p:attrNameLst>
                                      </p:cBhvr>
                                      <p:to>
                                        <p:strVal val="visible"/>
                                      </p:to>
                                    </p:set>
                                  </p:childTnLst>
                                </p:cTn>
                              </p:par>
                            </p:childTnLst>
                          </p:cTn>
                        </p:par>
                        <p:par>
                          <p:cTn id="56" fill="hold">
                            <p:stCondLst>
                              <p:cond delay="13000"/>
                            </p:stCondLst>
                            <p:childTnLst>
                              <p:par>
                                <p:cTn id="57" presetID="63" presetClass="path" presetSubtype="0" accel="50000" decel="50000" fill="hold" nodeType="afterEffect">
                                  <p:stCondLst>
                                    <p:cond delay="1000"/>
                                  </p:stCondLst>
                                  <p:childTnLst>
                                    <p:animMotion origin="layout" path="M 4.16667E-6 -3.7037E-6 L 0.35191 -0.00463 " pathEditMode="relative" rAng="0" ptsTypes="AA">
                                      <p:cBhvr>
                                        <p:cTn id="58" dur="2000" fill="hold"/>
                                        <p:tgtEl>
                                          <p:spTgt spid="10"/>
                                        </p:tgtEl>
                                        <p:attrNameLst>
                                          <p:attrName>ppt_x</p:attrName>
                                          <p:attrName>ppt_y</p:attrName>
                                        </p:attrNameLst>
                                      </p:cBhvr>
                                      <p:rCtr x="176" y="-2"/>
                                    </p:animMotion>
                                  </p:childTnLst>
                                </p:cTn>
                              </p:par>
                            </p:childTnLst>
                          </p:cTn>
                        </p:par>
                        <p:par>
                          <p:cTn id="59" fill="hold">
                            <p:stCondLst>
                              <p:cond delay="16000"/>
                            </p:stCondLst>
                            <p:childTnLst>
                              <p:par>
                                <p:cTn id="60" presetID="0" presetClass="path" presetSubtype="0" accel="50000" decel="50000" fill="hold" nodeType="afterEffect">
                                  <p:stCondLst>
                                    <p:cond delay="0"/>
                                  </p:stCondLst>
                                  <p:childTnLst>
                                    <p:animMotion origin="layout" path="M -2.77778E-6 -1.48148E-6 L 0.3533 0.00208 " pathEditMode="relative" rAng="0" ptsTypes="AA">
                                      <p:cBhvr>
                                        <p:cTn id="61" dur="2000" fill="hold"/>
                                        <p:tgtEl>
                                          <p:spTgt spid="9"/>
                                        </p:tgtEl>
                                        <p:attrNameLst>
                                          <p:attrName>ppt_x</p:attrName>
                                          <p:attrName>ppt_y</p:attrName>
                                        </p:attrNameLst>
                                      </p:cBhvr>
                                      <p:rCtr x="177" y="1"/>
                                    </p:animMotion>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childTnLst>
                                </p:cTn>
                              </p:par>
                              <p:par>
                                <p:cTn id="66" presetID="63" presetClass="path" presetSubtype="0" accel="50000" decel="50000" fill="hold" nodeType="withEffect">
                                  <p:stCondLst>
                                    <p:cond delay="1500"/>
                                  </p:stCondLst>
                                  <p:childTnLst>
                                    <p:animMotion origin="layout" path="M 4.16667E-6 -3.7037E-6 L 0.35191 -0.00463 " pathEditMode="relative" rAng="0" ptsTypes="AA">
                                      <p:cBhvr>
                                        <p:cTn id="67" dur="2000" fill="hold"/>
                                        <p:tgtEl>
                                          <p:spTgt spid="11"/>
                                        </p:tgtEl>
                                        <p:attrNameLst>
                                          <p:attrName>ppt_x</p:attrName>
                                          <p:attrName>ppt_y</p:attrName>
                                        </p:attrNameLst>
                                      </p:cBhvr>
                                      <p:rCtr x="176" y="-2"/>
                                    </p:animMotion>
                                  </p:childTnLst>
                                </p:cTn>
                              </p:par>
                            </p:childTnLst>
                          </p:cTn>
                        </p:par>
                        <p:par>
                          <p:cTn id="68" fill="hold">
                            <p:stCondLst>
                              <p:cond delay="3500"/>
                            </p:stCondLst>
                            <p:childTnLst>
                              <p:par>
                                <p:cTn id="69" presetID="0" presetClass="path" presetSubtype="0" accel="50000" decel="50000" fill="hold" nodeType="afterEffect">
                                  <p:stCondLst>
                                    <p:cond delay="0"/>
                                  </p:stCondLst>
                                  <p:childTnLst>
                                    <p:animMotion origin="layout" path="M -2.77778E-6 -1.48148E-6 L 0.3533 0.00208 " pathEditMode="relative" rAng="0" ptsTypes="AA">
                                      <p:cBhvr>
                                        <p:cTn id="70" dur="2000" fill="hold"/>
                                        <p:tgtEl>
                                          <p:spTgt spid="8"/>
                                        </p:tgtEl>
                                        <p:attrNameLst>
                                          <p:attrName>ppt_x</p:attrName>
                                          <p:attrName>ppt_y</p:attrName>
                                        </p:attrNameLst>
                                      </p:cBhvr>
                                      <p:rCtr x="177" y="1"/>
                                    </p:animMotion>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2"/>
                                        </p:tgtEl>
                                        <p:attrNameLst>
                                          <p:attrName>style.visibility</p:attrName>
                                        </p:attrNameLst>
                                      </p:cBhvr>
                                      <p:to>
                                        <p:strVal val="visible"/>
                                      </p:to>
                                    </p:set>
                                  </p:childTnLst>
                                </p:cTn>
                              </p:par>
                            </p:childTnLst>
                          </p:cTn>
                        </p:par>
                        <p:par>
                          <p:cTn id="75" fill="hold">
                            <p:stCondLst>
                              <p:cond delay="0"/>
                            </p:stCondLst>
                            <p:childTnLst>
                              <p:par>
                                <p:cTn id="76" presetID="63" presetClass="path" presetSubtype="0" accel="50000" decel="50000" fill="hold" nodeType="afterEffect">
                                  <p:stCondLst>
                                    <p:cond delay="1000"/>
                                  </p:stCondLst>
                                  <p:childTnLst>
                                    <p:animMotion origin="layout" path="M 4.16667E-6 -3.7037E-6 L 0.35191 -0.00463 " pathEditMode="relative" rAng="0" ptsTypes="AA">
                                      <p:cBhvr>
                                        <p:cTn id="77" dur="2000" fill="hold"/>
                                        <p:tgtEl>
                                          <p:spTgt spid="12"/>
                                        </p:tgtEl>
                                        <p:attrNameLst>
                                          <p:attrName>ppt_x</p:attrName>
                                          <p:attrName>ppt_y</p:attrName>
                                        </p:attrNameLst>
                                      </p:cBhvr>
                                      <p:rCtr x="176" y="-2"/>
                                    </p:animMotion>
                                  </p:childTnLst>
                                </p:cTn>
                              </p:par>
                            </p:childTnLst>
                          </p:cTn>
                        </p:par>
                        <p:par>
                          <p:cTn id="78" fill="hold">
                            <p:stCondLst>
                              <p:cond delay="3000"/>
                            </p:stCondLst>
                            <p:childTnLst>
                              <p:par>
                                <p:cTn id="79" presetID="0" presetClass="path" presetSubtype="0" accel="50000" decel="50000" fill="hold" nodeType="afterEffect">
                                  <p:stCondLst>
                                    <p:cond delay="0"/>
                                  </p:stCondLst>
                                  <p:childTnLst>
                                    <p:animMotion origin="layout" path="M -2.77778E-6 -1.48148E-6 L 0.3533 0.00208 " pathEditMode="relative" rAng="0" ptsTypes="AA">
                                      <p:cBhvr>
                                        <p:cTn id="80" dur="2000" fill="hold"/>
                                        <p:tgtEl>
                                          <p:spTgt spid="7"/>
                                        </p:tgtEl>
                                        <p:attrNameLst>
                                          <p:attrName>ppt_x</p:attrName>
                                          <p:attrName>ppt_y</p:attrName>
                                        </p:attrNameLst>
                                      </p:cBhvr>
                                      <p:rCtr x="177" y="1"/>
                                    </p:animMotion>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3"/>
                                        </p:tgtEl>
                                        <p:attrNameLst>
                                          <p:attrName>style.visibility</p:attrName>
                                        </p:attrNameLst>
                                      </p:cBhvr>
                                      <p:to>
                                        <p:strVal val="visible"/>
                                      </p:to>
                                    </p:set>
                                  </p:childTnLst>
                                </p:cTn>
                              </p:par>
                            </p:childTnLst>
                          </p:cTn>
                        </p:par>
                        <p:par>
                          <p:cTn id="85" fill="hold">
                            <p:stCondLst>
                              <p:cond delay="0"/>
                            </p:stCondLst>
                            <p:childTnLst>
                              <p:par>
                                <p:cTn id="86" presetID="63" presetClass="path" presetSubtype="0" accel="50000" decel="50000" fill="hold" nodeType="afterEffect">
                                  <p:stCondLst>
                                    <p:cond delay="1000"/>
                                  </p:stCondLst>
                                  <p:childTnLst>
                                    <p:animMotion origin="layout" path="M 4.16667E-6 -3.7037E-6 L 0.35191 -0.00463 " pathEditMode="relative" rAng="0" ptsTypes="AA">
                                      <p:cBhvr>
                                        <p:cTn id="87" dur="2000" fill="hold"/>
                                        <p:tgtEl>
                                          <p:spTgt spid="13"/>
                                        </p:tgtEl>
                                        <p:attrNameLst>
                                          <p:attrName>ppt_x</p:attrName>
                                          <p:attrName>ppt_y</p:attrName>
                                        </p:attrNameLst>
                                      </p:cBhvr>
                                      <p:rCtr x="176" y="-2"/>
                                    </p:animMotion>
                                  </p:childTnLst>
                                </p:cTn>
                              </p:par>
                            </p:childTnLst>
                          </p:cTn>
                        </p:par>
                        <p:par>
                          <p:cTn id="88" fill="hold">
                            <p:stCondLst>
                              <p:cond delay="3000"/>
                            </p:stCondLst>
                            <p:childTnLst>
                              <p:par>
                                <p:cTn id="89" presetID="0" presetClass="path" presetSubtype="0" accel="50000" decel="50000" fill="hold" nodeType="afterEffect">
                                  <p:stCondLst>
                                    <p:cond delay="0"/>
                                  </p:stCondLst>
                                  <p:childTnLst>
                                    <p:animMotion origin="layout" path="M 0.00486 0.00856 L 0.32587 0.00856 " pathEditMode="relative" rAng="0" ptsTypes="AA">
                                      <p:cBhvr>
                                        <p:cTn id="90" dur="2000" fill="hold"/>
                                        <p:tgtEl>
                                          <p:spTgt spid="6"/>
                                        </p:tgtEl>
                                        <p:attrNameLst>
                                          <p:attrName>ppt_x</p:attrName>
                                          <p:attrName>ppt_y</p:attrName>
                                        </p:attrNameLst>
                                      </p:cBhvr>
                                      <p:rCtr x="1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20" grpId="0" animBg="1"/>
      <p:bldP spid="234521" grpId="0" animBg="1"/>
      <p:bldP spid="234535" grpId="0" animBg="1"/>
      <p:bldP spid="234536" grpId="0" animBg="1"/>
      <p:bldP spid="234537" grpId="0" animBg="1"/>
      <p:bldP spid="234538" grpId="0" animBg="1"/>
      <p:bldP spid="234543" grpId="0" animBg="1"/>
      <p:bldP spid="234544" grpId="0" animBg="1"/>
      <p:bldP spid="234545" grpId="0" animBg="1"/>
      <p:bldP spid="234546" grpId="0" animBg="1"/>
    </p:bldLst>
  </p:timing>
</p:sld>
</file>

<file path=ppt/theme/theme1.xml><?xml version="1.0" encoding="utf-8"?>
<a:theme xmlns:a="http://schemas.openxmlformats.org/drawingml/2006/main" name="RC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52582DE6CEE3488E2B36DA63C24266" ma:contentTypeVersion="2" ma:contentTypeDescription="Create a new document." ma:contentTypeScope="" ma:versionID="81379d60be5df44d8b7f8258964d0d4f">
  <xsd:schema xmlns:xsd="http://www.w3.org/2001/XMLSchema" xmlns:p="http://schemas.microsoft.com/office/2006/metadata/properties" targetNamespace="http://schemas.microsoft.com/office/2006/metadata/properties" ma:root="true" ma:fieldsID="e7a143b59dc4d8b40df7e8e9dbb086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D647A8FD-A8FD-452B-99BC-6C2E6B0307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659B82C2-07CA-439D-9552-9551C1973B06}">
  <ds:schemaRefs>
    <ds:schemaRef ds:uri="http://schemas.microsoft.com/sharepoint/v3/contenttype/forms"/>
  </ds:schemaRefs>
</ds:datastoreItem>
</file>

<file path=customXml/itemProps3.xml><?xml version="1.0" encoding="utf-8"?>
<ds:datastoreItem xmlns:ds="http://schemas.openxmlformats.org/officeDocument/2006/customXml" ds:itemID="{712ABC23-D1BD-433D-8D14-D4CF2FE0B31E}">
  <ds:schemaRefs>
    <ds:schemaRef ds:uri="http://purl.org/dc/elements/1.1/"/>
    <ds:schemaRef ds:uri="http://purl.org/dc/dcmitype/"/>
    <ds:schemaRef ds:uri="http://schemas.openxmlformats.org/package/2006/metadata/core-properties"/>
    <ds:schemaRef ds:uri="http://purl.org/dc/terms/"/>
    <ds:schemaRef ds:uri="http://www.w3.org/XML/1998/namespace"/>
    <ds:schemaRef ds:uri="http://schemas.microsoft.com/office/2006/documentManagement/typ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RCNET</Template>
  <TotalTime>6435</TotalTime>
  <Words>2751</Words>
  <Application>Microsoft Office PowerPoint</Application>
  <PresentationFormat>On-screen Show (4:3)</PresentationFormat>
  <Paragraphs>985</Paragraphs>
  <Slides>43</Slides>
  <Notes>24</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RCNET</vt:lpstr>
      <vt:lpstr>Photo Editor Photo</vt:lpstr>
      <vt:lpstr>PowerPoint Presentation</vt:lpstr>
      <vt:lpstr>ELECTRICAL DISTRIBUTION</vt:lpstr>
      <vt:lpstr>PowerPoint Presentation</vt:lpstr>
      <vt:lpstr>PowerPoint Presentation</vt:lpstr>
      <vt:lpstr>Objectives</vt:lpstr>
      <vt:lpstr>In-Plant Distribution</vt:lpstr>
      <vt:lpstr>PowerPoint Presentation</vt:lpstr>
      <vt:lpstr>PowerPoint Presentation</vt:lpstr>
      <vt:lpstr>PowerPoint Presentation</vt:lpstr>
      <vt:lpstr>Transformers</vt:lpstr>
      <vt:lpstr>Main Generator</vt:lpstr>
      <vt:lpstr>PowerPoint Presentation</vt:lpstr>
      <vt:lpstr>Main Transformer</vt:lpstr>
      <vt:lpstr>PowerPoint Presentation</vt:lpstr>
      <vt:lpstr>Unit Auxiliary Transformers</vt:lpstr>
      <vt:lpstr>Unit Auxiliary Transformers (UAT’s)</vt:lpstr>
      <vt:lpstr>Reserve Auxiliary Transformers</vt:lpstr>
      <vt:lpstr>Reserve Auxiliary Transformers (RAT’s)</vt:lpstr>
      <vt:lpstr>Standby Auxiliary Transformer (SAT)</vt:lpstr>
      <vt:lpstr>Electrical Equipment Labeling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125 Volt DC Control Power</vt:lpstr>
      <vt:lpstr>PowerPoint Presentation</vt:lpstr>
      <vt:lpstr>PowerPoint Presentation</vt:lpstr>
      <vt:lpstr>PowerPoint Presentation</vt:lpstr>
      <vt:lpstr>PowerPoint Presentation</vt:lpstr>
      <vt:lpstr>PowerPoint Presentation</vt:lpstr>
      <vt:lpstr>PowerPoint Presentation</vt:lpstr>
      <vt:lpstr>Summary</vt:lpstr>
    </vt:vector>
  </TitlesOfParts>
  <Company>Southern Company</Company>
  <LinksUpToDate>false</LinksUpToDate>
  <SharedDoc>false</SharedDoc>
  <HyperlinkBase>S:\Workgroups\SNC Southern Nuclear\PlantVogtle\Training\Ops Development\_NEWREVS\Training Materials Upgrade\Approved\Electrical Cluster 01\Pictures-Drawings</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 DISTRIBUTION</dc:title>
  <dc:creator>Timothy Thompson</dc:creator>
  <cp:lastModifiedBy>Peggy Hines IRSC</cp:lastModifiedBy>
  <cp:revision>168</cp:revision>
  <dcterms:created xsi:type="dcterms:W3CDTF">2003-03-21T15:18:07Z</dcterms:created>
  <dcterms:modified xsi:type="dcterms:W3CDTF">2013-02-11T16:34:03Z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0x0101006E52582DE6CEE3488E2B36DA63C24266</vt:lpwstr>
  </property>
</Properties>
</file>