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7" r:id="rId5"/>
    <p:sldId id="258" r:id="rId6"/>
    <p:sldId id="259" r:id="rId7"/>
    <p:sldId id="256" r:id="rId8"/>
    <p:sldId id="264" r:id="rId9"/>
    <p:sldId id="265" r:id="rId10"/>
    <p:sldId id="262" r:id="rId11"/>
    <p:sldId id="261" r:id="rId12"/>
    <p:sldId id="266" r:id="rId13"/>
    <p:sldId id="268" r:id="rId14"/>
    <p:sldId id="267" r:id="rId15"/>
    <p:sldId id="26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9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3" autoAdjust="0"/>
    <p:restoredTop sz="94660"/>
  </p:normalViewPr>
  <p:slideViewPr>
    <p:cSldViewPr snapToGrid="0">
      <p:cViewPr varScale="1">
        <p:scale>
          <a:sx n="67" d="100"/>
          <a:sy n="67" d="100"/>
        </p:scale>
        <p:origin x="63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a Lewis" userId="b33efb1a-01ea-4305-b462-b7c232f181dd" providerId="ADAL" clId="{C277E796-1896-4E24-8464-8ACBBE8DB2A1}"/>
    <pc:docChg chg="undo custSel addSld delSld modSld sldOrd">
      <pc:chgData name="Tara Lewis" userId="b33efb1a-01ea-4305-b462-b7c232f181dd" providerId="ADAL" clId="{C277E796-1896-4E24-8464-8ACBBE8DB2A1}" dt="2022-07-07T20:26:27.128" v="1371" actId="20577"/>
      <pc:docMkLst>
        <pc:docMk/>
      </pc:docMkLst>
      <pc:sldChg chg="modSp">
        <pc:chgData name="Tara Lewis" userId="b33efb1a-01ea-4305-b462-b7c232f181dd" providerId="ADAL" clId="{C277E796-1896-4E24-8464-8ACBBE8DB2A1}" dt="2022-07-07T19:53:13.313" v="381" actId="1076"/>
        <pc:sldMkLst>
          <pc:docMk/>
          <pc:sldMk cId="511914610" sldId="257"/>
        </pc:sldMkLst>
        <pc:spChg chg="mod">
          <ac:chgData name="Tara Lewis" userId="b33efb1a-01ea-4305-b462-b7c232f181dd" providerId="ADAL" clId="{C277E796-1896-4E24-8464-8ACBBE8DB2A1}" dt="2022-07-07T19:53:13.313" v="381" actId="1076"/>
          <ac:spMkLst>
            <pc:docMk/>
            <pc:sldMk cId="511914610" sldId="257"/>
            <ac:spMk id="6" creationId="{171D3A3E-0E62-44C3-B278-5EA5E4BAC2E0}"/>
          </ac:spMkLst>
        </pc:spChg>
      </pc:sldChg>
      <pc:sldChg chg="ord">
        <pc:chgData name="Tara Lewis" userId="b33efb1a-01ea-4305-b462-b7c232f181dd" providerId="ADAL" clId="{C277E796-1896-4E24-8464-8ACBBE8DB2A1}" dt="2022-07-07T17:45:56.216" v="361"/>
        <pc:sldMkLst>
          <pc:docMk/>
          <pc:sldMk cId="3636375292" sldId="259"/>
        </pc:sldMkLst>
      </pc:sldChg>
      <pc:sldChg chg="modSp del">
        <pc:chgData name="Tara Lewis" userId="b33efb1a-01ea-4305-b462-b7c232f181dd" providerId="ADAL" clId="{C277E796-1896-4E24-8464-8ACBBE8DB2A1}" dt="2022-07-07T17:47:07.313" v="364" actId="2696"/>
        <pc:sldMkLst>
          <pc:docMk/>
          <pc:sldMk cId="3635496332" sldId="260"/>
        </pc:sldMkLst>
        <pc:spChg chg="mod">
          <ac:chgData name="Tara Lewis" userId="b33efb1a-01ea-4305-b462-b7c232f181dd" providerId="ADAL" clId="{C277E796-1896-4E24-8464-8ACBBE8DB2A1}" dt="2022-07-07T15:46:07.560" v="50" actId="404"/>
          <ac:spMkLst>
            <pc:docMk/>
            <pc:sldMk cId="3635496332" sldId="260"/>
            <ac:spMk id="2" creationId="{6A865BBE-2497-4E3B-AB0B-FA4CCB204173}"/>
          </ac:spMkLst>
        </pc:spChg>
      </pc:sldChg>
      <pc:sldChg chg="modSp">
        <pc:chgData name="Tara Lewis" userId="b33efb1a-01ea-4305-b462-b7c232f181dd" providerId="ADAL" clId="{C277E796-1896-4E24-8464-8ACBBE8DB2A1}" dt="2022-07-07T20:26:11.379" v="1367" actId="27636"/>
        <pc:sldMkLst>
          <pc:docMk/>
          <pc:sldMk cId="2227542774" sldId="261"/>
        </pc:sldMkLst>
        <pc:spChg chg="mod">
          <ac:chgData name="Tara Lewis" userId="b33efb1a-01ea-4305-b462-b7c232f181dd" providerId="ADAL" clId="{C277E796-1896-4E24-8464-8ACBBE8DB2A1}" dt="2022-07-07T20:02:42.386" v="932" actId="113"/>
          <ac:spMkLst>
            <pc:docMk/>
            <pc:sldMk cId="2227542774" sldId="261"/>
            <ac:spMk id="2" creationId="{4AFF5950-2DA8-405F-ABE5-434FE9609530}"/>
          </ac:spMkLst>
        </pc:spChg>
        <pc:spChg chg="mod">
          <ac:chgData name="Tara Lewis" userId="b33efb1a-01ea-4305-b462-b7c232f181dd" providerId="ADAL" clId="{C277E796-1896-4E24-8464-8ACBBE8DB2A1}" dt="2022-07-07T20:26:11.379" v="1367" actId="27636"/>
          <ac:spMkLst>
            <pc:docMk/>
            <pc:sldMk cId="2227542774" sldId="261"/>
            <ac:spMk id="3" creationId="{5680C76C-8A3D-475F-9700-B8E769C95A18}"/>
          </ac:spMkLst>
        </pc:spChg>
      </pc:sldChg>
      <pc:sldChg chg="modSp add">
        <pc:chgData name="Tara Lewis" userId="b33efb1a-01ea-4305-b462-b7c232f181dd" providerId="ADAL" clId="{C277E796-1896-4E24-8464-8ACBBE8DB2A1}" dt="2022-07-07T15:54:29.223" v="346" actId="121"/>
        <pc:sldMkLst>
          <pc:docMk/>
          <pc:sldMk cId="1622284219" sldId="262"/>
        </pc:sldMkLst>
        <pc:spChg chg="mod">
          <ac:chgData name="Tara Lewis" userId="b33efb1a-01ea-4305-b462-b7c232f181dd" providerId="ADAL" clId="{C277E796-1896-4E24-8464-8ACBBE8DB2A1}" dt="2022-07-07T15:51:31.800" v="331" actId="20577"/>
          <ac:spMkLst>
            <pc:docMk/>
            <pc:sldMk cId="1622284219" sldId="262"/>
            <ac:spMk id="2" creationId="{6B1E918B-823A-4988-A243-D5DFFDF9E047}"/>
          </ac:spMkLst>
        </pc:spChg>
        <pc:spChg chg="mod">
          <ac:chgData name="Tara Lewis" userId="b33efb1a-01ea-4305-b462-b7c232f181dd" providerId="ADAL" clId="{C277E796-1896-4E24-8464-8ACBBE8DB2A1}" dt="2022-07-07T15:54:29.223" v="346" actId="121"/>
          <ac:spMkLst>
            <pc:docMk/>
            <pc:sldMk cId="1622284219" sldId="262"/>
            <ac:spMk id="3" creationId="{9257B811-78E2-4E56-AE02-61A4C8D480C1}"/>
          </ac:spMkLst>
        </pc:spChg>
      </pc:sldChg>
      <pc:sldChg chg="modSp add">
        <pc:chgData name="Tara Lewis" userId="b33efb1a-01ea-4305-b462-b7c232f181dd" providerId="ADAL" clId="{C277E796-1896-4E24-8464-8ACBBE8DB2A1}" dt="2022-07-07T20:04:42.156" v="952" actId="20577"/>
        <pc:sldMkLst>
          <pc:docMk/>
          <pc:sldMk cId="4277621732" sldId="263"/>
        </pc:sldMkLst>
        <pc:spChg chg="mod">
          <ac:chgData name="Tara Lewis" userId="b33efb1a-01ea-4305-b462-b7c232f181dd" providerId="ADAL" clId="{C277E796-1896-4E24-8464-8ACBBE8DB2A1}" dt="2022-07-07T15:55:46.147" v="356" actId="20577"/>
          <ac:spMkLst>
            <pc:docMk/>
            <pc:sldMk cId="4277621732" sldId="263"/>
            <ac:spMk id="2" creationId="{360CA6CF-9D26-45EB-90FB-743F2776041D}"/>
          </ac:spMkLst>
        </pc:spChg>
        <pc:spChg chg="mod">
          <ac:chgData name="Tara Lewis" userId="b33efb1a-01ea-4305-b462-b7c232f181dd" providerId="ADAL" clId="{C277E796-1896-4E24-8464-8ACBBE8DB2A1}" dt="2022-07-07T20:04:42.156" v="952" actId="20577"/>
          <ac:spMkLst>
            <pc:docMk/>
            <pc:sldMk cId="4277621732" sldId="263"/>
            <ac:spMk id="3" creationId="{B42F0896-367E-4EB4-B579-4AEF231EBEA2}"/>
          </ac:spMkLst>
        </pc:spChg>
      </pc:sldChg>
      <pc:sldChg chg="add del">
        <pc:chgData name="Tara Lewis" userId="b33efb1a-01ea-4305-b462-b7c232f181dd" providerId="ADAL" clId="{C277E796-1896-4E24-8464-8ACBBE8DB2A1}" dt="2022-07-07T17:47:00.315" v="363"/>
        <pc:sldMkLst>
          <pc:docMk/>
          <pc:sldMk cId="2298645542" sldId="265"/>
        </pc:sldMkLst>
      </pc:sldChg>
      <pc:sldChg chg="addSp delSp modSp add">
        <pc:chgData name="Tara Lewis" userId="b33efb1a-01ea-4305-b462-b7c232f181dd" providerId="ADAL" clId="{C277E796-1896-4E24-8464-8ACBBE8DB2A1}" dt="2022-07-07T20:26:27.128" v="1371" actId="20577"/>
        <pc:sldMkLst>
          <pc:docMk/>
          <pc:sldMk cId="209000365" sldId="266"/>
        </pc:sldMkLst>
        <pc:spChg chg="mod">
          <ac:chgData name="Tara Lewis" userId="b33efb1a-01ea-4305-b462-b7c232f181dd" providerId="ADAL" clId="{C277E796-1896-4E24-8464-8ACBBE8DB2A1}" dt="2022-07-07T20:26:27.128" v="1371" actId="20577"/>
          <ac:spMkLst>
            <pc:docMk/>
            <pc:sldMk cId="209000365" sldId="266"/>
            <ac:spMk id="2" creationId="{62F98E7D-BB3A-4CE0-B2F9-26D43CF141C6}"/>
          </ac:spMkLst>
        </pc:spChg>
        <pc:spChg chg="mod">
          <ac:chgData name="Tara Lewis" userId="b33efb1a-01ea-4305-b462-b7c232f181dd" providerId="ADAL" clId="{C277E796-1896-4E24-8464-8ACBBE8DB2A1}" dt="2022-07-07T20:26:20.630" v="1368" actId="20577"/>
          <ac:spMkLst>
            <pc:docMk/>
            <pc:sldMk cId="209000365" sldId="266"/>
            <ac:spMk id="3" creationId="{EE0E4D44-C91B-4898-878B-D7E8210C36FF}"/>
          </ac:spMkLst>
        </pc:spChg>
        <pc:picChg chg="add del mod">
          <ac:chgData name="Tara Lewis" userId="b33efb1a-01ea-4305-b462-b7c232f181dd" providerId="ADAL" clId="{C277E796-1896-4E24-8464-8ACBBE8DB2A1}" dt="2022-07-07T20:14:46.753" v="1053"/>
          <ac:picMkLst>
            <pc:docMk/>
            <pc:sldMk cId="209000365" sldId="266"/>
            <ac:picMk id="4" creationId="{53161425-49BE-43CD-B65C-B6A8F14C4F7D}"/>
          </ac:picMkLst>
        </pc:picChg>
      </pc:sldChg>
      <pc:sldChg chg="addSp delSp modSp add">
        <pc:chgData name="Tara Lewis" userId="b33efb1a-01ea-4305-b462-b7c232f181dd" providerId="ADAL" clId="{C277E796-1896-4E24-8464-8ACBBE8DB2A1}" dt="2022-07-07T20:17:45.785" v="1072" actId="1076"/>
        <pc:sldMkLst>
          <pc:docMk/>
          <pc:sldMk cId="2566399320" sldId="267"/>
        </pc:sldMkLst>
        <pc:spChg chg="del">
          <ac:chgData name="Tara Lewis" userId="b33efb1a-01ea-4305-b462-b7c232f181dd" providerId="ADAL" clId="{C277E796-1896-4E24-8464-8ACBBE8DB2A1}" dt="2022-07-07T20:14:50.249" v="1055" actId="478"/>
          <ac:spMkLst>
            <pc:docMk/>
            <pc:sldMk cId="2566399320" sldId="267"/>
            <ac:spMk id="2" creationId="{3555CE62-7EDE-48B9-86C5-CB61B277A4F8}"/>
          </ac:spMkLst>
        </pc:spChg>
        <pc:spChg chg="del">
          <ac:chgData name="Tara Lewis" userId="b33efb1a-01ea-4305-b462-b7c232f181dd" providerId="ADAL" clId="{C277E796-1896-4E24-8464-8ACBBE8DB2A1}" dt="2022-07-07T20:14:48.518" v="1054"/>
          <ac:spMkLst>
            <pc:docMk/>
            <pc:sldMk cId="2566399320" sldId="267"/>
            <ac:spMk id="3" creationId="{108EED66-F947-4257-AA8C-A9181CD3408B}"/>
          </ac:spMkLst>
        </pc:spChg>
        <pc:picChg chg="add mod">
          <ac:chgData name="Tara Lewis" userId="b33efb1a-01ea-4305-b462-b7c232f181dd" providerId="ADAL" clId="{C277E796-1896-4E24-8464-8ACBBE8DB2A1}" dt="2022-07-07T20:17:35.394" v="1070" actId="1076"/>
          <ac:picMkLst>
            <pc:docMk/>
            <pc:sldMk cId="2566399320" sldId="267"/>
            <ac:picMk id="4" creationId="{71D654EC-95AF-436A-9849-D18505C2BF41}"/>
          </ac:picMkLst>
        </pc:picChg>
        <pc:picChg chg="add mod ord">
          <ac:chgData name="Tara Lewis" userId="b33efb1a-01ea-4305-b462-b7c232f181dd" providerId="ADAL" clId="{C277E796-1896-4E24-8464-8ACBBE8DB2A1}" dt="2022-07-07T20:17:45.785" v="1072" actId="1076"/>
          <ac:picMkLst>
            <pc:docMk/>
            <pc:sldMk cId="2566399320" sldId="267"/>
            <ac:picMk id="5" creationId="{B9F146F5-1808-44B8-8918-9017A70A1F67}"/>
          </ac:picMkLst>
        </pc:picChg>
      </pc:sldChg>
      <pc:sldChg chg="addSp delSp modSp add ord">
        <pc:chgData name="Tara Lewis" userId="b33efb1a-01ea-4305-b462-b7c232f181dd" providerId="ADAL" clId="{C277E796-1896-4E24-8464-8ACBBE8DB2A1}" dt="2022-07-07T20:16:38.081" v="1064"/>
        <pc:sldMkLst>
          <pc:docMk/>
          <pc:sldMk cId="2892889426" sldId="268"/>
        </pc:sldMkLst>
        <pc:spChg chg="del">
          <ac:chgData name="Tara Lewis" userId="b33efb1a-01ea-4305-b462-b7c232f181dd" providerId="ADAL" clId="{C277E796-1896-4E24-8464-8ACBBE8DB2A1}" dt="2022-07-07T20:16:21.635" v="1061" actId="478"/>
          <ac:spMkLst>
            <pc:docMk/>
            <pc:sldMk cId="2892889426" sldId="268"/>
            <ac:spMk id="2" creationId="{BB8B3B28-B6CB-41FD-A172-AD61D75D7FEF}"/>
          </ac:spMkLst>
        </pc:spChg>
        <pc:spChg chg="del">
          <ac:chgData name="Tara Lewis" userId="b33efb1a-01ea-4305-b462-b7c232f181dd" providerId="ADAL" clId="{C277E796-1896-4E24-8464-8ACBBE8DB2A1}" dt="2022-07-07T20:16:22.961" v="1062" actId="478"/>
          <ac:spMkLst>
            <pc:docMk/>
            <pc:sldMk cId="2892889426" sldId="268"/>
            <ac:spMk id="3" creationId="{65B67D09-9C92-4552-B67F-8BC5A8C1B866}"/>
          </ac:spMkLst>
        </pc:spChg>
        <pc:picChg chg="add mod">
          <ac:chgData name="Tara Lewis" userId="b33efb1a-01ea-4305-b462-b7c232f181dd" providerId="ADAL" clId="{C277E796-1896-4E24-8464-8ACBBE8DB2A1}" dt="2022-07-07T20:16:34.512" v="1063" actId="14100"/>
          <ac:picMkLst>
            <pc:docMk/>
            <pc:sldMk cId="2892889426" sldId="268"/>
            <ac:picMk id="4" creationId="{C8B4C298-ECDF-45A3-9420-DB610D5953AB}"/>
          </ac:picMkLst>
        </pc:picChg>
      </pc:sldChg>
      <pc:sldChg chg="modSp add del">
        <pc:chgData name="Tara Lewis" userId="b33efb1a-01ea-4305-b462-b7c232f181dd" providerId="ADAL" clId="{C277E796-1896-4E24-8464-8ACBBE8DB2A1}" dt="2022-07-07T20:25:42.357" v="1294" actId="2696"/>
        <pc:sldMkLst>
          <pc:docMk/>
          <pc:sldMk cId="724334660" sldId="269"/>
        </pc:sldMkLst>
        <pc:spChg chg="mod">
          <ac:chgData name="Tara Lewis" userId="b33efb1a-01ea-4305-b462-b7c232f181dd" providerId="ADAL" clId="{C277E796-1896-4E24-8464-8ACBBE8DB2A1}" dt="2022-07-07T20:25:04.488" v="1201" actId="20577"/>
          <ac:spMkLst>
            <pc:docMk/>
            <pc:sldMk cId="724334660" sldId="269"/>
            <ac:spMk id="2" creationId="{EE2320FF-115C-499C-9C65-FA5937586141}"/>
          </ac:spMkLst>
        </pc:spChg>
        <pc:spChg chg="mod">
          <ac:chgData name="Tara Lewis" userId="b33efb1a-01ea-4305-b462-b7c232f181dd" providerId="ADAL" clId="{C277E796-1896-4E24-8464-8ACBBE8DB2A1}" dt="2022-07-07T20:25:26.389" v="1293" actId="20577"/>
          <ac:spMkLst>
            <pc:docMk/>
            <pc:sldMk cId="724334660" sldId="269"/>
            <ac:spMk id="3" creationId="{158EDFB7-F72A-4F88-90EC-C611C3C8A32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AFB151-76E0-48BC-8B7C-36EAECBAE292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89012AA-1BD4-4027-99EF-01387EAB6900}">
      <dgm:prSet phldrT="[Text]"/>
      <dgm:spPr>
        <a:solidFill>
          <a:srgbClr val="9894E4"/>
        </a:solidFill>
      </dgm:spPr>
      <dgm:t>
        <a:bodyPr/>
        <a:lstStyle/>
        <a:p>
          <a:r>
            <a:rPr lang="en-US" dirty="0"/>
            <a:t>Career Ready</a:t>
          </a:r>
        </a:p>
      </dgm:t>
    </dgm:pt>
    <dgm:pt modelId="{F0ABE82C-645D-4355-B157-75B77DC34BAF}" type="parTrans" cxnId="{088889E9-1077-41AB-BB13-D5691489DCBE}">
      <dgm:prSet/>
      <dgm:spPr/>
      <dgm:t>
        <a:bodyPr/>
        <a:lstStyle/>
        <a:p>
          <a:endParaRPr lang="en-US"/>
        </a:p>
      </dgm:t>
    </dgm:pt>
    <dgm:pt modelId="{8706FB57-7DC2-42A7-80F1-E776B7B188F2}" type="sibTrans" cxnId="{088889E9-1077-41AB-BB13-D5691489DCBE}">
      <dgm:prSet/>
      <dgm:spPr/>
      <dgm:t>
        <a:bodyPr/>
        <a:lstStyle/>
        <a:p>
          <a:endParaRPr lang="en-US"/>
        </a:p>
      </dgm:t>
    </dgm:pt>
    <dgm:pt modelId="{F733602B-9170-4FB1-8989-FAA9D83DC529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/>
            <a:t>Faculty</a:t>
          </a:r>
        </a:p>
      </dgm:t>
    </dgm:pt>
    <dgm:pt modelId="{27DB210B-E6F0-4385-86E0-EE13111874F7}" type="parTrans" cxnId="{6228FF57-FCEE-45ED-BBC6-0130B913BA93}">
      <dgm:prSet/>
      <dgm:spPr/>
      <dgm:t>
        <a:bodyPr/>
        <a:lstStyle/>
        <a:p>
          <a:endParaRPr lang="en-US"/>
        </a:p>
      </dgm:t>
    </dgm:pt>
    <dgm:pt modelId="{355FD66C-5286-4CE1-B4D5-176A75FEC78A}" type="sibTrans" cxnId="{6228FF57-FCEE-45ED-BBC6-0130B913BA93}">
      <dgm:prSet/>
      <dgm:spPr/>
      <dgm:t>
        <a:bodyPr/>
        <a:lstStyle/>
        <a:p>
          <a:endParaRPr lang="en-US"/>
        </a:p>
      </dgm:t>
    </dgm:pt>
    <dgm:pt modelId="{1DE40D0C-B623-48DA-894F-12B3ADC54FE0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/>
            <a:t>Career Coaches</a:t>
          </a:r>
        </a:p>
      </dgm:t>
    </dgm:pt>
    <dgm:pt modelId="{6B5AF8BD-3F02-41F1-9C62-FDC3520C5960}" type="parTrans" cxnId="{8A2CC759-7F59-461B-A555-324A811FD731}">
      <dgm:prSet/>
      <dgm:spPr/>
      <dgm:t>
        <a:bodyPr/>
        <a:lstStyle/>
        <a:p>
          <a:endParaRPr lang="en-US"/>
        </a:p>
      </dgm:t>
    </dgm:pt>
    <dgm:pt modelId="{E63F91C6-1408-4FDA-8E4D-112CFC394805}" type="sibTrans" cxnId="{8A2CC759-7F59-461B-A555-324A811FD731}">
      <dgm:prSet/>
      <dgm:spPr/>
      <dgm:t>
        <a:bodyPr/>
        <a:lstStyle/>
        <a:p>
          <a:endParaRPr lang="en-US"/>
        </a:p>
      </dgm:t>
    </dgm:pt>
    <dgm:pt modelId="{8ED5F9A2-145D-4E61-B37D-7B168E2A34CE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/>
            <a:t>Mentors</a:t>
          </a:r>
        </a:p>
      </dgm:t>
    </dgm:pt>
    <dgm:pt modelId="{FA50E06A-5295-4E72-8ECF-D8A4EF0B25A3}" type="parTrans" cxnId="{D2AE8618-ACED-4AB6-92A9-ED1CA1344FD6}">
      <dgm:prSet/>
      <dgm:spPr/>
      <dgm:t>
        <a:bodyPr/>
        <a:lstStyle/>
        <a:p>
          <a:endParaRPr lang="en-US"/>
        </a:p>
      </dgm:t>
    </dgm:pt>
    <dgm:pt modelId="{3618AF4C-84EB-489E-8C57-A142782358AC}" type="sibTrans" cxnId="{D2AE8618-ACED-4AB6-92A9-ED1CA1344FD6}">
      <dgm:prSet/>
      <dgm:spPr/>
      <dgm:t>
        <a:bodyPr/>
        <a:lstStyle/>
        <a:p>
          <a:endParaRPr lang="en-US"/>
        </a:p>
      </dgm:t>
    </dgm:pt>
    <dgm:pt modelId="{AC054806-A1DB-4B4E-BDB3-BA5EF8268076}" type="pres">
      <dgm:prSet presAssocID="{9DAFB151-76E0-48BC-8B7C-36EAECBAE29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694A939-DBC0-4BC6-8826-4C50F67C08E9}" type="pres">
      <dgm:prSet presAssocID="{689012AA-1BD4-4027-99EF-01387EAB6900}" presName="hierRoot1" presStyleCnt="0">
        <dgm:presLayoutVars>
          <dgm:hierBranch val="init"/>
        </dgm:presLayoutVars>
      </dgm:prSet>
      <dgm:spPr/>
    </dgm:pt>
    <dgm:pt modelId="{C339E81A-588D-45E6-8FB5-92A5075B1F5A}" type="pres">
      <dgm:prSet presAssocID="{689012AA-1BD4-4027-99EF-01387EAB6900}" presName="rootComposite1" presStyleCnt="0"/>
      <dgm:spPr/>
    </dgm:pt>
    <dgm:pt modelId="{0CBC88E4-ED0A-4B56-8B29-E4736B063C31}" type="pres">
      <dgm:prSet presAssocID="{689012AA-1BD4-4027-99EF-01387EAB6900}" presName="rootText1" presStyleLbl="node0" presStyleIdx="0" presStyleCnt="1">
        <dgm:presLayoutVars>
          <dgm:chPref val="3"/>
        </dgm:presLayoutVars>
      </dgm:prSet>
      <dgm:spPr/>
    </dgm:pt>
    <dgm:pt modelId="{FA1603FA-FC9C-4FC2-B929-2563E0B55EF7}" type="pres">
      <dgm:prSet presAssocID="{689012AA-1BD4-4027-99EF-01387EAB6900}" presName="rootConnector1" presStyleLbl="node1" presStyleIdx="0" presStyleCnt="0"/>
      <dgm:spPr/>
    </dgm:pt>
    <dgm:pt modelId="{6441310B-C2B2-4DD0-8040-37E689DBB9E0}" type="pres">
      <dgm:prSet presAssocID="{689012AA-1BD4-4027-99EF-01387EAB6900}" presName="hierChild2" presStyleCnt="0"/>
      <dgm:spPr/>
    </dgm:pt>
    <dgm:pt modelId="{6EA837FF-BD3A-42B2-8D71-704C35A663DF}" type="pres">
      <dgm:prSet presAssocID="{27DB210B-E6F0-4385-86E0-EE13111874F7}" presName="Name37" presStyleLbl="parChTrans1D2" presStyleIdx="0" presStyleCnt="3"/>
      <dgm:spPr/>
    </dgm:pt>
    <dgm:pt modelId="{11B6C2F2-0283-4988-BFA3-153498976729}" type="pres">
      <dgm:prSet presAssocID="{F733602B-9170-4FB1-8989-FAA9D83DC529}" presName="hierRoot2" presStyleCnt="0">
        <dgm:presLayoutVars>
          <dgm:hierBranch val="init"/>
        </dgm:presLayoutVars>
      </dgm:prSet>
      <dgm:spPr/>
    </dgm:pt>
    <dgm:pt modelId="{D33435DE-A131-40A2-A8F8-A03582E3074C}" type="pres">
      <dgm:prSet presAssocID="{F733602B-9170-4FB1-8989-FAA9D83DC529}" presName="rootComposite" presStyleCnt="0"/>
      <dgm:spPr/>
    </dgm:pt>
    <dgm:pt modelId="{07C0E292-F6A3-4BC9-AB55-9ADEFFB8BD3F}" type="pres">
      <dgm:prSet presAssocID="{F733602B-9170-4FB1-8989-FAA9D83DC529}" presName="rootText" presStyleLbl="node2" presStyleIdx="0" presStyleCnt="3">
        <dgm:presLayoutVars>
          <dgm:chPref val="3"/>
        </dgm:presLayoutVars>
      </dgm:prSet>
      <dgm:spPr/>
    </dgm:pt>
    <dgm:pt modelId="{803DF9B0-413C-49B6-9127-CF1C6ABC02D4}" type="pres">
      <dgm:prSet presAssocID="{F733602B-9170-4FB1-8989-FAA9D83DC529}" presName="rootConnector" presStyleLbl="node2" presStyleIdx="0" presStyleCnt="3"/>
      <dgm:spPr/>
    </dgm:pt>
    <dgm:pt modelId="{EA1D8002-D11D-4351-AE60-C654E62CEF2A}" type="pres">
      <dgm:prSet presAssocID="{F733602B-9170-4FB1-8989-FAA9D83DC529}" presName="hierChild4" presStyleCnt="0"/>
      <dgm:spPr/>
    </dgm:pt>
    <dgm:pt modelId="{C234C587-8DD5-49BD-9340-AB2CA4C07F2F}" type="pres">
      <dgm:prSet presAssocID="{F733602B-9170-4FB1-8989-FAA9D83DC529}" presName="hierChild5" presStyleCnt="0"/>
      <dgm:spPr/>
    </dgm:pt>
    <dgm:pt modelId="{42CFD6B6-D3B9-4189-9AEC-44FCABCF7260}" type="pres">
      <dgm:prSet presAssocID="{6B5AF8BD-3F02-41F1-9C62-FDC3520C5960}" presName="Name37" presStyleLbl="parChTrans1D2" presStyleIdx="1" presStyleCnt="3"/>
      <dgm:spPr/>
    </dgm:pt>
    <dgm:pt modelId="{4C75D566-87FA-4F10-AB02-B635C9439867}" type="pres">
      <dgm:prSet presAssocID="{1DE40D0C-B623-48DA-894F-12B3ADC54FE0}" presName="hierRoot2" presStyleCnt="0">
        <dgm:presLayoutVars>
          <dgm:hierBranch val="init"/>
        </dgm:presLayoutVars>
      </dgm:prSet>
      <dgm:spPr/>
    </dgm:pt>
    <dgm:pt modelId="{17283C0B-2D4D-4929-9FBE-639854D12045}" type="pres">
      <dgm:prSet presAssocID="{1DE40D0C-B623-48DA-894F-12B3ADC54FE0}" presName="rootComposite" presStyleCnt="0"/>
      <dgm:spPr/>
    </dgm:pt>
    <dgm:pt modelId="{B5A93086-0471-4CB2-AD9B-B6C2AE83CC55}" type="pres">
      <dgm:prSet presAssocID="{1DE40D0C-B623-48DA-894F-12B3ADC54FE0}" presName="rootText" presStyleLbl="node2" presStyleIdx="1" presStyleCnt="3">
        <dgm:presLayoutVars>
          <dgm:chPref val="3"/>
        </dgm:presLayoutVars>
      </dgm:prSet>
      <dgm:spPr/>
    </dgm:pt>
    <dgm:pt modelId="{7360A50A-B837-4767-912C-D38AAB7FA417}" type="pres">
      <dgm:prSet presAssocID="{1DE40D0C-B623-48DA-894F-12B3ADC54FE0}" presName="rootConnector" presStyleLbl="node2" presStyleIdx="1" presStyleCnt="3"/>
      <dgm:spPr/>
    </dgm:pt>
    <dgm:pt modelId="{C09B5C74-537E-4CD6-85FB-8D5C927AA4FD}" type="pres">
      <dgm:prSet presAssocID="{1DE40D0C-B623-48DA-894F-12B3ADC54FE0}" presName="hierChild4" presStyleCnt="0"/>
      <dgm:spPr/>
    </dgm:pt>
    <dgm:pt modelId="{7760CF20-77EC-4DBE-AA66-125BCA2CBBDB}" type="pres">
      <dgm:prSet presAssocID="{1DE40D0C-B623-48DA-894F-12B3ADC54FE0}" presName="hierChild5" presStyleCnt="0"/>
      <dgm:spPr/>
    </dgm:pt>
    <dgm:pt modelId="{58CC43C1-48BC-4EB6-96AC-FD92F0BDDB2D}" type="pres">
      <dgm:prSet presAssocID="{FA50E06A-5295-4E72-8ECF-D8A4EF0B25A3}" presName="Name37" presStyleLbl="parChTrans1D2" presStyleIdx="2" presStyleCnt="3"/>
      <dgm:spPr/>
    </dgm:pt>
    <dgm:pt modelId="{DB3B3CB6-5F06-46C0-B700-5861EA2A0E13}" type="pres">
      <dgm:prSet presAssocID="{8ED5F9A2-145D-4E61-B37D-7B168E2A34CE}" presName="hierRoot2" presStyleCnt="0">
        <dgm:presLayoutVars>
          <dgm:hierBranch val="init"/>
        </dgm:presLayoutVars>
      </dgm:prSet>
      <dgm:spPr/>
    </dgm:pt>
    <dgm:pt modelId="{A30340C5-7B83-435D-B5F4-966EB730761B}" type="pres">
      <dgm:prSet presAssocID="{8ED5F9A2-145D-4E61-B37D-7B168E2A34CE}" presName="rootComposite" presStyleCnt="0"/>
      <dgm:spPr/>
    </dgm:pt>
    <dgm:pt modelId="{A57023A6-2FFB-4ACE-BB31-C533F49084A3}" type="pres">
      <dgm:prSet presAssocID="{8ED5F9A2-145D-4E61-B37D-7B168E2A34CE}" presName="rootText" presStyleLbl="node2" presStyleIdx="2" presStyleCnt="3">
        <dgm:presLayoutVars>
          <dgm:chPref val="3"/>
        </dgm:presLayoutVars>
      </dgm:prSet>
      <dgm:spPr/>
    </dgm:pt>
    <dgm:pt modelId="{9AEA6D20-3BD3-45A5-A7AA-ECC06E2E1992}" type="pres">
      <dgm:prSet presAssocID="{8ED5F9A2-145D-4E61-B37D-7B168E2A34CE}" presName="rootConnector" presStyleLbl="node2" presStyleIdx="2" presStyleCnt="3"/>
      <dgm:spPr/>
    </dgm:pt>
    <dgm:pt modelId="{D2794013-7E63-479D-AB06-28B7FF85A1A3}" type="pres">
      <dgm:prSet presAssocID="{8ED5F9A2-145D-4E61-B37D-7B168E2A34CE}" presName="hierChild4" presStyleCnt="0"/>
      <dgm:spPr/>
    </dgm:pt>
    <dgm:pt modelId="{7656ABEA-8D74-4864-86AF-ABCCFF18B621}" type="pres">
      <dgm:prSet presAssocID="{8ED5F9A2-145D-4E61-B37D-7B168E2A34CE}" presName="hierChild5" presStyleCnt="0"/>
      <dgm:spPr/>
    </dgm:pt>
    <dgm:pt modelId="{DD6785E8-8C8D-4D81-8A5D-762B49DDF288}" type="pres">
      <dgm:prSet presAssocID="{689012AA-1BD4-4027-99EF-01387EAB6900}" presName="hierChild3" presStyleCnt="0"/>
      <dgm:spPr/>
    </dgm:pt>
  </dgm:ptLst>
  <dgm:cxnLst>
    <dgm:cxn modelId="{D2AE8618-ACED-4AB6-92A9-ED1CA1344FD6}" srcId="{689012AA-1BD4-4027-99EF-01387EAB6900}" destId="{8ED5F9A2-145D-4E61-B37D-7B168E2A34CE}" srcOrd="2" destOrd="0" parTransId="{FA50E06A-5295-4E72-8ECF-D8A4EF0B25A3}" sibTransId="{3618AF4C-84EB-489E-8C57-A142782358AC}"/>
    <dgm:cxn modelId="{C853FE1D-B247-477F-8713-F644693175F5}" type="presOf" srcId="{FA50E06A-5295-4E72-8ECF-D8A4EF0B25A3}" destId="{58CC43C1-48BC-4EB6-96AC-FD92F0BDDB2D}" srcOrd="0" destOrd="0" presId="urn:microsoft.com/office/officeart/2005/8/layout/orgChart1"/>
    <dgm:cxn modelId="{9D0A3621-BB7F-40BC-B898-012AC11E43AB}" type="presOf" srcId="{F733602B-9170-4FB1-8989-FAA9D83DC529}" destId="{803DF9B0-413C-49B6-9127-CF1C6ABC02D4}" srcOrd="1" destOrd="0" presId="urn:microsoft.com/office/officeart/2005/8/layout/orgChart1"/>
    <dgm:cxn modelId="{4383D622-4DB8-41B8-ADA1-4A342A6AB37A}" type="presOf" srcId="{689012AA-1BD4-4027-99EF-01387EAB6900}" destId="{0CBC88E4-ED0A-4B56-8B29-E4736B063C31}" srcOrd="0" destOrd="0" presId="urn:microsoft.com/office/officeart/2005/8/layout/orgChart1"/>
    <dgm:cxn modelId="{D3491B2A-B7B5-47B8-B170-B070ECE8B0F4}" type="presOf" srcId="{27DB210B-E6F0-4385-86E0-EE13111874F7}" destId="{6EA837FF-BD3A-42B2-8D71-704C35A663DF}" srcOrd="0" destOrd="0" presId="urn:microsoft.com/office/officeart/2005/8/layout/orgChart1"/>
    <dgm:cxn modelId="{8A4C6062-361A-4592-8E05-34F59EF1DC1A}" type="presOf" srcId="{8ED5F9A2-145D-4E61-B37D-7B168E2A34CE}" destId="{9AEA6D20-3BD3-45A5-A7AA-ECC06E2E1992}" srcOrd="1" destOrd="0" presId="urn:microsoft.com/office/officeart/2005/8/layout/orgChart1"/>
    <dgm:cxn modelId="{C516CA6D-E134-491C-84E0-6154AC008E15}" type="presOf" srcId="{1DE40D0C-B623-48DA-894F-12B3ADC54FE0}" destId="{7360A50A-B837-4767-912C-D38AAB7FA417}" srcOrd="1" destOrd="0" presId="urn:microsoft.com/office/officeart/2005/8/layout/orgChart1"/>
    <dgm:cxn modelId="{DCFAED53-130B-49D0-8864-AF19BFD090E5}" type="presOf" srcId="{1DE40D0C-B623-48DA-894F-12B3ADC54FE0}" destId="{B5A93086-0471-4CB2-AD9B-B6C2AE83CC55}" srcOrd="0" destOrd="0" presId="urn:microsoft.com/office/officeart/2005/8/layout/orgChart1"/>
    <dgm:cxn modelId="{6228FF57-FCEE-45ED-BBC6-0130B913BA93}" srcId="{689012AA-1BD4-4027-99EF-01387EAB6900}" destId="{F733602B-9170-4FB1-8989-FAA9D83DC529}" srcOrd="0" destOrd="0" parTransId="{27DB210B-E6F0-4385-86E0-EE13111874F7}" sibTransId="{355FD66C-5286-4CE1-B4D5-176A75FEC78A}"/>
    <dgm:cxn modelId="{C13F9F78-4E3E-44DD-A698-D93D5B4100B9}" type="presOf" srcId="{F733602B-9170-4FB1-8989-FAA9D83DC529}" destId="{07C0E292-F6A3-4BC9-AB55-9ADEFFB8BD3F}" srcOrd="0" destOrd="0" presId="urn:microsoft.com/office/officeart/2005/8/layout/orgChart1"/>
    <dgm:cxn modelId="{8A2CC759-7F59-461B-A555-324A811FD731}" srcId="{689012AA-1BD4-4027-99EF-01387EAB6900}" destId="{1DE40D0C-B623-48DA-894F-12B3ADC54FE0}" srcOrd="1" destOrd="0" parTransId="{6B5AF8BD-3F02-41F1-9C62-FDC3520C5960}" sibTransId="{E63F91C6-1408-4FDA-8E4D-112CFC394805}"/>
    <dgm:cxn modelId="{16F20D7C-AB48-487E-945E-4DBB0EA5DE30}" type="presOf" srcId="{6B5AF8BD-3F02-41F1-9C62-FDC3520C5960}" destId="{42CFD6B6-D3B9-4189-9AEC-44FCABCF7260}" srcOrd="0" destOrd="0" presId="urn:microsoft.com/office/officeart/2005/8/layout/orgChart1"/>
    <dgm:cxn modelId="{89DE3E8F-56D2-4F00-8DF2-3B421844886C}" type="presOf" srcId="{9DAFB151-76E0-48BC-8B7C-36EAECBAE292}" destId="{AC054806-A1DB-4B4E-BDB3-BA5EF8268076}" srcOrd="0" destOrd="0" presId="urn:microsoft.com/office/officeart/2005/8/layout/orgChart1"/>
    <dgm:cxn modelId="{C170BD91-4E87-4263-B3ED-28AD70AC4337}" type="presOf" srcId="{689012AA-1BD4-4027-99EF-01387EAB6900}" destId="{FA1603FA-FC9C-4FC2-B929-2563E0B55EF7}" srcOrd="1" destOrd="0" presId="urn:microsoft.com/office/officeart/2005/8/layout/orgChart1"/>
    <dgm:cxn modelId="{245216BB-C311-4515-A906-AF9CE9573DE0}" type="presOf" srcId="{8ED5F9A2-145D-4E61-B37D-7B168E2A34CE}" destId="{A57023A6-2FFB-4ACE-BB31-C533F49084A3}" srcOrd="0" destOrd="0" presId="urn:microsoft.com/office/officeart/2005/8/layout/orgChart1"/>
    <dgm:cxn modelId="{088889E9-1077-41AB-BB13-D5691489DCBE}" srcId="{9DAFB151-76E0-48BC-8B7C-36EAECBAE292}" destId="{689012AA-1BD4-4027-99EF-01387EAB6900}" srcOrd="0" destOrd="0" parTransId="{F0ABE82C-645D-4355-B157-75B77DC34BAF}" sibTransId="{8706FB57-7DC2-42A7-80F1-E776B7B188F2}"/>
    <dgm:cxn modelId="{1B27A606-929C-40B0-833F-55BD4F396196}" type="presParOf" srcId="{AC054806-A1DB-4B4E-BDB3-BA5EF8268076}" destId="{E694A939-DBC0-4BC6-8826-4C50F67C08E9}" srcOrd="0" destOrd="0" presId="urn:microsoft.com/office/officeart/2005/8/layout/orgChart1"/>
    <dgm:cxn modelId="{6885D375-F152-405F-A4AB-1F52116B4D97}" type="presParOf" srcId="{E694A939-DBC0-4BC6-8826-4C50F67C08E9}" destId="{C339E81A-588D-45E6-8FB5-92A5075B1F5A}" srcOrd="0" destOrd="0" presId="urn:microsoft.com/office/officeart/2005/8/layout/orgChart1"/>
    <dgm:cxn modelId="{F97CFF76-5C65-4E34-8A5A-67323D38919E}" type="presParOf" srcId="{C339E81A-588D-45E6-8FB5-92A5075B1F5A}" destId="{0CBC88E4-ED0A-4B56-8B29-E4736B063C31}" srcOrd="0" destOrd="0" presId="urn:microsoft.com/office/officeart/2005/8/layout/orgChart1"/>
    <dgm:cxn modelId="{8036A101-2644-469F-8AC9-6928C03D73F1}" type="presParOf" srcId="{C339E81A-588D-45E6-8FB5-92A5075B1F5A}" destId="{FA1603FA-FC9C-4FC2-B929-2563E0B55EF7}" srcOrd="1" destOrd="0" presId="urn:microsoft.com/office/officeart/2005/8/layout/orgChart1"/>
    <dgm:cxn modelId="{4920D4D6-4122-4751-BC2B-506FC4AA5BEA}" type="presParOf" srcId="{E694A939-DBC0-4BC6-8826-4C50F67C08E9}" destId="{6441310B-C2B2-4DD0-8040-37E689DBB9E0}" srcOrd="1" destOrd="0" presId="urn:microsoft.com/office/officeart/2005/8/layout/orgChart1"/>
    <dgm:cxn modelId="{07AC5A8C-8AF6-480E-8BB7-B123F0F52A7F}" type="presParOf" srcId="{6441310B-C2B2-4DD0-8040-37E689DBB9E0}" destId="{6EA837FF-BD3A-42B2-8D71-704C35A663DF}" srcOrd="0" destOrd="0" presId="urn:microsoft.com/office/officeart/2005/8/layout/orgChart1"/>
    <dgm:cxn modelId="{8C5F92DB-0E83-41A8-87F0-A534C897B86C}" type="presParOf" srcId="{6441310B-C2B2-4DD0-8040-37E689DBB9E0}" destId="{11B6C2F2-0283-4988-BFA3-153498976729}" srcOrd="1" destOrd="0" presId="urn:microsoft.com/office/officeart/2005/8/layout/orgChart1"/>
    <dgm:cxn modelId="{26653941-8AA7-4046-9A45-7CD5E75430A3}" type="presParOf" srcId="{11B6C2F2-0283-4988-BFA3-153498976729}" destId="{D33435DE-A131-40A2-A8F8-A03582E3074C}" srcOrd="0" destOrd="0" presId="urn:microsoft.com/office/officeart/2005/8/layout/orgChart1"/>
    <dgm:cxn modelId="{3898A227-2B81-4DE3-AF72-BD08C5F24385}" type="presParOf" srcId="{D33435DE-A131-40A2-A8F8-A03582E3074C}" destId="{07C0E292-F6A3-4BC9-AB55-9ADEFFB8BD3F}" srcOrd="0" destOrd="0" presId="urn:microsoft.com/office/officeart/2005/8/layout/orgChart1"/>
    <dgm:cxn modelId="{40DCC333-AF73-4B71-9998-FB0C69DBB0D7}" type="presParOf" srcId="{D33435DE-A131-40A2-A8F8-A03582E3074C}" destId="{803DF9B0-413C-49B6-9127-CF1C6ABC02D4}" srcOrd="1" destOrd="0" presId="urn:microsoft.com/office/officeart/2005/8/layout/orgChart1"/>
    <dgm:cxn modelId="{FC7EAD7F-B372-4165-B379-3487954375C5}" type="presParOf" srcId="{11B6C2F2-0283-4988-BFA3-153498976729}" destId="{EA1D8002-D11D-4351-AE60-C654E62CEF2A}" srcOrd="1" destOrd="0" presId="urn:microsoft.com/office/officeart/2005/8/layout/orgChart1"/>
    <dgm:cxn modelId="{CBD22D6F-66E6-4000-AA05-597E0F1D82A3}" type="presParOf" srcId="{11B6C2F2-0283-4988-BFA3-153498976729}" destId="{C234C587-8DD5-49BD-9340-AB2CA4C07F2F}" srcOrd="2" destOrd="0" presId="urn:microsoft.com/office/officeart/2005/8/layout/orgChart1"/>
    <dgm:cxn modelId="{636006FE-4B03-4F55-970B-E47506DA48CA}" type="presParOf" srcId="{6441310B-C2B2-4DD0-8040-37E689DBB9E0}" destId="{42CFD6B6-D3B9-4189-9AEC-44FCABCF7260}" srcOrd="2" destOrd="0" presId="urn:microsoft.com/office/officeart/2005/8/layout/orgChart1"/>
    <dgm:cxn modelId="{3CABF561-6843-474B-B4E7-079FB31CCD46}" type="presParOf" srcId="{6441310B-C2B2-4DD0-8040-37E689DBB9E0}" destId="{4C75D566-87FA-4F10-AB02-B635C9439867}" srcOrd="3" destOrd="0" presId="urn:microsoft.com/office/officeart/2005/8/layout/orgChart1"/>
    <dgm:cxn modelId="{22664A2C-EDDC-4087-A885-D10A2F6260D3}" type="presParOf" srcId="{4C75D566-87FA-4F10-AB02-B635C9439867}" destId="{17283C0B-2D4D-4929-9FBE-639854D12045}" srcOrd="0" destOrd="0" presId="urn:microsoft.com/office/officeart/2005/8/layout/orgChart1"/>
    <dgm:cxn modelId="{97CB4F6D-F656-47BC-BDEE-E1E0D91530F6}" type="presParOf" srcId="{17283C0B-2D4D-4929-9FBE-639854D12045}" destId="{B5A93086-0471-4CB2-AD9B-B6C2AE83CC55}" srcOrd="0" destOrd="0" presId="urn:microsoft.com/office/officeart/2005/8/layout/orgChart1"/>
    <dgm:cxn modelId="{E0269FA7-3AAE-43F9-ABBC-6FA7D7A20D30}" type="presParOf" srcId="{17283C0B-2D4D-4929-9FBE-639854D12045}" destId="{7360A50A-B837-4767-912C-D38AAB7FA417}" srcOrd="1" destOrd="0" presId="urn:microsoft.com/office/officeart/2005/8/layout/orgChart1"/>
    <dgm:cxn modelId="{88ABB1D4-B088-4712-A8EF-088290B182B0}" type="presParOf" srcId="{4C75D566-87FA-4F10-AB02-B635C9439867}" destId="{C09B5C74-537E-4CD6-85FB-8D5C927AA4FD}" srcOrd="1" destOrd="0" presId="urn:microsoft.com/office/officeart/2005/8/layout/orgChart1"/>
    <dgm:cxn modelId="{03556DB3-4166-4B80-891E-FB015A1C8E42}" type="presParOf" srcId="{4C75D566-87FA-4F10-AB02-B635C9439867}" destId="{7760CF20-77EC-4DBE-AA66-125BCA2CBBDB}" srcOrd="2" destOrd="0" presId="urn:microsoft.com/office/officeart/2005/8/layout/orgChart1"/>
    <dgm:cxn modelId="{DAC3FA99-BC87-4A5F-8651-34A552CC459A}" type="presParOf" srcId="{6441310B-C2B2-4DD0-8040-37E689DBB9E0}" destId="{58CC43C1-48BC-4EB6-96AC-FD92F0BDDB2D}" srcOrd="4" destOrd="0" presId="urn:microsoft.com/office/officeart/2005/8/layout/orgChart1"/>
    <dgm:cxn modelId="{38B3533F-FCAE-48D5-82F2-CDA65D3C0275}" type="presParOf" srcId="{6441310B-C2B2-4DD0-8040-37E689DBB9E0}" destId="{DB3B3CB6-5F06-46C0-B700-5861EA2A0E13}" srcOrd="5" destOrd="0" presId="urn:microsoft.com/office/officeart/2005/8/layout/orgChart1"/>
    <dgm:cxn modelId="{B3B062F0-6BF8-4DD0-878C-E053157727E1}" type="presParOf" srcId="{DB3B3CB6-5F06-46C0-B700-5861EA2A0E13}" destId="{A30340C5-7B83-435D-B5F4-966EB730761B}" srcOrd="0" destOrd="0" presId="urn:microsoft.com/office/officeart/2005/8/layout/orgChart1"/>
    <dgm:cxn modelId="{BFC7270E-BC09-4465-BA58-05A3EC801A4F}" type="presParOf" srcId="{A30340C5-7B83-435D-B5F4-966EB730761B}" destId="{A57023A6-2FFB-4ACE-BB31-C533F49084A3}" srcOrd="0" destOrd="0" presId="urn:microsoft.com/office/officeart/2005/8/layout/orgChart1"/>
    <dgm:cxn modelId="{7265D255-D36C-4AA1-AAC8-1E36DD18D732}" type="presParOf" srcId="{A30340C5-7B83-435D-B5F4-966EB730761B}" destId="{9AEA6D20-3BD3-45A5-A7AA-ECC06E2E1992}" srcOrd="1" destOrd="0" presId="urn:microsoft.com/office/officeart/2005/8/layout/orgChart1"/>
    <dgm:cxn modelId="{47F0EDEB-8D38-49CE-8F83-9B77B1D47E5E}" type="presParOf" srcId="{DB3B3CB6-5F06-46C0-B700-5861EA2A0E13}" destId="{D2794013-7E63-479D-AB06-28B7FF85A1A3}" srcOrd="1" destOrd="0" presId="urn:microsoft.com/office/officeart/2005/8/layout/orgChart1"/>
    <dgm:cxn modelId="{632F4462-7A83-41FB-A9B2-60105E0E0921}" type="presParOf" srcId="{DB3B3CB6-5F06-46C0-B700-5861EA2A0E13}" destId="{7656ABEA-8D74-4864-86AF-ABCCFF18B621}" srcOrd="2" destOrd="0" presId="urn:microsoft.com/office/officeart/2005/8/layout/orgChart1"/>
    <dgm:cxn modelId="{9A4CC9D3-6F41-426A-96A8-ED3447B085CB}" type="presParOf" srcId="{E694A939-DBC0-4BC6-8826-4C50F67C08E9}" destId="{DD6785E8-8C8D-4D81-8A5D-762B49DDF28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CC43C1-48BC-4EB6-96AC-FD92F0BDDB2D}">
      <dsp:nvSpPr>
        <dsp:cNvPr id="0" name=""/>
        <dsp:cNvSpPr/>
      </dsp:nvSpPr>
      <dsp:spPr>
        <a:xfrm>
          <a:off x="3676015" y="1563316"/>
          <a:ext cx="2600807" cy="451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689"/>
              </a:lnTo>
              <a:lnTo>
                <a:pt x="2600807" y="225689"/>
              </a:lnTo>
              <a:lnTo>
                <a:pt x="2600807" y="45137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CFD6B6-D3B9-4189-9AEC-44FCABCF7260}">
      <dsp:nvSpPr>
        <dsp:cNvPr id="0" name=""/>
        <dsp:cNvSpPr/>
      </dsp:nvSpPr>
      <dsp:spPr>
        <a:xfrm>
          <a:off x="3630295" y="1563316"/>
          <a:ext cx="91440" cy="4513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137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A837FF-BD3A-42B2-8D71-704C35A663DF}">
      <dsp:nvSpPr>
        <dsp:cNvPr id="0" name=""/>
        <dsp:cNvSpPr/>
      </dsp:nvSpPr>
      <dsp:spPr>
        <a:xfrm>
          <a:off x="1075207" y="1563316"/>
          <a:ext cx="2600807" cy="451379"/>
        </a:xfrm>
        <a:custGeom>
          <a:avLst/>
          <a:gdLst/>
          <a:ahLst/>
          <a:cxnLst/>
          <a:rect l="0" t="0" r="0" b="0"/>
          <a:pathLst>
            <a:path>
              <a:moveTo>
                <a:pt x="2600807" y="0"/>
              </a:moveTo>
              <a:lnTo>
                <a:pt x="2600807" y="225689"/>
              </a:lnTo>
              <a:lnTo>
                <a:pt x="0" y="225689"/>
              </a:lnTo>
              <a:lnTo>
                <a:pt x="0" y="45137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C88E4-ED0A-4B56-8B29-E4736B063C31}">
      <dsp:nvSpPr>
        <dsp:cNvPr id="0" name=""/>
        <dsp:cNvSpPr/>
      </dsp:nvSpPr>
      <dsp:spPr>
        <a:xfrm>
          <a:off x="2601301" y="488602"/>
          <a:ext cx="2149427" cy="1074713"/>
        </a:xfrm>
        <a:prstGeom prst="rect">
          <a:avLst/>
        </a:prstGeom>
        <a:solidFill>
          <a:srgbClr val="9894E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Career Ready</a:t>
          </a:r>
        </a:p>
      </dsp:txBody>
      <dsp:txXfrm>
        <a:off x="2601301" y="488602"/>
        <a:ext cx="2149427" cy="1074713"/>
      </dsp:txXfrm>
    </dsp:sp>
    <dsp:sp modelId="{07C0E292-F6A3-4BC9-AB55-9ADEFFB8BD3F}">
      <dsp:nvSpPr>
        <dsp:cNvPr id="0" name=""/>
        <dsp:cNvSpPr/>
      </dsp:nvSpPr>
      <dsp:spPr>
        <a:xfrm>
          <a:off x="493" y="2014696"/>
          <a:ext cx="2149427" cy="1074713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Faculty</a:t>
          </a:r>
        </a:p>
      </dsp:txBody>
      <dsp:txXfrm>
        <a:off x="493" y="2014696"/>
        <a:ext cx="2149427" cy="1074713"/>
      </dsp:txXfrm>
    </dsp:sp>
    <dsp:sp modelId="{B5A93086-0471-4CB2-AD9B-B6C2AE83CC55}">
      <dsp:nvSpPr>
        <dsp:cNvPr id="0" name=""/>
        <dsp:cNvSpPr/>
      </dsp:nvSpPr>
      <dsp:spPr>
        <a:xfrm>
          <a:off x="2601301" y="2014696"/>
          <a:ext cx="2149427" cy="1074713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Career Coaches</a:t>
          </a:r>
        </a:p>
      </dsp:txBody>
      <dsp:txXfrm>
        <a:off x="2601301" y="2014696"/>
        <a:ext cx="2149427" cy="1074713"/>
      </dsp:txXfrm>
    </dsp:sp>
    <dsp:sp modelId="{A57023A6-2FFB-4ACE-BB31-C533F49084A3}">
      <dsp:nvSpPr>
        <dsp:cNvPr id="0" name=""/>
        <dsp:cNvSpPr/>
      </dsp:nvSpPr>
      <dsp:spPr>
        <a:xfrm>
          <a:off x="5202108" y="2014696"/>
          <a:ext cx="2149427" cy="1074713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Mentors</a:t>
          </a:r>
        </a:p>
      </dsp:txBody>
      <dsp:txXfrm>
        <a:off x="5202108" y="2014696"/>
        <a:ext cx="2149427" cy="1074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FC403-0284-47C7-AA06-5BA460D08BB3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3574F-C7B1-4861-83CC-76BED3ECF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80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4E6DFA-B785-274C-8E66-357569F678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20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5E1D4-F5B8-46EA-B8F8-361C84A9CB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F41891-7C0E-400F-9C05-0A36341281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CE87D-3D9E-4865-AA43-8B5AC4E8B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BBE-CA69-45CA-A8F7-F64E2B774B1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29A07-83DD-4A97-BB72-BA6C7814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C7ACD-C389-4632-8A06-5A9ABF69F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8FF7-3094-4B73-9064-AB97E562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4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0B275-895E-4DFB-AE46-6C0A42C4C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2B78E9-3161-4ACB-9C31-5738E948FF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1DF84-A09F-4D58-9097-833A55103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BBE-CA69-45CA-A8F7-F64E2B774B1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D0E82-AB92-4338-B80E-B64B444BD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B2106-348C-4EAD-8914-90B21E895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8FF7-3094-4B73-9064-AB97E562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29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E66261-0C0A-4A6E-B4EE-5661733B04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40570F-DE79-44B6-B442-2E16F9CF11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C574B-695E-4F93-BDE6-A95C9DEA3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BBE-CA69-45CA-A8F7-F64E2B774B1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EFC7B-C3CD-4261-BC4C-7F1C1F9FD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8CA0E-9DE2-4586-8EA8-2DB717FD9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8FF7-3094-4B73-9064-AB97E562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7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B5E2498-C3FD-ED48-8178-0604CC6CC154}"/>
              </a:ext>
            </a:extLst>
          </p:cNvPr>
          <p:cNvSpPr/>
          <p:nvPr userDrawn="1"/>
        </p:nvSpPr>
        <p:spPr>
          <a:xfrm>
            <a:off x="8232066" y="4959578"/>
            <a:ext cx="2455333" cy="15592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A4F2FC-78F3-8642-B5AC-743ECE8B6957}"/>
              </a:ext>
            </a:extLst>
          </p:cNvPr>
          <p:cNvSpPr/>
          <p:nvPr userDrawn="1"/>
        </p:nvSpPr>
        <p:spPr>
          <a:xfrm>
            <a:off x="0" y="673005"/>
            <a:ext cx="4158987" cy="520191"/>
          </a:xfrm>
          <a:prstGeom prst="rect">
            <a:avLst/>
          </a:prstGeom>
          <a:solidFill>
            <a:srgbClr val="7B59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1" name="Picture 10" descr="A picture containing logo&#10;&#10;Description automatically generated">
            <a:extLst>
              <a:ext uri="{FF2B5EF4-FFF2-40B4-BE49-F238E27FC236}">
                <a16:creationId xmlns:a16="http://schemas.microsoft.com/office/drawing/2014/main" id="{37BCA866-AFF1-D446-8D9F-32E2EBB64F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12398" y="5147825"/>
            <a:ext cx="1154897" cy="1131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4B24E30-F726-DE4B-960F-67B9AE72ED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1" r="26714" b="19681"/>
          <a:stretch/>
        </p:blipFill>
        <p:spPr>
          <a:xfrm>
            <a:off x="496543" y="757436"/>
            <a:ext cx="3500245" cy="370535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medium confidence">
            <a:extLst>
              <a:ext uri="{FF2B5EF4-FFF2-40B4-BE49-F238E27FC236}">
                <a16:creationId xmlns:a16="http://schemas.microsoft.com/office/drawing/2014/main" id="{484E4765-814B-A743-BFA8-894F656725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 amt="5000"/>
          </a:blip>
          <a:srcRect l="6619" t="19376" r="10998" b="23971"/>
          <a:stretch/>
        </p:blipFill>
        <p:spPr>
          <a:xfrm rot="5400000">
            <a:off x="8118567" y="2784569"/>
            <a:ext cx="6858000" cy="128886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C42AB34-8D75-624D-B91B-2DE6A80E445C}"/>
              </a:ext>
            </a:extLst>
          </p:cNvPr>
          <p:cNvSpPr/>
          <p:nvPr userDrawn="1"/>
        </p:nvSpPr>
        <p:spPr>
          <a:xfrm>
            <a:off x="8232066" y="673737"/>
            <a:ext cx="2455333" cy="2972403"/>
          </a:xfrm>
          <a:prstGeom prst="rect">
            <a:avLst/>
          </a:prstGeom>
          <a:solidFill>
            <a:srgbClr val="6E8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5F83F0BE-C55D-D140-B5D0-AB5331A3DB13}"/>
              </a:ext>
            </a:extLst>
          </p:cNvPr>
          <p:cNvSpPr txBox="1">
            <a:spLocks/>
          </p:cNvSpPr>
          <p:nvPr userDrawn="1"/>
        </p:nvSpPr>
        <p:spPr>
          <a:xfrm>
            <a:off x="8461633" y="972483"/>
            <a:ext cx="2056431" cy="25836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1600" b="1" spc="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Career Readiness? </a:t>
            </a:r>
          </a:p>
          <a:p>
            <a:pPr algn="l">
              <a:lnSpc>
                <a:spcPts val="1867"/>
              </a:lnSpc>
              <a:spcBef>
                <a:spcPts val="0"/>
              </a:spcBef>
            </a:pPr>
            <a: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Career readiness is a foundation from which </a:t>
            </a:r>
            <a:b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demonstrate requisite core competencies that </a:t>
            </a:r>
            <a:b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broadly prepare the college educated for success in </a:t>
            </a:r>
            <a:b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3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workplace and lifelong career management.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CCC2F7E-FE36-C148-9101-507DBD79D5A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 flipH="1">
            <a:off x="5770967" y="4656495"/>
            <a:ext cx="528291" cy="52829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026928D-FC2B-C743-B73A-CB7239D5CCB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 flipH="1">
            <a:off x="621992" y="4710604"/>
            <a:ext cx="469133" cy="46913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C3B7FE0-474D-E443-8AB0-657BDD9D07D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 flipH="1">
            <a:off x="621992" y="5514470"/>
            <a:ext cx="469133" cy="46913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D179A22-F2F3-7F4C-A58D-5AA8470FBA23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 flipH="1">
            <a:off x="3462077" y="3907840"/>
            <a:ext cx="494165" cy="49416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83057F3-A566-624E-ADDB-263187C39EA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>
          <a:xfrm flipH="1">
            <a:off x="3470896" y="4692215"/>
            <a:ext cx="476528" cy="47652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05E1FB9-B30A-6C45-BD26-77DB5BA792BE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rcRect/>
          <a:stretch/>
        </p:blipFill>
        <p:spPr>
          <a:xfrm flipH="1">
            <a:off x="3474593" y="5500876"/>
            <a:ext cx="469133" cy="46913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844AFEB-673C-3E42-9614-C056318EFB01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 flipH="1">
            <a:off x="5770967" y="3917035"/>
            <a:ext cx="528291" cy="52829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3E2FB80-2D9D-9F4B-8710-C38000583C7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rcRect/>
          <a:stretch/>
        </p:blipFill>
        <p:spPr>
          <a:xfrm flipH="1">
            <a:off x="621992" y="3932871"/>
            <a:ext cx="469135" cy="469135"/>
          </a:xfrm>
          <a:prstGeom prst="rect">
            <a:avLst/>
          </a:prstGeom>
        </p:spPr>
      </p:pic>
      <p:sp>
        <p:nvSpPr>
          <p:cNvPr id="24" name="Subtitle 2">
            <a:extLst>
              <a:ext uri="{FF2B5EF4-FFF2-40B4-BE49-F238E27FC236}">
                <a16:creationId xmlns:a16="http://schemas.microsoft.com/office/drawing/2014/main" id="{18FBA37C-629F-DA47-86F3-4F0B74A1BEB8}"/>
              </a:ext>
            </a:extLst>
          </p:cNvPr>
          <p:cNvSpPr txBox="1">
            <a:spLocks/>
          </p:cNvSpPr>
          <p:nvPr userDrawn="1"/>
        </p:nvSpPr>
        <p:spPr>
          <a:xfrm>
            <a:off x="1265257" y="3928879"/>
            <a:ext cx="2218153" cy="3281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67"/>
              </a:lnSpc>
              <a:spcBef>
                <a:spcPts val="0"/>
              </a:spcBef>
            </a:pPr>
            <a:r>
              <a:rPr lang="en-US" sz="1600" dirty="0">
                <a:solidFill>
                  <a:srgbClr val="7B59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Career &amp; Self Development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CFE7F019-2AFB-E645-8A29-D6F30CD9A8A9}"/>
              </a:ext>
            </a:extLst>
          </p:cNvPr>
          <p:cNvSpPr txBox="1">
            <a:spLocks/>
          </p:cNvSpPr>
          <p:nvPr userDrawn="1"/>
        </p:nvSpPr>
        <p:spPr>
          <a:xfrm>
            <a:off x="1265257" y="4796424"/>
            <a:ext cx="2218153" cy="3281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67"/>
              </a:lnSpc>
              <a:spcBef>
                <a:spcPts val="0"/>
              </a:spcBef>
            </a:pPr>
            <a:r>
              <a:rPr lang="en-US" sz="1600" dirty="0">
                <a:solidFill>
                  <a:srgbClr val="7B59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69A3CEC-CAF3-C249-A95B-0647B12995F4}"/>
              </a:ext>
            </a:extLst>
          </p:cNvPr>
          <p:cNvSpPr txBox="1">
            <a:spLocks/>
          </p:cNvSpPr>
          <p:nvPr userDrawn="1"/>
        </p:nvSpPr>
        <p:spPr>
          <a:xfrm>
            <a:off x="1265257" y="5615350"/>
            <a:ext cx="2218153" cy="3281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67"/>
              </a:lnSpc>
              <a:spcBef>
                <a:spcPts val="0"/>
              </a:spcBef>
            </a:pPr>
            <a:r>
              <a:rPr lang="en-US" sz="1600" dirty="0">
                <a:solidFill>
                  <a:srgbClr val="7B59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Thinking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05A50421-5432-7441-AD15-9246AFA77A90}"/>
              </a:ext>
            </a:extLst>
          </p:cNvPr>
          <p:cNvSpPr txBox="1">
            <a:spLocks/>
          </p:cNvSpPr>
          <p:nvPr userDrawn="1"/>
        </p:nvSpPr>
        <p:spPr>
          <a:xfrm>
            <a:off x="4080065" y="3928878"/>
            <a:ext cx="1735671" cy="52828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67"/>
              </a:lnSpc>
              <a:spcBef>
                <a:spcPts val="0"/>
              </a:spcBef>
            </a:pPr>
            <a:r>
              <a:rPr lang="en-US" sz="1600" dirty="0">
                <a:solidFill>
                  <a:srgbClr val="7B59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Equity &amp; </a:t>
            </a:r>
            <a:br>
              <a:rPr lang="en-US" sz="1600" dirty="0">
                <a:solidFill>
                  <a:srgbClr val="7B597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rgbClr val="7B59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838A480A-8BE2-EC48-BDC8-22F3F7A4BF5B}"/>
              </a:ext>
            </a:extLst>
          </p:cNvPr>
          <p:cNvSpPr txBox="1">
            <a:spLocks/>
          </p:cNvSpPr>
          <p:nvPr userDrawn="1"/>
        </p:nvSpPr>
        <p:spPr>
          <a:xfrm>
            <a:off x="4080065" y="4796424"/>
            <a:ext cx="1735671" cy="40895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67"/>
              </a:lnSpc>
              <a:spcBef>
                <a:spcPts val="0"/>
              </a:spcBef>
            </a:pPr>
            <a:r>
              <a:rPr lang="en-US" sz="1600" dirty="0">
                <a:solidFill>
                  <a:srgbClr val="7B59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5A3B27AC-533E-6A4E-97FA-0288775D65C4}"/>
              </a:ext>
            </a:extLst>
          </p:cNvPr>
          <p:cNvSpPr txBox="1">
            <a:spLocks/>
          </p:cNvSpPr>
          <p:nvPr userDrawn="1"/>
        </p:nvSpPr>
        <p:spPr>
          <a:xfrm>
            <a:off x="4080065" y="5615350"/>
            <a:ext cx="1735671" cy="40895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67"/>
              </a:lnSpc>
              <a:spcBef>
                <a:spcPts val="0"/>
              </a:spcBef>
            </a:pPr>
            <a:r>
              <a:rPr lang="en-US" sz="1600" dirty="0">
                <a:solidFill>
                  <a:srgbClr val="7B59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Professionalism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15608A12-5825-3747-BB0A-592DE9499EA0}"/>
              </a:ext>
            </a:extLst>
          </p:cNvPr>
          <p:cNvSpPr txBox="1">
            <a:spLocks/>
          </p:cNvSpPr>
          <p:nvPr userDrawn="1"/>
        </p:nvSpPr>
        <p:spPr>
          <a:xfrm>
            <a:off x="6416498" y="3993050"/>
            <a:ext cx="1275193" cy="3281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67"/>
              </a:lnSpc>
              <a:spcBef>
                <a:spcPts val="0"/>
              </a:spcBef>
            </a:pPr>
            <a:r>
              <a:rPr lang="en-US" sz="1600" dirty="0">
                <a:solidFill>
                  <a:srgbClr val="7B59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Teamwork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250B0412-248B-914D-B30F-92E5472A2104}"/>
              </a:ext>
            </a:extLst>
          </p:cNvPr>
          <p:cNvSpPr txBox="1">
            <a:spLocks/>
          </p:cNvSpPr>
          <p:nvPr userDrawn="1"/>
        </p:nvSpPr>
        <p:spPr>
          <a:xfrm>
            <a:off x="6416498" y="4796424"/>
            <a:ext cx="1275193" cy="4297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867"/>
              </a:lnSpc>
              <a:spcBef>
                <a:spcPts val="0"/>
              </a:spcBef>
            </a:pPr>
            <a:r>
              <a:rPr lang="en-US" sz="1600" dirty="0">
                <a:solidFill>
                  <a:srgbClr val="7B59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A27338-11DF-8A43-B8FE-C06F7AC33877}"/>
              </a:ext>
            </a:extLst>
          </p:cNvPr>
          <p:cNvSpPr/>
          <p:nvPr userDrawn="1"/>
        </p:nvSpPr>
        <p:spPr>
          <a:xfrm>
            <a:off x="8232066" y="3771243"/>
            <a:ext cx="2455333" cy="1072119"/>
          </a:xfrm>
          <a:prstGeom prst="rect">
            <a:avLst/>
          </a:prstGeom>
          <a:solidFill>
            <a:srgbClr val="123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6D73DE6-D46A-2D4B-B3C0-A6511D4C5C5B}"/>
              </a:ext>
            </a:extLst>
          </p:cNvPr>
          <p:cNvSpPr/>
          <p:nvPr userDrawn="1"/>
        </p:nvSpPr>
        <p:spPr>
          <a:xfrm>
            <a:off x="8452095" y="3936667"/>
            <a:ext cx="2231007" cy="7071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467" b="1" spc="133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naceweb.org/</a:t>
            </a:r>
            <a:br>
              <a:rPr lang="en-US" sz="1467" b="1" spc="133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467" b="1" spc="133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career-readiness-competencies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B5CFEE6-8693-B64A-94B7-147976EC1E4F}"/>
              </a:ext>
            </a:extLst>
          </p:cNvPr>
          <p:cNvSpPr/>
          <p:nvPr userDrawn="1"/>
        </p:nvSpPr>
        <p:spPr>
          <a:xfrm>
            <a:off x="574261" y="2750510"/>
            <a:ext cx="6096000" cy="102087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marR="0" lvl="0" indent="0" algn="l" defTabSz="914377" rtl="0" eaLnBrk="1" fontAlgn="auto" latinLnBrk="0" hangingPunct="1">
              <a:lnSpc>
                <a:spcPts val="29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733" b="1" i="0" u="none" strike="noStrike" kern="1200" cap="none" spc="133" normalizeH="0" baseline="0" noProof="0" dirty="0">
                <a:ln>
                  <a:noFill/>
                </a:ln>
                <a:solidFill>
                  <a:srgbClr val="7B597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Competencies</a:t>
            </a:r>
          </a:p>
          <a:p>
            <a:pPr marL="0" marR="0" lvl="0" indent="0" algn="l" defTabSz="914377" rtl="0" eaLnBrk="1" fontAlgn="auto" latinLnBrk="0" hangingPunct="1">
              <a:lnSpc>
                <a:spcPts val="21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are eight career readiness competencies, each of which can be demonstrated in a variety of ways.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BAB1AB7-0814-A44E-B601-C63279C28FA0}"/>
              </a:ext>
            </a:extLst>
          </p:cNvPr>
          <p:cNvSpPr/>
          <p:nvPr userDrawn="1"/>
        </p:nvSpPr>
        <p:spPr>
          <a:xfrm>
            <a:off x="583095" y="1301835"/>
            <a:ext cx="7050157" cy="138393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kumimoji="0" lang="en-US" sz="3200" b="0" i="0" u="none" strike="noStrike" kern="1200" cap="none" spc="26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Competencies for a Career-Ready Workforce </a:t>
            </a:r>
            <a:r>
              <a:rPr kumimoji="0" lang="en-US" sz="3200" b="1" i="0" u="none" strike="noStrike" kern="1200" cap="none" spc="267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Overview </a:t>
            </a:r>
            <a:endParaRPr lang="en-US" sz="24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B5F3CF4-3BF7-1A4E-B711-D9840A2A636F}"/>
              </a:ext>
            </a:extLst>
          </p:cNvPr>
          <p:cNvSpPr/>
          <p:nvPr userDrawn="1"/>
        </p:nvSpPr>
        <p:spPr>
          <a:xfrm>
            <a:off x="564742" y="6376349"/>
            <a:ext cx="6247517" cy="1424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933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933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©2021 National Association of Colleges and Employers. All rights reserved. </a:t>
            </a:r>
          </a:p>
        </p:txBody>
      </p:sp>
    </p:spTree>
    <p:extLst>
      <p:ext uri="{BB962C8B-B14F-4D97-AF65-F5344CB8AC3E}">
        <p14:creationId xmlns:p14="http://schemas.microsoft.com/office/powerpoint/2010/main" val="25584157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6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E3C28101-5B68-9C41-B48F-9BCFC3E42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611891" y="1587929"/>
            <a:ext cx="1147356" cy="1147356"/>
          </a:xfrm>
          <a:prstGeom prst="rect">
            <a:avLst/>
          </a:prstGeom>
        </p:spPr>
      </p:pic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14C3A529-C121-2341-9816-EF0346BFEA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 amt="5000"/>
          </a:blip>
          <a:srcRect l="6619" t="19376" r="10998" b="23971"/>
          <a:stretch/>
        </p:blipFill>
        <p:spPr>
          <a:xfrm>
            <a:off x="0" y="4790645"/>
            <a:ext cx="12192000" cy="2291321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71495FE-460F-6946-AD8F-43CF14821782}"/>
              </a:ext>
            </a:extLst>
          </p:cNvPr>
          <p:cNvSpPr txBox="1">
            <a:spLocks/>
          </p:cNvSpPr>
          <p:nvPr userDrawn="1"/>
        </p:nvSpPr>
        <p:spPr>
          <a:xfrm>
            <a:off x="5679849" y="1812593"/>
            <a:ext cx="5954804" cy="400065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867"/>
              </a:lnSpc>
              <a:spcBef>
                <a:spcPts val="0"/>
              </a:spcBef>
              <a:spcAft>
                <a:spcPts val="800"/>
              </a:spcAft>
              <a:buClr>
                <a:srgbClr val="7B597E"/>
              </a:buClr>
              <a:buFont typeface="Arial" panose="020B0604020202020204" pitchFamily="34" charset="0"/>
              <a:buNone/>
            </a:pPr>
            <a:r>
              <a:rPr lang="en-US" sz="1467" b="1" dirty="0">
                <a:solidFill>
                  <a:srgbClr val="123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</a:t>
            </a:r>
            <a:r>
              <a:rPr lang="en-US" sz="1467" b="1" dirty="0">
                <a:latin typeface="Arial" panose="020B0604020202020204" pitchFamily="34" charset="0"/>
                <a:cs typeface="Arial" panose="020B0604020202020204" pitchFamily="34" charset="0"/>
              </a:rPr>
              <a:t>Behaviors</a:t>
            </a:r>
          </a:p>
          <a:p>
            <a:pPr marL="152396" indent="-152396">
              <a:lnSpc>
                <a:spcPts val="1867"/>
              </a:lnSpc>
              <a:spcBef>
                <a:spcPts val="0"/>
              </a:spcBef>
              <a:spcAft>
                <a:spcPts val="800"/>
              </a:spcAft>
              <a:buClr>
                <a:srgbClr val="7B597E"/>
              </a:buClr>
            </a:pPr>
            <a:r>
              <a:rPr lang="en-US" sz="1467" dirty="0">
                <a:latin typeface="Arial" panose="020B0604020202020204" pitchFamily="34" charset="0"/>
                <a:cs typeface="Arial" panose="020B0604020202020204" pitchFamily="34" charset="0"/>
              </a:rPr>
              <a:t>Understand the importance of and demonstrate verbal, written, </a:t>
            </a:r>
            <a:br>
              <a:rPr lang="en-US" sz="1467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67" dirty="0">
                <a:latin typeface="Arial" panose="020B0604020202020204" pitchFamily="34" charset="0"/>
                <a:cs typeface="Arial" panose="020B0604020202020204" pitchFamily="34" charset="0"/>
              </a:rPr>
              <a:t>and non-verbal/body language, abilities.</a:t>
            </a:r>
          </a:p>
          <a:p>
            <a:pPr marL="152396" indent="-152396">
              <a:lnSpc>
                <a:spcPts val="1867"/>
              </a:lnSpc>
              <a:spcBef>
                <a:spcPts val="0"/>
              </a:spcBef>
              <a:spcAft>
                <a:spcPts val="800"/>
              </a:spcAft>
              <a:buClr>
                <a:srgbClr val="7B597E"/>
              </a:buClr>
            </a:pPr>
            <a:r>
              <a:rPr lang="en-US" sz="1467" dirty="0">
                <a:latin typeface="Arial" panose="020B0604020202020204" pitchFamily="34" charset="0"/>
                <a:cs typeface="Arial" panose="020B0604020202020204" pitchFamily="34" charset="0"/>
              </a:rPr>
              <a:t>Employ active listening, persuasion, and influencing skills.</a:t>
            </a:r>
          </a:p>
          <a:p>
            <a:pPr marL="152396" indent="-152396">
              <a:lnSpc>
                <a:spcPts val="1867"/>
              </a:lnSpc>
              <a:spcBef>
                <a:spcPts val="0"/>
              </a:spcBef>
              <a:spcAft>
                <a:spcPts val="800"/>
              </a:spcAft>
              <a:buClr>
                <a:srgbClr val="7B597E"/>
              </a:buClr>
            </a:pPr>
            <a:r>
              <a:rPr lang="en-US" sz="1467" dirty="0">
                <a:latin typeface="Arial" panose="020B0604020202020204" pitchFamily="34" charset="0"/>
                <a:cs typeface="Arial" panose="020B0604020202020204" pitchFamily="34" charset="0"/>
              </a:rPr>
              <a:t>Communicate in a clear and organized manner so that others can effectively understand.</a:t>
            </a:r>
          </a:p>
          <a:p>
            <a:pPr marL="152396" indent="-152396">
              <a:lnSpc>
                <a:spcPts val="1867"/>
              </a:lnSpc>
              <a:spcBef>
                <a:spcPts val="0"/>
              </a:spcBef>
              <a:spcAft>
                <a:spcPts val="800"/>
              </a:spcAft>
              <a:buClr>
                <a:srgbClr val="7B597E"/>
              </a:buClr>
            </a:pPr>
            <a:r>
              <a:rPr lang="en-US" sz="1467" dirty="0">
                <a:latin typeface="Arial" panose="020B0604020202020204" pitchFamily="34" charset="0"/>
                <a:cs typeface="Arial" panose="020B0604020202020204" pitchFamily="34" charset="0"/>
              </a:rPr>
              <a:t>Frame communication with respect to diversity of learning styles, varied individual communication abilities, and cultural differences.</a:t>
            </a:r>
          </a:p>
          <a:p>
            <a:pPr marL="152396" indent="-152396">
              <a:lnSpc>
                <a:spcPts val="1867"/>
              </a:lnSpc>
              <a:spcBef>
                <a:spcPts val="0"/>
              </a:spcBef>
              <a:spcAft>
                <a:spcPts val="800"/>
              </a:spcAft>
              <a:buClr>
                <a:srgbClr val="7B597E"/>
              </a:buClr>
            </a:pPr>
            <a:r>
              <a:rPr lang="en-US" sz="1467" dirty="0">
                <a:latin typeface="Arial" panose="020B0604020202020204" pitchFamily="34" charset="0"/>
                <a:cs typeface="Arial" panose="020B0604020202020204" pitchFamily="34" charset="0"/>
              </a:rPr>
              <a:t>Ask appropriate questions for specific information from supervisors, specialists, and others.</a:t>
            </a:r>
          </a:p>
          <a:p>
            <a:pPr marL="152396" indent="-152396">
              <a:lnSpc>
                <a:spcPts val="1867"/>
              </a:lnSpc>
              <a:spcBef>
                <a:spcPts val="0"/>
              </a:spcBef>
              <a:spcAft>
                <a:spcPts val="800"/>
              </a:spcAft>
              <a:buClr>
                <a:srgbClr val="7B597E"/>
              </a:buClr>
            </a:pPr>
            <a:r>
              <a:rPr lang="en-US" sz="1467" dirty="0">
                <a:latin typeface="Arial" panose="020B0604020202020204" pitchFamily="34" charset="0"/>
                <a:cs typeface="Arial" panose="020B0604020202020204" pitchFamily="34" charset="0"/>
              </a:rPr>
              <a:t>Promptly inform relevant others when needing guidance with </a:t>
            </a:r>
            <a:br>
              <a:rPr lang="en-US" sz="1467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67" dirty="0">
                <a:latin typeface="Arial" panose="020B0604020202020204" pitchFamily="34" charset="0"/>
                <a:cs typeface="Arial" panose="020B0604020202020204" pitchFamily="34" charset="0"/>
              </a:rPr>
              <a:t>assigned tasks. 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4AF761A-357F-6B44-84EC-F18BF178D297}"/>
              </a:ext>
            </a:extLst>
          </p:cNvPr>
          <p:cNvSpPr txBox="1">
            <a:spLocks/>
          </p:cNvSpPr>
          <p:nvPr userDrawn="1"/>
        </p:nvSpPr>
        <p:spPr>
          <a:xfrm>
            <a:off x="2077175" y="1812592"/>
            <a:ext cx="3479388" cy="7074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533"/>
              </a:spcAft>
              <a:buClr>
                <a:srgbClr val="7B597E"/>
              </a:buClr>
              <a:buNone/>
            </a:pPr>
            <a:r>
              <a:rPr lang="en-US" sz="2133" spc="267" dirty="0">
                <a:solidFill>
                  <a:srgbClr val="6E89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endParaRPr lang="en-US" sz="1333" spc="267" dirty="0">
              <a:solidFill>
                <a:srgbClr val="6E89A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43B99B-BB73-AE4A-9DEC-BB03C44A4C04}"/>
              </a:ext>
            </a:extLst>
          </p:cNvPr>
          <p:cNvSpPr/>
          <p:nvPr userDrawn="1"/>
        </p:nvSpPr>
        <p:spPr>
          <a:xfrm>
            <a:off x="10245689" y="1"/>
            <a:ext cx="1404395" cy="1579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CC45D5C-556F-9448-942C-C13DF585B8CB}"/>
              </a:ext>
            </a:extLst>
          </p:cNvPr>
          <p:cNvSpPr/>
          <p:nvPr userDrawn="1"/>
        </p:nvSpPr>
        <p:spPr>
          <a:xfrm>
            <a:off x="0" y="1"/>
            <a:ext cx="12192000" cy="230188"/>
          </a:xfrm>
          <a:prstGeom prst="rect">
            <a:avLst/>
          </a:prstGeom>
          <a:solidFill>
            <a:srgbClr val="7B59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9" name="Picture 18" descr="A picture containing logo&#10;&#10;Description automatically generated">
            <a:extLst>
              <a:ext uri="{FF2B5EF4-FFF2-40B4-BE49-F238E27FC236}">
                <a16:creationId xmlns:a16="http://schemas.microsoft.com/office/drawing/2014/main" id="{8B8D7138-C858-4248-A16B-56A93353138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519410" y="465555"/>
            <a:ext cx="913892" cy="895615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F2E3BD8-EF91-5945-A5C3-9804DF8B2449}"/>
              </a:ext>
            </a:extLst>
          </p:cNvPr>
          <p:cNvSpPr/>
          <p:nvPr userDrawn="1"/>
        </p:nvSpPr>
        <p:spPr>
          <a:xfrm>
            <a:off x="558800" y="690953"/>
            <a:ext cx="6096000" cy="71821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r>
              <a:rPr kumimoji="0" lang="en-US" sz="1467" b="0" i="0" u="none" strike="noStrike" kern="1200" cap="none" spc="0" normalizeH="0" baseline="0" noProof="0" dirty="0">
                <a:ln>
                  <a:noFill/>
                </a:ln>
                <a:solidFill>
                  <a:srgbClr val="12306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Competencies for a Career-Ready Workforce </a:t>
            </a:r>
            <a:br>
              <a:rPr kumimoji="0" lang="en-US" sz="1467" b="0" i="0" u="none" strike="noStrike" kern="1200" cap="none" spc="0" normalizeH="0" baseline="0" noProof="0" dirty="0">
                <a:ln>
                  <a:noFill/>
                </a:ln>
                <a:solidFill>
                  <a:srgbClr val="7B597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B597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Definition and Sample Behaviors</a:t>
            </a:r>
            <a:endParaRPr lang="en-US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4ED060E-7875-5E44-B084-01EC3DBE8BDB}"/>
              </a:ext>
            </a:extLst>
          </p:cNvPr>
          <p:cNvSpPr/>
          <p:nvPr userDrawn="1"/>
        </p:nvSpPr>
        <p:spPr>
          <a:xfrm>
            <a:off x="558800" y="2868801"/>
            <a:ext cx="4518416" cy="893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533"/>
              </a:spcAft>
              <a:buClr>
                <a:srgbClr val="7B597E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Clearly and effectively exchange information, ideas, facts, and perspectives with persons inside and outside of an organization.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81FBEF3-9B92-2F4C-915F-E76FC441E01F}"/>
              </a:ext>
            </a:extLst>
          </p:cNvPr>
          <p:cNvSpPr/>
          <p:nvPr userDrawn="1"/>
        </p:nvSpPr>
        <p:spPr>
          <a:xfrm>
            <a:off x="564742" y="5687425"/>
            <a:ext cx="4681605" cy="497761"/>
          </a:xfrm>
          <a:prstGeom prst="rect">
            <a:avLst/>
          </a:prstGeom>
          <a:solidFill>
            <a:srgbClr val="7B59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E714FB-412D-C64C-BF9D-205824C1B275}"/>
              </a:ext>
            </a:extLst>
          </p:cNvPr>
          <p:cNvSpPr/>
          <p:nvPr userDrawn="1"/>
        </p:nvSpPr>
        <p:spPr>
          <a:xfrm>
            <a:off x="784770" y="5833083"/>
            <a:ext cx="4681604" cy="183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200" b="1" spc="133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naceweb.org/career-readiness-competencies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CBEBDA9-1848-CB45-AD40-27339AD0A5D2}"/>
              </a:ext>
            </a:extLst>
          </p:cNvPr>
          <p:cNvSpPr/>
          <p:nvPr userDrawn="1"/>
        </p:nvSpPr>
        <p:spPr>
          <a:xfrm>
            <a:off x="564742" y="6376349"/>
            <a:ext cx="6247517" cy="1424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933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933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©2021 National Association of Colleges and Employers. All rights reserved. </a:t>
            </a:r>
          </a:p>
        </p:txBody>
      </p:sp>
    </p:spTree>
    <p:extLst>
      <p:ext uri="{BB962C8B-B14F-4D97-AF65-F5344CB8AC3E}">
        <p14:creationId xmlns:p14="http://schemas.microsoft.com/office/powerpoint/2010/main" val="3693698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9CB4B80B-ED15-C545-853B-2C4252C792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5000"/>
          </a:blip>
          <a:srcRect l="6619" t="19376" r="10998" b="23971"/>
          <a:stretch/>
        </p:blipFill>
        <p:spPr>
          <a:xfrm>
            <a:off x="0" y="4790645"/>
            <a:ext cx="12192000" cy="2291321"/>
          </a:xfrm>
          <a:prstGeom prst="rect">
            <a:avLst/>
          </a:prstGeom>
        </p:spPr>
      </p:pic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146BD14-4835-3049-91EE-1F5A8F57616F}"/>
              </a:ext>
            </a:extLst>
          </p:cNvPr>
          <p:cNvSpPr txBox="1">
            <a:spLocks/>
          </p:cNvSpPr>
          <p:nvPr userDrawn="1"/>
        </p:nvSpPr>
        <p:spPr>
          <a:xfrm>
            <a:off x="5679849" y="1812593"/>
            <a:ext cx="5970236" cy="41237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867"/>
              </a:lnSpc>
              <a:spcBef>
                <a:spcPts val="0"/>
              </a:spcBef>
              <a:spcAft>
                <a:spcPts val="800"/>
              </a:spcAft>
              <a:buClr>
                <a:srgbClr val="7B597E"/>
              </a:buClr>
              <a:buFont typeface="Arial" panose="020B0604020202020204" pitchFamily="34" charset="0"/>
              <a:buNone/>
            </a:pPr>
            <a:r>
              <a:rPr lang="en-US" sz="1467" b="1" dirty="0">
                <a:solidFill>
                  <a:srgbClr val="123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Behaviors</a:t>
            </a:r>
          </a:p>
          <a:p>
            <a:pPr marL="152396" indent="-152396">
              <a:lnSpc>
                <a:spcPts val="1867"/>
              </a:lnSpc>
              <a:spcBef>
                <a:spcPts val="0"/>
              </a:spcBef>
              <a:spcAft>
                <a:spcPts val="800"/>
              </a:spcAft>
              <a:buClr>
                <a:srgbClr val="7B597E"/>
              </a:buClr>
            </a:pPr>
            <a:r>
              <a:rPr lang="en-US" sz="1467" dirty="0">
                <a:latin typeface="Arial" panose="020B0604020202020204" pitchFamily="34" charset="0"/>
                <a:cs typeface="Arial" panose="020B0604020202020204" pitchFamily="34" charset="0"/>
              </a:rPr>
              <a:t>Make decisions and solve problems using sound, inclusive reasoning and judgment.</a:t>
            </a:r>
          </a:p>
          <a:p>
            <a:pPr marL="152396" indent="-152396">
              <a:lnSpc>
                <a:spcPts val="1867"/>
              </a:lnSpc>
              <a:spcBef>
                <a:spcPts val="0"/>
              </a:spcBef>
              <a:spcAft>
                <a:spcPts val="800"/>
              </a:spcAft>
              <a:buClr>
                <a:srgbClr val="7B597E"/>
              </a:buClr>
            </a:pPr>
            <a:r>
              <a:rPr lang="en-US" sz="1467" dirty="0">
                <a:latin typeface="Arial" panose="020B0604020202020204" pitchFamily="34" charset="0"/>
                <a:cs typeface="Arial" panose="020B0604020202020204" pitchFamily="34" charset="0"/>
              </a:rPr>
              <a:t>Gather and analyze information from a diverse set of sources and individuals to fully understand a problem.</a:t>
            </a:r>
          </a:p>
          <a:p>
            <a:pPr marL="152396" indent="-152396">
              <a:lnSpc>
                <a:spcPts val="1867"/>
              </a:lnSpc>
              <a:spcBef>
                <a:spcPts val="0"/>
              </a:spcBef>
              <a:spcAft>
                <a:spcPts val="800"/>
              </a:spcAft>
              <a:buClr>
                <a:srgbClr val="7B597E"/>
              </a:buClr>
            </a:pPr>
            <a:r>
              <a:rPr lang="en-US" sz="1467" dirty="0">
                <a:latin typeface="Arial" panose="020B0604020202020204" pitchFamily="34" charset="0"/>
                <a:cs typeface="Arial" panose="020B0604020202020204" pitchFamily="34" charset="0"/>
              </a:rPr>
              <a:t>Proactively anticipate needs and prioritize action steps.</a:t>
            </a:r>
          </a:p>
          <a:p>
            <a:pPr marL="152396" indent="-152396">
              <a:lnSpc>
                <a:spcPts val="1867"/>
              </a:lnSpc>
              <a:spcBef>
                <a:spcPts val="0"/>
              </a:spcBef>
              <a:spcAft>
                <a:spcPts val="800"/>
              </a:spcAft>
              <a:buClr>
                <a:srgbClr val="7B597E"/>
              </a:buClr>
            </a:pPr>
            <a:r>
              <a:rPr lang="en-US" sz="1467" dirty="0">
                <a:latin typeface="Arial" panose="020B0604020202020204" pitchFamily="34" charset="0"/>
                <a:cs typeface="Arial" panose="020B0604020202020204" pitchFamily="34" charset="0"/>
              </a:rPr>
              <a:t>Accurately summarize and interpret data with an awareness of personal biases that may impact outcomes.</a:t>
            </a:r>
          </a:p>
          <a:p>
            <a:pPr marL="152396" indent="-152396">
              <a:lnSpc>
                <a:spcPts val="1867"/>
              </a:lnSpc>
              <a:spcBef>
                <a:spcPts val="0"/>
              </a:spcBef>
              <a:spcAft>
                <a:spcPts val="800"/>
              </a:spcAft>
              <a:buClr>
                <a:srgbClr val="7B597E"/>
              </a:buClr>
            </a:pPr>
            <a:r>
              <a:rPr lang="en-US" sz="1467" dirty="0">
                <a:latin typeface="Arial" panose="020B0604020202020204" pitchFamily="34" charset="0"/>
                <a:cs typeface="Arial" panose="020B0604020202020204" pitchFamily="34" charset="0"/>
              </a:rPr>
              <a:t>Effectively communicate actions and rationale, recognizing the diverse perspectives and lived experiences of stakeholders.</a:t>
            </a:r>
          </a:p>
          <a:p>
            <a:pPr marL="152396" indent="-152396">
              <a:lnSpc>
                <a:spcPts val="1867"/>
              </a:lnSpc>
              <a:spcBef>
                <a:spcPts val="0"/>
              </a:spcBef>
              <a:spcAft>
                <a:spcPts val="800"/>
              </a:spcAft>
              <a:buClr>
                <a:srgbClr val="7B597E"/>
              </a:buClr>
            </a:pPr>
            <a:r>
              <a:rPr lang="en-US" sz="1467" dirty="0">
                <a:latin typeface="Arial" panose="020B0604020202020204" pitchFamily="34" charset="0"/>
                <a:cs typeface="Arial" panose="020B0604020202020204" pitchFamily="34" charset="0"/>
              </a:rPr>
              <a:t>Multi-task well in a fast-paced environment.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E4FCFAE-A4DF-4040-ACE5-A9213FFF95E6}"/>
              </a:ext>
            </a:extLst>
          </p:cNvPr>
          <p:cNvSpPr txBox="1">
            <a:spLocks/>
          </p:cNvSpPr>
          <p:nvPr userDrawn="1"/>
        </p:nvSpPr>
        <p:spPr>
          <a:xfrm>
            <a:off x="2077175" y="1812592"/>
            <a:ext cx="2257759" cy="95853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533"/>
              </a:spcAft>
              <a:buClr>
                <a:srgbClr val="7B597E"/>
              </a:buClr>
              <a:buNone/>
            </a:pPr>
            <a:r>
              <a:rPr lang="en-US" sz="2133" spc="267" dirty="0">
                <a:solidFill>
                  <a:srgbClr val="6E89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</a:t>
            </a:r>
            <a:r>
              <a:rPr lang="en-US" sz="2133" b="1" spc="267" dirty="0">
                <a:solidFill>
                  <a:srgbClr val="6E89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Thinking</a:t>
            </a:r>
            <a:r>
              <a:rPr lang="en-US" sz="2133" spc="267" dirty="0">
                <a:solidFill>
                  <a:srgbClr val="6E89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333" spc="267" dirty="0">
              <a:solidFill>
                <a:srgbClr val="6E89A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D8E74DD-41FD-8E49-87C3-D0148A3B2027}"/>
              </a:ext>
            </a:extLst>
          </p:cNvPr>
          <p:cNvSpPr/>
          <p:nvPr userDrawn="1"/>
        </p:nvSpPr>
        <p:spPr>
          <a:xfrm>
            <a:off x="10245689" y="1"/>
            <a:ext cx="1404395" cy="1579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9E077E3-7FD5-0549-99E4-978602A72170}"/>
              </a:ext>
            </a:extLst>
          </p:cNvPr>
          <p:cNvSpPr/>
          <p:nvPr userDrawn="1"/>
        </p:nvSpPr>
        <p:spPr>
          <a:xfrm>
            <a:off x="0" y="1"/>
            <a:ext cx="12192000" cy="230188"/>
          </a:xfrm>
          <a:prstGeom prst="rect">
            <a:avLst/>
          </a:prstGeom>
          <a:solidFill>
            <a:srgbClr val="7B59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20" name="Picture 19" descr="A picture containing logo&#10;&#10;Description automatically generated">
            <a:extLst>
              <a:ext uri="{FF2B5EF4-FFF2-40B4-BE49-F238E27FC236}">
                <a16:creationId xmlns:a16="http://schemas.microsoft.com/office/drawing/2014/main" id="{F2356787-1142-C84F-A760-0E9D6EC331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19410" y="465555"/>
            <a:ext cx="913892" cy="895615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796F8104-A47F-4C41-B947-70DA74C1D36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9880" y="1524000"/>
            <a:ext cx="1217245" cy="121724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493AC79-13DD-244D-9247-75F1619C8018}"/>
              </a:ext>
            </a:extLst>
          </p:cNvPr>
          <p:cNvSpPr/>
          <p:nvPr userDrawn="1"/>
        </p:nvSpPr>
        <p:spPr>
          <a:xfrm>
            <a:off x="558800" y="690953"/>
            <a:ext cx="6096000" cy="71821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r>
              <a:rPr kumimoji="0" lang="en-US" sz="1467" b="0" i="0" u="none" strike="noStrike" kern="1200" cap="none" spc="0" normalizeH="0" baseline="0" noProof="0" dirty="0">
                <a:ln>
                  <a:noFill/>
                </a:ln>
                <a:solidFill>
                  <a:srgbClr val="12306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Competencies for a Career-Ready Workforce </a:t>
            </a:r>
            <a:br>
              <a:rPr kumimoji="0" lang="en-US" sz="1467" b="0" i="0" u="none" strike="noStrike" kern="1200" cap="none" spc="0" normalizeH="0" baseline="0" noProof="0" dirty="0">
                <a:ln>
                  <a:noFill/>
                </a:ln>
                <a:solidFill>
                  <a:srgbClr val="7B597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B597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Definition and Sample Behaviors</a:t>
            </a:r>
            <a:endParaRPr lang="en-US" sz="24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09909F-108C-1C4F-A0A0-422AECD2ABCC}"/>
              </a:ext>
            </a:extLst>
          </p:cNvPr>
          <p:cNvSpPr/>
          <p:nvPr userDrawn="1"/>
        </p:nvSpPr>
        <p:spPr>
          <a:xfrm>
            <a:off x="558800" y="2872377"/>
            <a:ext cx="4501715" cy="893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533"/>
              </a:spcAft>
              <a:buClr>
                <a:srgbClr val="7B597E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Identify and respond to needs based upon an understanding of situational context and logical analysis of relevant information.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FFF9918-42B2-6449-A062-48B3634A7A5D}"/>
              </a:ext>
            </a:extLst>
          </p:cNvPr>
          <p:cNvSpPr/>
          <p:nvPr userDrawn="1"/>
        </p:nvSpPr>
        <p:spPr>
          <a:xfrm>
            <a:off x="564742" y="5687425"/>
            <a:ext cx="4681605" cy="497761"/>
          </a:xfrm>
          <a:prstGeom prst="rect">
            <a:avLst/>
          </a:prstGeom>
          <a:solidFill>
            <a:srgbClr val="7B59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9A6369-10FC-734A-BCAD-34FE9035C73A}"/>
              </a:ext>
            </a:extLst>
          </p:cNvPr>
          <p:cNvSpPr/>
          <p:nvPr userDrawn="1"/>
        </p:nvSpPr>
        <p:spPr>
          <a:xfrm>
            <a:off x="784770" y="5833083"/>
            <a:ext cx="4681604" cy="183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200" b="1" spc="133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naceweb.org/career-readiness-competencies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3004319-A671-ED4E-A2C4-E9746E42C766}"/>
              </a:ext>
            </a:extLst>
          </p:cNvPr>
          <p:cNvSpPr/>
          <p:nvPr userDrawn="1"/>
        </p:nvSpPr>
        <p:spPr>
          <a:xfrm>
            <a:off x="564742" y="6376349"/>
            <a:ext cx="6247517" cy="1424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933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933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©2021 National Association of Colleges and Employers. All rights reserved. </a:t>
            </a:r>
          </a:p>
        </p:txBody>
      </p:sp>
    </p:spTree>
    <p:extLst>
      <p:ext uri="{BB962C8B-B14F-4D97-AF65-F5344CB8AC3E}">
        <p14:creationId xmlns:p14="http://schemas.microsoft.com/office/powerpoint/2010/main" val="296761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079BE-B41C-4ECF-825D-EDC00A3AC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361F2-44C8-46CA-B990-C16BAF206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A1F0F-F507-4742-8BD3-1F868FDFB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BBE-CA69-45CA-A8F7-F64E2B774B1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8E4F2-0993-4A60-A894-0F7CFE239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BC6FD-2B06-4FA3-B482-60A7EDC32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8FF7-3094-4B73-9064-AB97E562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3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A767F-728C-4CF3-8BAA-6EFEDF456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6C5A5-0C45-4A0E-9504-383661C55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3244A-4986-454E-B6E7-D1488621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BBE-CA69-45CA-A8F7-F64E2B774B1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584EB-AB9C-44C2-8F43-046825937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2A1D4-8E10-43C9-B370-351BA0A07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8FF7-3094-4B73-9064-AB97E562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8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54D45-80EC-4A0F-A0B3-4BFB83C09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F9C6C-1C34-4124-BDB2-3CA6B0CE9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6D62D4-66BD-4F42-B295-614CBFCA6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968719-8709-43D2-A15B-1E8689704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BBE-CA69-45CA-A8F7-F64E2B774B1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511FFF-C994-498C-8BB5-85934E71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9FC271-0243-40BF-B54B-C6A42C9F0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8FF7-3094-4B73-9064-AB97E562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81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5606E-5313-45AA-8E1C-2437EC650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09BAA-B81C-4D15-B205-00F64AC1C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09C6D7-793B-47CC-B278-4510A60FC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200F18-ACA5-48D5-AF45-236D3BEA56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52CA7D-69CC-4E91-A5BB-D6648DD775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4F2DD6-FE7E-47D7-B424-EB6555CBF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BBE-CA69-45CA-A8F7-F64E2B774B1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BDB4D6-4A4F-4C6A-BDFD-0EE23E966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B31C7B-2A32-4459-9C1D-1E528DE13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8FF7-3094-4B73-9064-AB97E562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592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463F-C11F-405A-8055-3C59F6FBC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A86000-1C59-41AC-B7CC-377A06649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BBE-CA69-45CA-A8F7-F64E2B774B1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ED64F6-FCF8-4DC0-AB61-DAA7D6341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BD81BE-ED3C-4110-82DD-9E9EE0840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8FF7-3094-4B73-9064-AB97E562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3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383E02-8A3F-4A85-8F01-AA38F4E82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BBE-CA69-45CA-A8F7-F64E2B774B1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14F8D6-AE7F-4CD9-A817-8FC584615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0CF05-C93F-41ED-AA19-18E06CDA7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8FF7-3094-4B73-9064-AB97E562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5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D277E-26F5-4E0D-AF3F-0FE1C82AC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E9BB5-B608-4B7D-A1EB-23E7930A8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BFDAE-E158-4815-96E6-9C9A6DD3C4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E550D5-C700-4B53-89D1-20704A83B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BBE-CA69-45CA-A8F7-F64E2B774B1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C199B-2271-4EF9-A13F-FA15C7F11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761DD5-280D-48DF-AC72-67C398BE5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8FF7-3094-4B73-9064-AB97E562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2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0A6C4-88DB-4B06-98C4-5E652B78A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4B2DC0-5B04-42BE-9923-3287032C5B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B14467-9360-42B4-BC34-6AE504213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E7EF7-212A-4E7C-9B26-56DF98F5F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1BBE-CA69-45CA-A8F7-F64E2B774B1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64D426-222F-4BEA-BF8A-F718BEAAB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3D15AF-724E-4517-A706-AE2BC3778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78FF7-3094-4B73-9064-AB97E562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94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35936F-910B-4BF3-BDF8-095939218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BB8B3-F510-4114-AB18-51A3B3F7E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1AF71-BCF0-4D19-B2E5-6DA492AC1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31BBE-CA69-45CA-A8F7-F64E2B774B1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43E0F-83D7-4094-A097-64403374D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A9DA9-ECA9-4A18-9AC5-56C26F73FC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78FF7-3094-4B73-9064-AB97E5621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1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ceweb.org/career-readiness/competencies/career-readiness-defined/" TargetMode="External"/><Relationship Id="rId2" Type="http://schemas.openxmlformats.org/officeDocument/2006/relationships/hyperlink" Target="https://cla.umn.edu/career-readiness/curriculum-integra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reighton.edu/sites/default/files/2022-01/Career-Conversation-Guide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la.umn.edu/career-readiness/curriculum-integratio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6404C54-C3E0-4841-8422-DBF3917D49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90323" y="5641883"/>
            <a:ext cx="5439728" cy="9587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5245AC-F22A-4133-98D2-54C10D8633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4" y="421958"/>
            <a:ext cx="11422877" cy="195548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1D3A3E-0E62-44C3-B278-5EA5E4BAC2E0}"/>
              </a:ext>
            </a:extLst>
          </p:cNvPr>
          <p:cNvSpPr txBox="1"/>
          <p:nvPr/>
        </p:nvSpPr>
        <p:spPr>
          <a:xfrm>
            <a:off x="341242" y="5585003"/>
            <a:ext cx="59093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Dr. Tara N. Lewis </a:t>
            </a:r>
          </a:p>
          <a:p>
            <a:r>
              <a:rPr lang="en-US" sz="2000" dirty="0"/>
              <a:t>Career Coach, </a:t>
            </a:r>
            <a:r>
              <a:rPr lang="en-US" sz="2000" dirty="0" err="1"/>
              <a:t>DOL</a:t>
            </a:r>
            <a:r>
              <a:rPr lang="en-US" sz="2000" dirty="0"/>
              <a:t> FLEXTech Grant </a:t>
            </a:r>
          </a:p>
          <a:p>
            <a:r>
              <a:rPr lang="en-US" sz="2000" dirty="0"/>
              <a:t>July 10, 2022</a:t>
            </a:r>
          </a:p>
        </p:txBody>
      </p:sp>
    </p:spTree>
    <p:extLst>
      <p:ext uri="{BB962C8B-B14F-4D97-AF65-F5344CB8AC3E}">
        <p14:creationId xmlns:p14="http://schemas.microsoft.com/office/powerpoint/2010/main" val="511914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8B4C298-ECDF-45A3-9420-DB610D595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770" y="135254"/>
            <a:ext cx="7885082" cy="6585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889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9F146F5-1808-44B8-8918-9017A70A1F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100" y="2501265"/>
            <a:ext cx="5905500" cy="3990975"/>
          </a:xfrm>
          <a:prstGeom prst="rect">
            <a:avLst/>
          </a:prstGeom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1D654EC-95AF-436A-9849-D18505C2BF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5300" y="502920"/>
            <a:ext cx="10515600" cy="2408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399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CA6CF-9D26-45EB-90FB-743F27760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F0896-367E-4EB4-B579-4AEF231EB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https://cla.umn.edu/career-readiness/curriculum-integration</a:t>
            </a:r>
            <a:endParaRPr lang="en-US" dirty="0"/>
          </a:p>
          <a:p>
            <a:r>
              <a:rPr lang="en-US" dirty="0">
                <a:hlinkClick r:id="rId3"/>
              </a:rPr>
              <a:t>https://www.naceweb.org/career-readiness/competencies/career-readiness-defined/</a:t>
            </a:r>
            <a:endParaRPr lang="en-US" dirty="0"/>
          </a:p>
          <a:p>
            <a:r>
              <a:rPr lang="en-US" dirty="0">
                <a:hlinkClick r:id="rId4"/>
              </a:rPr>
              <a:t>https://www.creighton.edu/sites/default/files/2022-01/Career-Conversation-Guide.pdf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62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AAAD4-E01B-46AB-B2A5-84C8EC819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Career Readiness?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DA9D4-3C96-4A3B-89B3-AD7D1B2A7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9945"/>
            <a:ext cx="10515600" cy="1980565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Career readiness is a foundation from which to demonstrate requisite core competencies that broadly prepare the college educated for success in the workplace and lifelong career management.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4A2301A-B922-4887-A139-6010BB9E7E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4791754"/>
              </p:ext>
            </p:extLst>
          </p:nvPr>
        </p:nvGraphicFramePr>
        <p:xfrm>
          <a:off x="2419985" y="3131820"/>
          <a:ext cx="7352030" cy="3578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4242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1890DBB-7407-4A9A-990F-8B3B0CAB5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865" y="243840"/>
            <a:ext cx="4400550" cy="20955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31114-F25A-4C87-9CF7-2B83348AF4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85" y="2990850"/>
            <a:ext cx="10755630" cy="246126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NACE is the leading source of information on the employment of the college educated, and forecasts hiring and trends in the job market; tracks starting salaries, recruiting and hiring practices, and student attitudes and outcomes; and identifies best practices and benchmarks.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37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55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34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6321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918B-823A-4988-A243-D5DFFDF9E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career readiness important for students?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7B811-78E2-4E56-AE02-61A4C8D48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 algn="r">
              <a:buNone/>
            </a:pPr>
            <a:r>
              <a:rPr lang="en-US" dirty="0">
                <a:hlinkClick r:id="rId2"/>
              </a:rPr>
              <a:t>https://cla.umn.edu/career-readiness/curriculum-integration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84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F5950-2DA8-405F-ABE5-434FE9609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Career Readiness Competencies: </a:t>
            </a:r>
            <a:br>
              <a:rPr lang="en-US" dirty="0"/>
            </a:br>
            <a:r>
              <a:rPr lang="en-US" dirty="0"/>
              <a:t>How to integrate them into your classroom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0C76C-8A3D-475F-9700-B8E769C95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You are already doing it – Career Services can help to translate! </a:t>
            </a:r>
          </a:p>
          <a:p>
            <a:r>
              <a:rPr lang="en-US" dirty="0"/>
              <a:t>Action: Provide Mentoring Moments</a:t>
            </a:r>
          </a:p>
          <a:p>
            <a:pPr lvl="1"/>
            <a:r>
              <a:rPr lang="en-US" dirty="0"/>
              <a:t>Promote early career exploration and connect them to the career center</a:t>
            </a:r>
          </a:p>
          <a:p>
            <a:pPr lvl="1"/>
            <a:r>
              <a:rPr lang="en-US" dirty="0"/>
              <a:t>Share Your Career Story</a:t>
            </a:r>
          </a:p>
          <a:p>
            <a:pPr lvl="1"/>
            <a:r>
              <a:rPr lang="en-US" dirty="0"/>
              <a:t>Recommend a Career Resource</a:t>
            </a:r>
          </a:p>
          <a:p>
            <a:pPr lvl="1"/>
            <a:r>
              <a:rPr lang="en-US" dirty="0"/>
              <a:t>Engage in Career Conversation with students 	                                (informational interview questions)</a:t>
            </a:r>
          </a:p>
          <a:p>
            <a:pPr lvl="1"/>
            <a:endParaRPr lang="en-US" dirty="0"/>
          </a:p>
          <a:p>
            <a:r>
              <a:rPr lang="en-US" dirty="0"/>
              <a:t>Effect: </a:t>
            </a:r>
          </a:p>
          <a:p>
            <a:pPr lvl="1"/>
            <a:r>
              <a:rPr lang="en-US" dirty="0"/>
              <a:t>Students become more engaged</a:t>
            </a:r>
          </a:p>
          <a:p>
            <a:pPr lvl="1"/>
            <a:r>
              <a:rPr lang="en-US" dirty="0"/>
              <a:t>Students are better informed to make career decisions </a:t>
            </a:r>
          </a:p>
          <a:p>
            <a:pPr lvl="1"/>
            <a:r>
              <a:rPr lang="en-US" dirty="0"/>
              <a:t>Perceive faculty as more interested in their academic and career success</a:t>
            </a:r>
          </a:p>
        </p:txBody>
      </p:sp>
    </p:spTree>
    <p:extLst>
      <p:ext uri="{BB962C8B-B14F-4D97-AF65-F5344CB8AC3E}">
        <p14:creationId xmlns:p14="http://schemas.microsoft.com/office/powerpoint/2010/main" val="2227542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98E7D-BB3A-4CE0-B2F9-26D43CF14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Career Readiness Competencies: </a:t>
            </a:r>
            <a:br>
              <a:rPr lang="en-US" dirty="0"/>
            </a:br>
            <a:r>
              <a:rPr lang="en-US" dirty="0"/>
              <a:t>Connect it with your 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E4D44-C91B-4898-878B-D7E8210C3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Resources </a:t>
            </a:r>
          </a:p>
          <a:p>
            <a:r>
              <a:rPr lang="en-US" dirty="0"/>
              <a:t>Assignments</a:t>
            </a:r>
          </a:p>
          <a:p>
            <a:r>
              <a:rPr lang="en-US" dirty="0"/>
              <a:t>Student Learning Outcomes </a:t>
            </a:r>
          </a:p>
          <a:p>
            <a:r>
              <a:rPr lang="en-US" dirty="0"/>
              <a:t>Additional Support/Items</a:t>
            </a:r>
          </a:p>
          <a:p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Connect the dots for them!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00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7A39755516EA479DC56A27E31BAB56" ma:contentTypeVersion="13" ma:contentTypeDescription="Create a new document." ma:contentTypeScope="" ma:versionID="539c7b0ba3c94e13a5272dfbf7689107">
  <xsd:schema xmlns:xsd="http://www.w3.org/2001/XMLSchema" xmlns:xs="http://www.w3.org/2001/XMLSchema" xmlns:p="http://schemas.microsoft.com/office/2006/metadata/properties" xmlns:ns3="5a4555dd-712b-4318-9bb6-d5f09ab57d78" xmlns:ns4="5ffbaf12-8779-4663-8945-69c9918f56c8" targetNamespace="http://schemas.microsoft.com/office/2006/metadata/properties" ma:root="true" ma:fieldsID="59da82dfc49bb3f0224e64f92461195b" ns3:_="" ns4:_="">
    <xsd:import namespace="5a4555dd-712b-4318-9bb6-d5f09ab57d78"/>
    <xsd:import namespace="5ffbaf12-8779-4663-8945-69c9918f56c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4555dd-712b-4318-9bb6-d5f09ab57d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fbaf12-8779-4663-8945-69c9918f56c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C91DD6-9A7B-4B8B-B7D2-D396B1AD1F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399A7A-B213-4904-A537-C4EE5E96A9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4555dd-712b-4318-9bb6-d5f09ab57d78"/>
    <ds:schemaRef ds:uri="5ffbaf12-8779-4663-8945-69c9918f56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5B6640-7E71-4519-ADF8-D59B7FA1027B}">
  <ds:schemaRefs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5ffbaf12-8779-4663-8945-69c9918f56c8"/>
    <ds:schemaRef ds:uri="5a4555dd-712b-4318-9bb6-d5f09ab57d7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279</Words>
  <Application>Microsoft Office PowerPoint</Application>
  <PresentationFormat>Widescreen</PresentationFormat>
  <Paragraphs>45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Office Theme</vt:lpstr>
      <vt:lpstr>PowerPoint Presentation</vt:lpstr>
      <vt:lpstr>What is Career Readiness?</vt:lpstr>
      <vt:lpstr>PowerPoint Presentation</vt:lpstr>
      <vt:lpstr>PowerPoint Presentation</vt:lpstr>
      <vt:lpstr>PowerPoint Presentation</vt:lpstr>
      <vt:lpstr>PowerPoint Presentation</vt:lpstr>
      <vt:lpstr>Why is career readiness important for students? </vt:lpstr>
      <vt:lpstr>Career Readiness Competencies:  How to integrate them into your classroom </vt:lpstr>
      <vt:lpstr>Career Readiness Competencies:  Connect it with your syllabus</vt:lpstr>
      <vt:lpstr>PowerPoint Presentation</vt:lpstr>
      <vt:lpstr>PowerPoint Presentation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 Lewis</dc:creator>
  <cp:lastModifiedBy>Tara Lewis</cp:lastModifiedBy>
  <cp:revision>9</cp:revision>
  <dcterms:created xsi:type="dcterms:W3CDTF">2022-07-05T21:13:25Z</dcterms:created>
  <dcterms:modified xsi:type="dcterms:W3CDTF">2022-07-07T20:26:37Z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0x010100627A39755516EA479DC56A27E31BAB56</vt:lpwstr>
  </property>
</Properties>
</file>