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1" r:id="rId2"/>
    <p:sldId id="314" r:id="rId3"/>
    <p:sldId id="320" r:id="rId4"/>
    <p:sldId id="262" r:id="rId5"/>
    <p:sldId id="263" r:id="rId6"/>
    <p:sldId id="321" r:id="rId7"/>
    <p:sldId id="315" r:id="rId8"/>
    <p:sldId id="267" r:id="rId9"/>
    <p:sldId id="316" r:id="rId10"/>
    <p:sldId id="322" r:id="rId11"/>
    <p:sldId id="317" r:id="rId12"/>
    <p:sldId id="25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6" autoAdjust="0"/>
    <p:restoredTop sz="63882" autoAdjust="0"/>
  </p:normalViewPr>
  <p:slideViewPr>
    <p:cSldViewPr snapToGrid="0">
      <p:cViewPr varScale="1">
        <p:scale>
          <a:sx n="69" d="100"/>
          <a:sy n="69" d="100"/>
        </p:scale>
        <p:origin x="1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47F44-8324-4222-9EFF-A152BEA67870}" type="datetimeFigureOut">
              <a:rPr lang="en-US" smtClean="0"/>
              <a:t>8/18/2019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047F9-517B-4665-8E0A-6FC5A3ADA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313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left: wire stripper, pliers, screwdriver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Wire stripper – strips the insulation off the ends of wire. You can also use them to crimp and cut wire.</a:t>
            </a:r>
          </a:p>
          <a:p>
            <a:r>
              <a:rPr lang="en-US" dirty="0"/>
              <a:t>Pliers – multiuse tool mainly used for holding objects firmly</a:t>
            </a:r>
          </a:p>
          <a:p>
            <a:r>
              <a:rPr lang="en-US" dirty="0"/>
              <a:t>Screwdriver – Phillips and Flathead ends, used for tightening and loosening screws.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7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Multimeter with Probe Leads – Used to measure current, batteries, voltage, resistance, diodes, and continuity.</a:t>
            </a:r>
          </a:p>
          <a:p>
            <a:endParaRPr lang="en-US" dirty="0"/>
          </a:p>
          <a:p>
            <a:r>
              <a:rPr lang="en-US" dirty="0"/>
              <a:t>Pinchers – leads that are used to pinch onto wires such that you can be hands free.</a:t>
            </a:r>
          </a:p>
          <a:p>
            <a:endParaRPr lang="en-US" dirty="0"/>
          </a:p>
          <a:p>
            <a:r>
              <a:rPr lang="en-US" dirty="0"/>
              <a:t>See “Voltage” presentation for a more in-depth descriptions of how to used the multimeter and the different leads.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86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Power supply aka AC/DC switching adaptor aka wall wart – takes the 120ACV from the wall and converts it to 9VDC which will be plugged into your Arduino barrel jack. See “Voltage” presentation for a more in-depth description of the power supply.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88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Miscellaneous Electrical components: LEDs, potentiometer, slider switch, pushbutton switch, inductors, photoresistors, thermistor, relay, diodes, capacitors, and resistors.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83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Arduino and breadboard on acrylic plate with wires connecting the Arduino to the breadboard - Arduino is the microcontroller that will be used for programming activities throughout the class.</a:t>
            </a:r>
          </a:p>
          <a:p>
            <a:r>
              <a:rPr lang="en-US" dirty="0"/>
              <a:t>Breadboard is a tool used to help with building circuits.</a:t>
            </a:r>
          </a:p>
          <a:p>
            <a:endParaRPr lang="en-US" dirty="0"/>
          </a:p>
          <a:p>
            <a:r>
              <a:rPr lang="en-US" dirty="0"/>
              <a:t>Jumper wire kit – pre-stripped wire that fits in the breadboard and is used to assist in building circuits.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62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Waterproofed Thermistor – temperature sensor that can be placed in water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DC motor with fan blades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545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Waterproofed Heater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047F9-517B-4665-8E0A-6FC5A3ADA3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37DA-1579-432A-AE03-F8C9F49B7663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6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3249F-574D-4748-A6F0-F97708890F94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88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22039-9A00-4F83-B42E-D0A934E3A6FA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3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E76B3-AEAD-4958-8452-FDF9C2F99AC0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5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146F4-2075-4FEA-98F4-00304556F427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32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C715-F9C5-4D64-8F7E-34469ACDE9A3}" type="datetime1">
              <a:rPr lang="en-US" smtClean="0"/>
              <a:t>8/18/2019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46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C8834-8EF0-4BC4-955E-7AAF15468430}" type="datetime1">
              <a:rPr lang="en-US" smtClean="0"/>
              <a:t>8/18/2019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34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31CD-300A-4F4A-841D-417A3CE91212}" type="datetime1">
              <a:rPr lang="en-US" smtClean="0"/>
              <a:t>8/18/2019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729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ADD43-0D69-4740-B48E-0F7B8A317BCF}" type="datetime1">
              <a:rPr lang="en-US" smtClean="0"/>
              <a:t>8/18/2019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0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A1C73-2828-4C7A-B3B3-2B55E1DE4E12}" type="datetime1">
              <a:rPr lang="en-US" smtClean="0"/>
              <a:t>8/18/2019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2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7F96-0ECA-47D4-8E4B-AE8F15A3094D}" type="datetime1">
              <a:rPr lang="en-US" smtClean="0"/>
              <a:t>8/18/2019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89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DE815-68E8-486E-9014-F7657AE619C0}" type="datetime1">
              <a:rPr lang="en-US" smtClean="0"/>
              <a:t>8/18/2019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89610" y="63801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B5F74-A747-4E64-AE56-DDE638F55FE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5A1402-DBE2-4E1E-82ED-FAF1D81A5E0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8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JPG"/><Relationship Id="rId4" Type="http://schemas.openxmlformats.org/officeDocument/2006/relationships/image" Target="../media/image14.JPG"/><Relationship Id="rId9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171101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What’s In Your Kit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295" y="5759243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361F8603-BB64-4EC2-80E7-883FFAAA22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63E302D-B175-444C-850C-541667E3442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74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10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E7AE395-82AF-4444-847B-BCDEED0D5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032" y="1582896"/>
            <a:ext cx="3862162" cy="469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46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D7C6A7-4769-4466-9DAA-6D3D90443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321" y="691762"/>
            <a:ext cx="3162518" cy="53154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CF45BD-3860-48BE-BCBE-B600FDF78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7619" y="1690537"/>
            <a:ext cx="4913760" cy="291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6580"/>
            <a:ext cx="10515600" cy="854075"/>
          </a:xfrm>
        </p:spPr>
        <p:txBody>
          <a:bodyPr/>
          <a:lstStyle/>
          <a:p>
            <a:r>
              <a:rPr lang="en-US" dirty="0"/>
              <a:t>Things you should know: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08065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You may not use everything in your kit this term.</a:t>
            </a:r>
          </a:p>
          <a:p>
            <a:pPr lvl="1"/>
            <a:r>
              <a:rPr lang="en-US" dirty="0"/>
              <a:t>You will eventually use it all.</a:t>
            </a:r>
          </a:p>
          <a:p>
            <a:pPr lvl="1"/>
            <a:r>
              <a:rPr lang="en-US" dirty="0"/>
              <a:t>Keep track of your kit.</a:t>
            </a:r>
          </a:p>
          <a:p>
            <a:r>
              <a:rPr lang="en-US" dirty="0"/>
              <a:t>The cost of the kit is approximately $100.</a:t>
            </a:r>
          </a:p>
          <a:p>
            <a:r>
              <a:rPr lang="en-US" dirty="0"/>
              <a:t>Lost items can be purchased at local/online stores.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0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631" y="69556"/>
            <a:ext cx="10515600" cy="1325563"/>
          </a:xfrm>
        </p:spPr>
        <p:txBody>
          <a:bodyPr/>
          <a:lstStyle/>
          <a:p>
            <a:r>
              <a:rPr lang="en-US" dirty="0"/>
              <a:t>Finding Items in Your Kit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740" y="1320627"/>
            <a:ext cx="5190467" cy="3972341"/>
          </a:xfrm>
        </p:spPr>
        <p:txBody>
          <a:bodyPr>
            <a:normAutofit/>
          </a:bodyPr>
          <a:lstStyle/>
          <a:p>
            <a:r>
              <a:rPr lang="en-US" sz="2400" dirty="0"/>
              <a:t>Over the next few slides answer the following questions about the different items you find in your kit:</a:t>
            </a:r>
          </a:p>
          <a:p>
            <a:pPr lvl="1"/>
            <a:r>
              <a:rPr lang="en-US" sz="2000" dirty="0"/>
              <a:t>What is the item(s) pictured?</a:t>
            </a:r>
          </a:p>
          <a:p>
            <a:pPr lvl="1"/>
            <a:r>
              <a:rPr lang="en-US" sz="2000" dirty="0"/>
              <a:t>What do you think/know it is used for?</a:t>
            </a:r>
          </a:p>
          <a:p>
            <a:pPr lvl="1"/>
            <a:r>
              <a:rPr lang="en-US" sz="2000" dirty="0"/>
              <a:t>How do you think you will use it in this class?</a:t>
            </a:r>
          </a:p>
          <a:p>
            <a:pPr lvl="1"/>
            <a:endParaRPr lang="en-US" sz="2000" b="1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EE7E61-4896-44B3-A2FB-4E55A41457ED}"/>
              </a:ext>
            </a:extLst>
          </p:cNvPr>
          <p:cNvGrpSpPr/>
          <p:nvPr/>
        </p:nvGrpSpPr>
        <p:grpSpPr>
          <a:xfrm>
            <a:off x="9703010" y="388583"/>
            <a:ext cx="1810322" cy="1506394"/>
            <a:chOff x="3547074" y="1245043"/>
            <a:chExt cx="5118103" cy="42588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DC1500-517E-49E2-B810-4A215E9DE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0970" y="1394053"/>
              <a:ext cx="2096083" cy="401546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49BDE6-0C25-46E4-9F0A-4C6ECE688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49407" y="2692787"/>
              <a:ext cx="4108768" cy="151343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475AB4-A08A-401E-8127-55988DBAA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406963" y="3095598"/>
              <a:ext cx="4108769" cy="40765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1080130-1B4D-4162-A1CC-906033E11A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18" b="4827"/>
          <a:stretch/>
        </p:blipFill>
        <p:spPr>
          <a:xfrm>
            <a:off x="6172261" y="388583"/>
            <a:ext cx="1885678" cy="20454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EDC487-4CEC-43A3-AFF1-F9FC4C4792F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"/>
          <a:stretch/>
        </p:blipFill>
        <p:spPr>
          <a:xfrm>
            <a:off x="3814884" y="4167554"/>
            <a:ext cx="2069598" cy="22765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AB969E-10BE-4D49-8D3A-3E601DDBC8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54" y="4167554"/>
            <a:ext cx="2579248" cy="184525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690B5B-5AC9-44A4-998D-66C95335BF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09774" y="4237044"/>
            <a:ext cx="2045464" cy="25576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17FA00-B275-40BC-A610-09C6D95EF5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85" y="2798588"/>
            <a:ext cx="1186958" cy="14443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D56D48-AEC3-4F1A-9FD5-3BAD60B7BD7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5653">
            <a:off x="9734472" y="2499711"/>
            <a:ext cx="1576562" cy="18585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E7AB412-B163-449C-9C02-53FF3CBB77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46121" y="801356"/>
            <a:ext cx="2000001" cy="11869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D2CEB67-6D7D-4EA4-A765-0D31862DE43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814" y="4647752"/>
            <a:ext cx="2464446" cy="184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7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631" y="69556"/>
            <a:ext cx="10515600" cy="1325563"/>
          </a:xfrm>
        </p:spPr>
        <p:txBody>
          <a:bodyPr/>
          <a:lstStyle/>
          <a:p>
            <a:r>
              <a:rPr lang="en-US" dirty="0"/>
              <a:t>Find these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EE7E61-4896-44B3-A2FB-4E55A41457ED}"/>
              </a:ext>
            </a:extLst>
          </p:cNvPr>
          <p:cNvGrpSpPr/>
          <p:nvPr/>
        </p:nvGrpSpPr>
        <p:grpSpPr>
          <a:xfrm>
            <a:off x="3038191" y="1299577"/>
            <a:ext cx="5118103" cy="4258845"/>
            <a:chOff x="3547074" y="1245043"/>
            <a:chExt cx="5118103" cy="42588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DC1500-517E-49E2-B810-4A215E9DE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0970" y="1394053"/>
              <a:ext cx="2096083" cy="401546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49BDE6-0C25-46E4-9F0A-4C6ECE688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249407" y="2692787"/>
              <a:ext cx="4108768" cy="151343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475AB4-A08A-401E-8127-55988DBAA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406963" y="3095598"/>
              <a:ext cx="4108769" cy="4076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166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40" y="296883"/>
            <a:ext cx="10515600" cy="715530"/>
          </a:xfrm>
        </p:spPr>
        <p:txBody>
          <a:bodyPr/>
          <a:lstStyle/>
          <a:p>
            <a:r>
              <a:rPr lang="en-US" dirty="0"/>
              <a:t>Find in your kit…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18" b="4827"/>
          <a:stretch/>
        </p:blipFill>
        <p:spPr>
          <a:xfrm>
            <a:off x="2834593" y="1375752"/>
            <a:ext cx="4122043" cy="44713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88" b="3303"/>
          <a:stretch/>
        </p:blipFill>
        <p:spPr>
          <a:xfrm>
            <a:off x="7290084" y="2155038"/>
            <a:ext cx="2281107" cy="27619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40" y="296883"/>
            <a:ext cx="10515600" cy="715530"/>
          </a:xfrm>
        </p:spPr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1A7D8-4500-4CD3-9B60-EB1AB0C8B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549" y="1474968"/>
            <a:ext cx="3552902" cy="44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09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40" y="296883"/>
            <a:ext cx="10515600" cy="715530"/>
          </a:xfrm>
        </p:spPr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C71F57-BD09-44F3-B0CF-3EAB4DF3D9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"/>
          <a:stretch/>
        </p:blipFill>
        <p:spPr>
          <a:xfrm>
            <a:off x="4447753" y="415126"/>
            <a:ext cx="5587188" cy="614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02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66CC7C-4EE0-4C2A-9CD4-ABB16D66A0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0" y="1690688"/>
            <a:ext cx="5710002" cy="40850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738E36-93DA-47FB-9917-3B1282F373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854" y="1885136"/>
            <a:ext cx="5187511" cy="389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15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in your kit…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B5F74-A747-4E64-AE56-DDE638F55FEC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457036-8A14-4859-AF04-8DC2FF3741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0791"/>
            <a:ext cx="3372518" cy="39757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FF26E0-EEE6-4A54-A1F5-1E1DBBA2B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744" y="975871"/>
            <a:ext cx="3283392" cy="540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8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462</Words>
  <Application>Microsoft Office PowerPoint</Application>
  <PresentationFormat>Widescreen</PresentationFormat>
  <Paragraphs>64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What’s In Your Kit</vt:lpstr>
      <vt:lpstr>DISCLAIMER &amp; USAGE</vt:lpstr>
      <vt:lpstr>Finding Items in Your Kit</vt:lpstr>
      <vt:lpstr>Find these in your kit…</vt:lpstr>
      <vt:lpstr>Find in your kit…</vt:lpstr>
      <vt:lpstr>Find in your kit…</vt:lpstr>
      <vt:lpstr>Find in your kit…</vt:lpstr>
      <vt:lpstr>Find in your kit…</vt:lpstr>
      <vt:lpstr>Find in your kit…</vt:lpstr>
      <vt:lpstr>Find in your kit…</vt:lpstr>
      <vt:lpstr>Find in your kit…</vt:lpstr>
      <vt:lpstr>Things you should know: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in your kit?</dc:title>
  <dc:creator>Krystal Corbett</dc:creator>
  <cp:lastModifiedBy>Krystal Corbett</cp:lastModifiedBy>
  <cp:revision>37</cp:revision>
  <dcterms:created xsi:type="dcterms:W3CDTF">2017-03-05T22:28:44Z</dcterms:created>
  <dcterms:modified xsi:type="dcterms:W3CDTF">2019-08-18T18:46:15Z</dcterms:modified>
</cp:coreProperties>
</file>