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0" r:id="rId4"/>
    <p:sldId id="261" r:id="rId5"/>
    <p:sldId id="262" r:id="rId6"/>
    <p:sldId id="263" r:id="rId7"/>
    <p:sldId id="264" r:id="rId8"/>
    <p:sldId id="265" r:id="rId9"/>
    <p:sldId id="258" r:id="rId10"/>
    <p:sldId id="259" r:id="rId11"/>
    <p:sldId id="266" r:id="rId12"/>
    <p:sldId id="267" r:id="rId13"/>
    <p:sldId id="268" r:id="rId14"/>
  </p:sldIdLst>
  <p:sldSz cx="12192000" cy="6858000"/>
  <p:notesSz cx="6858000" cy="9144000"/>
  <p:custDataLst>
    <p:tags r:id="rId15"/>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963B401-9BE4-46C7-9688-E987A142DE53}" v="754" dt="2021-12-10T18:05:22.76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6" d="100"/>
          <a:sy n="86" d="100"/>
        </p:scale>
        <p:origin x="562" y="5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21" Type="http://schemas.microsoft.com/office/2015/10/relationships/revisionInfo" Target="revisionInfo.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20"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gs" Target="tags/tag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Hansford, Paul" userId="fbadf710-78de-438e-baba-f358ebf73ea7" providerId="ADAL" clId="{4963B401-9BE4-46C7-9688-E987A142DE53}"/>
    <pc:docChg chg="undo custSel addSld modSld modMainMaster replTag delTag">
      <pc:chgData name="Hansford, Paul" userId="fbadf710-78de-438e-baba-f358ebf73ea7" providerId="ADAL" clId="{4963B401-9BE4-46C7-9688-E987A142DE53}" dt="2021-12-10T18:05:23.127" v="3639"/>
      <pc:docMkLst>
        <pc:docMk/>
      </pc:docMkLst>
      <pc:sldChg chg="modSp mod">
        <pc:chgData name="Hansford, Paul" userId="fbadf710-78de-438e-baba-f358ebf73ea7" providerId="ADAL" clId="{4963B401-9BE4-46C7-9688-E987A142DE53}" dt="2021-12-03T21:07:21.005" v="2021" actId="20577"/>
        <pc:sldMkLst>
          <pc:docMk/>
          <pc:sldMk cId="630748010" sldId="256"/>
        </pc:sldMkLst>
        <pc:spChg chg="mod">
          <ac:chgData name="Hansford, Paul" userId="fbadf710-78de-438e-baba-f358ebf73ea7" providerId="ADAL" clId="{4963B401-9BE4-46C7-9688-E987A142DE53}" dt="2021-12-03T21:07:21.005" v="2021" actId="20577"/>
          <ac:spMkLst>
            <pc:docMk/>
            <pc:sldMk cId="630748010" sldId="256"/>
            <ac:spMk id="2" creationId="{226C634B-5B30-497F-BA97-92966E1A97F9}"/>
          </ac:spMkLst>
        </pc:spChg>
        <pc:spChg chg="mod">
          <ac:chgData name="Hansford, Paul" userId="fbadf710-78de-438e-baba-f358ebf73ea7" providerId="ADAL" clId="{4963B401-9BE4-46C7-9688-E987A142DE53}" dt="2021-12-03T21:07:09.865" v="2008" actId="1076"/>
          <ac:spMkLst>
            <pc:docMk/>
            <pc:sldMk cId="630748010" sldId="256"/>
            <ac:spMk id="3" creationId="{0A1DF5E5-4A5B-48C4-BBDF-6CCDF94AF9F8}"/>
          </ac:spMkLst>
        </pc:spChg>
      </pc:sldChg>
      <pc:sldChg chg="addSp delSp modSp mod">
        <pc:chgData name="Hansford, Paul" userId="fbadf710-78de-438e-baba-f358ebf73ea7" providerId="ADAL" clId="{4963B401-9BE4-46C7-9688-E987A142DE53}" dt="2021-12-10T18:05:02.364" v="3632" actId="20577"/>
        <pc:sldMkLst>
          <pc:docMk/>
          <pc:sldMk cId="2528825479" sldId="257"/>
        </pc:sldMkLst>
        <pc:spChg chg="mod">
          <ac:chgData name="Hansford, Paul" userId="fbadf710-78de-438e-baba-f358ebf73ea7" providerId="ADAL" clId="{4963B401-9BE4-46C7-9688-E987A142DE53}" dt="2021-12-10T18:05:02.364" v="3632" actId="20577"/>
          <ac:spMkLst>
            <pc:docMk/>
            <pc:sldMk cId="2528825479" sldId="257"/>
            <ac:spMk id="3" creationId="{3C819246-75BE-46E3-9BCB-602C61F64BDE}"/>
          </ac:spMkLst>
        </pc:spChg>
        <pc:spChg chg="add del">
          <ac:chgData name="Hansford, Paul" userId="fbadf710-78de-438e-baba-f358ebf73ea7" providerId="ADAL" clId="{4963B401-9BE4-46C7-9688-E987A142DE53}" dt="2021-12-03T20:28:51.893" v="28" actId="22"/>
          <ac:spMkLst>
            <pc:docMk/>
            <pc:sldMk cId="2528825479" sldId="257"/>
            <ac:spMk id="11" creationId="{32875C7D-40C0-4267-9E3E-71A615901D69}"/>
          </ac:spMkLst>
        </pc:spChg>
      </pc:sldChg>
      <pc:sldChg chg="modSp mod">
        <pc:chgData name="Hansford, Paul" userId="fbadf710-78de-438e-baba-f358ebf73ea7" providerId="ADAL" clId="{4963B401-9BE4-46C7-9688-E987A142DE53}" dt="2021-12-04T19:48:41.796" v="3591" actId="20577"/>
        <pc:sldMkLst>
          <pc:docMk/>
          <pc:sldMk cId="3307120455" sldId="258"/>
        </pc:sldMkLst>
        <pc:spChg chg="mod">
          <ac:chgData name="Hansford, Paul" userId="fbadf710-78de-438e-baba-f358ebf73ea7" providerId="ADAL" clId="{4963B401-9BE4-46C7-9688-E987A142DE53}" dt="2021-12-04T19:48:41.796" v="3591" actId="20577"/>
          <ac:spMkLst>
            <pc:docMk/>
            <pc:sldMk cId="3307120455" sldId="258"/>
            <ac:spMk id="3" creationId="{82A7066E-3884-4B75-A628-026426738978}"/>
          </ac:spMkLst>
        </pc:spChg>
      </pc:sldChg>
      <pc:sldChg chg="modSp mod">
        <pc:chgData name="Hansford, Paul" userId="fbadf710-78de-438e-baba-f358ebf73ea7" providerId="ADAL" clId="{4963B401-9BE4-46C7-9688-E987A142DE53}" dt="2021-12-03T20:58:11.645" v="1912" actId="20577"/>
        <pc:sldMkLst>
          <pc:docMk/>
          <pc:sldMk cId="168057782" sldId="259"/>
        </pc:sldMkLst>
        <pc:spChg chg="mod">
          <ac:chgData name="Hansford, Paul" userId="fbadf710-78de-438e-baba-f358ebf73ea7" providerId="ADAL" clId="{4963B401-9BE4-46C7-9688-E987A142DE53}" dt="2021-12-03T20:58:11.645" v="1912" actId="20577"/>
          <ac:spMkLst>
            <pc:docMk/>
            <pc:sldMk cId="168057782" sldId="259"/>
            <ac:spMk id="3" creationId="{82A7066E-3884-4B75-A628-026426738978}"/>
          </ac:spMkLst>
        </pc:spChg>
      </pc:sldChg>
      <pc:sldChg chg="addSp modSp new mod setBg">
        <pc:chgData name="Hansford, Paul" userId="fbadf710-78de-438e-baba-f358ebf73ea7" providerId="ADAL" clId="{4963B401-9BE4-46C7-9688-E987A142DE53}" dt="2021-12-03T21:08:15.435" v="2045" actId="113"/>
        <pc:sldMkLst>
          <pc:docMk/>
          <pc:sldMk cId="4210202839" sldId="260"/>
        </pc:sldMkLst>
        <pc:spChg chg="mod">
          <ac:chgData name="Hansford, Paul" userId="fbadf710-78de-438e-baba-f358ebf73ea7" providerId="ADAL" clId="{4963B401-9BE4-46C7-9688-E987A142DE53}" dt="2021-12-03T21:08:03.424" v="2031" actId="26606"/>
          <ac:spMkLst>
            <pc:docMk/>
            <pc:sldMk cId="4210202839" sldId="260"/>
            <ac:spMk id="2" creationId="{1E9AA7C4-6CCC-4544-B8B4-0785B5044AE8}"/>
          </ac:spMkLst>
        </pc:spChg>
        <pc:spChg chg="mod">
          <ac:chgData name="Hansford, Paul" userId="fbadf710-78de-438e-baba-f358ebf73ea7" providerId="ADAL" clId="{4963B401-9BE4-46C7-9688-E987A142DE53}" dt="2021-12-03T21:08:15.435" v="2045" actId="113"/>
          <ac:spMkLst>
            <pc:docMk/>
            <pc:sldMk cId="4210202839" sldId="260"/>
            <ac:spMk id="3" creationId="{8C6A8817-DB13-4488-8366-8C2C41754CE5}"/>
          </ac:spMkLst>
        </pc:spChg>
        <pc:spChg chg="add">
          <ac:chgData name="Hansford, Paul" userId="fbadf710-78de-438e-baba-f358ebf73ea7" providerId="ADAL" clId="{4963B401-9BE4-46C7-9688-E987A142DE53}" dt="2021-12-03T21:08:03.424" v="2031" actId="26606"/>
          <ac:spMkLst>
            <pc:docMk/>
            <pc:sldMk cId="4210202839" sldId="260"/>
            <ac:spMk id="8" creationId="{C2554CA6-288E-4202-BC52-2E5A8F0C0AED}"/>
          </ac:spMkLst>
        </pc:spChg>
        <pc:spChg chg="add">
          <ac:chgData name="Hansford, Paul" userId="fbadf710-78de-438e-baba-f358ebf73ea7" providerId="ADAL" clId="{4963B401-9BE4-46C7-9688-E987A142DE53}" dt="2021-12-03T21:08:03.424" v="2031" actId="26606"/>
          <ac:spMkLst>
            <pc:docMk/>
            <pc:sldMk cId="4210202839" sldId="260"/>
            <ac:spMk id="10" creationId="{B10BB131-AC8E-4A8E-A5D1-36260F720C3B}"/>
          </ac:spMkLst>
        </pc:spChg>
        <pc:spChg chg="add">
          <ac:chgData name="Hansford, Paul" userId="fbadf710-78de-438e-baba-f358ebf73ea7" providerId="ADAL" clId="{4963B401-9BE4-46C7-9688-E987A142DE53}" dt="2021-12-03T21:08:03.424" v="2031" actId="26606"/>
          <ac:spMkLst>
            <pc:docMk/>
            <pc:sldMk cId="4210202839" sldId="260"/>
            <ac:spMk id="12" creationId="{5B7778FC-632E-4DCA-A7CB-0D7731CCF970}"/>
          </ac:spMkLst>
        </pc:spChg>
        <pc:spChg chg="add">
          <ac:chgData name="Hansford, Paul" userId="fbadf710-78de-438e-baba-f358ebf73ea7" providerId="ADAL" clId="{4963B401-9BE4-46C7-9688-E987A142DE53}" dt="2021-12-03T21:08:03.424" v="2031" actId="26606"/>
          <ac:spMkLst>
            <pc:docMk/>
            <pc:sldMk cId="4210202839" sldId="260"/>
            <ac:spMk id="14" creationId="{FA23A907-97FB-4A8F-880A-DD77401C4296}"/>
          </ac:spMkLst>
        </pc:spChg>
      </pc:sldChg>
      <pc:sldChg chg="addSp modSp add mod setBg">
        <pc:chgData name="Hansford, Paul" userId="fbadf710-78de-438e-baba-f358ebf73ea7" providerId="ADAL" clId="{4963B401-9BE4-46C7-9688-E987A142DE53}" dt="2021-12-04T19:41:06.400" v="3403" actId="20577"/>
        <pc:sldMkLst>
          <pc:docMk/>
          <pc:sldMk cId="2747775200" sldId="261"/>
        </pc:sldMkLst>
        <pc:spChg chg="mod">
          <ac:chgData name="Hansford, Paul" userId="fbadf710-78de-438e-baba-f358ebf73ea7" providerId="ADAL" clId="{4963B401-9BE4-46C7-9688-E987A142DE53}" dt="2021-12-03T21:08:23.784" v="2046" actId="26606"/>
          <ac:spMkLst>
            <pc:docMk/>
            <pc:sldMk cId="2747775200" sldId="261"/>
            <ac:spMk id="2" creationId="{1E9AA7C4-6CCC-4544-B8B4-0785B5044AE8}"/>
          </ac:spMkLst>
        </pc:spChg>
        <pc:spChg chg="mod">
          <ac:chgData name="Hansford, Paul" userId="fbadf710-78de-438e-baba-f358ebf73ea7" providerId="ADAL" clId="{4963B401-9BE4-46C7-9688-E987A142DE53}" dt="2021-12-04T19:41:06.400" v="3403" actId="20577"/>
          <ac:spMkLst>
            <pc:docMk/>
            <pc:sldMk cId="2747775200" sldId="261"/>
            <ac:spMk id="3" creationId="{8C6A8817-DB13-4488-8366-8C2C41754CE5}"/>
          </ac:spMkLst>
        </pc:spChg>
        <pc:spChg chg="add">
          <ac:chgData name="Hansford, Paul" userId="fbadf710-78de-438e-baba-f358ebf73ea7" providerId="ADAL" clId="{4963B401-9BE4-46C7-9688-E987A142DE53}" dt="2021-12-03T21:08:23.784" v="2046" actId="26606"/>
          <ac:spMkLst>
            <pc:docMk/>
            <pc:sldMk cId="2747775200" sldId="261"/>
            <ac:spMk id="8" creationId="{C2554CA6-288E-4202-BC52-2E5A8F0C0AED}"/>
          </ac:spMkLst>
        </pc:spChg>
        <pc:spChg chg="add">
          <ac:chgData name="Hansford, Paul" userId="fbadf710-78de-438e-baba-f358ebf73ea7" providerId="ADAL" clId="{4963B401-9BE4-46C7-9688-E987A142DE53}" dt="2021-12-03T21:08:23.784" v="2046" actId="26606"/>
          <ac:spMkLst>
            <pc:docMk/>
            <pc:sldMk cId="2747775200" sldId="261"/>
            <ac:spMk id="10" creationId="{B10BB131-AC8E-4A8E-A5D1-36260F720C3B}"/>
          </ac:spMkLst>
        </pc:spChg>
        <pc:spChg chg="add">
          <ac:chgData name="Hansford, Paul" userId="fbadf710-78de-438e-baba-f358ebf73ea7" providerId="ADAL" clId="{4963B401-9BE4-46C7-9688-E987A142DE53}" dt="2021-12-03T21:08:23.784" v="2046" actId="26606"/>
          <ac:spMkLst>
            <pc:docMk/>
            <pc:sldMk cId="2747775200" sldId="261"/>
            <ac:spMk id="12" creationId="{5B7778FC-632E-4DCA-A7CB-0D7731CCF970}"/>
          </ac:spMkLst>
        </pc:spChg>
        <pc:spChg chg="add">
          <ac:chgData name="Hansford, Paul" userId="fbadf710-78de-438e-baba-f358ebf73ea7" providerId="ADAL" clId="{4963B401-9BE4-46C7-9688-E987A142DE53}" dt="2021-12-03T21:08:23.784" v="2046" actId="26606"/>
          <ac:spMkLst>
            <pc:docMk/>
            <pc:sldMk cId="2747775200" sldId="261"/>
            <ac:spMk id="14" creationId="{FA23A907-97FB-4A8F-880A-DD77401C4296}"/>
          </ac:spMkLst>
        </pc:spChg>
      </pc:sldChg>
      <pc:sldChg chg="modSp add mod">
        <pc:chgData name="Hansford, Paul" userId="fbadf710-78de-438e-baba-f358ebf73ea7" providerId="ADAL" clId="{4963B401-9BE4-46C7-9688-E987A142DE53}" dt="2021-12-04T19:41:46.100" v="3437" actId="207"/>
        <pc:sldMkLst>
          <pc:docMk/>
          <pc:sldMk cId="750325790" sldId="262"/>
        </pc:sldMkLst>
        <pc:spChg chg="mod">
          <ac:chgData name="Hansford, Paul" userId="fbadf710-78de-438e-baba-f358ebf73ea7" providerId="ADAL" clId="{4963B401-9BE4-46C7-9688-E987A142DE53}" dt="2021-12-03T21:09:47.384" v="2231" actId="20577"/>
          <ac:spMkLst>
            <pc:docMk/>
            <pc:sldMk cId="750325790" sldId="262"/>
            <ac:spMk id="2" creationId="{1E9AA7C4-6CCC-4544-B8B4-0785B5044AE8}"/>
          </ac:spMkLst>
        </pc:spChg>
        <pc:spChg chg="mod">
          <ac:chgData name="Hansford, Paul" userId="fbadf710-78de-438e-baba-f358ebf73ea7" providerId="ADAL" clId="{4963B401-9BE4-46C7-9688-E987A142DE53}" dt="2021-12-04T19:41:46.100" v="3437" actId="207"/>
          <ac:spMkLst>
            <pc:docMk/>
            <pc:sldMk cId="750325790" sldId="262"/>
            <ac:spMk id="3" creationId="{8C6A8817-DB13-4488-8366-8C2C41754CE5}"/>
          </ac:spMkLst>
        </pc:spChg>
      </pc:sldChg>
      <pc:sldChg chg="addSp delSp modSp add mod setBg">
        <pc:chgData name="Hansford, Paul" userId="fbadf710-78de-438e-baba-f358ebf73ea7" providerId="ADAL" clId="{4963B401-9BE4-46C7-9688-E987A142DE53}" dt="2021-12-04T19:42:26.370" v="3454" actId="313"/>
        <pc:sldMkLst>
          <pc:docMk/>
          <pc:sldMk cId="109992650" sldId="263"/>
        </pc:sldMkLst>
        <pc:spChg chg="mod">
          <ac:chgData name="Hansford, Paul" userId="fbadf710-78de-438e-baba-f358ebf73ea7" providerId="ADAL" clId="{4963B401-9BE4-46C7-9688-E987A142DE53}" dt="2021-12-03T21:11:37.064" v="2314" actId="26606"/>
          <ac:spMkLst>
            <pc:docMk/>
            <pc:sldMk cId="109992650" sldId="263"/>
            <ac:spMk id="2" creationId="{1E9AA7C4-6CCC-4544-B8B4-0785B5044AE8}"/>
          </ac:spMkLst>
        </pc:spChg>
        <pc:spChg chg="mod">
          <ac:chgData name="Hansford, Paul" userId="fbadf710-78de-438e-baba-f358ebf73ea7" providerId="ADAL" clId="{4963B401-9BE4-46C7-9688-E987A142DE53}" dt="2021-12-04T19:42:26.370" v="3454" actId="313"/>
          <ac:spMkLst>
            <pc:docMk/>
            <pc:sldMk cId="109992650" sldId="263"/>
            <ac:spMk id="3" creationId="{8C6A8817-DB13-4488-8366-8C2C41754CE5}"/>
          </ac:spMkLst>
        </pc:spChg>
        <pc:spChg chg="add del">
          <ac:chgData name="Hansford, Paul" userId="fbadf710-78de-438e-baba-f358ebf73ea7" providerId="ADAL" clId="{4963B401-9BE4-46C7-9688-E987A142DE53}" dt="2021-12-03T21:11:37.064" v="2314" actId="26606"/>
          <ac:spMkLst>
            <pc:docMk/>
            <pc:sldMk cId="109992650" sldId="263"/>
            <ac:spMk id="8" creationId="{C2554CA6-288E-4202-BC52-2E5A8F0C0AED}"/>
          </ac:spMkLst>
        </pc:spChg>
        <pc:spChg chg="add del">
          <ac:chgData name="Hansford, Paul" userId="fbadf710-78de-438e-baba-f358ebf73ea7" providerId="ADAL" clId="{4963B401-9BE4-46C7-9688-E987A142DE53}" dt="2021-12-03T21:11:37.064" v="2314" actId="26606"/>
          <ac:spMkLst>
            <pc:docMk/>
            <pc:sldMk cId="109992650" sldId="263"/>
            <ac:spMk id="10" creationId="{B10BB131-AC8E-4A8E-A5D1-36260F720C3B}"/>
          </ac:spMkLst>
        </pc:spChg>
        <pc:spChg chg="add del">
          <ac:chgData name="Hansford, Paul" userId="fbadf710-78de-438e-baba-f358ebf73ea7" providerId="ADAL" clId="{4963B401-9BE4-46C7-9688-E987A142DE53}" dt="2021-12-03T21:11:37.064" v="2314" actId="26606"/>
          <ac:spMkLst>
            <pc:docMk/>
            <pc:sldMk cId="109992650" sldId="263"/>
            <ac:spMk id="12" creationId="{5B7778FC-632E-4DCA-A7CB-0D7731CCF970}"/>
          </ac:spMkLst>
        </pc:spChg>
        <pc:spChg chg="add del">
          <ac:chgData name="Hansford, Paul" userId="fbadf710-78de-438e-baba-f358ebf73ea7" providerId="ADAL" clId="{4963B401-9BE4-46C7-9688-E987A142DE53}" dt="2021-12-03T21:11:37.064" v="2314" actId="26606"/>
          <ac:spMkLst>
            <pc:docMk/>
            <pc:sldMk cId="109992650" sldId="263"/>
            <ac:spMk id="14" creationId="{FA23A907-97FB-4A8F-880A-DD77401C4296}"/>
          </ac:spMkLst>
        </pc:spChg>
      </pc:sldChg>
      <pc:sldChg chg="modSp add mod">
        <pc:chgData name="Hansford, Paul" userId="fbadf710-78de-438e-baba-f358ebf73ea7" providerId="ADAL" clId="{4963B401-9BE4-46C7-9688-E987A142DE53}" dt="2021-12-04T19:43:20.813" v="3501" actId="20577"/>
        <pc:sldMkLst>
          <pc:docMk/>
          <pc:sldMk cId="4035560034" sldId="264"/>
        </pc:sldMkLst>
        <pc:spChg chg="mod">
          <ac:chgData name="Hansford, Paul" userId="fbadf710-78de-438e-baba-f358ebf73ea7" providerId="ADAL" clId="{4963B401-9BE4-46C7-9688-E987A142DE53}" dt="2021-12-03T20:53:50.834" v="1678" actId="113"/>
          <ac:spMkLst>
            <pc:docMk/>
            <pc:sldMk cId="4035560034" sldId="264"/>
            <ac:spMk id="2" creationId="{1E9AA7C4-6CCC-4544-B8B4-0785B5044AE8}"/>
          </ac:spMkLst>
        </pc:spChg>
        <pc:spChg chg="mod">
          <ac:chgData name="Hansford, Paul" userId="fbadf710-78de-438e-baba-f358ebf73ea7" providerId="ADAL" clId="{4963B401-9BE4-46C7-9688-E987A142DE53}" dt="2021-12-04T19:43:20.813" v="3501" actId="20577"/>
          <ac:spMkLst>
            <pc:docMk/>
            <pc:sldMk cId="4035560034" sldId="264"/>
            <ac:spMk id="3" creationId="{8C6A8817-DB13-4488-8366-8C2C41754CE5}"/>
          </ac:spMkLst>
        </pc:spChg>
      </pc:sldChg>
      <pc:sldChg chg="addSp delSp modSp add mod setBg">
        <pc:chgData name="Hansford, Paul" userId="fbadf710-78de-438e-baba-f358ebf73ea7" providerId="ADAL" clId="{4963B401-9BE4-46C7-9688-E987A142DE53}" dt="2021-12-04T19:44:44.362" v="3531" actId="20577"/>
        <pc:sldMkLst>
          <pc:docMk/>
          <pc:sldMk cId="2039977856" sldId="265"/>
        </pc:sldMkLst>
        <pc:spChg chg="mod">
          <ac:chgData name="Hansford, Paul" userId="fbadf710-78de-438e-baba-f358ebf73ea7" providerId="ADAL" clId="{4963B401-9BE4-46C7-9688-E987A142DE53}" dt="2021-12-03T21:12:29.153" v="2336" actId="26606"/>
          <ac:spMkLst>
            <pc:docMk/>
            <pc:sldMk cId="2039977856" sldId="265"/>
            <ac:spMk id="2" creationId="{1E9AA7C4-6CCC-4544-B8B4-0785B5044AE8}"/>
          </ac:spMkLst>
        </pc:spChg>
        <pc:spChg chg="add del mod">
          <ac:chgData name="Hansford, Paul" userId="fbadf710-78de-438e-baba-f358ebf73ea7" providerId="ADAL" clId="{4963B401-9BE4-46C7-9688-E987A142DE53}" dt="2021-12-04T19:44:44.362" v="3531" actId="20577"/>
          <ac:spMkLst>
            <pc:docMk/>
            <pc:sldMk cId="2039977856" sldId="265"/>
            <ac:spMk id="3" creationId="{8C6A8817-DB13-4488-8366-8C2C41754CE5}"/>
          </ac:spMkLst>
        </pc:spChg>
        <pc:spChg chg="add del">
          <ac:chgData name="Hansford, Paul" userId="fbadf710-78de-438e-baba-f358ebf73ea7" providerId="ADAL" clId="{4963B401-9BE4-46C7-9688-E987A142DE53}" dt="2021-12-03T21:12:29.153" v="2336" actId="26606"/>
          <ac:spMkLst>
            <pc:docMk/>
            <pc:sldMk cId="2039977856" sldId="265"/>
            <ac:spMk id="7" creationId="{D3E17859-C5F0-476F-A082-A4CB8841DB24}"/>
          </ac:spMkLst>
        </pc:spChg>
        <pc:spChg chg="add del">
          <ac:chgData name="Hansford, Paul" userId="fbadf710-78de-438e-baba-f358ebf73ea7" providerId="ADAL" clId="{4963B401-9BE4-46C7-9688-E987A142DE53}" dt="2021-12-03T21:12:29.153" v="2336" actId="26606"/>
          <ac:spMkLst>
            <pc:docMk/>
            <pc:sldMk cId="2039977856" sldId="265"/>
            <ac:spMk id="9" creationId="{70BEB1E7-2F88-40BC-B73D-42E5B6F80BFC}"/>
          </ac:spMkLst>
        </pc:spChg>
        <pc:spChg chg="add del">
          <ac:chgData name="Hansford, Paul" userId="fbadf710-78de-438e-baba-f358ebf73ea7" providerId="ADAL" clId="{4963B401-9BE4-46C7-9688-E987A142DE53}" dt="2021-12-03T21:12:16.384" v="2334" actId="26606"/>
          <ac:spMkLst>
            <pc:docMk/>
            <pc:sldMk cId="2039977856" sldId="265"/>
            <ac:spMk id="10" creationId="{D3E17859-C5F0-476F-A082-A4CB8841DB24}"/>
          </ac:spMkLst>
        </pc:spChg>
        <pc:spChg chg="add del">
          <ac:chgData name="Hansford, Paul" userId="fbadf710-78de-438e-baba-f358ebf73ea7" providerId="ADAL" clId="{4963B401-9BE4-46C7-9688-E987A142DE53}" dt="2021-12-03T21:12:29.153" v="2336" actId="26606"/>
          <ac:spMkLst>
            <pc:docMk/>
            <pc:sldMk cId="2039977856" sldId="265"/>
            <ac:spMk id="11" creationId="{A7B99495-F43F-4D80-A44F-2CB4764EB90B}"/>
          </ac:spMkLst>
        </pc:spChg>
        <pc:spChg chg="add del">
          <ac:chgData name="Hansford, Paul" userId="fbadf710-78de-438e-baba-f358ebf73ea7" providerId="ADAL" clId="{4963B401-9BE4-46C7-9688-E987A142DE53}" dt="2021-12-03T21:12:16.384" v="2334" actId="26606"/>
          <ac:spMkLst>
            <pc:docMk/>
            <pc:sldMk cId="2039977856" sldId="265"/>
            <ac:spMk id="12" creationId="{70BEB1E7-2F88-40BC-B73D-42E5B6F80BFC}"/>
          </ac:spMkLst>
        </pc:spChg>
        <pc:spChg chg="add del">
          <ac:chgData name="Hansford, Paul" userId="fbadf710-78de-438e-baba-f358ebf73ea7" providerId="ADAL" clId="{4963B401-9BE4-46C7-9688-E987A142DE53}" dt="2021-12-03T21:12:16.384" v="2334" actId="26606"/>
          <ac:spMkLst>
            <pc:docMk/>
            <pc:sldMk cId="2039977856" sldId="265"/>
            <ac:spMk id="14" creationId="{A7B99495-F43F-4D80-A44F-2CB4764EB90B}"/>
          </ac:spMkLst>
        </pc:spChg>
        <pc:graphicFrameChg chg="add del">
          <ac:chgData name="Hansford, Paul" userId="fbadf710-78de-438e-baba-f358ebf73ea7" providerId="ADAL" clId="{4963B401-9BE4-46C7-9688-E987A142DE53}" dt="2021-12-03T21:12:16.384" v="2334" actId="26606"/>
          <ac:graphicFrameMkLst>
            <pc:docMk/>
            <pc:sldMk cId="2039977856" sldId="265"/>
            <ac:graphicFrameMk id="5" creationId="{2A70C0FB-1299-490E-8B8F-BE2993E61BAD}"/>
          </ac:graphicFrameMkLst>
        </pc:graphicFrameChg>
        <pc:graphicFrameChg chg="add del">
          <ac:chgData name="Hansford, Paul" userId="fbadf710-78de-438e-baba-f358ebf73ea7" providerId="ADAL" clId="{4963B401-9BE4-46C7-9688-E987A142DE53}" dt="2021-12-03T21:12:29.153" v="2336" actId="26606"/>
          <ac:graphicFrameMkLst>
            <pc:docMk/>
            <pc:sldMk cId="2039977856" sldId="265"/>
            <ac:graphicFrameMk id="13" creationId="{474CDA5A-83C6-455E-BF31-5A0042F95D28}"/>
          </ac:graphicFrameMkLst>
        </pc:graphicFrameChg>
        <pc:picChg chg="add del mod">
          <ac:chgData name="Hansford, Paul" userId="fbadf710-78de-438e-baba-f358ebf73ea7" providerId="ADAL" clId="{4963B401-9BE4-46C7-9688-E987A142DE53}" dt="2021-12-03T21:12:16.384" v="2334" actId="26606"/>
          <ac:picMkLst>
            <pc:docMk/>
            <pc:sldMk cId="2039977856" sldId="265"/>
            <ac:picMk id="6" creationId="{E5B148B6-9C74-4F2A-9E40-B7CF19A73F06}"/>
          </ac:picMkLst>
        </pc:picChg>
        <pc:picChg chg="add del">
          <ac:chgData name="Hansford, Paul" userId="fbadf710-78de-438e-baba-f358ebf73ea7" providerId="ADAL" clId="{4963B401-9BE4-46C7-9688-E987A142DE53}" dt="2021-12-03T21:12:29.153" v="2336" actId="26606"/>
          <ac:picMkLst>
            <pc:docMk/>
            <pc:sldMk cId="2039977856" sldId="265"/>
            <ac:picMk id="8" creationId="{DC47EB5B-D4D9-49A4-AB3F-C00B9C54A4BC}"/>
          </ac:picMkLst>
        </pc:picChg>
      </pc:sldChg>
      <pc:sldChg chg="modSp add mod">
        <pc:chgData name="Hansford, Paul" userId="fbadf710-78de-438e-baba-f358ebf73ea7" providerId="ADAL" clId="{4963B401-9BE4-46C7-9688-E987A142DE53}" dt="2021-12-03T21:12:46.594" v="2345" actId="20577"/>
        <pc:sldMkLst>
          <pc:docMk/>
          <pc:sldMk cId="3400861067" sldId="266"/>
        </pc:sldMkLst>
        <pc:spChg chg="mod">
          <ac:chgData name="Hansford, Paul" userId="fbadf710-78de-438e-baba-f358ebf73ea7" providerId="ADAL" clId="{4963B401-9BE4-46C7-9688-E987A142DE53}" dt="2021-12-03T21:05:31.745" v="1973" actId="20577"/>
          <ac:spMkLst>
            <pc:docMk/>
            <pc:sldMk cId="3400861067" sldId="266"/>
            <ac:spMk id="2" creationId="{7709EDD1-640A-4FA1-A230-1E14F3C215CD}"/>
          </ac:spMkLst>
        </pc:spChg>
        <pc:spChg chg="mod">
          <ac:chgData name="Hansford, Paul" userId="fbadf710-78de-438e-baba-f358ebf73ea7" providerId="ADAL" clId="{4963B401-9BE4-46C7-9688-E987A142DE53}" dt="2021-12-03T21:12:46.594" v="2345" actId="20577"/>
          <ac:spMkLst>
            <pc:docMk/>
            <pc:sldMk cId="3400861067" sldId="266"/>
            <ac:spMk id="3" creationId="{82A7066E-3884-4B75-A628-026426738978}"/>
          </ac:spMkLst>
        </pc:spChg>
      </pc:sldChg>
      <pc:sldChg chg="modSp new mod">
        <pc:chgData name="Hansford, Paul" userId="fbadf710-78de-438e-baba-f358ebf73ea7" providerId="ADAL" clId="{4963B401-9BE4-46C7-9688-E987A142DE53}" dt="2021-12-03T21:35:29.660" v="3351" actId="20577"/>
        <pc:sldMkLst>
          <pc:docMk/>
          <pc:sldMk cId="624616210" sldId="267"/>
        </pc:sldMkLst>
        <pc:spChg chg="mod">
          <ac:chgData name="Hansford, Paul" userId="fbadf710-78de-438e-baba-f358ebf73ea7" providerId="ADAL" clId="{4963B401-9BE4-46C7-9688-E987A142DE53}" dt="2021-12-03T21:35:29.660" v="3351" actId="20577"/>
          <ac:spMkLst>
            <pc:docMk/>
            <pc:sldMk cId="624616210" sldId="267"/>
            <ac:spMk id="2" creationId="{AB509B7F-B321-4238-A4D6-38BEB4FC0249}"/>
          </ac:spMkLst>
        </pc:spChg>
        <pc:spChg chg="mod">
          <ac:chgData name="Hansford, Paul" userId="fbadf710-78de-438e-baba-f358ebf73ea7" providerId="ADAL" clId="{4963B401-9BE4-46C7-9688-E987A142DE53}" dt="2021-12-03T21:35:15.338" v="3349" actId="20577"/>
          <ac:spMkLst>
            <pc:docMk/>
            <pc:sldMk cId="624616210" sldId="267"/>
            <ac:spMk id="3" creationId="{6BC747D1-CB18-4AC5-9896-1E5F79829DC5}"/>
          </ac:spMkLst>
        </pc:spChg>
      </pc:sldChg>
      <pc:sldChg chg="addSp modSp add mod setBg">
        <pc:chgData name="Hansford, Paul" userId="fbadf710-78de-438e-baba-f358ebf73ea7" providerId="ADAL" clId="{4963B401-9BE4-46C7-9688-E987A142DE53}" dt="2021-12-03T21:33:27.715" v="3167" actId="1076"/>
        <pc:sldMkLst>
          <pc:docMk/>
          <pc:sldMk cId="2843592550" sldId="268"/>
        </pc:sldMkLst>
        <pc:spChg chg="mod">
          <ac:chgData name="Hansford, Paul" userId="fbadf710-78de-438e-baba-f358ebf73ea7" providerId="ADAL" clId="{4963B401-9BE4-46C7-9688-E987A142DE53}" dt="2021-12-03T21:31:51.345" v="3140" actId="26606"/>
          <ac:spMkLst>
            <pc:docMk/>
            <pc:sldMk cId="2843592550" sldId="268"/>
            <ac:spMk id="2" creationId="{AB509B7F-B321-4238-A4D6-38BEB4FC0249}"/>
          </ac:spMkLst>
        </pc:spChg>
        <pc:spChg chg="mod">
          <ac:chgData name="Hansford, Paul" userId="fbadf710-78de-438e-baba-f358ebf73ea7" providerId="ADAL" clId="{4963B401-9BE4-46C7-9688-E987A142DE53}" dt="2021-12-03T21:33:24.735" v="3166" actId="1076"/>
          <ac:spMkLst>
            <pc:docMk/>
            <pc:sldMk cId="2843592550" sldId="268"/>
            <ac:spMk id="3" creationId="{6BC747D1-CB18-4AC5-9896-1E5F79829DC5}"/>
          </ac:spMkLst>
        </pc:spChg>
        <pc:spChg chg="add">
          <ac:chgData name="Hansford, Paul" userId="fbadf710-78de-438e-baba-f358ebf73ea7" providerId="ADAL" clId="{4963B401-9BE4-46C7-9688-E987A142DE53}" dt="2021-12-03T21:31:51.345" v="3140" actId="26606"/>
          <ac:spMkLst>
            <pc:docMk/>
            <pc:sldMk cId="2843592550" sldId="268"/>
            <ac:spMk id="8" creationId="{C2554CA6-288E-4202-BC52-2E5A8F0C0AED}"/>
          </ac:spMkLst>
        </pc:spChg>
        <pc:spChg chg="add">
          <ac:chgData name="Hansford, Paul" userId="fbadf710-78de-438e-baba-f358ebf73ea7" providerId="ADAL" clId="{4963B401-9BE4-46C7-9688-E987A142DE53}" dt="2021-12-03T21:31:51.345" v="3140" actId="26606"/>
          <ac:spMkLst>
            <pc:docMk/>
            <pc:sldMk cId="2843592550" sldId="268"/>
            <ac:spMk id="10" creationId="{B10BB131-AC8E-4A8E-A5D1-36260F720C3B}"/>
          </ac:spMkLst>
        </pc:spChg>
        <pc:spChg chg="add">
          <ac:chgData name="Hansford, Paul" userId="fbadf710-78de-438e-baba-f358ebf73ea7" providerId="ADAL" clId="{4963B401-9BE4-46C7-9688-E987A142DE53}" dt="2021-12-03T21:31:51.345" v="3140" actId="26606"/>
          <ac:spMkLst>
            <pc:docMk/>
            <pc:sldMk cId="2843592550" sldId="268"/>
            <ac:spMk id="12" creationId="{5B7778FC-632E-4DCA-A7CB-0D7731CCF970}"/>
          </ac:spMkLst>
        </pc:spChg>
        <pc:spChg chg="add">
          <ac:chgData name="Hansford, Paul" userId="fbadf710-78de-438e-baba-f358ebf73ea7" providerId="ADAL" clId="{4963B401-9BE4-46C7-9688-E987A142DE53}" dt="2021-12-03T21:31:51.345" v="3140" actId="26606"/>
          <ac:spMkLst>
            <pc:docMk/>
            <pc:sldMk cId="2843592550" sldId="268"/>
            <ac:spMk id="14" creationId="{FA23A907-97FB-4A8F-880A-DD77401C4296}"/>
          </ac:spMkLst>
        </pc:spChg>
        <pc:picChg chg="add mod">
          <ac:chgData name="Hansford, Paul" userId="fbadf710-78de-438e-baba-f358ebf73ea7" providerId="ADAL" clId="{4963B401-9BE4-46C7-9688-E987A142DE53}" dt="2021-12-03T21:33:27.715" v="3167" actId="1076"/>
          <ac:picMkLst>
            <pc:docMk/>
            <pc:sldMk cId="2843592550" sldId="268"/>
            <ac:picMk id="5" creationId="{3A8EF304-4A50-4D13-9BBB-56F58C78C100}"/>
          </ac:picMkLst>
        </pc:picChg>
        <pc:picChg chg="add mod">
          <ac:chgData name="Hansford, Paul" userId="fbadf710-78de-438e-baba-f358ebf73ea7" providerId="ADAL" clId="{4963B401-9BE4-46C7-9688-E987A142DE53}" dt="2021-12-03T21:33:11.145" v="3155" actId="1076"/>
          <ac:picMkLst>
            <pc:docMk/>
            <pc:sldMk cId="2843592550" sldId="268"/>
            <ac:picMk id="7" creationId="{18F8CA1C-9400-4965-ACDC-3197ABBA188D}"/>
          </ac:picMkLst>
        </pc:picChg>
      </pc:sldChg>
      <pc:sldMasterChg chg="modSp">
        <pc:chgData name="Hansford, Paul" userId="fbadf710-78de-438e-baba-f358ebf73ea7" providerId="ADAL" clId="{4963B401-9BE4-46C7-9688-E987A142DE53}" dt="2021-12-10T18:05:22.768" v="3638"/>
        <pc:sldMasterMkLst>
          <pc:docMk/>
          <pc:sldMasterMk cId="1698676363" sldId="2147483648"/>
        </pc:sldMasterMkLst>
        <pc:spChg chg="mod">
          <ac:chgData name="Hansford, Paul" userId="fbadf710-78de-438e-baba-f358ebf73ea7" providerId="ADAL" clId="{4963B401-9BE4-46C7-9688-E987A142DE53}" dt="2021-12-10T18:05:22.762" v="3635"/>
          <ac:spMkLst>
            <pc:docMk/>
            <pc:sldMasterMk cId="1698676363" sldId="2147483648"/>
            <ac:spMk id="2" creationId="{393158A6-7A6D-478E-AC43-BC7D83A55EAF}"/>
          </ac:spMkLst>
        </pc:spChg>
        <pc:spChg chg="mod">
          <ac:chgData name="Hansford, Paul" userId="fbadf710-78de-438e-baba-f358ebf73ea7" providerId="ADAL" clId="{4963B401-9BE4-46C7-9688-E987A142DE53}" dt="2021-12-10T18:05:22.768" v="3638"/>
          <ac:spMkLst>
            <pc:docMk/>
            <pc:sldMasterMk cId="1698676363" sldId="2147483648"/>
            <ac:spMk id="3" creationId="{BDE0420B-640A-42E9-84E5-A2316D6948D5}"/>
          </ac:spMkLst>
        </pc:spChg>
      </pc:sldMaster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062DE1-61EE-4A92-9779-3C43FED0EAE2}"/>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22A72103-DA89-4569-B05A-E0A4568EA5D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E0570463-0AA5-40B5-92E6-C10D75FFED1D}"/>
              </a:ext>
            </a:extLst>
          </p:cNvPr>
          <p:cNvSpPr>
            <a:spLocks noGrp="1"/>
          </p:cNvSpPr>
          <p:nvPr>
            <p:ph type="dt" sz="half" idx="10"/>
          </p:nvPr>
        </p:nvSpPr>
        <p:spPr/>
        <p:txBody>
          <a:bodyPr/>
          <a:lstStyle/>
          <a:p>
            <a:fld id="{17AE376B-317A-4DB2-9736-40B516B7CC7B}" type="datetimeFigureOut">
              <a:rPr lang="en-US" smtClean="0"/>
              <a:t>12/10/2021</a:t>
            </a:fld>
            <a:endParaRPr lang="en-US"/>
          </a:p>
        </p:txBody>
      </p:sp>
      <p:sp>
        <p:nvSpPr>
          <p:cNvPr id="5" name="Footer Placeholder 4">
            <a:extLst>
              <a:ext uri="{FF2B5EF4-FFF2-40B4-BE49-F238E27FC236}">
                <a16:creationId xmlns:a16="http://schemas.microsoft.com/office/drawing/2014/main" id="{769B797B-3DE4-4B46-A301-0A35813B7BB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800F4CA-981C-4065-8388-FDC0B90DF640}"/>
              </a:ext>
            </a:extLst>
          </p:cNvPr>
          <p:cNvSpPr>
            <a:spLocks noGrp="1"/>
          </p:cNvSpPr>
          <p:nvPr>
            <p:ph type="sldNum" sz="quarter" idx="12"/>
          </p:nvPr>
        </p:nvSpPr>
        <p:spPr/>
        <p:txBody>
          <a:bodyPr/>
          <a:lstStyle/>
          <a:p>
            <a:fld id="{8B69E823-8E29-4770-9799-829E715160D3}" type="slidenum">
              <a:rPr lang="en-US" smtClean="0"/>
              <a:t>‹#›</a:t>
            </a:fld>
            <a:endParaRPr lang="en-US"/>
          </a:p>
        </p:txBody>
      </p:sp>
    </p:spTree>
    <p:extLst>
      <p:ext uri="{BB962C8B-B14F-4D97-AF65-F5344CB8AC3E}">
        <p14:creationId xmlns:p14="http://schemas.microsoft.com/office/powerpoint/2010/main" val="26427993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68BC8C-2B1A-4C55-8695-8B7556D3A644}"/>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EAE2BF4F-1DA5-45F6-9027-6867EEBBC6AA}"/>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15C463F-15AA-4683-BAB0-C3E885DD2E0B}"/>
              </a:ext>
            </a:extLst>
          </p:cNvPr>
          <p:cNvSpPr>
            <a:spLocks noGrp="1"/>
          </p:cNvSpPr>
          <p:nvPr>
            <p:ph type="dt" sz="half" idx="10"/>
          </p:nvPr>
        </p:nvSpPr>
        <p:spPr/>
        <p:txBody>
          <a:bodyPr/>
          <a:lstStyle/>
          <a:p>
            <a:fld id="{17AE376B-317A-4DB2-9736-40B516B7CC7B}" type="datetimeFigureOut">
              <a:rPr lang="en-US" smtClean="0"/>
              <a:t>12/10/2021</a:t>
            </a:fld>
            <a:endParaRPr lang="en-US"/>
          </a:p>
        </p:txBody>
      </p:sp>
      <p:sp>
        <p:nvSpPr>
          <p:cNvPr id="5" name="Footer Placeholder 4">
            <a:extLst>
              <a:ext uri="{FF2B5EF4-FFF2-40B4-BE49-F238E27FC236}">
                <a16:creationId xmlns:a16="http://schemas.microsoft.com/office/drawing/2014/main" id="{4F1C42C6-D3EB-4BA3-B58F-0B09288013C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8B294BE-F560-48EE-8568-B4E04F09795F}"/>
              </a:ext>
            </a:extLst>
          </p:cNvPr>
          <p:cNvSpPr>
            <a:spLocks noGrp="1"/>
          </p:cNvSpPr>
          <p:nvPr>
            <p:ph type="sldNum" sz="quarter" idx="12"/>
          </p:nvPr>
        </p:nvSpPr>
        <p:spPr/>
        <p:txBody>
          <a:bodyPr/>
          <a:lstStyle/>
          <a:p>
            <a:fld id="{8B69E823-8E29-4770-9799-829E715160D3}" type="slidenum">
              <a:rPr lang="en-US" smtClean="0"/>
              <a:t>‹#›</a:t>
            </a:fld>
            <a:endParaRPr lang="en-US"/>
          </a:p>
        </p:txBody>
      </p:sp>
    </p:spTree>
    <p:extLst>
      <p:ext uri="{BB962C8B-B14F-4D97-AF65-F5344CB8AC3E}">
        <p14:creationId xmlns:p14="http://schemas.microsoft.com/office/powerpoint/2010/main" val="9315750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26A98A5-C9B2-4210-A116-86BCD4FB567C}"/>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3F4FC9D7-7A42-4E3F-9D7F-2793F4C9EB0F}"/>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2665F0E-E0C4-423E-9010-DAAC9937E30D}"/>
              </a:ext>
            </a:extLst>
          </p:cNvPr>
          <p:cNvSpPr>
            <a:spLocks noGrp="1"/>
          </p:cNvSpPr>
          <p:nvPr>
            <p:ph type="dt" sz="half" idx="10"/>
          </p:nvPr>
        </p:nvSpPr>
        <p:spPr/>
        <p:txBody>
          <a:bodyPr/>
          <a:lstStyle/>
          <a:p>
            <a:fld id="{17AE376B-317A-4DB2-9736-40B516B7CC7B}" type="datetimeFigureOut">
              <a:rPr lang="en-US" smtClean="0"/>
              <a:t>12/10/2021</a:t>
            </a:fld>
            <a:endParaRPr lang="en-US"/>
          </a:p>
        </p:txBody>
      </p:sp>
      <p:sp>
        <p:nvSpPr>
          <p:cNvPr id="5" name="Footer Placeholder 4">
            <a:extLst>
              <a:ext uri="{FF2B5EF4-FFF2-40B4-BE49-F238E27FC236}">
                <a16:creationId xmlns:a16="http://schemas.microsoft.com/office/drawing/2014/main" id="{EF995ECB-6007-47C0-92BD-7219EAAB471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F6A0A91-CEA6-424D-951E-1BBA409C108C}"/>
              </a:ext>
            </a:extLst>
          </p:cNvPr>
          <p:cNvSpPr>
            <a:spLocks noGrp="1"/>
          </p:cNvSpPr>
          <p:nvPr>
            <p:ph type="sldNum" sz="quarter" idx="12"/>
          </p:nvPr>
        </p:nvSpPr>
        <p:spPr/>
        <p:txBody>
          <a:bodyPr/>
          <a:lstStyle/>
          <a:p>
            <a:fld id="{8B69E823-8E29-4770-9799-829E715160D3}" type="slidenum">
              <a:rPr lang="en-US" smtClean="0"/>
              <a:t>‹#›</a:t>
            </a:fld>
            <a:endParaRPr lang="en-US"/>
          </a:p>
        </p:txBody>
      </p:sp>
    </p:spTree>
    <p:extLst>
      <p:ext uri="{BB962C8B-B14F-4D97-AF65-F5344CB8AC3E}">
        <p14:creationId xmlns:p14="http://schemas.microsoft.com/office/powerpoint/2010/main" val="27153964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B0379A-7F7F-4088-8047-20297160E50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43992C8-F1DE-4516-8D75-929E21CAF0C5}"/>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0E00367-1F46-4D45-AA53-165AB5CA46EB}"/>
              </a:ext>
            </a:extLst>
          </p:cNvPr>
          <p:cNvSpPr>
            <a:spLocks noGrp="1"/>
          </p:cNvSpPr>
          <p:nvPr>
            <p:ph type="dt" sz="half" idx="10"/>
          </p:nvPr>
        </p:nvSpPr>
        <p:spPr/>
        <p:txBody>
          <a:bodyPr/>
          <a:lstStyle/>
          <a:p>
            <a:fld id="{17AE376B-317A-4DB2-9736-40B516B7CC7B}" type="datetimeFigureOut">
              <a:rPr lang="en-US" smtClean="0"/>
              <a:t>12/10/2021</a:t>
            </a:fld>
            <a:endParaRPr lang="en-US"/>
          </a:p>
        </p:txBody>
      </p:sp>
      <p:sp>
        <p:nvSpPr>
          <p:cNvPr id="5" name="Footer Placeholder 4">
            <a:extLst>
              <a:ext uri="{FF2B5EF4-FFF2-40B4-BE49-F238E27FC236}">
                <a16:creationId xmlns:a16="http://schemas.microsoft.com/office/drawing/2014/main" id="{62907CEC-F1E9-4A12-818A-0AA3F9889A9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A7B6542-46AA-4E85-B3F9-04188146B37C}"/>
              </a:ext>
            </a:extLst>
          </p:cNvPr>
          <p:cNvSpPr>
            <a:spLocks noGrp="1"/>
          </p:cNvSpPr>
          <p:nvPr>
            <p:ph type="sldNum" sz="quarter" idx="12"/>
          </p:nvPr>
        </p:nvSpPr>
        <p:spPr/>
        <p:txBody>
          <a:bodyPr/>
          <a:lstStyle/>
          <a:p>
            <a:fld id="{8B69E823-8E29-4770-9799-829E715160D3}" type="slidenum">
              <a:rPr lang="en-US" smtClean="0"/>
              <a:t>‹#›</a:t>
            </a:fld>
            <a:endParaRPr lang="en-US"/>
          </a:p>
        </p:txBody>
      </p:sp>
    </p:spTree>
    <p:extLst>
      <p:ext uri="{BB962C8B-B14F-4D97-AF65-F5344CB8AC3E}">
        <p14:creationId xmlns:p14="http://schemas.microsoft.com/office/powerpoint/2010/main" val="36566892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AF0CF4-8754-4BDE-B732-061335275F0D}"/>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DA2EAC89-89BC-4327-BE05-2BE6DD21A39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D3A5044A-A4CF-4A32-9E14-EC7AD0D16F92}"/>
              </a:ext>
            </a:extLst>
          </p:cNvPr>
          <p:cNvSpPr>
            <a:spLocks noGrp="1"/>
          </p:cNvSpPr>
          <p:nvPr>
            <p:ph type="dt" sz="half" idx="10"/>
          </p:nvPr>
        </p:nvSpPr>
        <p:spPr/>
        <p:txBody>
          <a:bodyPr/>
          <a:lstStyle/>
          <a:p>
            <a:fld id="{17AE376B-317A-4DB2-9736-40B516B7CC7B}" type="datetimeFigureOut">
              <a:rPr lang="en-US" smtClean="0"/>
              <a:t>12/10/2021</a:t>
            </a:fld>
            <a:endParaRPr lang="en-US"/>
          </a:p>
        </p:txBody>
      </p:sp>
      <p:sp>
        <p:nvSpPr>
          <p:cNvPr id="5" name="Footer Placeholder 4">
            <a:extLst>
              <a:ext uri="{FF2B5EF4-FFF2-40B4-BE49-F238E27FC236}">
                <a16:creationId xmlns:a16="http://schemas.microsoft.com/office/drawing/2014/main" id="{F140F9CE-D529-4642-A7D7-6BD62CBDC2A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EE7AF78-37FA-4740-873A-FCB63F498EA6}"/>
              </a:ext>
            </a:extLst>
          </p:cNvPr>
          <p:cNvSpPr>
            <a:spLocks noGrp="1"/>
          </p:cNvSpPr>
          <p:nvPr>
            <p:ph type="sldNum" sz="quarter" idx="12"/>
          </p:nvPr>
        </p:nvSpPr>
        <p:spPr/>
        <p:txBody>
          <a:bodyPr/>
          <a:lstStyle/>
          <a:p>
            <a:fld id="{8B69E823-8E29-4770-9799-829E715160D3}" type="slidenum">
              <a:rPr lang="en-US" smtClean="0"/>
              <a:t>‹#›</a:t>
            </a:fld>
            <a:endParaRPr lang="en-US"/>
          </a:p>
        </p:txBody>
      </p:sp>
    </p:spTree>
    <p:extLst>
      <p:ext uri="{BB962C8B-B14F-4D97-AF65-F5344CB8AC3E}">
        <p14:creationId xmlns:p14="http://schemas.microsoft.com/office/powerpoint/2010/main" val="6066415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24860E-A284-4078-87B8-FAAACAA2366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D21D9A1-726B-4CBE-AE13-4FA01CE81FFD}"/>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BCC5222A-29E7-4F29-B080-6AD34FEA31EB}"/>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C791EE42-CC47-4615-AFE7-504315271E76}"/>
              </a:ext>
            </a:extLst>
          </p:cNvPr>
          <p:cNvSpPr>
            <a:spLocks noGrp="1"/>
          </p:cNvSpPr>
          <p:nvPr>
            <p:ph type="dt" sz="half" idx="10"/>
          </p:nvPr>
        </p:nvSpPr>
        <p:spPr/>
        <p:txBody>
          <a:bodyPr/>
          <a:lstStyle/>
          <a:p>
            <a:fld id="{17AE376B-317A-4DB2-9736-40B516B7CC7B}" type="datetimeFigureOut">
              <a:rPr lang="en-US" smtClean="0"/>
              <a:t>12/10/2021</a:t>
            </a:fld>
            <a:endParaRPr lang="en-US"/>
          </a:p>
        </p:txBody>
      </p:sp>
      <p:sp>
        <p:nvSpPr>
          <p:cNvPr id="6" name="Footer Placeholder 5">
            <a:extLst>
              <a:ext uri="{FF2B5EF4-FFF2-40B4-BE49-F238E27FC236}">
                <a16:creationId xmlns:a16="http://schemas.microsoft.com/office/drawing/2014/main" id="{87D6EAFA-76B4-4F6B-83AD-12E63F12603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CFB08BF-93E6-419D-B6CB-641D0D96FF87}"/>
              </a:ext>
            </a:extLst>
          </p:cNvPr>
          <p:cNvSpPr>
            <a:spLocks noGrp="1"/>
          </p:cNvSpPr>
          <p:nvPr>
            <p:ph type="sldNum" sz="quarter" idx="12"/>
          </p:nvPr>
        </p:nvSpPr>
        <p:spPr/>
        <p:txBody>
          <a:bodyPr/>
          <a:lstStyle/>
          <a:p>
            <a:fld id="{8B69E823-8E29-4770-9799-829E715160D3}" type="slidenum">
              <a:rPr lang="en-US" smtClean="0"/>
              <a:t>‹#›</a:t>
            </a:fld>
            <a:endParaRPr lang="en-US"/>
          </a:p>
        </p:txBody>
      </p:sp>
    </p:spTree>
    <p:extLst>
      <p:ext uri="{BB962C8B-B14F-4D97-AF65-F5344CB8AC3E}">
        <p14:creationId xmlns:p14="http://schemas.microsoft.com/office/powerpoint/2010/main" val="2193950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455547-4CE4-4101-BE89-C618E304149C}"/>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897326B1-2950-422F-8C09-10BBA5E9E70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31D455AE-D487-4DD0-AD3A-F3B1F42F2B26}"/>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0D7E6715-0D50-42D2-8094-95B3C743FAA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BB9CAA6-5DF6-4E2E-B02D-AB69D0F1DE61}"/>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F7865846-41F9-4ADD-8509-7F8DCCC91D0D}"/>
              </a:ext>
            </a:extLst>
          </p:cNvPr>
          <p:cNvSpPr>
            <a:spLocks noGrp="1"/>
          </p:cNvSpPr>
          <p:nvPr>
            <p:ph type="dt" sz="half" idx="10"/>
          </p:nvPr>
        </p:nvSpPr>
        <p:spPr/>
        <p:txBody>
          <a:bodyPr/>
          <a:lstStyle/>
          <a:p>
            <a:fld id="{17AE376B-317A-4DB2-9736-40B516B7CC7B}" type="datetimeFigureOut">
              <a:rPr lang="en-US" smtClean="0"/>
              <a:t>12/10/2021</a:t>
            </a:fld>
            <a:endParaRPr lang="en-US"/>
          </a:p>
        </p:txBody>
      </p:sp>
      <p:sp>
        <p:nvSpPr>
          <p:cNvPr id="8" name="Footer Placeholder 7">
            <a:extLst>
              <a:ext uri="{FF2B5EF4-FFF2-40B4-BE49-F238E27FC236}">
                <a16:creationId xmlns:a16="http://schemas.microsoft.com/office/drawing/2014/main" id="{7B48A1AB-DA17-45C1-B1EB-22FF954C368D}"/>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E9DBA738-C1C1-4A00-92A0-A780E26C36EE}"/>
              </a:ext>
            </a:extLst>
          </p:cNvPr>
          <p:cNvSpPr>
            <a:spLocks noGrp="1"/>
          </p:cNvSpPr>
          <p:nvPr>
            <p:ph type="sldNum" sz="quarter" idx="12"/>
          </p:nvPr>
        </p:nvSpPr>
        <p:spPr/>
        <p:txBody>
          <a:bodyPr/>
          <a:lstStyle/>
          <a:p>
            <a:fld id="{8B69E823-8E29-4770-9799-829E715160D3}" type="slidenum">
              <a:rPr lang="en-US" smtClean="0"/>
              <a:t>‹#›</a:t>
            </a:fld>
            <a:endParaRPr lang="en-US"/>
          </a:p>
        </p:txBody>
      </p:sp>
    </p:spTree>
    <p:extLst>
      <p:ext uri="{BB962C8B-B14F-4D97-AF65-F5344CB8AC3E}">
        <p14:creationId xmlns:p14="http://schemas.microsoft.com/office/powerpoint/2010/main" val="39216251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DD51EE-54AD-4E85-A8CB-492BEA21169E}"/>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FFB024E7-8817-43BA-B52C-0ECEEE8F6DB3}"/>
              </a:ext>
            </a:extLst>
          </p:cNvPr>
          <p:cNvSpPr>
            <a:spLocks noGrp="1"/>
          </p:cNvSpPr>
          <p:nvPr>
            <p:ph type="dt" sz="half" idx="10"/>
          </p:nvPr>
        </p:nvSpPr>
        <p:spPr/>
        <p:txBody>
          <a:bodyPr/>
          <a:lstStyle/>
          <a:p>
            <a:fld id="{17AE376B-317A-4DB2-9736-40B516B7CC7B}" type="datetimeFigureOut">
              <a:rPr lang="en-US" smtClean="0"/>
              <a:t>12/10/2021</a:t>
            </a:fld>
            <a:endParaRPr lang="en-US"/>
          </a:p>
        </p:txBody>
      </p:sp>
      <p:sp>
        <p:nvSpPr>
          <p:cNvPr id="4" name="Footer Placeholder 3">
            <a:extLst>
              <a:ext uri="{FF2B5EF4-FFF2-40B4-BE49-F238E27FC236}">
                <a16:creationId xmlns:a16="http://schemas.microsoft.com/office/drawing/2014/main" id="{3DD244C1-F8A5-4140-87A2-A689523B1CF9}"/>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E07E6AB3-C42E-452D-8814-138111810F5D}"/>
              </a:ext>
            </a:extLst>
          </p:cNvPr>
          <p:cNvSpPr>
            <a:spLocks noGrp="1"/>
          </p:cNvSpPr>
          <p:nvPr>
            <p:ph type="sldNum" sz="quarter" idx="12"/>
          </p:nvPr>
        </p:nvSpPr>
        <p:spPr/>
        <p:txBody>
          <a:bodyPr/>
          <a:lstStyle/>
          <a:p>
            <a:fld id="{8B69E823-8E29-4770-9799-829E715160D3}" type="slidenum">
              <a:rPr lang="en-US" smtClean="0"/>
              <a:t>‹#›</a:t>
            </a:fld>
            <a:endParaRPr lang="en-US"/>
          </a:p>
        </p:txBody>
      </p:sp>
    </p:spTree>
    <p:extLst>
      <p:ext uri="{BB962C8B-B14F-4D97-AF65-F5344CB8AC3E}">
        <p14:creationId xmlns:p14="http://schemas.microsoft.com/office/powerpoint/2010/main" val="16719929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FC7E48E-E777-49A0-BF77-FB1ADE183515}"/>
              </a:ext>
            </a:extLst>
          </p:cNvPr>
          <p:cNvSpPr>
            <a:spLocks noGrp="1"/>
          </p:cNvSpPr>
          <p:nvPr>
            <p:ph type="dt" sz="half" idx="10"/>
          </p:nvPr>
        </p:nvSpPr>
        <p:spPr/>
        <p:txBody>
          <a:bodyPr/>
          <a:lstStyle/>
          <a:p>
            <a:fld id="{17AE376B-317A-4DB2-9736-40B516B7CC7B}" type="datetimeFigureOut">
              <a:rPr lang="en-US" smtClean="0"/>
              <a:t>12/10/2021</a:t>
            </a:fld>
            <a:endParaRPr lang="en-US"/>
          </a:p>
        </p:txBody>
      </p:sp>
      <p:sp>
        <p:nvSpPr>
          <p:cNvPr id="3" name="Footer Placeholder 2">
            <a:extLst>
              <a:ext uri="{FF2B5EF4-FFF2-40B4-BE49-F238E27FC236}">
                <a16:creationId xmlns:a16="http://schemas.microsoft.com/office/drawing/2014/main" id="{79673945-F1E5-4127-89EC-BA6A4CE8166B}"/>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B2324B9B-DAA3-41C8-9CB3-67AC1333A7A2}"/>
              </a:ext>
            </a:extLst>
          </p:cNvPr>
          <p:cNvSpPr>
            <a:spLocks noGrp="1"/>
          </p:cNvSpPr>
          <p:nvPr>
            <p:ph type="sldNum" sz="quarter" idx="12"/>
          </p:nvPr>
        </p:nvSpPr>
        <p:spPr/>
        <p:txBody>
          <a:bodyPr/>
          <a:lstStyle/>
          <a:p>
            <a:fld id="{8B69E823-8E29-4770-9799-829E715160D3}" type="slidenum">
              <a:rPr lang="en-US" smtClean="0"/>
              <a:t>‹#›</a:t>
            </a:fld>
            <a:endParaRPr lang="en-US"/>
          </a:p>
        </p:txBody>
      </p:sp>
    </p:spTree>
    <p:extLst>
      <p:ext uri="{BB962C8B-B14F-4D97-AF65-F5344CB8AC3E}">
        <p14:creationId xmlns:p14="http://schemas.microsoft.com/office/powerpoint/2010/main" val="10526885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DD3FAA-5845-490D-B8AF-A6D7CD214D2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6A13B93C-5962-47DD-83D8-35FB96195F7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EAF0F889-CDF4-4E09-8621-14FA00FED17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EE36537-0CFF-4ED9-A486-166CCF83308C}"/>
              </a:ext>
            </a:extLst>
          </p:cNvPr>
          <p:cNvSpPr>
            <a:spLocks noGrp="1"/>
          </p:cNvSpPr>
          <p:nvPr>
            <p:ph type="dt" sz="half" idx="10"/>
          </p:nvPr>
        </p:nvSpPr>
        <p:spPr/>
        <p:txBody>
          <a:bodyPr/>
          <a:lstStyle/>
          <a:p>
            <a:fld id="{17AE376B-317A-4DB2-9736-40B516B7CC7B}" type="datetimeFigureOut">
              <a:rPr lang="en-US" smtClean="0"/>
              <a:t>12/10/2021</a:t>
            </a:fld>
            <a:endParaRPr lang="en-US"/>
          </a:p>
        </p:txBody>
      </p:sp>
      <p:sp>
        <p:nvSpPr>
          <p:cNvPr id="6" name="Footer Placeholder 5">
            <a:extLst>
              <a:ext uri="{FF2B5EF4-FFF2-40B4-BE49-F238E27FC236}">
                <a16:creationId xmlns:a16="http://schemas.microsoft.com/office/drawing/2014/main" id="{08CC35D5-0864-4023-844B-6A51543C8B1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1B35A01-9714-456B-9BF5-C67F038467FD}"/>
              </a:ext>
            </a:extLst>
          </p:cNvPr>
          <p:cNvSpPr>
            <a:spLocks noGrp="1"/>
          </p:cNvSpPr>
          <p:nvPr>
            <p:ph type="sldNum" sz="quarter" idx="12"/>
          </p:nvPr>
        </p:nvSpPr>
        <p:spPr/>
        <p:txBody>
          <a:bodyPr/>
          <a:lstStyle/>
          <a:p>
            <a:fld id="{8B69E823-8E29-4770-9799-829E715160D3}" type="slidenum">
              <a:rPr lang="en-US" smtClean="0"/>
              <a:t>‹#›</a:t>
            </a:fld>
            <a:endParaRPr lang="en-US"/>
          </a:p>
        </p:txBody>
      </p:sp>
    </p:spTree>
    <p:extLst>
      <p:ext uri="{BB962C8B-B14F-4D97-AF65-F5344CB8AC3E}">
        <p14:creationId xmlns:p14="http://schemas.microsoft.com/office/powerpoint/2010/main" val="38008158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06B14B-A06C-4949-8F98-CA3017702EE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C1FCF2D1-39AC-4D74-B4E4-C131F16E166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3EDE393C-53E9-466A-A0A3-7D31AE27722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C9BEA67-715F-4C98-898B-72FD67C17E22}"/>
              </a:ext>
            </a:extLst>
          </p:cNvPr>
          <p:cNvSpPr>
            <a:spLocks noGrp="1"/>
          </p:cNvSpPr>
          <p:nvPr>
            <p:ph type="dt" sz="half" idx="10"/>
          </p:nvPr>
        </p:nvSpPr>
        <p:spPr/>
        <p:txBody>
          <a:bodyPr/>
          <a:lstStyle/>
          <a:p>
            <a:fld id="{17AE376B-317A-4DB2-9736-40B516B7CC7B}" type="datetimeFigureOut">
              <a:rPr lang="en-US" smtClean="0"/>
              <a:t>12/10/2021</a:t>
            </a:fld>
            <a:endParaRPr lang="en-US"/>
          </a:p>
        </p:txBody>
      </p:sp>
      <p:sp>
        <p:nvSpPr>
          <p:cNvPr id="6" name="Footer Placeholder 5">
            <a:extLst>
              <a:ext uri="{FF2B5EF4-FFF2-40B4-BE49-F238E27FC236}">
                <a16:creationId xmlns:a16="http://schemas.microsoft.com/office/drawing/2014/main" id="{113209DA-0C48-4C84-94C5-9433EDE4523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5DFFDC3-8958-406E-B5F8-6068CA846DC8}"/>
              </a:ext>
            </a:extLst>
          </p:cNvPr>
          <p:cNvSpPr>
            <a:spLocks noGrp="1"/>
          </p:cNvSpPr>
          <p:nvPr>
            <p:ph type="sldNum" sz="quarter" idx="12"/>
          </p:nvPr>
        </p:nvSpPr>
        <p:spPr/>
        <p:txBody>
          <a:bodyPr/>
          <a:lstStyle/>
          <a:p>
            <a:fld id="{8B69E823-8E29-4770-9799-829E715160D3}" type="slidenum">
              <a:rPr lang="en-US" smtClean="0"/>
              <a:t>‹#›</a:t>
            </a:fld>
            <a:endParaRPr lang="en-US"/>
          </a:p>
        </p:txBody>
      </p:sp>
    </p:spTree>
    <p:extLst>
      <p:ext uri="{BB962C8B-B14F-4D97-AF65-F5344CB8AC3E}">
        <p14:creationId xmlns:p14="http://schemas.microsoft.com/office/powerpoint/2010/main" val="41001729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93158A6-7A6D-478E-AC43-BC7D83A55EA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BDE0420B-640A-42E9-84E5-A2316D6948D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74649FD-037A-40E5-AC3B-14AC9779D55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7AE376B-317A-4DB2-9736-40B516B7CC7B}" type="datetimeFigureOut">
              <a:rPr lang="en-US" smtClean="0"/>
              <a:t>12/10/2021</a:t>
            </a:fld>
            <a:endParaRPr lang="en-US"/>
          </a:p>
        </p:txBody>
      </p:sp>
      <p:sp>
        <p:nvSpPr>
          <p:cNvPr id="5" name="Footer Placeholder 4">
            <a:extLst>
              <a:ext uri="{FF2B5EF4-FFF2-40B4-BE49-F238E27FC236}">
                <a16:creationId xmlns:a16="http://schemas.microsoft.com/office/drawing/2014/main" id="{5FC875D8-EF36-4E41-B18F-BBC408308EA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F58B7CD1-3717-414F-8320-D1843118BD4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B69E823-8E29-4770-9799-829E715160D3}" type="slidenum">
              <a:rPr lang="en-US" smtClean="0"/>
              <a:t>‹#›</a:t>
            </a:fld>
            <a:endParaRPr lang="en-US"/>
          </a:p>
        </p:txBody>
      </p:sp>
    </p:spTree>
    <p:extLst>
      <p:ext uri="{BB962C8B-B14F-4D97-AF65-F5344CB8AC3E}">
        <p14:creationId xmlns:p14="http://schemas.microsoft.com/office/powerpoint/2010/main" val="169867636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b="0" i="0" u="none"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b="0" i="0" u="none"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dataliteracy.com/" TargetMode="External"/><Relationship Id="rId2" Type="http://schemas.openxmlformats.org/officeDocument/2006/relationships/hyperlink" Target="https://www.tableau.com/learn/data-literacy" TargetMode="External"/><Relationship Id="rId1" Type="http://schemas.openxmlformats.org/officeDocument/2006/relationships/slideLayout" Target="../slideLayouts/slideLayout2.xml"/><Relationship Id="rId5" Type="http://schemas.openxmlformats.org/officeDocument/2006/relationships/hyperlink" Target="https://thedataliteracyproject.org/" TargetMode="External"/><Relationship Id="rId4" Type="http://schemas.openxmlformats.org/officeDocument/2006/relationships/hyperlink" Target="https://www.thedatalodge.com/basecamp"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hyperlink" Target="https://magazine.amstat.org/blog/2020/09/01/getting-started-in-data-for-good/" TargetMode="External"/><Relationship Id="rId7" Type="http://schemas.openxmlformats.org/officeDocument/2006/relationships/hyperlink" Target="https://www.datascienceforsocialgood.org/" TargetMode="External"/><Relationship Id="rId2" Type="http://schemas.openxmlformats.org/officeDocument/2006/relationships/hyperlink" Target="https://www.datakind.org/do-good-with-data" TargetMode="External"/><Relationship Id="rId1" Type="http://schemas.openxmlformats.org/officeDocument/2006/relationships/slideLayout" Target="../slideLayouts/slideLayout2.xml"/><Relationship Id="rId6" Type="http://schemas.openxmlformats.org/officeDocument/2006/relationships/hyperlink" Target="https://escience.washington.edu/dssg/" TargetMode="External"/><Relationship Id="rId11" Type="http://schemas.openxmlformats.org/officeDocument/2006/relationships/image" Target="../media/image5.svg"/><Relationship Id="rId5" Type="http://schemas.openxmlformats.org/officeDocument/2006/relationships/hyperlink" Target="https://online.maryville.edu/blog/data-science-for-social-good/" TargetMode="External"/><Relationship Id="rId10" Type="http://schemas.openxmlformats.org/officeDocument/2006/relationships/image" Target="../media/image4.png"/><Relationship Id="rId4" Type="http://schemas.openxmlformats.org/officeDocument/2006/relationships/hyperlink" Target="https://data.org/news/charting-the-data-for-good-landscape/" TargetMode="External"/><Relationship Id="rId9" Type="http://schemas.openxmlformats.org/officeDocument/2006/relationships/image" Target="../media/image3.sv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www.sinclair.edu/about/offices/provost/assessment-of-student-learning/service-learning/" TargetMode="External"/><Relationship Id="rId2" Type="http://schemas.openxmlformats.org/officeDocument/2006/relationships/hyperlink" Target="https://www.sinclair.edu/academics/honors-program/"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www.myhealthycitizen.com/americorps/"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bootstrapworld.org/materials/data-science/" TargetMode="External"/><Relationship Id="rId7" Type="http://schemas.openxmlformats.org/officeDocument/2006/relationships/hyperlink" Target="https://www.stats4stem.org/" TargetMode="External"/><Relationship Id="rId2" Type="http://schemas.openxmlformats.org/officeDocument/2006/relationships/hyperlink" Target="https://www.introdatascience.org/" TargetMode="External"/><Relationship Id="rId1" Type="http://schemas.openxmlformats.org/officeDocument/2006/relationships/slideLayout" Target="../slideLayouts/slideLayout2.xml"/><Relationship Id="rId6" Type="http://schemas.openxmlformats.org/officeDocument/2006/relationships/hyperlink" Target="http://data8.org/" TargetMode="External"/><Relationship Id="rId5" Type="http://schemas.openxmlformats.org/officeDocument/2006/relationships/hyperlink" Target="https://data6.org/" TargetMode="External"/><Relationship Id="rId4" Type="http://schemas.openxmlformats.org/officeDocument/2006/relationships/hyperlink" Target="https://www.youcubed.org/"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71B2258F-86CA-4D4D-8270-BC05FCDEBFB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7999"/>
          </a:xfrm>
          <a:prstGeom prst="rect">
            <a:avLst/>
          </a:pr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descr="Path winding through a grassy field">
            <a:extLst>
              <a:ext uri="{FF2B5EF4-FFF2-40B4-BE49-F238E27FC236}">
                <a16:creationId xmlns:a16="http://schemas.microsoft.com/office/drawing/2014/main" id="{BE9CA252-1131-4A43-AAAC-C27AB80A5828}"/>
              </a:ext>
            </a:extLst>
          </p:cNvPr>
          <p:cNvPicPr>
            <a:picLocks noChangeAspect="1"/>
          </p:cNvPicPr>
          <p:nvPr/>
        </p:nvPicPr>
        <p:blipFill rotWithShape="1">
          <a:blip r:embed="rId2">
            <a:alphaModFix amt="50000"/>
          </a:blip>
          <a:srcRect t="6330" b="9400"/>
          <a:stretch/>
        </p:blipFill>
        <p:spPr>
          <a:xfrm>
            <a:off x="20" y="1"/>
            <a:ext cx="12191980" cy="6857999"/>
          </a:xfrm>
          <a:prstGeom prst="rect">
            <a:avLst/>
          </a:prstGeom>
        </p:spPr>
      </p:pic>
      <p:sp>
        <p:nvSpPr>
          <p:cNvPr id="2" name="Title 1">
            <a:extLst>
              <a:ext uri="{FF2B5EF4-FFF2-40B4-BE49-F238E27FC236}">
                <a16:creationId xmlns:a16="http://schemas.microsoft.com/office/drawing/2014/main" id="{226C634B-5B30-497F-BA97-92966E1A97F9}"/>
              </a:ext>
            </a:extLst>
          </p:cNvPr>
          <p:cNvSpPr>
            <a:spLocks noGrp="1"/>
          </p:cNvSpPr>
          <p:nvPr>
            <p:ph type="ctrTitle"/>
          </p:nvPr>
        </p:nvSpPr>
        <p:spPr>
          <a:xfrm>
            <a:off x="1524000" y="1122362"/>
            <a:ext cx="9144000" cy="3929032"/>
          </a:xfrm>
        </p:spPr>
        <p:txBody>
          <a:bodyPr>
            <a:normAutofit fontScale="90000"/>
          </a:bodyPr>
          <a:lstStyle/>
          <a:p>
            <a:br>
              <a:rPr lang="en-US" dirty="0">
                <a:solidFill>
                  <a:srgbClr val="FFFFFF"/>
                </a:solidFill>
              </a:rPr>
            </a:br>
            <a:r>
              <a:rPr lang="en-US" sz="4000" dirty="0">
                <a:solidFill>
                  <a:srgbClr val="FFFFFF"/>
                </a:solidFill>
              </a:rPr>
              <a:t>Grant Award #2055411</a:t>
            </a:r>
            <a:br>
              <a:rPr lang="en-US" dirty="0">
                <a:solidFill>
                  <a:srgbClr val="FFFFFF"/>
                </a:solidFill>
              </a:rPr>
            </a:br>
            <a:r>
              <a:rPr lang="en-US" sz="4000" dirty="0">
                <a:solidFill>
                  <a:srgbClr val="FFFFFF"/>
                </a:solidFill>
              </a:rPr>
              <a:t>Expanding the Data Analytics Technician Pipeline from High School into College and High Demand Jobs in Southwest Ohio</a:t>
            </a:r>
            <a:br>
              <a:rPr lang="en-US" dirty="0">
                <a:solidFill>
                  <a:srgbClr val="FFFFFF"/>
                </a:solidFill>
              </a:rPr>
            </a:br>
            <a:br>
              <a:rPr lang="en-US" dirty="0">
                <a:solidFill>
                  <a:srgbClr val="FFFFFF"/>
                </a:solidFill>
              </a:rPr>
            </a:br>
            <a:r>
              <a:rPr lang="en-US" dirty="0">
                <a:solidFill>
                  <a:srgbClr val="FFFFFF"/>
                </a:solidFill>
              </a:rPr>
              <a:t>Course Building and Next Steps </a:t>
            </a:r>
          </a:p>
        </p:txBody>
      </p:sp>
      <p:sp>
        <p:nvSpPr>
          <p:cNvPr id="3" name="Subtitle 2">
            <a:extLst>
              <a:ext uri="{FF2B5EF4-FFF2-40B4-BE49-F238E27FC236}">
                <a16:creationId xmlns:a16="http://schemas.microsoft.com/office/drawing/2014/main" id="{0A1DF5E5-4A5B-48C4-BBDF-6CCDF94AF9F8}"/>
              </a:ext>
            </a:extLst>
          </p:cNvPr>
          <p:cNvSpPr>
            <a:spLocks noGrp="1"/>
          </p:cNvSpPr>
          <p:nvPr>
            <p:ph type="subTitle" idx="1"/>
          </p:nvPr>
        </p:nvSpPr>
        <p:spPr>
          <a:xfrm>
            <a:off x="1524000" y="5210407"/>
            <a:ext cx="9144000" cy="1098395"/>
          </a:xfrm>
        </p:spPr>
        <p:txBody>
          <a:bodyPr>
            <a:normAutofit/>
          </a:bodyPr>
          <a:lstStyle/>
          <a:p>
            <a:r>
              <a:rPr lang="en-US" dirty="0">
                <a:solidFill>
                  <a:srgbClr val="FFFFFF"/>
                </a:solidFill>
              </a:rPr>
              <a:t>By Paul Hansford</a:t>
            </a:r>
          </a:p>
        </p:txBody>
      </p:sp>
    </p:spTree>
    <p:extLst>
      <p:ext uri="{BB962C8B-B14F-4D97-AF65-F5344CB8AC3E}">
        <p14:creationId xmlns:p14="http://schemas.microsoft.com/office/powerpoint/2010/main" val="630748010"/>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500"/>
                                  </p:stCondLst>
                                  <p:iterate>
                                    <p:tmPct val="10000"/>
                                  </p:iterate>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700"/>
                                        <p:tgtEl>
                                          <p:spTgt spid="3">
                                            <p:txEl>
                                              <p:pRg st="0" end="0"/>
                                            </p:txEl>
                                          </p:spTgt>
                                        </p:tgtEl>
                                      </p:cBhvr>
                                    </p:animEffect>
                                  </p:childTnLst>
                                </p:cTn>
                              </p:par>
                              <p:par>
                                <p:cTn id="8" presetID="10" presetClass="entr" presetSubtype="0" fill="hold" grpId="0" nodeType="withEffect">
                                  <p:stCondLst>
                                    <p:cond delay="1000"/>
                                  </p:stCondLst>
                                  <p:iterate>
                                    <p:tmPct val="10000"/>
                                  </p:iterate>
                                  <p:childTnLst>
                                    <p:set>
                                      <p:cBhvr>
                                        <p:cTn id="9" dur="1" fill="hold">
                                          <p:stCondLst>
                                            <p:cond delay="0"/>
                                          </p:stCondLst>
                                        </p:cTn>
                                        <p:tgtEl>
                                          <p:spTgt spid="2"/>
                                        </p:tgtEl>
                                        <p:attrNameLst>
                                          <p:attrName>style.visibility</p:attrName>
                                        </p:attrNameLst>
                                      </p:cBhvr>
                                      <p:to>
                                        <p:strVal val="visible"/>
                                      </p:to>
                                    </p:set>
                                    <p:animEffect transition="in" filter="fade">
                                      <p:cBhvr>
                                        <p:cTn id="10" dur="7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89575E1-3389-451A-A5F7-27854C25C5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4293"/>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A53CCC5C-D88E-40FB-B30B-23DCDBD01D3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
            <a:ext cx="4167268" cy="685800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709EDD1-640A-4FA1-A230-1E14F3C215CD}"/>
              </a:ext>
            </a:extLst>
          </p:cNvPr>
          <p:cNvSpPr>
            <a:spLocks noGrp="1"/>
          </p:cNvSpPr>
          <p:nvPr>
            <p:ph type="title"/>
          </p:nvPr>
        </p:nvSpPr>
        <p:spPr>
          <a:xfrm>
            <a:off x="686834" y="591344"/>
            <a:ext cx="3200400" cy="5585619"/>
          </a:xfrm>
        </p:spPr>
        <p:txBody>
          <a:bodyPr>
            <a:normAutofit/>
          </a:bodyPr>
          <a:lstStyle/>
          <a:p>
            <a:r>
              <a:rPr lang="en-US" dirty="0">
                <a:solidFill>
                  <a:srgbClr val="FFFFFF"/>
                </a:solidFill>
              </a:rPr>
              <a:t>Python for high school</a:t>
            </a: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82A7066E-3884-4B75-A628-026426738978}"/>
              </a:ext>
            </a:extLst>
          </p:cNvPr>
          <p:cNvSpPr>
            <a:spLocks noGrp="1"/>
          </p:cNvSpPr>
          <p:nvPr>
            <p:ph idx="1"/>
          </p:nvPr>
        </p:nvSpPr>
        <p:spPr>
          <a:xfrm>
            <a:off x="4447308" y="591344"/>
            <a:ext cx="6906491" cy="5585619"/>
          </a:xfrm>
        </p:spPr>
        <p:txBody>
          <a:bodyPr anchor="ctr">
            <a:normAutofit/>
          </a:bodyPr>
          <a:lstStyle/>
          <a:p>
            <a:pPr marL="0" indent="0">
              <a:buNone/>
            </a:pPr>
            <a:r>
              <a:rPr lang="en-US" sz="2000" b="1" dirty="0"/>
              <a:t>Models for data analytics / science Python</a:t>
            </a:r>
          </a:p>
          <a:p>
            <a:pPr marL="0" indent="0">
              <a:buNone/>
            </a:pPr>
            <a:endParaRPr lang="en-US" sz="2000" b="1" dirty="0"/>
          </a:p>
          <a:p>
            <a:pPr marL="0" indent="0">
              <a:buNone/>
            </a:pPr>
            <a:r>
              <a:rPr lang="en-US" sz="2000" b="1" dirty="0"/>
              <a:t>Add here</a:t>
            </a:r>
          </a:p>
          <a:p>
            <a:pPr marL="0" indent="0">
              <a:buNone/>
            </a:pPr>
            <a:endParaRPr lang="en-US" sz="2000" dirty="0"/>
          </a:p>
          <a:p>
            <a:pPr marL="0" indent="0">
              <a:buNone/>
            </a:pPr>
            <a:endParaRPr lang="en-US" sz="2000" dirty="0"/>
          </a:p>
          <a:p>
            <a:pPr marL="0" indent="0">
              <a:buNone/>
            </a:pPr>
            <a:endParaRPr lang="en-US" sz="2000" dirty="0"/>
          </a:p>
        </p:txBody>
      </p:sp>
    </p:spTree>
    <p:extLst>
      <p:ext uri="{BB962C8B-B14F-4D97-AF65-F5344CB8AC3E}">
        <p14:creationId xmlns:p14="http://schemas.microsoft.com/office/powerpoint/2010/main" val="16805778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89575E1-3389-451A-A5F7-27854C25C5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4293"/>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A53CCC5C-D88E-40FB-B30B-23DCDBD01D3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
            <a:ext cx="4167268" cy="685800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709EDD1-640A-4FA1-A230-1E14F3C215CD}"/>
              </a:ext>
            </a:extLst>
          </p:cNvPr>
          <p:cNvSpPr>
            <a:spLocks noGrp="1"/>
          </p:cNvSpPr>
          <p:nvPr>
            <p:ph type="title"/>
          </p:nvPr>
        </p:nvSpPr>
        <p:spPr>
          <a:xfrm>
            <a:off x="686834" y="591344"/>
            <a:ext cx="3200400" cy="5585619"/>
          </a:xfrm>
        </p:spPr>
        <p:txBody>
          <a:bodyPr>
            <a:normAutofit/>
          </a:bodyPr>
          <a:lstStyle/>
          <a:p>
            <a:r>
              <a:rPr lang="en-US" dirty="0">
                <a:solidFill>
                  <a:srgbClr val="FFFFFF"/>
                </a:solidFill>
              </a:rPr>
              <a:t>Intro to </a:t>
            </a:r>
            <a:br>
              <a:rPr lang="en-US" dirty="0">
                <a:solidFill>
                  <a:srgbClr val="FFFFFF"/>
                </a:solidFill>
              </a:rPr>
            </a:br>
            <a:r>
              <a:rPr lang="en-US" dirty="0">
                <a:solidFill>
                  <a:srgbClr val="FFFFFF"/>
                </a:solidFill>
              </a:rPr>
              <a:t>Data literacy</a:t>
            </a: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82A7066E-3884-4B75-A628-026426738978}"/>
              </a:ext>
            </a:extLst>
          </p:cNvPr>
          <p:cNvSpPr>
            <a:spLocks noGrp="1"/>
          </p:cNvSpPr>
          <p:nvPr>
            <p:ph idx="1"/>
          </p:nvPr>
        </p:nvSpPr>
        <p:spPr>
          <a:xfrm>
            <a:off x="4447308" y="591344"/>
            <a:ext cx="6906491" cy="5585619"/>
          </a:xfrm>
        </p:spPr>
        <p:txBody>
          <a:bodyPr anchor="ctr">
            <a:normAutofit/>
          </a:bodyPr>
          <a:lstStyle/>
          <a:p>
            <a:pPr marL="0" indent="0">
              <a:buNone/>
            </a:pPr>
            <a:r>
              <a:rPr lang="en-US" sz="2000" b="1" dirty="0"/>
              <a:t>Models for data literacy</a:t>
            </a:r>
          </a:p>
          <a:p>
            <a:pPr marL="0" indent="0">
              <a:buNone/>
            </a:pPr>
            <a:endParaRPr lang="en-US" sz="2000" b="1" dirty="0"/>
          </a:p>
          <a:p>
            <a:pPr marL="0" indent="0">
              <a:buNone/>
            </a:pPr>
            <a:r>
              <a:rPr lang="en-US" sz="2000" dirty="0">
                <a:hlinkClick r:id="rId2"/>
              </a:rPr>
              <a:t>https://www.tableau.com/learn/data-literacy</a:t>
            </a:r>
            <a:endParaRPr lang="en-US" sz="2000" dirty="0"/>
          </a:p>
          <a:p>
            <a:pPr marL="0" indent="0">
              <a:buNone/>
            </a:pPr>
            <a:endParaRPr lang="en-US" sz="2000" dirty="0"/>
          </a:p>
          <a:p>
            <a:pPr marL="0" indent="0">
              <a:buNone/>
            </a:pPr>
            <a:r>
              <a:rPr lang="en-US" sz="2000" dirty="0">
                <a:hlinkClick r:id="rId3"/>
              </a:rPr>
              <a:t>https://dataliteracy.com/</a:t>
            </a:r>
            <a:endParaRPr lang="en-US" sz="2000" dirty="0"/>
          </a:p>
          <a:p>
            <a:pPr marL="0" indent="0">
              <a:buNone/>
            </a:pPr>
            <a:endParaRPr lang="en-US" sz="2000" dirty="0"/>
          </a:p>
          <a:p>
            <a:pPr marL="0" indent="0">
              <a:buNone/>
            </a:pPr>
            <a:r>
              <a:rPr lang="en-US" sz="2000" dirty="0">
                <a:hlinkClick r:id="rId4"/>
              </a:rPr>
              <a:t>https://www.thedatalodge.com/basecamp</a:t>
            </a:r>
            <a:r>
              <a:rPr lang="en-US" sz="2000" dirty="0"/>
              <a:t> &lt;- Most expensive </a:t>
            </a:r>
          </a:p>
          <a:p>
            <a:pPr marL="0" indent="0">
              <a:buNone/>
            </a:pPr>
            <a:endParaRPr lang="en-US" sz="2000" dirty="0"/>
          </a:p>
          <a:p>
            <a:pPr marL="0" indent="0">
              <a:buNone/>
            </a:pPr>
            <a:r>
              <a:rPr lang="en-US" sz="2000" dirty="0">
                <a:hlinkClick r:id="rId5"/>
              </a:rPr>
              <a:t>https://thedataliteracyproject.org/</a:t>
            </a:r>
            <a:r>
              <a:rPr lang="en-US" sz="2000" dirty="0"/>
              <a:t>   &lt;  data literacy free course</a:t>
            </a:r>
          </a:p>
          <a:p>
            <a:pPr marL="0" indent="0">
              <a:buNone/>
            </a:pPr>
            <a:endParaRPr lang="en-US" sz="2000" dirty="0"/>
          </a:p>
          <a:p>
            <a:pPr marL="0" indent="0">
              <a:buNone/>
            </a:pPr>
            <a:endParaRPr lang="en-US" sz="2000" dirty="0"/>
          </a:p>
          <a:p>
            <a:pPr marL="0" indent="0">
              <a:buNone/>
            </a:pPr>
            <a:endParaRPr lang="en-US" sz="2000" dirty="0"/>
          </a:p>
        </p:txBody>
      </p:sp>
    </p:spTree>
    <p:extLst>
      <p:ext uri="{BB962C8B-B14F-4D97-AF65-F5344CB8AC3E}">
        <p14:creationId xmlns:p14="http://schemas.microsoft.com/office/powerpoint/2010/main" val="340086106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509B7F-B321-4238-A4D6-38BEB4FC0249}"/>
              </a:ext>
            </a:extLst>
          </p:cNvPr>
          <p:cNvSpPr>
            <a:spLocks noGrp="1"/>
          </p:cNvSpPr>
          <p:nvPr>
            <p:ph type="title"/>
          </p:nvPr>
        </p:nvSpPr>
        <p:spPr/>
        <p:txBody>
          <a:bodyPr/>
          <a:lstStyle/>
          <a:p>
            <a:r>
              <a:rPr lang="en-US"/>
              <a:t>Shareable Materials</a:t>
            </a:r>
            <a:endParaRPr lang="en-US" dirty="0"/>
          </a:p>
        </p:txBody>
      </p:sp>
      <p:sp>
        <p:nvSpPr>
          <p:cNvPr id="3" name="Content Placeholder 2">
            <a:extLst>
              <a:ext uri="{FF2B5EF4-FFF2-40B4-BE49-F238E27FC236}">
                <a16:creationId xmlns:a16="http://schemas.microsoft.com/office/drawing/2014/main" id="{6BC747D1-CB18-4AC5-9896-1E5F79829DC5}"/>
              </a:ext>
            </a:extLst>
          </p:cNvPr>
          <p:cNvSpPr>
            <a:spLocks noGrp="1"/>
          </p:cNvSpPr>
          <p:nvPr>
            <p:ph idx="1"/>
          </p:nvPr>
        </p:nvSpPr>
        <p:spPr/>
        <p:txBody>
          <a:bodyPr>
            <a:normAutofit lnSpcReduction="10000"/>
          </a:bodyPr>
          <a:lstStyle/>
          <a:p>
            <a:r>
              <a:rPr lang="en-US" dirty="0"/>
              <a:t>NSF requires that we share our work to help grow other like program across the united states.</a:t>
            </a:r>
          </a:p>
          <a:p>
            <a:r>
              <a:rPr lang="en-US" dirty="0"/>
              <a:t>We are considered a leader and an innovative pioneer.</a:t>
            </a:r>
          </a:p>
          <a:p>
            <a:endParaRPr lang="en-US" dirty="0"/>
          </a:p>
          <a:p>
            <a:r>
              <a:rPr lang="en-US" dirty="0"/>
              <a:t>There are COP (community of practice sites where community colleges are sharing and top tier universities).</a:t>
            </a:r>
          </a:p>
          <a:p>
            <a:endParaRPr lang="en-US" dirty="0"/>
          </a:p>
          <a:p>
            <a:r>
              <a:rPr lang="en-US" dirty="0"/>
              <a:t>We (other Grant resources) will also be building shareable course modules.</a:t>
            </a:r>
          </a:p>
          <a:p>
            <a:pPr marL="0" indent="0">
              <a:buNone/>
            </a:pPr>
            <a:r>
              <a:rPr lang="en-US" dirty="0"/>
              <a:t>(In addition to new courses and cert)</a:t>
            </a:r>
          </a:p>
          <a:p>
            <a:endParaRPr lang="en-US" dirty="0"/>
          </a:p>
          <a:p>
            <a:endParaRPr lang="en-US" dirty="0"/>
          </a:p>
        </p:txBody>
      </p:sp>
    </p:spTree>
    <p:extLst>
      <p:ext uri="{BB962C8B-B14F-4D97-AF65-F5344CB8AC3E}">
        <p14:creationId xmlns:p14="http://schemas.microsoft.com/office/powerpoint/2010/main" val="62461621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C2554CA6-288E-4202-BC52-2E5A8F0C0A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a:extLst>
              <a:ext uri="{FF2B5EF4-FFF2-40B4-BE49-F238E27FC236}">
                <a16:creationId xmlns:a16="http://schemas.microsoft.com/office/drawing/2014/main" id="{B10BB131-AC8E-4A8E-A5D1-36260F720C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9189" y="1119031"/>
            <a:ext cx="4619938" cy="4619938"/>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AB509B7F-B321-4238-A4D6-38BEB4FC0249}"/>
              </a:ext>
            </a:extLst>
          </p:cNvPr>
          <p:cNvSpPr>
            <a:spLocks noGrp="1"/>
          </p:cNvSpPr>
          <p:nvPr>
            <p:ph type="title"/>
          </p:nvPr>
        </p:nvSpPr>
        <p:spPr>
          <a:xfrm>
            <a:off x="1171074" y="1396686"/>
            <a:ext cx="3240506" cy="4064628"/>
          </a:xfrm>
        </p:spPr>
        <p:txBody>
          <a:bodyPr>
            <a:normAutofit/>
          </a:bodyPr>
          <a:lstStyle/>
          <a:p>
            <a:r>
              <a:rPr lang="en-US">
                <a:solidFill>
                  <a:srgbClr val="FFFFFF"/>
                </a:solidFill>
              </a:rPr>
              <a:t>Doing good with Data or data for social good</a:t>
            </a:r>
          </a:p>
        </p:txBody>
      </p:sp>
      <p:sp>
        <p:nvSpPr>
          <p:cNvPr id="12" name="Arc 11">
            <a:extLst>
              <a:ext uri="{FF2B5EF4-FFF2-40B4-BE49-F238E27FC236}">
                <a16:creationId xmlns:a16="http://schemas.microsoft.com/office/drawing/2014/main" id="{5B7778FC-632E-4DCA-A7CB-0D7731CCF97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9809111">
            <a:off x="8683720" y="941148"/>
            <a:ext cx="2987899" cy="2987899"/>
          </a:xfrm>
          <a:prstGeom prst="arc">
            <a:avLst>
              <a:gd name="adj1" fmla="val 15817365"/>
              <a:gd name="adj2" fmla="val 1781380"/>
            </a:avLst>
          </a:prstGeom>
          <a:ln w="127000" cap="rnd">
            <a:solidFill>
              <a:schemeClr val="accent4"/>
            </a:solidFill>
            <a:prstDash val="dash"/>
            <a:miter lim="800000"/>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Calibri" panose="020F0502020204030204"/>
              <a:ea typeface="+mn-ea"/>
              <a:cs typeface="+mn-cs"/>
            </a:endParaRPr>
          </a:p>
        </p:txBody>
      </p:sp>
      <p:sp>
        <p:nvSpPr>
          <p:cNvPr id="14" name="Oval 13">
            <a:extLst>
              <a:ext uri="{FF2B5EF4-FFF2-40B4-BE49-F238E27FC236}">
                <a16:creationId xmlns:a16="http://schemas.microsoft.com/office/drawing/2014/main" id="{FA23A907-97FB-4A8F-880A-DD77401C429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10048" y="4780992"/>
            <a:ext cx="546100" cy="546100"/>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3" name="Content Placeholder 2">
            <a:extLst>
              <a:ext uri="{FF2B5EF4-FFF2-40B4-BE49-F238E27FC236}">
                <a16:creationId xmlns:a16="http://schemas.microsoft.com/office/drawing/2014/main" id="{6BC747D1-CB18-4AC5-9896-1E5F79829DC5}"/>
              </a:ext>
            </a:extLst>
          </p:cNvPr>
          <p:cNvSpPr>
            <a:spLocks noGrp="1"/>
          </p:cNvSpPr>
          <p:nvPr>
            <p:ph idx="1"/>
          </p:nvPr>
        </p:nvSpPr>
        <p:spPr>
          <a:xfrm>
            <a:off x="5450428" y="1623687"/>
            <a:ext cx="5536397" cy="3935281"/>
          </a:xfrm>
        </p:spPr>
        <p:txBody>
          <a:bodyPr>
            <a:normAutofit lnSpcReduction="10000"/>
          </a:bodyPr>
          <a:lstStyle/>
          <a:p>
            <a:endParaRPr lang="en-US" sz="1500" dirty="0"/>
          </a:p>
          <a:p>
            <a:r>
              <a:rPr lang="en-US" sz="1500" dirty="0"/>
              <a:t>Not all students are driven by high demand jobs with high salaries </a:t>
            </a:r>
          </a:p>
          <a:p>
            <a:endParaRPr lang="en-US" sz="1500" dirty="0"/>
          </a:p>
          <a:p>
            <a:endParaRPr lang="en-US" sz="1500" dirty="0"/>
          </a:p>
          <a:p>
            <a:r>
              <a:rPr lang="en-US" sz="1500" dirty="0"/>
              <a:t>Some students are driven by the ability to help others</a:t>
            </a:r>
          </a:p>
          <a:p>
            <a:pPr marL="0" indent="0">
              <a:buNone/>
            </a:pPr>
            <a:endParaRPr lang="en-US" sz="1500" dirty="0"/>
          </a:p>
          <a:p>
            <a:r>
              <a:rPr lang="en-US" sz="1500" dirty="0">
                <a:hlinkClick r:id="rId2"/>
              </a:rPr>
              <a:t>https://www.datakind.org/do-good-with-data</a:t>
            </a:r>
            <a:endParaRPr lang="en-US" sz="1500" dirty="0"/>
          </a:p>
          <a:p>
            <a:r>
              <a:rPr lang="en-US" sz="1500" dirty="0">
                <a:hlinkClick r:id="rId3"/>
              </a:rPr>
              <a:t>https://magazine.amstat.org/blog/2020/09/01/getting-started-in-data-for-good/</a:t>
            </a:r>
            <a:endParaRPr lang="en-US" sz="1500" dirty="0"/>
          </a:p>
          <a:p>
            <a:r>
              <a:rPr lang="en-US" sz="1500" dirty="0">
                <a:hlinkClick r:id="rId4"/>
              </a:rPr>
              <a:t>https://data.org/news/charting-the-data-for-good-landscape/</a:t>
            </a:r>
            <a:endParaRPr lang="en-US" sz="1500" dirty="0"/>
          </a:p>
          <a:p>
            <a:r>
              <a:rPr lang="en-US" sz="1500" dirty="0">
                <a:hlinkClick r:id="rId5"/>
              </a:rPr>
              <a:t>https://online.maryville.edu/blog/data-science-for-social-good/</a:t>
            </a:r>
            <a:endParaRPr lang="en-US" sz="1500" dirty="0"/>
          </a:p>
          <a:p>
            <a:r>
              <a:rPr lang="en-US" sz="1500" dirty="0">
                <a:hlinkClick r:id="rId6"/>
              </a:rPr>
              <a:t>https://escience.washington.edu/dssg/</a:t>
            </a:r>
            <a:endParaRPr lang="en-US" sz="1500" dirty="0"/>
          </a:p>
          <a:p>
            <a:r>
              <a:rPr lang="en-US" sz="1500" dirty="0">
                <a:hlinkClick r:id="rId7"/>
              </a:rPr>
              <a:t>https://www.datascienceforsocialgood.org/</a:t>
            </a:r>
            <a:endParaRPr lang="en-US" sz="1500" dirty="0"/>
          </a:p>
          <a:p>
            <a:pPr marL="0" indent="0">
              <a:buNone/>
            </a:pPr>
            <a:endParaRPr lang="en-US" sz="1500" dirty="0"/>
          </a:p>
          <a:p>
            <a:endParaRPr lang="en-US" sz="1500" dirty="0"/>
          </a:p>
          <a:p>
            <a:endParaRPr lang="en-US" sz="1500" dirty="0"/>
          </a:p>
          <a:p>
            <a:endParaRPr lang="en-US" sz="1500" dirty="0"/>
          </a:p>
        </p:txBody>
      </p:sp>
      <p:pic>
        <p:nvPicPr>
          <p:cNvPr id="5" name="Graphic 4" descr="Badge Heart outline">
            <a:extLst>
              <a:ext uri="{FF2B5EF4-FFF2-40B4-BE49-F238E27FC236}">
                <a16:creationId xmlns:a16="http://schemas.microsoft.com/office/drawing/2014/main" id="{3A8EF304-4A50-4D13-9BBB-56F58C78C100}"/>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10106526" y="2514600"/>
            <a:ext cx="914400" cy="914400"/>
          </a:xfrm>
          <a:prstGeom prst="rect">
            <a:avLst/>
          </a:prstGeom>
        </p:spPr>
      </p:pic>
      <p:pic>
        <p:nvPicPr>
          <p:cNvPr id="7" name="Graphic 6" descr="Money with solid fill">
            <a:extLst>
              <a:ext uri="{FF2B5EF4-FFF2-40B4-BE49-F238E27FC236}">
                <a16:creationId xmlns:a16="http://schemas.microsoft.com/office/drawing/2014/main" id="{18F8CA1C-9400-4965-ACDC-3197ABBA188D}"/>
              </a:ext>
            </a:extLst>
          </p:cNvPr>
          <p:cNvPicPr>
            <a:picLocks noChangeAspect="1"/>
          </p:cNvPicPr>
          <p:nvPr/>
        </p:nvPicPr>
        <p:blipFill>
          <a:blip r:embed="rId10">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a:off x="11131548" y="1520697"/>
            <a:ext cx="914400" cy="914400"/>
          </a:xfrm>
          <a:prstGeom prst="rect">
            <a:avLst/>
          </a:prstGeom>
        </p:spPr>
      </p:pic>
    </p:spTree>
    <p:extLst>
      <p:ext uri="{BB962C8B-B14F-4D97-AF65-F5344CB8AC3E}">
        <p14:creationId xmlns:p14="http://schemas.microsoft.com/office/powerpoint/2010/main" val="28435925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3458760D-A1E9-48BE-A1E2-D8BA4C9A28ED}"/>
              </a:ext>
            </a:extLst>
          </p:cNvPr>
          <p:cNvSpPr>
            <a:spLocks noGrp="1"/>
          </p:cNvSpPr>
          <p:nvPr>
            <p:ph type="title"/>
          </p:nvPr>
        </p:nvSpPr>
        <p:spPr>
          <a:xfrm>
            <a:off x="686834" y="1153572"/>
            <a:ext cx="3200400" cy="4461163"/>
          </a:xfrm>
        </p:spPr>
        <p:txBody>
          <a:bodyPr>
            <a:normAutofit/>
          </a:bodyPr>
          <a:lstStyle/>
          <a:p>
            <a:r>
              <a:rPr lang="en-US">
                <a:solidFill>
                  <a:srgbClr val="FFFFFF"/>
                </a:solidFill>
              </a:rPr>
              <a:t>Guiding Design Principles</a:t>
            </a: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3C819246-75BE-46E3-9BCB-602C61F64BDE}"/>
              </a:ext>
            </a:extLst>
          </p:cNvPr>
          <p:cNvSpPr>
            <a:spLocks noGrp="1"/>
          </p:cNvSpPr>
          <p:nvPr>
            <p:ph idx="1"/>
          </p:nvPr>
        </p:nvSpPr>
        <p:spPr>
          <a:xfrm>
            <a:off x="4447308" y="591344"/>
            <a:ext cx="6906491" cy="5585619"/>
          </a:xfrm>
        </p:spPr>
        <p:txBody>
          <a:bodyPr anchor="ctr">
            <a:normAutofit/>
          </a:bodyPr>
          <a:lstStyle/>
          <a:p>
            <a:pPr marL="0" indent="0">
              <a:buNone/>
            </a:pPr>
            <a:r>
              <a:rPr lang="en-US" b="1" dirty="0"/>
              <a:t>Targeting h/s and grant work course building</a:t>
            </a:r>
          </a:p>
          <a:p>
            <a:endParaRPr lang="en-US" dirty="0"/>
          </a:p>
          <a:p>
            <a:pPr>
              <a:buFont typeface="Wingdings" panose="05000000000000000000" pitchFamily="2" charset="2"/>
              <a:buChar char="§"/>
            </a:pPr>
            <a:r>
              <a:rPr lang="en-US" dirty="0"/>
              <a:t>1. Open Source (OER) materials / Alternative</a:t>
            </a:r>
          </a:p>
          <a:p>
            <a:pPr lvl="1">
              <a:buFont typeface="Wingdings" panose="05000000000000000000" pitchFamily="2" charset="2"/>
              <a:buChar char="§"/>
            </a:pPr>
            <a:r>
              <a:rPr lang="en-US" dirty="0"/>
              <a:t>MS Excel and/or Google Sheets</a:t>
            </a:r>
          </a:p>
          <a:p>
            <a:pPr>
              <a:buFont typeface="Wingdings" panose="05000000000000000000" pitchFamily="2" charset="2"/>
              <a:buChar char="§"/>
            </a:pPr>
            <a:r>
              <a:rPr lang="en-US" dirty="0"/>
              <a:t>2. Low cost or no cost textbooks</a:t>
            </a:r>
          </a:p>
          <a:p>
            <a:pPr>
              <a:buFont typeface="Wingdings" panose="05000000000000000000" pitchFamily="2" charset="2"/>
              <a:buChar char="§"/>
            </a:pPr>
            <a:r>
              <a:rPr lang="en-US" dirty="0"/>
              <a:t>3. No Prerequisites (as much as possible)</a:t>
            </a:r>
          </a:p>
          <a:p>
            <a:pPr>
              <a:buFont typeface="Wingdings" panose="05000000000000000000" pitchFamily="2" charset="2"/>
              <a:buChar char="§"/>
            </a:pPr>
            <a:r>
              <a:rPr lang="en-US" dirty="0"/>
              <a:t>4. Service Learning</a:t>
            </a:r>
          </a:p>
          <a:p>
            <a:pPr>
              <a:buFont typeface="Wingdings" panose="05000000000000000000" pitchFamily="2" charset="2"/>
              <a:buChar char="§"/>
            </a:pPr>
            <a:r>
              <a:rPr lang="en-US" dirty="0"/>
              <a:t>5. Multi modality</a:t>
            </a:r>
          </a:p>
          <a:p>
            <a:pPr>
              <a:buFont typeface="Wingdings" panose="05000000000000000000" pitchFamily="2" charset="2"/>
              <a:buChar char="§"/>
            </a:pPr>
            <a:r>
              <a:rPr lang="en-US" dirty="0"/>
              <a:t>6. Shareable (NSF funded courses)</a:t>
            </a:r>
          </a:p>
          <a:p>
            <a:pPr>
              <a:buFont typeface="Wingdings" panose="05000000000000000000" pitchFamily="2" charset="2"/>
              <a:buChar char="§"/>
            </a:pPr>
            <a:r>
              <a:rPr lang="en-US" dirty="0"/>
              <a:t>7. Doing good with data</a:t>
            </a:r>
          </a:p>
          <a:p>
            <a:pPr>
              <a:buFont typeface="Wingdings" panose="05000000000000000000" pitchFamily="2" charset="2"/>
              <a:buChar char="§"/>
            </a:pPr>
            <a:r>
              <a:rPr lang="en-US" dirty="0"/>
              <a:t>8. Industry guided</a:t>
            </a:r>
          </a:p>
        </p:txBody>
      </p:sp>
    </p:spTree>
    <p:extLst>
      <p:ext uri="{BB962C8B-B14F-4D97-AF65-F5344CB8AC3E}">
        <p14:creationId xmlns:p14="http://schemas.microsoft.com/office/powerpoint/2010/main" val="25288254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C2554CA6-288E-4202-BC52-2E5A8F0C0A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a:extLst>
              <a:ext uri="{FF2B5EF4-FFF2-40B4-BE49-F238E27FC236}">
                <a16:creationId xmlns:a16="http://schemas.microsoft.com/office/drawing/2014/main" id="{B10BB131-AC8E-4A8E-A5D1-36260F720C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9189" y="1119031"/>
            <a:ext cx="4619938" cy="4619938"/>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E9AA7C4-6CCC-4544-B8B4-0785B5044AE8}"/>
              </a:ext>
            </a:extLst>
          </p:cNvPr>
          <p:cNvSpPr>
            <a:spLocks noGrp="1"/>
          </p:cNvSpPr>
          <p:nvPr>
            <p:ph type="title"/>
          </p:nvPr>
        </p:nvSpPr>
        <p:spPr>
          <a:xfrm>
            <a:off x="1171074" y="1396686"/>
            <a:ext cx="3240506" cy="4064628"/>
          </a:xfrm>
        </p:spPr>
        <p:txBody>
          <a:bodyPr>
            <a:normAutofit/>
          </a:bodyPr>
          <a:lstStyle/>
          <a:p>
            <a:r>
              <a:rPr lang="en-US" b="1">
                <a:solidFill>
                  <a:srgbClr val="FFFFFF"/>
                </a:solidFill>
              </a:rPr>
              <a:t>OER</a:t>
            </a:r>
          </a:p>
        </p:txBody>
      </p:sp>
      <p:sp>
        <p:nvSpPr>
          <p:cNvPr id="12" name="Arc 11">
            <a:extLst>
              <a:ext uri="{FF2B5EF4-FFF2-40B4-BE49-F238E27FC236}">
                <a16:creationId xmlns:a16="http://schemas.microsoft.com/office/drawing/2014/main" id="{5B7778FC-632E-4DCA-A7CB-0D7731CCF97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9809111">
            <a:off x="8683720" y="941148"/>
            <a:ext cx="2987899" cy="2987899"/>
          </a:xfrm>
          <a:prstGeom prst="arc">
            <a:avLst>
              <a:gd name="adj1" fmla="val 15817365"/>
              <a:gd name="adj2" fmla="val 1781380"/>
            </a:avLst>
          </a:prstGeom>
          <a:ln w="127000" cap="rnd">
            <a:solidFill>
              <a:schemeClr val="accent4"/>
            </a:solidFill>
            <a:prstDash val="dash"/>
            <a:miter lim="800000"/>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Calibri" panose="020F0502020204030204"/>
              <a:ea typeface="+mn-ea"/>
              <a:cs typeface="+mn-cs"/>
            </a:endParaRPr>
          </a:p>
        </p:txBody>
      </p:sp>
      <p:sp>
        <p:nvSpPr>
          <p:cNvPr id="14" name="Oval 13">
            <a:extLst>
              <a:ext uri="{FF2B5EF4-FFF2-40B4-BE49-F238E27FC236}">
                <a16:creationId xmlns:a16="http://schemas.microsoft.com/office/drawing/2014/main" id="{FA23A907-97FB-4A8F-880A-DD77401C429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10048" y="4780992"/>
            <a:ext cx="546100" cy="546100"/>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3" name="Content Placeholder 2">
            <a:extLst>
              <a:ext uri="{FF2B5EF4-FFF2-40B4-BE49-F238E27FC236}">
                <a16:creationId xmlns:a16="http://schemas.microsoft.com/office/drawing/2014/main" id="{8C6A8817-DB13-4488-8366-8C2C41754CE5}"/>
              </a:ext>
            </a:extLst>
          </p:cNvPr>
          <p:cNvSpPr>
            <a:spLocks noGrp="1"/>
          </p:cNvSpPr>
          <p:nvPr>
            <p:ph idx="1"/>
          </p:nvPr>
        </p:nvSpPr>
        <p:spPr>
          <a:xfrm>
            <a:off x="5370153" y="1526033"/>
            <a:ext cx="5536397" cy="3935281"/>
          </a:xfrm>
        </p:spPr>
        <p:txBody>
          <a:bodyPr>
            <a:normAutofit lnSpcReduction="10000"/>
          </a:bodyPr>
          <a:lstStyle/>
          <a:p>
            <a:pPr marL="0" indent="0">
              <a:buNone/>
            </a:pPr>
            <a:r>
              <a:rPr lang="en-US" dirty="0"/>
              <a:t>1. Open Source (OER) materials / Alternative</a:t>
            </a:r>
          </a:p>
          <a:p>
            <a:pPr lvl="1">
              <a:buFont typeface="Wingdings" panose="05000000000000000000" pitchFamily="2" charset="2"/>
              <a:buChar char="§"/>
            </a:pPr>
            <a:r>
              <a:rPr lang="en-US" dirty="0"/>
              <a:t>MS Excel (if they have a subscription) and/or Google Sheets (free resource)</a:t>
            </a:r>
          </a:p>
          <a:p>
            <a:endParaRPr lang="en-US" dirty="0"/>
          </a:p>
          <a:p>
            <a:pPr marL="0" indent="0">
              <a:buNone/>
            </a:pPr>
            <a:r>
              <a:rPr lang="en-US" dirty="0"/>
              <a:t>Why:</a:t>
            </a:r>
          </a:p>
          <a:p>
            <a:pPr marL="0" indent="0">
              <a:buNone/>
            </a:pPr>
            <a:r>
              <a:rPr lang="en-US" b="1" dirty="0"/>
              <a:t>Making sure that high schools (CCP and </a:t>
            </a:r>
            <a:r>
              <a:rPr lang="en-US" b="1" dirty="0" err="1"/>
              <a:t>TechPrep</a:t>
            </a:r>
            <a:r>
              <a:rPr lang="en-US" b="1" dirty="0"/>
              <a:t>) that are resource/budget challenged do not have an extra budget burden.</a:t>
            </a:r>
          </a:p>
        </p:txBody>
      </p:sp>
    </p:spTree>
    <p:extLst>
      <p:ext uri="{BB962C8B-B14F-4D97-AF65-F5344CB8AC3E}">
        <p14:creationId xmlns:p14="http://schemas.microsoft.com/office/powerpoint/2010/main" val="42102028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C2554CA6-288E-4202-BC52-2E5A8F0C0A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a:extLst>
              <a:ext uri="{FF2B5EF4-FFF2-40B4-BE49-F238E27FC236}">
                <a16:creationId xmlns:a16="http://schemas.microsoft.com/office/drawing/2014/main" id="{B10BB131-AC8E-4A8E-A5D1-36260F720C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9189" y="1119031"/>
            <a:ext cx="4619938" cy="4619938"/>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E9AA7C4-6CCC-4544-B8B4-0785B5044AE8}"/>
              </a:ext>
            </a:extLst>
          </p:cNvPr>
          <p:cNvSpPr>
            <a:spLocks noGrp="1"/>
          </p:cNvSpPr>
          <p:nvPr>
            <p:ph type="title"/>
          </p:nvPr>
        </p:nvSpPr>
        <p:spPr>
          <a:xfrm>
            <a:off x="1171074" y="1396686"/>
            <a:ext cx="3240506" cy="4064628"/>
          </a:xfrm>
        </p:spPr>
        <p:txBody>
          <a:bodyPr>
            <a:normAutofit/>
          </a:bodyPr>
          <a:lstStyle/>
          <a:p>
            <a:r>
              <a:rPr lang="en-US" b="1">
                <a:solidFill>
                  <a:srgbClr val="FFFFFF"/>
                </a:solidFill>
              </a:rPr>
              <a:t>Textbooks</a:t>
            </a:r>
          </a:p>
        </p:txBody>
      </p:sp>
      <p:sp>
        <p:nvSpPr>
          <p:cNvPr id="12" name="Arc 11">
            <a:extLst>
              <a:ext uri="{FF2B5EF4-FFF2-40B4-BE49-F238E27FC236}">
                <a16:creationId xmlns:a16="http://schemas.microsoft.com/office/drawing/2014/main" id="{5B7778FC-632E-4DCA-A7CB-0D7731CCF97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9809111">
            <a:off x="8683720" y="941148"/>
            <a:ext cx="2987899" cy="2987899"/>
          </a:xfrm>
          <a:prstGeom prst="arc">
            <a:avLst>
              <a:gd name="adj1" fmla="val 15817365"/>
              <a:gd name="adj2" fmla="val 1781380"/>
            </a:avLst>
          </a:prstGeom>
          <a:ln w="127000" cap="rnd">
            <a:solidFill>
              <a:schemeClr val="accent4"/>
            </a:solidFill>
            <a:prstDash val="dash"/>
            <a:miter lim="800000"/>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Calibri" panose="020F0502020204030204"/>
              <a:ea typeface="+mn-ea"/>
              <a:cs typeface="+mn-cs"/>
            </a:endParaRPr>
          </a:p>
        </p:txBody>
      </p:sp>
      <p:sp>
        <p:nvSpPr>
          <p:cNvPr id="14" name="Oval 13">
            <a:extLst>
              <a:ext uri="{FF2B5EF4-FFF2-40B4-BE49-F238E27FC236}">
                <a16:creationId xmlns:a16="http://schemas.microsoft.com/office/drawing/2014/main" id="{FA23A907-97FB-4A8F-880A-DD77401C429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10048" y="4780992"/>
            <a:ext cx="546100" cy="546100"/>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3" name="Content Placeholder 2">
            <a:extLst>
              <a:ext uri="{FF2B5EF4-FFF2-40B4-BE49-F238E27FC236}">
                <a16:creationId xmlns:a16="http://schemas.microsoft.com/office/drawing/2014/main" id="{8C6A8817-DB13-4488-8366-8C2C41754CE5}"/>
              </a:ext>
            </a:extLst>
          </p:cNvPr>
          <p:cNvSpPr>
            <a:spLocks noGrp="1"/>
          </p:cNvSpPr>
          <p:nvPr>
            <p:ph idx="1"/>
          </p:nvPr>
        </p:nvSpPr>
        <p:spPr>
          <a:xfrm>
            <a:off x="5370153" y="1526033"/>
            <a:ext cx="5536397" cy="3935281"/>
          </a:xfrm>
        </p:spPr>
        <p:txBody>
          <a:bodyPr>
            <a:normAutofit fontScale="77500" lnSpcReduction="20000"/>
          </a:bodyPr>
          <a:lstStyle/>
          <a:p>
            <a:pPr marL="0" indent="0">
              <a:buNone/>
            </a:pPr>
            <a:r>
              <a:rPr lang="en-US" dirty="0"/>
              <a:t>2. Low cost or no cost textbooks</a:t>
            </a:r>
          </a:p>
          <a:p>
            <a:pPr marL="0" indent="0">
              <a:buNone/>
            </a:pPr>
            <a:endParaRPr lang="en-US" dirty="0"/>
          </a:p>
          <a:p>
            <a:pPr marL="0" indent="0">
              <a:buNone/>
            </a:pPr>
            <a:r>
              <a:rPr lang="en-US" b="1" dirty="0"/>
              <a:t>Why:</a:t>
            </a:r>
          </a:p>
          <a:p>
            <a:pPr marL="0" indent="0">
              <a:buNone/>
            </a:pPr>
            <a:r>
              <a:rPr lang="en-US" dirty="0"/>
              <a:t>Making sure that high schools (CCP and </a:t>
            </a:r>
            <a:r>
              <a:rPr lang="en-US" dirty="0" err="1"/>
              <a:t>TechPrep</a:t>
            </a:r>
            <a:r>
              <a:rPr lang="en-US" dirty="0"/>
              <a:t>) that are resource/budget challenged.  But some schools will choose not to adopt a course if the textbooks are pricey and are changed too often.</a:t>
            </a:r>
          </a:p>
          <a:p>
            <a:pPr marL="0" indent="0">
              <a:buNone/>
            </a:pPr>
            <a:endParaRPr lang="en-US" dirty="0"/>
          </a:p>
          <a:p>
            <a:pPr marL="0" indent="0">
              <a:buNone/>
            </a:pPr>
            <a:r>
              <a:rPr lang="en-US" dirty="0"/>
              <a:t>At some point, ODE will impose $300 cap (either by course or maybe by semester)</a:t>
            </a:r>
          </a:p>
          <a:p>
            <a:pPr marL="0" indent="0">
              <a:buNone/>
            </a:pPr>
            <a:r>
              <a:rPr lang="en-US" dirty="0"/>
              <a:t>Either way, the trend forward is more digital and lower textbook cost.</a:t>
            </a:r>
          </a:p>
        </p:txBody>
      </p:sp>
    </p:spTree>
    <p:extLst>
      <p:ext uri="{BB962C8B-B14F-4D97-AF65-F5344CB8AC3E}">
        <p14:creationId xmlns:p14="http://schemas.microsoft.com/office/powerpoint/2010/main" val="27477752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9AA7C4-6CCC-4544-B8B4-0785B5044AE8}"/>
              </a:ext>
            </a:extLst>
          </p:cNvPr>
          <p:cNvSpPr>
            <a:spLocks noGrp="1"/>
          </p:cNvSpPr>
          <p:nvPr>
            <p:ph type="title"/>
          </p:nvPr>
        </p:nvSpPr>
        <p:spPr/>
        <p:txBody>
          <a:bodyPr/>
          <a:lstStyle/>
          <a:p>
            <a:r>
              <a:rPr lang="en-US" b="1" dirty="0"/>
              <a:t>No Prerequisites (low) as much as possible</a:t>
            </a:r>
          </a:p>
        </p:txBody>
      </p:sp>
      <p:sp>
        <p:nvSpPr>
          <p:cNvPr id="3" name="Content Placeholder 2">
            <a:extLst>
              <a:ext uri="{FF2B5EF4-FFF2-40B4-BE49-F238E27FC236}">
                <a16:creationId xmlns:a16="http://schemas.microsoft.com/office/drawing/2014/main" id="{8C6A8817-DB13-4488-8366-8C2C41754CE5}"/>
              </a:ext>
            </a:extLst>
          </p:cNvPr>
          <p:cNvSpPr>
            <a:spLocks noGrp="1"/>
          </p:cNvSpPr>
          <p:nvPr>
            <p:ph idx="1"/>
          </p:nvPr>
        </p:nvSpPr>
        <p:spPr/>
        <p:txBody>
          <a:bodyPr>
            <a:normAutofit fontScale="92500" lnSpcReduction="10000"/>
          </a:bodyPr>
          <a:lstStyle/>
          <a:p>
            <a:pPr marL="0" indent="0">
              <a:buNone/>
            </a:pPr>
            <a:r>
              <a:rPr lang="en-US" dirty="0"/>
              <a:t>3. Create Gateway opportunities</a:t>
            </a:r>
          </a:p>
          <a:p>
            <a:pPr marL="0" indent="0">
              <a:buNone/>
            </a:pPr>
            <a:endParaRPr lang="en-US" dirty="0"/>
          </a:p>
          <a:p>
            <a:pPr marL="0" indent="0">
              <a:buNone/>
            </a:pPr>
            <a:r>
              <a:rPr lang="en-US" dirty="0"/>
              <a:t>Making sure that the courses for high schools (CCP and </a:t>
            </a:r>
            <a:r>
              <a:rPr lang="en-US" dirty="0" err="1"/>
              <a:t>TechPrep</a:t>
            </a:r>
            <a:r>
              <a:rPr lang="en-US" dirty="0"/>
              <a:t>) that are available to as many students as possible:</a:t>
            </a:r>
          </a:p>
          <a:p>
            <a:pPr marL="0" indent="0">
              <a:buNone/>
            </a:pPr>
            <a:endParaRPr lang="en-US" dirty="0"/>
          </a:p>
          <a:p>
            <a:pPr lvl="1">
              <a:buFont typeface="Wingdings" panose="05000000000000000000" pitchFamily="2" charset="2"/>
              <a:buChar char="§"/>
            </a:pPr>
            <a:r>
              <a:rPr lang="en-US" dirty="0">
                <a:solidFill>
                  <a:schemeClr val="accent2"/>
                </a:solidFill>
              </a:rPr>
              <a:t>High school students</a:t>
            </a:r>
          </a:p>
          <a:p>
            <a:pPr lvl="1">
              <a:buFont typeface="Wingdings" panose="05000000000000000000" pitchFamily="2" charset="2"/>
              <a:buChar char="§"/>
            </a:pPr>
            <a:r>
              <a:rPr lang="en-US" dirty="0"/>
              <a:t>Traditional students</a:t>
            </a:r>
          </a:p>
          <a:p>
            <a:pPr lvl="1">
              <a:buFont typeface="Wingdings" panose="05000000000000000000" pitchFamily="2" charset="2"/>
              <a:buChar char="§"/>
            </a:pPr>
            <a:r>
              <a:rPr lang="en-US" dirty="0"/>
              <a:t>Retooling / upskilling workers</a:t>
            </a:r>
          </a:p>
          <a:p>
            <a:pPr marL="0" indent="0">
              <a:buNone/>
            </a:pPr>
            <a:endParaRPr lang="en-US" dirty="0"/>
          </a:p>
          <a:p>
            <a:pPr marL="0" indent="0">
              <a:buNone/>
            </a:pPr>
            <a:r>
              <a:rPr lang="en-US" dirty="0"/>
              <a:t>*It is understandable that an advanced course like next course of Python would have a (or the PLA) prerequisite.</a:t>
            </a:r>
          </a:p>
        </p:txBody>
      </p:sp>
    </p:spTree>
    <p:extLst>
      <p:ext uri="{BB962C8B-B14F-4D97-AF65-F5344CB8AC3E}">
        <p14:creationId xmlns:p14="http://schemas.microsoft.com/office/powerpoint/2010/main" val="75032579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9AA7C4-6CCC-4544-B8B4-0785B5044AE8}"/>
              </a:ext>
            </a:extLst>
          </p:cNvPr>
          <p:cNvSpPr>
            <a:spLocks noGrp="1"/>
          </p:cNvSpPr>
          <p:nvPr>
            <p:ph type="title"/>
          </p:nvPr>
        </p:nvSpPr>
        <p:spPr/>
        <p:txBody>
          <a:bodyPr/>
          <a:lstStyle/>
          <a:p>
            <a:r>
              <a:rPr lang="en-US" b="1"/>
              <a:t>Project work (PBL)</a:t>
            </a:r>
            <a:endParaRPr lang="en-US" b="1" dirty="0"/>
          </a:p>
        </p:txBody>
      </p:sp>
      <p:sp>
        <p:nvSpPr>
          <p:cNvPr id="3" name="Content Placeholder 2">
            <a:extLst>
              <a:ext uri="{FF2B5EF4-FFF2-40B4-BE49-F238E27FC236}">
                <a16:creationId xmlns:a16="http://schemas.microsoft.com/office/drawing/2014/main" id="{8C6A8817-DB13-4488-8366-8C2C41754CE5}"/>
              </a:ext>
            </a:extLst>
          </p:cNvPr>
          <p:cNvSpPr>
            <a:spLocks noGrp="1"/>
          </p:cNvSpPr>
          <p:nvPr>
            <p:ph idx="1"/>
          </p:nvPr>
        </p:nvSpPr>
        <p:spPr/>
        <p:txBody>
          <a:bodyPr>
            <a:normAutofit fontScale="47500" lnSpcReduction="20000"/>
          </a:bodyPr>
          <a:lstStyle/>
          <a:p>
            <a:pPr marL="0" indent="0">
              <a:buNone/>
            </a:pPr>
            <a:r>
              <a:rPr lang="en-US" sz="4200" dirty="0"/>
              <a:t>4. Honors / Service Learning </a:t>
            </a:r>
            <a:r>
              <a:rPr lang="en-US" sz="4200" dirty="0" err="1"/>
              <a:t>etc</a:t>
            </a:r>
            <a:endParaRPr lang="en-US" sz="4200" dirty="0"/>
          </a:p>
          <a:p>
            <a:pPr marL="0" indent="0">
              <a:buNone/>
            </a:pPr>
            <a:r>
              <a:rPr lang="en-US" dirty="0"/>
              <a:t>The project work is designed to demonstrate the knowledge acquired (Theory + Practice) in the first half of the course and apply it to a real world solution. The project work can be used to do something great and </a:t>
            </a:r>
            <a:r>
              <a:rPr lang="en-US" dirty="0" err="1"/>
              <a:t>exhance</a:t>
            </a:r>
            <a:r>
              <a:rPr lang="en-US" dirty="0"/>
              <a:t> your experience as a Sinclair student. Here are a range of options to think about for your project work. Honors, Service Learning, and HPAC can be stacked (combined) without much extra effort.</a:t>
            </a:r>
          </a:p>
          <a:p>
            <a:pPr marL="0" indent="0">
              <a:buNone/>
            </a:pPr>
            <a:r>
              <a:rPr lang="en-US" b="1" dirty="0"/>
              <a:t>Honors</a:t>
            </a:r>
          </a:p>
          <a:p>
            <a:pPr marL="0" indent="0">
              <a:buNone/>
            </a:pPr>
            <a:r>
              <a:rPr lang="en-US" dirty="0"/>
              <a:t>The Sinclair Honors Program is designed to meet the needs of students who seek intellectual challenges and are willing to assume more responsibility for their learning experience. Realizing every student is different, the Honors Program has several options available to allow students to reach their academic goals. Completing the course project for honors requires making a commitment within the first week (7 days) and filling out the proper forms.</a:t>
            </a:r>
          </a:p>
          <a:p>
            <a:pPr marL="0" indent="0">
              <a:buNone/>
            </a:pPr>
            <a:r>
              <a:rPr lang="en-US" dirty="0">
                <a:hlinkClick r:id="rId2"/>
              </a:rPr>
              <a:t>https://www.sinclair.edu/academics/honors-program/</a:t>
            </a:r>
            <a:endParaRPr lang="en-US" dirty="0"/>
          </a:p>
          <a:p>
            <a:pPr marL="0" indent="0">
              <a:buNone/>
            </a:pPr>
            <a:r>
              <a:rPr lang="en-US" dirty="0"/>
              <a:t>There are lots of options within the honors program, but we are talking about just taking the course for honors in context of the project work. It is about a 10% more work commitment for the course but easily doable.</a:t>
            </a:r>
          </a:p>
          <a:p>
            <a:pPr marL="0" indent="0">
              <a:buNone/>
            </a:pPr>
            <a:r>
              <a:rPr lang="en-US" b="1" dirty="0"/>
              <a:t>Service Learning</a:t>
            </a:r>
          </a:p>
          <a:p>
            <a:pPr marL="0" indent="0">
              <a:buNone/>
            </a:pPr>
            <a:r>
              <a:rPr lang="en-US" dirty="0"/>
              <a:t>Service Learning at Sinclair is an educational strategy intentionally designed by faculty to engage students in course related learning while meeting community needs.</a:t>
            </a:r>
          </a:p>
          <a:p>
            <a:pPr marL="0" indent="0">
              <a:buNone/>
            </a:pPr>
            <a:r>
              <a:rPr lang="en-US" dirty="0">
                <a:hlinkClick r:id="rId3"/>
              </a:rPr>
              <a:t>https://www.sinclair.edu/about/offices/provost/assessment-of-student-learning/service-learning/</a:t>
            </a:r>
            <a:endParaRPr lang="en-US" dirty="0"/>
          </a:p>
          <a:p>
            <a:pPr marL="0" indent="0">
              <a:buNone/>
            </a:pPr>
            <a:r>
              <a:rPr lang="en-US" dirty="0"/>
              <a:t>The </a:t>
            </a:r>
            <a:r>
              <a:rPr lang="en-US" dirty="0" err="1"/>
              <a:t>committment</a:t>
            </a:r>
            <a:r>
              <a:rPr lang="en-US" dirty="0"/>
              <a:t> means filling out a form and working with a community organization needs, (could be internal Sinclair or another organization), while completing the project work.</a:t>
            </a:r>
          </a:p>
          <a:p>
            <a:pPr marL="0" indent="0">
              <a:buNone/>
            </a:pPr>
            <a:r>
              <a:rPr lang="en-US" dirty="0"/>
              <a:t>It is about 5 to 10 percent more than a regular project. This is a best effort commitment. Both parties realize that you are a learning student trying your best.</a:t>
            </a:r>
          </a:p>
          <a:p>
            <a:pPr marL="0" indent="0">
              <a:buNone/>
            </a:pPr>
            <a:endParaRPr lang="en-US" dirty="0"/>
          </a:p>
        </p:txBody>
      </p:sp>
    </p:spTree>
    <p:extLst>
      <p:ext uri="{BB962C8B-B14F-4D97-AF65-F5344CB8AC3E}">
        <p14:creationId xmlns:p14="http://schemas.microsoft.com/office/powerpoint/2010/main" val="1099926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9AA7C4-6CCC-4544-B8B4-0785B5044AE8}"/>
              </a:ext>
            </a:extLst>
          </p:cNvPr>
          <p:cNvSpPr>
            <a:spLocks noGrp="1"/>
          </p:cNvSpPr>
          <p:nvPr>
            <p:ph type="title"/>
          </p:nvPr>
        </p:nvSpPr>
        <p:spPr/>
        <p:txBody>
          <a:bodyPr/>
          <a:lstStyle/>
          <a:p>
            <a:r>
              <a:rPr lang="en-US" b="1" dirty="0"/>
              <a:t>Project work (PBL)</a:t>
            </a:r>
          </a:p>
        </p:txBody>
      </p:sp>
      <p:sp>
        <p:nvSpPr>
          <p:cNvPr id="3" name="Content Placeholder 2">
            <a:extLst>
              <a:ext uri="{FF2B5EF4-FFF2-40B4-BE49-F238E27FC236}">
                <a16:creationId xmlns:a16="http://schemas.microsoft.com/office/drawing/2014/main" id="{8C6A8817-DB13-4488-8366-8C2C41754CE5}"/>
              </a:ext>
            </a:extLst>
          </p:cNvPr>
          <p:cNvSpPr>
            <a:spLocks noGrp="1"/>
          </p:cNvSpPr>
          <p:nvPr>
            <p:ph idx="1"/>
          </p:nvPr>
        </p:nvSpPr>
        <p:spPr/>
        <p:txBody>
          <a:bodyPr>
            <a:normAutofit fontScale="47500" lnSpcReduction="20000"/>
          </a:bodyPr>
          <a:lstStyle/>
          <a:p>
            <a:pPr marL="0" indent="0">
              <a:buNone/>
            </a:pPr>
            <a:r>
              <a:rPr lang="en-US" sz="4200" dirty="0"/>
              <a:t>4. CRUSH / Regular / Hall of Fame (Top 10 project)</a:t>
            </a:r>
          </a:p>
          <a:p>
            <a:pPr marL="0" indent="0">
              <a:buNone/>
            </a:pPr>
            <a:r>
              <a:rPr lang="en-US" b="1" dirty="0"/>
              <a:t>HPAC (now CRUSH)</a:t>
            </a:r>
          </a:p>
          <a:p>
            <a:pPr marL="0" indent="0">
              <a:buNone/>
            </a:pPr>
            <a:r>
              <a:rPr lang="en-US" dirty="0"/>
              <a:t>Health Professions Affinity Community (HPAC) introduces students to health-related careers while empowering them to address their community's most pressing health disparities.</a:t>
            </a:r>
          </a:p>
          <a:p>
            <a:pPr marL="0" indent="0">
              <a:buNone/>
            </a:pPr>
            <a:r>
              <a:rPr lang="en-US" dirty="0"/>
              <a:t>You will work either solo or in teams to solve a problem, using the project framework, for a community non-profit working with an </a:t>
            </a:r>
            <a:r>
              <a:rPr lang="en-US" dirty="0" err="1"/>
              <a:t>AmeriCorp</a:t>
            </a:r>
            <a:r>
              <a:rPr lang="en-US" dirty="0"/>
              <a:t> coach. It is similar to the options above, but you will </a:t>
            </a:r>
            <a:r>
              <a:rPr lang="en-US" dirty="0" err="1"/>
              <a:t>will</a:t>
            </a:r>
            <a:r>
              <a:rPr lang="en-US" dirty="0"/>
              <a:t> be working with a student (coach) to help solve healthcare problems. There are many companies that need help. This will be like a consulting role to gather their requirements and turn it into a database for them to use.</a:t>
            </a:r>
          </a:p>
          <a:p>
            <a:pPr marL="0" indent="0">
              <a:buNone/>
            </a:pPr>
            <a:r>
              <a:rPr lang="en-US" dirty="0">
                <a:hlinkClick r:id="rId2"/>
              </a:rPr>
              <a:t>https://www.myhealthycitizen.com/americorps/</a:t>
            </a:r>
            <a:endParaRPr lang="en-US" dirty="0"/>
          </a:p>
          <a:p>
            <a:pPr marL="0" indent="0">
              <a:buNone/>
            </a:pPr>
            <a:r>
              <a:rPr lang="en-US" dirty="0"/>
              <a:t>There are small grants (written requests) available that can be used to acquire extra funds, there are regional and national contests as paid for trips, and a win-win for the community. Students make connections that usually turn into references etc.</a:t>
            </a:r>
          </a:p>
          <a:p>
            <a:pPr marL="0" indent="0">
              <a:buNone/>
            </a:pPr>
            <a:r>
              <a:rPr lang="en-US" b="1" dirty="0"/>
              <a:t>Regular Project</a:t>
            </a:r>
          </a:p>
          <a:p>
            <a:pPr marL="0" indent="0">
              <a:buNone/>
            </a:pPr>
            <a:r>
              <a:rPr lang="en-US" dirty="0"/>
              <a:t>Nothing out of the ordinary, but maybe so. You don't have to have a structured project to do great work. It will not involve the extra rewards and </a:t>
            </a:r>
            <a:r>
              <a:rPr lang="en-US" dirty="0" err="1"/>
              <a:t>leadway</a:t>
            </a:r>
            <a:r>
              <a:rPr lang="en-US" dirty="0"/>
              <a:t> that comes with the added responsibility.</a:t>
            </a:r>
          </a:p>
          <a:p>
            <a:pPr marL="0" indent="0">
              <a:buNone/>
            </a:pPr>
            <a:r>
              <a:rPr lang="en-US" b="1" dirty="0"/>
              <a:t>HOF (from database course)</a:t>
            </a:r>
          </a:p>
          <a:p>
            <a:pPr marL="0" indent="0">
              <a:buNone/>
            </a:pPr>
            <a:r>
              <a:rPr lang="en-US" dirty="0"/>
              <a:t>Lastly, there is a Hall of Fame for the database project. If you want to design a project that is really outstanding, you can easily do that. There are hundreds of projects that have been graded over the years. I have marked a few of them, with permission of the designer, to be a top 10. If your project is excellent, you can knock off one of the HOF projects. Your project will be showcased to future classes as an example of good work. There is lots of opportunity to be one of the top projects. Excellent design, Lots of data, really complex queries or calculations, very excellent user interface, beautiful reports etc. doing extra like switchboards, </a:t>
            </a:r>
            <a:r>
              <a:rPr lang="en-US" dirty="0" err="1"/>
              <a:t>vba</a:t>
            </a:r>
            <a:r>
              <a:rPr lang="en-US" dirty="0"/>
              <a:t>, and dashboards </a:t>
            </a:r>
            <a:r>
              <a:rPr lang="en-US" dirty="0" err="1"/>
              <a:t>etc</a:t>
            </a:r>
            <a:r>
              <a:rPr lang="en-US" dirty="0"/>
              <a:t> (above the normal scope of the course by self learning).</a:t>
            </a:r>
          </a:p>
          <a:p>
            <a:pPr marL="0" indent="0">
              <a:buNone/>
            </a:pPr>
            <a:r>
              <a:rPr lang="en-US" dirty="0"/>
              <a:t>You get out of something what you put into it. Please read about the project work instructions in the appropriate week.</a:t>
            </a:r>
          </a:p>
          <a:p>
            <a:pPr marL="0" indent="0">
              <a:buNone/>
            </a:pPr>
            <a:endParaRPr lang="en-US" dirty="0"/>
          </a:p>
          <a:p>
            <a:pPr marL="0" indent="0">
              <a:buNone/>
            </a:pPr>
            <a:endParaRPr lang="en-US" dirty="0"/>
          </a:p>
        </p:txBody>
      </p:sp>
    </p:spTree>
    <p:extLst>
      <p:ext uri="{BB962C8B-B14F-4D97-AF65-F5344CB8AC3E}">
        <p14:creationId xmlns:p14="http://schemas.microsoft.com/office/powerpoint/2010/main" val="403556003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9AA7C4-6CCC-4544-B8B4-0785B5044AE8}"/>
              </a:ext>
            </a:extLst>
          </p:cNvPr>
          <p:cNvSpPr>
            <a:spLocks noGrp="1"/>
          </p:cNvSpPr>
          <p:nvPr>
            <p:ph type="title"/>
          </p:nvPr>
        </p:nvSpPr>
        <p:spPr/>
        <p:txBody>
          <a:bodyPr/>
          <a:lstStyle/>
          <a:p>
            <a:r>
              <a:rPr lang="en-US" b="1" dirty="0"/>
              <a:t> Multi modality where possible</a:t>
            </a:r>
          </a:p>
        </p:txBody>
      </p:sp>
      <p:sp>
        <p:nvSpPr>
          <p:cNvPr id="3" name="Content Placeholder 2">
            <a:extLst>
              <a:ext uri="{FF2B5EF4-FFF2-40B4-BE49-F238E27FC236}">
                <a16:creationId xmlns:a16="http://schemas.microsoft.com/office/drawing/2014/main" id="{8C6A8817-DB13-4488-8366-8C2C41754CE5}"/>
              </a:ext>
            </a:extLst>
          </p:cNvPr>
          <p:cNvSpPr>
            <a:spLocks noGrp="1"/>
          </p:cNvSpPr>
          <p:nvPr>
            <p:ph idx="1"/>
          </p:nvPr>
        </p:nvSpPr>
        <p:spPr/>
        <p:txBody>
          <a:bodyPr>
            <a:normAutofit fontScale="55000" lnSpcReduction="20000"/>
          </a:bodyPr>
          <a:lstStyle/>
          <a:p>
            <a:pPr marL="0" indent="0">
              <a:buNone/>
            </a:pPr>
            <a:r>
              <a:rPr lang="en-US" b="1" dirty="0"/>
              <a:t>5. More Options the more ways students can complete</a:t>
            </a:r>
          </a:p>
          <a:p>
            <a:pPr marL="0" indent="0">
              <a:buNone/>
            </a:pPr>
            <a:endParaRPr lang="en-US" dirty="0"/>
          </a:p>
          <a:p>
            <a:pPr marL="0" indent="0">
              <a:buNone/>
            </a:pPr>
            <a:r>
              <a:rPr lang="en-US" dirty="0"/>
              <a:t>* PLA		– Proficiency (Testing out)</a:t>
            </a:r>
          </a:p>
          <a:p>
            <a:pPr marL="0" indent="0">
              <a:buNone/>
            </a:pPr>
            <a:r>
              <a:rPr lang="en-US" dirty="0"/>
              <a:t>* Face to Face 	– Traditional class</a:t>
            </a:r>
          </a:p>
          <a:p>
            <a:pPr marL="0" indent="0">
              <a:buNone/>
            </a:pPr>
            <a:r>
              <a:rPr lang="en-US" dirty="0"/>
              <a:t>* Online 		– Asynchronous course</a:t>
            </a:r>
          </a:p>
          <a:p>
            <a:pPr marL="0" indent="0">
              <a:buNone/>
            </a:pPr>
            <a:r>
              <a:rPr lang="en-US" dirty="0"/>
              <a:t>Virtual		 - Remote Instruction – Synchronous, but by online meetings</a:t>
            </a:r>
          </a:p>
          <a:p>
            <a:pPr marL="0" indent="0">
              <a:buNone/>
            </a:pPr>
            <a:r>
              <a:rPr lang="en-US" dirty="0"/>
              <a:t>Blended 		–  A – half online and half face to face - 2 meetings</a:t>
            </a:r>
          </a:p>
          <a:p>
            <a:pPr marL="0" indent="0">
              <a:buNone/>
            </a:pPr>
            <a:r>
              <a:rPr lang="en-US" dirty="0"/>
              <a:t>	      	- B – half of the class online, half face to face – Same meetings (“live”</a:t>
            </a:r>
          </a:p>
          <a:p>
            <a:pPr marL="0" indent="0">
              <a:buNone/>
            </a:pPr>
            <a:r>
              <a:rPr lang="en-US" dirty="0"/>
              <a:t>CBE – Flex pace (rolling starts, self paced, success coaches, same ending) </a:t>
            </a:r>
          </a:p>
          <a:p>
            <a:pPr marL="0" indent="0">
              <a:buNone/>
            </a:pPr>
            <a:r>
              <a:rPr lang="en-US" dirty="0">
                <a:effectLst/>
              </a:rPr>
              <a:t>	Competency Based Education (CBE) Courses</a:t>
            </a:r>
          </a:p>
          <a:p>
            <a:pPr marL="0" indent="0">
              <a:buNone/>
            </a:pPr>
            <a:r>
              <a:rPr lang="en-US" dirty="0"/>
              <a:t>AJT - Correctional education (nothing external to course, but </a:t>
            </a:r>
            <a:r>
              <a:rPr lang="en-US" dirty="0" err="1"/>
              <a:t>elearn</a:t>
            </a:r>
            <a:r>
              <a:rPr lang="en-US" dirty="0"/>
              <a:t>)</a:t>
            </a:r>
          </a:p>
          <a:p>
            <a:pPr marL="0" indent="0">
              <a:buNone/>
            </a:pPr>
            <a:r>
              <a:rPr lang="en-US" dirty="0"/>
              <a:t>	https://www.sinclair.edu/services/support/citizens-re-entering-the-workforce/</a:t>
            </a:r>
          </a:p>
          <a:p>
            <a:pPr marL="0" indent="0">
              <a:buNone/>
            </a:pPr>
            <a:r>
              <a:rPr lang="en-US" dirty="0">
                <a:effectLst/>
              </a:rPr>
              <a:t>** Tech Prep shells (proficiency) and *** CCP shells  (OTM / credit)</a:t>
            </a:r>
          </a:p>
          <a:p>
            <a:pPr marL="0" indent="0">
              <a:buNone/>
            </a:pPr>
            <a:endParaRPr lang="en-US" dirty="0"/>
          </a:p>
          <a:p>
            <a:pPr marL="0" indent="0">
              <a:buNone/>
            </a:pPr>
            <a:r>
              <a:rPr lang="en-US" dirty="0"/>
              <a:t>Sinclair modality definitions:  </a:t>
            </a:r>
            <a:r>
              <a:rPr lang="en-US" b="1" dirty="0"/>
              <a:t>https://www.sinclair.edu/locations/online/</a:t>
            </a:r>
          </a:p>
          <a:p>
            <a:pPr marL="0" indent="0">
              <a:buNone/>
            </a:pPr>
            <a:endParaRPr lang="en-US" dirty="0"/>
          </a:p>
          <a:p>
            <a:pPr marL="0" indent="0">
              <a:buNone/>
            </a:pPr>
            <a:endParaRPr lang="en-US" dirty="0"/>
          </a:p>
        </p:txBody>
      </p:sp>
    </p:spTree>
    <p:extLst>
      <p:ext uri="{BB962C8B-B14F-4D97-AF65-F5344CB8AC3E}">
        <p14:creationId xmlns:p14="http://schemas.microsoft.com/office/powerpoint/2010/main" val="203997785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89575E1-3389-451A-A5F7-27854C25C5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4293"/>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A53CCC5C-D88E-40FB-B30B-23DCDBD01D3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
            <a:ext cx="4167268" cy="685800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709EDD1-640A-4FA1-A230-1E14F3C215CD}"/>
              </a:ext>
            </a:extLst>
          </p:cNvPr>
          <p:cNvSpPr>
            <a:spLocks noGrp="1"/>
          </p:cNvSpPr>
          <p:nvPr>
            <p:ph type="title"/>
          </p:nvPr>
        </p:nvSpPr>
        <p:spPr>
          <a:xfrm>
            <a:off x="686834" y="591344"/>
            <a:ext cx="3200400" cy="5585619"/>
          </a:xfrm>
        </p:spPr>
        <p:txBody>
          <a:bodyPr>
            <a:normAutofit/>
          </a:bodyPr>
          <a:lstStyle/>
          <a:p>
            <a:r>
              <a:rPr lang="en-US">
                <a:solidFill>
                  <a:srgbClr val="FFFFFF"/>
                </a:solidFill>
              </a:rPr>
              <a:t>Math for high school</a:t>
            </a: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82A7066E-3884-4B75-A628-026426738978}"/>
              </a:ext>
            </a:extLst>
          </p:cNvPr>
          <p:cNvSpPr>
            <a:spLocks noGrp="1"/>
          </p:cNvSpPr>
          <p:nvPr>
            <p:ph idx="1"/>
          </p:nvPr>
        </p:nvSpPr>
        <p:spPr>
          <a:xfrm>
            <a:off x="4447308" y="1180730"/>
            <a:ext cx="6906491" cy="4996233"/>
          </a:xfrm>
        </p:spPr>
        <p:txBody>
          <a:bodyPr anchor="ctr">
            <a:normAutofit fontScale="62500" lnSpcReduction="20000"/>
          </a:bodyPr>
          <a:lstStyle/>
          <a:p>
            <a:pPr marL="0" indent="0">
              <a:buNone/>
            </a:pPr>
            <a:r>
              <a:rPr lang="en-US" sz="3600" b="1" dirty="0"/>
              <a:t>Models for data science math </a:t>
            </a:r>
          </a:p>
          <a:p>
            <a:pPr marL="0" indent="0">
              <a:buNone/>
            </a:pPr>
            <a:r>
              <a:rPr lang="en-US" sz="2000" dirty="0"/>
              <a:t>IDS</a:t>
            </a:r>
          </a:p>
          <a:p>
            <a:pPr marL="0" indent="0">
              <a:buNone/>
            </a:pPr>
            <a:r>
              <a:rPr lang="en-US" sz="2000" dirty="0"/>
              <a:t>	</a:t>
            </a:r>
            <a:r>
              <a:rPr lang="en-US" sz="2000" dirty="0">
                <a:hlinkClick r:id="rId2"/>
              </a:rPr>
              <a:t>https://www.introdatascience.org/</a:t>
            </a:r>
            <a:endParaRPr lang="en-US" sz="2000" dirty="0"/>
          </a:p>
          <a:p>
            <a:pPr marL="0" indent="0">
              <a:buNone/>
            </a:pPr>
            <a:endParaRPr lang="en-US" sz="2000" dirty="0"/>
          </a:p>
          <a:p>
            <a:pPr marL="0" indent="0">
              <a:buNone/>
            </a:pPr>
            <a:r>
              <a:rPr lang="en-US" sz="2000" dirty="0"/>
              <a:t>Bootstrap</a:t>
            </a:r>
          </a:p>
          <a:p>
            <a:pPr marL="0" indent="0">
              <a:buNone/>
            </a:pPr>
            <a:r>
              <a:rPr lang="en-US" sz="2000" dirty="0"/>
              <a:t>	</a:t>
            </a:r>
            <a:r>
              <a:rPr lang="en-US" sz="2000" dirty="0">
                <a:hlinkClick r:id="rId3"/>
              </a:rPr>
              <a:t>https://bootstrapworld.org/materials/data-science/</a:t>
            </a:r>
            <a:endParaRPr lang="en-US" sz="2000" dirty="0"/>
          </a:p>
          <a:p>
            <a:pPr marL="0" indent="0">
              <a:buNone/>
            </a:pPr>
            <a:endParaRPr lang="en-US" sz="2000" dirty="0"/>
          </a:p>
          <a:p>
            <a:pPr marL="0" indent="0">
              <a:buNone/>
            </a:pPr>
            <a:r>
              <a:rPr lang="en-US" sz="2000" dirty="0"/>
              <a:t>You cubed</a:t>
            </a:r>
          </a:p>
          <a:p>
            <a:pPr marL="0" indent="0">
              <a:buNone/>
            </a:pPr>
            <a:r>
              <a:rPr lang="en-US" sz="2000" dirty="0"/>
              <a:t>	</a:t>
            </a:r>
            <a:r>
              <a:rPr lang="en-US" sz="2000" dirty="0">
                <a:hlinkClick r:id="rId4"/>
              </a:rPr>
              <a:t>https://www.youcubed.org/</a:t>
            </a:r>
            <a:endParaRPr lang="en-US" sz="2000" dirty="0"/>
          </a:p>
          <a:p>
            <a:pPr marL="0" indent="0">
              <a:buNone/>
            </a:pPr>
            <a:endParaRPr lang="en-US" sz="2000" dirty="0"/>
          </a:p>
          <a:p>
            <a:pPr marL="0" indent="0">
              <a:buNone/>
            </a:pPr>
            <a:r>
              <a:rPr lang="en-US" sz="2000" dirty="0"/>
              <a:t>Data 6 , data 8</a:t>
            </a:r>
          </a:p>
          <a:p>
            <a:pPr marL="0" indent="0">
              <a:buNone/>
            </a:pPr>
            <a:r>
              <a:rPr lang="en-US" sz="2000" dirty="0"/>
              <a:t>	</a:t>
            </a:r>
            <a:r>
              <a:rPr lang="en-US" sz="2000" dirty="0">
                <a:hlinkClick r:id="rId5"/>
              </a:rPr>
              <a:t>https://data6.org/</a:t>
            </a:r>
            <a:endParaRPr lang="en-US" sz="2000" dirty="0"/>
          </a:p>
          <a:p>
            <a:pPr marL="0" indent="0">
              <a:buNone/>
            </a:pPr>
            <a:r>
              <a:rPr lang="en-US" sz="2000" dirty="0"/>
              <a:t>	</a:t>
            </a:r>
            <a:r>
              <a:rPr lang="en-US" sz="2000" dirty="0">
                <a:hlinkClick r:id="rId6"/>
              </a:rPr>
              <a:t>http://data8.org/</a:t>
            </a:r>
            <a:endParaRPr lang="en-US" sz="2000" dirty="0"/>
          </a:p>
          <a:p>
            <a:pPr marL="0" indent="0">
              <a:buNone/>
            </a:pPr>
            <a:endParaRPr lang="en-US" sz="2000" dirty="0"/>
          </a:p>
          <a:p>
            <a:pPr marL="0" indent="0">
              <a:buNone/>
            </a:pPr>
            <a:r>
              <a:rPr lang="en-US" sz="2000" dirty="0"/>
              <a:t>A Powerful Platform for Statistics Education</a:t>
            </a:r>
          </a:p>
          <a:p>
            <a:pPr marL="0" indent="0">
              <a:buNone/>
            </a:pPr>
            <a:r>
              <a:rPr lang="en-US" sz="2000" dirty="0"/>
              <a:t>	</a:t>
            </a:r>
            <a:r>
              <a:rPr lang="en-US" sz="2000" dirty="0">
                <a:hlinkClick r:id="rId7"/>
              </a:rPr>
              <a:t>https://www.stats4stem.org/</a:t>
            </a:r>
            <a:endParaRPr lang="en-US" sz="2000" dirty="0"/>
          </a:p>
          <a:p>
            <a:pPr marL="0" indent="0">
              <a:buNone/>
            </a:pPr>
            <a:endParaRPr lang="en-US" sz="2000" dirty="0"/>
          </a:p>
          <a:p>
            <a:pPr marL="0" indent="0">
              <a:buNone/>
            </a:pPr>
            <a:r>
              <a:rPr lang="en-US" sz="2000" dirty="0"/>
              <a:t>Other NSF courses out there. Evaluate site and other NSF sites.</a:t>
            </a:r>
          </a:p>
        </p:txBody>
      </p:sp>
    </p:spTree>
    <p:extLst>
      <p:ext uri="{BB962C8B-B14F-4D97-AF65-F5344CB8AC3E}">
        <p14:creationId xmlns:p14="http://schemas.microsoft.com/office/powerpoint/2010/main" val="3307120455"/>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MMPROD_NEXTUNIQUEID" val="10009"/>
  <p:tag name="MMPROD_UIDATA" val="&lt;database version=&quot;11.0&quot;&gt;&lt;object type=&quot;1&quot; unique_id=&quot;10001&quot;&gt;&lt;object type=&quot;8&quot; unique_id=&quot;10002&quot;&gt;&lt;/object&gt;&lt;object type=&quot;2&quot; unique_id=&quot;10003&quot;&gt;&lt;object type=&quot;3&quot; unique_id=&quot;10004&quot;&gt;&lt;property id=&quot;20148&quot; value=&quot;5&quot;/&gt;&lt;property id=&quot;20300&quot; value=&quot;Slide 1 - &amp;quot; Grant Award #2055411 Expanding the Data Analytics Technician Pipeline from High School into College and High Deman&quot;/&gt;&lt;property id=&quot;20307&quot; value=&quot;256&quot;/&gt;&lt;/object&gt;&lt;object type=&quot;3&quot; unique_id=&quot;10005&quot;&gt;&lt;property id=&quot;20148&quot; value=&quot;5&quot;/&gt;&lt;property id=&quot;20300&quot; value=&quot;Slide 2 - &amp;quot;Guiding Design Principles&amp;quot;&quot;/&gt;&lt;property id=&quot;20307&quot; value=&quot;257&quot;/&gt;&lt;/object&gt;&lt;object type=&quot;3&quot; unique_id=&quot;10006&quot;&gt;&lt;property id=&quot;20148&quot; value=&quot;5&quot;/&gt;&lt;property id=&quot;20300&quot; value=&quot;Slide 9 - &amp;quot;Math for high school&amp;quot;&quot;/&gt;&lt;property id=&quot;20307&quot; value=&quot;258&quot;/&gt;&lt;/object&gt;&lt;object type=&quot;3&quot; unique_id=&quot;10007&quot;&gt;&lt;property id=&quot;20148&quot; value=&quot;5&quot;/&gt;&lt;property id=&quot;20300&quot; value=&quot;Slide 10 - &amp;quot;Python for high school&amp;quot;&quot;/&gt;&lt;property id=&quot;20307&quot; value=&quot;259&quot;/&gt;&lt;/object&gt;&lt;object type=&quot;3&quot; unique_id=&quot;10062&quot;&gt;&lt;property id=&quot;20148&quot; value=&quot;5&quot;/&gt;&lt;property id=&quot;20300&quot; value=&quot;Slide 3 - &amp;quot;OER&amp;quot;&quot;/&gt;&lt;property id=&quot;20307&quot; value=&quot;260&quot;/&gt;&lt;/object&gt;&lt;object type=&quot;3&quot; unique_id=&quot;10140&quot;&gt;&lt;property id=&quot;20148&quot; value=&quot;5&quot;/&gt;&lt;property id=&quot;20300&quot; value=&quot;Slide 4 - &amp;quot;Textbooks&amp;quot;&quot;/&gt;&lt;property id=&quot;20307&quot; value=&quot;261&quot;/&gt;&lt;/object&gt;&lt;object type=&quot;3&quot; unique_id=&quot;10197&quot;&gt;&lt;property id=&quot;20148&quot; value=&quot;5&quot;/&gt;&lt;property id=&quot;20300&quot; value=&quot;Slide 5 - &amp;quot;No Prerequisites (low) as much as possible&amp;quot;&quot;/&gt;&lt;property id=&quot;20307&quot; value=&quot;262&quot;/&gt;&lt;/object&gt;&lt;object type=&quot;3&quot; unique_id=&quot;10351&quot;&gt;&lt;property id=&quot;20148&quot; value=&quot;5&quot;/&gt;&lt;property id=&quot;20300&quot; value=&quot;Slide 6 - &amp;quot;Project work (PBL)&amp;quot;&quot;/&gt;&lt;property id=&quot;20307&quot; value=&quot;263&quot;/&gt;&lt;/object&gt;&lt;object type=&quot;3&quot; unique_id=&quot;10442&quot;&gt;&lt;property id=&quot;20148&quot; value=&quot;5&quot;/&gt;&lt;property id=&quot;20300&quot; value=&quot;Slide 7 - &amp;quot;Project work (PBL)&amp;quot;&quot;/&gt;&lt;property id=&quot;20307&quot; value=&quot;264&quot;/&gt;&lt;/object&gt;&lt;object type=&quot;3&quot; unique_id=&quot;10564&quot;&gt;&lt;property id=&quot;20148&quot; value=&quot;5&quot;/&gt;&lt;property id=&quot;20300&quot; value=&quot;Slide 8 - &amp;quot; Multi modality where possible&amp;quot;&quot;/&gt;&lt;property id=&quot;20307&quot; value=&quot;265&quot;/&gt;&lt;/object&gt;&lt;object type=&quot;3&quot; unique_id=&quot;11249&quot;&gt;&lt;property id=&quot;20148&quot; value=&quot;5&quot;/&gt;&lt;property id=&quot;20300&quot; value=&quot;Slide 11 - &amp;quot;Intro to  Data literacy&amp;quot;&quot;/&gt;&lt;property id=&quot;20307&quot; value=&quot;266&quot;/&gt;&lt;/object&gt;&lt;object type=&quot;3&quot; unique_id=&quot;31678&quot;&gt;&lt;property id=&quot;20148&quot; value=&quot;5&quot;/&gt;&lt;property id=&quot;20300&quot; value=&quot;Slide 12 - &amp;quot;Shareable Materials&amp;quot;&quot;/&gt;&lt;property id=&quot;20307&quot; value=&quot;267&quot;/&gt;&lt;/object&gt;&lt;object type=&quot;3&quot; unique_id=&quot;32029&quot;&gt;&lt;property id=&quot;20148&quot; value=&quot;5&quot;/&gt;&lt;property id=&quot;20300&quot; value=&quot;Slide 13 - &amp;quot;Doing good with Data or data for social good&amp;quot;&quot;/&gt;&lt;property id=&quot;20307&quot; value=&quot;268&quot;/&gt;&lt;/object&gt;&lt;/object&gt;&lt;/object&gt;&lt;/database&gt;"/>
  <p:tag name="SECTOMILLISECCONVERTED" val="1"/>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251</TotalTime>
  <Words>1549</Words>
  <Application>Microsoft Office PowerPoint</Application>
  <PresentationFormat>Widescreen</PresentationFormat>
  <Paragraphs>136</Paragraphs>
  <Slides>13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13</vt:i4>
      </vt:variant>
    </vt:vector>
  </HeadingPairs>
  <TitlesOfParts>
    <vt:vector size="18" baseType="lpstr">
      <vt:lpstr>Arial</vt:lpstr>
      <vt:lpstr>Calibri</vt:lpstr>
      <vt:lpstr>Calibri Light</vt:lpstr>
      <vt:lpstr>Wingdings</vt:lpstr>
      <vt:lpstr>Office Theme</vt:lpstr>
      <vt:lpstr> Grant Award #2055411 Expanding the Data Analytics Technician Pipeline from High School into College and High Demand Jobs in Southwest Ohio  Course Building and Next Steps </vt:lpstr>
      <vt:lpstr>Guiding Design Principles</vt:lpstr>
      <vt:lpstr>OER</vt:lpstr>
      <vt:lpstr>Textbooks</vt:lpstr>
      <vt:lpstr>No Prerequisites (low) as much as possible</vt:lpstr>
      <vt:lpstr>Project work (PBL)</vt:lpstr>
      <vt:lpstr>Project work (PBL)</vt:lpstr>
      <vt:lpstr> Multi modality where possible</vt:lpstr>
      <vt:lpstr>Math for high school</vt:lpstr>
      <vt:lpstr>Python for high school</vt:lpstr>
      <vt:lpstr>Intro to  Data literacy</vt:lpstr>
      <vt:lpstr>Shareable Materials</vt:lpstr>
      <vt:lpstr>Doing good with Data or data for social good</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Course Building and Next Steps </dc:title>
  <dc:creator>Hansford, Paul</dc:creator>
  <cp:lastModifiedBy>Hansford, Paul</cp:lastModifiedBy>
  <cp:revision>1</cp:revision>
  <dcterms:created xsi:type="dcterms:W3CDTF">2021-12-03T19:21:13Z</dcterms:created>
  <dcterms:modified xsi:type="dcterms:W3CDTF">2021-12-10T18:05:23Z</dcterms:modified>
</cp:coreProperties>
</file>