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61d01744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61d01744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61d01744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61d01744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-1408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HMI Programming</a:t>
            </a:r>
            <a:endParaRPr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12976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Learning Objectives</a:t>
            </a:r>
            <a:endParaRPr b="1"/>
          </a:p>
        </p:txBody>
      </p:sp>
      <p:sp>
        <p:nvSpPr>
          <p:cNvPr id="56" name="Google Shape;56;p13"/>
          <p:cNvSpPr txBox="1"/>
          <p:nvPr/>
        </p:nvSpPr>
        <p:spPr>
          <a:xfrm>
            <a:off x="312525" y="2204975"/>
            <a:ext cx="8463900" cy="25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What is an HMI and what does it stand for.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How to program an HMI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Create Buttons and Lights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Upload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Download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HMI Programming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HMI stands for Human and Machine Interface</a:t>
            </a:r>
            <a:endParaRPr sz="2400"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Why HMI’s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Reduced wiring 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Reduced Cost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Simplify for the operator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More information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Alarms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5957" y="1738082"/>
            <a:ext cx="3999067" cy="283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HMI Programming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Programming of buttons and lights 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See procedure document.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