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dcd91ec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dcd91ec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20fe0b1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20fe0b1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610567ba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610567b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20fe0b19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20fe0b19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7c26f76f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7c26f76f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dcd91e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ddcd91e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dcd91ec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ddcd91ec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294825"/>
            <a:ext cx="8520600" cy="44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Lab 1 PLC &amp; HMI PLC Addressing 			Name_____________________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Points Value = 100 points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 this lab you will identify the 2 types of PLC’s and their differences.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Fixed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Modular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Components of a PLC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Rack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CPU (processor or brain)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Input cards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Output cards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lphaUcParenR"/>
            </a:pPr>
            <a:r>
              <a:rPr lang="en" sz="1800"/>
              <a:t>Power supply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lc input.jpg"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25300" y="941575"/>
            <a:ext cx="1659600" cy="191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1) Slot ____ What is this card?____</a:t>
            </a:r>
            <a:endParaRPr sz="1800"/>
          </a:p>
        </p:txBody>
      </p:sp>
      <p:sp>
        <p:nvSpPr>
          <p:cNvPr id="63" name="Google Shape;63;p14"/>
          <p:cNvSpPr txBox="1"/>
          <p:nvPr/>
        </p:nvSpPr>
        <p:spPr>
          <a:xfrm>
            <a:off x="2881975" y="1916925"/>
            <a:ext cx="1659600" cy="158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2) Slot _____ What is this card?_____</a:t>
            </a:r>
            <a:endParaRPr sz="1800"/>
          </a:p>
        </p:txBody>
      </p:sp>
      <p:sp>
        <p:nvSpPr>
          <p:cNvPr id="64" name="Google Shape;64;p14"/>
          <p:cNvSpPr txBox="1"/>
          <p:nvPr/>
        </p:nvSpPr>
        <p:spPr>
          <a:xfrm>
            <a:off x="5048925" y="977150"/>
            <a:ext cx="1066800" cy="234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3) Slot ______  What is this card? _____</a:t>
            </a:r>
            <a:endParaRPr sz="1800"/>
          </a:p>
        </p:txBody>
      </p:sp>
      <p:sp>
        <p:nvSpPr>
          <p:cNvPr id="65" name="Google Shape;65;p14"/>
          <p:cNvSpPr txBox="1"/>
          <p:nvPr/>
        </p:nvSpPr>
        <p:spPr>
          <a:xfrm>
            <a:off x="6168900" y="1040150"/>
            <a:ext cx="1066800" cy="221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4) Slot ______  What is this card? _____</a:t>
            </a:r>
            <a:endParaRPr sz="1800"/>
          </a:p>
        </p:txBody>
      </p:sp>
      <p:sp>
        <p:nvSpPr>
          <p:cNvPr id="66" name="Google Shape;66;p14"/>
          <p:cNvSpPr txBox="1"/>
          <p:nvPr/>
        </p:nvSpPr>
        <p:spPr>
          <a:xfrm>
            <a:off x="7235700" y="1128050"/>
            <a:ext cx="1066800" cy="221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5) Slot ______  What is this card?_____</a:t>
            </a:r>
            <a:endParaRPr sz="1800"/>
          </a:p>
        </p:txBody>
      </p:sp>
      <p:sp>
        <p:nvSpPr>
          <p:cNvPr id="67" name="Google Shape;67;p14"/>
          <p:cNvSpPr txBox="1"/>
          <p:nvPr/>
        </p:nvSpPr>
        <p:spPr>
          <a:xfrm>
            <a:off x="190175" y="4117450"/>
            <a:ext cx="8520600" cy="87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6</a:t>
            </a:r>
            <a:r>
              <a:rPr lang="en" sz="1800"/>
              <a:t>) Fixed or Modular PLC?  Circle one. 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c input cropped.jpg"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51" y="56725"/>
            <a:ext cx="2915851" cy="48510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478325" y="1813050"/>
            <a:ext cx="4623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891975" y="2306288"/>
            <a:ext cx="4623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</a:t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429675" y="2599113"/>
            <a:ext cx="4623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</a:t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>
            <a:off x="689000" y="3082375"/>
            <a:ext cx="5865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350975" y="3385175"/>
            <a:ext cx="4623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11</a:t>
            </a:r>
            <a:endParaRPr/>
          </a:p>
        </p:txBody>
      </p:sp>
      <p:pic>
        <p:nvPicPr>
          <p:cNvPr descr="plc output cropped.jpg"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8100" y="56725"/>
            <a:ext cx="3110034" cy="4851026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/>
          <p:nvPr/>
        </p:nvSpPr>
        <p:spPr>
          <a:xfrm>
            <a:off x="6668125" y="1566450"/>
            <a:ext cx="5865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12</a:t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6505900" y="3317050"/>
            <a:ext cx="5865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</a:t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6141750" y="2841750"/>
            <a:ext cx="4884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</a:t>
            </a:r>
            <a:endParaRPr/>
          </a:p>
        </p:txBody>
      </p:sp>
      <p:sp>
        <p:nvSpPr>
          <p:cNvPr id="82" name="Google Shape;82;p15"/>
          <p:cNvSpPr/>
          <p:nvPr/>
        </p:nvSpPr>
        <p:spPr>
          <a:xfrm>
            <a:off x="6141750" y="2306300"/>
            <a:ext cx="5865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14</a:t>
            </a:r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6630375" y="1861925"/>
            <a:ext cx="5865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</a:t>
            </a:r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3124688" y="1371600"/>
            <a:ext cx="2741100" cy="31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7) Local:___:____.data.___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8)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9)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10)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11)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12)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13)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14)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15)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16) Local:___:____.data.___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plc addressing rack.jpg"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1448550" y="1882975"/>
            <a:ext cx="1659600" cy="169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17) Slot ____ What is this card? ____</a:t>
            </a:r>
            <a:endParaRPr sz="1800"/>
          </a:p>
        </p:txBody>
      </p:sp>
      <p:sp>
        <p:nvSpPr>
          <p:cNvPr id="93" name="Google Shape;93;p16"/>
          <p:cNvSpPr txBox="1"/>
          <p:nvPr/>
        </p:nvSpPr>
        <p:spPr>
          <a:xfrm>
            <a:off x="3902000" y="2950225"/>
            <a:ext cx="1050300" cy="192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18) Slot ______  What is this card? ____</a:t>
            </a:r>
            <a:endParaRPr sz="1800"/>
          </a:p>
        </p:txBody>
      </p:sp>
      <p:sp>
        <p:nvSpPr>
          <p:cNvPr id="94" name="Google Shape;94;p16"/>
          <p:cNvSpPr txBox="1"/>
          <p:nvPr/>
        </p:nvSpPr>
        <p:spPr>
          <a:xfrm>
            <a:off x="4859350" y="3449100"/>
            <a:ext cx="1050300" cy="169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19) Slot ______  What is this card?____</a:t>
            </a:r>
            <a:endParaRPr sz="1800"/>
          </a:p>
        </p:txBody>
      </p:sp>
      <p:sp>
        <p:nvSpPr>
          <p:cNvPr id="95" name="Google Shape;95;p16"/>
          <p:cNvSpPr txBox="1"/>
          <p:nvPr/>
        </p:nvSpPr>
        <p:spPr>
          <a:xfrm>
            <a:off x="5843975" y="1950675"/>
            <a:ext cx="1050300" cy="203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20</a:t>
            </a:r>
            <a:r>
              <a:rPr lang="en" sz="1800"/>
              <a:t>) Slot ______  What is this card?____</a:t>
            </a:r>
            <a:endParaRPr sz="1800"/>
          </a:p>
        </p:txBody>
      </p:sp>
      <p:sp>
        <p:nvSpPr>
          <p:cNvPr id="96" name="Google Shape;96;p16"/>
          <p:cNvSpPr txBox="1"/>
          <p:nvPr/>
        </p:nvSpPr>
        <p:spPr>
          <a:xfrm>
            <a:off x="190175" y="4117450"/>
            <a:ext cx="2851200" cy="87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21</a:t>
            </a:r>
            <a:r>
              <a:rPr lang="en" sz="1800"/>
              <a:t>) Fixed or Modular PLC?  Circle one. 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c addressing output .jpg"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" y="0"/>
            <a:ext cx="2893219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lc addressing input.jpg"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0791" y="0"/>
            <a:ext cx="289321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/>
          <p:nvPr/>
        </p:nvSpPr>
        <p:spPr>
          <a:xfrm>
            <a:off x="755450" y="1887725"/>
            <a:ext cx="5817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22</a:t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820150" y="2344400"/>
            <a:ext cx="5817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23</a:t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>
            <a:off x="755400" y="2730475"/>
            <a:ext cx="5817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24</a:t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>
            <a:off x="6918075" y="1992500"/>
            <a:ext cx="5817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25</a:t>
            </a:r>
            <a:endParaRPr/>
          </a:p>
        </p:txBody>
      </p:sp>
      <p:sp>
        <p:nvSpPr>
          <p:cNvPr id="107" name="Google Shape;107;p17"/>
          <p:cNvSpPr/>
          <p:nvPr/>
        </p:nvSpPr>
        <p:spPr>
          <a:xfrm>
            <a:off x="6918075" y="2956550"/>
            <a:ext cx="5817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26</a:t>
            </a:r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6975500" y="3471450"/>
            <a:ext cx="5244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27</a:t>
            </a:r>
            <a:endParaRPr/>
          </a:p>
        </p:txBody>
      </p:sp>
      <p:sp>
        <p:nvSpPr>
          <p:cNvPr id="109" name="Google Shape;109;p17"/>
          <p:cNvSpPr txBox="1"/>
          <p:nvPr/>
        </p:nvSpPr>
        <p:spPr>
          <a:xfrm>
            <a:off x="3124688" y="1371600"/>
            <a:ext cx="2741100" cy="31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22) </a:t>
            </a:r>
            <a:r>
              <a:rPr lang="en"/>
              <a:t>Local:___:____.data.___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23) </a:t>
            </a:r>
            <a:r>
              <a:rPr lang="en">
                <a:solidFill>
                  <a:schemeClr val="dk1"/>
                </a:solidFill>
              </a:rPr>
              <a:t>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24)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25)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26) Local:___:____.data.___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27) Local:___:____.data.___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/>
        </p:nvSpPr>
        <p:spPr>
          <a:xfrm>
            <a:off x="4888850" y="66475"/>
            <a:ext cx="4133400" cy="49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28) Fixed or Modular PLC? Circle one.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29) Local:___:____.data.___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30</a:t>
            </a:r>
            <a:r>
              <a:rPr lang="en" sz="1800">
                <a:solidFill>
                  <a:schemeClr val="dk1"/>
                </a:solidFill>
              </a:rPr>
              <a:t>) Local:___:____.data.___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31) Local:___:____.data.___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32) Local:___:____.data.___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33) Local:___:____.data.___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34) Local:___:____.data.___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35- ) See next page to put your answers. 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25563" l="20205" r="14804" t="27088"/>
          <a:stretch/>
        </p:blipFill>
        <p:spPr>
          <a:xfrm>
            <a:off x="850619" y="0"/>
            <a:ext cx="39713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/>
          <p:nvPr/>
        </p:nvSpPr>
        <p:spPr>
          <a:xfrm rot="3329186">
            <a:off x="2861941" y="130722"/>
            <a:ext cx="526825" cy="35190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</a:t>
            </a:r>
            <a:endParaRPr/>
          </a:p>
        </p:txBody>
      </p:sp>
      <p:sp>
        <p:nvSpPr>
          <p:cNvPr id="117" name="Google Shape;117;p18"/>
          <p:cNvSpPr/>
          <p:nvPr/>
        </p:nvSpPr>
        <p:spPr>
          <a:xfrm rot="2226294">
            <a:off x="4032027" y="371518"/>
            <a:ext cx="526624" cy="35202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31</a:t>
            </a:r>
            <a:endParaRPr/>
          </a:p>
        </p:txBody>
      </p:sp>
      <p:sp>
        <p:nvSpPr>
          <p:cNvPr id="118" name="Google Shape;118;p18"/>
          <p:cNvSpPr/>
          <p:nvPr/>
        </p:nvSpPr>
        <p:spPr>
          <a:xfrm rot="3329186">
            <a:off x="3552166" y="325522"/>
            <a:ext cx="526825" cy="35190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30</a:t>
            </a:r>
            <a:endParaRPr/>
          </a:p>
        </p:txBody>
      </p:sp>
      <p:sp>
        <p:nvSpPr>
          <p:cNvPr id="119" name="Google Shape;119;p18"/>
          <p:cNvSpPr/>
          <p:nvPr/>
        </p:nvSpPr>
        <p:spPr>
          <a:xfrm rot="-2704154">
            <a:off x="3723734" y="1162853"/>
            <a:ext cx="526724" cy="35171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34</a:t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 rot="-2101766">
            <a:off x="2251136" y="1162807"/>
            <a:ext cx="526832" cy="35179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32</a:t>
            </a:r>
            <a:endParaRPr/>
          </a:p>
        </p:txBody>
      </p:sp>
      <p:sp>
        <p:nvSpPr>
          <p:cNvPr id="121" name="Google Shape;121;p18"/>
          <p:cNvSpPr/>
          <p:nvPr/>
        </p:nvSpPr>
        <p:spPr>
          <a:xfrm rot="-3053514">
            <a:off x="2799924" y="1162664"/>
            <a:ext cx="526962" cy="35206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33</a:t>
            </a:r>
            <a:endParaRPr/>
          </a:p>
        </p:txBody>
      </p:sp>
      <p:sp>
        <p:nvSpPr>
          <p:cNvPr id="122" name="Google Shape;122;p18"/>
          <p:cNvSpPr/>
          <p:nvPr/>
        </p:nvSpPr>
        <p:spPr>
          <a:xfrm rot="-1958">
            <a:off x="497136" y="494564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36</a:t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 rot="1707723">
            <a:off x="654435" y="170673"/>
            <a:ext cx="526883" cy="35198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35</a:t>
            </a:r>
            <a:endParaRPr/>
          </a:p>
        </p:txBody>
      </p:sp>
      <p:sp>
        <p:nvSpPr>
          <p:cNvPr id="124" name="Google Shape;124;p18"/>
          <p:cNvSpPr/>
          <p:nvPr/>
        </p:nvSpPr>
        <p:spPr>
          <a:xfrm rot="-1958">
            <a:off x="654486" y="675839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37</a:t>
            </a:r>
            <a:endParaRPr/>
          </a:p>
        </p:txBody>
      </p:sp>
      <p:sp>
        <p:nvSpPr>
          <p:cNvPr id="125" name="Google Shape;125;p18"/>
          <p:cNvSpPr/>
          <p:nvPr/>
        </p:nvSpPr>
        <p:spPr>
          <a:xfrm rot="-1958">
            <a:off x="602286" y="2051314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39</a:t>
            </a:r>
            <a:endParaRPr/>
          </a:p>
        </p:txBody>
      </p:sp>
      <p:sp>
        <p:nvSpPr>
          <p:cNvPr id="126" name="Google Shape;126;p18"/>
          <p:cNvSpPr/>
          <p:nvPr/>
        </p:nvSpPr>
        <p:spPr>
          <a:xfrm rot="7409999">
            <a:off x="2009243" y="268818"/>
            <a:ext cx="526691" cy="35220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38</a:t>
            </a:r>
            <a:endParaRPr/>
          </a:p>
        </p:txBody>
      </p:sp>
      <p:sp>
        <p:nvSpPr>
          <p:cNvPr id="127" name="Google Shape;127;p18"/>
          <p:cNvSpPr/>
          <p:nvPr/>
        </p:nvSpPr>
        <p:spPr>
          <a:xfrm rot="-1958">
            <a:off x="1813486" y="4201639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42</a:t>
            </a:r>
            <a:endParaRPr/>
          </a:p>
        </p:txBody>
      </p:sp>
      <p:sp>
        <p:nvSpPr>
          <p:cNvPr id="128" name="Google Shape;128;p18"/>
          <p:cNvSpPr/>
          <p:nvPr/>
        </p:nvSpPr>
        <p:spPr>
          <a:xfrm rot="-1958">
            <a:off x="1813486" y="3629589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41</a:t>
            </a:r>
            <a:endParaRPr/>
          </a:p>
        </p:txBody>
      </p:sp>
      <p:sp>
        <p:nvSpPr>
          <p:cNvPr id="129" name="Google Shape;129;p18"/>
          <p:cNvSpPr/>
          <p:nvPr/>
        </p:nvSpPr>
        <p:spPr>
          <a:xfrm rot="-1958">
            <a:off x="602286" y="4036389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40</a:t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 rot="-1165533">
            <a:off x="2512923" y="1993269"/>
            <a:ext cx="526788" cy="351824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43</a:t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 rot="-1958">
            <a:off x="654486" y="4642814"/>
            <a:ext cx="526800" cy="35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/>
        </p:nvSpPr>
        <p:spPr>
          <a:xfrm>
            <a:off x="0" y="0"/>
            <a:ext cx="3698100" cy="49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35) What does this light mean?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36) What does this light mean?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37) What does this light mean?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38) What does this light mean?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39) What is behind this door?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40) What type of communication port is this?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4662500" y="74400"/>
            <a:ext cx="3698100" cy="49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41) What are these terminals for?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42) What are these terminals for?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43) What is this?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44) What type of ports are these?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2 points per answer. You get 12 points for putting your name on this assignment.  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