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261d017445_0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g261d017445_0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61d017445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61d017445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-1408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Remote I/O and AB documentation</a:t>
            </a:r>
            <a:endParaRPr sz="3600"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1297600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Learning Objectives</a:t>
            </a:r>
            <a:endParaRPr b="1"/>
          </a:p>
        </p:txBody>
      </p:sp>
      <p:sp>
        <p:nvSpPr>
          <p:cNvPr id="56" name="Google Shape;56;p13"/>
          <p:cNvSpPr txBox="1"/>
          <p:nvPr/>
        </p:nvSpPr>
        <p:spPr>
          <a:xfrm>
            <a:off x="312525" y="2204975"/>
            <a:ext cx="8463900" cy="2526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What is Remote I/O and why?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How to look up AB Documentation</a:t>
            </a:r>
            <a:endParaRPr sz="2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/>
              <a:t>Remote I/O</a:t>
            </a:r>
            <a:endParaRPr sz="24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2" name="Google Shape;62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Remote Inputs and Output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What is it and why?</a:t>
            </a:r>
            <a:endParaRPr sz="2400"/>
          </a:p>
          <a:p>
            <a:pPr indent="-381000" lvl="2" marL="1371600" rtl="0" algn="l">
              <a:spcBef>
                <a:spcPts val="0"/>
              </a:spcBef>
              <a:spcAft>
                <a:spcPts val="0"/>
              </a:spcAft>
              <a:buSzPts val="2400"/>
              <a:buChar char="■"/>
            </a:pPr>
            <a:r>
              <a:rPr lang="en" sz="2400"/>
              <a:t>Allows Inputs and Outputs to be away from the PLC. </a:t>
            </a:r>
            <a:endParaRPr sz="2400"/>
          </a:p>
          <a:p>
            <a:pPr indent="-381000" lvl="3" marL="18288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Reduces wiring</a:t>
            </a:r>
            <a:endParaRPr sz="2400"/>
          </a:p>
          <a:p>
            <a:pPr indent="-381000" lvl="3" marL="18288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Simplifies machines</a:t>
            </a:r>
            <a:endParaRPr sz="24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AB - Allen Bradley - Rockwell Documentation</a:t>
            </a:r>
            <a:endParaRPr/>
          </a:p>
        </p:txBody>
      </p:sp>
      <p:sp>
        <p:nvSpPr>
          <p:cNvPr id="68" name="Google Shape;68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Font typeface="Arial"/>
              <a:buChar char="●"/>
            </a:pPr>
            <a:r>
              <a:rPr lang="en" sz="2400"/>
              <a:t>How to look up documentation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AB.com</a:t>
            </a:r>
            <a:endParaRPr sz="2400"/>
          </a:p>
          <a:p>
            <a:pPr indent="-3810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</a:pPr>
            <a:r>
              <a:rPr lang="en" sz="2400"/>
              <a:t>Documentation</a:t>
            </a:r>
            <a:endParaRPr sz="2400"/>
          </a:p>
          <a:p>
            <a:pPr indent="-381000" lvl="3" marL="1828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Keyword</a:t>
            </a:r>
            <a:endParaRPr sz="2400"/>
          </a:p>
          <a:p>
            <a:pPr indent="-381000" lvl="4" marL="22860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PowerFlex 40 User Manual</a:t>
            </a:r>
            <a:endParaRPr sz="2400"/>
          </a:p>
          <a:p>
            <a:pPr indent="-381000" lvl="5" marL="2743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</a:pPr>
            <a:r>
              <a:rPr lang="en" sz="2400"/>
              <a:t>Answer the question. What is the  Programming and Parameters chapter?</a:t>
            </a:r>
            <a:endParaRPr sz="24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