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61d01744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61d01744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61d01744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61d01744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-140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Remote I/O and AB documentation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297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Learning Objectives</a:t>
            </a:r>
            <a:endParaRPr b="1"/>
          </a:p>
        </p:txBody>
      </p:sp>
      <p:sp>
        <p:nvSpPr>
          <p:cNvPr id="56" name="Google Shape;56;p13"/>
          <p:cNvSpPr txBox="1"/>
          <p:nvPr/>
        </p:nvSpPr>
        <p:spPr>
          <a:xfrm>
            <a:off x="312525" y="2204975"/>
            <a:ext cx="8463900" cy="25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What is Remote I/O and why?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How to look up AB Documentation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Remote I/O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Remote Inputs and Output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What is it and why?</a:t>
            </a:r>
            <a:endParaRPr sz="2400"/>
          </a:p>
          <a:p>
            <a:pPr indent="-381000" lvl="2" marL="1371600" rtl="0" algn="l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Allows Inputs and Outputs to be away from the PLC. </a:t>
            </a:r>
            <a:endParaRPr sz="2400"/>
          </a:p>
          <a:p>
            <a:pPr indent="-381000" lvl="3" marL="18288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Reduces wiring</a:t>
            </a:r>
            <a:endParaRPr sz="2400"/>
          </a:p>
          <a:p>
            <a:pPr indent="-381000" lvl="3" marL="18288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Simplifies machines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 - Allen Bradley - Rockwell Documentation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How to look up documentation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AB.com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Documentation</a:t>
            </a:r>
            <a:endParaRPr sz="2400"/>
          </a:p>
          <a:p>
            <a:pPr indent="-3810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Keyword</a:t>
            </a:r>
            <a:endParaRPr sz="2400"/>
          </a:p>
          <a:p>
            <a:pPr indent="-3810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PowerFlex 40 User Manual</a:t>
            </a:r>
            <a:endParaRPr sz="2400"/>
          </a:p>
          <a:p>
            <a:pPr indent="-3810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Answer the question. What is the  Programming and Parameters chapter?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