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261d017445_0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g261d017445_0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261d017445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Google Shape;66;g261d017445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-1408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HMI Programming</a:t>
            </a:r>
            <a:endParaRPr sz="3600"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1297600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Learning Objectives</a:t>
            </a:r>
            <a:endParaRPr b="1"/>
          </a:p>
        </p:txBody>
      </p:sp>
      <p:sp>
        <p:nvSpPr>
          <p:cNvPr id="56" name="Google Shape;56;p13"/>
          <p:cNvSpPr txBox="1"/>
          <p:nvPr/>
        </p:nvSpPr>
        <p:spPr>
          <a:xfrm>
            <a:off x="312525" y="2204975"/>
            <a:ext cx="8463900" cy="2526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What is an HMI and what does it stand for.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How to program an HMI</a:t>
            </a:r>
            <a:endParaRPr sz="2000"/>
          </a:p>
          <a:p>
            <a:pPr indent="-355600" lvl="1" marL="914400" rtl="0" algn="l"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Create Buttons and Lights</a:t>
            </a:r>
            <a:endParaRPr sz="2000"/>
          </a:p>
          <a:p>
            <a:pPr indent="-355600" lvl="1" marL="914400" rtl="0" algn="l"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Upload</a:t>
            </a:r>
            <a:endParaRPr sz="2000"/>
          </a:p>
          <a:p>
            <a:pPr indent="-355600" lvl="1" marL="914400" rtl="0" algn="l"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Download</a:t>
            </a:r>
            <a:endParaRPr sz="2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/>
              <a:t>HMI Programming</a:t>
            </a:r>
            <a:endParaRPr sz="24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2" name="Google Shape;62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Font typeface="Arial"/>
              <a:buChar char="●"/>
            </a:pPr>
            <a:r>
              <a:rPr lang="en" sz="2400"/>
              <a:t>HMI stands for Human and Machine Interface</a:t>
            </a:r>
            <a:endParaRPr sz="2400"/>
          </a:p>
          <a:p>
            <a:pPr indent="-3810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Why HMI’s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Reduced wiring 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Reduced Cost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Simplify for the operator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More information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Alarms</a:t>
            </a:r>
            <a:endParaRPr sz="24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2400"/>
          </a:p>
        </p:txBody>
      </p:sp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4695957" y="1738082"/>
            <a:ext cx="3999067" cy="28308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HMI Programming</a:t>
            </a:r>
            <a:endParaRPr/>
          </a:p>
        </p:txBody>
      </p:sp>
      <p:sp>
        <p:nvSpPr>
          <p:cNvPr id="69" name="Google Shape;69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Font typeface="Arial"/>
              <a:buChar char="●"/>
            </a:pPr>
            <a:r>
              <a:rPr lang="en" sz="2400"/>
              <a:t>Programming of buttons and lights 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See procedure document.</a:t>
            </a:r>
            <a:endParaRPr sz="24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