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9" Type="http://schemas.openxmlformats.org/officeDocument/2006/relationships/slide" Target="slides/slide5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261d017445_0_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261d017445_0_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61d017445_0_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61d017445_0_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Google Shape;70;g261d017445_0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1" name="Google Shape;71;g261d017445_0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261d017445_0_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261d017445_0_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g261d017445_0_2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g261d017445_0_2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g261d017445_0_2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9" name="Google Shape;89;g261d017445_0_2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-1408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Ethernet addressing</a:t>
            </a:r>
            <a:endParaRPr/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1297600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Learning Objectives</a:t>
            </a:r>
            <a:endParaRPr b="1"/>
          </a:p>
        </p:txBody>
      </p:sp>
      <p:sp>
        <p:nvSpPr>
          <p:cNvPr id="56" name="Google Shape;56;p13"/>
          <p:cNvSpPr txBox="1"/>
          <p:nvPr/>
        </p:nvSpPr>
        <p:spPr>
          <a:xfrm>
            <a:off x="312525" y="2204975"/>
            <a:ext cx="8463900" cy="2526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IPV4 - Internet Protocol Ver 4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Group of 4 addresses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Subnet mask 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Static/Dynamic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IP address of the PC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Pinging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RS Linx</a:t>
            </a:r>
            <a:endParaRPr sz="2000"/>
          </a:p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Studio 5000</a:t>
            </a:r>
            <a:endParaRPr sz="2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/>
              <a:t>IPV4 - Internet Protocol Ver 4</a:t>
            </a:r>
            <a:endParaRPr sz="24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2" name="Google Shape;62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Mail delivery to your home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10.12.90.01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10 = state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12 = city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90 = street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01 = house number</a:t>
            </a:r>
            <a:endParaRPr sz="24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Subnet Mask</a:t>
            </a:r>
            <a:endParaRPr/>
          </a:p>
        </p:txBody>
      </p:sp>
      <p:sp>
        <p:nvSpPr>
          <p:cNvPr id="68" name="Google Shape;68;p15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255.255.255.0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First 3 groups all the numbers have to be the same of all IP addresses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4th group has to be different numbers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Show links from one street to another</a:t>
            </a:r>
            <a:endParaRPr sz="24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Static/Dynamic</a:t>
            </a:r>
            <a:endParaRPr/>
          </a:p>
        </p:txBody>
      </p:sp>
      <p:sp>
        <p:nvSpPr>
          <p:cNvPr id="74" name="Google Shape;74;p1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Dynamic - always changing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New IP address every power up. 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IT (</a:t>
            </a:r>
            <a:r>
              <a:rPr lang="en" sz="2400"/>
              <a:t>Information Technology</a:t>
            </a:r>
            <a:r>
              <a:rPr lang="en" sz="2400"/>
              <a:t> PC people) Like this one.</a:t>
            </a:r>
            <a:endParaRPr sz="2400"/>
          </a:p>
          <a:p>
            <a:pPr indent="-381000" lvl="0" marL="457200" rtl="0" algn="l">
              <a:spcBef>
                <a:spcPts val="0"/>
              </a:spcBef>
              <a:spcAft>
                <a:spcPts val="0"/>
              </a:spcAft>
              <a:buSzPts val="2400"/>
              <a:buChar char="●"/>
            </a:pPr>
            <a:r>
              <a:rPr lang="en" sz="2400"/>
              <a:t>Static - Never changes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IP address stays the same until it is changed by a person.</a:t>
            </a:r>
            <a:endParaRPr sz="2400"/>
          </a:p>
          <a:p>
            <a:pPr indent="-381000" lvl="1" marL="914400" rtl="0" algn="l"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Manufacturing likes this.</a:t>
            </a:r>
            <a:endParaRPr sz="24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IP address on a PC and Ping</a:t>
            </a:r>
            <a:endParaRPr/>
          </a:p>
        </p:txBody>
      </p:sp>
      <p:sp>
        <p:nvSpPr>
          <p:cNvPr id="80" name="Google Shape;80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55600" lvl="0" marL="457200" rtl="0" algn="l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Process to change IP address on a PC/Laptop.</a:t>
            </a:r>
            <a:endParaRPr sz="2000"/>
          </a:p>
          <a:p>
            <a:pPr indent="0" lvl="0" marL="457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None/>
            </a:pPr>
            <a:r>
              <a:rPr lang="en" sz="2000"/>
              <a:t>Take good notes. You will need it.</a:t>
            </a:r>
            <a:endParaRPr sz="2000"/>
          </a:p>
          <a:p>
            <a:pPr indent="-355600" lvl="0" marL="457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2000"/>
              <a:buChar char="●"/>
            </a:pPr>
            <a:r>
              <a:rPr lang="en" sz="2000"/>
              <a:t>Ping </a:t>
            </a:r>
            <a:endParaRPr sz="2000"/>
          </a:p>
          <a:p>
            <a:pPr indent="-355600" lvl="1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What does it mean</a:t>
            </a:r>
            <a:endParaRPr sz="2000"/>
          </a:p>
          <a:p>
            <a:pPr indent="-355600" lvl="1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000"/>
              <a:buChar char="○"/>
            </a:pPr>
            <a:r>
              <a:rPr lang="en" sz="2000"/>
              <a:t>Process how to ping</a:t>
            </a:r>
            <a:endParaRPr sz="2000"/>
          </a:p>
          <a:p>
            <a:pPr indent="-355600" lvl="2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000"/>
              <a:buChar char="■"/>
            </a:pPr>
            <a:r>
              <a:rPr lang="en" sz="2000"/>
              <a:t>Take good notes. You will need it.  </a:t>
            </a:r>
            <a:endParaRPr sz="20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RS Linx </a:t>
            </a:r>
            <a:endParaRPr/>
          </a:p>
        </p:txBody>
      </p:sp>
      <p:sp>
        <p:nvSpPr>
          <p:cNvPr id="86" name="Google Shape;86;p18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Font typeface="Arial"/>
              <a:buChar char="●"/>
            </a:pPr>
            <a:r>
              <a:rPr lang="en" sz="2400"/>
              <a:t>Allen Bradley’s/Rockwell’s main communication software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Open it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Configure drivers</a:t>
            </a:r>
            <a:endParaRPr sz="2400"/>
          </a:p>
          <a:p>
            <a:pPr indent="-3810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</a:pPr>
            <a:r>
              <a:rPr lang="en" sz="2400"/>
              <a:t>Ethernet devices (manual entry of IP addresses)</a:t>
            </a:r>
            <a:endParaRPr sz="2400"/>
          </a:p>
          <a:p>
            <a:pPr indent="-3810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</a:pPr>
            <a:r>
              <a:rPr lang="en" sz="2400"/>
              <a:t>Ethernet/IP Driver (Auto) </a:t>
            </a:r>
            <a:endParaRPr sz="2400"/>
          </a:p>
          <a:p>
            <a:pPr indent="0" lvl="0" marL="9144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9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Studio 5000</a:t>
            </a:r>
            <a:endParaRPr/>
          </a:p>
        </p:txBody>
      </p:sp>
      <p:sp>
        <p:nvSpPr>
          <p:cNvPr id="92" name="Google Shape;92;p19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810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400"/>
              <a:buFont typeface="Arial"/>
              <a:buChar char="●"/>
            </a:pPr>
            <a:r>
              <a:rPr lang="en" sz="2400"/>
              <a:t>Allen Bradley’s/Rockwell’s Software to program the Control Logix and Compact Logix PLC’s.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Open it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Choose processor</a:t>
            </a:r>
            <a:endParaRPr sz="2400"/>
          </a:p>
          <a:p>
            <a:pPr indent="-3810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</a:pPr>
            <a:r>
              <a:rPr lang="en" sz="2400"/>
              <a:t>Upload</a:t>
            </a:r>
            <a:endParaRPr sz="2400"/>
          </a:p>
          <a:p>
            <a:pPr indent="0" lvl="0" marL="9144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None/>
            </a:pPr>
            <a:r>
              <a:t/>
            </a:r>
            <a:endParaRPr sz="24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