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2362d8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2362d8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d2362d8d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d2362d8d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d2362d8d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d2362d8d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d2362d8d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d2362d8d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d2362d8d5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d2362d8d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d2362d8d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d2362d8d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-140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Timers and Counters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297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Learning Objectives</a:t>
            </a:r>
            <a:endParaRPr b="1"/>
          </a:p>
        </p:txBody>
      </p:sp>
      <p:sp>
        <p:nvSpPr>
          <p:cNvPr id="56" name="Google Shape;56;p13"/>
          <p:cNvSpPr txBox="1"/>
          <p:nvPr/>
        </p:nvSpPr>
        <p:spPr>
          <a:xfrm>
            <a:off x="340050" y="1911725"/>
            <a:ext cx="8463900" cy="30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Timers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Data associated with them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Counters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Timers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340050" y="874525"/>
            <a:ext cx="8463900" cy="40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On Delay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Non-retentive - resets when path of true is lost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Retentive - remembers the accumulated value. Resets with a separate instruction.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Off Delay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Timers</a:t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340050" y="874525"/>
            <a:ext cx="8463900" cy="40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Data 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Bits = On or Off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Enable bit - EN - NO timing function!  Simply means the rung in front of the timer is TRUE.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Done bit - DN - Goes on when the Accumulated is equal to the Preset. </a:t>
            </a:r>
            <a:endParaRPr sz="2000"/>
          </a:p>
          <a:p>
            <a:pPr indent="-355600" lvl="3" marL="18288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Math formula ACC = PRE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Timer Timing bit - TT - Goes on when the timer is enabled and the Accumulated is less than the Preset.  </a:t>
            </a:r>
            <a:endParaRPr sz="2000"/>
          </a:p>
          <a:p>
            <a:pPr indent="-355600" lvl="3" marL="18288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Math formula ACC &lt; PRE 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Timers</a:t>
            </a:r>
            <a:endParaRPr/>
          </a:p>
        </p:txBody>
      </p:sp>
      <p:sp>
        <p:nvSpPr>
          <p:cNvPr id="74" name="Google Shape;74;p16"/>
          <p:cNvSpPr txBox="1"/>
          <p:nvPr/>
        </p:nvSpPr>
        <p:spPr>
          <a:xfrm>
            <a:off x="340050" y="874525"/>
            <a:ext cx="8463900" cy="40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Data 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DINT = Double Integer 32 bits Lots of possibilities</a:t>
            </a:r>
            <a:endParaRPr sz="2000"/>
          </a:p>
          <a:p>
            <a:pPr indent="-355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■"/>
            </a:pPr>
            <a:r>
              <a:rPr lang="en" sz="2000"/>
              <a:t>Preset - PRE - This is the value in which the timer will turn on the done bit.</a:t>
            </a:r>
            <a:endParaRPr sz="2000"/>
          </a:p>
          <a:p>
            <a:pPr indent="-355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Accumulated</a:t>
            </a:r>
            <a:r>
              <a:rPr lang="en" sz="2000"/>
              <a:t> - ACC - This is the current value of the timer.  </a:t>
            </a:r>
            <a:endParaRPr sz="2000"/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Both PRE and ACC can be written </a:t>
            </a:r>
            <a:r>
              <a:rPr lang="en" sz="2000"/>
              <a:t>to</a:t>
            </a:r>
            <a:r>
              <a:rPr lang="en" sz="2000"/>
              <a:t> and read from by other instructions in the program. </a:t>
            </a:r>
            <a:endParaRPr sz="2000"/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When creating the tag choose TIMER data type.  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Counters</a:t>
            </a:r>
            <a:endParaRPr/>
          </a:p>
        </p:txBody>
      </p:sp>
      <p:sp>
        <p:nvSpPr>
          <p:cNvPr id="80" name="Google Shape;80;p17"/>
          <p:cNvSpPr txBox="1"/>
          <p:nvPr/>
        </p:nvSpPr>
        <p:spPr>
          <a:xfrm>
            <a:off x="340050" y="874525"/>
            <a:ext cx="8463900" cy="40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Data 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Bits = On or Off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Count UP bit - CU - The counter is counting up.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Count Down bit - CD - The counter is counting down.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Done bit - DN - Goes on when the Accumulated is equal to or greater than the Preset. </a:t>
            </a:r>
            <a:endParaRPr sz="2000"/>
          </a:p>
          <a:p>
            <a:pPr indent="-355600" lvl="3" marL="18288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Math formula ACC =&gt; PRE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Overflow - OV - The counter has been asked to count higher than it is capable.</a:t>
            </a:r>
            <a:endParaRPr sz="2000"/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Underflow - UN - The counter has been asked to count lower than it is capable. 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Counters</a:t>
            </a:r>
            <a:endParaRPr/>
          </a:p>
        </p:txBody>
      </p:sp>
      <p:sp>
        <p:nvSpPr>
          <p:cNvPr id="86" name="Google Shape;86;p18"/>
          <p:cNvSpPr txBox="1"/>
          <p:nvPr/>
        </p:nvSpPr>
        <p:spPr>
          <a:xfrm>
            <a:off x="340050" y="874525"/>
            <a:ext cx="8463900" cy="40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Data Types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DINT = Double Integer 32 bits Lots of possibilities</a:t>
            </a:r>
            <a:endParaRPr sz="2000"/>
          </a:p>
          <a:p>
            <a:pPr indent="-355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■"/>
            </a:pPr>
            <a:r>
              <a:rPr lang="en" sz="2000"/>
              <a:t>Preset - PRE - This is the value in which the counter will turn on the done bit.</a:t>
            </a:r>
            <a:endParaRPr sz="2000"/>
          </a:p>
          <a:p>
            <a:pPr indent="-355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Accumulated - ACC - This is the current value of the counter.  </a:t>
            </a:r>
            <a:endParaRPr sz="2000"/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Both PRE and ACC can be written to and read from by other instructions in the program. </a:t>
            </a:r>
            <a:endParaRPr sz="2000"/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When creating the tag choose COUNTER data type.  </a:t>
            </a:r>
            <a:endParaRPr sz="2000"/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It is acceptable to use the same address for an up and down counter output!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ctrTitle"/>
          </p:nvPr>
        </p:nvSpPr>
        <p:spPr>
          <a:xfrm>
            <a:off x="311700" y="196700"/>
            <a:ext cx="8520600" cy="17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Present to the students how to enter a timer and counter in the program. 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