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ink/ink4.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287" r:id="rId6"/>
    <p:sldId id="328" r:id="rId7"/>
    <p:sldId id="329" r:id="rId8"/>
    <p:sldId id="330" r:id="rId9"/>
    <p:sldId id="331" r:id="rId10"/>
    <p:sldId id="332" r:id="rId11"/>
    <p:sldId id="333" r:id="rId12"/>
    <p:sldId id="334" r:id="rId13"/>
    <p:sldId id="335" r:id="rId14"/>
    <p:sldId id="336" r:id="rId15"/>
    <p:sldId id="327" r:id="rId16"/>
    <p:sldId id="339" r:id="rId17"/>
    <p:sldId id="337" r:id="rId18"/>
    <p:sldId id="338" r:id="rId19"/>
    <p:sldId id="283" r:id="rId20"/>
    <p:sldId id="262" r:id="rId21"/>
    <p:sldId id="284"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F9D162-C2BF-4BDB-90CA-E738F93030F8}" v="533" dt="2023-06-07T16:33:39.957"/>
    <p1510:client id="{22B77051-216B-4C70-8470-98A82BEA3264}" v="385" dt="2022-12-21T18:43:18.447"/>
    <p1510:client id="{41B95165-9494-429C-8ED4-1A923B7C5438}" v="122" dt="2023-07-12T18:38:35.208"/>
    <p1510:client id="{4D590DA5-C27E-FD4F-0FAA-C4BD7C97ADEB}" v="666" dt="2023-07-05T16:10:26.066"/>
    <p1510:client id="{54F6A102-813F-4E54-AE3C-0AE97EDCB9F4}" v="3" dt="2023-06-09T14:18:07.066"/>
    <p1510:client id="{59BF26AE-06B5-4E64-5575-05F8267187AF}" v="36" dt="2023-07-18T15:41:59.390"/>
    <p1510:client id="{863435D2-804F-40B9-AFD9-C25D3AD654AE}" v="6" dt="2023-07-06T16:57:54.351"/>
    <p1510:client id="{88E72CB2-2FC3-48DE-A915-BE3160BBD075}" v="2" dt="2023-06-09T14:15:39.491"/>
    <p1510:client id="{9FC7F8C4-A13C-40EE-B670-6DADFFA420D2}" v="18" dt="2023-06-09T15:06:00.811"/>
    <p1510:client id="{A843CB50-FB13-42C7-B5DE-6C154E672ADC}" v="15" dt="2022-12-21T17:59:59.822"/>
    <p1510:client id="{AD88865F-74D6-49CD-AE7F-0264DBEC6A6F}" v="355" dt="2022-12-21T19:14:08.837"/>
    <p1510:client id="{C638ECC2-338D-47BC-A737-7696FBB2DF17}" v="550" dt="2023-06-07T15:35:44.128"/>
    <p1510:client id="{CA510BC8-4068-176E-960C-7F2205658E64}" v="2" dt="2023-07-17T19:51:16.466"/>
    <p1510:client id="{DAB9C3D8-9435-ADA8-4DCE-D6F6030380E4}" v="1479" dt="2023-07-06T16:54:17.396"/>
    <p1510:client id="{DAEE0D40-29C3-43B5-A335-9065406CA583}" v="53" dt="2023-07-12T19:09:29.996"/>
    <p1510:client id="{DCE65173-63BE-9F0E-2381-8854F34701DC}" v="1816" dt="2023-07-05T20:47:56.131"/>
    <p1510:client id="{E3BB662A-0A00-AF9D-33F0-7C16CA1CF3BC}" v="138" dt="2023-07-12T18:57:45.687"/>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54F6A102-813F-4E54-AE3C-0AE97EDCB9F4}"/>
    <pc:docChg chg="delSld">
      <pc:chgData name="Brownlee, Forrest A" userId="S::ie8445pa@minnstate.edu::ae712bf2-a8ed-4131-9894-56ce61ffd03e" providerId="AD" clId="Web-{54F6A102-813F-4E54-AE3C-0AE97EDCB9F4}" dt="2023-06-09T14:18:07.066" v="2"/>
      <pc:docMkLst>
        <pc:docMk/>
      </pc:docMkLst>
      <pc:sldChg chg="del">
        <pc:chgData name="Brownlee, Forrest A" userId="S::ie8445pa@minnstate.edu::ae712bf2-a8ed-4131-9894-56ce61ffd03e" providerId="AD" clId="Web-{54F6A102-813F-4E54-AE3C-0AE97EDCB9F4}" dt="2023-06-09T14:18:05.879" v="1"/>
        <pc:sldMkLst>
          <pc:docMk/>
          <pc:sldMk cId="1328861532" sldId="307"/>
        </pc:sldMkLst>
      </pc:sldChg>
      <pc:sldChg chg="del">
        <pc:chgData name="Brownlee, Forrest A" userId="S::ie8445pa@minnstate.edu::ae712bf2-a8ed-4131-9894-56ce61ffd03e" providerId="AD" clId="Web-{54F6A102-813F-4E54-AE3C-0AE97EDCB9F4}" dt="2023-06-09T14:18:03.238" v="0"/>
        <pc:sldMkLst>
          <pc:docMk/>
          <pc:sldMk cId="1493684281" sldId="310"/>
        </pc:sldMkLst>
      </pc:sldChg>
      <pc:sldChg chg="del">
        <pc:chgData name="Brownlee, Forrest A" userId="S::ie8445pa@minnstate.edu::ae712bf2-a8ed-4131-9894-56ce61ffd03e" providerId="AD" clId="Web-{54F6A102-813F-4E54-AE3C-0AE97EDCB9F4}" dt="2023-06-09T14:18:07.066" v="2"/>
        <pc:sldMkLst>
          <pc:docMk/>
          <pc:sldMk cId="3144871470" sldId="311"/>
        </pc:sldMkLst>
      </pc:sldChg>
    </pc:docChg>
  </pc:docChgLst>
  <pc:docChgLst>
    <pc:chgData name="Brownlee, Forrest A" userId="S::ie8445pa@minnstate.edu::ae712bf2-a8ed-4131-9894-56ce61ffd03e" providerId="AD" clId="Web-{88E72CB2-2FC3-48DE-A915-BE3160BBD075}"/>
    <pc:docChg chg="addSld">
      <pc:chgData name="Brownlee, Forrest A" userId="S::ie8445pa@minnstate.edu::ae712bf2-a8ed-4131-9894-56ce61ffd03e" providerId="AD" clId="Web-{88E72CB2-2FC3-48DE-A915-BE3160BBD075}" dt="2023-06-09T14:15:39.491" v="1"/>
      <pc:docMkLst>
        <pc:docMk/>
      </pc:docMkLst>
      <pc:sldChg chg="new">
        <pc:chgData name="Brownlee, Forrest A" userId="S::ie8445pa@minnstate.edu::ae712bf2-a8ed-4131-9894-56ce61ffd03e" providerId="AD" clId="Web-{88E72CB2-2FC3-48DE-A915-BE3160BBD075}" dt="2023-06-09T14:15:35.725" v="0"/>
        <pc:sldMkLst>
          <pc:docMk/>
          <pc:sldMk cId="1493684281" sldId="310"/>
        </pc:sldMkLst>
      </pc:sldChg>
      <pc:sldChg chg="new">
        <pc:chgData name="Brownlee, Forrest A" userId="S::ie8445pa@minnstate.edu::ae712bf2-a8ed-4131-9894-56ce61ffd03e" providerId="AD" clId="Web-{88E72CB2-2FC3-48DE-A915-BE3160BBD075}" dt="2023-06-09T14:15:39.491" v="1"/>
        <pc:sldMkLst>
          <pc:docMk/>
          <pc:sldMk cId="3144871470" sldId="311"/>
        </pc:sldMkLst>
      </pc:sldChg>
    </pc:docChg>
  </pc:docChgLst>
  <pc:docChgLst>
    <pc:chgData name="Borleis, Carl W" userId="S::to1403tt@minnstate.edu::5c7db654-1e02-44ad-9691-e1eae14e0b66" providerId="AD" clId="Web-{DAEE0D40-29C3-43B5-A335-9065406CA583}"/>
    <pc:docChg chg="modSld">
      <pc:chgData name="Borleis, Carl W" userId="S::to1403tt@minnstate.edu::5c7db654-1e02-44ad-9691-e1eae14e0b66" providerId="AD" clId="Web-{DAEE0D40-29C3-43B5-A335-9065406CA583}" dt="2023-07-12T19:09:29.668" v="47" actId="20577"/>
      <pc:docMkLst>
        <pc:docMk/>
      </pc:docMkLst>
      <pc:sldChg chg="delSp modSp">
        <pc:chgData name="Borleis, Carl W" userId="S::to1403tt@minnstate.edu::5c7db654-1e02-44ad-9691-e1eae14e0b66" providerId="AD" clId="Web-{DAEE0D40-29C3-43B5-A335-9065406CA583}" dt="2023-07-12T19:09:29.668" v="47" actId="20577"/>
        <pc:sldMkLst>
          <pc:docMk/>
          <pc:sldMk cId="3108033570" sldId="283"/>
        </pc:sldMkLst>
        <pc:spChg chg="mod">
          <ac:chgData name="Borleis, Carl W" userId="S::to1403tt@minnstate.edu::5c7db654-1e02-44ad-9691-e1eae14e0b66" providerId="AD" clId="Web-{DAEE0D40-29C3-43B5-A335-9065406CA583}" dt="2023-07-12T19:09:29.668" v="47" actId="20577"/>
          <ac:spMkLst>
            <pc:docMk/>
            <pc:sldMk cId="3108033570" sldId="283"/>
            <ac:spMk id="4" creationId="{EC98EB0C-064B-4C35-8EB5-B14F36C04085}"/>
          </ac:spMkLst>
        </pc:spChg>
        <pc:grpChg chg="del">
          <ac:chgData name="Borleis, Carl W" userId="S::to1403tt@minnstate.edu::5c7db654-1e02-44ad-9691-e1eae14e0b66" providerId="AD" clId="Web-{DAEE0D40-29C3-43B5-A335-9065406CA583}" dt="2023-07-12T18:54:28.619" v="44"/>
          <ac:grpSpMkLst>
            <pc:docMk/>
            <pc:sldMk cId="3108033570" sldId="283"/>
            <ac:grpSpMk id="3" creationId="{7EF3F95C-CA1F-4C65-ABC1-237F7A971482}"/>
          </ac:grpSpMkLst>
        </pc:grpChg>
      </pc:sldChg>
      <pc:sldChg chg="delSp">
        <pc:chgData name="Borleis, Carl W" userId="S::to1403tt@minnstate.edu::5c7db654-1e02-44ad-9691-e1eae14e0b66" providerId="AD" clId="Web-{DAEE0D40-29C3-43B5-A335-9065406CA583}" dt="2023-07-12T18:54:24.385" v="43"/>
        <pc:sldMkLst>
          <pc:docMk/>
          <pc:sldMk cId="1961799015" sldId="284"/>
        </pc:sldMkLst>
        <pc:grpChg chg="del">
          <ac:chgData name="Borleis, Carl W" userId="S::to1403tt@minnstate.edu::5c7db654-1e02-44ad-9691-e1eae14e0b66" providerId="AD" clId="Web-{DAEE0D40-29C3-43B5-A335-9065406CA583}" dt="2023-07-12T18:54:24.385" v="43"/>
          <ac:grpSpMkLst>
            <pc:docMk/>
            <pc:sldMk cId="1961799015" sldId="284"/>
            <ac:grpSpMk id="4" creationId="{8868955F-1DA1-41DF-B5D3-9BE25A8E7B3B}"/>
          </ac:grpSpMkLst>
        </pc:grpChg>
      </pc:sldChg>
      <pc:sldChg chg="addSp delSp modSp">
        <pc:chgData name="Borleis, Carl W" userId="S::to1403tt@minnstate.edu::5c7db654-1e02-44ad-9691-e1eae14e0b66" providerId="AD" clId="Web-{DAEE0D40-29C3-43B5-A335-9065406CA583}" dt="2023-07-12T18:51:10.768" v="33" actId="20577"/>
        <pc:sldMkLst>
          <pc:docMk/>
          <pc:sldMk cId="1159261227" sldId="337"/>
        </pc:sldMkLst>
        <pc:spChg chg="del">
          <ac:chgData name="Borleis, Carl W" userId="S::to1403tt@minnstate.edu::5c7db654-1e02-44ad-9691-e1eae14e0b66" providerId="AD" clId="Web-{DAEE0D40-29C3-43B5-A335-9065406CA583}" dt="2023-07-12T18:41:20.559" v="2"/>
          <ac:spMkLst>
            <pc:docMk/>
            <pc:sldMk cId="1159261227" sldId="337"/>
            <ac:spMk id="2" creationId="{EA6EEF00-FCCE-2C0C-9E92-F2C5560C0E93}"/>
          </ac:spMkLst>
        </pc:spChg>
        <pc:spChg chg="add mod">
          <ac:chgData name="Borleis, Carl W" userId="S::to1403tt@minnstate.edu::5c7db654-1e02-44ad-9691-e1eae14e0b66" providerId="AD" clId="Web-{DAEE0D40-29C3-43B5-A335-9065406CA583}" dt="2023-07-12T18:51:10.768" v="33" actId="20577"/>
          <ac:spMkLst>
            <pc:docMk/>
            <pc:sldMk cId="1159261227" sldId="337"/>
            <ac:spMk id="5" creationId="{1D534F73-F9F3-AB9B-592E-0543FBFA275C}"/>
          </ac:spMkLst>
        </pc:spChg>
        <pc:spChg chg="mod">
          <ac:chgData name="Borleis, Carl W" userId="S::to1403tt@minnstate.edu::5c7db654-1e02-44ad-9691-e1eae14e0b66" providerId="AD" clId="Web-{DAEE0D40-29C3-43B5-A335-9065406CA583}" dt="2023-07-12T18:49:41.312" v="25" actId="1076"/>
          <ac:spMkLst>
            <pc:docMk/>
            <pc:sldMk cId="1159261227" sldId="337"/>
            <ac:spMk id="8" creationId="{216D7E47-267D-D0DE-6BA2-79A44FC8E313}"/>
          </ac:spMkLst>
        </pc:spChg>
      </pc:sldChg>
      <pc:sldChg chg="modSp">
        <pc:chgData name="Borleis, Carl W" userId="S::to1403tt@minnstate.edu::5c7db654-1e02-44ad-9691-e1eae14e0b66" providerId="AD" clId="Web-{DAEE0D40-29C3-43B5-A335-9065406CA583}" dt="2023-07-12T18:54:18.103" v="42" actId="20577"/>
        <pc:sldMkLst>
          <pc:docMk/>
          <pc:sldMk cId="1600049792" sldId="338"/>
        </pc:sldMkLst>
        <pc:spChg chg="mod">
          <ac:chgData name="Borleis, Carl W" userId="S::to1403tt@minnstate.edu::5c7db654-1e02-44ad-9691-e1eae14e0b66" providerId="AD" clId="Web-{DAEE0D40-29C3-43B5-A335-9065406CA583}" dt="2023-07-12T18:51:27.816" v="37" actId="20577"/>
          <ac:spMkLst>
            <pc:docMk/>
            <pc:sldMk cId="1600049792" sldId="338"/>
            <ac:spMk id="2" creationId="{B12D2412-884E-725B-B451-91EEEA8F5F57}"/>
          </ac:spMkLst>
        </pc:spChg>
        <pc:spChg chg="mod">
          <ac:chgData name="Borleis, Carl W" userId="S::to1403tt@minnstate.edu::5c7db654-1e02-44ad-9691-e1eae14e0b66" providerId="AD" clId="Web-{DAEE0D40-29C3-43B5-A335-9065406CA583}" dt="2023-07-12T18:54:18.103" v="42" actId="20577"/>
          <ac:spMkLst>
            <pc:docMk/>
            <pc:sldMk cId="1600049792" sldId="338"/>
            <ac:spMk id="3" creationId="{E0BF3B2B-A5B0-2EB2-5E93-50BAE4CBEA27}"/>
          </ac:spMkLst>
        </pc:spChg>
      </pc:sldChg>
      <pc:sldChg chg="modSp">
        <pc:chgData name="Borleis, Carl W" userId="S::to1403tt@minnstate.edu::5c7db654-1e02-44ad-9691-e1eae14e0b66" providerId="AD" clId="Web-{DAEE0D40-29C3-43B5-A335-9065406CA583}" dt="2023-07-12T18:40:22.854" v="1" actId="20577"/>
        <pc:sldMkLst>
          <pc:docMk/>
          <pc:sldMk cId="3565009906" sldId="339"/>
        </pc:sldMkLst>
        <pc:spChg chg="mod">
          <ac:chgData name="Borleis, Carl W" userId="S::to1403tt@minnstate.edu::5c7db654-1e02-44ad-9691-e1eae14e0b66" providerId="AD" clId="Web-{DAEE0D40-29C3-43B5-A335-9065406CA583}" dt="2023-07-12T18:40:22.854" v="1" actId="20577"/>
          <ac:spMkLst>
            <pc:docMk/>
            <pc:sldMk cId="3565009906" sldId="339"/>
            <ac:spMk id="8" creationId="{C1DF5A1E-C053-6C03-F8AE-66C185559AF8}"/>
          </ac:spMkLst>
        </pc:spChg>
      </pc:sldChg>
    </pc:docChg>
  </pc:docChgLst>
  <pc:docChgLst>
    <pc:chgData name="Brownlee, Forrest A" userId="S::ie8445pa@minnstate.edu::ae712bf2-a8ed-4131-9894-56ce61ffd03e" providerId="AD" clId="Web-{E3BB662A-0A00-AF9D-33F0-7C16CA1CF3BC}"/>
    <pc:docChg chg="modSld">
      <pc:chgData name="Brownlee, Forrest A" userId="S::ie8445pa@minnstate.edu::ae712bf2-a8ed-4131-9894-56ce61ffd03e" providerId="AD" clId="Web-{E3BB662A-0A00-AF9D-33F0-7C16CA1CF3BC}" dt="2023-07-12T18:57:45.687" v="58" actId="20577"/>
      <pc:docMkLst>
        <pc:docMk/>
      </pc:docMkLst>
      <pc:sldChg chg="modSp">
        <pc:chgData name="Brownlee, Forrest A" userId="S::ie8445pa@minnstate.edu::ae712bf2-a8ed-4131-9894-56ce61ffd03e" providerId="AD" clId="Web-{E3BB662A-0A00-AF9D-33F0-7C16CA1CF3BC}" dt="2023-07-12T18:57:45.687" v="58" actId="20577"/>
        <pc:sldMkLst>
          <pc:docMk/>
          <pc:sldMk cId="3108033570" sldId="283"/>
        </pc:sldMkLst>
        <pc:spChg chg="mod">
          <ac:chgData name="Brownlee, Forrest A" userId="S::ie8445pa@minnstate.edu::ae712bf2-a8ed-4131-9894-56ce61ffd03e" providerId="AD" clId="Web-{E3BB662A-0A00-AF9D-33F0-7C16CA1CF3BC}" dt="2023-07-12T18:57:45.687" v="58" actId="20577"/>
          <ac:spMkLst>
            <pc:docMk/>
            <pc:sldMk cId="3108033570" sldId="283"/>
            <ac:spMk id="4" creationId="{EC98EB0C-064B-4C35-8EB5-B14F36C04085}"/>
          </ac:spMkLst>
        </pc:spChg>
      </pc:sldChg>
    </pc:docChg>
  </pc:docChgLst>
  <pc:docChgLst>
    <pc:chgData name="Hadfield, Christopher J" userId="S::wh2258xd@minnstate.edu::5283a873-5c76-45cc-9095-420d2b26abe4" providerId="AD" clId="Web-{22B77051-216B-4C70-8470-98A82BEA3264}"/>
    <pc:docChg chg="modSld">
      <pc:chgData name="Hadfield, Christopher J" userId="S::wh2258xd@minnstate.edu::5283a873-5c76-45cc-9095-420d2b26abe4" providerId="AD" clId="Web-{22B77051-216B-4C70-8470-98A82BEA3264}" dt="2022-12-21T18:43:18.447" v="366"/>
      <pc:docMkLst>
        <pc:docMk/>
      </pc:docMkLst>
      <pc:sldChg chg="addSp modSp">
        <pc:chgData name="Hadfield, Christopher J" userId="S::wh2258xd@minnstate.edu::5283a873-5c76-45cc-9095-420d2b26abe4" providerId="AD" clId="Web-{22B77051-216B-4C70-8470-98A82BEA3264}" dt="2022-12-21T18:43:18.447" v="366"/>
        <pc:sldMkLst>
          <pc:docMk/>
          <pc:sldMk cId="1222908378" sldId="274"/>
        </pc:sldMkLst>
        <pc:spChg chg="mod">
          <ac:chgData name="Hadfield, Christopher J" userId="S::wh2258xd@minnstate.edu::5283a873-5c76-45cc-9095-420d2b26abe4" providerId="AD" clId="Web-{22B77051-216B-4C70-8470-98A82BEA3264}" dt="2022-12-21T18:38:26.689" v="27" actId="20577"/>
          <ac:spMkLst>
            <pc:docMk/>
            <pc:sldMk cId="1222908378" sldId="274"/>
            <ac:spMk id="4" creationId="{EC98EB0C-064B-4C35-8EB5-B14F36C04085}"/>
          </ac:spMkLst>
        </pc:spChg>
        <pc:graphicFrameChg chg="add mod modGraphic">
          <ac:chgData name="Hadfield, Christopher J" userId="S::wh2258xd@minnstate.edu::5283a873-5c76-45cc-9095-420d2b26abe4" providerId="AD" clId="Web-{22B77051-216B-4C70-8470-98A82BEA3264}" dt="2022-12-21T18:43:18.447" v="366"/>
          <ac:graphicFrameMkLst>
            <pc:docMk/>
            <pc:sldMk cId="1222908378" sldId="274"/>
            <ac:graphicFrameMk id="7" creationId="{780879ED-9AC9-D32F-FAF9-CF81AF9F114A}"/>
          </ac:graphicFrameMkLst>
        </pc:graphicFrameChg>
        <pc:picChg chg="mod">
          <ac:chgData name="Hadfield, Christopher J" userId="S::wh2258xd@minnstate.edu::5283a873-5c76-45cc-9095-420d2b26abe4" providerId="AD" clId="Web-{22B77051-216B-4C70-8470-98A82BEA3264}" dt="2022-12-21T18:38:32.267" v="28" actId="14100"/>
          <ac:picMkLst>
            <pc:docMk/>
            <pc:sldMk cId="1222908378" sldId="274"/>
            <ac:picMk id="3" creationId="{38C845B1-FE95-4558-9F96-CADE9BA30575}"/>
          </ac:picMkLst>
        </pc:picChg>
      </pc:sldChg>
    </pc:docChg>
  </pc:docChgLst>
  <pc:docChgLst>
    <pc:chgData name="Borleis, Carl W" userId="S::to1403tt@minnstate.edu::5c7db654-1e02-44ad-9691-e1eae14e0b66" providerId="AD" clId="Web-{41B95165-9494-429C-8ED4-1A923B7C5438}"/>
    <pc:docChg chg="modSld">
      <pc:chgData name="Borleis, Carl W" userId="S::to1403tt@minnstate.edu::5c7db654-1e02-44ad-9691-e1eae14e0b66" providerId="AD" clId="Web-{41B95165-9494-429C-8ED4-1A923B7C5438}" dt="2023-07-12T18:38:35.208" v="116" actId="20577"/>
      <pc:docMkLst>
        <pc:docMk/>
      </pc:docMkLst>
      <pc:sldChg chg="addSp delSp modSp">
        <pc:chgData name="Borleis, Carl W" userId="S::to1403tt@minnstate.edu::5c7db654-1e02-44ad-9691-e1eae14e0b66" providerId="AD" clId="Web-{41B95165-9494-429C-8ED4-1A923B7C5438}" dt="2023-07-12T18:38:35.208" v="116" actId="20577"/>
        <pc:sldMkLst>
          <pc:docMk/>
          <pc:sldMk cId="2995785464" sldId="327"/>
        </pc:sldMkLst>
        <pc:spChg chg="del">
          <ac:chgData name="Borleis, Carl W" userId="S::to1403tt@minnstate.edu::5c7db654-1e02-44ad-9691-e1eae14e0b66" providerId="AD" clId="Web-{41B95165-9494-429C-8ED4-1A923B7C5438}" dt="2023-07-12T18:33:47.432" v="73"/>
          <ac:spMkLst>
            <pc:docMk/>
            <pc:sldMk cId="2995785464" sldId="327"/>
            <ac:spMk id="2" creationId="{4CC4FDE7-C9BE-70CE-E9AE-71557D7F90B8}"/>
          </ac:spMkLst>
        </pc:spChg>
        <pc:spChg chg="add del mod">
          <ac:chgData name="Borleis, Carl W" userId="S::to1403tt@minnstate.edu::5c7db654-1e02-44ad-9691-e1eae14e0b66" providerId="AD" clId="Web-{41B95165-9494-429C-8ED4-1A923B7C5438}" dt="2023-07-12T18:33:53.463" v="74"/>
          <ac:spMkLst>
            <pc:docMk/>
            <pc:sldMk cId="2995785464" sldId="327"/>
            <ac:spMk id="5" creationId="{9A189F88-5F4A-E68A-D47B-EB0F4E68FA71}"/>
          </ac:spMkLst>
        </pc:spChg>
        <pc:spChg chg="mod">
          <ac:chgData name="Borleis, Carl W" userId="S::to1403tt@minnstate.edu::5c7db654-1e02-44ad-9691-e1eae14e0b66" providerId="AD" clId="Web-{41B95165-9494-429C-8ED4-1A923B7C5438}" dt="2023-07-12T18:38:35.208" v="116" actId="20577"/>
          <ac:spMkLst>
            <pc:docMk/>
            <pc:sldMk cId="2995785464" sldId="327"/>
            <ac:spMk id="8" creationId="{379503B2-1BD2-2888-39B4-6994F5197B25}"/>
          </ac:spMkLst>
        </pc:spChg>
      </pc:sldChg>
      <pc:sldChg chg="modSp">
        <pc:chgData name="Borleis, Carl W" userId="S::to1403tt@minnstate.edu::5c7db654-1e02-44ad-9691-e1eae14e0b66" providerId="AD" clId="Web-{41B95165-9494-429C-8ED4-1A923B7C5438}" dt="2023-07-12T18:25:20.740" v="16" actId="20577"/>
        <pc:sldMkLst>
          <pc:docMk/>
          <pc:sldMk cId="1085404725" sldId="328"/>
        </pc:sldMkLst>
        <pc:spChg chg="mod">
          <ac:chgData name="Borleis, Carl W" userId="S::to1403tt@minnstate.edu::5c7db654-1e02-44ad-9691-e1eae14e0b66" providerId="AD" clId="Web-{41B95165-9494-429C-8ED4-1A923B7C5438}" dt="2023-07-12T18:25:20.740" v="16" actId="20577"/>
          <ac:spMkLst>
            <pc:docMk/>
            <pc:sldMk cId="1085404725" sldId="328"/>
            <ac:spMk id="2" creationId="{5E927BC6-06BB-A6A8-CDE7-AB7F39C45C41}"/>
          </ac:spMkLst>
        </pc:spChg>
        <pc:spChg chg="mod">
          <ac:chgData name="Borleis, Carl W" userId="S::to1403tt@minnstate.edu::5c7db654-1e02-44ad-9691-e1eae14e0b66" providerId="AD" clId="Web-{41B95165-9494-429C-8ED4-1A923B7C5438}" dt="2023-07-12T18:23:30.127" v="1" actId="20577"/>
          <ac:spMkLst>
            <pc:docMk/>
            <pc:sldMk cId="1085404725" sldId="328"/>
            <ac:spMk id="3" creationId="{4AD4B7B0-8EDD-5166-58C2-978E043055D3}"/>
          </ac:spMkLst>
        </pc:spChg>
      </pc:sldChg>
      <pc:sldChg chg="addSp delSp modSp">
        <pc:chgData name="Borleis, Carl W" userId="S::to1403tt@minnstate.edu::5c7db654-1e02-44ad-9691-e1eae14e0b66" providerId="AD" clId="Web-{41B95165-9494-429C-8ED4-1A923B7C5438}" dt="2023-07-12T18:25:57.585" v="26" actId="1076"/>
        <pc:sldMkLst>
          <pc:docMk/>
          <pc:sldMk cId="385970539" sldId="329"/>
        </pc:sldMkLst>
        <pc:spChg chg="del">
          <ac:chgData name="Borleis, Carl W" userId="S::to1403tt@minnstate.edu::5c7db654-1e02-44ad-9691-e1eae14e0b66" providerId="AD" clId="Web-{41B95165-9494-429C-8ED4-1A923B7C5438}" dt="2023-07-12T18:24:36.473" v="6"/>
          <ac:spMkLst>
            <pc:docMk/>
            <pc:sldMk cId="385970539" sldId="329"/>
            <ac:spMk id="2" creationId="{D3697EDF-D280-25FB-FE8D-3CBC2998D468}"/>
          </ac:spMkLst>
        </pc:spChg>
        <pc:spChg chg="mod">
          <ac:chgData name="Borleis, Carl W" userId="S::to1403tt@minnstate.edu::5c7db654-1e02-44ad-9691-e1eae14e0b66" providerId="AD" clId="Web-{41B95165-9494-429C-8ED4-1A923B7C5438}" dt="2023-07-12T18:25:57.585" v="26" actId="1076"/>
          <ac:spMkLst>
            <pc:docMk/>
            <pc:sldMk cId="385970539" sldId="329"/>
            <ac:spMk id="3" creationId="{6DD0F7E1-8421-45D2-58A2-23737313913B}"/>
          </ac:spMkLst>
        </pc:spChg>
        <pc:spChg chg="add mod">
          <ac:chgData name="Borleis, Carl W" userId="S::to1403tt@minnstate.edu::5c7db654-1e02-44ad-9691-e1eae14e0b66" providerId="AD" clId="Web-{41B95165-9494-429C-8ED4-1A923B7C5438}" dt="2023-07-12T18:25:16.896" v="15" actId="20577"/>
          <ac:spMkLst>
            <pc:docMk/>
            <pc:sldMk cId="385970539" sldId="329"/>
            <ac:spMk id="5" creationId="{34FD18BC-BCCF-75DE-438A-1458D90CE2EF}"/>
          </ac:spMkLst>
        </pc:spChg>
        <pc:spChg chg="add mod">
          <ac:chgData name="Borleis, Carl W" userId="S::to1403tt@minnstate.edu::5c7db654-1e02-44ad-9691-e1eae14e0b66" providerId="AD" clId="Web-{41B95165-9494-429C-8ED4-1A923B7C5438}" dt="2023-07-12T18:25:54.976" v="25" actId="20577"/>
          <ac:spMkLst>
            <pc:docMk/>
            <pc:sldMk cId="385970539" sldId="329"/>
            <ac:spMk id="6" creationId="{96D828BA-5E1C-2BCB-136A-DC721D02AC05}"/>
          </ac:spMkLst>
        </pc:spChg>
      </pc:sldChg>
      <pc:sldChg chg="addSp delSp modSp">
        <pc:chgData name="Borleis, Carl W" userId="S::to1403tt@minnstate.edu::5c7db654-1e02-44ad-9691-e1eae14e0b66" providerId="AD" clId="Web-{41B95165-9494-429C-8ED4-1A923B7C5438}" dt="2023-07-12T18:26:36.962" v="30" actId="1076"/>
        <pc:sldMkLst>
          <pc:docMk/>
          <pc:sldMk cId="3989798811" sldId="330"/>
        </pc:sldMkLst>
        <pc:spChg chg="del">
          <ac:chgData name="Borleis, Carl W" userId="S::to1403tt@minnstate.edu::5c7db654-1e02-44ad-9691-e1eae14e0b66" providerId="AD" clId="Web-{41B95165-9494-429C-8ED4-1A923B7C5438}" dt="2023-07-12T18:26:27.321" v="28"/>
          <ac:spMkLst>
            <pc:docMk/>
            <pc:sldMk cId="3989798811" sldId="330"/>
            <ac:spMk id="2" creationId="{C0410C25-7848-401E-3095-E357B0173F21}"/>
          </ac:spMkLst>
        </pc:spChg>
        <pc:spChg chg="mod">
          <ac:chgData name="Borleis, Carl W" userId="S::to1403tt@minnstate.edu::5c7db654-1e02-44ad-9691-e1eae14e0b66" providerId="AD" clId="Web-{41B95165-9494-429C-8ED4-1A923B7C5438}" dt="2023-07-12T18:26:36.962" v="30" actId="1076"/>
          <ac:spMkLst>
            <pc:docMk/>
            <pc:sldMk cId="3989798811" sldId="330"/>
            <ac:spMk id="3" creationId="{FC806371-3507-019A-3328-E1D632BA3F01}"/>
          </ac:spMkLst>
        </pc:spChg>
        <pc:spChg chg="add">
          <ac:chgData name="Borleis, Carl W" userId="S::to1403tt@minnstate.edu::5c7db654-1e02-44ad-9691-e1eae14e0b66" providerId="AD" clId="Web-{41B95165-9494-429C-8ED4-1A923B7C5438}" dt="2023-07-12T18:26:21.930" v="27"/>
          <ac:spMkLst>
            <pc:docMk/>
            <pc:sldMk cId="3989798811" sldId="330"/>
            <ac:spMk id="5" creationId="{FA8F5EAA-E6BC-36D9-F5E4-47383135B2DD}"/>
          </ac:spMkLst>
        </pc:spChg>
      </pc:sldChg>
      <pc:sldChg chg="addSp delSp modSp">
        <pc:chgData name="Borleis, Carl W" userId="S::to1403tt@minnstate.edu::5c7db654-1e02-44ad-9691-e1eae14e0b66" providerId="AD" clId="Web-{41B95165-9494-429C-8ED4-1A923B7C5438}" dt="2023-07-12T18:29:50.563" v="51"/>
        <pc:sldMkLst>
          <pc:docMk/>
          <pc:sldMk cId="787537360" sldId="331"/>
        </pc:sldMkLst>
        <pc:spChg chg="del">
          <ac:chgData name="Borleis, Carl W" userId="S::to1403tt@minnstate.edu::5c7db654-1e02-44ad-9691-e1eae14e0b66" providerId="AD" clId="Web-{41B95165-9494-429C-8ED4-1A923B7C5438}" dt="2023-07-12T18:27:15.917" v="31"/>
          <ac:spMkLst>
            <pc:docMk/>
            <pc:sldMk cId="787537360" sldId="331"/>
            <ac:spMk id="2" creationId="{0B79B731-D52E-080F-90D1-82DCE99CC7ED}"/>
          </ac:spMkLst>
        </pc:spChg>
        <pc:spChg chg="add mod">
          <ac:chgData name="Borleis, Carl W" userId="S::to1403tt@minnstate.edu::5c7db654-1e02-44ad-9691-e1eae14e0b66" providerId="AD" clId="Web-{41B95165-9494-429C-8ED4-1A923B7C5438}" dt="2023-07-12T18:28:42.670" v="44" actId="1076"/>
          <ac:spMkLst>
            <pc:docMk/>
            <pc:sldMk cId="787537360" sldId="331"/>
            <ac:spMk id="3" creationId="{7453011A-CC46-51AE-71EA-0EBFB031BD18}"/>
          </ac:spMkLst>
        </pc:spChg>
        <pc:spChg chg="mod">
          <ac:chgData name="Borleis, Carl W" userId="S::to1403tt@minnstate.edu::5c7db654-1e02-44ad-9691-e1eae14e0b66" providerId="AD" clId="Web-{41B95165-9494-429C-8ED4-1A923B7C5438}" dt="2023-07-12T18:29:28.390" v="50" actId="14100"/>
          <ac:spMkLst>
            <pc:docMk/>
            <pc:sldMk cId="787537360" sldId="331"/>
            <ac:spMk id="8" creationId="{C830643A-00FF-D008-B9C9-22C71A98650F}"/>
          </ac:spMkLst>
        </pc:spChg>
        <pc:spChg chg="add mod">
          <ac:chgData name="Borleis, Carl W" userId="S::to1403tt@minnstate.edu::5c7db654-1e02-44ad-9691-e1eae14e0b66" providerId="AD" clId="Web-{41B95165-9494-429C-8ED4-1A923B7C5438}" dt="2023-07-12T18:29:50.563" v="51"/>
          <ac:spMkLst>
            <pc:docMk/>
            <pc:sldMk cId="787537360" sldId="331"/>
            <ac:spMk id="11" creationId="{89074872-55AE-0882-C76F-364D7D8A44D9}"/>
          </ac:spMkLst>
        </pc:spChg>
        <pc:picChg chg="mod">
          <ac:chgData name="Borleis, Carl W" userId="S::to1403tt@minnstate.edu::5c7db654-1e02-44ad-9691-e1eae14e0b66" providerId="AD" clId="Web-{41B95165-9494-429C-8ED4-1A923B7C5438}" dt="2023-07-12T18:28:37.732" v="43" actId="1076"/>
          <ac:picMkLst>
            <pc:docMk/>
            <pc:sldMk cId="787537360" sldId="331"/>
            <ac:picMk id="4" creationId="{586863BC-D305-C20A-B1EC-BA3F5D965B0F}"/>
          </ac:picMkLst>
        </pc:picChg>
        <pc:inkChg chg="del">
          <ac:chgData name="Borleis, Carl W" userId="S::to1403tt@minnstate.edu::5c7db654-1e02-44ad-9691-e1eae14e0b66" providerId="AD" clId="Web-{41B95165-9494-429C-8ED4-1A923B7C5438}" dt="2023-07-12T18:27:24.854" v="33"/>
          <ac:inkMkLst>
            <pc:docMk/>
            <pc:sldMk cId="787537360" sldId="331"/>
            <ac:inkMk id="5" creationId="{8DE7E0FB-620C-CB33-E74B-A2BFB8D1403E}"/>
          </ac:inkMkLst>
        </pc:inkChg>
        <pc:inkChg chg="del">
          <ac:chgData name="Borleis, Carl W" userId="S::to1403tt@minnstate.edu::5c7db654-1e02-44ad-9691-e1eae14e0b66" providerId="AD" clId="Web-{41B95165-9494-429C-8ED4-1A923B7C5438}" dt="2023-07-12T18:27:27.730" v="34"/>
          <ac:inkMkLst>
            <pc:docMk/>
            <pc:sldMk cId="787537360" sldId="331"/>
            <ac:inkMk id="6" creationId="{FD72E8AF-212A-FD73-1798-EF8035A047CF}"/>
          </ac:inkMkLst>
        </pc:inkChg>
        <pc:inkChg chg="del">
          <ac:chgData name="Borleis, Carl W" userId="S::to1403tt@minnstate.edu::5c7db654-1e02-44ad-9691-e1eae14e0b66" providerId="AD" clId="Web-{41B95165-9494-429C-8ED4-1A923B7C5438}" dt="2023-07-12T18:27:31.011" v="35"/>
          <ac:inkMkLst>
            <pc:docMk/>
            <pc:sldMk cId="787537360" sldId="331"/>
            <ac:inkMk id="7" creationId="{2C10E5E6-2C18-A7A8-A3C0-96B313F2023A}"/>
          </ac:inkMkLst>
        </pc:inkChg>
        <pc:inkChg chg="del">
          <ac:chgData name="Borleis, Carl W" userId="S::to1403tt@minnstate.edu::5c7db654-1e02-44ad-9691-e1eae14e0b66" providerId="AD" clId="Web-{41B95165-9494-429C-8ED4-1A923B7C5438}" dt="2023-07-12T18:27:34.792" v="36"/>
          <ac:inkMkLst>
            <pc:docMk/>
            <pc:sldMk cId="787537360" sldId="331"/>
            <ac:inkMk id="9" creationId="{21FD416A-935F-466D-12F7-CBA72B9CB0FD}"/>
          </ac:inkMkLst>
        </pc:inkChg>
        <pc:inkChg chg="del">
          <ac:chgData name="Borleis, Carl W" userId="S::to1403tt@minnstate.edu::5c7db654-1e02-44ad-9691-e1eae14e0b66" providerId="AD" clId="Web-{41B95165-9494-429C-8ED4-1A923B7C5438}" dt="2023-07-12T18:27:22.464" v="32"/>
          <ac:inkMkLst>
            <pc:docMk/>
            <pc:sldMk cId="787537360" sldId="331"/>
            <ac:inkMk id="10" creationId="{26BF6FEA-3877-8EDE-C253-3C36E7843F83}"/>
          </ac:inkMkLst>
        </pc:inkChg>
      </pc:sldChg>
      <pc:sldChg chg="modSp">
        <pc:chgData name="Borleis, Carl W" userId="S::to1403tt@minnstate.edu::5c7db654-1e02-44ad-9691-e1eae14e0b66" providerId="AD" clId="Web-{41B95165-9494-429C-8ED4-1A923B7C5438}" dt="2023-07-12T18:30:12.705" v="52" actId="20577"/>
        <pc:sldMkLst>
          <pc:docMk/>
          <pc:sldMk cId="3747964114" sldId="332"/>
        </pc:sldMkLst>
        <pc:spChg chg="mod">
          <ac:chgData name="Borleis, Carl W" userId="S::to1403tt@minnstate.edu::5c7db654-1e02-44ad-9691-e1eae14e0b66" providerId="AD" clId="Web-{41B95165-9494-429C-8ED4-1A923B7C5438}" dt="2023-07-12T18:30:12.705" v="52" actId="20577"/>
          <ac:spMkLst>
            <pc:docMk/>
            <pc:sldMk cId="3747964114" sldId="332"/>
            <ac:spMk id="2" creationId="{3970F1A8-342F-54A1-ED8A-B17713FB0A48}"/>
          </ac:spMkLst>
        </pc:spChg>
      </pc:sldChg>
      <pc:sldChg chg="addSp delSp modSp">
        <pc:chgData name="Borleis, Carl W" userId="S::to1403tt@minnstate.edu::5c7db654-1e02-44ad-9691-e1eae14e0b66" providerId="AD" clId="Web-{41B95165-9494-429C-8ED4-1A923B7C5438}" dt="2023-07-12T18:31:32.583" v="70" actId="1076"/>
        <pc:sldMkLst>
          <pc:docMk/>
          <pc:sldMk cId="104743482" sldId="333"/>
        </pc:sldMkLst>
        <pc:spChg chg="mod">
          <ac:chgData name="Borleis, Carl W" userId="S::to1403tt@minnstate.edu::5c7db654-1e02-44ad-9691-e1eae14e0b66" providerId="AD" clId="Web-{41B95165-9494-429C-8ED4-1A923B7C5438}" dt="2023-07-12T18:31:05.582" v="61" actId="20577"/>
          <ac:spMkLst>
            <pc:docMk/>
            <pc:sldMk cId="104743482" sldId="333"/>
            <ac:spMk id="2" creationId="{B0C364D2-839C-443C-BD0F-43A5349B6208}"/>
          </ac:spMkLst>
        </pc:spChg>
        <pc:spChg chg="add mod">
          <ac:chgData name="Borleis, Carl W" userId="S::to1403tt@minnstate.edu::5c7db654-1e02-44ad-9691-e1eae14e0b66" providerId="AD" clId="Web-{41B95165-9494-429C-8ED4-1A923B7C5438}" dt="2023-07-12T18:31:17.035" v="66" actId="1076"/>
          <ac:spMkLst>
            <pc:docMk/>
            <pc:sldMk cId="104743482" sldId="333"/>
            <ac:spMk id="7" creationId="{9A0F3AEA-B5D6-FA6F-B110-91FA5F0E6221}"/>
          </ac:spMkLst>
        </pc:spChg>
        <pc:spChg chg="add mod">
          <ac:chgData name="Borleis, Carl W" userId="S::to1403tt@minnstate.edu::5c7db654-1e02-44ad-9691-e1eae14e0b66" providerId="AD" clId="Web-{41B95165-9494-429C-8ED4-1A923B7C5438}" dt="2023-07-12T18:31:32.583" v="70" actId="1076"/>
          <ac:spMkLst>
            <pc:docMk/>
            <pc:sldMk cId="104743482" sldId="333"/>
            <ac:spMk id="9" creationId="{CF2521F5-359D-0AD5-AE82-7B5D95261987}"/>
          </ac:spMkLst>
        </pc:spChg>
        <pc:inkChg chg="del">
          <ac:chgData name="Borleis, Carl W" userId="S::to1403tt@minnstate.edu::5c7db654-1e02-44ad-9691-e1eae14e0b66" providerId="AD" clId="Web-{41B95165-9494-429C-8ED4-1A923B7C5438}" dt="2023-07-12T18:30:30.549" v="54"/>
          <ac:inkMkLst>
            <pc:docMk/>
            <pc:sldMk cId="104743482" sldId="333"/>
            <ac:inkMk id="5" creationId="{03088631-A853-2F0D-463B-056E87319E56}"/>
          </ac:inkMkLst>
        </pc:inkChg>
        <pc:inkChg chg="del">
          <ac:chgData name="Borleis, Carl W" userId="S::to1403tt@minnstate.edu::5c7db654-1e02-44ad-9691-e1eae14e0b66" providerId="AD" clId="Web-{41B95165-9494-429C-8ED4-1A923B7C5438}" dt="2023-07-12T18:30:25.518" v="53"/>
          <ac:inkMkLst>
            <pc:docMk/>
            <pc:sldMk cId="104743482" sldId="333"/>
            <ac:inkMk id="6" creationId="{12C50E41-FF99-72F6-AC03-2D12A78117A3}"/>
          </ac:inkMkLst>
        </pc:inkChg>
      </pc:sldChg>
    </pc:docChg>
  </pc:docChgLst>
  <pc:docChgLst>
    <pc:chgData name="Brownlee, Forrest A" userId="S::ie8445pa@minnstate.edu::ae712bf2-a8ed-4131-9894-56ce61ffd03e" providerId="AD" clId="Web-{4D590DA5-C27E-FD4F-0FAA-C4BD7C97ADEB}"/>
    <pc:docChg chg="addSld delSld modSld">
      <pc:chgData name="Brownlee, Forrest A" userId="S::ie8445pa@minnstate.edu::ae712bf2-a8ed-4131-9894-56ce61ffd03e" providerId="AD" clId="Web-{4D590DA5-C27E-FD4F-0FAA-C4BD7C97ADEB}" dt="2023-07-05T16:10:26.066" v="638" actId="20577"/>
      <pc:docMkLst>
        <pc:docMk/>
      </pc:docMkLst>
      <pc:sldChg chg="addSp modSp">
        <pc:chgData name="Brownlee, Forrest A" userId="S::ie8445pa@minnstate.edu::ae712bf2-a8ed-4131-9894-56ce61ffd03e" providerId="AD" clId="Web-{4D590DA5-C27E-FD4F-0FAA-C4BD7C97ADEB}" dt="2023-07-05T15:37:51.519" v="270" actId="14100"/>
        <pc:sldMkLst>
          <pc:docMk/>
          <pc:sldMk cId="1994068208" sldId="291"/>
        </pc:sldMkLst>
        <pc:spChg chg="add mod">
          <ac:chgData name="Brownlee, Forrest A" userId="S::ie8445pa@minnstate.edu::ae712bf2-a8ed-4131-9894-56ce61ffd03e" providerId="AD" clId="Web-{4D590DA5-C27E-FD4F-0FAA-C4BD7C97ADEB}" dt="2023-07-05T15:37:51.519" v="270" actId="14100"/>
          <ac:spMkLst>
            <pc:docMk/>
            <pc:sldMk cId="1994068208" sldId="291"/>
            <ac:spMk id="4" creationId="{1D3A9932-2CB8-4425-ABF4-0A6A5118FFB4}"/>
          </ac:spMkLst>
        </pc:spChg>
      </pc:sldChg>
      <pc:sldChg chg="modSp">
        <pc:chgData name="Brownlee, Forrest A" userId="S::ie8445pa@minnstate.edu::ae712bf2-a8ed-4131-9894-56ce61ffd03e" providerId="AD" clId="Web-{4D590DA5-C27E-FD4F-0FAA-C4BD7C97ADEB}" dt="2023-07-05T15:23:38.172" v="121" actId="20577"/>
        <pc:sldMkLst>
          <pc:docMk/>
          <pc:sldMk cId="4122399522" sldId="292"/>
        </pc:sldMkLst>
        <pc:spChg chg="mod">
          <ac:chgData name="Brownlee, Forrest A" userId="S::ie8445pa@minnstate.edu::ae712bf2-a8ed-4131-9894-56ce61ffd03e" providerId="AD" clId="Web-{4D590DA5-C27E-FD4F-0FAA-C4BD7C97ADEB}" dt="2023-07-05T15:19:10.302" v="10" actId="20577"/>
          <ac:spMkLst>
            <pc:docMk/>
            <pc:sldMk cId="4122399522" sldId="292"/>
            <ac:spMk id="2" creationId="{E55C5CEC-1B97-ADC9-0B11-E1BC4A76063D}"/>
          </ac:spMkLst>
        </pc:spChg>
        <pc:spChg chg="mod">
          <ac:chgData name="Brownlee, Forrest A" userId="S::ie8445pa@minnstate.edu::ae712bf2-a8ed-4131-9894-56ce61ffd03e" providerId="AD" clId="Web-{4D590DA5-C27E-FD4F-0FAA-C4BD7C97ADEB}" dt="2023-07-05T15:23:38.172" v="121" actId="20577"/>
          <ac:spMkLst>
            <pc:docMk/>
            <pc:sldMk cId="4122399522" sldId="292"/>
            <ac:spMk id="3" creationId="{7228FE05-DF65-9513-A609-1A53D9E2469C}"/>
          </ac:spMkLst>
        </pc:spChg>
      </pc:sldChg>
      <pc:sldChg chg="modSp">
        <pc:chgData name="Brownlee, Forrest A" userId="S::ie8445pa@minnstate.edu::ae712bf2-a8ed-4131-9894-56ce61ffd03e" providerId="AD" clId="Web-{4D590DA5-C27E-FD4F-0FAA-C4BD7C97ADEB}" dt="2023-07-05T16:02:02.296" v="385" actId="20577"/>
        <pc:sldMkLst>
          <pc:docMk/>
          <pc:sldMk cId="778663282" sldId="308"/>
        </pc:sldMkLst>
        <pc:spChg chg="mod">
          <ac:chgData name="Brownlee, Forrest A" userId="S::ie8445pa@minnstate.edu::ae712bf2-a8ed-4131-9894-56ce61ffd03e" providerId="AD" clId="Web-{4D590DA5-C27E-FD4F-0FAA-C4BD7C97ADEB}" dt="2023-07-05T16:02:02.296" v="385" actId="20577"/>
          <ac:spMkLst>
            <pc:docMk/>
            <pc:sldMk cId="778663282" sldId="308"/>
            <ac:spMk id="2" creationId="{B08A7613-CC84-225D-F7E0-53D05A06C85B}"/>
          </ac:spMkLst>
        </pc:spChg>
        <pc:spChg chg="mod">
          <ac:chgData name="Brownlee, Forrest A" userId="S::ie8445pa@minnstate.edu::ae712bf2-a8ed-4131-9894-56ce61ffd03e" providerId="AD" clId="Web-{4D590DA5-C27E-FD4F-0FAA-C4BD7C97ADEB}" dt="2023-07-05T15:42:21.577" v="354" actId="20577"/>
          <ac:spMkLst>
            <pc:docMk/>
            <pc:sldMk cId="778663282" sldId="308"/>
            <ac:spMk id="4" creationId="{A9243327-7579-F87B-27EE-D6D02DE801A9}"/>
          </ac:spMkLst>
        </pc:spChg>
      </pc:sldChg>
      <pc:sldChg chg="addSp delSp modSp">
        <pc:chgData name="Brownlee, Forrest A" userId="S::ie8445pa@minnstate.edu::ae712bf2-a8ed-4131-9894-56ce61ffd03e" providerId="AD" clId="Web-{4D590DA5-C27E-FD4F-0FAA-C4BD7C97ADEB}" dt="2023-07-05T15:45:53.929" v="372" actId="20577"/>
        <pc:sldMkLst>
          <pc:docMk/>
          <pc:sldMk cId="2443020241" sldId="310"/>
        </pc:sldMkLst>
        <pc:spChg chg="mod">
          <ac:chgData name="Brownlee, Forrest A" userId="S::ie8445pa@minnstate.edu::ae712bf2-a8ed-4131-9894-56ce61ffd03e" providerId="AD" clId="Web-{4D590DA5-C27E-FD4F-0FAA-C4BD7C97ADEB}" dt="2023-07-05T15:45:53.929" v="372" actId="20577"/>
          <ac:spMkLst>
            <pc:docMk/>
            <pc:sldMk cId="2443020241" sldId="310"/>
            <ac:spMk id="2" creationId="{FA848179-5B05-DCF1-C52C-9F53B50088B4}"/>
          </ac:spMkLst>
        </pc:spChg>
        <pc:spChg chg="del">
          <ac:chgData name="Brownlee, Forrest A" userId="S::ie8445pa@minnstate.edu::ae712bf2-a8ed-4131-9894-56ce61ffd03e" providerId="AD" clId="Web-{4D590DA5-C27E-FD4F-0FAA-C4BD7C97ADEB}" dt="2023-07-05T15:42:37.843" v="355"/>
          <ac:spMkLst>
            <pc:docMk/>
            <pc:sldMk cId="2443020241" sldId="310"/>
            <ac:spMk id="3" creationId="{AE29FA8C-E918-F60E-677B-74FBFE4D47E7}"/>
          </ac:spMkLst>
        </pc:spChg>
        <pc:spChg chg="mod">
          <ac:chgData name="Brownlee, Forrest A" userId="S::ie8445pa@minnstate.edu::ae712bf2-a8ed-4131-9894-56ce61ffd03e" providerId="AD" clId="Web-{4D590DA5-C27E-FD4F-0FAA-C4BD7C97ADEB}" dt="2023-07-05T15:42:45.547" v="357" actId="1076"/>
          <ac:spMkLst>
            <pc:docMk/>
            <pc:sldMk cId="2443020241" sldId="310"/>
            <ac:spMk id="5" creationId="{9CEA44E9-83D3-C190-641E-FC697AE02AD3}"/>
          </ac:spMkLst>
        </pc:spChg>
        <pc:spChg chg="add del mod">
          <ac:chgData name="Brownlee, Forrest A" userId="S::ie8445pa@minnstate.edu::ae712bf2-a8ed-4131-9894-56ce61ffd03e" providerId="AD" clId="Web-{4D590DA5-C27E-FD4F-0FAA-C4BD7C97ADEB}" dt="2023-07-05T15:43:15.485" v="361"/>
          <ac:spMkLst>
            <pc:docMk/>
            <pc:sldMk cId="2443020241" sldId="310"/>
            <ac:spMk id="8" creationId="{B85A6C6E-75BD-F578-F1F3-ED94047354A0}"/>
          </ac:spMkLst>
        </pc:spChg>
        <pc:spChg chg="add del mod">
          <ac:chgData name="Brownlee, Forrest A" userId="S::ie8445pa@minnstate.edu::ae712bf2-a8ed-4131-9894-56ce61ffd03e" providerId="AD" clId="Web-{4D590DA5-C27E-FD4F-0FAA-C4BD7C97ADEB}" dt="2023-07-05T15:45:32.897" v="364"/>
          <ac:spMkLst>
            <pc:docMk/>
            <pc:sldMk cId="2443020241" sldId="310"/>
            <ac:spMk id="11" creationId="{BAF6490A-1046-9044-12D7-A49335D63B4C}"/>
          </ac:spMkLst>
        </pc:spChg>
        <pc:picChg chg="add del mod ord">
          <ac:chgData name="Brownlee, Forrest A" userId="S::ie8445pa@minnstate.edu::ae712bf2-a8ed-4131-9894-56ce61ffd03e" providerId="AD" clId="Web-{4D590DA5-C27E-FD4F-0FAA-C4BD7C97ADEB}" dt="2023-07-05T15:42:55.813" v="360"/>
          <ac:picMkLst>
            <pc:docMk/>
            <pc:sldMk cId="2443020241" sldId="310"/>
            <ac:picMk id="6" creationId="{0555A244-9C29-4A36-DB80-F7B6EFCF3727}"/>
          </ac:picMkLst>
        </pc:picChg>
        <pc:picChg chg="add del mod ord">
          <ac:chgData name="Brownlee, Forrest A" userId="S::ie8445pa@minnstate.edu::ae712bf2-a8ed-4131-9894-56ce61ffd03e" providerId="AD" clId="Web-{4D590DA5-C27E-FD4F-0FAA-C4BD7C97ADEB}" dt="2023-07-05T15:43:30.283" v="363"/>
          <ac:picMkLst>
            <pc:docMk/>
            <pc:sldMk cId="2443020241" sldId="310"/>
            <ac:picMk id="9" creationId="{5F9B0069-2032-EFDC-8B88-2D09A41B48AD}"/>
          </ac:picMkLst>
        </pc:picChg>
        <pc:picChg chg="add mod ord">
          <ac:chgData name="Brownlee, Forrest A" userId="S::ie8445pa@minnstate.edu::ae712bf2-a8ed-4131-9894-56ce61ffd03e" providerId="AD" clId="Web-{4D590DA5-C27E-FD4F-0FAA-C4BD7C97ADEB}" dt="2023-07-05T15:45:32.897" v="364"/>
          <ac:picMkLst>
            <pc:docMk/>
            <pc:sldMk cId="2443020241" sldId="310"/>
            <ac:picMk id="12" creationId="{72EC850D-32C6-56C3-CE5F-4B82D3694870}"/>
          </ac:picMkLst>
        </pc:picChg>
      </pc:sldChg>
      <pc:sldChg chg="new del">
        <pc:chgData name="Brownlee, Forrest A" userId="S::ie8445pa@minnstate.edu::ae712bf2-a8ed-4131-9894-56ce61ffd03e" providerId="AD" clId="Web-{4D590DA5-C27E-FD4F-0FAA-C4BD7C97ADEB}" dt="2023-07-05T15:23:54.720" v="124"/>
        <pc:sldMkLst>
          <pc:docMk/>
          <pc:sldMk cId="4062248263" sldId="312"/>
        </pc:sldMkLst>
      </pc:sldChg>
      <pc:sldChg chg="addSp delSp modSp new">
        <pc:chgData name="Brownlee, Forrest A" userId="S::ie8445pa@minnstate.edu::ae712bf2-a8ed-4131-9894-56ce61ffd03e" providerId="AD" clId="Web-{4D590DA5-C27E-FD4F-0FAA-C4BD7C97ADEB}" dt="2023-07-05T15:32:25.725" v="135" actId="20577"/>
        <pc:sldMkLst>
          <pc:docMk/>
          <pc:sldMk cId="676577308" sldId="313"/>
        </pc:sldMkLst>
        <pc:spChg chg="mod">
          <ac:chgData name="Brownlee, Forrest A" userId="S::ie8445pa@minnstate.edu::ae712bf2-a8ed-4131-9894-56ce61ffd03e" providerId="AD" clId="Web-{4D590DA5-C27E-FD4F-0FAA-C4BD7C97ADEB}" dt="2023-07-05T15:27:25.307" v="129" actId="20577"/>
          <ac:spMkLst>
            <pc:docMk/>
            <pc:sldMk cId="676577308" sldId="313"/>
            <ac:spMk id="3" creationId="{4F53E25F-FA80-8710-A441-B9A9DFC89A96}"/>
          </ac:spMkLst>
        </pc:spChg>
        <pc:spChg chg="del">
          <ac:chgData name="Brownlee, Forrest A" userId="S::ie8445pa@minnstate.edu::ae712bf2-a8ed-4131-9894-56ce61ffd03e" providerId="AD" clId="Web-{4D590DA5-C27E-FD4F-0FAA-C4BD7C97ADEB}" dt="2023-07-05T15:27:19.588" v="125"/>
          <ac:spMkLst>
            <pc:docMk/>
            <pc:sldMk cId="676577308" sldId="313"/>
            <ac:spMk id="4" creationId="{8B4F614B-3F27-DAE0-64A0-7CC689F09CEC}"/>
          </ac:spMkLst>
        </pc:spChg>
        <pc:spChg chg="mod">
          <ac:chgData name="Brownlee, Forrest A" userId="S::ie8445pa@minnstate.edu::ae712bf2-a8ed-4131-9894-56ce61ffd03e" providerId="AD" clId="Web-{4D590DA5-C27E-FD4F-0FAA-C4BD7C97ADEB}" dt="2023-07-05T15:32:25.725" v="135" actId="20577"/>
          <ac:spMkLst>
            <pc:docMk/>
            <pc:sldMk cId="676577308" sldId="313"/>
            <ac:spMk id="5" creationId="{552724EF-8581-5E71-174D-81C45DC9D1DF}"/>
          </ac:spMkLst>
        </pc:spChg>
        <pc:spChg chg="del">
          <ac:chgData name="Brownlee, Forrest A" userId="S::ie8445pa@minnstate.edu::ae712bf2-a8ed-4131-9894-56ce61ffd03e" providerId="AD" clId="Web-{4D590DA5-C27E-FD4F-0FAA-C4BD7C97ADEB}" dt="2023-07-05T15:32:18.475" v="130"/>
          <ac:spMkLst>
            <pc:docMk/>
            <pc:sldMk cId="676577308" sldId="313"/>
            <ac:spMk id="6" creationId="{66535F38-E4C3-6EA1-DA21-677D6E9B3680}"/>
          </ac:spMkLst>
        </pc:spChg>
        <pc:picChg chg="add mod ord">
          <ac:chgData name="Brownlee, Forrest A" userId="S::ie8445pa@minnstate.edu::ae712bf2-a8ed-4131-9894-56ce61ffd03e" providerId="AD" clId="Web-{4D590DA5-C27E-FD4F-0FAA-C4BD7C97ADEB}" dt="2023-07-05T15:27:19.588" v="125"/>
          <ac:picMkLst>
            <pc:docMk/>
            <pc:sldMk cId="676577308" sldId="313"/>
            <ac:picMk id="7" creationId="{00E39E83-63B4-1A9D-8D19-94FAD6A5B157}"/>
          </ac:picMkLst>
        </pc:picChg>
        <pc:picChg chg="add mod ord">
          <ac:chgData name="Brownlee, Forrest A" userId="S::ie8445pa@minnstate.edu::ae712bf2-a8ed-4131-9894-56ce61ffd03e" providerId="AD" clId="Web-{4D590DA5-C27E-FD4F-0FAA-C4BD7C97ADEB}" dt="2023-07-05T15:32:18.475" v="130"/>
          <ac:picMkLst>
            <pc:docMk/>
            <pc:sldMk cId="676577308" sldId="313"/>
            <ac:picMk id="8" creationId="{B473DE7A-3CB3-6530-414F-4FD487D35FE1}"/>
          </ac:picMkLst>
        </pc:picChg>
      </pc:sldChg>
      <pc:sldChg chg="modSp new">
        <pc:chgData name="Brownlee, Forrest A" userId="S::ie8445pa@minnstate.edu::ae712bf2-a8ed-4131-9894-56ce61ffd03e" providerId="AD" clId="Web-{4D590DA5-C27E-FD4F-0FAA-C4BD7C97ADEB}" dt="2023-07-05T15:36:37.376" v="242" actId="20577"/>
        <pc:sldMkLst>
          <pc:docMk/>
          <pc:sldMk cId="119055574" sldId="314"/>
        </pc:sldMkLst>
        <pc:spChg chg="mod">
          <ac:chgData name="Brownlee, Forrest A" userId="S::ie8445pa@minnstate.edu::ae712bf2-a8ed-4131-9894-56ce61ffd03e" providerId="AD" clId="Web-{4D590DA5-C27E-FD4F-0FAA-C4BD7C97ADEB}" dt="2023-07-05T15:34:13.307" v="146" actId="20577"/>
          <ac:spMkLst>
            <pc:docMk/>
            <pc:sldMk cId="119055574" sldId="314"/>
            <ac:spMk id="2" creationId="{E66C0496-79C9-A3FA-0CB6-DA20B799D2B2}"/>
          </ac:spMkLst>
        </pc:spChg>
        <pc:spChg chg="mod">
          <ac:chgData name="Brownlee, Forrest A" userId="S::ie8445pa@minnstate.edu::ae712bf2-a8ed-4131-9894-56ce61ffd03e" providerId="AD" clId="Web-{4D590DA5-C27E-FD4F-0FAA-C4BD7C97ADEB}" dt="2023-07-05T15:36:37.376" v="242" actId="20577"/>
          <ac:spMkLst>
            <pc:docMk/>
            <pc:sldMk cId="119055574" sldId="314"/>
            <ac:spMk id="3" creationId="{778DDB63-50F7-48AB-7A3B-2F4F08563A0D}"/>
          </ac:spMkLst>
        </pc:spChg>
      </pc:sldChg>
      <pc:sldChg chg="modSp new">
        <pc:chgData name="Brownlee, Forrest A" userId="S::ie8445pa@minnstate.edu::ae712bf2-a8ed-4131-9894-56ce61ffd03e" providerId="AD" clId="Web-{4D590DA5-C27E-FD4F-0FAA-C4BD7C97ADEB}" dt="2023-07-05T16:10:26.066" v="638" actId="20577"/>
        <pc:sldMkLst>
          <pc:docMk/>
          <pc:sldMk cId="1566576079" sldId="315"/>
        </pc:sldMkLst>
        <pc:spChg chg="mod">
          <ac:chgData name="Brownlee, Forrest A" userId="S::ie8445pa@minnstate.edu::ae712bf2-a8ed-4131-9894-56ce61ffd03e" providerId="AD" clId="Web-{4D590DA5-C27E-FD4F-0FAA-C4BD7C97ADEB}" dt="2023-07-05T16:02:18.359" v="394" actId="20577"/>
          <ac:spMkLst>
            <pc:docMk/>
            <pc:sldMk cId="1566576079" sldId="315"/>
            <ac:spMk id="2" creationId="{39CA206D-B218-BD08-0287-B74F59443E7A}"/>
          </ac:spMkLst>
        </pc:spChg>
        <pc:spChg chg="mod">
          <ac:chgData name="Brownlee, Forrest A" userId="S::ie8445pa@minnstate.edu::ae712bf2-a8ed-4131-9894-56ce61ffd03e" providerId="AD" clId="Web-{4D590DA5-C27E-FD4F-0FAA-C4BD7C97ADEB}" dt="2023-07-05T16:10:26.066" v="638" actId="20577"/>
          <ac:spMkLst>
            <pc:docMk/>
            <pc:sldMk cId="1566576079" sldId="315"/>
            <ac:spMk id="3" creationId="{0E9A6D90-6E59-FC14-D1D9-E0C59F2B90BE}"/>
          </ac:spMkLst>
        </pc:spChg>
      </pc:sldChg>
    </pc:docChg>
  </pc:docChgLst>
  <pc:docChgLst>
    <pc:chgData name="Brownlee, Forrest A" userId="S::ie8445pa@minnstate.edu::ae712bf2-a8ed-4131-9894-56ce61ffd03e" providerId="AD" clId="Web-{DAB9C3D8-9435-ADA8-4DCE-D6F6030380E4}"/>
    <pc:docChg chg="addSld delSld modSld sldOrd">
      <pc:chgData name="Brownlee, Forrest A" userId="S::ie8445pa@minnstate.edu::ae712bf2-a8ed-4131-9894-56ce61ffd03e" providerId="AD" clId="Web-{DAB9C3D8-9435-ADA8-4DCE-D6F6030380E4}" dt="2023-07-06T16:54:17.396" v="1437" actId="1076"/>
      <pc:docMkLst>
        <pc:docMk/>
      </pc:docMkLst>
      <pc:sldChg chg="modSp ord">
        <pc:chgData name="Brownlee, Forrest A" userId="S::ie8445pa@minnstate.edu::ae712bf2-a8ed-4131-9894-56ce61ffd03e" providerId="AD" clId="Web-{DAB9C3D8-9435-ADA8-4DCE-D6F6030380E4}" dt="2023-07-06T16:46:14.164" v="1359"/>
        <pc:sldMkLst>
          <pc:docMk/>
          <pc:sldMk cId="1215943771" sldId="285"/>
        </pc:sldMkLst>
        <pc:spChg chg="mod">
          <ac:chgData name="Brownlee, Forrest A" userId="S::ie8445pa@minnstate.edu::ae712bf2-a8ed-4131-9894-56ce61ffd03e" providerId="AD" clId="Web-{DAB9C3D8-9435-ADA8-4DCE-D6F6030380E4}" dt="2023-07-06T12:39:27.216" v="23" actId="20577"/>
          <ac:spMkLst>
            <pc:docMk/>
            <pc:sldMk cId="1215943771" sldId="285"/>
            <ac:spMk id="3" creationId="{8EEDB1E8-8E5B-9DBF-9995-FA10F495CE9E}"/>
          </ac:spMkLst>
        </pc:spChg>
      </pc:sldChg>
      <pc:sldChg chg="modSp ord">
        <pc:chgData name="Brownlee, Forrest A" userId="S::ie8445pa@minnstate.edu::ae712bf2-a8ed-4131-9894-56ce61ffd03e" providerId="AD" clId="Web-{DAB9C3D8-9435-ADA8-4DCE-D6F6030380E4}" dt="2023-07-06T12:47:40.852" v="234"/>
        <pc:sldMkLst>
          <pc:docMk/>
          <pc:sldMk cId="3460029993" sldId="287"/>
        </pc:sldMkLst>
        <pc:spChg chg="mod">
          <ac:chgData name="Brownlee, Forrest A" userId="S::ie8445pa@minnstate.edu::ae712bf2-a8ed-4131-9894-56ce61ffd03e" providerId="AD" clId="Web-{DAB9C3D8-9435-ADA8-4DCE-D6F6030380E4}" dt="2023-07-06T12:42:35.142" v="100" actId="14100"/>
          <ac:spMkLst>
            <pc:docMk/>
            <pc:sldMk cId="3460029993" sldId="287"/>
            <ac:spMk id="4" creationId="{8C60CBF3-6691-521E-3203-98DB7BAF25F6}"/>
          </ac:spMkLst>
        </pc:spChg>
      </pc:sldChg>
      <pc:sldChg chg="modSp del ord">
        <pc:chgData name="Brownlee, Forrest A" userId="S::ie8445pa@minnstate.edu::ae712bf2-a8ed-4131-9894-56ce61ffd03e" providerId="AD" clId="Web-{DAB9C3D8-9435-ADA8-4DCE-D6F6030380E4}" dt="2023-07-06T12:48:05.915" v="239"/>
        <pc:sldMkLst>
          <pc:docMk/>
          <pc:sldMk cId="2637980933" sldId="290"/>
        </pc:sldMkLst>
        <pc:spChg chg="mod">
          <ac:chgData name="Brownlee, Forrest A" userId="S::ie8445pa@minnstate.edu::ae712bf2-a8ed-4131-9894-56ce61ffd03e" providerId="AD" clId="Web-{DAB9C3D8-9435-ADA8-4DCE-D6F6030380E4}" dt="2023-07-06T12:43:23.628" v="102" actId="20577"/>
          <ac:spMkLst>
            <pc:docMk/>
            <pc:sldMk cId="2637980933" sldId="290"/>
            <ac:spMk id="2" creationId="{956C3A1A-053C-DA55-10E8-C4A97C70ED71}"/>
          </ac:spMkLst>
        </pc:spChg>
        <pc:spChg chg="mod">
          <ac:chgData name="Brownlee, Forrest A" userId="S::ie8445pa@minnstate.edu::ae712bf2-a8ed-4131-9894-56ce61ffd03e" providerId="AD" clId="Web-{DAB9C3D8-9435-ADA8-4DCE-D6F6030380E4}" dt="2023-07-06T12:43:36.878" v="232" actId="20577"/>
          <ac:spMkLst>
            <pc:docMk/>
            <pc:sldMk cId="2637980933" sldId="290"/>
            <ac:spMk id="3" creationId="{7868EA8C-C1AF-C84D-1AEF-84ABDB8E554E}"/>
          </ac:spMkLst>
        </pc:spChg>
      </pc:sldChg>
      <pc:sldChg chg="del">
        <pc:chgData name="Brownlee, Forrest A" userId="S::ie8445pa@minnstate.edu::ae712bf2-a8ed-4131-9894-56ce61ffd03e" providerId="AD" clId="Web-{DAB9C3D8-9435-ADA8-4DCE-D6F6030380E4}" dt="2023-07-06T14:07:45.743" v="790"/>
        <pc:sldMkLst>
          <pc:docMk/>
          <pc:sldMk cId="1994068208" sldId="291"/>
        </pc:sldMkLst>
      </pc:sldChg>
      <pc:sldChg chg="del">
        <pc:chgData name="Brownlee, Forrest A" userId="S::ie8445pa@minnstate.edu::ae712bf2-a8ed-4131-9894-56ce61ffd03e" providerId="AD" clId="Web-{DAB9C3D8-9435-ADA8-4DCE-D6F6030380E4}" dt="2023-07-06T14:07:43.790" v="789"/>
        <pc:sldMkLst>
          <pc:docMk/>
          <pc:sldMk cId="4122399522" sldId="292"/>
        </pc:sldMkLst>
      </pc:sldChg>
      <pc:sldChg chg="del">
        <pc:chgData name="Brownlee, Forrest A" userId="S::ie8445pa@minnstate.edu::ae712bf2-a8ed-4131-9894-56ce61ffd03e" providerId="AD" clId="Web-{DAB9C3D8-9435-ADA8-4DCE-D6F6030380E4}" dt="2023-07-06T14:07:21.571" v="782"/>
        <pc:sldMkLst>
          <pc:docMk/>
          <pc:sldMk cId="4018996528" sldId="305"/>
        </pc:sldMkLst>
      </pc:sldChg>
      <pc:sldChg chg="del">
        <pc:chgData name="Brownlee, Forrest A" userId="S::ie8445pa@minnstate.edu::ae712bf2-a8ed-4131-9894-56ce61ffd03e" providerId="AD" clId="Web-{DAB9C3D8-9435-ADA8-4DCE-D6F6030380E4}" dt="2023-07-06T12:47:51.899" v="235"/>
        <pc:sldMkLst>
          <pc:docMk/>
          <pc:sldMk cId="330231481" sldId="306"/>
        </pc:sldMkLst>
      </pc:sldChg>
      <pc:sldChg chg="del">
        <pc:chgData name="Brownlee, Forrest A" userId="S::ie8445pa@minnstate.edu::ae712bf2-a8ed-4131-9894-56ce61ffd03e" providerId="AD" clId="Web-{DAB9C3D8-9435-ADA8-4DCE-D6F6030380E4}" dt="2023-07-06T14:07:38.149" v="786"/>
        <pc:sldMkLst>
          <pc:docMk/>
          <pc:sldMk cId="778663282" sldId="308"/>
        </pc:sldMkLst>
      </pc:sldChg>
      <pc:sldChg chg="del">
        <pc:chgData name="Brownlee, Forrest A" userId="S::ie8445pa@minnstate.edu::ae712bf2-a8ed-4131-9894-56ce61ffd03e" providerId="AD" clId="Web-{DAB9C3D8-9435-ADA8-4DCE-D6F6030380E4}" dt="2023-07-06T14:07:39.165" v="787"/>
        <pc:sldMkLst>
          <pc:docMk/>
          <pc:sldMk cId="2443020241" sldId="310"/>
        </pc:sldMkLst>
      </pc:sldChg>
      <pc:sldChg chg="del">
        <pc:chgData name="Brownlee, Forrest A" userId="S::ie8445pa@minnstate.edu::ae712bf2-a8ed-4131-9894-56ce61ffd03e" providerId="AD" clId="Web-{DAB9C3D8-9435-ADA8-4DCE-D6F6030380E4}" dt="2023-07-06T14:07:41.915" v="788"/>
        <pc:sldMkLst>
          <pc:docMk/>
          <pc:sldMk cId="676577308" sldId="313"/>
        </pc:sldMkLst>
      </pc:sldChg>
      <pc:sldChg chg="del">
        <pc:chgData name="Brownlee, Forrest A" userId="S::ie8445pa@minnstate.edu::ae712bf2-a8ed-4131-9894-56ce61ffd03e" providerId="AD" clId="Web-{DAB9C3D8-9435-ADA8-4DCE-D6F6030380E4}" dt="2023-07-06T14:07:47.493" v="791"/>
        <pc:sldMkLst>
          <pc:docMk/>
          <pc:sldMk cId="119055574" sldId="314"/>
        </pc:sldMkLst>
      </pc:sldChg>
      <pc:sldChg chg="del">
        <pc:chgData name="Brownlee, Forrest A" userId="S::ie8445pa@minnstate.edu::ae712bf2-a8ed-4131-9894-56ce61ffd03e" providerId="AD" clId="Web-{DAB9C3D8-9435-ADA8-4DCE-D6F6030380E4}" dt="2023-07-06T14:07:28.868" v="784"/>
        <pc:sldMkLst>
          <pc:docMk/>
          <pc:sldMk cId="1566576079" sldId="315"/>
        </pc:sldMkLst>
      </pc:sldChg>
      <pc:sldChg chg="del">
        <pc:chgData name="Brownlee, Forrest A" userId="S::ie8445pa@minnstate.edu::ae712bf2-a8ed-4131-9894-56ce61ffd03e" providerId="AD" clId="Web-{DAB9C3D8-9435-ADA8-4DCE-D6F6030380E4}" dt="2023-07-06T14:07:32.743" v="785"/>
        <pc:sldMkLst>
          <pc:docMk/>
          <pc:sldMk cId="927389909" sldId="316"/>
        </pc:sldMkLst>
      </pc:sldChg>
      <pc:sldChg chg="del">
        <pc:chgData name="Brownlee, Forrest A" userId="S::ie8445pa@minnstate.edu::ae712bf2-a8ed-4131-9894-56ce61ffd03e" providerId="AD" clId="Web-{DAB9C3D8-9435-ADA8-4DCE-D6F6030380E4}" dt="2023-07-06T14:07:20.946" v="781"/>
        <pc:sldMkLst>
          <pc:docMk/>
          <pc:sldMk cId="627223991" sldId="317"/>
        </pc:sldMkLst>
      </pc:sldChg>
      <pc:sldChg chg="del">
        <pc:chgData name="Brownlee, Forrest A" userId="S::ie8445pa@minnstate.edu::ae712bf2-a8ed-4131-9894-56ce61ffd03e" providerId="AD" clId="Web-{DAB9C3D8-9435-ADA8-4DCE-D6F6030380E4}" dt="2023-07-06T14:07:22.508" v="783"/>
        <pc:sldMkLst>
          <pc:docMk/>
          <pc:sldMk cId="4261348004" sldId="319"/>
        </pc:sldMkLst>
      </pc:sldChg>
      <pc:sldChg chg="del">
        <pc:chgData name="Brownlee, Forrest A" userId="S::ie8445pa@minnstate.edu::ae712bf2-a8ed-4131-9894-56ce61ffd03e" providerId="AD" clId="Web-{DAB9C3D8-9435-ADA8-4DCE-D6F6030380E4}" dt="2023-07-06T14:07:19.086" v="780"/>
        <pc:sldMkLst>
          <pc:docMk/>
          <pc:sldMk cId="995822834" sldId="320"/>
        </pc:sldMkLst>
      </pc:sldChg>
      <pc:sldChg chg="del">
        <pc:chgData name="Brownlee, Forrest A" userId="S::ie8445pa@minnstate.edu::ae712bf2-a8ed-4131-9894-56ce61ffd03e" providerId="AD" clId="Web-{DAB9C3D8-9435-ADA8-4DCE-D6F6030380E4}" dt="2023-07-06T14:07:17.368" v="779"/>
        <pc:sldMkLst>
          <pc:docMk/>
          <pc:sldMk cId="3205136778" sldId="321"/>
        </pc:sldMkLst>
      </pc:sldChg>
      <pc:sldChg chg="del">
        <pc:chgData name="Brownlee, Forrest A" userId="S::ie8445pa@minnstate.edu::ae712bf2-a8ed-4131-9894-56ce61ffd03e" providerId="AD" clId="Web-{DAB9C3D8-9435-ADA8-4DCE-D6F6030380E4}" dt="2023-07-06T14:07:15.883" v="778"/>
        <pc:sldMkLst>
          <pc:docMk/>
          <pc:sldMk cId="3115166428" sldId="322"/>
        </pc:sldMkLst>
      </pc:sldChg>
      <pc:sldChg chg="del">
        <pc:chgData name="Brownlee, Forrest A" userId="S::ie8445pa@minnstate.edu::ae712bf2-a8ed-4131-9894-56ce61ffd03e" providerId="AD" clId="Web-{DAB9C3D8-9435-ADA8-4DCE-D6F6030380E4}" dt="2023-07-06T14:07:15.758" v="777"/>
        <pc:sldMkLst>
          <pc:docMk/>
          <pc:sldMk cId="1812718176" sldId="323"/>
        </pc:sldMkLst>
      </pc:sldChg>
      <pc:sldChg chg="del">
        <pc:chgData name="Brownlee, Forrest A" userId="S::ie8445pa@minnstate.edu::ae712bf2-a8ed-4131-9894-56ce61ffd03e" providerId="AD" clId="Web-{DAB9C3D8-9435-ADA8-4DCE-D6F6030380E4}" dt="2023-07-06T14:07:13.867" v="776"/>
        <pc:sldMkLst>
          <pc:docMk/>
          <pc:sldMk cId="339080499" sldId="324"/>
        </pc:sldMkLst>
      </pc:sldChg>
      <pc:sldChg chg="del">
        <pc:chgData name="Brownlee, Forrest A" userId="S::ie8445pa@minnstate.edu::ae712bf2-a8ed-4131-9894-56ce61ffd03e" providerId="AD" clId="Web-{DAB9C3D8-9435-ADA8-4DCE-D6F6030380E4}" dt="2023-07-06T14:07:11.821" v="774"/>
        <pc:sldMkLst>
          <pc:docMk/>
          <pc:sldMk cId="3944125933" sldId="325"/>
        </pc:sldMkLst>
      </pc:sldChg>
      <pc:sldChg chg="del">
        <pc:chgData name="Brownlee, Forrest A" userId="S::ie8445pa@minnstate.edu::ae712bf2-a8ed-4131-9894-56ce61ffd03e" providerId="AD" clId="Web-{DAB9C3D8-9435-ADA8-4DCE-D6F6030380E4}" dt="2023-07-06T14:07:12.899" v="775"/>
        <pc:sldMkLst>
          <pc:docMk/>
          <pc:sldMk cId="2633207180" sldId="326"/>
        </pc:sldMkLst>
      </pc:sldChg>
      <pc:sldChg chg="addSp delSp modSp mod ord setBg">
        <pc:chgData name="Brownlee, Forrest A" userId="S::ie8445pa@minnstate.edu::ae712bf2-a8ed-4131-9894-56ce61ffd03e" providerId="AD" clId="Web-{DAB9C3D8-9435-ADA8-4DCE-D6F6030380E4}" dt="2023-07-06T14:22:03.324" v="939" actId="20577"/>
        <pc:sldMkLst>
          <pc:docMk/>
          <pc:sldMk cId="2995785464" sldId="327"/>
        </pc:sldMkLst>
        <pc:spChg chg="mod">
          <ac:chgData name="Brownlee, Forrest A" userId="S::ie8445pa@minnstate.edu::ae712bf2-a8ed-4131-9894-56ce61ffd03e" providerId="AD" clId="Web-{DAB9C3D8-9435-ADA8-4DCE-D6F6030380E4}" dt="2023-07-06T14:22:03.324" v="939" actId="20577"/>
          <ac:spMkLst>
            <pc:docMk/>
            <pc:sldMk cId="2995785464" sldId="327"/>
            <ac:spMk id="2" creationId="{4CC4FDE7-C9BE-70CE-E9AE-71557D7F90B8}"/>
          </ac:spMkLst>
        </pc:spChg>
        <pc:spChg chg="del">
          <ac:chgData name="Brownlee, Forrest A" userId="S::ie8445pa@minnstate.edu::ae712bf2-a8ed-4131-9894-56ce61ffd03e" providerId="AD" clId="Web-{DAB9C3D8-9435-ADA8-4DCE-D6F6030380E4}" dt="2023-07-06T14:12:13.639" v="804"/>
          <ac:spMkLst>
            <pc:docMk/>
            <pc:sldMk cId="2995785464" sldId="327"/>
            <ac:spMk id="3" creationId="{1CC1B508-1335-10A8-6205-2F2EEEC563DF}"/>
          </ac:spMkLst>
        </pc:spChg>
        <pc:spChg chg="add mod">
          <ac:chgData name="Brownlee, Forrest A" userId="S::ie8445pa@minnstate.edu::ae712bf2-a8ed-4131-9894-56ce61ffd03e" providerId="AD" clId="Web-{DAB9C3D8-9435-ADA8-4DCE-D6F6030380E4}" dt="2023-07-06T14:21:40.855" v="929" actId="20577"/>
          <ac:spMkLst>
            <pc:docMk/>
            <pc:sldMk cId="2995785464" sldId="327"/>
            <ac:spMk id="8" creationId="{379503B2-1BD2-2888-39B4-6994F5197B25}"/>
          </ac:spMkLst>
        </pc:spChg>
        <pc:picChg chg="add mod ord">
          <ac:chgData name="Brownlee, Forrest A" userId="S::ie8445pa@minnstate.edu::ae712bf2-a8ed-4131-9894-56ce61ffd03e" providerId="AD" clId="Web-{DAB9C3D8-9435-ADA8-4DCE-D6F6030380E4}" dt="2023-07-06T14:21:01.010" v="925"/>
          <ac:picMkLst>
            <pc:docMk/>
            <pc:sldMk cId="2995785464" sldId="327"/>
            <ac:picMk id="4" creationId="{0895D451-C991-6884-ECD1-62708FB2DDBD}"/>
          </ac:picMkLst>
        </pc:picChg>
      </pc:sldChg>
      <pc:sldChg chg="modSp new">
        <pc:chgData name="Brownlee, Forrest A" userId="S::ie8445pa@minnstate.edu::ae712bf2-a8ed-4131-9894-56ce61ffd03e" providerId="AD" clId="Web-{DAB9C3D8-9435-ADA8-4DCE-D6F6030380E4}" dt="2023-07-06T12:52:33.702" v="258" actId="20577"/>
        <pc:sldMkLst>
          <pc:docMk/>
          <pc:sldMk cId="1085404725" sldId="328"/>
        </pc:sldMkLst>
        <pc:spChg chg="mod">
          <ac:chgData name="Brownlee, Forrest A" userId="S::ie8445pa@minnstate.edu::ae712bf2-a8ed-4131-9894-56ce61ffd03e" providerId="AD" clId="Web-{DAB9C3D8-9435-ADA8-4DCE-D6F6030380E4}" dt="2023-07-06T12:51:23.185" v="251" actId="20577"/>
          <ac:spMkLst>
            <pc:docMk/>
            <pc:sldMk cId="1085404725" sldId="328"/>
            <ac:spMk id="2" creationId="{5E927BC6-06BB-A6A8-CDE7-AB7F39C45C41}"/>
          </ac:spMkLst>
        </pc:spChg>
        <pc:spChg chg="mod">
          <ac:chgData name="Brownlee, Forrest A" userId="S::ie8445pa@minnstate.edu::ae712bf2-a8ed-4131-9894-56ce61ffd03e" providerId="AD" clId="Web-{DAB9C3D8-9435-ADA8-4DCE-D6F6030380E4}" dt="2023-07-06T12:52:33.702" v="258" actId="20577"/>
          <ac:spMkLst>
            <pc:docMk/>
            <pc:sldMk cId="1085404725" sldId="328"/>
            <ac:spMk id="3" creationId="{4AD4B7B0-8EDD-5166-58C2-978E043055D3}"/>
          </ac:spMkLst>
        </pc:spChg>
      </pc:sldChg>
      <pc:sldChg chg="new del">
        <pc:chgData name="Brownlee, Forrest A" userId="S::ie8445pa@minnstate.edu::ae712bf2-a8ed-4131-9894-56ce61ffd03e" providerId="AD" clId="Web-{DAB9C3D8-9435-ADA8-4DCE-D6F6030380E4}" dt="2023-07-06T12:48:00.852" v="237"/>
        <pc:sldMkLst>
          <pc:docMk/>
          <pc:sldMk cId="1636485128" sldId="328"/>
        </pc:sldMkLst>
      </pc:sldChg>
      <pc:sldChg chg="modSp new">
        <pc:chgData name="Brownlee, Forrest A" userId="S::ie8445pa@minnstate.edu::ae712bf2-a8ed-4131-9894-56ce61ffd03e" providerId="AD" clId="Web-{DAB9C3D8-9435-ADA8-4DCE-D6F6030380E4}" dt="2023-07-06T13:00:07.962" v="275" actId="20577"/>
        <pc:sldMkLst>
          <pc:docMk/>
          <pc:sldMk cId="385970539" sldId="329"/>
        </pc:sldMkLst>
        <pc:spChg chg="mod">
          <ac:chgData name="Brownlee, Forrest A" userId="S::ie8445pa@minnstate.edu::ae712bf2-a8ed-4131-9894-56ce61ffd03e" providerId="AD" clId="Web-{DAB9C3D8-9435-ADA8-4DCE-D6F6030380E4}" dt="2023-07-06T13:00:07.962" v="275" actId="20577"/>
          <ac:spMkLst>
            <pc:docMk/>
            <pc:sldMk cId="385970539" sldId="329"/>
            <ac:spMk id="3" creationId="{6DD0F7E1-8421-45D2-58A2-23737313913B}"/>
          </ac:spMkLst>
        </pc:spChg>
      </pc:sldChg>
      <pc:sldChg chg="modSp new">
        <pc:chgData name="Brownlee, Forrest A" userId="S::ie8445pa@minnstate.edu::ae712bf2-a8ed-4131-9894-56ce61ffd03e" providerId="AD" clId="Web-{DAB9C3D8-9435-ADA8-4DCE-D6F6030380E4}" dt="2023-07-06T13:26:42.526" v="640" actId="20577"/>
        <pc:sldMkLst>
          <pc:docMk/>
          <pc:sldMk cId="3989798811" sldId="330"/>
        </pc:sldMkLst>
        <pc:spChg chg="mod">
          <ac:chgData name="Brownlee, Forrest A" userId="S::ie8445pa@minnstate.edu::ae712bf2-a8ed-4131-9894-56ce61ffd03e" providerId="AD" clId="Web-{DAB9C3D8-9435-ADA8-4DCE-D6F6030380E4}" dt="2023-07-06T13:26:42.526" v="640" actId="20577"/>
          <ac:spMkLst>
            <pc:docMk/>
            <pc:sldMk cId="3989798811" sldId="330"/>
            <ac:spMk id="3" creationId="{FC806371-3507-019A-3328-E1D632BA3F01}"/>
          </ac:spMkLst>
        </pc:spChg>
      </pc:sldChg>
      <pc:sldChg chg="addSp delSp modSp new mod setBg">
        <pc:chgData name="Brownlee, Forrest A" userId="S::ie8445pa@minnstate.edu::ae712bf2-a8ed-4131-9894-56ce61ffd03e" providerId="AD" clId="Web-{DAB9C3D8-9435-ADA8-4DCE-D6F6030380E4}" dt="2023-07-06T13:27:51.185" v="659"/>
        <pc:sldMkLst>
          <pc:docMk/>
          <pc:sldMk cId="787537360" sldId="331"/>
        </pc:sldMkLst>
        <pc:spChg chg="mod">
          <ac:chgData name="Brownlee, Forrest A" userId="S::ie8445pa@minnstate.edu::ae712bf2-a8ed-4131-9894-56ce61ffd03e" providerId="AD" clId="Web-{DAB9C3D8-9435-ADA8-4DCE-D6F6030380E4}" dt="2023-07-06T13:27:03.918" v="643"/>
          <ac:spMkLst>
            <pc:docMk/>
            <pc:sldMk cId="787537360" sldId="331"/>
            <ac:spMk id="2" creationId="{0B79B731-D52E-080F-90D1-82DCE99CC7ED}"/>
          </ac:spMkLst>
        </pc:spChg>
        <pc:spChg chg="del">
          <ac:chgData name="Brownlee, Forrest A" userId="S::ie8445pa@minnstate.edu::ae712bf2-a8ed-4131-9894-56ce61ffd03e" providerId="AD" clId="Web-{DAB9C3D8-9435-ADA8-4DCE-D6F6030380E4}" dt="2023-07-06T13:26:56.136" v="642"/>
          <ac:spMkLst>
            <pc:docMk/>
            <pc:sldMk cId="787537360" sldId="331"/>
            <ac:spMk id="3" creationId="{B172C275-D30F-1C13-2B5C-4233F27F67AA}"/>
          </ac:spMkLst>
        </pc:spChg>
        <pc:spChg chg="add mod">
          <ac:chgData name="Brownlee, Forrest A" userId="S::ie8445pa@minnstate.edu::ae712bf2-a8ed-4131-9894-56ce61ffd03e" providerId="AD" clId="Web-{DAB9C3D8-9435-ADA8-4DCE-D6F6030380E4}" dt="2023-07-06T13:27:36.529" v="654" actId="20577"/>
          <ac:spMkLst>
            <pc:docMk/>
            <pc:sldMk cId="787537360" sldId="331"/>
            <ac:spMk id="8" creationId="{C830643A-00FF-D008-B9C9-22C71A98650F}"/>
          </ac:spMkLst>
        </pc:spChg>
        <pc:picChg chg="add mod ord">
          <ac:chgData name="Brownlee, Forrest A" userId="S::ie8445pa@minnstate.edu::ae712bf2-a8ed-4131-9894-56ce61ffd03e" providerId="AD" clId="Web-{DAB9C3D8-9435-ADA8-4DCE-D6F6030380E4}" dt="2023-07-06T13:27:14.903" v="645" actId="14100"/>
          <ac:picMkLst>
            <pc:docMk/>
            <pc:sldMk cId="787537360" sldId="331"/>
            <ac:picMk id="4" creationId="{586863BC-D305-C20A-B1EC-BA3F5D965B0F}"/>
          </ac:picMkLst>
        </pc:picChg>
        <pc:inkChg chg="add">
          <ac:chgData name="Brownlee, Forrest A" userId="S::ie8445pa@minnstate.edu::ae712bf2-a8ed-4131-9894-56ce61ffd03e" providerId="AD" clId="Web-{DAB9C3D8-9435-ADA8-4DCE-D6F6030380E4}" dt="2023-07-06T13:27:36.607" v="655"/>
          <ac:inkMkLst>
            <pc:docMk/>
            <pc:sldMk cId="787537360" sldId="331"/>
            <ac:inkMk id="5" creationId="{8DE7E0FB-620C-CB33-E74B-A2BFB8D1403E}"/>
          </ac:inkMkLst>
        </pc:inkChg>
        <pc:inkChg chg="add">
          <ac:chgData name="Brownlee, Forrest A" userId="S::ie8445pa@minnstate.edu::ae712bf2-a8ed-4131-9894-56ce61ffd03e" providerId="AD" clId="Web-{DAB9C3D8-9435-ADA8-4DCE-D6F6030380E4}" dt="2023-07-06T13:27:43.716" v="656"/>
          <ac:inkMkLst>
            <pc:docMk/>
            <pc:sldMk cId="787537360" sldId="331"/>
            <ac:inkMk id="6" creationId="{FD72E8AF-212A-FD73-1798-EF8035A047CF}"/>
          </ac:inkMkLst>
        </pc:inkChg>
        <pc:inkChg chg="add">
          <ac:chgData name="Brownlee, Forrest A" userId="S::ie8445pa@minnstate.edu::ae712bf2-a8ed-4131-9894-56ce61ffd03e" providerId="AD" clId="Web-{DAB9C3D8-9435-ADA8-4DCE-D6F6030380E4}" dt="2023-07-06T13:27:45.216" v="657"/>
          <ac:inkMkLst>
            <pc:docMk/>
            <pc:sldMk cId="787537360" sldId="331"/>
            <ac:inkMk id="7" creationId="{2C10E5E6-2C18-A7A8-A3C0-96B313F2023A}"/>
          </ac:inkMkLst>
        </pc:inkChg>
        <pc:inkChg chg="add">
          <ac:chgData name="Brownlee, Forrest A" userId="S::ie8445pa@minnstate.edu::ae712bf2-a8ed-4131-9894-56ce61ffd03e" providerId="AD" clId="Web-{DAB9C3D8-9435-ADA8-4DCE-D6F6030380E4}" dt="2023-07-06T13:27:47.326" v="658"/>
          <ac:inkMkLst>
            <pc:docMk/>
            <pc:sldMk cId="787537360" sldId="331"/>
            <ac:inkMk id="9" creationId="{21FD416A-935F-466D-12F7-CBA72B9CB0FD}"/>
          </ac:inkMkLst>
        </pc:inkChg>
        <pc:inkChg chg="add">
          <ac:chgData name="Brownlee, Forrest A" userId="S::ie8445pa@minnstate.edu::ae712bf2-a8ed-4131-9894-56ce61ffd03e" providerId="AD" clId="Web-{DAB9C3D8-9435-ADA8-4DCE-D6F6030380E4}" dt="2023-07-06T13:27:51.185" v="659"/>
          <ac:inkMkLst>
            <pc:docMk/>
            <pc:sldMk cId="787537360" sldId="331"/>
            <ac:inkMk id="10" creationId="{26BF6FEA-3877-8EDE-C253-3C36E7843F83}"/>
          </ac:inkMkLst>
        </pc:inkChg>
      </pc:sldChg>
      <pc:sldChg chg="addSp delSp modSp new">
        <pc:chgData name="Brownlee, Forrest A" userId="S::ie8445pa@minnstate.edu::ae712bf2-a8ed-4131-9894-56ce61ffd03e" providerId="AD" clId="Web-{DAB9C3D8-9435-ADA8-4DCE-D6F6030380E4}" dt="2023-07-06T13:31:00.630" v="708" actId="1076"/>
        <pc:sldMkLst>
          <pc:docMk/>
          <pc:sldMk cId="3747964114" sldId="332"/>
        </pc:sldMkLst>
        <pc:spChg chg="mod">
          <ac:chgData name="Brownlee, Forrest A" userId="S::ie8445pa@minnstate.edu::ae712bf2-a8ed-4131-9894-56ce61ffd03e" providerId="AD" clId="Web-{DAB9C3D8-9435-ADA8-4DCE-D6F6030380E4}" dt="2023-07-06T13:30:02.253" v="706" actId="20577"/>
          <ac:spMkLst>
            <pc:docMk/>
            <pc:sldMk cId="3747964114" sldId="332"/>
            <ac:spMk id="2" creationId="{3970F1A8-342F-54A1-ED8A-B17713FB0A48}"/>
          </ac:spMkLst>
        </pc:spChg>
        <pc:spChg chg="del">
          <ac:chgData name="Brownlee, Forrest A" userId="S::ie8445pa@minnstate.edu::ae712bf2-a8ed-4131-9894-56ce61ffd03e" providerId="AD" clId="Web-{DAB9C3D8-9435-ADA8-4DCE-D6F6030380E4}" dt="2023-07-06T13:30:20.394" v="707"/>
          <ac:spMkLst>
            <pc:docMk/>
            <pc:sldMk cId="3747964114" sldId="332"/>
            <ac:spMk id="3" creationId="{CBF19CB6-13E2-2110-8499-357589C8F2AD}"/>
          </ac:spMkLst>
        </pc:spChg>
        <pc:picChg chg="add mod ord">
          <ac:chgData name="Brownlee, Forrest A" userId="S::ie8445pa@minnstate.edu::ae712bf2-a8ed-4131-9894-56ce61ffd03e" providerId="AD" clId="Web-{DAB9C3D8-9435-ADA8-4DCE-D6F6030380E4}" dt="2023-07-06T13:31:00.630" v="708" actId="1076"/>
          <ac:picMkLst>
            <pc:docMk/>
            <pc:sldMk cId="3747964114" sldId="332"/>
            <ac:picMk id="4" creationId="{7B7CB2A9-6CC6-1291-2B6B-6FA91CF6CE55}"/>
          </ac:picMkLst>
        </pc:picChg>
      </pc:sldChg>
      <pc:sldChg chg="addSp delSp modSp new">
        <pc:chgData name="Brownlee, Forrest A" userId="S::ie8445pa@minnstate.edu::ae712bf2-a8ed-4131-9894-56ce61ffd03e" providerId="AD" clId="Web-{DAB9C3D8-9435-ADA8-4DCE-D6F6030380E4}" dt="2023-07-06T13:32:49.291" v="721"/>
        <pc:sldMkLst>
          <pc:docMk/>
          <pc:sldMk cId="104743482" sldId="333"/>
        </pc:sldMkLst>
        <pc:spChg chg="mod">
          <ac:chgData name="Brownlee, Forrest A" userId="S::ie8445pa@minnstate.edu::ae712bf2-a8ed-4131-9894-56ce61ffd03e" providerId="AD" clId="Web-{DAB9C3D8-9435-ADA8-4DCE-D6F6030380E4}" dt="2023-07-06T13:32:14.602" v="719" actId="20577"/>
          <ac:spMkLst>
            <pc:docMk/>
            <pc:sldMk cId="104743482" sldId="333"/>
            <ac:spMk id="2" creationId="{B0C364D2-839C-443C-BD0F-43A5349B6208}"/>
          </ac:spMkLst>
        </pc:spChg>
        <pc:spChg chg="del">
          <ac:chgData name="Brownlee, Forrest A" userId="S::ie8445pa@minnstate.edu::ae712bf2-a8ed-4131-9894-56ce61ffd03e" providerId="AD" clId="Web-{DAB9C3D8-9435-ADA8-4DCE-D6F6030380E4}" dt="2023-07-06T13:32:10.211" v="718"/>
          <ac:spMkLst>
            <pc:docMk/>
            <pc:sldMk cId="104743482" sldId="333"/>
            <ac:spMk id="3" creationId="{C92E1EB3-B530-82F3-4DBE-3C8243D802A9}"/>
          </ac:spMkLst>
        </pc:spChg>
        <pc:picChg chg="add mod ord">
          <ac:chgData name="Brownlee, Forrest A" userId="S::ie8445pa@minnstate.edu::ae712bf2-a8ed-4131-9894-56ce61ffd03e" providerId="AD" clId="Web-{DAB9C3D8-9435-ADA8-4DCE-D6F6030380E4}" dt="2023-07-06T13:32:10.211" v="718"/>
          <ac:picMkLst>
            <pc:docMk/>
            <pc:sldMk cId="104743482" sldId="333"/>
            <ac:picMk id="4" creationId="{2E05D67E-C6B8-4256-FD8A-833B437ADD3A}"/>
          </ac:picMkLst>
        </pc:picChg>
        <pc:inkChg chg="add">
          <ac:chgData name="Brownlee, Forrest A" userId="S::ie8445pa@minnstate.edu::ae712bf2-a8ed-4131-9894-56ce61ffd03e" providerId="AD" clId="Web-{DAB9C3D8-9435-ADA8-4DCE-D6F6030380E4}" dt="2023-07-06T13:32:42.634" v="720"/>
          <ac:inkMkLst>
            <pc:docMk/>
            <pc:sldMk cId="104743482" sldId="333"/>
            <ac:inkMk id="5" creationId="{03088631-A853-2F0D-463B-056E87319E56}"/>
          </ac:inkMkLst>
        </pc:inkChg>
        <pc:inkChg chg="add">
          <ac:chgData name="Brownlee, Forrest A" userId="S::ie8445pa@minnstate.edu::ae712bf2-a8ed-4131-9894-56ce61ffd03e" providerId="AD" clId="Web-{DAB9C3D8-9435-ADA8-4DCE-D6F6030380E4}" dt="2023-07-06T13:32:49.291" v="721"/>
          <ac:inkMkLst>
            <pc:docMk/>
            <pc:sldMk cId="104743482" sldId="333"/>
            <ac:inkMk id="6" creationId="{12C50E41-FF99-72F6-AC03-2D12A78117A3}"/>
          </ac:inkMkLst>
        </pc:inkChg>
      </pc:sldChg>
      <pc:sldChg chg="addSp delSp modSp new">
        <pc:chgData name="Brownlee, Forrest A" userId="S::ie8445pa@minnstate.edu::ae712bf2-a8ed-4131-9894-56ce61ffd03e" providerId="AD" clId="Web-{DAB9C3D8-9435-ADA8-4DCE-D6F6030380E4}" dt="2023-07-06T13:50:44.034" v="751" actId="20577"/>
        <pc:sldMkLst>
          <pc:docMk/>
          <pc:sldMk cId="2628373573" sldId="334"/>
        </pc:sldMkLst>
        <pc:spChg chg="mod">
          <ac:chgData name="Brownlee, Forrest A" userId="S::ie8445pa@minnstate.edu::ae712bf2-a8ed-4131-9894-56ce61ffd03e" providerId="AD" clId="Web-{DAB9C3D8-9435-ADA8-4DCE-D6F6030380E4}" dt="2023-07-06T13:50:44.034" v="751" actId="20577"/>
          <ac:spMkLst>
            <pc:docMk/>
            <pc:sldMk cId="2628373573" sldId="334"/>
            <ac:spMk id="2" creationId="{866B687F-2D2D-6B2E-D0B3-132DD4F6E34B}"/>
          </ac:spMkLst>
        </pc:spChg>
        <pc:spChg chg="del">
          <ac:chgData name="Brownlee, Forrest A" userId="S::ie8445pa@minnstate.edu::ae712bf2-a8ed-4131-9894-56ce61ffd03e" providerId="AD" clId="Web-{DAB9C3D8-9435-ADA8-4DCE-D6F6030380E4}" dt="2023-07-06T13:50:35.909" v="750"/>
          <ac:spMkLst>
            <pc:docMk/>
            <pc:sldMk cId="2628373573" sldId="334"/>
            <ac:spMk id="3" creationId="{40DB677E-00A9-CB36-9C54-EBE6A222166B}"/>
          </ac:spMkLst>
        </pc:spChg>
        <pc:picChg chg="add mod ord">
          <ac:chgData name="Brownlee, Forrest A" userId="S::ie8445pa@minnstate.edu::ae712bf2-a8ed-4131-9894-56ce61ffd03e" providerId="AD" clId="Web-{DAB9C3D8-9435-ADA8-4DCE-D6F6030380E4}" dt="2023-07-06T13:50:35.909" v="750"/>
          <ac:picMkLst>
            <pc:docMk/>
            <pc:sldMk cId="2628373573" sldId="334"/>
            <ac:picMk id="8" creationId="{C5673F9F-FFA6-E57B-1621-416406A420DE}"/>
          </ac:picMkLst>
        </pc:picChg>
        <pc:inkChg chg="add">
          <ac:chgData name="Brownlee, Forrest A" userId="S::ie8445pa@minnstate.edu::ae712bf2-a8ed-4131-9894-56ce61ffd03e" providerId="AD" clId="Web-{DAB9C3D8-9435-ADA8-4DCE-D6F6030380E4}" dt="2023-07-06T13:49:29.767" v="723"/>
          <ac:inkMkLst>
            <pc:docMk/>
            <pc:sldMk cId="2628373573" sldId="334"/>
            <ac:inkMk id="4" creationId="{499A422C-6FCF-C8A9-1D9F-A7D0F56B8DA1}"/>
          </ac:inkMkLst>
        </pc:inkChg>
        <pc:inkChg chg="add">
          <ac:chgData name="Brownlee, Forrest A" userId="S::ie8445pa@minnstate.edu::ae712bf2-a8ed-4131-9894-56ce61ffd03e" providerId="AD" clId="Web-{DAB9C3D8-9435-ADA8-4DCE-D6F6030380E4}" dt="2023-07-06T13:49:30.564" v="724"/>
          <ac:inkMkLst>
            <pc:docMk/>
            <pc:sldMk cId="2628373573" sldId="334"/>
            <ac:inkMk id="5" creationId="{31741E9D-5951-161F-865D-806C21D9D7AA}"/>
          </ac:inkMkLst>
        </pc:inkChg>
        <pc:inkChg chg="add">
          <ac:chgData name="Brownlee, Forrest A" userId="S::ie8445pa@minnstate.edu::ae712bf2-a8ed-4131-9894-56ce61ffd03e" providerId="AD" clId="Web-{DAB9C3D8-9435-ADA8-4DCE-D6F6030380E4}" dt="2023-07-06T13:49:32.173" v="725"/>
          <ac:inkMkLst>
            <pc:docMk/>
            <pc:sldMk cId="2628373573" sldId="334"/>
            <ac:inkMk id="6" creationId="{BAD8AA29-4AA5-97B2-3979-3E3014E04578}"/>
          </ac:inkMkLst>
        </pc:inkChg>
        <pc:inkChg chg="add">
          <ac:chgData name="Brownlee, Forrest A" userId="S::ie8445pa@minnstate.edu::ae712bf2-a8ed-4131-9894-56ce61ffd03e" providerId="AD" clId="Web-{DAB9C3D8-9435-ADA8-4DCE-D6F6030380E4}" dt="2023-07-06T13:49:32.173" v="726"/>
          <ac:inkMkLst>
            <pc:docMk/>
            <pc:sldMk cId="2628373573" sldId="334"/>
            <ac:inkMk id="7" creationId="{096FFE19-1D66-C8C3-C7BA-105D5298883D}"/>
          </ac:inkMkLst>
        </pc:inkChg>
      </pc:sldChg>
      <pc:sldChg chg="addSp delSp modSp new">
        <pc:chgData name="Brownlee, Forrest A" userId="S::ie8445pa@minnstate.edu::ae712bf2-a8ed-4131-9894-56ce61ffd03e" providerId="AD" clId="Web-{DAB9C3D8-9435-ADA8-4DCE-D6F6030380E4}" dt="2023-07-06T13:53:06.193" v="773" actId="20577"/>
        <pc:sldMkLst>
          <pc:docMk/>
          <pc:sldMk cId="1079047800" sldId="335"/>
        </pc:sldMkLst>
        <pc:spChg chg="mod">
          <ac:chgData name="Brownlee, Forrest A" userId="S::ie8445pa@minnstate.edu::ae712bf2-a8ed-4131-9894-56ce61ffd03e" providerId="AD" clId="Web-{DAB9C3D8-9435-ADA8-4DCE-D6F6030380E4}" dt="2023-07-06T13:53:06.193" v="773" actId="20577"/>
          <ac:spMkLst>
            <pc:docMk/>
            <pc:sldMk cId="1079047800" sldId="335"/>
            <ac:spMk id="2" creationId="{6833E69C-7CDD-F046-1169-1856D9D9A2E3}"/>
          </ac:spMkLst>
        </pc:spChg>
        <pc:spChg chg="del">
          <ac:chgData name="Brownlee, Forrest A" userId="S::ie8445pa@minnstate.edu::ae712bf2-a8ed-4131-9894-56ce61ffd03e" providerId="AD" clId="Web-{DAB9C3D8-9435-ADA8-4DCE-D6F6030380E4}" dt="2023-07-06T13:52:53.662" v="772"/>
          <ac:spMkLst>
            <pc:docMk/>
            <pc:sldMk cId="1079047800" sldId="335"/>
            <ac:spMk id="3" creationId="{48E1F3C0-DB3D-6A9C-DA32-6EF9DAB30506}"/>
          </ac:spMkLst>
        </pc:spChg>
        <pc:picChg chg="add mod ord">
          <ac:chgData name="Brownlee, Forrest A" userId="S::ie8445pa@minnstate.edu::ae712bf2-a8ed-4131-9894-56ce61ffd03e" providerId="AD" clId="Web-{DAB9C3D8-9435-ADA8-4DCE-D6F6030380E4}" dt="2023-07-06T13:52:53.662" v="772"/>
          <ac:picMkLst>
            <pc:docMk/>
            <pc:sldMk cId="1079047800" sldId="335"/>
            <ac:picMk id="4" creationId="{884D47AE-20CF-09AF-F9A6-9E78E72ECA17}"/>
          </ac:picMkLst>
        </pc:picChg>
      </pc:sldChg>
      <pc:sldChg chg="modSp add replId">
        <pc:chgData name="Brownlee, Forrest A" userId="S::ie8445pa@minnstate.edu::ae712bf2-a8ed-4131-9894-56ce61ffd03e" providerId="AD" clId="Web-{DAB9C3D8-9435-ADA8-4DCE-D6F6030380E4}" dt="2023-07-06T14:08:37.869" v="803" actId="14100"/>
        <pc:sldMkLst>
          <pc:docMk/>
          <pc:sldMk cId="760962250" sldId="336"/>
        </pc:sldMkLst>
        <pc:spChg chg="mod">
          <ac:chgData name="Brownlee, Forrest A" userId="S::ie8445pa@minnstate.edu::ae712bf2-a8ed-4131-9894-56ce61ffd03e" providerId="AD" clId="Web-{DAB9C3D8-9435-ADA8-4DCE-D6F6030380E4}" dt="2023-07-06T14:08:37.869" v="803" actId="14100"/>
          <ac:spMkLst>
            <pc:docMk/>
            <pc:sldMk cId="760962250" sldId="336"/>
            <ac:spMk id="4" creationId="{8C60CBF3-6691-521E-3203-98DB7BAF25F6}"/>
          </ac:spMkLst>
        </pc:spChg>
      </pc:sldChg>
      <pc:sldChg chg="addSp delSp modSp new mod setBg">
        <pc:chgData name="Brownlee, Forrest A" userId="S::ie8445pa@minnstate.edu::ae712bf2-a8ed-4131-9894-56ce61ffd03e" providerId="AD" clId="Web-{DAB9C3D8-9435-ADA8-4DCE-D6F6030380E4}" dt="2023-07-06T16:54:17.396" v="1437" actId="1076"/>
        <pc:sldMkLst>
          <pc:docMk/>
          <pc:sldMk cId="1159261227" sldId="337"/>
        </pc:sldMkLst>
        <pc:spChg chg="mod">
          <ac:chgData name="Brownlee, Forrest A" userId="S::ie8445pa@minnstate.edu::ae712bf2-a8ed-4131-9894-56ce61ffd03e" providerId="AD" clId="Web-{DAB9C3D8-9435-ADA8-4DCE-D6F6030380E4}" dt="2023-07-06T14:22:37.465" v="942"/>
          <ac:spMkLst>
            <pc:docMk/>
            <pc:sldMk cId="1159261227" sldId="337"/>
            <ac:spMk id="2" creationId="{EA6EEF00-FCCE-2C0C-9E92-F2C5560C0E93}"/>
          </ac:spMkLst>
        </pc:spChg>
        <pc:spChg chg="del">
          <ac:chgData name="Brownlee, Forrest A" userId="S::ie8445pa@minnstate.edu::ae712bf2-a8ed-4131-9894-56ce61ffd03e" providerId="AD" clId="Web-{DAB9C3D8-9435-ADA8-4DCE-D6F6030380E4}" dt="2023-07-06T14:22:31.777" v="941"/>
          <ac:spMkLst>
            <pc:docMk/>
            <pc:sldMk cId="1159261227" sldId="337"/>
            <ac:spMk id="3" creationId="{4D43D0EB-5887-C010-20A7-79BD19867D6F}"/>
          </ac:spMkLst>
        </pc:spChg>
        <pc:spChg chg="add mod">
          <ac:chgData name="Brownlee, Forrest A" userId="S::ie8445pa@minnstate.edu::ae712bf2-a8ed-4131-9894-56ce61ffd03e" providerId="AD" clId="Web-{DAB9C3D8-9435-ADA8-4DCE-D6F6030380E4}" dt="2023-07-06T16:54:17.396" v="1437" actId="1076"/>
          <ac:spMkLst>
            <pc:docMk/>
            <pc:sldMk cId="1159261227" sldId="337"/>
            <ac:spMk id="8" creationId="{216D7E47-267D-D0DE-6BA2-79A44FC8E313}"/>
          </ac:spMkLst>
        </pc:spChg>
        <pc:picChg chg="add mod ord">
          <ac:chgData name="Brownlee, Forrest A" userId="S::ie8445pa@minnstate.edu::ae712bf2-a8ed-4131-9894-56ce61ffd03e" providerId="AD" clId="Web-{DAB9C3D8-9435-ADA8-4DCE-D6F6030380E4}" dt="2023-07-06T16:54:10.927" v="1436" actId="1076"/>
          <ac:picMkLst>
            <pc:docMk/>
            <pc:sldMk cId="1159261227" sldId="337"/>
            <ac:picMk id="4" creationId="{F7C72DE0-7B97-A25E-2801-2FB9AAC0449B}"/>
          </ac:picMkLst>
        </pc:picChg>
      </pc:sldChg>
      <pc:sldChg chg="modSp new">
        <pc:chgData name="Brownlee, Forrest A" userId="S::ie8445pa@minnstate.edu::ae712bf2-a8ed-4131-9894-56ce61ffd03e" providerId="AD" clId="Web-{DAB9C3D8-9435-ADA8-4DCE-D6F6030380E4}" dt="2023-07-06T15:46:06.060" v="1307" actId="20577"/>
        <pc:sldMkLst>
          <pc:docMk/>
          <pc:sldMk cId="1600049792" sldId="338"/>
        </pc:sldMkLst>
        <pc:spChg chg="mod">
          <ac:chgData name="Brownlee, Forrest A" userId="S::ie8445pa@minnstate.edu::ae712bf2-a8ed-4131-9894-56ce61ffd03e" providerId="AD" clId="Web-{DAB9C3D8-9435-ADA8-4DCE-D6F6030380E4}" dt="2023-07-06T15:40:49.834" v="1184" actId="20577"/>
          <ac:spMkLst>
            <pc:docMk/>
            <pc:sldMk cId="1600049792" sldId="338"/>
            <ac:spMk id="2" creationId="{B12D2412-884E-725B-B451-91EEEA8F5F57}"/>
          </ac:spMkLst>
        </pc:spChg>
        <pc:spChg chg="mod">
          <ac:chgData name="Brownlee, Forrest A" userId="S::ie8445pa@minnstate.edu::ae712bf2-a8ed-4131-9894-56ce61ffd03e" providerId="AD" clId="Web-{DAB9C3D8-9435-ADA8-4DCE-D6F6030380E4}" dt="2023-07-06T15:46:06.060" v="1307" actId="20577"/>
          <ac:spMkLst>
            <pc:docMk/>
            <pc:sldMk cId="1600049792" sldId="338"/>
            <ac:spMk id="3" creationId="{E0BF3B2B-A5B0-2EB2-5E93-50BAE4CBEA27}"/>
          </ac:spMkLst>
        </pc:spChg>
      </pc:sldChg>
      <pc:sldChg chg="addSp delSp modSp new mod setBg">
        <pc:chgData name="Brownlee, Forrest A" userId="S::ie8445pa@minnstate.edu::ae712bf2-a8ed-4131-9894-56ce61ffd03e" providerId="AD" clId="Web-{DAB9C3D8-9435-ADA8-4DCE-D6F6030380E4}" dt="2023-07-06T16:53:58.255" v="1435" actId="1076"/>
        <pc:sldMkLst>
          <pc:docMk/>
          <pc:sldMk cId="3565009906" sldId="339"/>
        </pc:sldMkLst>
        <pc:spChg chg="mod">
          <ac:chgData name="Brownlee, Forrest A" userId="S::ie8445pa@minnstate.edu::ae712bf2-a8ed-4131-9894-56ce61ffd03e" providerId="AD" clId="Web-{DAB9C3D8-9435-ADA8-4DCE-D6F6030380E4}" dt="2023-07-06T15:48:26.829" v="1315" actId="20577"/>
          <ac:spMkLst>
            <pc:docMk/>
            <pc:sldMk cId="3565009906" sldId="339"/>
            <ac:spMk id="2" creationId="{8C43AEE4-C6B9-FAE7-0C33-2A8CD878EDFD}"/>
          </ac:spMkLst>
        </pc:spChg>
        <pc:spChg chg="del">
          <ac:chgData name="Brownlee, Forrest A" userId="S::ie8445pa@minnstate.edu::ae712bf2-a8ed-4131-9894-56ce61ffd03e" providerId="AD" clId="Web-{DAB9C3D8-9435-ADA8-4DCE-D6F6030380E4}" dt="2023-07-06T15:48:00.735" v="1313"/>
          <ac:spMkLst>
            <pc:docMk/>
            <pc:sldMk cId="3565009906" sldId="339"/>
            <ac:spMk id="3" creationId="{5F2704E0-C523-A523-B826-8154AB12F6C1}"/>
          </ac:spMkLst>
        </pc:spChg>
        <pc:spChg chg="add mod">
          <ac:chgData name="Brownlee, Forrest A" userId="S::ie8445pa@minnstate.edu::ae712bf2-a8ed-4131-9894-56ce61ffd03e" providerId="AD" clId="Web-{DAB9C3D8-9435-ADA8-4DCE-D6F6030380E4}" dt="2023-07-06T16:53:58.255" v="1435" actId="1076"/>
          <ac:spMkLst>
            <pc:docMk/>
            <pc:sldMk cId="3565009906" sldId="339"/>
            <ac:spMk id="8" creationId="{C1DF5A1E-C053-6C03-F8AE-66C185559AF8}"/>
          </ac:spMkLst>
        </pc:spChg>
        <pc:picChg chg="add mod ord">
          <ac:chgData name="Brownlee, Forrest A" userId="S::ie8445pa@minnstate.edu::ae712bf2-a8ed-4131-9894-56ce61ffd03e" providerId="AD" clId="Web-{DAB9C3D8-9435-ADA8-4DCE-D6F6030380E4}" dt="2023-07-06T16:47:20.306" v="1360" actId="1076"/>
          <ac:picMkLst>
            <pc:docMk/>
            <pc:sldMk cId="3565009906" sldId="339"/>
            <ac:picMk id="4" creationId="{05EB8EAA-7FAB-233A-997D-51DA9ED7DDB6}"/>
          </ac:picMkLst>
        </pc:picChg>
      </pc:sldChg>
    </pc:docChg>
  </pc:docChgLst>
  <pc:docChgLst>
    <pc:chgData name="Brownlee, Forrest A" userId="S::ie8445pa@minnstate.edu::ae712bf2-a8ed-4131-9894-56ce61ffd03e" providerId="AD" clId="Web-{59BF26AE-06B5-4E64-5575-05F8267187AF}"/>
    <pc:docChg chg="modSld">
      <pc:chgData name="Brownlee, Forrest A" userId="S::ie8445pa@minnstate.edu::ae712bf2-a8ed-4131-9894-56ce61ffd03e" providerId="AD" clId="Web-{59BF26AE-06B5-4E64-5575-05F8267187AF}" dt="2023-07-18T15:41:53.859" v="19" actId="20577"/>
      <pc:docMkLst>
        <pc:docMk/>
      </pc:docMkLst>
      <pc:sldChg chg="addSp modSp">
        <pc:chgData name="Brownlee, Forrest A" userId="S::ie8445pa@minnstate.edu::ae712bf2-a8ed-4131-9894-56ce61ffd03e" providerId="AD" clId="Web-{59BF26AE-06B5-4E64-5575-05F8267187AF}" dt="2023-07-18T15:41:53.859" v="19" actId="20577"/>
        <pc:sldMkLst>
          <pc:docMk/>
          <pc:sldMk cId="2995785464" sldId="327"/>
        </pc:sldMkLst>
        <pc:spChg chg="add mod">
          <ac:chgData name="Brownlee, Forrest A" userId="S::ie8445pa@minnstate.edu::ae712bf2-a8ed-4131-9894-56ce61ffd03e" providerId="AD" clId="Web-{59BF26AE-06B5-4E64-5575-05F8267187AF}" dt="2023-07-18T15:41:53.859" v="19" actId="20577"/>
          <ac:spMkLst>
            <pc:docMk/>
            <pc:sldMk cId="2995785464" sldId="327"/>
            <ac:spMk id="2" creationId="{59239B2E-27EC-68B1-CF0A-F215E89D73EC}"/>
          </ac:spMkLst>
        </pc:spChg>
      </pc:sldChg>
    </pc:docChg>
  </pc:docChgLst>
  <pc:docChgLst>
    <pc:chgData name="Brownlee, Forrest A" userId="S::ie8445pa@minnstate.edu::ae712bf2-a8ed-4131-9894-56ce61ffd03e" providerId="AD" clId="Web-{C638ECC2-338D-47BC-A737-7696FBB2DF17}"/>
    <pc:docChg chg="addSld delSld modSld sldOrd">
      <pc:chgData name="Brownlee, Forrest A" userId="S::ie8445pa@minnstate.edu::ae712bf2-a8ed-4131-9894-56ce61ffd03e" providerId="AD" clId="Web-{C638ECC2-338D-47BC-A737-7696FBB2DF17}" dt="2023-06-07T15:35:40.862" v="485" actId="20577"/>
      <pc:docMkLst>
        <pc:docMk/>
      </pc:docMkLst>
      <pc:sldChg chg="del">
        <pc:chgData name="Brownlee, Forrest A" userId="S::ie8445pa@minnstate.edu::ae712bf2-a8ed-4131-9894-56ce61ffd03e" providerId="AD" clId="Web-{C638ECC2-338D-47BC-A737-7696FBB2DF17}" dt="2023-06-07T13:41:04.152" v="72"/>
        <pc:sldMkLst>
          <pc:docMk/>
          <pc:sldMk cId="1222908378" sldId="274"/>
        </pc:sldMkLst>
      </pc:sldChg>
      <pc:sldChg chg="del ord">
        <pc:chgData name="Brownlee, Forrest A" userId="S::ie8445pa@minnstate.edu::ae712bf2-a8ed-4131-9894-56ce61ffd03e" providerId="AD" clId="Web-{C638ECC2-338D-47BC-A737-7696FBB2DF17}" dt="2023-06-07T15:34:47.751" v="469"/>
        <pc:sldMkLst>
          <pc:docMk/>
          <pc:sldMk cId="189330343" sldId="275"/>
        </pc:sldMkLst>
      </pc:sldChg>
      <pc:sldChg chg="del">
        <pc:chgData name="Brownlee, Forrest A" userId="S::ie8445pa@minnstate.edu::ae712bf2-a8ed-4131-9894-56ce61ffd03e" providerId="AD" clId="Web-{C638ECC2-338D-47BC-A737-7696FBB2DF17}" dt="2023-06-07T15:34:44.986" v="468"/>
        <pc:sldMkLst>
          <pc:docMk/>
          <pc:sldMk cId="1378295469" sldId="276"/>
        </pc:sldMkLst>
      </pc:sldChg>
      <pc:sldChg chg="del">
        <pc:chgData name="Brownlee, Forrest A" userId="S::ie8445pa@minnstate.edu::ae712bf2-a8ed-4131-9894-56ce61ffd03e" providerId="AD" clId="Web-{C638ECC2-338D-47BC-A737-7696FBB2DF17}" dt="2023-06-07T15:34:49.954" v="470"/>
        <pc:sldMkLst>
          <pc:docMk/>
          <pc:sldMk cId="95596813" sldId="277"/>
        </pc:sldMkLst>
      </pc:sldChg>
      <pc:sldChg chg="del">
        <pc:chgData name="Brownlee, Forrest A" userId="S::ie8445pa@minnstate.edu::ae712bf2-a8ed-4131-9894-56ce61ffd03e" providerId="AD" clId="Web-{C638ECC2-338D-47BC-A737-7696FBB2DF17}" dt="2023-06-07T15:34:39.157" v="467"/>
        <pc:sldMkLst>
          <pc:docMk/>
          <pc:sldMk cId="1896757330" sldId="278"/>
        </pc:sldMkLst>
      </pc:sldChg>
      <pc:sldChg chg="del">
        <pc:chgData name="Brownlee, Forrest A" userId="S::ie8445pa@minnstate.edu::ae712bf2-a8ed-4131-9894-56ce61ffd03e" providerId="AD" clId="Web-{C638ECC2-338D-47BC-A737-7696FBB2DF17}" dt="2023-06-07T15:34:34.360" v="465"/>
        <pc:sldMkLst>
          <pc:docMk/>
          <pc:sldMk cId="1075489859" sldId="279"/>
        </pc:sldMkLst>
      </pc:sldChg>
      <pc:sldChg chg="del">
        <pc:chgData name="Brownlee, Forrest A" userId="S::ie8445pa@minnstate.edu::ae712bf2-a8ed-4131-9894-56ce61ffd03e" providerId="AD" clId="Web-{C638ECC2-338D-47BC-A737-7696FBB2DF17}" dt="2023-06-07T15:34:30.641" v="464"/>
        <pc:sldMkLst>
          <pc:docMk/>
          <pc:sldMk cId="431290384" sldId="280"/>
        </pc:sldMkLst>
      </pc:sldChg>
      <pc:sldChg chg="del">
        <pc:chgData name="Brownlee, Forrest A" userId="S::ie8445pa@minnstate.edu::ae712bf2-a8ed-4131-9894-56ce61ffd03e" providerId="AD" clId="Web-{C638ECC2-338D-47BC-A737-7696FBB2DF17}" dt="2023-06-07T15:34:36.267" v="466"/>
        <pc:sldMkLst>
          <pc:docMk/>
          <pc:sldMk cId="4223269947" sldId="281"/>
        </pc:sldMkLst>
      </pc:sldChg>
      <pc:sldChg chg="modSp">
        <pc:chgData name="Brownlee, Forrest A" userId="S::ie8445pa@minnstate.edu::ae712bf2-a8ed-4131-9894-56ce61ffd03e" providerId="AD" clId="Web-{C638ECC2-338D-47BC-A737-7696FBB2DF17}" dt="2023-06-07T13:39:34.539" v="31" actId="20577"/>
        <pc:sldMkLst>
          <pc:docMk/>
          <pc:sldMk cId="1215943771" sldId="285"/>
        </pc:sldMkLst>
        <pc:spChg chg="mod">
          <ac:chgData name="Brownlee, Forrest A" userId="S::ie8445pa@minnstate.edu::ae712bf2-a8ed-4131-9894-56ce61ffd03e" providerId="AD" clId="Web-{C638ECC2-338D-47BC-A737-7696FBB2DF17}" dt="2023-06-07T13:39:34.539" v="31" actId="20577"/>
          <ac:spMkLst>
            <pc:docMk/>
            <pc:sldMk cId="1215943771" sldId="285"/>
            <ac:spMk id="3" creationId="{8EEDB1E8-8E5B-9DBF-9995-FA10F495CE9E}"/>
          </ac:spMkLst>
        </pc:spChg>
      </pc:sldChg>
      <pc:sldChg chg="del">
        <pc:chgData name="Brownlee, Forrest A" userId="S::ie8445pa@minnstate.edu::ae712bf2-a8ed-4131-9894-56ce61ffd03e" providerId="AD" clId="Web-{C638ECC2-338D-47BC-A737-7696FBB2DF17}" dt="2023-06-07T13:40:52.901" v="70"/>
        <pc:sldMkLst>
          <pc:docMk/>
          <pc:sldMk cId="45655725" sldId="286"/>
        </pc:sldMkLst>
      </pc:sldChg>
      <pc:sldChg chg="addSp modSp">
        <pc:chgData name="Brownlee, Forrest A" userId="S::ie8445pa@minnstate.edu::ae712bf2-a8ed-4131-9894-56ce61ffd03e" providerId="AD" clId="Web-{C638ECC2-338D-47BC-A737-7696FBB2DF17}" dt="2023-06-07T13:40:38.963" v="69" actId="1076"/>
        <pc:sldMkLst>
          <pc:docMk/>
          <pc:sldMk cId="3460029993" sldId="287"/>
        </pc:sldMkLst>
        <pc:spChg chg="mod">
          <ac:chgData name="Brownlee, Forrest A" userId="S::ie8445pa@minnstate.edu::ae712bf2-a8ed-4131-9894-56ce61ffd03e" providerId="AD" clId="Web-{C638ECC2-338D-47BC-A737-7696FBB2DF17}" dt="2023-06-07T13:39:39.024" v="32" actId="20577"/>
          <ac:spMkLst>
            <pc:docMk/>
            <pc:sldMk cId="3460029993" sldId="287"/>
            <ac:spMk id="2" creationId="{6DEFEBF9-F261-19D4-3EA1-FA8CD21865D2}"/>
          </ac:spMkLst>
        </pc:spChg>
        <pc:spChg chg="add mod">
          <ac:chgData name="Brownlee, Forrest A" userId="S::ie8445pa@minnstate.edu::ae712bf2-a8ed-4131-9894-56ce61ffd03e" providerId="AD" clId="Web-{C638ECC2-338D-47BC-A737-7696FBB2DF17}" dt="2023-06-07T13:40:09.353" v="65" actId="20577"/>
          <ac:spMkLst>
            <pc:docMk/>
            <pc:sldMk cId="3460029993" sldId="287"/>
            <ac:spMk id="3" creationId="{B6BB53B9-CA87-3F51-7784-574CD66EB3ED}"/>
          </ac:spMkLst>
        </pc:spChg>
        <pc:spChg chg="add mod">
          <ac:chgData name="Brownlee, Forrest A" userId="S::ie8445pa@minnstate.edu::ae712bf2-a8ed-4131-9894-56ce61ffd03e" providerId="AD" clId="Web-{C638ECC2-338D-47BC-A737-7696FBB2DF17}" dt="2023-06-07T13:40:38.963" v="69" actId="1076"/>
          <ac:spMkLst>
            <pc:docMk/>
            <pc:sldMk cId="3460029993" sldId="287"/>
            <ac:spMk id="4" creationId="{8C60CBF3-6691-521E-3203-98DB7BAF25F6}"/>
          </ac:spMkLst>
        </pc:spChg>
      </pc:sldChg>
      <pc:sldChg chg="del">
        <pc:chgData name="Brownlee, Forrest A" userId="S::ie8445pa@minnstate.edu::ae712bf2-a8ed-4131-9894-56ce61ffd03e" providerId="AD" clId="Web-{C638ECC2-338D-47BC-A737-7696FBB2DF17}" dt="2023-06-07T13:40:55.605" v="71"/>
        <pc:sldMkLst>
          <pc:docMk/>
          <pc:sldMk cId="2298450424" sldId="288"/>
        </pc:sldMkLst>
      </pc:sldChg>
      <pc:sldChg chg="new del">
        <pc:chgData name="Brownlee, Forrest A" userId="S::ie8445pa@minnstate.edu::ae712bf2-a8ed-4131-9894-56ce61ffd03e" providerId="AD" clId="Web-{C638ECC2-338D-47BC-A737-7696FBB2DF17}" dt="2023-06-07T13:43:13.610" v="77"/>
        <pc:sldMkLst>
          <pc:docMk/>
          <pc:sldMk cId="3828949148" sldId="288"/>
        </pc:sldMkLst>
      </pc:sldChg>
      <pc:sldChg chg="addSp delSp modSp new mod setBg">
        <pc:chgData name="Brownlee, Forrest A" userId="S::ie8445pa@minnstate.edu::ae712bf2-a8ed-4131-9894-56ce61ffd03e" providerId="AD" clId="Web-{C638ECC2-338D-47BC-A737-7696FBB2DF17}" dt="2023-06-07T13:54:05.993" v="160" actId="20577"/>
        <pc:sldMkLst>
          <pc:docMk/>
          <pc:sldMk cId="2156287638" sldId="289"/>
        </pc:sldMkLst>
        <pc:spChg chg="add mod ord">
          <ac:chgData name="Brownlee, Forrest A" userId="S::ie8445pa@minnstate.edu::ae712bf2-a8ed-4131-9894-56ce61ffd03e" providerId="AD" clId="Web-{C638ECC2-338D-47BC-A737-7696FBB2DF17}" dt="2023-06-07T13:54:05.993" v="160" actId="20577"/>
          <ac:spMkLst>
            <pc:docMk/>
            <pc:sldMk cId="2156287638" sldId="289"/>
            <ac:spMk id="2" creationId="{FCC1F836-19BB-00A7-98F7-666D99AAD8D6}"/>
          </ac:spMkLst>
        </pc:spChg>
        <pc:spChg chg="add del">
          <ac:chgData name="Brownlee, Forrest A" userId="S::ie8445pa@minnstate.edu::ae712bf2-a8ed-4131-9894-56ce61ffd03e" providerId="AD" clId="Web-{C638ECC2-338D-47BC-A737-7696FBB2DF17}" dt="2023-06-07T13:51:55.785" v="149"/>
          <ac:spMkLst>
            <pc:docMk/>
            <pc:sldMk cId="2156287638" sldId="289"/>
            <ac:spMk id="20" creationId="{3BCB5F6A-9EB0-40B0-9D13-3023E9A20508}"/>
          </ac:spMkLst>
        </pc:spChg>
        <pc:spChg chg="del">
          <ac:chgData name="Brownlee, Forrest A" userId="S::ie8445pa@minnstate.edu::ae712bf2-a8ed-4131-9894-56ce61ffd03e" providerId="AD" clId="Web-{C638ECC2-338D-47BC-A737-7696FBB2DF17}" dt="2023-06-07T13:52:39.943" v="157"/>
          <ac:spMkLst>
            <pc:docMk/>
            <pc:sldMk cId="2156287638" sldId="289"/>
            <ac:spMk id="28" creationId="{B27C15B9-7795-4321-AB30-DF1DEF65C19E}"/>
          </ac:spMkLst>
        </pc:spChg>
        <pc:spChg chg="add">
          <ac:chgData name="Brownlee, Forrest A" userId="S::ie8445pa@minnstate.edu::ae712bf2-a8ed-4131-9894-56ce61ffd03e" providerId="AD" clId="Web-{C638ECC2-338D-47BC-A737-7696FBB2DF17}" dt="2023-06-07T13:51:55.785" v="149"/>
          <ac:spMkLst>
            <pc:docMk/>
            <pc:sldMk cId="2156287638" sldId="289"/>
            <ac:spMk id="41" creationId="{3F088236-D655-4F88-B238-E16762358025}"/>
          </ac:spMkLst>
        </pc:spChg>
        <pc:spChg chg="add">
          <ac:chgData name="Brownlee, Forrest A" userId="S::ie8445pa@minnstate.edu::ae712bf2-a8ed-4131-9894-56ce61ffd03e" providerId="AD" clId="Web-{C638ECC2-338D-47BC-A737-7696FBB2DF17}" dt="2023-06-07T13:51:55.785" v="149"/>
          <ac:spMkLst>
            <pc:docMk/>
            <pc:sldMk cId="2156287638" sldId="289"/>
            <ac:spMk id="43" creationId="{3DAC0C92-199E-475C-9390-119A9B027276}"/>
          </ac:spMkLst>
        </pc:spChg>
        <pc:spChg chg="add">
          <ac:chgData name="Brownlee, Forrest A" userId="S::ie8445pa@minnstate.edu::ae712bf2-a8ed-4131-9894-56ce61ffd03e" providerId="AD" clId="Web-{C638ECC2-338D-47BC-A737-7696FBB2DF17}" dt="2023-06-07T13:51:55.785" v="149"/>
          <ac:spMkLst>
            <pc:docMk/>
            <pc:sldMk cId="2156287638" sldId="289"/>
            <ac:spMk id="45" creationId="{C4CFB339-0ED8-4FE2-9EF1-6D1375B8499B}"/>
          </ac:spMkLst>
        </pc:spChg>
        <pc:spChg chg="add">
          <ac:chgData name="Brownlee, Forrest A" userId="S::ie8445pa@minnstate.edu::ae712bf2-a8ed-4131-9894-56ce61ffd03e" providerId="AD" clId="Web-{C638ECC2-338D-47BC-A737-7696FBB2DF17}" dt="2023-06-07T13:51:55.785" v="149"/>
          <ac:spMkLst>
            <pc:docMk/>
            <pc:sldMk cId="2156287638" sldId="289"/>
            <ac:spMk id="47" creationId="{31896C80-2069-4431-9C19-83B913734490}"/>
          </ac:spMkLst>
        </pc:spChg>
        <pc:spChg chg="add">
          <ac:chgData name="Brownlee, Forrest A" userId="S::ie8445pa@minnstate.edu::ae712bf2-a8ed-4131-9894-56ce61ffd03e" providerId="AD" clId="Web-{C638ECC2-338D-47BC-A737-7696FBB2DF17}" dt="2023-06-07T13:51:55.785" v="149"/>
          <ac:spMkLst>
            <pc:docMk/>
            <pc:sldMk cId="2156287638" sldId="289"/>
            <ac:spMk id="49" creationId="{BF120A21-0841-4823-B0C4-28AEBCEF9B78}"/>
          </ac:spMkLst>
        </pc:spChg>
        <pc:spChg chg="add">
          <ac:chgData name="Brownlee, Forrest A" userId="S::ie8445pa@minnstate.edu::ae712bf2-a8ed-4131-9894-56ce61ffd03e" providerId="AD" clId="Web-{C638ECC2-338D-47BC-A737-7696FBB2DF17}" dt="2023-06-07T13:51:55.785" v="149"/>
          <ac:spMkLst>
            <pc:docMk/>
            <pc:sldMk cId="2156287638" sldId="289"/>
            <ac:spMk id="51" creationId="{DBB05BAE-BBD3-4289-899F-A6851503C6B0}"/>
          </ac:spMkLst>
        </pc:spChg>
        <pc:spChg chg="add">
          <ac:chgData name="Brownlee, Forrest A" userId="S::ie8445pa@minnstate.edu::ae712bf2-a8ed-4131-9894-56ce61ffd03e" providerId="AD" clId="Web-{C638ECC2-338D-47BC-A737-7696FBB2DF17}" dt="2023-06-07T13:51:55.785" v="149"/>
          <ac:spMkLst>
            <pc:docMk/>
            <pc:sldMk cId="2156287638" sldId="289"/>
            <ac:spMk id="53" creationId="{9874D11C-36F5-4BBE-A490-019A54E953B0}"/>
          </ac:spMkLst>
        </pc:spChg>
        <pc:grpChg chg="add del">
          <ac:chgData name="Brownlee, Forrest A" userId="S::ie8445pa@minnstate.edu::ae712bf2-a8ed-4131-9894-56ce61ffd03e" providerId="AD" clId="Web-{C638ECC2-338D-47BC-A737-7696FBB2DF17}" dt="2023-06-07T13:51:55.785" v="149"/>
          <ac:grpSpMkLst>
            <pc:docMk/>
            <pc:sldMk cId="2156287638" sldId="289"/>
            <ac:grpSpMk id="8" creationId="{10BE40E3-5550-4CDD-B4FD-387C33EBF157}"/>
          </ac:grpSpMkLst>
        </pc:grpChg>
        <pc:grpChg chg="add">
          <ac:chgData name="Brownlee, Forrest A" userId="S::ie8445pa@minnstate.edu::ae712bf2-a8ed-4131-9894-56ce61ffd03e" providerId="AD" clId="Web-{C638ECC2-338D-47BC-A737-7696FBB2DF17}" dt="2023-06-07T13:51:55.785" v="149"/>
          <ac:grpSpMkLst>
            <pc:docMk/>
            <pc:sldMk cId="2156287638" sldId="289"/>
            <ac:grpSpMk id="25" creationId="{10BE40E3-5550-4CDD-B4FD-387C33EBF157}"/>
          </ac:grpSpMkLst>
        </pc:grpChg>
        <pc:picChg chg="add mod">
          <ac:chgData name="Brownlee, Forrest A" userId="S::ie8445pa@minnstate.edu::ae712bf2-a8ed-4131-9894-56ce61ffd03e" providerId="AD" clId="Web-{C638ECC2-338D-47BC-A737-7696FBB2DF17}" dt="2023-06-07T13:51:55.785" v="149"/>
          <ac:picMkLst>
            <pc:docMk/>
            <pc:sldMk cId="2156287638" sldId="289"/>
            <ac:picMk id="4" creationId="{00F1F811-E737-7B38-CDE2-E83BC3CDC773}"/>
          </ac:picMkLst>
        </pc:picChg>
        <pc:cxnChg chg="add">
          <ac:chgData name="Brownlee, Forrest A" userId="S::ie8445pa@minnstate.edu::ae712bf2-a8ed-4131-9894-56ce61ffd03e" providerId="AD" clId="Web-{C638ECC2-338D-47BC-A737-7696FBB2DF17}" dt="2023-06-07T13:51:55.785" v="149"/>
          <ac:cxnSpMkLst>
            <pc:docMk/>
            <pc:sldMk cId="2156287638" sldId="289"/>
            <ac:cxnSpMk id="37" creationId="{64FA5DFF-7FE6-4855-84E6-DFA78EE978BD}"/>
          </ac:cxnSpMkLst>
        </pc:cxnChg>
        <pc:cxnChg chg="add">
          <ac:chgData name="Brownlee, Forrest A" userId="S::ie8445pa@minnstate.edu::ae712bf2-a8ed-4131-9894-56ce61ffd03e" providerId="AD" clId="Web-{C638ECC2-338D-47BC-A737-7696FBB2DF17}" dt="2023-06-07T13:51:55.785" v="149"/>
          <ac:cxnSpMkLst>
            <pc:docMk/>
            <pc:sldMk cId="2156287638" sldId="289"/>
            <ac:cxnSpMk id="39" creationId="{2AFD8CBA-54A3-4363-991B-B9C631BBFA74}"/>
          </ac:cxnSpMkLst>
        </pc:cxnChg>
      </pc:sldChg>
      <pc:sldChg chg="addSp delSp modSp new mod setBg">
        <pc:chgData name="Brownlee, Forrest A" userId="S::ie8445pa@minnstate.edu::ae712bf2-a8ed-4131-9894-56ce61ffd03e" providerId="AD" clId="Web-{C638ECC2-338D-47BC-A737-7696FBB2DF17}" dt="2023-06-07T14:24:58.960" v="172"/>
        <pc:sldMkLst>
          <pc:docMk/>
          <pc:sldMk cId="2637980933" sldId="290"/>
        </pc:sldMkLst>
        <pc:spChg chg="mod">
          <ac:chgData name="Brownlee, Forrest A" userId="S::ie8445pa@minnstate.edu::ae712bf2-a8ed-4131-9894-56ce61ffd03e" providerId="AD" clId="Web-{C638ECC2-338D-47BC-A737-7696FBB2DF17}" dt="2023-06-07T14:24:58.960" v="172"/>
          <ac:spMkLst>
            <pc:docMk/>
            <pc:sldMk cId="2637980933" sldId="290"/>
            <ac:spMk id="2" creationId="{956C3A1A-053C-DA55-10E8-C4A97C70ED71}"/>
          </ac:spMkLst>
        </pc:spChg>
        <pc:spChg chg="mod">
          <ac:chgData name="Brownlee, Forrest A" userId="S::ie8445pa@minnstate.edu::ae712bf2-a8ed-4131-9894-56ce61ffd03e" providerId="AD" clId="Web-{C638ECC2-338D-47BC-A737-7696FBB2DF17}" dt="2023-06-07T14:24:58.960" v="172"/>
          <ac:spMkLst>
            <pc:docMk/>
            <pc:sldMk cId="2637980933" sldId="290"/>
            <ac:spMk id="3" creationId="{7868EA8C-C1AF-C84D-1AEF-84ABDB8E554E}"/>
          </ac:spMkLst>
        </pc:spChg>
        <pc:picChg chg="add mod">
          <ac:chgData name="Brownlee, Forrest A" userId="S::ie8445pa@minnstate.edu::ae712bf2-a8ed-4131-9894-56ce61ffd03e" providerId="AD" clId="Web-{C638ECC2-338D-47BC-A737-7696FBB2DF17}" dt="2023-06-07T14:24:58.960" v="172"/>
          <ac:picMkLst>
            <pc:docMk/>
            <pc:sldMk cId="2637980933" sldId="290"/>
            <ac:picMk id="4" creationId="{99D6120F-20D0-D1DE-B771-EF8DB6DD107E}"/>
          </ac:picMkLst>
        </pc:picChg>
        <pc:cxnChg chg="add del">
          <ac:chgData name="Brownlee, Forrest A" userId="S::ie8445pa@minnstate.edu::ae712bf2-a8ed-4131-9894-56ce61ffd03e" providerId="AD" clId="Web-{C638ECC2-338D-47BC-A737-7696FBB2DF17}" dt="2023-06-07T14:24:58.960" v="172"/>
          <ac:cxnSpMkLst>
            <pc:docMk/>
            <pc:sldMk cId="2637980933" sldId="290"/>
            <ac:cxnSpMk id="8" creationId="{0B5F7E3B-C5F1-40E0-A491-558BAFBC1127}"/>
          </ac:cxnSpMkLst>
        </pc:cxnChg>
      </pc:sldChg>
      <pc:sldChg chg="addSp delSp modSp new mod setBg">
        <pc:chgData name="Brownlee, Forrest A" userId="S::ie8445pa@minnstate.edu::ae712bf2-a8ed-4131-9894-56ce61ffd03e" providerId="AD" clId="Web-{C638ECC2-338D-47BC-A737-7696FBB2DF17}" dt="2023-06-07T14:28:41.544" v="185"/>
        <pc:sldMkLst>
          <pc:docMk/>
          <pc:sldMk cId="1994068208" sldId="291"/>
        </pc:sldMkLst>
        <pc:spChg chg="mod">
          <ac:chgData name="Brownlee, Forrest A" userId="S::ie8445pa@minnstate.edu::ae712bf2-a8ed-4131-9894-56ce61ffd03e" providerId="AD" clId="Web-{C638ECC2-338D-47BC-A737-7696FBB2DF17}" dt="2023-06-07T14:26:48.853" v="177"/>
          <ac:spMkLst>
            <pc:docMk/>
            <pc:sldMk cId="1994068208" sldId="291"/>
            <ac:spMk id="2" creationId="{B58F594A-DF7B-1A75-D88A-B3F99620EA94}"/>
          </ac:spMkLst>
        </pc:spChg>
        <pc:spChg chg="mod">
          <ac:chgData name="Brownlee, Forrest A" userId="S::ie8445pa@minnstate.edu::ae712bf2-a8ed-4131-9894-56ce61ffd03e" providerId="AD" clId="Web-{C638ECC2-338D-47BC-A737-7696FBB2DF17}" dt="2023-06-07T14:27:49.652" v="181" actId="20577"/>
          <ac:spMkLst>
            <pc:docMk/>
            <pc:sldMk cId="1994068208" sldId="291"/>
            <ac:spMk id="3" creationId="{85055F85-DA81-5CAC-DC80-41D18B37D001}"/>
          </ac:spMkLst>
        </pc:spChg>
        <pc:spChg chg="add mod">
          <ac:chgData name="Brownlee, Forrest A" userId="S::ie8445pa@minnstate.edu::ae712bf2-a8ed-4131-9894-56ce61ffd03e" providerId="AD" clId="Web-{C638ECC2-338D-47BC-A737-7696FBB2DF17}" dt="2023-06-07T14:28:41.544" v="185"/>
          <ac:spMkLst>
            <pc:docMk/>
            <pc:sldMk cId="1994068208" sldId="291"/>
            <ac:spMk id="4" creationId="{EAD334C0-A4FA-10BE-FC50-1FE665A7C969}"/>
          </ac:spMkLst>
        </pc:spChg>
        <pc:spChg chg="add">
          <ac:chgData name="Brownlee, Forrest A" userId="S::ie8445pa@minnstate.edu::ae712bf2-a8ed-4131-9894-56ce61ffd03e" providerId="AD" clId="Web-{C638ECC2-338D-47BC-A737-7696FBB2DF17}" dt="2023-06-07T14:26:48.853" v="177"/>
          <ac:spMkLst>
            <pc:docMk/>
            <pc:sldMk cId="1994068208" sldId="291"/>
            <ac:spMk id="9" creationId="{3BCB5F6A-9EB0-40B0-9D13-3023E9A20508}"/>
          </ac:spMkLst>
        </pc:spChg>
        <pc:picChg chg="add mod">
          <ac:chgData name="Brownlee, Forrest A" userId="S::ie8445pa@minnstate.edu::ae712bf2-a8ed-4131-9894-56ce61ffd03e" providerId="AD" clId="Web-{C638ECC2-338D-47BC-A737-7696FBB2DF17}" dt="2023-06-07T14:28:41.513" v="183"/>
          <ac:picMkLst>
            <pc:docMk/>
            <pc:sldMk cId="1994068208" sldId="291"/>
            <ac:picMk id="5" creationId="{A75C7DA9-8696-E193-3CC8-DD6E33304BC7}"/>
          </ac:picMkLst>
        </pc:picChg>
        <pc:cxnChg chg="add del">
          <ac:chgData name="Brownlee, Forrest A" userId="S::ie8445pa@minnstate.edu::ae712bf2-a8ed-4131-9894-56ce61ffd03e" providerId="AD" clId="Web-{C638ECC2-338D-47BC-A737-7696FBB2DF17}" dt="2023-06-07T14:26:48.807" v="176"/>
          <ac:cxnSpMkLst>
            <pc:docMk/>
            <pc:sldMk cId="1994068208" sldId="291"/>
            <ac:cxnSpMk id="8" creationId="{0B5F7E3B-C5F1-40E0-A491-558BAFBC1127}"/>
          </ac:cxnSpMkLst>
        </pc:cxnChg>
      </pc:sldChg>
      <pc:sldChg chg="addSp modSp new mod setBg">
        <pc:chgData name="Brownlee, Forrest A" userId="S::ie8445pa@minnstate.edu::ae712bf2-a8ed-4131-9894-56ce61ffd03e" providerId="AD" clId="Web-{C638ECC2-338D-47BC-A737-7696FBB2DF17}" dt="2023-06-07T14:30:28.688" v="196" actId="20577"/>
        <pc:sldMkLst>
          <pc:docMk/>
          <pc:sldMk cId="4122399522" sldId="292"/>
        </pc:sldMkLst>
        <pc:spChg chg="mod">
          <ac:chgData name="Brownlee, Forrest A" userId="S::ie8445pa@minnstate.edu::ae712bf2-a8ed-4131-9894-56ce61ffd03e" providerId="AD" clId="Web-{C638ECC2-338D-47BC-A737-7696FBB2DF17}" dt="2023-06-07T14:30:15.219" v="194"/>
          <ac:spMkLst>
            <pc:docMk/>
            <pc:sldMk cId="4122399522" sldId="292"/>
            <ac:spMk id="2" creationId="{E55C5CEC-1B97-ADC9-0B11-E1BC4A76063D}"/>
          </ac:spMkLst>
        </pc:spChg>
        <pc:spChg chg="mod">
          <ac:chgData name="Brownlee, Forrest A" userId="S::ie8445pa@minnstate.edu::ae712bf2-a8ed-4131-9894-56ce61ffd03e" providerId="AD" clId="Web-{C638ECC2-338D-47BC-A737-7696FBB2DF17}" dt="2023-06-07T14:30:28.688" v="196" actId="20577"/>
          <ac:spMkLst>
            <pc:docMk/>
            <pc:sldMk cId="4122399522" sldId="292"/>
            <ac:spMk id="3" creationId="{7228FE05-DF65-9513-A609-1A53D9E2469C}"/>
          </ac:spMkLst>
        </pc:spChg>
        <pc:spChg chg="add mod">
          <ac:chgData name="Brownlee, Forrest A" userId="S::ie8445pa@minnstate.edu::ae712bf2-a8ed-4131-9894-56ce61ffd03e" providerId="AD" clId="Web-{C638ECC2-338D-47BC-A737-7696FBB2DF17}" dt="2023-06-07T14:30:15.219" v="194"/>
          <ac:spMkLst>
            <pc:docMk/>
            <pc:sldMk cId="4122399522" sldId="292"/>
            <ac:spMk id="5" creationId="{82629525-5395-F93D-DCD1-8CC191B0CF4B}"/>
          </ac:spMkLst>
        </pc:spChg>
        <pc:spChg chg="add">
          <ac:chgData name="Brownlee, Forrest A" userId="S::ie8445pa@minnstate.edu::ae712bf2-a8ed-4131-9894-56ce61ffd03e" providerId="AD" clId="Web-{C638ECC2-338D-47BC-A737-7696FBB2DF17}" dt="2023-06-07T14:30:15.219" v="194"/>
          <ac:spMkLst>
            <pc:docMk/>
            <pc:sldMk cId="4122399522" sldId="292"/>
            <ac:spMk id="10" creationId="{3BCB5F6A-9EB0-40B0-9D13-3023E9A20508}"/>
          </ac:spMkLst>
        </pc:spChg>
        <pc:picChg chg="add mod">
          <ac:chgData name="Brownlee, Forrest A" userId="S::ie8445pa@minnstate.edu::ae712bf2-a8ed-4131-9894-56ce61ffd03e" providerId="AD" clId="Web-{C638ECC2-338D-47BC-A737-7696FBB2DF17}" dt="2023-06-07T14:30:15.219" v="194"/>
          <ac:picMkLst>
            <pc:docMk/>
            <pc:sldMk cId="4122399522" sldId="292"/>
            <ac:picMk id="4" creationId="{C7C452CC-FB21-0AA1-5438-C17432D60FFF}"/>
          </ac:picMkLst>
        </pc:picChg>
      </pc:sldChg>
      <pc:sldChg chg="addSp delSp modSp new mod setBg">
        <pc:chgData name="Brownlee, Forrest A" userId="S::ie8445pa@minnstate.edu::ae712bf2-a8ed-4131-9894-56ce61ffd03e" providerId="AD" clId="Web-{C638ECC2-338D-47BC-A737-7696FBB2DF17}" dt="2023-06-07T14:35:09.774" v="238" actId="20577"/>
        <pc:sldMkLst>
          <pc:docMk/>
          <pc:sldMk cId="2077444670" sldId="293"/>
        </pc:sldMkLst>
        <pc:spChg chg="mod">
          <ac:chgData name="Brownlee, Forrest A" userId="S::ie8445pa@minnstate.edu::ae712bf2-a8ed-4131-9894-56ce61ffd03e" providerId="AD" clId="Web-{C638ECC2-338D-47BC-A737-7696FBB2DF17}" dt="2023-06-07T14:34:29.820" v="233"/>
          <ac:spMkLst>
            <pc:docMk/>
            <pc:sldMk cId="2077444670" sldId="293"/>
            <ac:spMk id="2" creationId="{90D67E27-7511-D6C9-0040-4451FACDF05C}"/>
          </ac:spMkLst>
        </pc:spChg>
        <pc:spChg chg="add del mod">
          <ac:chgData name="Brownlee, Forrest A" userId="S::ie8445pa@minnstate.edu::ae712bf2-a8ed-4131-9894-56ce61ffd03e" providerId="AD" clId="Web-{C638ECC2-338D-47BC-A737-7696FBB2DF17}" dt="2023-06-07T14:35:09.774" v="238" actId="20577"/>
          <ac:spMkLst>
            <pc:docMk/>
            <pc:sldMk cId="2077444670" sldId="293"/>
            <ac:spMk id="3" creationId="{3FD66248-44D6-46D3-D21E-4DF904A9E113}"/>
          </ac:spMkLst>
        </pc:spChg>
        <pc:spChg chg="add del mod">
          <ac:chgData name="Brownlee, Forrest A" userId="S::ie8445pa@minnstate.edu::ae712bf2-a8ed-4131-9894-56ce61ffd03e" providerId="AD" clId="Web-{C638ECC2-338D-47BC-A737-7696FBB2DF17}" dt="2023-06-07T14:34:24.304" v="231"/>
          <ac:spMkLst>
            <pc:docMk/>
            <pc:sldMk cId="2077444670" sldId="293"/>
            <ac:spMk id="5" creationId="{7EBA744B-942B-4950-B34E-CC0168288ABA}"/>
          </ac:spMkLst>
        </pc:spChg>
        <pc:spChg chg="add">
          <ac:chgData name="Brownlee, Forrest A" userId="S::ie8445pa@minnstate.edu::ae712bf2-a8ed-4131-9894-56ce61ffd03e" providerId="AD" clId="Web-{C638ECC2-338D-47BC-A737-7696FBB2DF17}" dt="2023-06-07T14:34:29.820" v="233"/>
          <ac:spMkLst>
            <pc:docMk/>
            <pc:sldMk cId="2077444670" sldId="293"/>
            <ac:spMk id="9" creationId="{3BCB5F6A-9EB0-40B0-9D13-3023E9A20508}"/>
          </ac:spMkLst>
        </pc:spChg>
        <pc:spChg chg="add mod">
          <ac:chgData name="Brownlee, Forrest A" userId="S::ie8445pa@minnstate.edu::ae712bf2-a8ed-4131-9894-56ce61ffd03e" providerId="AD" clId="Web-{C638ECC2-338D-47BC-A737-7696FBB2DF17}" dt="2023-06-07T14:35:00.508" v="237"/>
          <ac:spMkLst>
            <pc:docMk/>
            <pc:sldMk cId="2077444670" sldId="293"/>
            <ac:spMk id="60" creationId="{2F9E9C41-EB6C-6064-02EE-769D89D08B93}"/>
          </ac:spMkLst>
        </pc:spChg>
        <pc:graphicFrameChg chg="add del">
          <ac:chgData name="Brownlee, Forrest A" userId="S::ie8445pa@minnstate.edu::ae712bf2-a8ed-4131-9894-56ce61ffd03e" providerId="AD" clId="Web-{C638ECC2-338D-47BC-A737-7696FBB2DF17}" dt="2023-06-07T14:34:18.757" v="220"/>
          <ac:graphicFrameMkLst>
            <pc:docMk/>
            <pc:sldMk cId="2077444670" sldId="293"/>
            <ac:graphicFrameMk id="7" creationId="{EB6E5264-3D15-44CA-6CD8-1F27D60FE4B1}"/>
          </ac:graphicFrameMkLst>
        </pc:graphicFrameChg>
        <pc:picChg chg="add del mod">
          <ac:chgData name="Brownlee, Forrest A" userId="S::ie8445pa@minnstate.edu::ae712bf2-a8ed-4131-9894-56ce61ffd03e" providerId="AD" clId="Web-{C638ECC2-338D-47BC-A737-7696FBB2DF17}" dt="2023-06-07T14:34:24.304" v="232"/>
          <ac:picMkLst>
            <pc:docMk/>
            <pc:sldMk cId="2077444670" sldId="293"/>
            <ac:picMk id="4" creationId="{64E97A9D-F29D-69DA-0E1A-ED8427ED7449}"/>
          </ac:picMkLst>
        </pc:picChg>
        <pc:picChg chg="add mod">
          <ac:chgData name="Brownlee, Forrest A" userId="S::ie8445pa@minnstate.edu::ae712bf2-a8ed-4131-9894-56ce61ffd03e" providerId="AD" clId="Web-{C638ECC2-338D-47BC-A737-7696FBB2DF17}" dt="2023-06-07T14:35:00.477" v="235"/>
          <ac:picMkLst>
            <pc:docMk/>
            <pc:sldMk cId="2077444670" sldId="293"/>
            <ac:picMk id="6" creationId="{C2958A84-271D-5939-1686-6C97F114ECC5}"/>
          </ac:picMkLst>
        </pc:picChg>
      </pc:sldChg>
      <pc:sldChg chg="addSp modSp new mod setBg">
        <pc:chgData name="Brownlee, Forrest A" userId="S::ie8445pa@minnstate.edu::ae712bf2-a8ed-4131-9894-56ce61ffd03e" providerId="AD" clId="Web-{C638ECC2-338D-47BC-A737-7696FBB2DF17}" dt="2023-06-07T14:46:02.230" v="272" actId="20577"/>
        <pc:sldMkLst>
          <pc:docMk/>
          <pc:sldMk cId="1251105100" sldId="294"/>
        </pc:sldMkLst>
        <pc:spChg chg="mod">
          <ac:chgData name="Brownlee, Forrest A" userId="S::ie8445pa@minnstate.edu::ae712bf2-a8ed-4131-9894-56ce61ffd03e" providerId="AD" clId="Web-{C638ECC2-338D-47BC-A737-7696FBB2DF17}" dt="2023-06-07T14:35:43.259" v="241"/>
          <ac:spMkLst>
            <pc:docMk/>
            <pc:sldMk cId="1251105100" sldId="294"/>
            <ac:spMk id="2" creationId="{B7D0B972-8CF3-CE12-B95A-F14185E3E369}"/>
          </ac:spMkLst>
        </pc:spChg>
        <pc:spChg chg="mod">
          <ac:chgData name="Brownlee, Forrest A" userId="S::ie8445pa@minnstate.edu::ae712bf2-a8ed-4131-9894-56ce61ffd03e" providerId="AD" clId="Web-{C638ECC2-338D-47BC-A737-7696FBB2DF17}" dt="2023-06-07T14:46:02.230" v="272" actId="20577"/>
          <ac:spMkLst>
            <pc:docMk/>
            <pc:sldMk cId="1251105100" sldId="294"/>
            <ac:spMk id="3" creationId="{DCF41E06-6795-37B7-0FDE-E48F0DE99367}"/>
          </ac:spMkLst>
        </pc:spChg>
        <pc:spChg chg="add">
          <ac:chgData name="Brownlee, Forrest A" userId="S::ie8445pa@minnstate.edu::ae712bf2-a8ed-4131-9894-56ce61ffd03e" providerId="AD" clId="Web-{C638ECC2-338D-47BC-A737-7696FBB2DF17}" dt="2023-06-07T14:35:43.259" v="241"/>
          <ac:spMkLst>
            <pc:docMk/>
            <pc:sldMk cId="1251105100" sldId="294"/>
            <ac:spMk id="9" creationId="{3BCB5F6A-9EB0-40B0-9D13-3023E9A20508}"/>
          </ac:spMkLst>
        </pc:spChg>
        <pc:picChg chg="add mod">
          <ac:chgData name="Brownlee, Forrest A" userId="S::ie8445pa@minnstate.edu::ae712bf2-a8ed-4131-9894-56ce61ffd03e" providerId="AD" clId="Web-{C638ECC2-338D-47BC-A737-7696FBB2DF17}" dt="2023-06-07T14:43:51.601" v="246"/>
          <ac:picMkLst>
            <pc:docMk/>
            <pc:sldMk cId="1251105100" sldId="294"/>
            <ac:picMk id="5" creationId="{975ADA00-333D-9CB5-3FED-5E881D277855}"/>
          </ac:picMkLst>
        </pc:picChg>
      </pc:sldChg>
      <pc:sldChg chg="addSp modSp new mod setBg">
        <pc:chgData name="Brownlee, Forrest A" userId="S::ie8445pa@minnstate.edu::ae712bf2-a8ed-4131-9894-56ce61ffd03e" providerId="AD" clId="Web-{C638ECC2-338D-47BC-A737-7696FBB2DF17}" dt="2023-06-07T14:48:52.813" v="290"/>
        <pc:sldMkLst>
          <pc:docMk/>
          <pc:sldMk cId="4216614067" sldId="295"/>
        </pc:sldMkLst>
        <pc:spChg chg="mod">
          <ac:chgData name="Brownlee, Forrest A" userId="S::ie8445pa@minnstate.edu::ae712bf2-a8ed-4131-9894-56ce61ffd03e" providerId="AD" clId="Web-{C638ECC2-338D-47BC-A737-7696FBB2DF17}" dt="2023-06-07T14:47:35.436" v="284"/>
          <ac:spMkLst>
            <pc:docMk/>
            <pc:sldMk cId="4216614067" sldId="295"/>
            <ac:spMk id="2" creationId="{547BDAF0-4143-608C-50A7-4B74BE985C9B}"/>
          </ac:spMkLst>
        </pc:spChg>
        <pc:spChg chg="mod">
          <ac:chgData name="Brownlee, Forrest A" userId="S::ie8445pa@minnstate.edu::ae712bf2-a8ed-4131-9894-56ce61ffd03e" providerId="AD" clId="Web-{C638ECC2-338D-47BC-A737-7696FBB2DF17}" dt="2023-06-07T14:47:47.264" v="286" actId="20577"/>
          <ac:spMkLst>
            <pc:docMk/>
            <pc:sldMk cId="4216614067" sldId="295"/>
            <ac:spMk id="3" creationId="{5C190C48-28D6-8232-7409-FB0799D7389D}"/>
          </ac:spMkLst>
        </pc:spChg>
        <pc:spChg chg="add mod">
          <ac:chgData name="Brownlee, Forrest A" userId="S::ie8445pa@minnstate.edu::ae712bf2-a8ed-4131-9894-56ce61ffd03e" providerId="AD" clId="Web-{C638ECC2-338D-47BC-A737-7696FBB2DF17}" dt="2023-06-07T14:48:52.813" v="290"/>
          <ac:spMkLst>
            <pc:docMk/>
            <pc:sldMk cId="4216614067" sldId="295"/>
            <ac:spMk id="4" creationId="{051D64AD-7121-8DFB-82B6-CDEE2951DF2F}"/>
          </ac:spMkLst>
        </pc:spChg>
        <pc:spChg chg="add">
          <ac:chgData name="Brownlee, Forrest A" userId="S::ie8445pa@minnstate.edu::ae712bf2-a8ed-4131-9894-56ce61ffd03e" providerId="AD" clId="Web-{C638ECC2-338D-47BC-A737-7696FBB2DF17}" dt="2023-06-07T14:47:35.436" v="284"/>
          <ac:spMkLst>
            <pc:docMk/>
            <pc:sldMk cId="4216614067" sldId="295"/>
            <ac:spMk id="9" creationId="{518E5A25-92C5-4F27-8E26-0AAAB0CDC85E}"/>
          </ac:spMkLst>
        </pc:spChg>
        <pc:picChg chg="add mod">
          <ac:chgData name="Brownlee, Forrest A" userId="S::ie8445pa@minnstate.edu::ae712bf2-a8ed-4131-9894-56ce61ffd03e" providerId="AD" clId="Web-{C638ECC2-338D-47BC-A737-7696FBB2DF17}" dt="2023-06-07T14:48:52.782" v="288"/>
          <ac:picMkLst>
            <pc:docMk/>
            <pc:sldMk cId="4216614067" sldId="295"/>
            <ac:picMk id="5" creationId="{8FA2B6DB-A879-FC01-A4DE-595398694563}"/>
          </ac:picMkLst>
        </pc:picChg>
      </pc:sldChg>
      <pc:sldChg chg="addSp delSp modSp new mod setBg">
        <pc:chgData name="Brownlee, Forrest A" userId="S::ie8445pa@minnstate.edu::ae712bf2-a8ed-4131-9894-56ce61ffd03e" providerId="AD" clId="Web-{C638ECC2-338D-47BC-A737-7696FBB2DF17}" dt="2023-06-07T14:57:28.187" v="326"/>
        <pc:sldMkLst>
          <pc:docMk/>
          <pc:sldMk cId="3231918746" sldId="296"/>
        </pc:sldMkLst>
        <pc:spChg chg="mod">
          <ac:chgData name="Brownlee, Forrest A" userId="S::ie8445pa@minnstate.edu::ae712bf2-a8ed-4131-9894-56ce61ffd03e" providerId="AD" clId="Web-{C638ECC2-338D-47BC-A737-7696FBB2DF17}" dt="2023-06-07T14:49:35.127" v="293"/>
          <ac:spMkLst>
            <pc:docMk/>
            <pc:sldMk cId="3231918746" sldId="296"/>
            <ac:spMk id="2" creationId="{F676C71F-39ED-D9FE-6F12-052FC5374F23}"/>
          </ac:spMkLst>
        </pc:spChg>
        <pc:spChg chg="mod">
          <ac:chgData name="Brownlee, Forrest A" userId="S::ie8445pa@minnstate.edu::ae712bf2-a8ed-4131-9894-56ce61ffd03e" providerId="AD" clId="Web-{C638ECC2-338D-47BC-A737-7696FBB2DF17}" dt="2023-06-07T14:53:09.742" v="322" actId="20577"/>
          <ac:spMkLst>
            <pc:docMk/>
            <pc:sldMk cId="3231918746" sldId="296"/>
            <ac:spMk id="3" creationId="{8809B917-815F-4449-2653-F5DA5B734DA3}"/>
          </ac:spMkLst>
        </pc:spChg>
        <pc:spChg chg="add mod">
          <ac:chgData name="Brownlee, Forrest A" userId="S::ie8445pa@minnstate.edu::ae712bf2-a8ed-4131-9894-56ce61ffd03e" providerId="AD" clId="Web-{C638ECC2-338D-47BC-A737-7696FBB2DF17}" dt="2023-06-07T14:57:28.187" v="326"/>
          <ac:spMkLst>
            <pc:docMk/>
            <pc:sldMk cId="3231918746" sldId="296"/>
            <ac:spMk id="4" creationId="{939DC3AB-7EED-4D88-F586-3CA98E77DCA3}"/>
          </ac:spMkLst>
        </pc:spChg>
        <pc:spChg chg="add del">
          <ac:chgData name="Brownlee, Forrest A" userId="S::ie8445pa@minnstate.edu::ae712bf2-a8ed-4131-9894-56ce61ffd03e" providerId="AD" clId="Web-{C638ECC2-338D-47BC-A737-7696FBB2DF17}" dt="2023-06-07T14:50:37.785" v="295"/>
          <ac:spMkLst>
            <pc:docMk/>
            <pc:sldMk cId="3231918746" sldId="296"/>
            <ac:spMk id="9" creationId="{3BCB5F6A-9EB0-40B0-9D13-3023E9A20508}"/>
          </ac:spMkLst>
        </pc:spChg>
        <pc:spChg chg="add">
          <ac:chgData name="Brownlee, Forrest A" userId="S::ie8445pa@minnstate.edu::ae712bf2-a8ed-4131-9894-56ce61ffd03e" providerId="AD" clId="Web-{C638ECC2-338D-47BC-A737-7696FBB2DF17}" dt="2023-06-07T14:50:37.785" v="295"/>
          <ac:spMkLst>
            <pc:docMk/>
            <pc:sldMk cId="3231918746" sldId="296"/>
            <ac:spMk id="14" creationId="{3BCB5F6A-9EB0-40B0-9D13-3023E9A20508}"/>
          </ac:spMkLst>
        </pc:spChg>
        <pc:picChg chg="add mod">
          <ac:chgData name="Brownlee, Forrest A" userId="S::ie8445pa@minnstate.edu::ae712bf2-a8ed-4131-9894-56ce61ffd03e" providerId="AD" clId="Web-{C638ECC2-338D-47BC-A737-7696FBB2DF17}" dt="2023-06-07T14:57:28.156" v="324"/>
          <ac:picMkLst>
            <pc:docMk/>
            <pc:sldMk cId="3231918746" sldId="296"/>
            <ac:picMk id="5" creationId="{A01B4D81-CB17-6FC2-DEDC-0D98632F4816}"/>
          </ac:picMkLst>
        </pc:picChg>
      </pc:sldChg>
      <pc:sldChg chg="addSp modSp new mod setBg">
        <pc:chgData name="Brownlee, Forrest A" userId="S::ie8445pa@minnstate.edu::ae712bf2-a8ed-4131-9894-56ce61ffd03e" providerId="AD" clId="Web-{C638ECC2-338D-47BC-A737-7696FBB2DF17}" dt="2023-06-07T15:02:22.023" v="343" actId="20577"/>
        <pc:sldMkLst>
          <pc:docMk/>
          <pc:sldMk cId="56488496" sldId="297"/>
        </pc:sldMkLst>
        <pc:spChg chg="mod">
          <ac:chgData name="Brownlee, Forrest A" userId="S::ie8445pa@minnstate.edu::ae712bf2-a8ed-4131-9894-56ce61ffd03e" providerId="AD" clId="Web-{C638ECC2-338D-47BC-A737-7696FBB2DF17}" dt="2023-06-07T14:58:24.439" v="332"/>
          <ac:spMkLst>
            <pc:docMk/>
            <pc:sldMk cId="56488496" sldId="297"/>
            <ac:spMk id="2" creationId="{1BC977D7-0D2B-CBC3-E032-2968F49CE30F}"/>
          </ac:spMkLst>
        </pc:spChg>
        <pc:spChg chg="mod">
          <ac:chgData name="Brownlee, Forrest A" userId="S::ie8445pa@minnstate.edu::ae712bf2-a8ed-4131-9894-56ce61ffd03e" providerId="AD" clId="Web-{C638ECC2-338D-47BC-A737-7696FBB2DF17}" dt="2023-06-07T15:02:22.023" v="343" actId="20577"/>
          <ac:spMkLst>
            <pc:docMk/>
            <pc:sldMk cId="56488496" sldId="297"/>
            <ac:spMk id="3" creationId="{791C7706-6B45-7458-56C0-C67B72497961}"/>
          </ac:spMkLst>
        </pc:spChg>
        <pc:spChg chg="add">
          <ac:chgData name="Brownlee, Forrest A" userId="S::ie8445pa@minnstate.edu::ae712bf2-a8ed-4131-9894-56ce61ffd03e" providerId="AD" clId="Web-{C638ECC2-338D-47BC-A737-7696FBB2DF17}" dt="2023-06-07T14:58:24.439" v="332"/>
          <ac:spMkLst>
            <pc:docMk/>
            <pc:sldMk cId="56488496" sldId="297"/>
            <ac:spMk id="9" creationId="{3BCB5F6A-9EB0-40B0-9D13-3023E9A20508}"/>
          </ac:spMkLst>
        </pc:spChg>
        <pc:picChg chg="add mod">
          <ac:chgData name="Brownlee, Forrest A" userId="S::ie8445pa@minnstate.edu::ae712bf2-a8ed-4131-9894-56ce61ffd03e" providerId="AD" clId="Web-{C638ECC2-338D-47BC-A737-7696FBB2DF17}" dt="2023-06-07T15:01:38.725" v="334"/>
          <ac:picMkLst>
            <pc:docMk/>
            <pc:sldMk cId="56488496" sldId="297"/>
            <ac:picMk id="5" creationId="{31CB65AB-DB0D-7013-F3BC-AB19FA1CEAC9}"/>
          </ac:picMkLst>
        </pc:picChg>
      </pc:sldChg>
      <pc:sldChg chg="addSp delSp modSp new mod setBg">
        <pc:chgData name="Brownlee, Forrest A" userId="S::ie8445pa@minnstate.edu::ae712bf2-a8ed-4131-9894-56ce61ffd03e" providerId="AD" clId="Web-{C638ECC2-338D-47BC-A737-7696FBB2DF17}" dt="2023-06-07T15:06:13.702" v="354" actId="20577"/>
        <pc:sldMkLst>
          <pc:docMk/>
          <pc:sldMk cId="2272062476" sldId="298"/>
        </pc:sldMkLst>
        <pc:spChg chg="mod">
          <ac:chgData name="Brownlee, Forrest A" userId="S::ie8445pa@minnstate.edu::ae712bf2-a8ed-4131-9894-56ce61ffd03e" providerId="AD" clId="Web-{C638ECC2-338D-47BC-A737-7696FBB2DF17}" dt="2023-06-07T15:05:44.842" v="348"/>
          <ac:spMkLst>
            <pc:docMk/>
            <pc:sldMk cId="2272062476" sldId="298"/>
            <ac:spMk id="2" creationId="{079AC956-67ED-6490-BFBA-32D12DB812BC}"/>
          </ac:spMkLst>
        </pc:spChg>
        <pc:spChg chg="mod">
          <ac:chgData name="Brownlee, Forrest A" userId="S::ie8445pa@minnstate.edu::ae712bf2-a8ed-4131-9894-56ce61ffd03e" providerId="AD" clId="Web-{C638ECC2-338D-47BC-A737-7696FBB2DF17}" dt="2023-06-07T15:06:13.702" v="354" actId="20577"/>
          <ac:spMkLst>
            <pc:docMk/>
            <pc:sldMk cId="2272062476" sldId="298"/>
            <ac:spMk id="3" creationId="{6AB081CC-5D5E-BD7B-6359-B8600F7F8B52}"/>
          </ac:spMkLst>
        </pc:spChg>
        <pc:spChg chg="add del">
          <ac:chgData name="Brownlee, Forrest A" userId="S::ie8445pa@minnstate.edu::ae712bf2-a8ed-4131-9894-56ce61ffd03e" providerId="AD" clId="Web-{C638ECC2-338D-47BC-A737-7696FBB2DF17}" dt="2023-06-07T15:05:44.842" v="348"/>
          <ac:spMkLst>
            <pc:docMk/>
            <pc:sldMk cId="2272062476" sldId="298"/>
            <ac:spMk id="9" creationId="{3BCB5F6A-9EB0-40B0-9D13-3023E9A20508}"/>
          </ac:spMkLst>
        </pc:spChg>
        <pc:picChg chg="add mod">
          <ac:chgData name="Brownlee, Forrest A" userId="S::ie8445pa@minnstate.edu::ae712bf2-a8ed-4131-9894-56ce61ffd03e" providerId="AD" clId="Web-{C638ECC2-338D-47BC-A737-7696FBB2DF17}" dt="2023-06-07T15:05:44.842" v="348"/>
          <ac:picMkLst>
            <pc:docMk/>
            <pc:sldMk cId="2272062476" sldId="298"/>
            <ac:picMk id="5" creationId="{AE9C00C9-0E18-5AD8-F0CE-04495F98D6C1}"/>
          </ac:picMkLst>
        </pc:picChg>
      </pc:sldChg>
      <pc:sldChg chg="addSp delSp modSp new mod setBg">
        <pc:chgData name="Brownlee, Forrest A" userId="S::ie8445pa@minnstate.edu::ae712bf2-a8ed-4131-9894-56ce61ffd03e" providerId="AD" clId="Web-{C638ECC2-338D-47BC-A737-7696FBB2DF17}" dt="2023-06-07T15:09:40.020" v="369" actId="20577"/>
        <pc:sldMkLst>
          <pc:docMk/>
          <pc:sldMk cId="2322318077" sldId="299"/>
        </pc:sldMkLst>
        <pc:spChg chg="mod">
          <ac:chgData name="Brownlee, Forrest A" userId="S::ie8445pa@minnstate.edu::ae712bf2-a8ed-4131-9894-56ce61ffd03e" providerId="AD" clId="Web-{C638ECC2-338D-47BC-A737-7696FBB2DF17}" dt="2023-06-07T15:09:30.301" v="367"/>
          <ac:spMkLst>
            <pc:docMk/>
            <pc:sldMk cId="2322318077" sldId="299"/>
            <ac:spMk id="2" creationId="{AA882BBE-0130-A346-67A1-16CE19C1E874}"/>
          </ac:spMkLst>
        </pc:spChg>
        <pc:spChg chg="mod">
          <ac:chgData name="Brownlee, Forrest A" userId="S::ie8445pa@minnstate.edu::ae712bf2-a8ed-4131-9894-56ce61ffd03e" providerId="AD" clId="Web-{C638ECC2-338D-47BC-A737-7696FBB2DF17}" dt="2023-06-07T15:09:40.020" v="369" actId="20577"/>
          <ac:spMkLst>
            <pc:docMk/>
            <pc:sldMk cId="2322318077" sldId="299"/>
            <ac:spMk id="3" creationId="{55527225-9FF7-91A0-F801-FD97BC3B6E74}"/>
          </ac:spMkLst>
        </pc:spChg>
        <pc:spChg chg="add del">
          <ac:chgData name="Brownlee, Forrest A" userId="S::ie8445pa@minnstate.edu::ae712bf2-a8ed-4131-9894-56ce61ffd03e" providerId="AD" clId="Web-{C638ECC2-338D-47BC-A737-7696FBB2DF17}" dt="2023-06-07T15:09:30.301" v="367"/>
          <ac:spMkLst>
            <pc:docMk/>
            <pc:sldMk cId="2322318077" sldId="299"/>
            <ac:spMk id="9" creationId="{3BCB5F6A-9EB0-40B0-9D13-3023E9A20508}"/>
          </ac:spMkLst>
        </pc:spChg>
        <pc:picChg chg="add mod">
          <ac:chgData name="Brownlee, Forrest A" userId="S::ie8445pa@minnstate.edu::ae712bf2-a8ed-4131-9894-56ce61ffd03e" providerId="AD" clId="Web-{C638ECC2-338D-47BC-A737-7696FBB2DF17}" dt="2023-06-07T15:09:30.301" v="367"/>
          <ac:picMkLst>
            <pc:docMk/>
            <pc:sldMk cId="2322318077" sldId="299"/>
            <ac:picMk id="5" creationId="{B4658E20-31B4-A24C-3C69-FA1DBB68426B}"/>
          </ac:picMkLst>
        </pc:picChg>
      </pc:sldChg>
      <pc:sldChg chg="addSp delSp modSp new mod setBg">
        <pc:chgData name="Brownlee, Forrest A" userId="S::ie8445pa@minnstate.edu::ae712bf2-a8ed-4131-9894-56ce61ffd03e" providerId="AD" clId="Web-{C638ECC2-338D-47BC-A737-7696FBB2DF17}" dt="2023-06-07T15:17:39.644" v="410" actId="20577"/>
        <pc:sldMkLst>
          <pc:docMk/>
          <pc:sldMk cId="3850141429" sldId="300"/>
        </pc:sldMkLst>
        <pc:spChg chg="mod">
          <ac:chgData name="Brownlee, Forrest A" userId="S::ie8445pa@minnstate.edu::ae712bf2-a8ed-4131-9894-56ce61ffd03e" providerId="AD" clId="Web-{C638ECC2-338D-47BC-A737-7696FBB2DF17}" dt="2023-06-07T15:17:17.268" v="406"/>
          <ac:spMkLst>
            <pc:docMk/>
            <pc:sldMk cId="3850141429" sldId="300"/>
            <ac:spMk id="2" creationId="{18A605B6-D38E-0AFB-6E0F-23DD4EB00DD6}"/>
          </ac:spMkLst>
        </pc:spChg>
        <pc:spChg chg="mod">
          <ac:chgData name="Brownlee, Forrest A" userId="S::ie8445pa@minnstate.edu::ae712bf2-a8ed-4131-9894-56ce61ffd03e" providerId="AD" clId="Web-{C638ECC2-338D-47BC-A737-7696FBB2DF17}" dt="2023-06-07T15:17:39.644" v="410" actId="20577"/>
          <ac:spMkLst>
            <pc:docMk/>
            <pc:sldMk cId="3850141429" sldId="300"/>
            <ac:spMk id="3" creationId="{D9CCFBD5-3959-4486-F547-77B22733DE4A}"/>
          </ac:spMkLst>
        </pc:spChg>
        <pc:spChg chg="add del">
          <ac:chgData name="Brownlee, Forrest A" userId="S::ie8445pa@minnstate.edu::ae712bf2-a8ed-4131-9894-56ce61ffd03e" providerId="AD" clId="Web-{C638ECC2-338D-47BC-A737-7696FBB2DF17}" dt="2023-06-07T15:17:17.268" v="406"/>
          <ac:spMkLst>
            <pc:docMk/>
            <pc:sldMk cId="3850141429" sldId="300"/>
            <ac:spMk id="9" creationId="{3BCB5F6A-9EB0-40B0-9D13-3023E9A20508}"/>
          </ac:spMkLst>
        </pc:spChg>
        <pc:picChg chg="add mod">
          <ac:chgData name="Brownlee, Forrest A" userId="S::ie8445pa@minnstate.edu::ae712bf2-a8ed-4131-9894-56ce61ffd03e" providerId="AD" clId="Web-{C638ECC2-338D-47BC-A737-7696FBB2DF17}" dt="2023-06-07T15:17:24.581" v="407" actId="1076"/>
          <ac:picMkLst>
            <pc:docMk/>
            <pc:sldMk cId="3850141429" sldId="300"/>
            <ac:picMk id="5" creationId="{3B9130F3-8B7E-4EAF-9F05-AFB987740D10}"/>
          </ac:picMkLst>
        </pc:picChg>
      </pc:sldChg>
      <pc:sldChg chg="addSp modSp new mod setBg">
        <pc:chgData name="Brownlee, Forrest A" userId="S::ie8445pa@minnstate.edu::ae712bf2-a8ed-4131-9894-56ce61ffd03e" providerId="AD" clId="Web-{C638ECC2-338D-47BC-A737-7696FBB2DF17}" dt="2023-06-07T15:18:51.927" v="420" actId="20577"/>
        <pc:sldMkLst>
          <pc:docMk/>
          <pc:sldMk cId="4238893899" sldId="301"/>
        </pc:sldMkLst>
        <pc:spChg chg="mod">
          <ac:chgData name="Brownlee, Forrest A" userId="S::ie8445pa@minnstate.edu::ae712bf2-a8ed-4131-9894-56ce61ffd03e" providerId="AD" clId="Web-{C638ECC2-338D-47BC-A737-7696FBB2DF17}" dt="2023-06-07T15:18:19.817" v="413"/>
          <ac:spMkLst>
            <pc:docMk/>
            <pc:sldMk cId="4238893899" sldId="301"/>
            <ac:spMk id="2" creationId="{02FC8345-3E2C-2AD9-AB85-AE8D268F4452}"/>
          </ac:spMkLst>
        </pc:spChg>
        <pc:spChg chg="mod">
          <ac:chgData name="Brownlee, Forrest A" userId="S::ie8445pa@minnstate.edu::ae712bf2-a8ed-4131-9894-56ce61ffd03e" providerId="AD" clId="Web-{C638ECC2-338D-47BC-A737-7696FBB2DF17}" dt="2023-06-07T15:18:51.927" v="420" actId="20577"/>
          <ac:spMkLst>
            <pc:docMk/>
            <pc:sldMk cId="4238893899" sldId="301"/>
            <ac:spMk id="3" creationId="{AEAF2E3D-0387-7C25-1DEB-CC57D6CBDDBD}"/>
          </ac:spMkLst>
        </pc:spChg>
        <pc:spChg chg="add">
          <ac:chgData name="Brownlee, Forrest A" userId="S::ie8445pa@minnstate.edu::ae712bf2-a8ed-4131-9894-56ce61ffd03e" providerId="AD" clId="Web-{C638ECC2-338D-47BC-A737-7696FBB2DF17}" dt="2023-06-07T15:18:19.817" v="413"/>
          <ac:spMkLst>
            <pc:docMk/>
            <pc:sldMk cId="4238893899" sldId="301"/>
            <ac:spMk id="9" creationId="{3BCB5F6A-9EB0-40B0-9D13-3023E9A20508}"/>
          </ac:spMkLst>
        </pc:spChg>
        <pc:picChg chg="add mod">
          <ac:chgData name="Brownlee, Forrest A" userId="S::ie8445pa@minnstate.edu::ae712bf2-a8ed-4131-9894-56ce61ffd03e" providerId="AD" clId="Web-{C638ECC2-338D-47BC-A737-7696FBB2DF17}" dt="2023-06-07T15:18:32.098" v="414"/>
          <ac:picMkLst>
            <pc:docMk/>
            <pc:sldMk cId="4238893899" sldId="301"/>
            <ac:picMk id="5" creationId="{2E47F101-6C7D-B8A2-B78A-4A731D3FF682}"/>
          </ac:picMkLst>
        </pc:picChg>
      </pc:sldChg>
      <pc:sldChg chg="addSp delSp modSp new mod setBg">
        <pc:chgData name="Brownlee, Forrest A" userId="S::ie8445pa@minnstate.edu::ae712bf2-a8ed-4131-9894-56ce61ffd03e" providerId="AD" clId="Web-{C638ECC2-338D-47BC-A737-7696FBB2DF17}" dt="2023-06-07T15:23:09.559" v="439" actId="20577"/>
        <pc:sldMkLst>
          <pc:docMk/>
          <pc:sldMk cId="1173406895" sldId="302"/>
        </pc:sldMkLst>
        <pc:spChg chg="mod">
          <ac:chgData name="Brownlee, Forrest A" userId="S::ie8445pa@minnstate.edu::ae712bf2-a8ed-4131-9894-56ce61ffd03e" providerId="AD" clId="Web-{C638ECC2-338D-47BC-A737-7696FBB2DF17}" dt="2023-06-07T15:22:33.464" v="428"/>
          <ac:spMkLst>
            <pc:docMk/>
            <pc:sldMk cId="1173406895" sldId="302"/>
            <ac:spMk id="2" creationId="{EDEF392A-71C7-63D2-681D-596F276F49B0}"/>
          </ac:spMkLst>
        </pc:spChg>
        <pc:spChg chg="mod">
          <ac:chgData name="Brownlee, Forrest A" userId="S::ie8445pa@minnstate.edu::ae712bf2-a8ed-4131-9894-56ce61ffd03e" providerId="AD" clId="Web-{C638ECC2-338D-47BC-A737-7696FBB2DF17}" dt="2023-06-07T15:23:09.559" v="439" actId="20577"/>
          <ac:spMkLst>
            <pc:docMk/>
            <pc:sldMk cId="1173406895" sldId="302"/>
            <ac:spMk id="3" creationId="{BD02CA19-FA19-5422-CCD0-8EBCF8EE3F61}"/>
          </ac:spMkLst>
        </pc:spChg>
        <pc:spChg chg="add del">
          <ac:chgData name="Brownlee, Forrest A" userId="S::ie8445pa@minnstate.edu::ae712bf2-a8ed-4131-9894-56ce61ffd03e" providerId="AD" clId="Web-{C638ECC2-338D-47BC-A737-7696FBB2DF17}" dt="2023-06-07T15:22:33.464" v="428"/>
          <ac:spMkLst>
            <pc:docMk/>
            <pc:sldMk cId="1173406895" sldId="302"/>
            <ac:spMk id="9" creationId="{3BCB5F6A-9EB0-40B0-9D13-3023E9A20508}"/>
          </ac:spMkLst>
        </pc:spChg>
        <pc:picChg chg="add mod">
          <ac:chgData name="Brownlee, Forrest A" userId="S::ie8445pa@minnstate.edu::ae712bf2-a8ed-4131-9894-56ce61ffd03e" providerId="AD" clId="Web-{C638ECC2-338D-47BC-A737-7696FBB2DF17}" dt="2023-06-07T15:22:34.996" v="429" actId="1076"/>
          <ac:picMkLst>
            <pc:docMk/>
            <pc:sldMk cId="1173406895" sldId="302"/>
            <ac:picMk id="5" creationId="{0D8146F7-38D3-05DC-5EB1-848AF8ACA46D}"/>
          </ac:picMkLst>
        </pc:picChg>
      </pc:sldChg>
      <pc:sldChg chg="addSp delSp modSp new mod setBg">
        <pc:chgData name="Brownlee, Forrest A" userId="S::ie8445pa@minnstate.edu::ae712bf2-a8ed-4131-9894-56ce61ffd03e" providerId="AD" clId="Web-{C638ECC2-338D-47BC-A737-7696FBB2DF17}" dt="2023-06-07T15:28:36.225" v="454" actId="20577"/>
        <pc:sldMkLst>
          <pc:docMk/>
          <pc:sldMk cId="337820907" sldId="303"/>
        </pc:sldMkLst>
        <pc:spChg chg="mod">
          <ac:chgData name="Brownlee, Forrest A" userId="S::ie8445pa@minnstate.edu::ae712bf2-a8ed-4131-9894-56ce61ffd03e" providerId="AD" clId="Web-{C638ECC2-338D-47BC-A737-7696FBB2DF17}" dt="2023-06-07T15:28:01.208" v="447"/>
          <ac:spMkLst>
            <pc:docMk/>
            <pc:sldMk cId="337820907" sldId="303"/>
            <ac:spMk id="2" creationId="{8DBBADBB-E4B7-181B-225A-3B80C0255AC1}"/>
          </ac:spMkLst>
        </pc:spChg>
        <pc:spChg chg="mod">
          <ac:chgData name="Brownlee, Forrest A" userId="S::ie8445pa@minnstate.edu::ae712bf2-a8ed-4131-9894-56ce61ffd03e" providerId="AD" clId="Web-{C638ECC2-338D-47BC-A737-7696FBB2DF17}" dt="2023-06-07T15:28:36.225" v="454" actId="20577"/>
          <ac:spMkLst>
            <pc:docMk/>
            <pc:sldMk cId="337820907" sldId="303"/>
            <ac:spMk id="3" creationId="{C314F0FA-96BA-6C81-D8C2-A90FB6A1C507}"/>
          </ac:spMkLst>
        </pc:spChg>
        <pc:spChg chg="add del">
          <ac:chgData name="Brownlee, Forrest A" userId="S::ie8445pa@minnstate.edu::ae712bf2-a8ed-4131-9894-56ce61ffd03e" providerId="AD" clId="Web-{C638ECC2-338D-47BC-A737-7696FBB2DF17}" dt="2023-06-07T15:28:01.208" v="447"/>
          <ac:spMkLst>
            <pc:docMk/>
            <pc:sldMk cId="337820907" sldId="303"/>
            <ac:spMk id="9" creationId="{3BCB5F6A-9EB0-40B0-9D13-3023E9A20508}"/>
          </ac:spMkLst>
        </pc:spChg>
        <pc:picChg chg="add mod">
          <ac:chgData name="Brownlee, Forrest A" userId="S::ie8445pa@minnstate.edu::ae712bf2-a8ed-4131-9894-56ce61ffd03e" providerId="AD" clId="Web-{C638ECC2-338D-47BC-A737-7696FBB2DF17}" dt="2023-06-07T15:28:06.927" v="449" actId="1076"/>
          <ac:picMkLst>
            <pc:docMk/>
            <pc:sldMk cId="337820907" sldId="303"/>
            <ac:picMk id="5" creationId="{F1A549D7-BB67-BD79-5324-488832F20F84}"/>
          </ac:picMkLst>
        </pc:picChg>
      </pc:sldChg>
      <pc:sldChg chg="addSp modSp new mod setBg">
        <pc:chgData name="Brownlee, Forrest A" userId="S::ie8445pa@minnstate.edu::ae712bf2-a8ed-4131-9894-56ce61ffd03e" providerId="AD" clId="Web-{C638ECC2-338D-47BC-A737-7696FBB2DF17}" dt="2023-06-07T15:32:02.153" v="463" actId="20577"/>
        <pc:sldMkLst>
          <pc:docMk/>
          <pc:sldMk cId="398040557" sldId="304"/>
        </pc:sldMkLst>
        <pc:spChg chg="mod">
          <ac:chgData name="Brownlee, Forrest A" userId="S::ie8445pa@minnstate.edu::ae712bf2-a8ed-4131-9894-56ce61ffd03e" providerId="AD" clId="Web-{C638ECC2-338D-47BC-A737-7696FBB2DF17}" dt="2023-06-07T15:29:12.867" v="457"/>
          <ac:spMkLst>
            <pc:docMk/>
            <pc:sldMk cId="398040557" sldId="304"/>
            <ac:spMk id="2" creationId="{C1E9E544-7BE3-B99B-A361-68F60FA28CC5}"/>
          </ac:spMkLst>
        </pc:spChg>
        <pc:spChg chg="mod">
          <ac:chgData name="Brownlee, Forrest A" userId="S::ie8445pa@minnstate.edu::ae712bf2-a8ed-4131-9894-56ce61ffd03e" providerId="AD" clId="Web-{C638ECC2-338D-47BC-A737-7696FBB2DF17}" dt="2023-06-07T15:32:02.153" v="463" actId="20577"/>
          <ac:spMkLst>
            <pc:docMk/>
            <pc:sldMk cId="398040557" sldId="304"/>
            <ac:spMk id="3" creationId="{CEC5E862-2CD0-F0E9-2FB9-5338CDB39E40}"/>
          </ac:spMkLst>
        </pc:spChg>
        <pc:spChg chg="add">
          <ac:chgData name="Brownlee, Forrest A" userId="S::ie8445pa@minnstate.edu::ae712bf2-a8ed-4131-9894-56ce61ffd03e" providerId="AD" clId="Web-{C638ECC2-338D-47BC-A737-7696FBB2DF17}" dt="2023-06-07T15:29:12.867" v="457"/>
          <ac:spMkLst>
            <pc:docMk/>
            <pc:sldMk cId="398040557" sldId="304"/>
            <ac:spMk id="9" creationId="{3BCB5F6A-9EB0-40B0-9D13-3023E9A20508}"/>
          </ac:spMkLst>
        </pc:spChg>
        <pc:picChg chg="add mod">
          <ac:chgData name="Brownlee, Forrest A" userId="S::ie8445pa@minnstate.edu::ae712bf2-a8ed-4131-9894-56ce61ffd03e" providerId="AD" clId="Web-{C638ECC2-338D-47BC-A737-7696FBB2DF17}" dt="2023-06-07T15:31:45.230" v="458"/>
          <ac:picMkLst>
            <pc:docMk/>
            <pc:sldMk cId="398040557" sldId="304"/>
            <ac:picMk id="5" creationId="{BDD38B82-7CAD-8D7E-7AC3-BA27006C2E75}"/>
          </ac:picMkLst>
        </pc:picChg>
      </pc:sldChg>
      <pc:sldChg chg="modSp new">
        <pc:chgData name="Brownlee, Forrest A" userId="S::ie8445pa@minnstate.edu::ae712bf2-a8ed-4131-9894-56ce61ffd03e" providerId="AD" clId="Web-{C638ECC2-338D-47BC-A737-7696FBB2DF17}" dt="2023-06-07T15:35:40.862" v="485" actId="20577"/>
        <pc:sldMkLst>
          <pc:docMk/>
          <pc:sldMk cId="4018996528" sldId="305"/>
        </pc:sldMkLst>
        <pc:spChg chg="mod">
          <ac:chgData name="Brownlee, Forrest A" userId="S::ie8445pa@minnstate.edu::ae712bf2-a8ed-4131-9894-56ce61ffd03e" providerId="AD" clId="Web-{C638ECC2-338D-47BC-A737-7696FBB2DF17}" dt="2023-06-07T15:35:40.862" v="485" actId="20577"/>
          <ac:spMkLst>
            <pc:docMk/>
            <pc:sldMk cId="4018996528" sldId="305"/>
            <ac:spMk id="2" creationId="{4729C8F8-DC90-FAA9-14DF-ACED0B9D5167}"/>
          </ac:spMkLst>
        </pc:spChg>
      </pc:sldChg>
    </pc:docChg>
  </pc:docChgLst>
  <pc:docChgLst>
    <pc:chgData name="Brownlee, Forrest A" userId="S::ie8445pa@minnstate.edu::ae712bf2-a8ed-4131-9894-56ce61ffd03e" providerId="AD" clId="Web-{DCE65173-63BE-9F0E-2381-8854F34701DC}"/>
    <pc:docChg chg="addSld delSld modSld sldOrd">
      <pc:chgData name="Brownlee, Forrest A" userId="S::ie8445pa@minnstate.edu::ae712bf2-a8ed-4131-9894-56ce61ffd03e" providerId="AD" clId="Web-{DCE65173-63BE-9F0E-2381-8854F34701DC}" dt="2023-07-05T20:47:56.131" v="1661" actId="20577"/>
      <pc:docMkLst>
        <pc:docMk/>
      </pc:docMkLst>
      <pc:sldChg chg="del">
        <pc:chgData name="Brownlee, Forrest A" userId="S::ie8445pa@minnstate.edu::ae712bf2-a8ed-4131-9894-56ce61ffd03e" providerId="AD" clId="Web-{DCE65173-63BE-9F0E-2381-8854F34701DC}" dt="2023-07-05T16:47:30.640" v="236"/>
        <pc:sldMkLst>
          <pc:docMk/>
          <pc:sldMk cId="1251105100" sldId="294"/>
        </pc:sldMkLst>
      </pc:sldChg>
      <pc:sldChg chg="del">
        <pc:chgData name="Brownlee, Forrest A" userId="S::ie8445pa@minnstate.edu::ae712bf2-a8ed-4131-9894-56ce61ffd03e" providerId="AD" clId="Web-{DCE65173-63BE-9F0E-2381-8854F34701DC}" dt="2023-07-05T16:47:29.514" v="235"/>
        <pc:sldMkLst>
          <pc:docMk/>
          <pc:sldMk cId="4216614067" sldId="295"/>
        </pc:sldMkLst>
      </pc:sldChg>
      <pc:sldChg chg="del">
        <pc:chgData name="Brownlee, Forrest A" userId="S::ie8445pa@minnstate.edu::ae712bf2-a8ed-4131-9894-56ce61ffd03e" providerId="AD" clId="Web-{DCE65173-63BE-9F0E-2381-8854F34701DC}" dt="2023-07-05T16:47:28.298" v="234"/>
        <pc:sldMkLst>
          <pc:docMk/>
          <pc:sldMk cId="3231918746" sldId="296"/>
        </pc:sldMkLst>
      </pc:sldChg>
      <pc:sldChg chg="del">
        <pc:chgData name="Brownlee, Forrest A" userId="S::ie8445pa@minnstate.edu::ae712bf2-a8ed-4131-9894-56ce61ffd03e" providerId="AD" clId="Web-{DCE65173-63BE-9F0E-2381-8854F34701DC}" dt="2023-07-05T16:47:27.248" v="233"/>
        <pc:sldMkLst>
          <pc:docMk/>
          <pc:sldMk cId="56488496" sldId="297"/>
        </pc:sldMkLst>
      </pc:sldChg>
      <pc:sldChg chg="del">
        <pc:chgData name="Brownlee, Forrest A" userId="S::ie8445pa@minnstate.edu::ae712bf2-a8ed-4131-9894-56ce61ffd03e" providerId="AD" clId="Web-{DCE65173-63BE-9F0E-2381-8854F34701DC}" dt="2023-07-05T16:47:26.295" v="232"/>
        <pc:sldMkLst>
          <pc:docMk/>
          <pc:sldMk cId="2272062476" sldId="298"/>
        </pc:sldMkLst>
      </pc:sldChg>
      <pc:sldChg chg="del">
        <pc:chgData name="Brownlee, Forrest A" userId="S::ie8445pa@minnstate.edu::ae712bf2-a8ed-4131-9894-56ce61ffd03e" providerId="AD" clId="Web-{DCE65173-63BE-9F0E-2381-8854F34701DC}" dt="2023-07-05T16:47:23.326" v="231"/>
        <pc:sldMkLst>
          <pc:docMk/>
          <pc:sldMk cId="2322318077" sldId="299"/>
        </pc:sldMkLst>
      </pc:sldChg>
      <pc:sldChg chg="del">
        <pc:chgData name="Brownlee, Forrest A" userId="S::ie8445pa@minnstate.edu::ae712bf2-a8ed-4131-9894-56ce61ffd03e" providerId="AD" clId="Web-{DCE65173-63BE-9F0E-2381-8854F34701DC}" dt="2023-07-05T16:47:22.170" v="230"/>
        <pc:sldMkLst>
          <pc:docMk/>
          <pc:sldMk cId="3850141429" sldId="300"/>
        </pc:sldMkLst>
      </pc:sldChg>
      <pc:sldChg chg="del">
        <pc:chgData name="Brownlee, Forrest A" userId="S::ie8445pa@minnstate.edu::ae712bf2-a8ed-4131-9894-56ce61ffd03e" providerId="AD" clId="Web-{DCE65173-63BE-9F0E-2381-8854F34701DC}" dt="2023-07-05T16:47:20.873" v="229"/>
        <pc:sldMkLst>
          <pc:docMk/>
          <pc:sldMk cId="4238893899" sldId="301"/>
        </pc:sldMkLst>
      </pc:sldChg>
      <pc:sldChg chg="del">
        <pc:chgData name="Brownlee, Forrest A" userId="S::ie8445pa@minnstate.edu::ae712bf2-a8ed-4131-9894-56ce61ffd03e" providerId="AD" clId="Web-{DCE65173-63BE-9F0E-2381-8854F34701DC}" dt="2023-07-05T16:47:20.638" v="228"/>
        <pc:sldMkLst>
          <pc:docMk/>
          <pc:sldMk cId="1173406895" sldId="302"/>
        </pc:sldMkLst>
      </pc:sldChg>
      <pc:sldChg chg="del">
        <pc:chgData name="Brownlee, Forrest A" userId="S::ie8445pa@minnstate.edu::ae712bf2-a8ed-4131-9894-56ce61ffd03e" providerId="AD" clId="Web-{DCE65173-63BE-9F0E-2381-8854F34701DC}" dt="2023-07-05T16:47:20.591" v="227"/>
        <pc:sldMkLst>
          <pc:docMk/>
          <pc:sldMk cId="337820907" sldId="303"/>
        </pc:sldMkLst>
      </pc:sldChg>
      <pc:sldChg chg="del">
        <pc:chgData name="Brownlee, Forrest A" userId="S::ie8445pa@minnstate.edu::ae712bf2-a8ed-4131-9894-56ce61ffd03e" providerId="AD" clId="Web-{DCE65173-63BE-9F0E-2381-8854F34701DC}" dt="2023-07-05T16:47:18.248" v="226"/>
        <pc:sldMkLst>
          <pc:docMk/>
          <pc:sldMk cId="398040557" sldId="304"/>
        </pc:sldMkLst>
      </pc:sldChg>
      <pc:sldChg chg="addSp delSp modSp mod ord setBg">
        <pc:chgData name="Brownlee, Forrest A" userId="S::ie8445pa@minnstate.edu::ae712bf2-a8ed-4131-9894-56ce61ffd03e" providerId="AD" clId="Web-{DCE65173-63BE-9F0E-2381-8854F34701DC}" dt="2023-07-05T18:49:08.986" v="722"/>
        <pc:sldMkLst>
          <pc:docMk/>
          <pc:sldMk cId="4018996528" sldId="305"/>
        </pc:sldMkLst>
        <pc:spChg chg="mod">
          <ac:chgData name="Brownlee, Forrest A" userId="S::ie8445pa@minnstate.edu::ae712bf2-a8ed-4131-9894-56ce61ffd03e" providerId="AD" clId="Web-{DCE65173-63BE-9F0E-2381-8854F34701DC}" dt="2023-07-05T18:38:43.970" v="585" actId="20577"/>
          <ac:spMkLst>
            <pc:docMk/>
            <pc:sldMk cId="4018996528" sldId="305"/>
            <ac:spMk id="2" creationId="{4729C8F8-DC90-FAA9-14DF-ACED0B9D5167}"/>
          </ac:spMkLst>
        </pc:spChg>
        <pc:spChg chg="del">
          <ac:chgData name="Brownlee, Forrest A" userId="S::ie8445pa@minnstate.edu::ae712bf2-a8ed-4131-9894-56ce61ffd03e" providerId="AD" clId="Web-{DCE65173-63BE-9F0E-2381-8854F34701DC}" dt="2023-07-05T18:36:28.638" v="577"/>
          <ac:spMkLst>
            <pc:docMk/>
            <pc:sldMk cId="4018996528" sldId="305"/>
            <ac:spMk id="3" creationId="{E8A6F32F-907F-376C-A531-4AA1B784D87D}"/>
          </ac:spMkLst>
        </pc:spChg>
        <pc:spChg chg="add del">
          <ac:chgData name="Brownlee, Forrest A" userId="S::ie8445pa@minnstate.edu::ae712bf2-a8ed-4131-9894-56ce61ffd03e" providerId="AD" clId="Web-{DCE65173-63BE-9F0E-2381-8854F34701DC}" dt="2023-07-05T18:38:12.594" v="581"/>
          <ac:spMkLst>
            <pc:docMk/>
            <pc:sldMk cId="4018996528" sldId="305"/>
            <ac:spMk id="21" creationId="{5A7802B6-FF37-40CF-A7E2-6F2A0D9A91EF}"/>
          </ac:spMkLst>
        </pc:spChg>
        <pc:spChg chg="add mod">
          <ac:chgData name="Brownlee, Forrest A" userId="S::ie8445pa@minnstate.edu::ae712bf2-a8ed-4131-9894-56ce61ffd03e" providerId="AD" clId="Web-{DCE65173-63BE-9F0E-2381-8854F34701DC}" dt="2023-07-05T18:44:22.791" v="716" actId="20577"/>
          <ac:spMkLst>
            <pc:docMk/>
            <pc:sldMk cId="4018996528" sldId="305"/>
            <ac:spMk id="25" creationId="{B487FF89-D1D1-4597-F2B3-DF3DAC114D12}"/>
          </ac:spMkLst>
        </pc:spChg>
        <pc:grpChg chg="add del">
          <ac:chgData name="Brownlee, Forrest A" userId="S::ie8445pa@minnstate.edu::ae712bf2-a8ed-4131-9894-56ce61ffd03e" providerId="AD" clId="Web-{DCE65173-63BE-9F0E-2381-8854F34701DC}" dt="2023-07-05T18:38:12.594" v="581"/>
          <ac:grpSpMkLst>
            <pc:docMk/>
            <pc:sldMk cId="4018996528" sldId="305"/>
            <ac:grpSpMk id="9" creationId="{B4DE830A-B531-4A3B-96F6-0ECE88B08555}"/>
          </ac:grpSpMkLst>
        </pc:grpChg>
        <pc:picChg chg="add mod ord">
          <ac:chgData name="Brownlee, Forrest A" userId="S::ie8445pa@minnstate.edu::ae712bf2-a8ed-4131-9894-56ce61ffd03e" providerId="AD" clId="Web-{DCE65173-63BE-9F0E-2381-8854F34701DC}" dt="2023-07-05T18:38:20.657" v="582" actId="14100"/>
          <ac:picMkLst>
            <pc:docMk/>
            <pc:sldMk cId="4018996528" sldId="305"/>
            <ac:picMk id="4" creationId="{5248F18F-2B66-F13E-46DA-BDAF06386DB9}"/>
          </ac:picMkLst>
        </pc:picChg>
      </pc:sldChg>
      <pc:sldChg chg="ord">
        <pc:chgData name="Brownlee, Forrest A" userId="S::ie8445pa@minnstate.edu::ae712bf2-a8ed-4131-9894-56ce61ffd03e" providerId="AD" clId="Web-{DCE65173-63BE-9F0E-2381-8854F34701DC}" dt="2023-07-05T18:45:01.917" v="719"/>
        <pc:sldMkLst>
          <pc:docMk/>
          <pc:sldMk cId="778663282" sldId="308"/>
        </pc:sldMkLst>
      </pc:sldChg>
      <pc:sldChg chg="del">
        <pc:chgData name="Brownlee, Forrest A" userId="S::ie8445pa@minnstate.edu::ae712bf2-a8ed-4131-9894-56ce61ffd03e" providerId="AD" clId="Web-{DCE65173-63BE-9F0E-2381-8854F34701DC}" dt="2023-07-05T16:46:35.871" v="225"/>
        <pc:sldMkLst>
          <pc:docMk/>
          <pc:sldMk cId="2749256441" sldId="309"/>
        </pc:sldMkLst>
      </pc:sldChg>
      <pc:sldChg chg="modSp ord">
        <pc:chgData name="Brownlee, Forrest A" userId="S::ie8445pa@minnstate.edu::ae712bf2-a8ed-4131-9894-56ce61ffd03e" providerId="AD" clId="Web-{DCE65173-63BE-9F0E-2381-8854F34701DC}" dt="2023-07-05T18:44:57.870" v="718"/>
        <pc:sldMkLst>
          <pc:docMk/>
          <pc:sldMk cId="2443020241" sldId="310"/>
        </pc:sldMkLst>
        <pc:spChg chg="mod">
          <ac:chgData name="Brownlee, Forrest A" userId="S::ie8445pa@minnstate.edu::ae712bf2-a8ed-4131-9894-56ce61ffd03e" providerId="AD" clId="Web-{DCE65173-63BE-9F0E-2381-8854F34701DC}" dt="2023-07-05T18:18:32.703" v="576" actId="20577"/>
          <ac:spMkLst>
            <pc:docMk/>
            <pc:sldMk cId="2443020241" sldId="310"/>
            <ac:spMk id="2" creationId="{FA848179-5B05-DCF1-C52C-9F53B50088B4}"/>
          </ac:spMkLst>
        </pc:spChg>
      </pc:sldChg>
      <pc:sldChg chg="del">
        <pc:chgData name="Brownlee, Forrest A" userId="S::ie8445pa@minnstate.edu::ae712bf2-a8ed-4131-9894-56ce61ffd03e" providerId="AD" clId="Web-{DCE65173-63BE-9F0E-2381-8854F34701DC}" dt="2023-07-05T16:49:48.408" v="240"/>
        <pc:sldMkLst>
          <pc:docMk/>
          <pc:sldMk cId="1040646347" sldId="311"/>
        </pc:sldMkLst>
      </pc:sldChg>
      <pc:sldChg chg="modSp">
        <pc:chgData name="Brownlee, Forrest A" userId="S::ie8445pa@minnstate.edu::ae712bf2-a8ed-4131-9894-56ce61ffd03e" providerId="AD" clId="Web-{DCE65173-63BE-9F0E-2381-8854F34701DC}" dt="2023-07-05T16:13:45.486" v="22" actId="20577"/>
        <pc:sldMkLst>
          <pc:docMk/>
          <pc:sldMk cId="1566576079" sldId="315"/>
        </pc:sldMkLst>
        <pc:spChg chg="mod">
          <ac:chgData name="Brownlee, Forrest A" userId="S::ie8445pa@minnstate.edu::ae712bf2-a8ed-4131-9894-56ce61ffd03e" providerId="AD" clId="Web-{DCE65173-63BE-9F0E-2381-8854F34701DC}" dt="2023-07-05T16:13:45.486" v="22" actId="20577"/>
          <ac:spMkLst>
            <pc:docMk/>
            <pc:sldMk cId="1566576079" sldId="315"/>
            <ac:spMk id="3" creationId="{0E9A6D90-6E59-FC14-D1D9-E0C59F2B90BE}"/>
          </ac:spMkLst>
        </pc:spChg>
      </pc:sldChg>
      <pc:sldChg chg="addSp delSp modSp new mod ord setBg">
        <pc:chgData name="Brownlee, Forrest A" userId="S::ie8445pa@minnstate.edu::ae712bf2-a8ed-4131-9894-56ce61ffd03e" providerId="AD" clId="Web-{DCE65173-63BE-9F0E-2381-8854F34701DC}" dt="2023-07-05T18:45:21.433" v="721"/>
        <pc:sldMkLst>
          <pc:docMk/>
          <pc:sldMk cId="927389909" sldId="316"/>
        </pc:sldMkLst>
        <pc:spChg chg="mod">
          <ac:chgData name="Brownlee, Forrest A" userId="S::ie8445pa@minnstate.edu::ae712bf2-a8ed-4131-9894-56ce61ffd03e" providerId="AD" clId="Web-{DCE65173-63BE-9F0E-2381-8854F34701DC}" dt="2023-07-05T16:17:15.320" v="40" actId="20577"/>
          <ac:spMkLst>
            <pc:docMk/>
            <pc:sldMk cId="927389909" sldId="316"/>
            <ac:spMk id="2" creationId="{58018A59-1188-AF20-BF5E-2FA7551E3792}"/>
          </ac:spMkLst>
        </pc:spChg>
        <pc:spChg chg="del">
          <ac:chgData name="Brownlee, Forrest A" userId="S::ie8445pa@minnstate.edu::ae712bf2-a8ed-4131-9894-56ce61ffd03e" providerId="AD" clId="Web-{DCE65173-63BE-9F0E-2381-8854F34701DC}" dt="2023-07-05T16:16:53.570" v="36"/>
          <ac:spMkLst>
            <pc:docMk/>
            <pc:sldMk cId="927389909" sldId="316"/>
            <ac:spMk id="3" creationId="{C7A95BD9-AA5B-6353-5792-2A68F8991126}"/>
          </ac:spMkLst>
        </pc:spChg>
        <pc:spChg chg="add mod">
          <ac:chgData name="Brownlee, Forrest A" userId="S::ie8445pa@minnstate.edu::ae712bf2-a8ed-4131-9894-56ce61ffd03e" providerId="AD" clId="Web-{DCE65173-63BE-9F0E-2381-8854F34701DC}" dt="2023-07-05T16:19:23.231" v="58" actId="20577"/>
          <ac:spMkLst>
            <pc:docMk/>
            <pc:sldMk cId="927389909" sldId="316"/>
            <ac:spMk id="5" creationId="{B85298D1-BE5A-A638-E523-71A2928B43DE}"/>
          </ac:spMkLst>
        </pc:spChg>
        <pc:spChg chg="add del">
          <ac:chgData name="Brownlee, Forrest A" userId="S::ie8445pa@minnstate.edu::ae712bf2-a8ed-4131-9894-56ce61ffd03e" providerId="AD" clId="Web-{DCE65173-63BE-9F0E-2381-8854F34701DC}" dt="2023-07-05T16:17:04.445" v="38"/>
          <ac:spMkLst>
            <pc:docMk/>
            <pc:sldMk cId="927389909" sldId="316"/>
            <ac:spMk id="8" creationId="{DB060493-ABB3-E774-759F-534B8326FE0C}"/>
          </ac:spMkLst>
        </pc:spChg>
        <pc:spChg chg="add">
          <ac:chgData name="Brownlee, Forrest A" userId="S::ie8445pa@minnstate.edu::ae712bf2-a8ed-4131-9894-56ce61ffd03e" providerId="AD" clId="Web-{DCE65173-63BE-9F0E-2381-8854F34701DC}" dt="2023-07-05T16:20:26.482" v="67"/>
          <ac:spMkLst>
            <pc:docMk/>
            <pc:sldMk cId="927389909" sldId="316"/>
            <ac:spMk id="24" creationId="{8717C945-FA82-BB73-0C67-D5BE543C720D}"/>
          </ac:spMkLst>
        </pc:spChg>
        <pc:spChg chg="add mod">
          <ac:chgData name="Brownlee, Forrest A" userId="S::ie8445pa@minnstate.edu::ae712bf2-a8ed-4131-9894-56ce61ffd03e" providerId="AD" clId="Web-{DCE65173-63BE-9F0E-2381-8854F34701DC}" dt="2023-07-05T18:18:24.484" v="572" actId="20577"/>
          <ac:spMkLst>
            <pc:docMk/>
            <pc:sldMk cId="927389909" sldId="316"/>
            <ac:spMk id="26" creationId="{7B79EF43-9939-2162-7C36-D2A08028A703}"/>
          </ac:spMkLst>
        </pc:spChg>
        <pc:spChg chg="add del">
          <ac:chgData name="Brownlee, Forrest A" userId="S::ie8445pa@minnstate.edu::ae712bf2-a8ed-4131-9894-56ce61ffd03e" providerId="AD" clId="Web-{DCE65173-63BE-9F0E-2381-8854F34701DC}" dt="2023-07-05T16:23:48.301" v="183"/>
          <ac:spMkLst>
            <pc:docMk/>
            <pc:sldMk cId="927389909" sldId="316"/>
            <ac:spMk id="32" creationId="{027CBD78-AD7C-16BD-CFE2-1FFAD77E2AC1}"/>
          </ac:spMkLst>
        </pc:spChg>
        <pc:spChg chg="add del mod">
          <ac:chgData name="Brownlee, Forrest A" userId="S::ie8445pa@minnstate.edu::ae712bf2-a8ed-4131-9894-56ce61ffd03e" providerId="AD" clId="Web-{DCE65173-63BE-9F0E-2381-8854F34701DC}" dt="2023-07-05T16:23:41.722" v="176"/>
          <ac:spMkLst>
            <pc:docMk/>
            <pc:sldMk cId="927389909" sldId="316"/>
            <ac:spMk id="39" creationId="{A4A6C484-3AA7-FE5C-79BB-D557246433E5}"/>
          </ac:spMkLst>
        </pc:spChg>
        <pc:spChg chg="add del mod">
          <ac:chgData name="Brownlee, Forrest A" userId="S::ie8445pa@minnstate.edu::ae712bf2-a8ed-4131-9894-56ce61ffd03e" providerId="AD" clId="Web-{DCE65173-63BE-9F0E-2381-8854F34701DC}" dt="2023-07-05T16:23:29.675" v="148"/>
          <ac:spMkLst>
            <pc:docMk/>
            <pc:sldMk cId="927389909" sldId="316"/>
            <ac:spMk id="47" creationId="{6B6EF351-F06E-A7A1-BACE-27197E709F2C}"/>
          </ac:spMkLst>
        </pc:spChg>
        <pc:spChg chg="add mod">
          <ac:chgData name="Brownlee, Forrest A" userId="S::ie8445pa@minnstate.edu::ae712bf2-a8ed-4131-9894-56ce61ffd03e" providerId="AD" clId="Web-{DCE65173-63BE-9F0E-2381-8854F34701DC}" dt="2023-07-05T16:43:45.648" v="223" actId="20577"/>
          <ac:spMkLst>
            <pc:docMk/>
            <pc:sldMk cId="927389909" sldId="316"/>
            <ac:spMk id="51" creationId="{FFDA5498-93B0-9CD4-0E53-5BDEB9196959}"/>
          </ac:spMkLst>
        </pc:spChg>
        <pc:grpChg chg="add">
          <ac:chgData name="Brownlee, Forrest A" userId="S::ie8445pa@minnstate.edu::ae712bf2-a8ed-4131-9894-56ce61ffd03e" providerId="AD" clId="Web-{DCE65173-63BE-9F0E-2381-8854F34701DC}" dt="2023-07-05T16:17:04.445" v="39"/>
          <ac:grpSpMkLst>
            <pc:docMk/>
            <pc:sldMk cId="927389909" sldId="316"/>
            <ac:grpSpMk id="9" creationId="{B4DE830A-B531-4A3B-96F6-0ECE88B08555}"/>
          </ac:grpSpMkLst>
        </pc:grpChg>
        <pc:picChg chg="add mod ord">
          <ac:chgData name="Brownlee, Forrest A" userId="S::ie8445pa@minnstate.edu::ae712bf2-a8ed-4131-9894-56ce61ffd03e" providerId="AD" clId="Web-{DCE65173-63BE-9F0E-2381-8854F34701DC}" dt="2023-07-05T16:19:40.309" v="60" actId="1076"/>
          <ac:picMkLst>
            <pc:docMk/>
            <pc:sldMk cId="927389909" sldId="316"/>
            <ac:picMk id="4" creationId="{E618DA80-97A2-594D-D9A8-EFAF5A17C0B6}"/>
          </ac:picMkLst>
        </pc:picChg>
        <pc:inkChg chg="add">
          <ac:chgData name="Brownlee, Forrest A" userId="S::ie8445pa@minnstate.edu::ae712bf2-a8ed-4131-9894-56ce61ffd03e" providerId="AD" clId="Web-{DCE65173-63BE-9F0E-2381-8854F34701DC}" dt="2023-07-05T16:20:00.388" v="62"/>
          <ac:inkMkLst>
            <pc:docMk/>
            <pc:sldMk cId="927389909" sldId="316"/>
            <ac:inkMk id="20" creationId="{701FC7E5-1993-93A1-8B0B-6025E9AD545C}"/>
          </ac:inkMkLst>
        </pc:inkChg>
        <pc:inkChg chg="add del">
          <ac:chgData name="Brownlee, Forrest A" userId="S::ie8445pa@minnstate.edu::ae712bf2-a8ed-4131-9894-56ce61ffd03e" providerId="AD" clId="Web-{DCE65173-63BE-9F0E-2381-8854F34701DC}" dt="2023-07-05T16:20:10.888" v="64"/>
          <ac:inkMkLst>
            <pc:docMk/>
            <pc:sldMk cId="927389909" sldId="316"/>
            <ac:inkMk id="21" creationId="{56E1BA30-3DC8-4906-7FA5-868C1C5E93D6}"/>
          </ac:inkMkLst>
        </pc:inkChg>
        <pc:inkChg chg="add">
          <ac:chgData name="Brownlee, Forrest A" userId="S::ie8445pa@minnstate.edu::ae712bf2-a8ed-4131-9894-56ce61ffd03e" providerId="AD" clId="Web-{DCE65173-63BE-9F0E-2381-8854F34701DC}" dt="2023-07-05T16:20:15.185" v="65"/>
          <ac:inkMkLst>
            <pc:docMk/>
            <pc:sldMk cId="927389909" sldId="316"/>
            <ac:inkMk id="22" creationId="{81D2A9D5-A2E2-005B-31E8-F491C0510361}"/>
          </ac:inkMkLst>
        </pc:inkChg>
        <pc:inkChg chg="add">
          <ac:chgData name="Brownlee, Forrest A" userId="S::ie8445pa@minnstate.edu::ae712bf2-a8ed-4131-9894-56ce61ffd03e" providerId="AD" clId="Web-{DCE65173-63BE-9F0E-2381-8854F34701DC}" dt="2023-07-05T16:20:21.388" v="66"/>
          <ac:inkMkLst>
            <pc:docMk/>
            <pc:sldMk cId="927389909" sldId="316"/>
            <ac:inkMk id="23" creationId="{2FE626A7-1A2C-833F-3361-80C8800D09B0}"/>
          </ac:inkMkLst>
        </pc:inkChg>
        <pc:inkChg chg="add del">
          <ac:chgData name="Brownlee, Forrest A" userId="S::ie8445pa@minnstate.edu::ae712bf2-a8ed-4131-9894-56ce61ffd03e" providerId="AD" clId="Web-{DCE65173-63BE-9F0E-2381-8854F34701DC}" dt="2023-07-05T16:32:41.816" v="195"/>
          <ac:inkMkLst>
            <pc:docMk/>
            <pc:sldMk cId="927389909" sldId="316"/>
            <ac:inkMk id="25" creationId="{946B8065-DA37-2979-593B-15BF66EAE09A}"/>
          </ac:inkMkLst>
        </pc:inkChg>
        <pc:inkChg chg="add del">
          <ac:chgData name="Brownlee, Forrest A" userId="S::ie8445pa@minnstate.edu::ae712bf2-a8ed-4131-9894-56ce61ffd03e" providerId="AD" clId="Web-{DCE65173-63BE-9F0E-2381-8854F34701DC}" dt="2023-07-05T16:32:44.019" v="199"/>
          <ac:inkMkLst>
            <pc:docMk/>
            <pc:sldMk cId="927389909" sldId="316"/>
            <ac:inkMk id="27" creationId="{4DA7220C-E940-9C18-1769-E7698E343203}"/>
          </ac:inkMkLst>
        </pc:inkChg>
        <pc:inkChg chg="add del">
          <ac:chgData name="Brownlee, Forrest A" userId="S::ie8445pa@minnstate.edu::ae712bf2-a8ed-4131-9894-56ce61ffd03e" providerId="AD" clId="Web-{DCE65173-63BE-9F0E-2381-8854F34701DC}" dt="2023-07-05T16:32:44.019" v="198"/>
          <ac:inkMkLst>
            <pc:docMk/>
            <pc:sldMk cId="927389909" sldId="316"/>
            <ac:inkMk id="28" creationId="{71EB257A-A785-8612-51F9-C0EE9434928E}"/>
          </ac:inkMkLst>
        </pc:inkChg>
        <pc:inkChg chg="add del">
          <ac:chgData name="Brownlee, Forrest A" userId="S::ie8445pa@minnstate.edu::ae712bf2-a8ed-4131-9894-56ce61ffd03e" providerId="AD" clId="Web-{DCE65173-63BE-9F0E-2381-8854F34701DC}" dt="2023-07-05T16:32:44.019" v="197"/>
          <ac:inkMkLst>
            <pc:docMk/>
            <pc:sldMk cId="927389909" sldId="316"/>
            <ac:inkMk id="29" creationId="{36DA242F-5E99-E140-94DA-6BF60085B0BD}"/>
          </ac:inkMkLst>
        </pc:inkChg>
        <pc:inkChg chg="add del">
          <ac:chgData name="Brownlee, Forrest A" userId="S::ie8445pa@minnstate.edu::ae712bf2-a8ed-4131-9894-56ce61ffd03e" providerId="AD" clId="Web-{DCE65173-63BE-9F0E-2381-8854F34701DC}" dt="2023-07-05T16:32:44.019" v="196"/>
          <ac:inkMkLst>
            <pc:docMk/>
            <pc:sldMk cId="927389909" sldId="316"/>
            <ac:inkMk id="30" creationId="{19A0210F-9834-52C3-D859-D32FFC62E965}"/>
          </ac:inkMkLst>
        </pc:inkChg>
        <pc:inkChg chg="add del">
          <ac:chgData name="Brownlee, Forrest A" userId="S::ie8445pa@minnstate.edu::ae712bf2-a8ed-4131-9894-56ce61ffd03e" providerId="AD" clId="Web-{DCE65173-63BE-9F0E-2381-8854F34701DC}" dt="2023-07-05T16:23:49.207" v="184"/>
          <ac:inkMkLst>
            <pc:docMk/>
            <pc:sldMk cId="927389909" sldId="316"/>
            <ac:inkMk id="31" creationId="{19644BB5-38F9-E3EF-6C6A-56163407C2CB}"/>
          </ac:inkMkLst>
        </pc:inkChg>
        <pc:inkChg chg="add del">
          <ac:chgData name="Brownlee, Forrest A" userId="S::ie8445pa@minnstate.edu::ae712bf2-a8ed-4131-9894-56ce61ffd03e" providerId="AD" clId="Web-{DCE65173-63BE-9F0E-2381-8854F34701DC}" dt="2023-07-05T16:23:47.269" v="182"/>
          <ac:inkMkLst>
            <pc:docMk/>
            <pc:sldMk cId="927389909" sldId="316"/>
            <ac:inkMk id="33" creationId="{4480C55E-E38D-0E20-B8F9-85E1188B2E06}"/>
          </ac:inkMkLst>
        </pc:inkChg>
        <pc:inkChg chg="add del">
          <ac:chgData name="Brownlee, Forrest A" userId="S::ie8445pa@minnstate.edu::ae712bf2-a8ed-4131-9894-56ce61ffd03e" providerId="AD" clId="Web-{DCE65173-63BE-9F0E-2381-8854F34701DC}" dt="2023-07-05T16:23:46.425" v="181"/>
          <ac:inkMkLst>
            <pc:docMk/>
            <pc:sldMk cId="927389909" sldId="316"/>
            <ac:inkMk id="34" creationId="{FFCDA329-7A17-468B-5BCB-39B1960E9B11}"/>
          </ac:inkMkLst>
        </pc:inkChg>
        <pc:inkChg chg="add del">
          <ac:chgData name="Brownlee, Forrest A" userId="S::ie8445pa@minnstate.edu::ae712bf2-a8ed-4131-9894-56ce61ffd03e" providerId="AD" clId="Web-{DCE65173-63BE-9F0E-2381-8854F34701DC}" dt="2023-07-05T16:23:45.519" v="180"/>
          <ac:inkMkLst>
            <pc:docMk/>
            <pc:sldMk cId="927389909" sldId="316"/>
            <ac:inkMk id="35" creationId="{590EB814-6EC9-FA12-D3F0-4B4AEEEC915E}"/>
          </ac:inkMkLst>
        </pc:inkChg>
        <pc:inkChg chg="add del">
          <ac:chgData name="Brownlee, Forrest A" userId="S::ie8445pa@minnstate.edu::ae712bf2-a8ed-4131-9894-56ce61ffd03e" providerId="AD" clId="Web-{DCE65173-63BE-9F0E-2381-8854F34701DC}" dt="2023-07-05T16:23:44.582" v="179"/>
          <ac:inkMkLst>
            <pc:docMk/>
            <pc:sldMk cId="927389909" sldId="316"/>
            <ac:inkMk id="36" creationId="{1B9B9423-4305-6F30-86CD-3AF785C9208D}"/>
          </ac:inkMkLst>
        </pc:inkChg>
        <pc:inkChg chg="add del">
          <ac:chgData name="Brownlee, Forrest A" userId="S::ie8445pa@minnstate.edu::ae712bf2-a8ed-4131-9894-56ce61ffd03e" providerId="AD" clId="Web-{DCE65173-63BE-9F0E-2381-8854F34701DC}" dt="2023-07-05T16:23:43.707" v="178"/>
          <ac:inkMkLst>
            <pc:docMk/>
            <pc:sldMk cId="927389909" sldId="316"/>
            <ac:inkMk id="37" creationId="{E449A200-3B26-853E-DA45-132ED2140AD1}"/>
          </ac:inkMkLst>
        </pc:inkChg>
        <pc:inkChg chg="add del">
          <ac:chgData name="Brownlee, Forrest A" userId="S::ie8445pa@minnstate.edu::ae712bf2-a8ed-4131-9894-56ce61ffd03e" providerId="AD" clId="Web-{DCE65173-63BE-9F0E-2381-8854F34701DC}" dt="2023-07-05T16:23:42.988" v="177"/>
          <ac:inkMkLst>
            <pc:docMk/>
            <pc:sldMk cId="927389909" sldId="316"/>
            <ac:inkMk id="38" creationId="{20CCE199-5AC5-62E6-2519-5288B8D8058B}"/>
          </ac:inkMkLst>
        </pc:inkChg>
        <pc:inkChg chg="add del">
          <ac:chgData name="Brownlee, Forrest A" userId="S::ie8445pa@minnstate.edu::ae712bf2-a8ed-4131-9894-56ce61ffd03e" providerId="AD" clId="Web-{DCE65173-63BE-9F0E-2381-8854F34701DC}" dt="2023-07-05T16:23:39.410" v="172"/>
          <ac:inkMkLst>
            <pc:docMk/>
            <pc:sldMk cId="927389909" sldId="316"/>
            <ac:inkMk id="40" creationId="{06300009-7F0D-6864-48B3-ADF727E29E57}"/>
          </ac:inkMkLst>
        </pc:inkChg>
        <pc:inkChg chg="add del">
          <ac:chgData name="Brownlee, Forrest A" userId="S::ie8445pa@minnstate.edu::ae712bf2-a8ed-4131-9894-56ce61ffd03e" providerId="AD" clId="Web-{DCE65173-63BE-9F0E-2381-8854F34701DC}" dt="2023-07-05T16:23:38.050" v="171"/>
          <ac:inkMkLst>
            <pc:docMk/>
            <pc:sldMk cId="927389909" sldId="316"/>
            <ac:inkMk id="41" creationId="{115F22F4-FB09-B6C7-C4EE-2316915239A8}"/>
          </ac:inkMkLst>
        </pc:inkChg>
        <pc:inkChg chg="add del">
          <ac:chgData name="Brownlee, Forrest A" userId="S::ie8445pa@minnstate.edu::ae712bf2-a8ed-4131-9894-56ce61ffd03e" providerId="AD" clId="Web-{DCE65173-63BE-9F0E-2381-8854F34701DC}" dt="2023-07-05T16:23:34.769" v="170"/>
          <ac:inkMkLst>
            <pc:docMk/>
            <pc:sldMk cId="927389909" sldId="316"/>
            <ac:inkMk id="42" creationId="{F760D463-FD13-B74A-83EE-9100B6DB3FF4}"/>
          </ac:inkMkLst>
        </pc:inkChg>
        <pc:inkChg chg="add del">
          <ac:chgData name="Brownlee, Forrest A" userId="S::ie8445pa@minnstate.edu::ae712bf2-a8ed-4131-9894-56ce61ffd03e" providerId="AD" clId="Web-{DCE65173-63BE-9F0E-2381-8854F34701DC}" dt="2023-07-05T16:23:33.691" v="169"/>
          <ac:inkMkLst>
            <pc:docMk/>
            <pc:sldMk cId="927389909" sldId="316"/>
            <ac:inkMk id="43" creationId="{A3ED374D-3BED-5DAB-4058-9B210DA147B6}"/>
          </ac:inkMkLst>
        </pc:inkChg>
        <pc:inkChg chg="add del">
          <ac:chgData name="Brownlee, Forrest A" userId="S::ie8445pa@minnstate.edu::ae712bf2-a8ed-4131-9894-56ce61ffd03e" providerId="AD" clId="Web-{DCE65173-63BE-9F0E-2381-8854F34701DC}" dt="2023-07-05T16:23:32.675" v="168"/>
          <ac:inkMkLst>
            <pc:docMk/>
            <pc:sldMk cId="927389909" sldId="316"/>
            <ac:inkMk id="44" creationId="{4B6FE505-869C-CEDB-D9A0-E4F446BEEFF9}"/>
          </ac:inkMkLst>
        </pc:inkChg>
        <pc:inkChg chg="add del">
          <ac:chgData name="Brownlee, Forrest A" userId="S::ie8445pa@minnstate.edu::ae712bf2-a8ed-4131-9894-56ce61ffd03e" providerId="AD" clId="Web-{DCE65173-63BE-9F0E-2381-8854F34701DC}" dt="2023-07-05T16:23:32.675" v="167"/>
          <ac:inkMkLst>
            <pc:docMk/>
            <pc:sldMk cId="927389909" sldId="316"/>
            <ac:inkMk id="45" creationId="{F4876CF8-5B98-04B7-E77A-FA9C8403F82D}"/>
          </ac:inkMkLst>
        </pc:inkChg>
        <pc:inkChg chg="add del">
          <ac:chgData name="Brownlee, Forrest A" userId="S::ie8445pa@minnstate.edu::ae712bf2-a8ed-4131-9894-56ce61ffd03e" providerId="AD" clId="Web-{DCE65173-63BE-9F0E-2381-8854F34701DC}" dt="2023-07-05T16:23:31.706" v="166"/>
          <ac:inkMkLst>
            <pc:docMk/>
            <pc:sldMk cId="927389909" sldId="316"/>
            <ac:inkMk id="46" creationId="{38B13458-C481-95A3-E54C-AB53AD62FA9F}"/>
          </ac:inkMkLst>
        </pc:inkChg>
        <pc:inkChg chg="add">
          <ac:chgData name="Brownlee, Forrest A" userId="S::ie8445pa@minnstate.edu::ae712bf2-a8ed-4131-9894-56ce61ffd03e" providerId="AD" clId="Web-{DCE65173-63BE-9F0E-2381-8854F34701DC}" dt="2023-07-05T16:38:28.014" v="200"/>
          <ac:inkMkLst>
            <pc:docMk/>
            <pc:sldMk cId="927389909" sldId="316"/>
            <ac:inkMk id="48" creationId="{298EC14A-7460-604D-1A72-17D1872D7736}"/>
          </ac:inkMkLst>
        </pc:inkChg>
        <pc:inkChg chg="add">
          <ac:chgData name="Brownlee, Forrest A" userId="S::ie8445pa@minnstate.edu::ae712bf2-a8ed-4131-9894-56ce61ffd03e" providerId="AD" clId="Web-{DCE65173-63BE-9F0E-2381-8854F34701DC}" dt="2023-07-05T16:38:30.045" v="201"/>
          <ac:inkMkLst>
            <pc:docMk/>
            <pc:sldMk cId="927389909" sldId="316"/>
            <ac:inkMk id="49" creationId="{4E023A44-2B67-60D1-29EC-DCB52823CDD6}"/>
          </ac:inkMkLst>
        </pc:inkChg>
        <pc:inkChg chg="add">
          <ac:chgData name="Brownlee, Forrest A" userId="S::ie8445pa@minnstate.edu::ae712bf2-a8ed-4131-9894-56ce61ffd03e" providerId="AD" clId="Web-{DCE65173-63BE-9F0E-2381-8854F34701DC}" dt="2023-07-05T16:38:33.451" v="202"/>
          <ac:inkMkLst>
            <pc:docMk/>
            <pc:sldMk cId="927389909" sldId="316"/>
            <ac:inkMk id="50" creationId="{FB6061F6-9CB8-2250-CEA6-E794D6CEC8A2}"/>
          </ac:inkMkLst>
        </pc:inkChg>
        <pc:cxnChg chg="add">
          <ac:chgData name="Brownlee, Forrest A" userId="S::ie8445pa@minnstate.edu::ae712bf2-a8ed-4131-9894-56ce61ffd03e" providerId="AD" clId="Web-{DCE65173-63BE-9F0E-2381-8854F34701DC}" dt="2023-07-05T16:19:32.777" v="59"/>
          <ac:cxnSpMkLst>
            <pc:docMk/>
            <pc:sldMk cId="927389909" sldId="316"/>
            <ac:cxnSpMk id="6" creationId="{9D5A8822-AA34-3C1F-1C2D-EAEEEE988F17}"/>
          </ac:cxnSpMkLst>
        </pc:cxnChg>
        <pc:cxnChg chg="add">
          <ac:chgData name="Brownlee, Forrest A" userId="S::ie8445pa@minnstate.edu::ae712bf2-a8ed-4131-9894-56ce61ffd03e" providerId="AD" clId="Web-{DCE65173-63BE-9F0E-2381-8854F34701DC}" dt="2023-07-05T16:19:46.684" v="61"/>
          <ac:cxnSpMkLst>
            <pc:docMk/>
            <pc:sldMk cId="927389909" sldId="316"/>
            <ac:cxnSpMk id="7" creationId="{7DD5328E-56D5-EBFC-2968-5422CDF13B8B}"/>
          </ac:cxnSpMkLst>
        </pc:cxnChg>
      </pc:sldChg>
      <pc:sldChg chg="modSp new">
        <pc:chgData name="Brownlee, Forrest A" userId="S::ie8445pa@minnstate.edu::ae712bf2-a8ed-4131-9894-56ce61ffd03e" providerId="AD" clId="Web-{DCE65173-63BE-9F0E-2381-8854F34701DC}" dt="2023-07-05T19:01:36.412" v="894" actId="20577"/>
        <pc:sldMkLst>
          <pc:docMk/>
          <pc:sldMk cId="627223991" sldId="317"/>
        </pc:sldMkLst>
        <pc:spChg chg="mod">
          <ac:chgData name="Brownlee, Forrest A" userId="S::ie8445pa@minnstate.edu::ae712bf2-a8ed-4131-9894-56ce61ffd03e" providerId="AD" clId="Web-{DCE65173-63BE-9F0E-2381-8854F34701DC}" dt="2023-07-05T18:49:51.253" v="736" actId="20577"/>
          <ac:spMkLst>
            <pc:docMk/>
            <pc:sldMk cId="627223991" sldId="317"/>
            <ac:spMk id="2" creationId="{0A911CBC-27C4-26E4-1933-E9850AF87F3B}"/>
          </ac:spMkLst>
        </pc:spChg>
        <pc:spChg chg="mod">
          <ac:chgData name="Brownlee, Forrest A" userId="S::ie8445pa@minnstate.edu::ae712bf2-a8ed-4131-9894-56ce61ffd03e" providerId="AD" clId="Web-{DCE65173-63BE-9F0E-2381-8854F34701DC}" dt="2023-07-05T19:01:36.412" v="894" actId="20577"/>
          <ac:spMkLst>
            <pc:docMk/>
            <pc:sldMk cId="627223991" sldId="317"/>
            <ac:spMk id="3" creationId="{999B6745-522F-2D08-F0DB-13B4C20BE465}"/>
          </ac:spMkLst>
        </pc:spChg>
      </pc:sldChg>
      <pc:sldChg chg="new del">
        <pc:chgData name="Brownlee, Forrest A" userId="S::ie8445pa@minnstate.edu::ae712bf2-a8ed-4131-9894-56ce61ffd03e" providerId="AD" clId="Web-{DCE65173-63BE-9F0E-2381-8854F34701DC}" dt="2023-07-05T16:49:47.361" v="239"/>
        <pc:sldMkLst>
          <pc:docMk/>
          <pc:sldMk cId="384296394" sldId="318"/>
        </pc:sldMkLst>
      </pc:sldChg>
      <pc:sldChg chg="addSp delSp modSp new mod ord setBg">
        <pc:chgData name="Brownlee, Forrest A" userId="S::ie8445pa@minnstate.edu::ae712bf2-a8ed-4131-9894-56ce61ffd03e" providerId="AD" clId="Web-{DCE65173-63BE-9F0E-2381-8854F34701DC}" dt="2023-07-05T18:45:14.386" v="720"/>
        <pc:sldMkLst>
          <pc:docMk/>
          <pc:sldMk cId="4261348004" sldId="319"/>
        </pc:sldMkLst>
        <pc:spChg chg="mod">
          <ac:chgData name="Brownlee, Forrest A" userId="S::ie8445pa@minnstate.edu::ae712bf2-a8ed-4131-9894-56ce61ffd03e" providerId="AD" clId="Web-{DCE65173-63BE-9F0E-2381-8854F34701DC}" dt="2023-07-05T17:01:28.694" v="552" actId="20577"/>
          <ac:spMkLst>
            <pc:docMk/>
            <pc:sldMk cId="4261348004" sldId="319"/>
            <ac:spMk id="2" creationId="{B10F1EF6-DD4C-DDFA-C175-3394FE4EA4CE}"/>
          </ac:spMkLst>
        </pc:spChg>
        <pc:spChg chg="mod">
          <ac:chgData name="Brownlee, Forrest A" userId="S::ie8445pa@minnstate.edu::ae712bf2-a8ed-4131-9894-56ce61ffd03e" providerId="AD" clId="Web-{DCE65173-63BE-9F0E-2381-8854F34701DC}" dt="2023-07-05T17:01:23.194" v="551"/>
          <ac:spMkLst>
            <pc:docMk/>
            <pc:sldMk cId="4261348004" sldId="319"/>
            <ac:spMk id="3" creationId="{E0EFB696-1C3F-5711-51B4-F3BF45E817E5}"/>
          </ac:spMkLst>
        </pc:spChg>
        <pc:spChg chg="add">
          <ac:chgData name="Brownlee, Forrest A" userId="S::ie8445pa@minnstate.edu::ae712bf2-a8ed-4131-9894-56ce61ffd03e" providerId="AD" clId="Web-{DCE65173-63BE-9F0E-2381-8854F34701DC}" dt="2023-07-05T17:01:23.194" v="551"/>
          <ac:spMkLst>
            <pc:docMk/>
            <pc:sldMk cId="4261348004" sldId="319"/>
            <ac:spMk id="12" creationId="{3BCB5F6A-9EB0-40B0-9D13-3023E9A20508}"/>
          </ac:spMkLst>
        </pc:spChg>
        <pc:picChg chg="add mod">
          <ac:chgData name="Brownlee, Forrest A" userId="S::ie8445pa@minnstate.edu::ae712bf2-a8ed-4131-9894-56ce61ffd03e" providerId="AD" clId="Web-{DCE65173-63BE-9F0E-2381-8854F34701DC}" dt="2023-07-05T17:01:44.320" v="553"/>
          <ac:picMkLst>
            <pc:docMk/>
            <pc:sldMk cId="4261348004" sldId="319"/>
            <ac:picMk id="11" creationId="{CB6C1FD9-A3CE-8523-C83E-F575E6E2F9C7}"/>
          </ac:picMkLst>
        </pc:picChg>
        <pc:inkChg chg="add del">
          <ac:chgData name="Brownlee, Forrest A" userId="S::ie8445pa@minnstate.edu::ae712bf2-a8ed-4131-9894-56ce61ffd03e" providerId="AD" clId="Web-{DCE65173-63BE-9F0E-2381-8854F34701DC}" dt="2023-07-05T16:50:38.332" v="254"/>
          <ac:inkMkLst>
            <pc:docMk/>
            <pc:sldMk cId="4261348004" sldId="319"/>
            <ac:inkMk id="4" creationId="{B3301956-9322-E542-FEA5-B979D2C2549C}"/>
          </ac:inkMkLst>
        </pc:inkChg>
        <pc:inkChg chg="add del">
          <ac:chgData name="Brownlee, Forrest A" userId="S::ie8445pa@minnstate.edu::ae712bf2-a8ed-4131-9894-56ce61ffd03e" providerId="AD" clId="Web-{DCE65173-63BE-9F0E-2381-8854F34701DC}" dt="2023-07-05T16:50:34.956" v="253"/>
          <ac:inkMkLst>
            <pc:docMk/>
            <pc:sldMk cId="4261348004" sldId="319"/>
            <ac:inkMk id="5" creationId="{B014FB4F-C562-B408-C7C0-9FC494984528}"/>
          </ac:inkMkLst>
        </pc:inkChg>
        <pc:inkChg chg="add del">
          <ac:chgData name="Brownlee, Forrest A" userId="S::ie8445pa@minnstate.edu::ae712bf2-a8ed-4131-9894-56ce61ffd03e" providerId="AD" clId="Web-{DCE65173-63BE-9F0E-2381-8854F34701DC}" dt="2023-07-05T16:50:19.472" v="248"/>
          <ac:inkMkLst>
            <pc:docMk/>
            <pc:sldMk cId="4261348004" sldId="319"/>
            <ac:inkMk id="6" creationId="{8B4DCCEF-AA22-DCEC-2E8E-1A894BEAA36C}"/>
          </ac:inkMkLst>
        </pc:inkChg>
        <pc:inkChg chg="add del">
          <ac:chgData name="Brownlee, Forrest A" userId="S::ie8445pa@minnstate.edu::ae712bf2-a8ed-4131-9894-56ce61ffd03e" providerId="AD" clId="Web-{DCE65173-63BE-9F0E-2381-8854F34701DC}" dt="2023-07-05T16:50:29.003" v="251"/>
          <ac:inkMkLst>
            <pc:docMk/>
            <pc:sldMk cId="4261348004" sldId="319"/>
            <ac:inkMk id="7" creationId="{06D3A68F-9FA6-84B9-249B-18C89C12E0AB}"/>
          </ac:inkMkLst>
        </pc:inkChg>
        <pc:inkChg chg="add del">
          <ac:chgData name="Brownlee, Forrest A" userId="S::ie8445pa@minnstate.edu::ae712bf2-a8ed-4131-9894-56ce61ffd03e" providerId="AD" clId="Web-{DCE65173-63BE-9F0E-2381-8854F34701DC}" dt="2023-07-05T16:50:26.581" v="250"/>
          <ac:inkMkLst>
            <pc:docMk/>
            <pc:sldMk cId="4261348004" sldId="319"/>
            <ac:inkMk id="8" creationId="{B5DB7F46-DBD4-7BCB-C32A-67639ADDD4DB}"/>
          </ac:inkMkLst>
        </pc:inkChg>
        <pc:inkChg chg="add del">
          <ac:chgData name="Brownlee, Forrest A" userId="S::ie8445pa@minnstate.edu::ae712bf2-a8ed-4131-9894-56ce61ffd03e" providerId="AD" clId="Web-{DCE65173-63BE-9F0E-2381-8854F34701DC}" dt="2023-07-05T16:50:24.425" v="249"/>
          <ac:inkMkLst>
            <pc:docMk/>
            <pc:sldMk cId="4261348004" sldId="319"/>
            <ac:inkMk id="9" creationId="{A9F40D84-22A6-C5B2-C283-FE8730A0A8C8}"/>
          </ac:inkMkLst>
        </pc:inkChg>
        <pc:inkChg chg="add del">
          <ac:chgData name="Brownlee, Forrest A" userId="S::ie8445pa@minnstate.edu::ae712bf2-a8ed-4131-9894-56ce61ffd03e" providerId="AD" clId="Web-{DCE65173-63BE-9F0E-2381-8854F34701DC}" dt="2023-07-05T16:50:31.534" v="252"/>
          <ac:inkMkLst>
            <pc:docMk/>
            <pc:sldMk cId="4261348004" sldId="319"/>
            <ac:inkMk id="10" creationId="{5841DC28-4A42-6E7F-46B0-287E56CB411D}"/>
          </ac:inkMkLst>
        </pc:inkChg>
      </pc:sldChg>
      <pc:sldChg chg="addSp modSp new">
        <pc:chgData name="Brownlee, Forrest A" userId="S::ie8445pa@minnstate.edu::ae712bf2-a8ed-4131-9894-56ce61ffd03e" providerId="AD" clId="Web-{DCE65173-63BE-9F0E-2381-8854F34701DC}" dt="2023-07-05T19:12:10.444" v="1158" actId="20577"/>
        <pc:sldMkLst>
          <pc:docMk/>
          <pc:sldMk cId="995822834" sldId="320"/>
        </pc:sldMkLst>
        <pc:spChg chg="mod">
          <ac:chgData name="Brownlee, Forrest A" userId="S::ie8445pa@minnstate.edu::ae712bf2-a8ed-4131-9894-56ce61ffd03e" providerId="AD" clId="Web-{DCE65173-63BE-9F0E-2381-8854F34701DC}" dt="2023-07-05T19:02:01.819" v="906" actId="20577"/>
          <ac:spMkLst>
            <pc:docMk/>
            <pc:sldMk cId="995822834" sldId="320"/>
            <ac:spMk id="2" creationId="{309A9CD9-6B8C-43B5-C62F-00A8DABDA5BB}"/>
          </ac:spMkLst>
        </pc:spChg>
        <pc:spChg chg="mod">
          <ac:chgData name="Brownlee, Forrest A" userId="S::ie8445pa@minnstate.edu::ae712bf2-a8ed-4131-9894-56ce61ffd03e" providerId="AD" clId="Web-{DCE65173-63BE-9F0E-2381-8854F34701DC}" dt="2023-07-05T19:09:56.816" v="1076" actId="20577"/>
          <ac:spMkLst>
            <pc:docMk/>
            <pc:sldMk cId="995822834" sldId="320"/>
            <ac:spMk id="3" creationId="{91704A32-BDA3-7935-149A-28237E8C1BAC}"/>
          </ac:spMkLst>
        </pc:spChg>
        <pc:spChg chg="add mod">
          <ac:chgData name="Brownlee, Forrest A" userId="S::ie8445pa@minnstate.edu::ae712bf2-a8ed-4131-9894-56ce61ffd03e" providerId="AD" clId="Web-{DCE65173-63BE-9F0E-2381-8854F34701DC}" dt="2023-07-05T19:11:10.584" v="1123" actId="20577"/>
          <ac:spMkLst>
            <pc:docMk/>
            <pc:sldMk cId="995822834" sldId="320"/>
            <ac:spMk id="4" creationId="{EDB43859-C7EB-716C-A7E3-7AE361ED2831}"/>
          </ac:spMkLst>
        </pc:spChg>
        <pc:spChg chg="add mod">
          <ac:chgData name="Brownlee, Forrest A" userId="S::ie8445pa@minnstate.edu::ae712bf2-a8ed-4131-9894-56ce61ffd03e" providerId="AD" clId="Web-{DCE65173-63BE-9F0E-2381-8854F34701DC}" dt="2023-07-05T19:12:10.444" v="1158" actId="20577"/>
          <ac:spMkLst>
            <pc:docMk/>
            <pc:sldMk cId="995822834" sldId="320"/>
            <ac:spMk id="5" creationId="{D3890FDD-53FA-667D-51AD-1EA0750B0ACD}"/>
          </ac:spMkLst>
        </pc:spChg>
      </pc:sldChg>
      <pc:sldChg chg="addSp delSp modSp new mod setBg">
        <pc:chgData name="Brownlee, Forrest A" userId="S::ie8445pa@minnstate.edu::ae712bf2-a8ed-4131-9894-56ce61ffd03e" providerId="AD" clId="Web-{DCE65173-63BE-9F0E-2381-8854F34701DC}" dt="2023-07-05T19:26:09.545" v="1178" actId="1076"/>
        <pc:sldMkLst>
          <pc:docMk/>
          <pc:sldMk cId="3205136778" sldId="321"/>
        </pc:sldMkLst>
        <pc:spChg chg="add del mod">
          <ac:chgData name="Brownlee, Forrest A" userId="S::ie8445pa@minnstate.edu::ae712bf2-a8ed-4131-9894-56ce61ffd03e" providerId="AD" clId="Web-{DCE65173-63BE-9F0E-2381-8854F34701DC}" dt="2023-07-05T19:25:42.919" v="1174"/>
          <ac:spMkLst>
            <pc:docMk/>
            <pc:sldMk cId="3205136778" sldId="321"/>
            <ac:spMk id="2" creationId="{A2E63915-BBE3-EEB1-FEFE-F68A4A2680D1}"/>
          </ac:spMkLst>
        </pc:spChg>
        <pc:spChg chg="del">
          <ac:chgData name="Brownlee, Forrest A" userId="S::ie8445pa@minnstate.edu::ae712bf2-a8ed-4131-9894-56ce61ffd03e" providerId="AD" clId="Web-{DCE65173-63BE-9F0E-2381-8854F34701DC}" dt="2023-07-05T19:24:44.917" v="1160"/>
          <ac:spMkLst>
            <pc:docMk/>
            <pc:sldMk cId="3205136778" sldId="321"/>
            <ac:spMk id="3" creationId="{0628A666-D3E8-10EE-89F0-5C46815A47DF}"/>
          </ac:spMkLst>
        </pc:spChg>
        <pc:spChg chg="add del">
          <ac:chgData name="Brownlee, Forrest A" userId="S::ie8445pa@minnstate.edu::ae712bf2-a8ed-4131-9894-56ce61ffd03e" providerId="AD" clId="Web-{DCE65173-63BE-9F0E-2381-8854F34701DC}" dt="2023-07-05T19:25:42.919" v="1174"/>
          <ac:spMkLst>
            <pc:docMk/>
            <pc:sldMk cId="3205136778" sldId="321"/>
            <ac:spMk id="8" creationId="{CEAFE4FF-6CBF-6036-6FFA-70B2EFB5F979}"/>
          </ac:spMkLst>
        </pc:spChg>
        <pc:spChg chg="add del">
          <ac:chgData name="Brownlee, Forrest A" userId="S::ie8445pa@minnstate.edu::ae712bf2-a8ed-4131-9894-56ce61ffd03e" providerId="AD" clId="Web-{DCE65173-63BE-9F0E-2381-8854F34701DC}" dt="2023-07-05T19:25:28.387" v="1166"/>
          <ac:spMkLst>
            <pc:docMk/>
            <pc:sldMk cId="3205136778" sldId="321"/>
            <ac:spMk id="25" creationId="{03E8462A-FEBA-4848-81CC-3F8DA3E477BE}"/>
          </ac:spMkLst>
        </pc:spChg>
        <pc:spChg chg="add del">
          <ac:chgData name="Brownlee, Forrest A" userId="S::ie8445pa@minnstate.edu::ae712bf2-a8ed-4131-9894-56ce61ffd03e" providerId="AD" clId="Web-{DCE65173-63BE-9F0E-2381-8854F34701DC}" dt="2023-07-05T19:25:31.184" v="1168"/>
          <ac:spMkLst>
            <pc:docMk/>
            <pc:sldMk cId="3205136778" sldId="321"/>
            <ac:spMk id="29" creationId="{64803267-175B-4586-A120-09F386B975F2}"/>
          </ac:spMkLst>
        </pc:spChg>
        <pc:spChg chg="add del">
          <ac:chgData name="Brownlee, Forrest A" userId="S::ie8445pa@minnstate.edu::ae712bf2-a8ed-4131-9894-56ce61ffd03e" providerId="AD" clId="Web-{DCE65173-63BE-9F0E-2381-8854F34701DC}" dt="2023-07-05T19:25:28.387" v="1166"/>
          <ac:spMkLst>
            <pc:docMk/>
            <pc:sldMk cId="3205136778" sldId="321"/>
            <ac:spMk id="38" creationId="{7941F9B1-B01B-4A84-89D9-B169AEB4E456}"/>
          </ac:spMkLst>
        </pc:spChg>
        <pc:spChg chg="add del">
          <ac:chgData name="Brownlee, Forrest A" userId="S::ie8445pa@minnstate.edu::ae712bf2-a8ed-4131-9894-56ce61ffd03e" providerId="AD" clId="Web-{DCE65173-63BE-9F0E-2381-8854F34701DC}" dt="2023-07-05T19:25:31.184" v="1168"/>
          <ac:spMkLst>
            <pc:docMk/>
            <pc:sldMk cId="3205136778" sldId="321"/>
            <ac:spMk id="41" creationId="{542A1125-BEEF-4B06-B7A6-5C89AFBF8026}"/>
          </ac:spMkLst>
        </pc:spChg>
        <pc:spChg chg="add del">
          <ac:chgData name="Brownlee, Forrest A" userId="S::ie8445pa@minnstate.edu::ae712bf2-a8ed-4131-9894-56ce61ffd03e" providerId="AD" clId="Web-{DCE65173-63BE-9F0E-2381-8854F34701DC}" dt="2023-07-05T19:25:31.184" v="1168"/>
          <ac:spMkLst>
            <pc:docMk/>
            <pc:sldMk cId="3205136778" sldId="321"/>
            <ac:spMk id="42" creationId="{341AF29A-C02E-4F6E-AE31-4D61F939D5C3}"/>
          </ac:spMkLst>
        </pc:spChg>
        <pc:spChg chg="add del">
          <ac:chgData name="Brownlee, Forrest A" userId="S::ie8445pa@minnstate.edu::ae712bf2-a8ed-4131-9894-56ce61ffd03e" providerId="AD" clId="Web-{DCE65173-63BE-9F0E-2381-8854F34701DC}" dt="2023-07-05T19:25:38.669" v="1170"/>
          <ac:spMkLst>
            <pc:docMk/>
            <pc:sldMk cId="3205136778" sldId="321"/>
            <ac:spMk id="44" creationId="{A2E63915-BBE3-EEB1-FEFE-F68A4A2680D1}"/>
          </ac:spMkLst>
        </pc:spChg>
        <pc:spChg chg="add del">
          <ac:chgData name="Brownlee, Forrest A" userId="S::ie8445pa@minnstate.edu::ae712bf2-a8ed-4131-9894-56ce61ffd03e" providerId="AD" clId="Web-{DCE65173-63BE-9F0E-2381-8854F34701DC}" dt="2023-07-05T19:25:38.669" v="1170"/>
          <ac:spMkLst>
            <pc:docMk/>
            <pc:sldMk cId="3205136778" sldId="321"/>
            <ac:spMk id="45" creationId="{CEAFE4FF-6CBF-6036-6FFA-70B2EFB5F979}"/>
          </ac:spMkLst>
        </pc:spChg>
        <pc:grpChg chg="add del">
          <ac:chgData name="Brownlee, Forrest A" userId="S::ie8445pa@minnstate.edu::ae712bf2-a8ed-4131-9894-56ce61ffd03e" providerId="AD" clId="Web-{DCE65173-63BE-9F0E-2381-8854F34701DC}" dt="2023-07-05T19:25:28.387" v="1166"/>
          <ac:grpSpMkLst>
            <pc:docMk/>
            <pc:sldMk cId="3205136778" sldId="321"/>
            <ac:grpSpMk id="13" creationId="{609316A9-990D-4EC3-A671-70EE5C1493A4}"/>
          </ac:grpSpMkLst>
        </pc:grpChg>
        <pc:grpChg chg="add del">
          <ac:chgData name="Brownlee, Forrest A" userId="S::ie8445pa@minnstate.edu::ae712bf2-a8ed-4131-9894-56ce61ffd03e" providerId="AD" clId="Web-{DCE65173-63BE-9F0E-2381-8854F34701DC}" dt="2023-07-05T19:25:28.387" v="1166"/>
          <ac:grpSpMkLst>
            <pc:docMk/>
            <pc:sldMk cId="3205136778" sldId="321"/>
            <ac:grpSpMk id="27" creationId="{2109F83F-40FE-4DB3-84CC-09FB3340D06D}"/>
          </ac:grpSpMkLst>
        </pc:grpChg>
        <pc:grpChg chg="add del">
          <ac:chgData name="Brownlee, Forrest A" userId="S::ie8445pa@minnstate.edu::ae712bf2-a8ed-4131-9894-56ce61ffd03e" providerId="AD" clId="Web-{DCE65173-63BE-9F0E-2381-8854F34701DC}" dt="2023-07-05T19:25:31.184" v="1168"/>
          <ac:grpSpMkLst>
            <pc:docMk/>
            <pc:sldMk cId="3205136778" sldId="321"/>
            <ac:grpSpMk id="40" creationId="{609316A9-990D-4EC3-A671-70EE5C1493A4}"/>
          </ac:grpSpMkLst>
        </pc:grpChg>
        <pc:picChg chg="add mod ord">
          <ac:chgData name="Brownlee, Forrest A" userId="S::ie8445pa@minnstate.edu::ae712bf2-a8ed-4131-9894-56ce61ffd03e" providerId="AD" clId="Web-{DCE65173-63BE-9F0E-2381-8854F34701DC}" dt="2023-07-05T19:26:09.545" v="1178" actId="1076"/>
          <ac:picMkLst>
            <pc:docMk/>
            <pc:sldMk cId="3205136778" sldId="321"/>
            <ac:picMk id="4" creationId="{0C4CF7C9-AA9B-8B33-492A-644BF0B98DD0}"/>
          </ac:picMkLst>
        </pc:picChg>
      </pc:sldChg>
      <pc:sldChg chg="addSp delSp modSp new mod setBg">
        <pc:chgData name="Brownlee, Forrest A" userId="S::ie8445pa@minnstate.edu::ae712bf2-a8ed-4131-9894-56ce61ffd03e" providerId="AD" clId="Web-{DCE65173-63BE-9F0E-2381-8854F34701DC}" dt="2023-07-05T19:36:25.717" v="1246"/>
        <pc:sldMkLst>
          <pc:docMk/>
          <pc:sldMk cId="3115166428" sldId="322"/>
        </pc:sldMkLst>
        <pc:spChg chg="mod">
          <ac:chgData name="Brownlee, Forrest A" userId="S::ie8445pa@minnstate.edu::ae712bf2-a8ed-4131-9894-56ce61ffd03e" providerId="AD" clId="Web-{DCE65173-63BE-9F0E-2381-8854F34701DC}" dt="2023-07-05T19:29:14.393" v="1181"/>
          <ac:spMkLst>
            <pc:docMk/>
            <pc:sldMk cId="3115166428" sldId="322"/>
            <ac:spMk id="2" creationId="{D89222CE-2AD8-B944-9AFC-EF698E7F63BC}"/>
          </ac:spMkLst>
        </pc:spChg>
        <pc:spChg chg="del">
          <ac:chgData name="Brownlee, Forrest A" userId="S::ie8445pa@minnstate.edu::ae712bf2-a8ed-4131-9894-56ce61ffd03e" providerId="AD" clId="Web-{DCE65173-63BE-9F0E-2381-8854F34701DC}" dt="2023-07-05T19:29:06.252" v="1180"/>
          <ac:spMkLst>
            <pc:docMk/>
            <pc:sldMk cId="3115166428" sldId="322"/>
            <ac:spMk id="3" creationId="{55E73332-77DC-4F6D-DF78-F78750B4B5E5}"/>
          </ac:spMkLst>
        </pc:spChg>
        <pc:spChg chg="add mod">
          <ac:chgData name="Brownlee, Forrest A" userId="S::ie8445pa@minnstate.edu::ae712bf2-a8ed-4131-9894-56ce61ffd03e" providerId="AD" clId="Web-{DCE65173-63BE-9F0E-2381-8854F34701DC}" dt="2023-07-05T19:36:25.655" v="1245" actId="20577"/>
          <ac:spMkLst>
            <pc:docMk/>
            <pc:sldMk cId="3115166428" sldId="322"/>
            <ac:spMk id="8" creationId="{FCDA4B53-38B0-17B0-6D9E-8A97C9BCEEB6}"/>
          </ac:spMkLst>
        </pc:spChg>
        <pc:picChg chg="add mod ord">
          <ac:chgData name="Brownlee, Forrest A" userId="S::ie8445pa@minnstate.edu::ae712bf2-a8ed-4131-9894-56ce61ffd03e" providerId="AD" clId="Web-{DCE65173-63BE-9F0E-2381-8854F34701DC}" dt="2023-07-05T19:29:14.393" v="1181"/>
          <ac:picMkLst>
            <pc:docMk/>
            <pc:sldMk cId="3115166428" sldId="322"/>
            <ac:picMk id="4" creationId="{ABC4D5BC-8354-C564-9202-5B6C9F9A7AB5}"/>
          </ac:picMkLst>
        </pc:picChg>
        <pc:inkChg chg="add">
          <ac:chgData name="Brownlee, Forrest A" userId="S::ie8445pa@minnstate.edu::ae712bf2-a8ed-4131-9894-56ce61ffd03e" providerId="AD" clId="Web-{DCE65173-63BE-9F0E-2381-8854F34701DC}" dt="2023-07-05T19:30:00.176" v="1195"/>
          <ac:inkMkLst>
            <pc:docMk/>
            <pc:sldMk cId="3115166428" sldId="322"/>
            <ac:inkMk id="5" creationId="{A32E1AE0-4508-89DA-DCED-BD315AE0CC13}"/>
          </ac:inkMkLst>
        </pc:inkChg>
        <pc:inkChg chg="add">
          <ac:chgData name="Brownlee, Forrest A" userId="S::ie8445pa@minnstate.edu::ae712bf2-a8ed-4131-9894-56ce61ffd03e" providerId="AD" clId="Web-{DCE65173-63BE-9F0E-2381-8854F34701DC}" dt="2023-07-05T19:36:25.717" v="1246"/>
          <ac:inkMkLst>
            <pc:docMk/>
            <pc:sldMk cId="3115166428" sldId="322"/>
            <ac:inkMk id="6" creationId="{5E3E9F1D-66D4-830C-6108-2E67D917AE2D}"/>
          </ac:inkMkLst>
        </pc:inkChg>
      </pc:sldChg>
      <pc:sldChg chg="addSp delSp modSp new mod setBg">
        <pc:chgData name="Brownlee, Forrest A" userId="S::ie8445pa@minnstate.edu::ae712bf2-a8ed-4131-9894-56ce61ffd03e" providerId="AD" clId="Web-{DCE65173-63BE-9F0E-2381-8854F34701DC}" dt="2023-07-05T20:12:55.686" v="1292" actId="20577"/>
        <pc:sldMkLst>
          <pc:docMk/>
          <pc:sldMk cId="1812718176" sldId="323"/>
        </pc:sldMkLst>
        <pc:spChg chg="mod">
          <ac:chgData name="Brownlee, Forrest A" userId="S::ie8445pa@minnstate.edu::ae712bf2-a8ed-4131-9894-56ce61ffd03e" providerId="AD" clId="Web-{DCE65173-63BE-9F0E-2381-8854F34701DC}" dt="2023-07-05T20:01:48.606" v="1250"/>
          <ac:spMkLst>
            <pc:docMk/>
            <pc:sldMk cId="1812718176" sldId="323"/>
            <ac:spMk id="2" creationId="{5C82C1EF-E072-2A08-2795-6305E0B4E1FA}"/>
          </ac:spMkLst>
        </pc:spChg>
        <pc:spChg chg="del">
          <ac:chgData name="Brownlee, Forrest A" userId="S::ie8445pa@minnstate.edu::ae712bf2-a8ed-4131-9894-56ce61ffd03e" providerId="AD" clId="Web-{DCE65173-63BE-9F0E-2381-8854F34701DC}" dt="2023-07-05T20:01:44.903" v="1249"/>
          <ac:spMkLst>
            <pc:docMk/>
            <pc:sldMk cId="1812718176" sldId="323"/>
            <ac:spMk id="3" creationId="{57E27943-CDBF-7E03-0E24-06142FE9018D}"/>
          </ac:spMkLst>
        </pc:spChg>
        <pc:spChg chg="add mod">
          <ac:chgData name="Brownlee, Forrest A" userId="S::ie8445pa@minnstate.edu::ae712bf2-a8ed-4131-9894-56ce61ffd03e" providerId="AD" clId="Web-{DCE65173-63BE-9F0E-2381-8854F34701DC}" dt="2023-07-05T20:12:55.686" v="1292" actId="20577"/>
          <ac:spMkLst>
            <pc:docMk/>
            <pc:sldMk cId="1812718176" sldId="323"/>
            <ac:spMk id="8" creationId="{6D5EF586-0F97-20CC-5FE7-D3CF1543DDE7}"/>
          </ac:spMkLst>
        </pc:spChg>
        <pc:picChg chg="add mod ord">
          <ac:chgData name="Brownlee, Forrest A" userId="S::ie8445pa@minnstate.edu::ae712bf2-a8ed-4131-9894-56ce61ffd03e" providerId="AD" clId="Web-{DCE65173-63BE-9F0E-2381-8854F34701DC}" dt="2023-07-05T20:01:48.606" v="1250"/>
          <ac:picMkLst>
            <pc:docMk/>
            <pc:sldMk cId="1812718176" sldId="323"/>
            <ac:picMk id="4" creationId="{2287801A-9140-2B1C-BEFD-F83954A08258}"/>
          </ac:picMkLst>
        </pc:picChg>
        <pc:inkChg chg="add">
          <ac:chgData name="Brownlee, Forrest A" userId="S::ie8445pa@minnstate.edu::ae712bf2-a8ed-4131-9894-56ce61ffd03e" providerId="AD" clId="Web-{DCE65173-63BE-9F0E-2381-8854F34701DC}" dt="2023-07-05T20:02:15.497" v="1260"/>
          <ac:inkMkLst>
            <pc:docMk/>
            <pc:sldMk cId="1812718176" sldId="323"/>
            <ac:inkMk id="5" creationId="{59D58DDF-1D50-02A9-B16D-DB0898ABF7E5}"/>
          </ac:inkMkLst>
        </pc:inkChg>
      </pc:sldChg>
      <pc:sldChg chg="addSp delSp new del">
        <pc:chgData name="Brownlee, Forrest A" userId="S::ie8445pa@minnstate.edu::ae712bf2-a8ed-4131-9894-56ce61ffd03e" providerId="AD" clId="Web-{DCE65173-63BE-9F0E-2381-8854F34701DC}" dt="2023-07-05T19:30:46.177" v="1203"/>
        <pc:sldMkLst>
          <pc:docMk/>
          <pc:sldMk cId="2749667768" sldId="323"/>
        </pc:sldMkLst>
        <pc:inkChg chg="add del">
          <ac:chgData name="Brownlee, Forrest A" userId="S::ie8445pa@minnstate.edu::ae712bf2-a8ed-4131-9894-56ce61ffd03e" providerId="AD" clId="Web-{DCE65173-63BE-9F0E-2381-8854F34701DC}" dt="2023-07-05T19:30:44.568" v="1202"/>
          <ac:inkMkLst>
            <pc:docMk/>
            <pc:sldMk cId="2749667768" sldId="323"/>
            <ac:inkMk id="4" creationId="{868D3CD3-6A91-2482-D030-8E507DA33F64}"/>
          </ac:inkMkLst>
        </pc:inkChg>
        <pc:inkChg chg="add del">
          <ac:chgData name="Brownlee, Forrest A" userId="S::ie8445pa@minnstate.edu::ae712bf2-a8ed-4131-9894-56ce61ffd03e" providerId="AD" clId="Web-{DCE65173-63BE-9F0E-2381-8854F34701DC}" dt="2023-07-05T19:30:43.505" v="1201"/>
          <ac:inkMkLst>
            <pc:docMk/>
            <pc:sldMk cId="2749667768" sldId="323"/>
            <ac:inkMk id="5" creationId="{105F85DF-EABC-4445-AAE6-D883DD52E63D}"/>
          </ac:inkMkLst>
        </pc:inkChg>
        <pc:inkChg chg="add del">
          <ac:chgData name="Brownlee, Forrest A" userId="S::ie8445pa@minnstate.edu::ae712bf2-a8ed-4131-9894-56ce61ffd03e" providerId="AD" clId="Web-{DCE65173-63BE-9F0E-2381-8854F34701DC}" dt="2023-07-05T19:30:42.864" v="1200"/>
          <ac:inkMkLst>
            <pc:docMk/>
            <pc:sldMk cId="2749667768" sldId="323"/>
            <ac:inkMk id="6" creationId="{3461E8A4-70EF-F6FA-E319-3B69D73C5267}"/>
          </ac:inkMkLst>
        </pc:inkChg>
      </pc:sldChg>
      <pc:sldChg chg="addSp delSp modSp new del mod setBg">
        <pc:chgData name="Brownlee, Forrest A" userId="S::ie8445pa@minnstate.edu::ae712bf2-a8ed-4131-9894-56ce61ffd03e" providerId="AD" clId="Web-{DCE65173-63BE-9F0E-2381-8854F34701DC}" dt="2023-07-05T19:36:36.311" v="1247"/>
        <pc:sldMkLst>
          <pc:docMk/>
          <pc:sldMk cId="3245636152" sldId="323"/>
        </pc:sldMkLst>
        <pc:spChg chg="mod">
          <ac:chgData name="Brownlee, Forrest A" userId="S::ie8445pa@minnstate.edu::ae712bf2-a8ed-4131-9894-56ce61ffd03e" providerId="AD" clId="Web-{DCE65173-63BE-9F0E-2381-8854F34701DC}" dt="2023-07-05T19:32:56.368" v="1206"/>
          <ac:spMkLst>
            <pc:docMk/>
            <pc:sldMk cId="3245636152" sldId="323"/>
            <ac:spMk id="2" creationId="{FC567F8A-2432-A2C9-CD02-88A9CE9BD42B}"/>
          </ac:spMkLst>
        </pc:spChg>
        <pc:spChg chg="del">
          <ac:chgData name="Brownlee, Forrest A" userId="S::ie8445pa@minnstate.edu::ae712bf2-a8ed-4131-9894-56ce61ffd03e" providerId="AD" clId="Web-{DCE65173-63BE-9F0E-2381-8854F34701DC}" dt="2023-07-05T19:32:51.024" v="1205"/>
          <ac:spMkLst>
            <pc:docMk/>
            <pc:sldMk cId="3245636152" sldId="323"/>
            <ac:spMk id="3" creationId="{862BC1A6-6263-E8F9-9A42-5314D3FE6976}"/>
          </ac:spMkLst>
        </pc:spChg>
        <pc:spChg chg="add mod">
          <ac:chgData name="Brownlee, Forrest A" userId="S::ie8445pa@minnstate.edu::ae712bf2-a8ed-4131-9894-56ce61ffd03e" providerId="AD" clId="Web-{DCE65173-63BE-9F0E-2381-8854F34701DC}" dt="2023-07-05T19:35:02.465" v="1215" actId="20577"/>
          <ac:spMkLst>
            <pc:docMk/>
            <pc:sldMk cId="3245636152" sldId="323"/>
            <ac:spMk id="8" creationId="{0725B6E8-D006-9186-CDD3-08B9A5A93A29}"/>
          </ac:spMkLst>
        </pc:spChg>
        <pc:picChg chg="add mod ord">
          <ac:chgData name="Brownlee, Forrest A" userId="S::ie8445pa@minnstate.edu::ae712bf2-a8ed-4131-9894-56ce61ffd03e" providerId="AD" clId="Web-{DCE65173-63BE-9F0E-2381-8854F34701DC}" dt="2023-07-05T19:32:56.368" v="1206"/>
          <ac:picMkLst>
            <pc:docMk/>
            <pc:sldMk cId="3245636152" sldId="323"/>
            <ac:picMk id="4" creationId="{F336C7C3-EE43-7889-65C2-2B6FDA860D11}"/>
          </ac:picMkLst>
        </pc:picChg>
      </pc:sldChg>
      <pc:sldChg chg="addSp delSp modSp new mod setBg">
        <pc:chgData name="Brownlee, Forrest A" userId="S::ie8445pa@minnstate.edu::ae712bf2-a8ed-4131-9894-56ce61ffd03e" providerId="AD" clId="Web-{DCE65173-63BE-9F0E-2381-8854F34701DC}" dt="2023-07-05T20:37:29.778" v="1486"/>
        <pc:sldMkLst>
          <pc:docMk/>
          <pc:sldMk cId="339080499" sldId="324"/>
        </pc:sldMkLst>
        <pc:spChg chg="mod">
          <ac:chgData name="Brownlee, Forrest A" userId="S::ie8445pa@minnstate.edu::ae712bf2-a8ed-4131-9894-56ce61ffd03e" providerId="AD" clId="Web-{DCE65173-63BE-9F0E-2381-8854F34701DC}" dt="2023-07-05T20:35:56.571" v="1433" actId="20577"/>
          <ac:spMkLst>
            <pc:docMk/>
            <pc:sldMk cId="339080499" sldId="324"/>
            <ac:spMk id="2" creationId="{80FB671E-509D-8F38-EDCE-7BA9FE521692}"/>
          </ac:spMkLst>
        </pc:spChg>
        <pc:spChg chg="del mod">
          <ac:chgData name="Brownlee, Forrest A" userId="S::ie8445pa@minnstate.edu::ae712bf2-a8ed-4131-9894-56ce61ffd03e" providerId="AD" clId="Web-{DCE65173-63BE-9F0E-2381-8854F34701DC}" dt="2023-07-05T20:35:16.976" v="1428"/>
          <ac:spMkLst>
            <pc:docMk/>
            <pc:sldMk cId="339080499" sldId="324"/>
            <ac:spMk id="3" creationId="{CA9EF48F-A9AF-123C-1312-A41461D7AC34}"/>
          </ac:spMkLst>
        </pc:spChg>
        <pc:spChg chg="add mod">
          <ac:chgData name="Brownlee, Forrest A" userId="S::ie8445pa@minnstate.edu::ae712bf2-a8ed-4131-9894-56ce61ffd03e" providerId="AD" clId="Web-{DCE65173-63BE-9F0E-2381-8854F34701DC}" dt="2023-07-05T20:37:24.153" v="1485" actId="20577"/>
          <ac:spMkLst>
            <pc:docMk/>
            <pc:sldMk cId="339080499" sldId="324"/>
            <ac:spMk id="8" creationId="{30204C7F-BF16-6872-4AF0-28A7EC200697}"/>
          </ac:spMkLst>
        </pc:spChg>
        <pc:spChg chg="add">
          <ac:chgData name="Brownlee, Forrest A" userId="S::ie8445pa@minnstate.edu::ae712bf2-a8ed-4131-9894-56ce61ffd03e" providerId="AD" clId="Web-{DCE65173-63BE-9F0E-2381-8854F34701DC}" dt="2023-07-05T20:35:24.960" v="1429"/>
          <ac:spMkLst>
            <pc:docMk/>
            <pc:sldMk cId="339080499" sldId="324"/>
            <ac:spMk id="11" creationId="{3BCB5F6A-9EB0-40B0-9D13-3023E9A20508}"/>
          </ac:spMkLst>
        </pc:spChg>
        <pc:picChg chg="add mod ord">
          <ac:chgData name="Brownlee, Forrest A" userId="S::ie8445pa@minnstate.edu::ae712bf2-a8ed-4131-9894-56ce61ffd03e" providerId="AD" clId="Web-{DCE65173-63BE-9F0E-2381-8854F34701DC}" dt="2023-07-05T20:35:32.008" v="1430" actId="1076"/>
          <ac:picMkLst>
            <pc:docMk/>
            <pc:sldMk cId="339080499" sldId="324"/>
            <ac:picMk id="4" creationId="{53449432-2EC8-5DF8-D86E-9C6FA6D3BB61}"/>
          </ac:picMkLst>
        </pc:picChg>
        <pc:picChg chg="add del mod">
          <ac:chgData name="Brownlee, Forrest A" userId="S::ie8445pa@minnstate.edu::ae712bf2-a8ed-4131-9894-56ce61ffd03e" providerId="AD" clId="Web-{DCE65173-63BE-9F0E-2381-8854F34701DC}" dt="2023-07-05T20:15:27.862" v="1350"/>
          <ac:picMkLst>
            <pc:docMk/>
            <pc:sldMk cId="339080499" sldId="324"/>
            <ac:picMk id="4" creationId="{933BFA1E-4013-92C4-C2E3-A19857666677}"/>
          </ac:picMkLst>
        </pc:picChg>
        <pc:inkChg chg="add del">
          <ac:chgData name="Brownlee, Forrest A" userId="S::ie8445pa@minnstate.edu::ae712bf2-a8ed-4131-9894-56ce61ffd03e" providerId="AD" clId="Web-{DCE65173-63BE-9F0E-2381-8854F34701DC}" dt="2023-07-05T20:37:18.637" v="1484"/>
          <ac:inkMkLst>
            <pc:docMk/>
            <pc:sldMk cId="339080499" sldId="324"/>
            <ac:inkMk id="5" creationId="{06734F1A-86B5-07AF-F3B0-8E579DF02FD6}"/>
          </ac:inkMkLst>
        </pc:inkChg>
        <pc:inkChg chg="add">
          <ac:chgData name="Brownlee, Forrest A" userId="S::ie8445pa@minnstate.edu::ae712bf2-a8ed-4131-9894-56ce61ffd03e" providerId="AD" clId="Web-{DCE65173-63BE-9F0E-2381-8854F34701DC}" dt="2023-07-05T20:37:29.778" v="1486"/>
          <ac:inkMkLst>
            <pc:docMk/>
            <pc:sldMk cId="339080499" sldId="324"/>
            <ac:inkMk id="6" creationId="{27D2FF5B-EFA0-C79D-DB58-179903E723D6}"/>
          </ac:inkMkLst>
        </pc:inkChg>
      </pc:sldChg>
      <pc:sldChg chg="addSp delSp modSp new mod setBg">
        <pc:chgData name="Brownlee, Forrest A" userId="S::ie8445pa@minnstate.edu::ae712bf2-a8ed-4131-9894-56ce61ffd03e" providerId="AD" clId="Web-{DCE65173-63BE-9F0E-2381-8854F34701DC}" dt="2023-07-05T20:44:04.560" v="1632" actId="20577"/>
        <pc:sldMkLst>
          <pc:docMk/>
          <pc:sldMk cId="3944125933" sldId="325"/>
        </pc:sldMkLst>
        <pc:spChg chg="add del mod">
          <ac:chgData name="Brownlee, Forrest A" userId="S::ie8445pa@minnstate.edu::ae712bf2-a8ed-4131-9894-56ce61ffd03e" providerId="AD" clId="Web-{DCE65173-63BE-9F0E-2381-8854F34701DC}" dt="2023-07-05T20:40:03.878" v="1514" actId="20577"/>
          <ac:spMkLst>
            <pc:docMk/>
            <pc:sldMk cId="3944125933" sldId="325"/>
            <ac:spMk id="2" creationId="{21A406D1-7259-607D-82FC-D03609BF8E16}"/>
          </ac:spMkLst>
        </pc:spChg>
        <pc:spChg chg="del">
          <ac:chgData name="Brownlee, Forrest A" userId="S::ie8445pa@minnstate.edu::ae712bf2-a8ed-4131-9894-56ce61ffd03e" providerId="AD" clId="Web-{DCE65173-63BE-9F0E-2381-8854F34701DC}" dt="2023-07-05T20:38:18.311" v="1488"/>
          <ac:spMkLst>
            <pc:docMk/>
            <pc:sldMk cId="3944125933" sldId="325"/>
            <ac:spMk id="3" creationId="{6B2D83BD-16AC-AAE2-A654-DE146CDEE80D}"/>
          </ac:spMkLst>
        </pc:spChg>
        <pc:spChg chg="add del mod">
          <ac:chgData name="Brownlee, Forrest A" userId="S::ie8445pa@minnstate.edu::ae712bf2-a8ed-4131-9894-56ce61ffd03e" providerId="AD" clId="Web-{DCE65173-63BE-9F0E-2381-8854F34701DC}" dt="2023-07-05T20:39:57.534" v="1511"/>
          <ac:spMkLst>
            <pc:docMk/>
            <pc:sldMk cId="3944125933" sldId="325"/>
            <ac:spMk id="6" creationId="{65A09F80-874D-6C78-EBC7-D587B36637C8}"/>
          </ac:spMkLst>
        </pc:spChg>
        <pc:spChg chg="add mod">
          <ac:chgData name="Brownlee, Forrest A" userId="S::ie8445pa@minnstate.edu::ae712bf2-a8ed-4131-9894-56ce61ffd03e" providerId="AD" clId="Web-{DCE65173-63BE-9F0E-2381-8854F34701DC}" dt="2023-07-05T20:44:04.560" v="1632" actId="20577"/>
          <ac:spMkLst>
            <pc:docMk/>
            <pc:sldMk cId="3944125933" sldId="325"/>
            <ac:spMk id="8" creationId="{324BB750-AD69-C072-95EA-E16822257DFD}"/>
          </ac:spMkLst>
        </pc:spChg>
        <pc:spChg chg="add">
          <ac:chgData name="Brownlee, Forrest A" userId="S::ie8445pa@minnstate.edu::ae712bf2-a8ed-4131-9894-56ce61ffd03e" providerId="AD" clId="Web-{DCE65173-63BE-9F0E-2381-8854F34701DC}" dt="2023-07-05T20:38:23.577" v="1489"/>
          <ac:spMkLst>
            <pc:docMk/>
            <pc:sldMk cId="3944125933" sldId="325"/>
            <ac:spMk id="11" creationId="{3BCB5F6A-9EB0-40B0-9D13-3023E9A20508}"/>
          </ac:spMkLst>
        </pc:spChg>
        <pc:picChg chg="add mod ord">
          <ac:chgData name="Brownlee, Forrest A" userId="S::ie8445pa@minnstate.edu::ae712bf2-a8ed-4131-9894-56ce61ffd03e" providerId="AD" clId="Web-{DCE65173-63BE-9F0E-2381-8854F34701DC}" dt="2023-07-05T20:38:23.577" v="1489"/>
          <ac:picMkLst>
            <pc:docMk/>
            <pc:sldMk cId="3944125933" sldId="325"/>
            <ac:picMk id="4" creationId="{F984B5C9-0DC0-2B2D-1974-3B574F7E0D91}"/>
          </ac:picMkLst>
        </pc:picChg>
        <pc:inkChg chg="add">
          <ac:chgData name="Brownlee, Forrest A" userId="S::ie8445pa@minnstate.edu::ae712bf2-a8ed-4131-9894-56ce61ffd03e" providerId="AD" clId="Web-{DCE65173-63BE-9F0E-2381-8854F34701DC}" dt="2023-07-05T20:40:56.380" v="1515"/>
          <ac:inkMkLst>
            <pc:docMk/>
            <pc:sldMk cId="3944125933" sldId="325"/>
            <ac:inkMk id="7" creationId="{8466DC4D-8FC3-261D-F8A0-802564BEBDBF}"/>
          </ac:inkMkLst>
        </pc:inkChg>
        <pc:inkChg chg="add">
          <ac:chgData name="Brownlee, Forrest A" userId="S::ie8445pa@minnstate.edu::ae712bf2-a8ed-4131-9894-56ce61ffd03e" providerId="AD" clId="Web-{DCE65173-63BE-9F0E-2381-8854F34701DC}" dt="2023-07-05T20:40:57.193" v="1516"/>
          <ac:inkMkLst>
            <pc:docMk/>
            <pc:sldMk cId="3944125933" sldId="325"/>
            <ac:inkMk id="9" creationId="{CF6FF464-E403-5EC2-A313-9A8D02AA9BD2}"/>
          </ac:inkMkLst>
        </pc:inkChg>
        <pc:inkChg chg="add">
          <ac:chgData name="Brownlee, Forrest A" userId="S::ie8445pa@minnstate.edu::ae712bf2-a8ed-4131-9894-56ce61ffd03e" providerId="AD" clId="Web-{DCE65173-63BE-9F0E-2381-8854F34701DC}" dt="2023-07-05T20:40:58.068" v="1517"/>
          <ac:inkMkLst>
            <pc:docMk/>
            <pc:sldMk cId="3944125933" sldId="325"/>
            <ac:inkMk id="10" creationId="{C19E511D-8CA4-426D-DD90-BD14F73C57D8}"/>
          </ac:inkMkLst>
        </pc:inkChg>
      </pc:sldChg>
      <pc:sldChg chg="addSp delSp modSp new ord">
        <pc:chgData name="Brownlee, Forrest A" userId="S::ie8445pa@minnstate.edu::ae712bf2-a8ed-4131-9894-56ce61ffd03e" providerId="AD" clId="Web-{DCE65173-63BE-9F0E-2381-8854F34701DC}" dt="2023-07-05T20:45:21.578" v="1649"/>
        <pc:sldMkLst>
          <pc:docMk/>
          <pc:sldMk cId="2633207180" sldId="326"/>
        </pc:sldMkLst>
        <pc:spChg chg="mod">
          <ac:chgData name="Brownlee, Forrest A" userId="S::ie8445pa@minnstate.edu::ae712bf2-a8ed-4131-9894-56ce61ffd03e" providerId="AD" clId="Web-{DCE65173-63BE-9F0E-2381-8854F34701DC}" dt="2023-07-05T20:45:05.671" v="1644" actId="20577"/>
          <ac:spMkLst>
            <pc:docMk/>
            <pc:sldMk cId="2633207180" sldId="326"/>
            <ac:spMk id="2" creationId="{2E5D0EC5-420A-4301-25BD-0866BE425C1D}"/>
          </ac:spMkLst>
        </pc:spChg>
        <pc:spChg chg="del">
          <ac:chgData name="Brownlee, Forrest A" userId="S::ie8445pa@minnstate.edu::ae712bf2-a8ed-4131-9894-56ce61ffd03e" providerId="AD" clId="Web-{DCE65173-63BE-9F0E-2381-8854F34701DC}" dt="2023-07-05T20:44:15.841" v="1634"/>
          <ac:spMkLst>
            <pc:docMk/>
            <pc:sldMk cId="2633207180" sldId="326"/>
            <ac:spMk id="3" creationId="{5C47DA8F-30F2-DC7D-EF7B-1903A647284E}"/>
          </ac:spMkLst>
        </pc:spChg>
        <pc:picChg chg="add mod ord">
          <ac:chgData name="Brownlee, Forrest A" userId="S::ie8445pa@minnstate.edu::ae712bf2-a8ed-4131-9894-56ce61ffd03e" providerId="AD" clId="Web-{DCE65173-63BE-9F0E-2381-8854F34701DC}" dt="2023-07-05T20:44:15.841" v="1634"/>
          <ac:picMkLst>
            <pc:docMk/>
            <pc:sldMk cId="2633207180" sldId="326"/>
            <ac:picMk id="4" creationId="{B231561C-14D3-7127-F59D-429B4411F302}"/>
          </ac:picMkLst>
        </pc:picChg>
        <pc:inkChg chg="add">
          <ac:chgData name="Brownlee, Forrest A" userId="S::ie8445pa@minnstate.edu::ae712bf2-a8ed-4131-9894-56ce61ffd03e" providerId="AD" clId="Web-{DCE65173-63BE-9F0E-2381-8854F34701DC}" dt="2023-07-05T20:45:13.562" v="1645"/>
          <ac:inkMkLst>
            <pc:docMk/>
            <pc:sldMk cId="2633207180" sldId="326"/>
            <ac:inkMk id="5" creationId="{E9F3736F-D90D-E3C1-0C51-36834A5EDE45}"/>
          </ac:inkMkLst>
        </pc:inkChg>
        <pc:inkChg chg="add">
          <ac:chgData name="Brownlee, Forrest A" userId="S::ie8445pa@minnstate.edu::ae712bf2-a8ed-4131-9894-56ce61ffd03e" providerId="AD" clId="Web-{DCE65173-63BE-9F0E-2381-8854F34701DC}" dt="2023-07-05T20:45:17.500" v="1646"/>
          <ac:inkMkLst>
            <pc:docMk/>
            <pc:sldMk cId="2633207180" sldId="326"/>
            <ac:inkMk id="6" creationId="{800B584D-2673-553F-9A42-274E929A198D}"/>
          </ac:inkMkLst>
        </pc:inkChg>
        <pc:inkChg chg="add">
          <ac:chgData name="Brownlee, Forrest A" userId="S::ie8445pa@minnstate.edu::ae712bf2-a8ed-4131-9894-56ce61ffd03e" providerId="AD" clId="Web-{DCE65173-63BE-9F0E-2381-8854F34701DC}" dt="2023-07-05T20:45:18.906" v="1647"/>
          <ac:inkMkLst>
            <pc:docMk/>
            <pc:sldMk cId="2633207180" sldId="326"/>
            <ac:inkMk id="7" creationId="{F5BA67C5-A320-81ED-03CE-9EA150F02CDB}"/>
          </ac:inkMkLst>
        </pc:inkChg>
        <pc:inkChg chg="add">
          <ac:chgData name="Brownlee, Forrest A" userId="S::ie8445pa@minnstate.edu::ae712bf2-a8ed-4131-9894-56ce61ffd03e" providerId="AD" clId="Web-{DCE65173-63BE-9F0E-2381-8854F34701DC}" dt="2023-07-05T20:45:20.016" v="1648"/>
          <ac:inkMkLst>
            <pc:docMk/>
            <pc:sldMk cId="2633207180" sldId="326"/>
            <ac:inkMk id="8" creationId="{F9DB2774-65C9-9FEB-77DE-C8BE2D0B2112}"/>
          </ac:inkMkLst>
        </pc:inkChg>
        <pc:inkChg chg="add">
          <ac:chgData name="Brownlee, Forrest A" userId="S::ie8445pa@minnstate.edu::ae712bf2-a8ed-4131-9894-56ce61ffd03e" providerId="AD" clId="Web-{DCE65173-63BE-9F0E-2381-8854F34701DC}" dt="2023-07-05T20:45:21.578" v="1649"/>
          <ac:inkMkLst>
            <pc:docMk/>
            <pc:sldMk cId="2633207180" sldId="326"/>
            <ac:inkMk id="9" creationId="{CFEFE6C8-674C-E493-FB7D-6DBDB0C9C910}"/>
          </ac:inkMkLst>
        </pc:inkChg>
      </pc:sldChg>
      <pc:sldChg chg="modSp new">
        <pc:chgData name="Brownlee, Forrest A" userId="S::ie8445pa@minnstate.edu::ae712bf2-a8ed-4131-9894-56ce61ffd03e" providerId="AD" clId="Web-{DCE65173-63BE-9F0E-2381-8854F34701DC}" dt="2023-07-05T20:47:56.131" v="1661" actId="20577"/>
        <pc:sldMkLst>
          <pc:docMk/>
          <pc:sldMk cId="2995785464" sldId="327"/>
        </pc:sldMkLst>
        <pc:spChg chg="mod">
          <ac:chgData name="Brownlee, Forrest A" userId="S::ie8445pa@minnstate.edu::ae712bf2-a8ed-4131-9894-56ce61ffd03e" providerId="AD" clId="Web-{DCE65173-63BE-9F0E-2381-8854F34701DC}" dt="2023-07-05T20:47:56.131" v="1661" actId="20577"/>
          <ac:spMkLst>
            <pc:docMk/>
            <pc:sldMk cId="2995785464" sldId="327"/>
            <ac:spMk id="2" creationId="{4CC4FDE7-C9BE-70CE-E9AE-71557D7F90B8}"/>
          </ac:spMkLst>
        </pc:spChg>
      </pc:sldChg>
    </pc:docChg>
  </pc:docChgLst>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Hadfield, Christopher J" userId="S::wh2258xd@minnstate.edu::5283a873-5c76-45cc-9095-420d2b26abe4" providerId="AD" clId="Web-{AD88865F-74D6-49CD-AE7F-0264DBEC6A6F}"/>
    <pc:docChg chg="modSld">
      <pc:chgData name="Hadfield, Christopher J" userId="S::wh2258xd@minnstate.edu::5283a873-5c76-45cc-9095-420d2b26abe4" providerId="AD" clId="Web-{AD88865F-74D6-49CD-AE7F-0264DBEC6A6F}" dt="2022-12-21T19:14:08.837" v="285"/>
      <pc:docMkLst>
        <pc:docMk/>
      </pc:docMkLst>
      <pc:sldChg chg="addSp delSp modSp">
        <pc:chgData name="Hadfield, Christopher J" userId="S::wh2258xd@minnstate.edu::5283a873-5c76-45cc-9095-420d2b26abe4" providerId="AD" clId="Web-{AD88865F-74D6-49CD-AE7F-0264DBEC6A6F}" dt="2022-12-21T19:04:53.651" v="69" actId="20577"/>
        <pc:sldMkLst>
          <pc:docMk/>
          <pc:sldMk cId="3917309598" sldId="270"/>
        </pc:sldMkLst>
        <pc:spChg chg="add del mod">
          <ac:chgData name="Hadfield, Christopher J" userId="S::wh2258xd@minnstate.edu::5283a873-5c76-45cc-9095-420d2b26abe4" providerId="AD" clId="Web-{AD88865F-74D6-49CD-AE7F-0264DBEC6A6F}" dt="2022-12-21T19:04:53.651" v="69" actId="20577"/>
          <ac:spMkLst>
            <pc:docMk/>
            <pc:sldMk cId="3917309598" sldId="270"/>
            <ac:spMk id="4" creationId="{B77D6947-C57F-354F-ACE9-BA3E5054F06E}"/>
          </ac:spMkLst>
        </pc:spChg>
      </pc:sldChg>
      <pc:sldChg chg="delSp modSp">
        <pc:chgData name="Hadfield, Christopher J" userId="S::wh2258xd@minnstate.edu::5283a873-5c76-45cc-9095-420d2b26abe4" providerId="AD" clId="Web-{AD88865F-74D6-49CD-AE7F-0264DBEC6A6F}" dt="2022-12-21T19:14:08.837" v="285"/>
        <pc:sldMkLst>
          <pc:docMk/>
          <pc:sldMk cId="1222908378" sldId="274"/>
        </pc:sldMkLst>
        <pc:spChg chg="del topLvl">
          <ac:chgData name="Hadfield, Christopher J" userId="S::wh2258xd@minnstate.edu::5283a873-5c76-45cc-9095-420d2b26abe4" providerId="AD" clId="Web-{AD88865F-74D6-49CD-AE7F-0264DBEC6A6F}" dt="2022-12-21T19:03:30.587" v="3"/>
          <ac:spMkLst>
            <pc:docMk/>
            <pc:sldMk cId="1222908378" sldId="274"/>
            <ac:spMk id="2" creationId="{8AD426E4-126C-4091-9802-2299AB186A7C}"/>
          </ac:spMkLst>
        </pc:spChg>
        <pc:spChg chg="del mod topLvl">
          <ac:chgData name="Hadfield, Christopher J" userId="S::wh2258xd@minnstate.edu::5283a873-5c76-45cc-9095-420d2b26abe4" providerId="AD" clId="Web-{AD88865F-74D6-49CD-AE7F-0264DBEC6A6F}" dt="2022-12-21T19:03:28.384" v="2"/>
          <ac:spMkLst>
            <pc:docMk/>
            <pc:sldMk cId="1222908378" sldId="274"/>
            <ac:spMk id="5" creationId="{84F71E53-0710-4218-842B-720A250B0D34}"/>
          </ac:spMkLst>
        </pc:spChg>
        <pc:grpChg chg="del">
          <ac:chgData name="Hadfield, Christopher J" userId="S::wh2258xd@minnstate.edu::5283a873-5c76-45cc-9095-420d2b26abe4" providerId="AD" clId="Web-{AD88865F-74D6-49CD-AE7F-0264DBEC6A6F}" dt="2022-12-21T19:03:28.384" v="2"/>
          <ac:grpSpMkLst>
            <pc:docMk/>
            <pc:sldMk cId="1222908378" sldId="274"/>
            <ac:grpSpMk id="6" creationId="{AC2557C2-E4CF-467C-9666-BDA62DEFA92C}"/>
          </ac:grpSpMkLst>
        </pc:grpChg>
        <pc:graphicFrameChg chg="mod modGraphic">
          <ac:chgData name="Hadfield, Christopher J" userId="S::wh2258xd@minnstate.edu::5283a873-5c76-45cc-9095-420d2b26abe4" providerId="AD" clId="Web-{AD88865F-74D6-49CD-AE7F-0264DBEC6A6F}" dt="2022-12-21T19:14:08.837" v="285"/>
          <ac:graphicFrameMkLst>
            <pc:docMk/>
            <pc:sldMk cId="1222908378" sldId="274"/>
            <ac:graphicFrameMk id="7" creationId="{780879ED-9AC9-D32F-FAF9-CF81AF9F114A}"/>
          </ac:graphicFrameMkLst>
        </pc:graphicFrameChg>
        <pc:picChg chg="del">
          <ac:chgData name="Hadfield, Christopher J" userId="S::wh2258xd@minnstate.edu::5283a873-5c76-45cc-9095-420d2b26abe4" providerId="AD" clId="Web-{AD88865F-74D6-49CD-AE7F-0264DBEC6A6F}" dt="2022-12-21T19:10:53.145" v="114"/>
          <ac:picMkLst>
            <pc:docMk/>
            <pc:sldMk cId="1222908378" sldId="274"/>
            <ac:picMk id="3" creationId="{38C845B1-FE95-4558-9F96-CADE9BA30575}"/>
          </ac:picMkLst>
        </pc:picChg>
      </pc:sldChg>
      <pc:sldChg chg="modSp">
        <pc:chgData name="Hadfield, Christopher J" userId="S::wh2258xd@minnstate.edu::5283a873-5c76-45cc-9095-420d2b26abe4" providerId="AD" clId="Web-{AD88865F-74D6-49CD-AE7F-0264DBEC6A6F}" dt="2022-12-21T19:04:03.838" v="5" actId="20577"/>
        <pc:sldMkLst>
          <pc:docMk/>
          <pc:sldMk cId="189330343" sldId="275"/>
        </pc:sldMkLst>
        <pc:spChg chg="mod">
          <ac:chgData name="Hadfield, Christopher J" userId="S::wh2258xd@minnstate.edu::5283a873-5c76-45cc-9095-420d2b26abe4" providerId="AD" clId="Web-{AD88865F-74D6-49CD-AE7F-0264DBEC6A6F}" dt="2022-12-21T19:04:03.838" v="5" actId="20577"/>
          <ac:spMkLst>
            <pc:docMk/>
            <pc:sldMk cId="189330343" sldId="275"/>
            <ac:spMk id="4" creationId="{EC98EB0C-064B-4C35-8EB5-B14F36C04085}"/>
          </ac:spMkLst>
        </pc:spChg>
      </pc:sldChg>
      <pc:sldChg chg="modSp">
        <pc:chgData name="Hadfield, Christopher J" userId="S::wh2258xd@minnstate.edu::5283a873-5c76-45cc-9095-420d2b26abe4" providerId="AD" clId="Web-{AD88865F-74D6-49CD-AE7F-0264DBEC6A6F}" dt="2022-12-21T19:10:40.410" v="113" actId="20577"/>
        <pc:sldMkLst>
          <pc:docMk/>
          <pc:sldMk cId="3108033570" sldId="283"/>
        </pc:sldMkLst>
        <pc:spChg chg="mod">
          <ac:chgData name="Hadfield, Christopher J" userId="S::wh2258xd@minnstate.edu::5283a873-5c76-45cc-9095-420d2b26abe4" providerId="AD" clId="Web-{AD88865F-74D6-49CD-AE7F-0264DBEC6A6F}" dt="2022-12-21T19:10:40.410" v="113" actId="20577"/>
          <ac:spMkLst>
            <pc:docMk/>
            <pc:sldMk cId="3108033570" sldId="283"/>
            <ac:spMk id="4" creationId="{EC98EB0C-064B-4C35-8EB5-B14F36C04085}"/>
          </ac:spMkLst>
        </pc:spChg>
      </pc:sldChg>
    </pc:docChg>
  </pc:docChgLst>
  <pc:docChgLst>
    <pc:chgData name="Brownlee, Forrest A" userId="S::ie8445pa@minnstate.edu::ae712bf2-a8ed-4131-9894-56ce61ffd03e" providerId="AD" clId="Web-{CA510BC8-4068-176E-960C-7F2205658E64}"/>
    <pc:docChg chg="sldOrd">
      <pc:chgData name="Brownlee, Forrest A" userId="S::ie8445pa@minnstate.edu::ae712bf2-a8ed-4131-9894-56ce61ffd03e" providerId="AD" clId="Web-{CA510BC8-4068-176E-960C-7F2205658E64}" dt="2023-07-17T19:51:16.466" v="1"/>
      <pc:docMkLst>
        <pc:docMk/>
      </pc:docMkLst>
      <pc:sldChg chg="ord">
        <pc:chgData name="Brownlee, Forrest A" userId="S::ie8445pa@minnstate.edu::ae712bf2-a8ed-4131-9894-56ce61ffd03e" providerId="AD" clId="Web-{CA510BC8-4068-176E-960C-7F2205658E64}" dt="2023-07-17T19:51:09.731" v="0"/>
        <pc:sldMkLst>
          <pc:docMk/>
          <pc:sldMk cId="561013696" sldId="262"/>
        </pc:sldMkLst>
      </pc:sldChg>
      <pc:sldChg chg="ord">
        <pc:chgData name="Brownlee, Forrest A" userId="S::ie8445pa@minnstate.edu::ae712bf2-a8ed-4131-9894-56ce61ffd03e" providerId="AD" clId="Web-{CA510BC8-4068-176E-960C-7F2205658E64}" dt="2023-07-17T19:51:16.466" v="1"/>
        <pc:sldMkLst>
          <pc:docMk/>
          <pc:sldMk cId="3108033570" sldId="283"/>
        </pc:sldMkLst>
      </pc:sldChg>
    </pc:docChg>
  </pc:docChgLst>
  <pc:docChgLst>
    <pc:chgData name="Borleis, Carl W" userId="S::to1403tt@minnstate.edu::5c7db654-1e02-44ad-9691-e1eae14e0b66" providerId="AD" clId="Web-{863435D2-804F-40B9-AFD9-C25D3AD654AE}"/>
    <pc:docChg chg="modSld">
      <pc:chgData name="Borleis, Carl W" userId="S::to1403tt@minnstate.edu::5c7db654-1e02-44ad-9691-e1eae14e0b66" providerId="AD" clId="Web-{863435D2-804F-40B9-AFD9-C25D3AD654AE}" dt="2023-07-06T16:57:54.351" v="5" actId="14100"/>
      <pc:docMkLst>
        <pc:docMk/>
      </pc:docMkLst>
      <pc:sldChg chg="modSp">
        <pc:chgData name="Borleis, Carl W" userId="S::to1403tt@minnstate.edu::5c7db654-1e02-44ad-9691-e1eae14e0b66" providerId="AD" clId="Web-{863435D2-804F-40B9-AFD9-C25D3AD654AE}" dt="2023-07-06T16:57:20.663" v="3" actId="20577"/>
        <pc:sldMkLst>
          <pc:docMk/>
          <pc:sldMk cId="1215943771" sldId="285"/>
        </pc:sldMkLst>
        <pc:spChg chg="mod">
          <ac:chgData name="Borleis, Carl W" userId="S::to1403tt@minnstate.edu::5c7db654-1e02-44ad-9691-e1eae14e0b66" providerId="AD" clId="Web-{863435D2-804F-40B9-AFD9-C25D3AD654AE}" dt="2023-07-06T16:57:20.663" v="3" actId="20577"/>
          <ac:spMkLst>
            <pc:docMk/>
            <pc:sldMk cId="1215943771" sldId="285"/>
            <ac:spMk id="3" creationId="{8EEDB1E8-8E5B-9DBF-9995-FA10F495CE9E}"/>
          </ac:spMkLst>
        </pc:spChg>
      </pc:sldChg>
      <pc:sldChg chg="modSp">
        <pc:chgData name="Borleis, Carl W" userId="S::to1403tt@minnstate.edu::5c7db654-1e02-44ad-9691-e1eae14e0b66" providerId="AD" clId="Web-{863435D2-804F-40B9-AFD9-C25D3AD654AE}" dt="2023-07-06T16:57:54.351" v="5" actId="14100"/>
        <pc:sldMkLst>
          <pc:docMk/>
          <pc:sldMk cId="3565009906" sldId="339"/>
        </pc:sldMkLst>
        <pc:spChg chg="mod">
          <ac:chgData name="Borleis, Carl W" userId="S::to1403tt@minnstate.edu::5c7db654-1e02-44ad-9691-e1eae14e0b66" providerId="AD" clId="Web-{863435D2-804F-40B9-AFD9-C25D3AD654AE}" dt="2023-07-06T16:57:54.351" v="5" actId="14100"/>
          <ac:spMkLst>
            <pc:docMk/>
            <pc:sldMk cId="3565009906" sldId="339"/>
            <ac:spMk id="8" creationId="{C1DF5A1E-C053-6C03-F8AE-66C185559AF8}"/>
          </ac:spMkLst>
        </pc:spChg>
      </pc:sldChg>
    </pc:docChg>
  </pc:docChgLst>
  <pc:docChgLst>
    <pc:chgData clId="Web-{FC5066E0-DE4F-4225-9F3B-51277CA2D8E4}"/>
    <pc:docChg chg="delSld">
      <pc:chgData name="" userId="" providerId="" clId="Web-{FC5066E0-DE4F-4225-9F3B-51277CA2D8E4}" dt="2022-12-23T14:34:34.034" v="0"/>
      <pc:docMkLst>
        <pc:docMk/>
      </pc:docMkLst>
      <pc:sldChg chg="del">
        <pc:chgData name="" userId="" providerId="" clId="Web-{FC5066E0-DE4F-4225-9F3B-51277CA2D8E4}" dt="2022-12-23T14:34:34.034" v="0"/>
        <pc:sldMkLst>
          <pc:docMk/>
          <pc:sldMk cId="3917309598" sldId="270"/>
        </pc:sldMkLst>
      </pc:sldChg>
    </pc:docChg>
  </pc:docChgLst>
  <pc:docChgLst>
    <pc:chgData name="Brownlee, Forrest A" userId="S::ie8445pa@minnstate.edu::ae712bf2-a8ed-4131-9894-56ce61ffd03e" providerId="AD" clId="Web-{9FC7F8C4-A13C-40EE-B670-6DADFFA420D2}"/>
    <pc:docChg chg="addSld modSld">
      <pc:chgData name="Brownlee, Forrest A" userId="S::ie8445pa@minnstate.edu::ae712bf2-a8ed-4131-9894-56ce61ffd03e" providerId="AD" clId="Web-{9FC7F8C4-A13C-40EE-B670-6DADFFA420D2}" dt="2023-06-09T15:06:00.811" v="14" actId="20577"/>
      <pc:docMkLst>
        <pc:docMk/>
      </pc:docMkLst>
      <pc:sldChg chg="addSp modSp new">
        <pc:chgData name="Brownlee, Forrest A" userId="S::ie8445pa@minnstate.edu::ae712bf2-a8ed-4131-9894-56ce61ffd03e" providerId="AD" clId="Web-{9FC7F8C4-A13C-40EE-B670-6DADFFA420D2}" dt="2023-06-09T15:05:21.263" v="10" actId="20577"/>
        <pc:sldMkLst>
          <pc:docMk/>
          <pc:sldMk cId="2443020241" sldId="310"/>
        </pc:sldMkLst>
        <pc:spChg chg="add mod">
          <ac:chgData name="Brownlee, Forrest A" userId="S::ie8445pa@minnstate.edu::ae712bf2-a8ed-4131-9894-56ce61ffd03e" providerId="AD" clId="Web-{9FC7F8C4-A13C-40EE-B670-6DADFFA420D2}" dt="2023-06-09T15:05:21.263" v="10" actId="20577"/>
          <ac:spMkLst>
            <pc:docMk/>
            <pc:sldMk cId="2443020241" sldId="310"/>
            <ac:spMk id="5" creationId="{9CEA44E9-83D3-C190-641E-FC697AE02AD3}"/>
          </ac:spMkLst>
        </pc:spChg>
      </pc:sldChg>
      <pc:sldChg chg="modSp new">
        <pc:chgData name="Brownlee, Forrest A" userId="S::ie8445pa@minnstate.edu::ae712bf2-a8ed-4131-9894-56ce61ffd03e" providerId="AD" clId="Web-{9FC7F8C4-A13C-40EE-B670-6DADFFA420D2}" dt="2023-06-09T15:06:00.811" v="14" actId="20577"/>
        <pc:sldMkLst>
          <pc:docMk/>
          <pc:sldMk cId="1040646347" sldId="311"/>
        </pc:sldMkLst>
        <pc:spChg chg="mod">
          <ac:chgData name="Brownlee, Forrest A" userId="S::ie8445pa@minnstate.edu::ae712bf2-a8ed-4131-9894-56ce61ffd03e" providerId="AD" clId="Web-{9FC7F8C4-A13C-40EE-B670-6DADFFA420D2}" dt="2023-06-09T15:06:00.811" v="14" actId="20577"/>
          <ac:spMkLst>
            <pc:docMk/>
            <pc:sldMk cId="1040646347" sldId="311"/>
            <ac:spMk id="2" creationId="{A6A8F35F-9FB6-7F03-9C08-4D49EEBF29CA}"/>
          </ac:spMkLst>
        </pc:spChg>
      </pc:sldChg>
    </pc:docChg>
  </pc:docChgLst>
  <pc:docChgLst>
    <pc:chgData name="Brownlee, Forrest A" userId="S::ie8445pa@minnstate.edu::ae712bf2-a8ed-4131-9894-56ce61ffd03e" providerId="AD" clId="Web-{19F9D162-C2BF-4BDB-90CA-E738F93030F8}"/>
    <pc:docChg chg="addSld delSld modSld sldOrd">
      <pc:chgData name="Brownlee, Forrest A" userId="S::ie8445pa@minnstate.edu::ae712bf2-a8ed-4131-9894-56ce61ffd03e" providerId="AD" clId="Web-{19F9D162-C2BF-4BDB-90CA-E738F93030F8}" dt="2023-06-07T16:33:39.957" v="437"/>
      <pc:docMkLst>
        <pc:docMk/>
      </pc:docMkLst>
      <pc:sldChg chg="modSp">
        <pc:chgData name="Brownlee, Forrest A" userId="S::ie8445pa@minnstate.edu::ae712bf2-a8ed-4131-9894-56ce61ffd03e" providerId="AD" clId="Web-{19F9D162-C2BF-4BDB-90CA-E738F93030F8}" dt="2023-06-07T15:52:07.877" v="35" actId="20577"/>
        <pc:sldMkLst>
          <pc:docMk/>
          <pc:sldMk cId="1215943771" sldId="285"/>
        </pc:sldMkLst>
        <pc:spChg chg="mod">
          <ac:chgData name="Brownlee, Forrest A" userId="S::ie8445pa@minnstate.edu::ae712bf2-a8ed-4131-9894-56ce61ffd03e" providerId="AD" clId="Web-{19F9D162-C2BF-4BDB-90CA-E738F93030F8}" dt="2023-06-07T15:52:07.877" v="35" actId="20577"/>
          <ac:spMkLst>
            <pc:docMk/>
            <pc:sldMk cId="1215943771" sldId="285"/>
            <ac:spMk id="3" creationId="{8EEDB1E8-8E5B-9DBF-9995-FA10F495CE9E}"/>
          </ac:spMkLst>
        </pc:spChg>
      </pc:sldChg>
      <pc:sldChg chg="modSp">
        <pc:chgData name="Brownlee, Forrest A" userId="S::ie8445pa@minnstate.edu::ae712bf2-a8ed-4131-9894-56ce61ffd03e" providerId="AD" clId="Web-{19F9D162-C2BF-4BDB-90CA-E738F93030F8}" dt="2023-06-07T15:52:49.254" v="128" actId="20577"/>
        <pc:sldMkLst>
          <pc:docMk/>
          <pc:sldMk cId="3460029993" sldId="287"/>
        </pc:sldMkLst>
        <pc:spChg chg="mod">
          <ac:chgData name="Brownlee, Forrest A" userId="S::ie8445pa@minnstate.edu::ae712bf2-a8ed-4131-9894-56ce61ffd03e" providerId="AD" clId="Web-{19F9D162-C2BF-4BDB-90CA-E738F93030F8}" dt="2023-06-07T15:52:49.254" v="128" actId="20577"/>
          <ac:spMkLst>
            <pc:docMk/>
            <pc:sldMk cId="3460029993" sldId="287"/>
            <ac:spMk id="4" creationId="{8C60CBF3-6691-521E-3203-98DB7BAF25F6}"/>
          </ac:spMkLst>
        </pc:spChg>
      </pc:sldChg>
      <pc:sldChg chg="modSp del">
        <pc:chgData name="Brownlee, Forrest A" userId="S::ie8445pa@minnstate.edu::ae712bf2-a8ed-4131-9894-56ce61ffd03e" providerId="AD" clId="Web-{19F9D162-C2BF-4BDB-90CA-E738F93030F8}" dt="2023-06-07T15:53:01.302" v="216"/>
        <pc:sldMkLst>
          <pc:docMk/>
          <pc:sldMk cId="2156287638" sldId="289"/>
        </pc:sldMkLst>
        <pc:spChg chg="mod">
          <ac:chgData name="Brownlee, Forrest A" userId="S::ie8445pa@minnstate.edu::ae712bf2-a8ed-4131-9894-56ce61ffd03e" providerId="AD" clId="Web-{19F9D162-C2BF-4BDB-90CA-E738F93030F8}" dt="2023-06-07T15:52:59.974" v="215" actId="20577"/>
          <ac:spMkLst>
            <pc:docMk/>
            <pc:sldMk cId="2156287638" sldId="289"/>
            <ac:spMk id="2" creationId="{FCC1F836-19BB-00A7-98F7-666D99AAD8D6}"/>
          </ac:spMkLst>
        </pc:spChg>
      </pc:sldChg>
      <pc:sldChg chg="modSp">
        <pc:chgData name="Brownlee, Forrest A" userId="S::ie8445pa@minnstate.edu::ae712bf2-a8ed-4131-9894-56ce61ffd03e" providerId="AD" clId="Web-{19F9D162-C2BF-4BDB-90CA-E738F93030F8}" dt="2023-06-07T16:12:35.095" v="388" actId="20577"/>
        <pc:sldMkLst>
          <pc:docMk/>
          <pc:sldMk cId="2637980933" sldId="290"/>
        </pc:sldMkLst>
        <pc:spChg chg="mod">
          <ac:chgData name="Brownlee, Forrest A" userId="S::ie8445pa@minnstate.edu::ae712bf2-a8ed-4131-9894-56ce61ffd03e" providerId="AD" clId="Web-{19F9D162-C2BF-4BDB-90CA-E738F93030F8}" dt="2023-06-07T15:53:21.116" v="229" actId="20577"/>
          <ac:spMkLst>
            <pc:docMk/>
            <pc:sldMk cId="2637980933" sldId="290"/>
            <ac:spMk id="2" creationId="{956C3A1A-053C-DA55-10E8-C4A97C70ED71}"/>
          </ac:spMkLst>
        </pc:spChg>
        <pc:spChg chg="mod">
          <ac:chgData name="Brownlee, Forrest A" userId="S::ie8445pa@minnstate.edu::ae712bf2-a8ed-4131-9894-56ce61ffd03e" providerId="AD" clId="Web-{19F9D162-C2BF-4BDB-90CA-E738F93030F8}" dt="2023-06-07T16:12:35.095" v="388" actId="20577"/>
          <ac:spMkLst>
            <pc:docMk/>
            <pc:sldMk cId="2637980933" sldId="290"/>
            <ac:spMk id="3" creationId="{7868EA8C-C1AF-C84D-1AEF-84ABDB8E554E}"/>
          </ac:spMkLst>
        </pc:spChg>
        <pc:picChg chg="mod">
          <ac:chgData name="Brownlee, Forrest A" userId="S::ie8445pa@minnstate.edu::ae712bf2-a8ed-4131-9894-56ce61ffd03e" providerId="AD" clId="Web-{19F9D162-C2BF-4BDB-90CA-E738F93030F8}" dt="2023-06-07T15:53:51.805" v="233" actId="1076"/>
          <ac:picMkLst>
            <pc:docMk/>
            <pc:sldMk cId="2637980933" sldId="290"/>
            <ac:picMk id="4" creationId="{99D6120F-20D0-D1DE-B771-EF8DB6DD107E}"/>
          </ac:picMkLst>
        </pc:picChg>
      </pc:sldChg>
      <pc:sldChg chg="delSp modSp">
        <pc:chgData name="Brownlee, Forrest A" userId="S::ie8445pa@minnstate.edu::ae712bf2-a8ed-4131-9894-56ce61ffd03e" providerId="AD" clId="Web-{19F9D162-C2BF-4BDB-90CA-E738F93030F8}" dt="2023-06-07T16:23:32.356" v="412" actId="14100"/>
        <pc:sldMkLst>
          <pc:docMk/>
          <pc:sldMk cId="1994068208" sldId="291"/>
        </pc:sldMkLst>
        <pc:spChg chg="del">
          <ac:chgData name="Brownlee, Forrest A" userId="S::ie8445pa@minnstate.edu::ae712bf2-a8ed-4131-9894-56ce61ffd03e" providerId="AD" clId="Web-{19F9D162-C2BF-4BDB-90CA-E738F93030F8}" dt="2023-06-07T16:23:21.902" v="410"/>
          <ac:spMkLst>
            <pc:docMk/>
            <pc:sldMk cId="1994068208" sldId="291"/>
            <ac:spMk id="4" creationId="{EAD334C0-A4FA-10BE-FC50-1FE665A7C969}"/>
          </ac:spMkLst>
        </pc:spChg>
        <pc:picChg chg="mod">
          <ac:chgData name="Brownlee, Forrest A" userId="S::ie8445pa@minnstate.edu::ae712bf2-a8ed-4131-9894-56ce61ffd03e" providerId="AD" clId="Web-{19F9D162-C2BF-4BDB-90CA-E738F93030F8}" dt="2023-06-07T16:23:32.356" v="412" actId="14100"/>
          <ac:picMkLst>
            <pc:docMk/>
            <pc:sldMk cId="1994068208" sldId="291"/>
            <ac:picMk id="5" creationId="{A75C7DA9-8696-E193-3CC8-DD6E33304BC7}"/>
          </ac:picMkLst>
        </pc:picChg>
      </pc:sldChg>
      <pc:sldChg chg="addSp delSp modSp">
        <pc:chgData name="Brownlee, Forrest A" userId="S::ie8445pa@minnstate.edu::ae712bf2-a8ed-4131-9894-56ce61ffd03e" providerId="AD" clId="Web-{19F9D162-C2BF-4BDB-90CA-E738F93030F8}" dt="2023-06-07T16:25:15.706" v="418" actId="20577"/>
        <pc:sldMkLst>
          <pc:docMk/>
          <pc:sldMk cId="4122399522" sldId="292"/>
        </pc:sldMkLst>
        <pc:spChg chg="mod">
          <ac:chgData name="Brownlee, Forrest A" userId="S::ie8445pa@minnstate.edu::ae712bf2-a8ed-4131-9894-56ce61ffd03e" providerId="AD" clId="Web-{19F9D162-C2BF-4BDB-90CA-E738F93030F8}" dt="2023-06-07T16:24:09.749" v="417"/>
          <ac:spMkLst>
            <pc:docMk/>
            <pc:sldMk cId="4122399522" sldId="292"/>
            <ac:spMk id="2" creationId="{E55C5CEC-1B97-ADC9-0B11-E1BC4A76063D}"/>
          </ac:spMkLst>
        </pc:spChg>
        <pc:spChg chg="mod">
          <ac:chgData name="Brownlee, Forrest A" userId="S::ie8445pa@minnstate.edu::ae712bf2-a8ed-4131-9894-56ce61ffd03e" providerId="AD" clId="Web-{19F9D162-C2BF-4BDB-90CA-E738F93030F8}" dt="2023-06-07T16:25:15.706" v="418" actId="20577"/>
          <ac:spMkLst>
            <pc:docMk/>
            <pc:sldMk cId="4122399522" sldId="292"/>
            <ac:spMk id="3" creationId="{7228FE05-DF65-9513-A609-1A53D9E2469C}"/>
          </ac:spMkLst>
        </pc:spChg>
        <pc:spChg chg="del">
          <ac:chgData name="Brownlee, Forrest A" userId="S::ie8445pa@minnstate.edu::ae712bf2-a8ed-4131-9894-56ce61ffd03e" providerId="AD" clId="Web-{19F9D162-C2BF-4BDB-90CA-E738F93030F8}" dt="2023-06-07T16:23:58.639" v="413"/>
          <ac:spMkLst>
            <pc:docMk/>
            <pc:sldMk cId="4122399522" sldId="292"/>
            <ac:spMk id="5" creationId="{82629525-5395-F93D-DCD1-8CC191B0CF4B}"/>
          </ac:spMkLst>
        </pc:spChg>
        <pc:spChg chg="add del">
          <ac:chgData name="Brownlee, Forrest A" userId="S::ie8445pa@minnstate.edu::ae712bf2-a8ed-4131-9894-56ce61ffd03e" providerId="AD" clId="Web-{19F9D162-C2BF-4BDB-90CA-E738F93030F8}" dt="2023-06-07T16:24:09.749" v="417"/>
          <ac:spMkLst>
            <pc:docMk/>
            <pc:sldMk cId="4122399522" sldId="292"/>
            <ac:spMk id="10" creationId="{3BCB5F6A-9EB0-40B0-9D13-3023E9A20508}"/>
          </ac:spMkLst>
        </pc:spChg>
        <pc:picChg chg="mod">
          <ac:chgData name="Brownlee, Forrest A" userId="S::ie8445pa@minnstate.edu::ae712bf2-a8ed-4131-9894-56ce61ffd03e" providerId="AD" clId="Web-{19F9D162-C2BF-4BDB-90CA-E738F93030F8}" dt="2023-06-07T16:24:09.749" v="417"/>
          <ac:picMkLst>
            <pc:docMk/>
            <pc:sldMk cId="4122399522" sldId="292"/>
            <ac:picMk id="4" creationId="{C7C452CC-FB21-0AA1-5438-C17432D60FFF}"/>
          </ac:picMkLst>
        </pc:picChg>
      </pc:sldChg>
      <pc:sldChg chg="addSp delSp modSp del">
        <pc:chgData name="Brownlee, Forrest A" userId="S::ie8445pa@minnstate.edu::ae712bf2-a8ed-4131-9894-56ce61ffd03e" providerId="AD" clId="Web-{19F9D162-C2BF-4BDB-90CA-E738F93030F8}" dt="2023-06-07T16:26:03.084" v="426"/>
        <pc:sldMkLst>
          <pc:docMk/>
          <pc:sldMk cId="2077444670" sldId="293"/>
        </pc:sldMkLst>
        <pc:spChg chg="mod">
          <ac:chgData name="Brownlee, Forrest A" userId="S::ie8445pa@minnstate.edu::ae712bf2-a8ed-4131-9894-56ce61ffd03e" providerId="AD" clId="Web-{19F9D162-C2BF-4BDB-90CA-E738F93030F8}" dt="2023-06-07T16:25:44.645" v="421"/>
          <ac:spMkLst>
            <pc:docMk/>
            <pc:sldMk cId="2077444670" sldId="293"/>
            <ac:spMk id="2" creationId="{90D67E27-7511-D6C9-0040-4451FACDF05C}"/>
          </ac:spMkLst>
        </pc:spChg>
        <pc:spChg chg="mod">
          <ac:chgData name="Brownlee, Forrest A" userId="S::ie8445pa@minnstate.edu::ae712bf2-a8ed-4131-9894-56ce61ffd03e" providerId="AD" clId="Web-{19F9D162-C2BF-4BDB-90CA-E738F93030F8}" dt="2023-06-07T16:25:44.645" v="422"/>
          <ac:spMkLst>
            <pc:docMk/>
            <pc:sldMk cId="2077444670" sldId="293"/>
            <ac:spMk id="3" creationId="{3FD66248-44D6-46D3-D21E-4DF904A9E113}"/>
          </ac:spMkLst>
        </pc:spChg>
        <pc:spChg chg="add del">
          <ac:chgData name="Brownlee, Forrest A" userId="S::ie8445pa@minnstate.edu::ae712bf2-a8ed-4131-9894-56ce61ffd03e" providerId="AD" clId="Web-{19F9D162-C2BF-4BDB-90CA-E738F93030F8}" dt="2023-06-07T16:25:44.645" v="422"/>
          <ac:spMkLst>
            <pc:docMk/>
            <pc:sldMk cId="2077444670" sldId="293"/>
            <ac:spMk id="9" creationId="{3BCB5F6A-9EB0-40B0-9D13-3023E9A20508}"/>
          </ac:spMkLst>
        </pc:spChg>
        <pc:spChg chg="add del">
          <ac:chgData name="Brownlee, Forrest A" userId="S::ie8445pa@minnstate.edu::ae712bf2-a8ed-4131-9894-56ce61ffd03e" providerId="AD" clId="Web-{19F9D162-C2BF-4BDB-90CA-E738F93030F8}" dt="2023-06-07T16:25:44.645" v="421"/>
          <ac:spMkLst>
            <pc:docMk/>
            <pc:sldMk cId="2077444670" sldId="293"/>
            <ac:spMk id="18" creationId="{3F088236-D655-4F88-B238-E16762358025}"/>
          </ac:spMkLst>
        </pc:spChg>
        <pc:spChg chg="add del">
          <ac:chgData name="Brownlee, Forrest A" userId="S::ie8445pa@minnstate.edu::ae712bf2-a8ed-4131-9894-56ce61ffd03e" providerId="AD" clId="Web-{19F9D162-C2BF-4BDB-90CA-E738F93030F8}" dt="2023-06-07T16:25:44.645" v="421"/>
          <ac:spMkLst>
            <pc:docMk/>
            <pc:sldMk cId="2077444670" sldId="293"/>
            <ac:spMk id="20" creationId="{3DAC0C92-199E-475C-9390-119A9B027276}"/>
          </ac:spMkLst>
        </pc:spChg>
        <pc:spChg chg="add del">
          <ac:chgData name="Brownlee, Forrest A" userId="S::ie8445pa@minnstate.edu::ae712bf2-a8ed-4131-9894-56ce61ffd03e" providerId="AD" clId="Web-{19F9D162-C2BF-4BDB-90CA-E738F93030F8}" dt="2023-06-07T16:25:44.645" v="421"/>
          <ac:spMkLst>
            <pc:docMk/>
            <pc:sldMk cId="2077444670" sldId="293"/>
            <ac:spMk id="22" creationId="{C4CFB339-0ED8-4FE2-9EF1-6D1375B8499B}"/>
          </ac:spMkLst>
        </pc:spChg>
        <pc:spChg chg="add del">
          <ac:chgData name="Brownlee, Forrest A" userId="S::ie8445pa@minnstate.edu::ae712bf2-a8ed-4131-9894-56ce61ffd03e" providerId="AD" clId="Web-{19F9D162-C2BF-4BDB-90CA-E738F93030F8}" dt="2023-06-07T16:25:44.645" v="421"/>
          <ac:spMkLst>
            <pc:docMk/>
            <pc:sldMk cId="2077444670" sldId="293"/>
            <ac:spMk id="24" creationId="{31896C80-2069-4431-9C19-83B913734490}"/>
          </ac:spMkLst>
        </pc:spChg>
        <pc:spChg chg="add del">
          <ac:chgData name="Brownlee, Forrest A" userId="S::ie8445pa@minnstate.edu::ae712bf2-a8ed-4131-9894-56ce61ffd03e" providerId="AD" clId="Web-{19F9D162-C2BF-4BDB-90CA-E738F93030F8}" dt="2023-06-07T16:25:44.645" v="421"/>
          <ac:spMkLst>
            <pc:docMk/>
            <pc:sldMk cId="2077444670" sldId="293"/>
            <ac:spMk id="26" creationId="{BF120A21-0841-4823-B0C4-28AEBCEF9B78}"/>
          </ac:spMkLst>
        </pc:spChg>
        <pc:spChg chg="add del">
          <ac:chgData name="Brownlee, Forrest A" userId="S::ie8445pa@minnstate.edu::ae712bf2-a8ed-4131-9894-56ce61ffd03e" providerId="AD" clId="Web-{19F9D162-C2BF-4BDB-90CA-E738F93030F8}" dt="2023-06-07T16:25:44.645" v="421"/>
          <ac:spMkLst>
            <pc:docMk/>
            <pc:sldMk cId="2077444670" sldId="293"/>
            <ac:spMk id="28" creationId="{DBB05BAE-BBD3-4289-899F-A6851503C6B0}"/>
          </ac:spMkLst>
        </pc:spChg>
        <pc:spChg chg="add del">
          <ac:chgData name="Brownlee, Forrest A" userId="S::ie8445pa@minnstate.edu::ae712bf2-a8ed-4131-9894-56ce61ffd03e" providerId="AD" clId="Web-{19F9D162-C2BF-4BDB-90CA-E738F93030F8}" dt="2023-06-07T16:25:44.645" v="421"/>
          <ac:spMkLst>
            <pc:docMk/>
            <pc:sldMk cId="2077444670" sldId="293"/>
            <ac:spMk id="30" creationId="{9874D11C-36F5-4BBE-A490-019A54E953B0}"/>
          </ac:spMkLst>
        </pc:spChg>
        <pc:spChg chg="add">
          <ac:chgData name="Brownlee, Forrest A" userId="S::ie8445pa@minnstate.edu::ae712bf2-a8ed-4131-9894-56ce61ffd03e" providerId="AD" clId="Web-{19F9D162-C2BF-4BDB-90CA-E738F93030F8}" dt="2023-06-07T16:25:44.645" v="422"/>
          <ac:spMkLst>
            <pc:docMk/>
            <pc:sldMk cId="2077444670" sldId="293"/>
            <ac:spMk id="32" creationId="{3BCB5F6A-9EB0-40B0-9D13-3023E9A20508}"/>
          </ac:spMkLst>
        </pc:spChg>
        <pc:spChg chg="del">
          <ac:chgData name="Brownlee, Forrest A" userId="S::ie8445pa@minnstate.edu::ae712bf2-a8ed-4131-9894-56ce61ffd03e" providerId="AD" clId="Web-{19F9D162-C2BF-4BDB-90CA-E738F93030F8}" dt="2023-06-07T16:25:39.176" v="419"/>
          <ac:spMkLst>
            <pc:docMk/>
            <pc:sldMk cId="2077444670" sldId="293"/>
            <ac:spMk id="60" creationId="{2F9E9C41-EB6C-6064-02EE-769D89D08B93}"/>
          </ac:spMkLst>
        </pc:spChg>
        <pc:picChg chg="mod ord">
          <ac:chgData name="Brownlee, Forrest A" userId="S::ie8445pa@minnstate.edu::ae712bf2-a8ed-4131-9894-56ce61ffd03e" providerId="AD" clId="Web-{19F9D162-C2BF-4BDB-90CA-E738F93030F8}" dt="2023-06-07T16:25:53.599" v="424" actId="14100"/>
          <ac:picMkLst>
            <pc:docMk/>
            <pc:sldMk cId="2077444670" sldId="293"/>
            <ac:picMk id="6" creationId="{C2958A84-271D-5939-1686-6C97F114ECC5}"/>
          </ac:picMkLst>
        </pc:picChg>
        <pc:cxnChg chg="add del">
          <ac:chgData name="Brownlee, Forrest A" userId="S::ie8445pa@minnstate.edu::ae712bf2-a8ed-4131-9894-56ce61ffd03e" providerId="AD" clId="Web-{19F9D162-C2BF-4BDB-90CA-E738F93030F8}" dt="2023-06-07T16:25:44.645" v="421"/>
          <ac:cxnSpMkLst>
            <pc:docMk/>
            <pc:sldMk cId="2077444670" sldId="293"/>
            <ac:cxnSpMk id="14" creationId="{64FA5DFF-7FE6-4855-84E6-DFA78EE978BD}"/>
          </ac:cxnSpMkLst>
        </pc:cxnChg>
        <pc:cxnChg chg="add del">
          <ac:chgData name="Brownlee, Forrest A" userId="S::ie8445pa@minnstate.edu::ae712bf2-a8ed-4131-9894-56ce61ffd03e" providerId="AD" clId="Web-{19F9D162-C2BF-4BDB-90CA-E738F93030F8}" dt="2023-06-07T16:25:44.645" v="421"/>
          <ac:cxnSpMkLst>
            <pc:docMk/>
            <pc:sldMk cId="2077444670" sldId="293"/>
            <ac:cxnSpMk id="16" creationId="{2AFD8CBA-54A3-4363-991B-B9C631BBFA74}"/>
          </ac:cxnSpMkLst>
        </pc:cxnChg>
      </pc:sldChg>
      <pc:sldChg chg="delSp modSp add ord replId">
        <pc:chgData name="Brownlee, Forrest A" userId="S::ie8445pa@minnstate.edu::ae712bf2-a8ed-4131-9894-56ce61ffd03e" providerId="AD" clId="Web-{19F9D162-C2BF-4BDB-90CA-E738F93030F8}" dt="2023-06-07T16:14:33.759" v="409" actId="20577"/>
        <pc:sldMkLst>
          <pc:docMk/>
          <pc:sldMk cId="330231481" sldId="306"/>
        </pc:sldMkLst>
        <pc:spChg chg="mod">
          <ac:chgData name="Brownlee, Forrest A" userId="S::ie8445pa@minnstate.edu::ae712bf2-a8ed-4131-9894-56ce61ffd03e" providerId="AD" clId="Web-{19F9D162-C2BF-4BDB-90CA-E738F93030F8}" dt="2023-06-07T16:14:33.759" v="409" actId="20577"/>
          <ac:spMkLst>
            <pc:docMk/>
            <pc:sldMk cId="330231481" sldId="306"/>
            <ac:spMk id="3" creationId="{B6BB53B9-CA87-3F51-7784-574CD66EB3ED}"/>
          </ac:spMkLst>
        </pc:spChg>
        <pc:spChg chg="del">
          <ac:chgData name="Brownlee, Forrest A" userId="S::ie8445pa@minnstate.edu::ae712bf2-a8ed-4131-9894-56ce61ffd03e" providerId="AD" clId="Web-{19F9D162-C2BF-4BDB-90CA-E738F93030F8}" dt="2023-06-07T16:13:51.584" v="391"/>
          <ac:spMkLst>
            <pc:docMk/>
            <pc:sldMk cId="330231481" sldId="306"/>
            <ac:spMk id="4" creationId="{8C60CBF3-6691-521E-3203-98DB7BAF25F6}"/>
          </ac:spMkLst>
        </pc:spChg>
      </pc:sldChg>
      <pc:sldChg chg="new">
        <pc:chgData name="Brownlee, Forrest A" userId="S::ie8445pa@minnstate.edu::ae712bf2-a8ed-4131-9894-56ce61ffd03e" providerId="AD" clId="Web-{19F9D162-C2BF-4BDB-90CA-E738F93030F8}" dt="2023-06-07T16:26:00.396" v="425"/>
        <pc:sldMkLst>
          <pc:docMk/>
          <pc:sldMk cId="1328861532" sldId="307"/>
        </pc:sldMkLst>
      </pc:sldChg>
      <pc:sldChg chg="addSp delSp modSp new ord">
        <pc:chgData name="Brownlee, Forrest A" userId="S::ie8445pa@minnstate.edu::ae712bf2-a8ed-4131-9894-56ce61ffd03e" providerId="AD" clId="Web-{19F9D162-C2BF-4BDB-90CA-E738F93030F8}" dt="2023-06-07T16:27:01.025" v="429"/>
        <pc:sldMkLst>
          <pc:docMk/>
          <pc:sldMk cId="778663282" sldId="308"/>
        </pc:sldMkLst>
        <pc:spChg chg="del">
          <ac:chgData name="Brownlee, Forrest A" userId="S::ie8445pa@minnstate.edu::ae712bf2-a8ed-4131-9894-56ce61ffd03e" providerId="AD" clId="Web-{19F9D162-C2BF-4BDB-90CA-E738F93030F8}" dt="2023-06-07T16:26:56.697" v="428"/>
          <ac:spMkLst>
            <pc:docMk/>
            <pc:sldMk cId="778663282" sldId="308"/>
            <ac:spMk id="3" creationId="{BD8606DC-6ECC-B09E-4F33-49C6E6B7BDDA}"/>
          </ac:spMkLst>
        </pc:spChg>
        <pc:picChg chg="add mod ord">
          <ac:chgData name="Brownlee, Forrest A" userId="S::ie8445pa@minnstate.edu::ae712bf2-a8ed-4131-9894-56ce61ffd03e" providerId="AD" clId="Web-{19F9D162-C2BF-4BDB-90CA-E738F93030F8}" dt="2023-06-07T16:26:56.697" v="428"/>
          <ac:picMkLst>
            <pc:docMk/>
            <pc:sldMk cId="778663282" sldId="308"/>
            <ac:picMk id="5" creationId="{9EF9E7A2-14A3-8881-AF8B-F2F98B957D41}"/>
          </ac:picMkLst>
        </pc:picChg>
      </pc:sldChg>
      <pc:sldChg chg="addSp delSp modSp new mod ord setBg">
        <pc:chgData name="Brownlee, Forrest A" userId="S::ie8445pa@minnstate.edu::ae712bf2-a8ed-4131-9894-56ce61ffd03e" providerId="AD" clId="Web-{19F9D162-C2BF-4BDB-90CA-E738F93030F8}" dt="2023-06-07T16:33:39.957" v="437"/>
        <pc:sldMkLst>
          <pc:docMk/>
          <pc:sldMk cId="2749256441" sldId="309"/>
        </pc:sldMkLst>
        <pc:spChg chg="mod">
          <ac:chgData name="Brownlee, Forrest A" userId="S::ie8445pa@minnstate.edu::ae712bf2-a8ed-4131-9894-56ce61ffd03e" providerId="AD" clId="Web-{19F9D162-C2BF-4BDB-90CA-E738F93030F8}" dt="2023-06-07T16:33:36.581" v="436"/>
          <ac:spMkLst>
            <pc:docMk/>
            <pc:sldMk cId="2749256441" sldId="309"/>
            <ac:spMk id="2" creationId="{D67E0C09-1F0A-7563-D7C5-1C317A468202}"/>
          </ac:spMkLst>
        </pc:spChg>
        <pc:spChg chg="del">
          <ac:chgData name="Brownlee, Forrest A" userId="S::ie8445pa@minnstate.edu::ae712bf2-a8ed-4131-9894-56ce61ffd03e" providerId="AD" clId="Web-{19F9D162-C2BF-4BDB-90CA-E738F93030F8}" dt="2023-06-07T16:32:38.718" v="431"/>
          <ac:spMkLst>
            <pc:docMk/>
            <pc:sldMk cId="2749256441" sldId="309"/>
            <ac:spMk id="3" creationId="{D91FE03B-F6D4-3537-3E40-42AC8C870D5B}"/>
          </ac:spMkLst>
        </pc:spChg>
        <pc:spChg chg="mod">
          <ac:chgData name="Brownlee, Forrest A" userId="S::ie8445pa@minnstate.edu::ae712bf2-a8ed-4131-9894-56ce61ffd03e" providerId="AD" clId="Web-{19F9D162-C2BF-4BDB-90CA-E738F93030F8}" dt="2023-06-07T16:33:36.581" v="436"/>
          <ac:spMkLst>
            <pc:docMk/>
            <pc:sldMk cId="2749256441" sldId="309"/>
            <ac:spMk id="4" creationId="{2341416D-53F9-86E1-7A15-6C522ACFA982}"/>
          </ac:spMkLst>
        </pc:spChg>
        <pc:grpChg chg="add del">
          <ac:chgData name="Brownlee, Forrest A" userId="S::ie8445pa@minnstate.edu::ae712bf2-a8ed-4131-9894-56ce61ffd03e" providerId="AD" clId="Web-{19F9D162-C2BF-4BDB-90CA-E738F93030F8}" dt="2023-06-07T16:33:36.581" v="436"/>
          <ac:grpSpMkLst>
            <pc:docMk/>
            <pc:sldMk cId="2749256441" sldId="309"/>
            <ac:grpSpMk id="10" creationId="{10BE40E3-5550-4CDD-B4FD-387C33EBF157}"/>
          </ac:grpSpMkLst>
        </pc:grpChg>
        <pc:grpChg chg="add">
          <ac:chgData name="Brownlee, Forrest A" userId="S::ie8445pa@minnstate.edu::ae712bf2-a8ed-4131-9894-56ce61ffd03e" providerId="AD" clId="Web-{19F9D162-C2BF-4BDB-90CA-E738F93030F8}" dt="2023-06-07T16:33:36.581" v="436"/>
          <ac:grpSpMkLst>
            <pc:docMk/>
            <pc:sldMk cId="2749256441" sldId="309"/>
            <ac:grpSpMk id="25" creationId="{1F2B4773-3207-44CC-B7AC-892B70498211}"/>
          </ac:grpSpMkLst>
        </pc:grpChg>
        <pc:picChg chg="add mod ord">
          <ac:chgData name="Brownlee, Forrest A" userId="S::ie8445pa@minnstate.edu::ae712bf2-a8ed-4131-9894-56ce61ffd03e" providerId="AD" clId="Web-{19F9D162-C2BF-4BDB-90CA-E738F93030F8}" dt="2023-06-07T16:33:36.581" v="436"/>
          <ac:picMkLst>
            <pc:docMk/>
            <pc:sldMk cId="2749256441" sldId="309"/>
            <ac:picMk id="5" creationId="{6D6A64BB-06DC-E3A2-2E0F-06E1A6AE5903}"/>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5"/>
    </inkml:context>
    <inkml:brush xml:id="br0">
      <inkml:brushProperty name="width" value="0.1" units="cm"/>
      <inkml:brushProperty name="height" value="0.1" units="cm"/>
      <inkml:brushProperty name="color" value="#E71224"/>
    </inkml:brush>
  </inkml:definitions>
  <inkml:trace contextRef="#ctx0" brushRef="#br0">11377 4577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6"/>
    </inkml:context>
    <inkml:brush xml:id="br0">
      <inkml:brushProperty name="width" value="0.1" units="cm"/>
      <inkml:brushProperty name="height" value="0.1" units="cm"/>
      <inkml:brushProperty name="color" value="#E71224"/>
    </inkml:brush>
  </inkml:definitions>
  <inkml:trace contextRef="#ctx0" brushRef="#br0">9980 3437 16383 0 0,'0'-4'0'0'0,"0"-5"0"0"0,0-2 0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7"/>
    </inkml:context>
    <inkml:brush xml:id="br0">
      <inkml:brushProperty name="width" value="0.1" units="cm"/>
      <inkml:brushProperty name="height" value="0.1" units="cm"/>
      <inkml:brushProperty name="color" value="#E71224"/>
    </inkml:brush>
  </inkml:definitions>
  <inkml:trace contextRef="#ctx0" brushRef="#br0">10425 2842 16383 0 0,'0'0'0'0'0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5:38:34.678"/>
    </inkml:context>
    <inkml:brush xml:id="br0">
      <inkml:brushProperty name="width" value="0.1" units="cm"/>
      <inkml:brushProperty name="height" value="0.1" units="cm"/>
      <inkml:brushProperty name="color" value="#E71224"/>
    </inkml:brush>
  </inkml:definitions>
  <inkml:trace contextRef="#ctx0" brushRef="#br0">10425 2842 16383 0 0,'0'0'0'0'0</inkml:trace>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7/18/2023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7/18/2023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7/18/2023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7/18/2023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hyperlink" Target="https://www.minntran.org/isa-tope/"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image" Target="../media/image11.jpeg"/><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customXml" Target="../ink/ink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Overview of System Components </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2"/>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4"/>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3E69C-7CDD-F046-1169-1856D9D9A2E3}"/>
              </a:ext>
            </a:extLst>
          </p:cNvPr>
          <p:cNvSpPr>
            <a:spLocks noGrp="1"/>
          </p:cNvSpPr>
          <p:nvPr>
            <p:ph type="title"/>
          </p:nvPr>
        </p:nvSpPr>
        <p:spPr/>
        <p:txBody>
          <a:bodyPr/>
          <a:lstStyle/>
          <a:p>
            <a:r>
              <a:rPr lang="en-US">
                <a:solidFill>
                  <a:schemeClr val="tx1"/>
                </a:solidFill>
              </a:rPr>
              <a:t>From there the operator can adjust the witness lines to their preference </a:t>
            </a:r>
          </a:p>
        </p:txBody>
      </p:sp>
      <p:pic>
        <p:nvPicPr>
          <p:cNvPr id="4" name="Picture 4" descr="A screen with a screen showing a parking lot&#10;&#10;Description automatically generated">
            <a:extLst>
              <a:ext uri="{FF2B5EF4-FFF2-40B4-BE49-F238E27FC236}">
                <a16:creationId xmlns:a16="http://schemas.microsoft.com/office/drawing/2014/main" id="{884D47AE-20CF-09AF-F9A6-9E78E72ECA17}"/>
              </a:ext>
            </a:extLst>
          </p:cNvPr>
          <p:cNvPicPr>
            <a:picLocks noGrp="1" noChangeAspect="1"/>
          </p:cNvPicPr>
          <p:nvPr>
            <p:ph idx="1"/>
          </p:nvPr>
        </p:nvPicPr>
        <p:blipFill>
          <a:blip r:embed="rId2"/>
          <a:stretch>
            <a:fillRect/>
          </a:stretch>
        </p:blipFill>
        <p:spPr>
          <a:xfrm rot="5400000">
            <a:off x="3035300" y="2645767"/>
            <a:ext cx="3881438" cy="2911078"/>
          </a:xfrm>
        </p:spPr>
      </p:pic>
    </p:spTree>
    <p:extLst>
      <p:ext uri="{BB962C8B-B14F-4D97-AF65-F5344CB8AC3E}">
        <p14:creationId xmlns:p14="http://schemas.microsoft.com/office/powerpoint/2010/main" val="1079047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5689056"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solidFill>
                <a:schemeClr val="bg1"/>
              </a:solidFill>
              <a:latin typeface="Arial Black"/>
              <a:cs typeface="Arial"/>
            </a:endParaRPr>
          </a:p>
          <a:p>
            <a:endParaRPr lang="en-US" sz="2800">
              <a:solidFill>
                <a:schemeClr val="bg1"/>
              </a:solidFill>
              <a:cs typeface="Arial"/>
            </a:endParaRPr>
          </a:p>
          <a:p>
            <a:pPr>
              <a:buFont typeface="Arial"/>
              <a:buChar char="•"/>
            </a:pPr>
            <a:endParaRPr lang="en-US" sz="2400">
              <a:solidFill>
                <a:schemeClr val="bg1"/>
              </a:solidFill>
            </a:endParaRPr>
          </a:p>
          <a:p>
            <a:pPr>
              <a:buFont typeface="Arial"/>
              <a:buChar char="•"/>
            </a:pPr>
            <a:r>
              <a:rPr lang="en-US" sz="4000">
                <a:solidFill>
                  <a:schemeClr val="bg1"/>
                </a:solidFill>
              </a:rPr>
              <a:t>2D system component overview </a:t>
            </a: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Arial"/>
              <a:cs typeface="Arial"/>
            </a:endParaRPr>
          </a:p>
        </p:txBody>
      </p:sp>
    </p:spTree>
    <p:extLst>
      <p:ext uri="{BB962C8B-B14F-4D97-AF65-F5344CB8AC3E}">
        <p14:creationId xmlns:p14="http://schemas.microsoft.com/office/powerpoint/2010/main" val="7609622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379503B2-1BD2-2888-39B4-6994F5197B25}"/>
              </a:ext>
            </a:extLst>
          </p:cNvPr>
          <p:cNvSpPr>
            <a:spLocks noGrp="1"/>
          </p:cNvSpPr>
          <p:nvPr>
            <p:ph idx="1"/>
          </p:nvPr>
        </p:nvSpPr>
        <p:spPr>
          <a:xfrm>
            <a:off x="677334" y="2160589"/>
            <a:ext cx="5220430" cy="3880773"/>
          </a:xfrm>
        </p:spPr>
        <p:txBody>
          <a:bodyPr vert="horz" lIns="91440" tIns="45720" rIns="91440" bIns="45720" rtlCol="0" anchor="t">
            <a:normAutofit/>
          </a:bodyPr>
          <a:lstStyle/>
          <a:p>
            <a:r>
              <a:rPr lang="en-US"/>
              <a:t>Laser has four strips of red photodiodes for 360-degree reception </a:t>
            </a:r>
          </a:p>
          <a:p>
            <a:r>
              <a:rPr lang="en-US"/>
              <a:t>Diodes can detect laser "strike" from transmitter (at 600rpm strikes coming 10x per second) </a:t>
            </a:r>
          </a:p>
          <a:p>
            <a:r>
              <a:rPr lang="en-US"/>
              <a:t>Length of diode strip is 231mm / 9.1" (this impacts the amount of attachment travel after benching)</a:t>
            </a:r>
          </a:p>
          <a:p>
            <a:r>
              <a:rPr lang="en-US"/>
              <a:t>You do need a compatible laser transmitter </a:t>
            </a:r>
          </a:p>
        </p:txBody>
      </p:sp>
      <p:pic>
        <p:nvPicPr>
          <p:cNvPr id="4" name="Picture 4" descr="A yellow rectangular object with red lights&#10;&#10;Description automatically generated">
            <a:extLst>
              <a:ext uri="{FF2B5EF4-FFF2-40B4-BE49-F238E27FC236}">
                <a16:creationId xmlns:a16="http://schemas.microsoft.com/office/drawing/2014/main" id="{0895D451-C991-6884-ECD1-62708FB2DDBD}"/>
              </a:ext>
            </a:extLst>
          </p:cNvPr>
          <p:cNvPicPr>
            <a:picLocks noChangeAspect="1"/>
          </p:cNvPicPr>
          <p:nvPr/>
        </p:nvPicPr>
        <p:blipFill rotWithShape="1">
          <a:blip r:embed="rId2"/>
          <a:srcRect r="7431" b="-1"/>
          <a:stretch/>
        </p:blipFill>
        <p:spPr>
          <a:xfrm rot="5400000">
            <a:off x="5759538" y="2527413"/>
            <a:ext cx="3882362" cy="3145536"/>
          </a:xfrm>
          <a:prstGeom prst="rect">
            <a:avLst/>
          </a:prstGeom>
        </p:spPr>
      </p:pic>
      <p:sp>
        <p:nvSpPr>
          <p:cNvPr id="2" name="TextBox 1">
            <a:extLst>
              <a:ext uri="{FF2B5EF4-FFF2-40B4-BE49-F238E27FC236}">
                <a16:creationId xmlns:a16="http://schemas.microsoft.com/office/drawing/2014/main" id="{59239B2E-27EC-68B1-CF0A-F215E89D73EC}"/>
              </a:ext>
            </a:extLst>
          </p:cNvPr>
          <p:cNvSpPr txBox="1"/>
          <p:nvPr/>
        </p:nvSpPr>
        <p:spPr>
          <a:xfrm>
            <a:off x="3132398" y="600436"/>
            <a:ext cx="394262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dirty="0"/>
              <a:t>LR410</a:t>
            </a:r>
          </a:p>
          <a:p>
            <a:pPr algn="ctr"/>
            <a:r>
              <a:rPr lang="en-US" sz="2800" dirty="0"/>
              <a:t>Receiver </a:t>
            </a:r>
          </a:p>
        </p:txBody>
      </p:sp>
    </p:spTree>
    <p:extLst>
      <p:ext uri="{BB962C8B-B14F-4D97-AF65-F5344CB8AC3E}">
        <p14:creationId xmlns:p14="http://schemas.microsoft.com/office/powerpoint/2010/main" val="2995785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3AEE4-C6B9-FAE7-0C33-2A8CD878EDFD}"/>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CB450</a:t>
            </a:r>
          </a:p>
        </p:txBody>
      </p:sp>
      <p:pic>
        <p:nvPicPr>
          <p:cNvPr id="4" name="Picture 4" descr="A close up of a device&#10;&#10;Description automatically generated">
            <a:extLst>
              <a:ext uri="{FF2B5EF4-FFF2-40B4-BE49-F238E27FC236}">
                <a16:creationId xmlns:a16="http://schemas.microsoft.com/office/drawing/2014/main" id="{05EB8EAA-7FAB-233A-997D-51DA9ED7DDB6}"/>
              </a:ext>
            </a:extLst>
          </p:cNvPr>
          <p:cNvPicPr>
            <a:picLocks noChangeAspect="1"/>
          </p:cNvPicPr>
          <p:nvPr/>
        </p:nvPicPr>
        <p:blipFill>
          <a:blip r:embed="rId2"/>
          <a:stretch>
            <a:fillRect/>
          </a:stretch>
        </p:blipFill>
        <p:spPr>
          <a:xfrm>
            <a:off x="862118" y="1484917"/>
            <a:ext cx="5176482" cy="3882362"/>
          </a:xfrm>
          <a:prstGeom prst="rect">
            <a:avLst/>
          </a:prstGeom>
        </p:spPr>
      </p:pic>
      <p:sp>
        <p:nvSpPr>
          <p:cNvPr id="8" name="Content Placeholder 7">
            <a:extLst>
              <a:ext uri="{FF2B5EF4-FFF2-40B4-BE49-F238E27FC236}">
                <a16:creationId xmlns:a16="http://schemas.microsoft.com/office/drawing/2014/main" id="{C1DF5A1E-C053-6C03-F8AE-66C185559AF8}"/>
              </a:ext>
            </a:extLst>
          </p:cNvPr>
          <p:cNvSpPr>
            <a:spLocks noGrp="1"/>
          </p:cNvSpPr>
          <p:nvPr>
            <p:ph idx="1"/>
          </p:nvPr>
        </p:nvSpPr>
        <p:spPr>
          <a:xfrm>
            <a:off x="6302177" y="1486175"/>
            <a:ext cx="3303805" cy="2416305"/>
          </a:xfrm>
        </p:spPr>
        <p:txBody>
          <a:bodyPr vert="horz" lIns="91440" tIns="45720" rIns="91440" bIns="45720" rtlCol="0" anchor="t">
            <a:normAutofit/>
          </a:bodyPr>
          <a:lstStyle/>
          <a:p>
            <a:r>
              <a:rPr lang="en-US"/>
              <a:t>Control box! </a:t>
            </a:r>
          </a:p>
          <a:p>
            <a:r>
              <a:rPr lang="en-US"/>
              <a:t>Compatible with all GCS systems, 2D, and CAT Grade Control 3D systems </a:t>
            </a:r>
          </a:p>
          <a:p>
            <a:r>
              <a:rPr lang="en-US"/>
              <a:t>The control box is responsible for all operations of the system </a:t>
            </a:r>
          </a:p>
          <a:p>
            <a:endParaRPr lang="en-US" sz="1500"/>
          </a:p>
        </p:txBody>
      </p:sp>
    </p:spTree>
    <p:extLst>
      <p:ext uri="{BB962C8B-B14F-4D97-AF65-F5344CB8AC3E}">
        <p14:creationId xmlns:p14="http://schemas.microsoft.com/office/powerpoint/2010/main" val="3565009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216D7E47-267D-D0DE-6BA2-79A44FC8E313}"/>
              </a:ext>
            </a:extLst>
          </p:cNvPr>
          <p:cNvSpPr>
            <a:spLocks noGrp="1"/>
          </p:cNvSpPr>
          <p:nvPr>
            <p:ph idx="1"/>
          </p:nvPr>
        </p:nvSpPr>
        <p:spPr>
          <a:xfrm>
            <a:off x="4069519" y="972656"/>
            <a:ext cx="5207839" cy="5342142"/>
          </a:xfrm>
        </p:spPr>
        <p:txBody>
          <a:bodyPr vert="horz" lIns="91440" tIns="45720" rIns="91440" bIns="45720" rtlCol="0" anchor="t">
            <a:normAutofit/>
          </a:bodyPr>
          <a:lstStyle/>
          <a:p>
            <a:r>
              <a:rPr lang="en-US"/>
              <a:t>Rotates at very fast speeds </a:t>
            </a:r>
          </a:p>
          <a:p>
            <a:pPr lvl="1"/>
            <a:r>
              <a:rPr lang="en-US" sz="1800"/>
              <a:t>3 speed settings 300, 600, 750 </a:t>
            </a:r>
          </a:p>
          <a:p>
            <a:pPr lvl="1"/>
            <a:r>
              <a:rPr lang="en-US" sz="1800"/>
              <a:t>600rpm is optimal for machine control (10 rotations per second)</a:t>
            </a:r>
          </a:p>
          <a:p>
            <a:r>
              <a:rPr lang="en-US"/>
              <a:t>Rotation is so fast that light seems dispersed as a plane of light </a:t>
            </a:r>
          </a:p>
          <a:p>
            <a:pPr lvl="1"/>
            <a:r>
              <a:rPr lang="en-US" sz="1800"/>
              <a:t>Spinning prism directs a vertical laser beam into a horizontal plane </a:t>
            </a:r>
          </a:p>
          <a:p>
            <a:pPr lvl="1"/>
            <a:r>
              <a:rPr lang="en-US" sz="1800"/>
              <a:t>Based on rotation speed, discrete laser strikes are detected by laser receiver,</a:t>
            </a:r>
          </a:p>
          <a:p>
            <a:r>
              <a:rPr lang="en-US"/>
              <a:t>Self levelling for easy setup </a:t>
            </a:r>
          </a:p>
          <a:p>
            <a:r>
              <a:rPr lang="en-US"/>
              <a:t>Recommended maximum range for machine control</a:t>
            </a:r>
          </a:p>
          <a:p>
            <a:pPr lvl="1"/>
            <a:r>
              <a:rPr lang="en-US" sz="1800"/>
              <a:t>Approximately 300m/1000 ft radius</a:t>
            </a:r>
          </a:p>
        </p:txBody>
      </p:sp>
      <p:pic>
        <p:nvPicPr>
          <p:cNvPr id="4" name="Picture 4" descr="A close up of a machine&#10;&#10;Description automatically generated">
            <a:extLst>
              <a:ext uri="{FF2B5EF4-FFF2-40B4-BE49-F238E27FC236}">
                <a16:creationId xmlns:a16="http://schemas.microsoft.com/office/drawing/2014/main" id="{F7C72DE0-7B97-A25E-2801-2FB9AAC0449B}"/>
              </a:ext>
            </a:extLst>
          </p:cNvPr>
          <p:cNvPicPr>
            <a:picLocks noChangeAspect="1"/>
          </p:cNvPicPr>
          <p:nvPr/>
        </p:nvPicPr>
        <p:blipFill rotWithShape="1">
          <a:blip r:embed="rId2"/>
          <a:srcRect r="7404"/>
          <a:stretch/>
        </p:blipFill>
        <p:spPr>
          <a:xfrm rot="5400000">
            <a:off x="308451" y="1810006"/>
            <a:ext cx="3882362" cy="3144597"/>
          </a:xfrm>
          <a:prstGeom prst="rect">
            <a:avLst/>
          </a:prstGeom>
        </p:spPr>
      </p:pic>
      <p:sp>
        <p:nvSpPr>
          <p:cNvPr id="5" name="Title 1">
            <a:extLst>
              <a:ext uri="{FF2B5EF4-FFF2-40B4-BE49-F238E27FC236}">
                <a16:creationId xmlns:a16="http://schemas.microsoft.com/office/drawing/2014/main" id="{1D534F73-F9F3-AB9B-592E-0543FBFA275C}"/>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GL622N</a:t>
            </a:r>
          </a:p>
        </p:txBody>
      </p:sp>
    </p:spTree>
    <p:extLst>
      <p:ext uri="{BB962C8B-B14F-4D97-AF65-F5344CB8AC3E}">
        <p14:creationId xmlns:p14="http://schemas.microsoft.com/office/powerpoint/2010/main" val="11592612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D2412-884E-725B-B451-91EEEA8F5F57}"/>
              </a:ext>
            </a:extLst>
          </p:cNvPr>
          <p:cNvSpPr>
            <a:spLocks noGrp="1"/>
          </p:cNvSpPr>
          <p:nvPr>
            <p:ph type="title"/>
          </p:nvPr>
        </p:nvSpPr>
        <p:spPr/>
        <p:txBody>
          <a:bodyPr/>
          <a:lstStyle/>
          <a:p>
            <a:r>
              <a:rPr lang="en-US">
                <a:solidFill>
                  <a:schemeClr val="tx1"/>
                </a:solidFill>
              </a:rPr>
              <a:t>Laser Transmitter</a:t>
            </a:r>
            <a:r>
              <a:rPr lang="en-US"/>
              <a:t> </a:t>
            </a:r>
            <a:r>
              <a:rPr lang="en-US">
                <a:solidFill>
                  <a:schemeClr val="tx1"/>
                </a:solidFill>
              </a:rPr>
              <a:t>Reminders </a:t>
            </a:r>
          </a:p>
        </p:txBody>
      </p:sp>
      <p:sp>
        <p:nvSpPr>
          <p:cNvPr id="3" name="Content Placeholder 2">
            <a:extLst>
              <a:ext uri="{FF2B5EF4-FFF2-40B4-BE49-F238E27FC236}">
                <a16:creationId xmlns:a16="http://schemas.microsoft.com/office/drawing/2014/main" id="{E0BF3B2B-A5B0-2EB2-5E93-50BAE4CBEA27}"/>
              </a:ext>
            </a:extLst>
          </p:cNvPr>
          <p:cNvSpPr>
            <a:spLocks noGrp="1"/>
          </p:cNvSpPr>
          <p:nvPr>
            <p:ph idx="1"/>
          </p:nvPr>
        </p:nvSpPr>
        <p:spPr>
          <a:xfrm>
            <a:off x="677334" y="2160589"/>
            <a:ext cx="8596668" cy="2910006"/>
          </a:xfrm>
        </p:spPr>
        <p:txBody>
          <a:bodyPr vert="horz" lIns="91440" tIns="45720" rIns="91440" bIns="45720" rtlCol="0" anchor="t">
            <a:normAutofit/>
          </a:bodyPr>
          <a:lstStyle/>
          <a:p>
            <a:r>
              <a:rPr lang="en-US"/>
              <a:t>Laser transmitter creates a reference plane that is parallel to the desired surface </a:t>
            </a:r>
          </a:p>
          <a:p>
            <a:r>
              <a:rPr lang="en-US"/>
              <a:t>Three options for laser planes </a:t>
            </a:r>
          </a:p>
          <a:p>
            <a:pPr lvl="1"/>
            <a:r>
              <a:rPr lang="en-US" sz="1800"/>
              <a:t>Level (no slope)</a:t>
            </a:r>
          </a:p>
          <a:p>
            <a:pPr lvl="1"/>
            <a:r>
              <a:rPr lang="en-US" sz="1800"/>
              <a:t>Single sloping plane (along an axis) </a:t>
            </a:r>
          </a:p>
          <a:p>
            <a:pPr lvl="1"/>
            <a:r>
              <a:rPr lang="en-US" sz="1800"/>
              <a:t>Dual sloping plane (adds slope along the other axis)</a:t>
            </a:r>
          </a:p>
          <a:p>
            <a:r>
              <a:rPr lang="en-US"/>
              <a:t>Note these are all "flat" surfaces-but only one is level (zero slope)</a:t>
            </a:r>
          </a:p>
          <a:p>
            <a:pPr lvl="1"/>
            <a:endParaRPr lang="en-US"/>
          </a:p>
        </p:txBody>
      </p:sp>
    </p:spTree>
    <p:extLst>
      <p:ext uri="{BB962C8B-B14F-4D97-AF65-F5344CB8AC3E}">
        <p14:creationId xmlns:p14="http://schemas.microsoft.com/office/powerpoint/2010/main" val="16000497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446550"/>
          </a:xfrm>
          <a:prstGeom prst="rect">
            <a:avLst/>
          </a:prstGeom>
          <a:noFill/>
          <a:ln w="15875">
            <a:noFill/>
          </a:ln>
        </p:spPr>
        <p:txBody>
          <a:bodyPr wrap="square" lIns="91440" tIns="45720" rIns="91440" bIns="45720" rtlCol="0" anchor="t">
            <a:spAutoFit/>
          </a:bodyPr>
          <a:lstStyle/>
          <a:p>
            <a:r>
              <a:rPr lang="en-US" sz="4000" b="1">
                <a:latin typeface="Arial"/>
                <a:ea typeface="Times New Roman" panose="02020603050405020304" pitchFamily="18" charset="0"/>
                <a:cs typeface="Arial"/>
              </a:rPr>
              <a:t>References Used:</a:t>
            </a:r>
            <a:endParaRPr lang="en-US" sz="4000" b="1">
              <a:latin typeface="Arial" panose="020B0604020202020204" pitchFamily="34" charset="0"/>
              <a:ea typeface="Times New Roman" panose="02020603050405020304" pitchFamily="18" charset="0"/>
            </a:endParaRPr>
          </a:p>
          <a:p>
            <a:r>
              <a:rPr lang="en-US" sz="2400">
                <a:ea typeface="+mn-lt"/>
                <a:cs typeface="+mn-lt"/>
              </a:rPr>
              <a:t>https://learn.trimble.com/pages/189/home</a:t>
            </a:r>
            <a:endParaRPr lang="en-US"/>
          </a:p>
          <a:p>
            <a:endParaRPr lang="en-US" sz="240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3767958" cy="37240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Font typeface="Arial"/>
              <a:buChar char="•"/>
            </a:pPr>
            <a:r>
              <a:rPr lang="en-US" sz="2400">
                <a:solidFill>
                  <a:schemeClr val="bg1"/>
                </a:solidFill>
                <a:latin typeface="Arial"/>
                <a:cs typeface="Arial"/>
              </a:rPr>
              <a:t>WAVS overview</a:t>
            </a:r>
          </a:p>
          <a:p>
            <a:pPr>
              <a:buFont typeface="Arial"/>
              <a:buChar char="•"/>
            </a:pPr>
            <a:endParaRPr lang="en-US" sz="2400">
              <a:solidFill>
                <a:schemeClr val="bg1"/>
              </a:solidFill>
            </a:endParaRPr>
          </a:p>
          <a:p>
            <a:pPr>
              <a:buFont typeface="Arial"/>
              <a:buChar char="•"/>
            </a:pPr>
            <a:r>
              <a:rPr lang="en-US" sz="2400">
                <a:solidFill>
                  <a:schemeClr val="bg1"/>
                </a:solidFill>
              </a:rPr>
              <a:t>2D system component overview </a:t>
            </a:r>
            <a:endParaRPr lang="en-US">
              <a:solidFill>
                <a:schemeClr val="bg1"/>
              </a:solidFil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Trebuchet MS"/>
              <a:cs typeface="Arial"/>
            </a:endParaRPr>
          </a:p>
          <a:p>
            <a:pPr>
              <a:buFont typeface="Arial"/>
              <a:buChar char="•"/>
            </a:pPr>
            <a:endParaRPr lang="en-US" sz="2400">
              <a:solidFill>
                <a:schemeClr val="bg1"/>
              </a:solidFill>
              <a:latin typeface="Arial"/>
              <a:cs typeface="Arial"/>
            </a:endParaRPr>
          </a:p>
        </p:txBody>
      </p:sp>
    </p:spTree>
    <p:extLst>
      <p:ext uri="{BB962C8B-B14F-4D97-AF65-F5344CB8AC3E}">
        <p14:creationId xmlns:p14="http://schemas.microsoft.com/office/powerpoint/2010/main" val="3460029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27BC6-06BB-A6A8-CDE7-AB7F39C45C41}"/>
              </a:ext>
            </a:extLst>
          </p:cNvPr>
          <p:cNvSpPr>
            <a:spLocks noGrp="1"/>
          </p:cNvSpPr>
          <p:nvPr>
            <p:ph type="title"/>
          </p:nvPr>
        </p:nvSpPr>
        <p:spPr/>
        <p:txBody>
          <a:bodyPr/>
          <a:lstStyle/>
          <a:p>
            <a:pPr algn="ctr"/>
            <a:r>
              <a:rPr lang="en-US" b="1">
                <a:solidFill>
                  <a:schemeClr val="tx1"/>
                </a:solidFill>
              </a:rPr>
              <a:t>Work Area Vision System (WAVS)</a:t>
            </a:r>
            <a:endParaRPr lang="en-US"/>
          </a:p>
        </p:txBody>
      </p:sp>
      <p:sp>
        <p:nvSpPr>
          <p:cNvPr id="3" name="Content Placeholder 2">
            <a:extLst>
              <a:ext uri="{FF2B5EF4-FFF2-40B4-BE49-F238E27FC236}">
                <a16:creationId xmlns:a16="http://schemas.microsoft.com/office/drawing/2014/main" id="{4AD4B7B0-8EDD-5166-58C2-978E043055D3}"/>
              </a:ext>
            </a:extLst>
          </p:cNvPr>
          <p:cNvSpPr>
            <a:spLocks noGrp="1"/>
          </p:cNvSpPr>
          <p:nvPr>
            <p:ph idx="1"/>
          </p:nvPr>
        </p:nvSpPr>
        <p:spPr/>
        <p:txBody>
          <a:bodyPr vert="horz" lIns="91440" tIns="45720" rIns="91440" bIns="45720" rtlCol="0" anchor="t">
            <a:normAutofit/>
          </a:bodyPr>
          <a:lstStyle/>
          <a:p>
            <a:r>
              <a:rPr lang="en-US">
                <a:ea typeface="+mn-lt"/>
                <a:cs typeface="+mn-lt"/>
              </a:rPr>
              <a:t>The Cat Work Area Vision System (WAVS) is designed to </a:t>
            </a:r>
            <a:r>
              <a:rPr lang="en-US" u="sng">
                <a:solidFill>
                  <a:schemeClr val="tx1"/>
                </a:solidFill>
                <a:ea typeface="+mn-lt"/>
                <a:cs typeface="+mn-lt"/>
              </a:rPr>
              <a:t>improve</a:t>
            </a:r>
            <a:r>
              <a:rPr lang="en-US">
                <a:ea typeface="+mn-lt"/>
                <a:cs typeface="+mn-lt"/>
              </a:rPr>
              <a:t> the operators view around a piece of equipment. The system consists of a dedicated 20.3 cm (8.00 inch) 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a:p>
        </p:txBody>
      </p:sp>
    </p:spTree>
    <p:extLst>
      <p:ext uri="{BB962C8B-B14F-4D97-AF65-F5344CB8AC3E}">
        <p14:creationId xmlns:p14="http://schemas.microsoft.com/office/powerpoint/2010/main" val="1085404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D0F7E1-8421-45D2-58A2-23737313913B}"/>
              </a:ext>
            </a:extLst>
          </p:cNvPr>
          <p:cNvSpPr>
            <a:spLocks noGrp="1"/>
          </p:cNvSpPr>
          <p:nvPr>
            <p:ph idx="1"/>
          </p:nvPr>
        </p:nvSpPr>
        <p:spPr>
          <a:xfrm>
            <a:off x="760841" y="3152233"/>
            <a:ext cx="8596668" cy="1761787"/>
          </a:xfrm>
        </p:spPr>
        <p:txBody>
          <a:bodyPr vert="horz" lIns="91440" tIns="45720" rIns="91440" bIns="45720" rtlCol="0" anchor="t">
            <a:normAutofit/>
          </a:bodyPr>
          <a:lstStyle/>
          <a:p>
            <a:r>
              <a:rPr lang="en-US">
                <a:ea typeface="+mn-lt"/>
                <a:cs typeface="+mn-lt"/>
              </a:rPr>
              <a:t>Direct vision (from cab to ground) </a:t>
            </a:r>
            <a:endParaRPr lang="en-US"/>
          </a:p>
          <a:p>
            <a:r>
              <a:rPr lang="en-US">
                <a:ea typeface="+mn-lt"/>
                <a:cs typeface="+mn-lt"/>
              </a:rPr>
              <a:t>Mirrors </a:t>
            </a:r>
          </a:p>
          <a:p>
            <a:r>
              <a:rPr lang="en-US">
                <a:ea typeface="+mn-lt"/>
                <a:cs typeface="+mn-lt"/>
              </a:rPr>
              <a:t>Spotters </a:t>
            </a:r>
          </a:p>
          <a:p>
            <a:r>
              <a:rPr lang="en-US">
                <a:ea typeface="+mn-lt"/>
                <a:cs typeface="+mn-lt"/>
              </a:rPr>
              <a:t>Warning horns</a:t>
            </a:r>
            <a:endParaRPr lang="en-US"/>
          </a:p>
        </p:txBody>
      </p:sp>
      <p:sp>
        <p:nvSpPr>
          <p:cNvPr id="5" name="Title 1">
            <a:extLst>
              <a:ext uri="{FF2B5EF4-FFF2-40B4-BE49-F238E27FC236}">
                <a16:creationId xmlns:a16="http://schemas.microsoft.com/office/drawing/2014/main" id="{34FD18BC-BCCF-75DE-438A-1458D90CE2EF}"/>
              </a:ext>
            </a:extLst>
          </p:cNvPr>
          <p:cNvSpPr>
            <a:spLocks noGrp="1"/>
          </p:cNvSpPr>
          <p:nvPr>
            <p:ph type="title"/>
          </p:nvPr>
        </p:nvSpPr>
        <p:spPr>
          <a:xfrm>
            <a:off x="677334" y="609600"/>
            <a:ext cx="8596668" cy="1320800"/>
          </a:xfrm>
        </p:spPr>
        <p:txBody>
          <a:bodyPr/>
          <a:lstStyle/>
          <a:p>
            <a:pPr algn="ctr"/>
            <a:r>
              <a:rPr lang="en-US" b="1">
                <a:solidFill>
                  <a:schemeClr val="tx1"/>
                </a:solidFill>
              </a:rPr>
              <a:t>Work Area Vision System (WAVS) - Continued</a:t>
            </a:r>
          </a:p>
        </p:txBody>
      </p:sp>
      <p:sp>
        <p:nvSpPr>
          <p:cNvPr id="6" name="TextBox 5">
            <a:extLst>
              <a:ext uri="{FF2B5EF4-FFF2-40B4-BE49-F238E27FC236}">
                <a16:creationId xmlns:a16="http://schemas.microsoft.com/office/drawing/2014/main" id="{96D828BA-5E1C-2BCB-136A-DC721D02AC05}"/>
              </a:ext>
            </a:extLst>
          </p:cNvPr>
          <p:cNvSpPr txBox="1"/>
          <p:nvPr/>
        </p:nvSpPr>
        <p:spPr>
          <a:xfrm>
            <a:off x="735904" y="1863246"/>
            <a:ext cx="8642958"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404040"/>
                </a:solidFill>
              </a:rPr>
              <a:t>The operator still needs to use other means of safe operation. Use the following examples to verify that the area is clear or provide warning before the machine is moved: </a:t>
            </a:r>
            <a:endParaRPr lang="en-US"/>
          </a:p>
        </p:txBody>
      </p:sp>
    </p:spTree>
    <p:extLst>
      <p:ext uri="{BB962C8B-B14F-4D97-AF65-F5344CB8AC3E}">
        <p14:creationId xmlns:p14="http://schemas.microsoft.com/office/powerpoint/2010/main" val="385970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C806371-3507-019A-3328-E1D632BA3F01}"/>
              </a:ext>
            </a:extLst>
          </p:cNvPr>
          <p:cNvSpPr>
            <a:spLocks noGrp="1"/>
          </p:cNvSpPr>
          <p:nvPr>
            <p:ph idx="1"/>
          </p:nvPr>
        </p:nvSpPr>
        <p:spPr>
          <a:xfrm>
            <a:off x="833909" y="2599000"/>
            <a:ext cx="8596668" cy="1907924"/>
          </a:xfrm>
        </p:spPr>
        <p:txBody>
          <a:bodyPr vert="horz" lIns="91440" tIns="45720" rIns="91440" bIns="45720" rtlCol="0" anchor="t">
            <a:normAutofit/>
          </a:bodyPr>
          <a:lstStyle/>
          <a:p>
            <a:r>
              <a:rPr lang="en-US">
                <a:ea typeface="+mn-lt"/>
                <a:cs typeface="+mn-lt"/>
              </a:rPr>
              <a:t>The WAVS can be set up for one to four cameras. These options are selected prior to installation and configured during installation process via Cat Electronic Technician (ET).</a:t>
            </a:r>
          </a:p>
          <a:p>
            <a:r>
              <a:rPr lang="en-US">
                <a:ea typeface="+mn-lt"/>
                <a:cs typeface="+mn-lt"/>
              </a:rPr>
              <a:t>Our system relies on 1 camera located on the back of the machine to assist with work area vision </a:t>
            </a:r>
          </a:p>
        </p:txBody>
      </p:sp>
      <p:sp>
        <p:nvSpPr>
          <p:cNvPr id="5" name="Title 1">
            <a:extLst>
              <a:ext uri="{FF2B5EF4-FFF2-40B4-BE49-F238E27FC236}">
                <a16:creationId xmlns:a16="http://schemas.microsoft.com/office/drawing/2014/main" id="{FA8F5EAA-E6BC-36D9-F5E4-47383135B2DD}"/>
              </a:ext>
            </a:extLst>
          </p:cNvPr>
          <p:cNvSpPr txBox="1">
            <a:spLocks/>
          </p:cNvSpPr>
          <p:nvPr/>
        </p:nvSpPr>
        <p:spPr>
          <a:xfrm>
            <a:off x="829734" y="762000"/>
            <a:ext cx="8596668" cy="132080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a:solidFill>
                  <a:schemeClr val="tx1"/>
                </a:solidFill>
              </a:rPr>
              <a:t>Work Area Vision System (WAVS) - Continued</a:t>
            </a:r>
          </a:p>
        </p:txBody>
      </p:sp>
    </p:spTree>
    <p:extLst>
      <p:ext uri="{BB962C8B-B14F-4D97-AF65-F5344CB8AC3E}">
        <p14:creationId xmlns:p14="http://schemas.microsoft.com/office/powerpoint/2010/main" val="3989798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C830643A-00FF-D008-B9C9-22C71A98650F}"/>
              </a:ext>
            </a:extLst>
          </p:cNvPr>
          <p:cNvSpPr>
            <a:spLocks noGrp="1"/>
          </p:cNvSpPr>
          <p:nvPr>
            <p:ph idx="1"/>
          </p:nvPr>
        </p:nvSpPr>
        <p:spPr>
          <a:xfrm>
            <a:off x="8032005" y="786548"/>
            <a:ext cx="2934714" cy="697075"/>
          </a:xfrm>
        </p:spPr>
        <p:txBody>
          <a:bodyPr vert="horz" lIns="91440" tIns="45720" rIns="91440" bIns="45720" rtlCol="0" anchor="t">
            <a:normAutofit/>
          </a:bodyPr>
          <a:lstStyle/>
          <a:p>
            <a:r>
              <a:rPr lang="en-US"/>
              <a:t>Location of camera </a:t>
            </a:r>
          </a:p>
        </p:txBody>
      </p:sp>
      <p:pic>
        <p:nvPicPr>
          <p:cNvPr id="4" name="Picture 4" descr="A back of a machine in a building&#10;&#10;Description automatically generated">
            <a:extLst>
              <a:ext uri="{FF2B5EF4-FFF2-40B4-BE49-F238E27FC236}">
                <a16:creationId xmlns:a16="http://schemas.microsoft.com/office/drawing/2014/main" id="{586863BC-D305-C20A-B1EC-BA3F5D965B0F}"/>
              </a:ext>
            </a:extLst>
          </p:cNvPr>
          <p:cNvPicPr>
            <a:picLocks noChangeAspect="1"/>
          </p:cNvPicPr>
          <p:nvPr/>
        </p:nvPicPr>
        <p:blipFill rotWithShape="1">
          <a:blip r:embed="rId2"/>
          <a:srcRect t="4553" r="3" b="3"/>
          <a:stretch/>
        </p:blipFill>
        <p:spPr>
          <a:xfrm>
            <a:off x="1533279" y="357319"/>
            <a:ext cx="6507400" cy="5266840"/>
          </a:xfrm>
          <a:prstGeom prst="rect">
            <a:avLst/>
          </a:prstGeom>
        </p:spPr>
      </p:pic>
      <p:sp>
        <p:nvSpPr>
          <p:cNvPr id="3" name="Oval 2">
            <a:extLst>
              <a:ext uri="{FF2B5EF4-FFF2-40B4-BE49-F238E27FC236}">
                <a16:creationId xmlns:a16="http://schemas.microsoft.com/office/drawing/2014/main" id="{7453011A-CC46-51AE-71EA-0EBFB031BD18}"/>
              </a:ext>
            </a:extLst>
          </p:cNvPr>
          <p:cNvSpPr/>
          <p:nvPr/>
        </p:nvSpPr>
        <p:spPr>
          <a:xfrm>
            <a:off x="4091835" y="2343411"/>
            <a:ext cx="688931" cy="5532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Left 10">
            <a:extLst>
              <a:ext uri="{FF2B5EF4-FFF2-40B4-BE49-F238E27FC236}">
                <a16:creationId xmlns:a16="http://schemas.microsoft.com/office/drawing/2014/main" id="{89074872-55AE-0882-C76F-364D7D8A44D9}"/>
              </a:ext>
            </a:extLst>
          </p:cNvPr>
          <p:cNvSpPr/>
          <p:nvPr/>
        </p:nvSpPr>
        <p:spPr>
          <a:xfrm rot="-1500000">
            <a:off x="4798564" y="1534208"/>
            <a:ext cx="3663863" cy="605423"/>
          </a:xfrm>
          <a:prstGeom prst="lef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7537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0F1A8-342F-54A1-ED8A-B17713FB0A48}"/>
              </a:ext>
            </a:extLst>
          </p:cNvPr>
          <p:cNvSpPr>
            <a:spLocks noGrp="1"/>
          </p:cNvSpPr>
          <p:nvPr>
            <p:ph type="title"/>
          </p:nvPr>
        </p:nvSpPr>
        <p:spPr/>
        <p:txBody>
          <a:bodyPr>
            <a:normAutofit fontScale="90000"/>
          </a:bodyPr>
          <a:lstStyle/>
          <a:p>
            <a:r>
              <a:rPr lang="en-US">
                <a:solidFill>
                  <a:schemeClr val="tx1"/>
                </a:solidFill>
              </a:rPr>
              <a:t>For the operator to adjust back up lines to preference first locate the operator's main display  </a:t>
            </a:r>
          </a:p>
        </p:txBody>
      </p:sp>
      <p:pic>
        <p:nvPicPr>
          <p:cNvPr id="4" name="Picture 4" descr="A screen with a screen and buttons&#10;&#10;Description automatically generated">
            <a:extLst>
              <a:ext uri="{FF2B5EF4-FFF2-40B4-BE49-F238E27FC236}">
                <a16:creationId xmlns:a16="http://schemas.microsoft.com/office/drawing/2014/main" id="{7B7CB2A9-6CC6-1291-2B6B-6FA91CF6CE55}"/>
              </a:ext>
            </a:extLst>
          </p:cNvPr>
          <p:cNvPicPr>
            <a:picLocks noGrp="1" noChangeAspect="1"/>
          </p:cNvPicPr>
          <p:nvPr>
            <p:ph idx="1"/>
          </p:nvPr>
        </p:nvPicPr>
        <p:blipFill>
          <a:blip r:embed="rId2"/>
          <a:stretch>
            <a:fillRect/>
          </a:stretch>
        </p:blipFill>
        <p:spPr>
          <a:xfrm>
            <a:off x="2968035" y="1924476"/>
            <a:ext cx="5174364" cy="3880773"/>
          </a:xfrm>
        </p:spPr>
      </p:pic>
    </p:spTree>
    <p:extLst>
      <p:ext uri="{BB962C8B-B14F-4D97-AF65-F5344CB8AC3E}">
        <p14:creationId xmlns:p14="http://schemas.microsoft.com/office/powerpoint/2010/main" val="3747964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364D2-839C-443C-BD0F-43A5349B6208}"/>
              </a:ext>
            </a:extLst>
          </p:cNvPr>
          <p:cNvSpPr>
            <a:spLocks noGrp="1"/>
          </p:cNvSpPr>
          <p:nvPr>
            <p:ph type="title"/>
          </p:nvPr>
        </p:nvSpPr>
        <p:spPr/>
        <p:txBody>
          <a:bodyPr/>
          <a:lstStyle/>
          <a:p>
            <a:r>
              <a:rPr lang="en-US">
                <a:solidFill>
                  <a:schemeClr val="tx1"/>
                </a:solidFill>
              </a:rPr>
              <a:t>Then Click on the Service Icon</a:t>
            </a:r>
            <a:r>
              <a:rPr lang="en-US"/>
              <a:t> </a:t>
            </a:r>
          </a:p>
        </p:txBody>
      </p:sp>
      <p:pic>
        <p:nvPicPr>
          <p:cNvPr id="4" name="Picture 4" descr="A screen with a screen and buttons&#10;&#10;Description automatically generated">
            <a:extLst>
              <a:ext uri="{FF2B5EF4-FFF2-40B4-BE49-F238E27FC236}">
                <a16:creationId xmlns:a16="http://schemas.microsoft.com/office/drawing/2014/main" id="{2E05D67E-C6B8-4256-FD8A-833B437ADD3A}"/>
              </a:ext>
            </a:extLst>
          </p:cNvPr>
          <p:cNvPicPr>
            <a:picLocks noGrp="1" noChangeAspect="1"/>
          </p:cNvPicPr>
          <p:nvPr>
            <p:ph idx="1"/>
          </p:nvPr>
        </p:nvPicPr>
        <p:blipFill>
          <a:blip r:embed="rId2"/>
          <a:stretch>
            <a:fillRect/>
          </a:stretch>
        </p:blipFill>
        <p:spPr>
          <a:xfrm>
            <a:off x="2388486" y="2160589"/>
            <a:ext cx="5174364" cy="3880773"/>
          </a:xfrm>
        </p:spPr>
      </p:pic>
      <p:sp>
        <p:nvSpPr>
          <p:cNvPr id="7" name="Oval 6">
            <a:extLst>
              <a:ext uri="{FF2B5EF4-FFF2-40B4-BE49-F238E27FC236}">
                <a16:creationId xmlns:a16="http://schemas.microsoft.com/office/drawing/2014/main" id="{9A0F3AEA-B5D6-FA6F-B110-91FA5F0E6221}"/>
              </a:ext>
            </a:extLst>
          </p:cNvPr>
          <p:cNvSpPr/>
          <p:nvPr/>
        </p:nvSpPr>
        <p:spPr>
          <a:xfrm>
            <a:off x="5855917" y="4869493"/>
            <a:ext cx="688931" cy="553232"/>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Left 8">
            <a:extLst>
              <a:ext uri="{FF2B5EF4-FFF2-40B4-BE49-F238E27FC236}">
                <a16:creationId xmlns:a16="http://schemas.microsoft.com/office/drawing/2014/main" id="{CF2521F5-359D-0AD5-AE82-7B5D95261987}"/>
              </a:ext>
            </a:extLst>
          </p:cNvPr>
          <p:cNvSpPr/>
          <p:nvPr/>
        </p:nvSpPr>
        <p:spPr>
          <a:xfrm rot="16200000">
            <a:off x="4328839" y="2671988"/>
            <a:ext cx="3663863" cy="605423"/>
          </a:xfrm>
          <a:prstGeom prst="lef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743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B687F-2D2D-6B2E-D0B3-132DD4F6E34B}"/>
              </a:ext>
            </a:extLst>
          </p:cNvPr>
          <p:cNvSpPr>
            <a:spLocks noGrp="1"/>
          </p:cNvSpPr>
          <p:nvPr>
            <p:ph type="title"/>
          </p:nvPr>
        </p:nvSpPr>
        <p:spPr/>
        <p:txBody>
          <a:bodyPr/>
          <a:lstStyle/>
          <a:p>
            <a:r>
              <a:rPr lang="en-US">
                <a:solidFill>
                  <a:schemeClr val="tx1"/>
                </a:solidFill>
              </a:rPr>
              <a:t>Then using the buttons scroll to the appropriate function </a:t>
            </a:r>
          </a:p>
        </p:txBody>
      </p:sp>
      <p:pic>
        <p:nvPicPr>
          <p:cNvPr id="8" name="Picture 8" descr="A screen with red lights and buttons&#10;&#10;Description automatically generated">
            <a:extLst>
              <a:ext uri="{FF2B5EF4-FFF2-40B4-BE49-F238E27FC236}">
                <a16:creationId xmlns:a16="http://schemas.microsoft.com/office/drawing/2014/main" id="{C5673F9F-FFA6-E57B-1621-416406A420DE}"/>
              </a:ext>
            </a:extLst>
          </p:cNvPr>
          <p:cNvPicPr>
            <a:picLocks noGrp="1" noChangeAspect="1"/>
          </p:cNvPicPr>
          <p:nvPr>
            <p:ph idx="1"/>
          </p:nvPr>
        </p:nvPicPr>
        <p:blipFill>
          <a:blip r:embed="rId2"/>
          <a:stretch>
            <a:fillRect/>
          </a:stretch>
        </p:blipFill>
        <p:spPr>
          <a:xfrm rot="5400000">
            <a:off x="3035300" y="2645767"/>
            <a:ext cx="3881438" cy="2911078"/>
          </a:xfrm>
        </p:spPr>
      </p:pic>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499A422C-6FCF-C8A9-1D9F-A7D0F56B8DA1}"/>
                  </a:ext>
                </a:extLst>
              </p14:cNvPr>
              <p14:cNvContentPartPr/>
              <p14:nvPr/>
            </p14:nvContentPartPr>
            <p14:xfrm>
              <a:off x="3700517" y="1587500"/>
              <a:ext cx="10948" cy="10948"/>
            </p14:xfrm>
          </p:contentPart>
        </mc:Choice>
        <mc:Fallback xmlns="">
          <p:pic>
            <p:nvPicPr>
              <p:cNvPr id="4" name="Ink 3">
                <a:extLst>
                  <a:ext uri="{FF2B5EF4-FFF2-40B4-BE49-F238E27FC236}">
                    <a16:creationId xmlns:a16="http://schemas.microsoft.com/office/drawing/2014/main" id="{499A422C-6FCF-C8A9-1D9F-A7D0F56B8DA1}"/>
                  </a:ext>
                </a:extLst>
              </p:cNvPr>
              <p:cNvPicPr/>
              <p:nvPr/>
            </p:nvPicPr>
            <p:blipFill>
              <a:blip r:embed="rId4"/>
              <a:stretch>
                <a:fillRect/>
              </a:stretch>
            </p:blipFill>
            <p:spPr>
              <a:xfrm>
                <a:off x="3153117" y="1040100"/>
                <a:ext cx="1094800" cy="1094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31741E9D-5951-161F-865D-806C21D9D7AA}"/>
                  </a:ext>
                </a:extLst>
              </p14:cNvPr>
              <p14:cNvContentPartPr/>
              <p14:nvPr/>
            </p14:nvContentPartPr>
            <p14:xfrm>
              <a:off x="3122448" y="1105706"/>
              <a:ext cx="10948" cy="10948"/>
            </p14:xfrm>
          </p:contentPart>
        </mc:Choice>
        <mc:Fallback xmlns="">
          <p:pic>
            <p:nvPicPr>
              <p:cNvPr id="5" name="Ink 4">
                <a:extLst>
                  <a:ext uri="{FF2B5EF4-FFF2-40B4-BE49-F238E27FC236}">
                    <a16:creationId xmlns:a16="http://schemas.microsoft.com/office/drawing/2014/main" id="{31741E9D-5951-161F-865D-806C21D9D7AA}"/>
                  </a:ext>
                </a:extLst>
              </p:cNvPr>
              <p:cNvPicPr/>
              <p:nvPr/>
            </p:nvPicPr>
            <p:blipFill>
              <a:blip r:embed="rId6"/>
              <a:stretch>
                <a:fillRect/>
              </a:stretch>
            </p:blipFill>
            <p:spPr>
              <a:xfrm>
                <a:off x="2575048" y="1083810"/>
                <a:ext cx="1094800" cy="5430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BAD8AA29-4AA5-97B2-3979-3E3014E04578}"/>
                  </a:ext>
                </a:extLst>
              </p14:cNvPr>
              <p14:cNvContentPartPr/>
              <p14:nvPr/>
            </p14:nvContentPartPr>
            <p14:xfrm>
              <a:off x="3306379" y="869293"/>
              <a:ext cx="10948" cy="10948"/>
            </p14:xfrm>
          </p:contentPart>
        </mc:Choice>
        <mc:Fallback xmlns="">
          <p:pic>
            <p:nvPicPr>
              <p:cNvPr id="6" name="Ink 5">
                <a:extLst>
                  <a:ext uri="{FF2B5EF4-FFF2-40B4-BE49-F238E27FC236}">
                    <a16:creationId xmlns:a16="http://schemas.microsoft.com/office/drawing/2014/main" id="{BAD8AA29-4AA5-97B2-3979-3E3014E04578}"/>
                  </a:ext>
                </a:extLst>
              </p:cNvPr>
              <p:cNvPicPr/>
              <p:nvPr/>
            </p:nvPicPr>
            <p:blipFill>
              <a:blip r:embed="rId4"/>
              <a:stretch>
                <a:fillRect/>
              </a:stretch>
            </p:blipFill>
            <p:spPr>
              <a:xfrm>
                <a:off x="2758979" y="321893"/>
                <a:ext cx="1094800" cy="10948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096FFE19-1D66-C8C3-C7BA-105D5298883D}"/>
                  </a:ext>
                </a:extLst>
              </p14:cNvPr>
              <p14:cNvContentPartPr/>
              <p14:nvPr/>
            </p14:nvContentPartPr>
            <p14:xfrm>
              <a:off x="3306379" y="869293"/>
              <a:ext cx="10948" cy="10948"/>
            </p14:xfrm>
          </p:contentPart>
        </mc:Choice>
        <mc:Fallback xmlns="">
          <p:pic>
            <p:nvPicPr>
              <p:cNvPr id="7" name="Ink 6">
                <a:extLst>
                  <a:ext uri="{FF2B5EF4-FFF2-40B4-BE49-F238E27FC236}">
                    <a16:creationId xmlns:a16="http://schemas.microsoft.com/office/drawing/2014/main" id="{096FFE19-1D66-C8C3-C7BA-105D5298883D}"/>
                  </a:ext>
                </a:extLst>
              </p:cNvPr>
              <p:cNvPicPr/>
              <p:nvPr/>
            </p:nvPicPr>
            <p:blipFill>
              <a:blip r:embed="rId4"/>
              <a:stretch>
                <a:fillRect/>
              </a:stretch>
            </p:blipFill>
            <p:spPr>
              <a:xfrm>
                <a:off x="2758979" y="321893"/>
                <a:ext cx="1094800" cy="1094800"/>
              </a:xfrm>
              <a:prstGeom prst="rect">
                <a:avLst/>
              </a:prstGeom>
            </p:spPr>
          </p:pic>
        </mc:Fallback>
      </mc:AlternateContent>
    </p:spTree>
    <p:extLst>
      <p:ext uri="{BB962C8B-B14F-4D97-AF65-F5344CB8AC3E}">
        <p14:creationId xmlns:p14="http://schemas.microsoft.com/office/powerpoint/2010/main" val="2628373573"/>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3.xml><?xml version="1.0" encoding="utf-8"?>
<ds:datastoreItem xmlns:ds="http://schemas.openxmlformats.org/officeDocument/2006/customXml" ds:itemID="{21D89B10-EE23-44A5-BB0B-650B760B23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e9c36f-678e-41da-ab09-c15e53a3b3ff"/>
    <ds:schemaRef ds:uri="286caa70-3536-4aff-a57f-2e8d08ba90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18</Slides>
  <Notes>0</Notes>
  <HiddenSlides>0</HiddenSlide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Facet</vt:lpstr>
      <vt:lpstr>PowerPoint Presentation</vt:lpstr>
      <vt:lpstr>PowerPoint Presentation</vt:lpstr>
      <vt:lpstr>Work Area Vision System (WAVS)</vt:lpstr>
      <vt:lpstr>Work Area Vision System (WAVS) - Continued</vt:lpstr>
      <vt:lpstr>PowerPoint Presentation</vt:lpstr>
      <vt:lpstr>PowerPoint Presentation</vt:lpstr>
      <vt:lpstr>For the operator to adjust back up lines to preference first locate the operator's main display  </vt:lpstr>
      <vt:lpstr>Then Click on the Service Icon </vt:lpstr>
      <vt:lpstr>Then using the buttons scroll to the appropriate function </vt:lpstr>
      <vt:lpstr>From there the operator can adjust the witness lines to their preference </vt:lpstr>
      <vt:lpstr>PowerPoint Presentation</vt:lpstr>
      <vt:lpstr>PowerPoint Presentation</vt:lpstr>
      <vt:lpstr>CB450</vt:lpstr>
      <vt:lpstr>GL622N</vt:lpstr>
      <vt:lpstr>Laser Transmitter Reminders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11</cp:revision>
  <dcterms:created xsi:type="dcterms:W3CDTF">2020-10-30T16:31:43Z</dcterms:created>
  <dcterms:modified xsi:type="dcterms:W3CDTF">2023-07-18T15:42:03Z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