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70" r:id="rId5"/>
    <p:sldId id="274" r:id="rId6"/>
    <p:sldId id="290" r:id="rId7"/>
    <p:sldId id="292" r:id="rId8"/>
    <p:sldId id="293" r:id="rId9"/>
    <p:sldId id="294" r:id="rId10"/>
    <p:sldId id="296" r:id="rId11"/>
    <p:sldId id="322" r:id="rId12"/>
    <p:sldId id="321" r:id="rId13"/>
    <p:sldId id="300" r:id="rId14"/>
    <p:sldId id="312" r:id="rId15"/>
    <p:sldId id="301" r:id="rId16"/>
    <p:sldId id="302" r:id="rId17"/>
    <p:sldId id="313" r:id="rId18"/>
    <p:sldId id="314" r:id="rId19"/>
    <p:sldId id="315" r:id="rId20"/>
    <p:sldId id="316" r:id="rId21"/>
    <p:sldId id="317" r:id="rId22"/>
    <p:sldId id="318" r:id="rId23"/>
    <p:sldId id="319" r:id="rId24"/>
    <p:sldId id="303" r:id="rId25"/>
    <p:sldId id="306" r:id="rId26"/>
    <p:sldId id="305" r:id="rId27"/>
    <p:sldId id="309" r:id="rId28"/>
    <p:sldId id="310" r:id="rId29"/>
    <p:sldId id="320" r:id="rId30"/>
    <p:sldId id="262" r:id="rId31"/>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F59BB1-F236-488F-A58B-F932B1A49A83}" v="51" dt="2023-07-10T19:19:58.553"/>
    <p1510:client id="{41BF6209-8227-CF69-8A08-780926264277}" v="11" dt="2023-07-12T19:06:45.778"/>
    <p1510:client id="{4FEDDBCF-3052-AFE1-E557-456D57549CB6}" v="4" dt="2023-07-10T19:21:46.505"/>
    <p1510:client id="{51417B97-8E6B-4F82-AE6B-C3A93521F019}" v="20" dt="2023-06-13T22:32:54.172"/>
    <p1510:client id="{880FFF8D-8D5E-4BCD-8F8A-A10350EAD5EB}" v="52" dt="2023-06-13T22:30:30.816"/>
    <p1510:client id="{ADF85A30-1659-8D2C-EFEF-210FEB763B68}" v="82" dt="2023-07-10T20:01:31.978"/>
    <p1510:client id="{D2C15E47-8F9D-25BE-044A-AA750FB24B85}" v="10" dt="2023-07-06T17:03:37.600"/>
    <p1510:client id="{FDC5BDDA-371E-26A2-B4A7-EE1012C4510C}" v="8" dt="2023-07-06T19:42:18.6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83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lee, Forrest A" userId="S::ie8445pa@minnstate.edu::ae712bf2-a8ed-4131-9894-56ce61ffd03e" providerId="AD" clId="Web-{FDC5BDDA-371E-26A2-B4A7-EE1012C4510C}"/>
    <pc:docChg chg="modSld">
      <pc:chgData name="Brownlee, Forrest A" userId="S::ie8445pa@minnstate.edu::ae712bf2-a8ed-4131-9894-56ce61ffd03e" providerId="AD" clId="Web-{FDC5BDDA-371E-26A2-B4A7-EE1012C4510C}" dt="2023-07-06T19:42:18.695" v="7"/>
      <pc:docMkLst>
        <pc:docMk/>
      </pc:docMkLst>
      <pc:sldChg chg="delSp modSp">
        <pc:chgData name="Brownlee, Forrest A" userId="S::ie8445pa@minnstate.edu::ae712bf2-a8ed-4131-9894-56ce61ffd03e" providerId="AD" clId="Web-{FDC5BDDA-371E-26A2-B4A7-EE1012C4510C}" dt="2023-07-06T19:41:11.240" v="2"/>
        <pc:sldMkLst>
          <pc:docMk/>
          <pc:sldMk cId="3083889704" sldId="294"/>
        </pc:sldMkLst>
        <pc:spChg chg="del">
          <ac:chgData name="Brownlee, Forrest A" userId="S::ie8445pa@minnstate.edu::ae712bf2-a8ed-4131-9894-56ce61ffd03e" providerId="AD" clId="Web-{FDC5BDDA-371E-26A2-B4A7-EE1012C4510C}" dt="2023-07-06T19:41:11.240" v="2"/>
          <ac:spMkLst>
            <pc:docMk/>
            <pc:sldMk cId="3083889704" sldId="294"/>
            <ac:spMk id="2" creationId="{8ADDA1CF-94D0-6D82-D1BE-85BF90A2CDEC}"/>
          </ac:spMkLst>
        </pc:spChg>
        <pc:picChg chg="mod">
          <ac:chgData name="Brownlee, Forrest A" userId="S::ie8445pa@minnstate.edu::ae712bf2-a8ed-4131-9894-56ce61ffd03e" providerId="AD" clId="Web-{FDC5BDDA-371E-26A2-B4A7-EE1012C4510C}" dt="2023-07-06T19:41:06.599" v="1" actId="14100"/>
          <ac:picMkLst>
            <pc:docMk/>
            <pc:sldMk cId="3083889704" sldId="294"/>
            <ac:picMk id="5" creationId="{75550EFB-DFCF-C448-6D4E-45C91B2C6B0F}"/>
          </ac:picMkLst>
        </pc:picChg>
      </pc:sldChg>
      <pc:sldChg chg="modSp">
        <pc:chgData name="Brownlee, Forrest A" userId="S::ie8445pa@minnstate.edu::ae712bf2-a8ed-4131-9894-56ce61ffd03e" providerId="AD" clId="Web-{FDC5BDDA-371E-26A2-B4A7-EE1012C4510C}" dt="2023-07-06T19:42:18.695" v="7"/>
        <pc:sldMkLst>
          <pc:docMk/>
          <pc:sldMk cId="1006786128" sldId="298"/>
        </pc:sldMkLst>
        <pc:picChg chg="mod modCrop">
          <ac:chgData name="Brownlee, Forrest A" userId="S::ie8445pa@minnstate.edu::ae712bf2-a8ed-4131-9894-56ce61ffd03e" providerId="AD" clId="Web-{FDC5BDDA-371E-26A2-B4A7-EE1012C4510C}" dt="2023-07-06T19:42:18.695" v="7"/>
          <ac:picMkLst>
            <pc:docMk/>
            <pc:sldMk cId="1006786128" sldId="298"/>
            <ac:picMk id="3" creationId="{9853E919-CDC3-2161-B301-1D5E0EB17007}"/>
          </ac:picMkLst>
        </pc:picChg>
      </pc:sldChg>
    </pc:docChg>
  </pc:docChgLst>
  <pc:docChgLst>
    <pc:chgData name="Brownlee, Forrest A" userId="S::ie8445pa@minnstate.edu::ae712bf2-a8ed-4131-9894-56ce61ffd03e" providerId="AD" clId="Web-{4FEDDBCF-3052-AFE1-E557-456D57549CB6}"/>
    <pc:docChg chg="modSld">
      <pc:chgData name="Brownlee, Forrest A" userId="S::ie8445pa@minnstate.edu::ae712bf2-a8ed-4131-9894-56ce61ffd03e" providerId="AD" clId="Web-{4FEDDBCF-3052-AFE1-E557-456D57549CB6}" dt="2023-07-10T19:21:46.505" v="1" actId="1076"/>
      <pc:docMkLst>
        <pc:docMk/>
      </pc:docMkLst>
      <pc:sldChg chg="modSp">
        <pc:chgData name="Brownlee, Forrest A" userId="S::ie8445pa@minnstate.edu::ae712bf2-a8ed-4131-9894-56ce61ffd03e" providerId="AD" clId="Web-{4FEDDBCF-3052-AFE1-E557-456D57549CB6}" dt="2023-07-10T19:14:47.899" v="0" actId="20577"/>
        <pc:sldMkLst>
          <pc:docMk/>
          <pc:sldMk cId="1222908378" sldId="274"/>
        </pc:sldMkLst>
        <pc:spChg chg="mod">
          <ac:chgData name="Brownlee, Forrest A" userId="S::ie8445pa@minnstate.edu::ae712bf2-a8ed-4131-9894-56ce61ffd03e" providerId="AD" clId="Web-{4FEDDBCF-3052-AFE1-E557-456D57549CB6}" dt="2023-07-10T19:14:47.899" v="0" actId="20577"/>
          <ac:spMkLst>
            <pc:docMk/>
            <pc:sldMk cId="1222908378" sldId="274"/>
            <ac:spMk id="4" creationId="{EC98EB0C-064B-4C35-8EB5-B14F36C04085}"/>
          </ac:spMkLst>
        </pc:spChg>
      </pc:sldChg>
      <pc:sldChg chg="modSp">
        <pc:chgData name="Brownlee, Forrest A" userId="S::ie8445pa@minnstate.edu::ae712bf2-a8ed-4131-9894-56ce61ffd03e" providerId="AD" clId="Web-{4FEDDBCF-3052-AFE1-E557-456D57549CB6}" dt="2023-07-10T19:21:46.505" v="1" actId="1076"/>
        <pc:sldMkLst>
          <pc:docMk/>
          <pc:sldMk cId="136898783" sldId="299"/>
        </pc:sldMkLst>
        <pc:picChg chg="mod">
          <ac:chgData name="Brownlee, Forrest A" userId="S::ie8445pa@minnstate.edu::ae712bf2-a8ed-4131-9894-56ce61ffd03e" providerId="AD" clId="Web-{4FEDDBCF-3052-AFE1-E557-456D57549CB6}" dt="2023-07-10T19:21:46.505" v="1" actId="1076"/>
          <ac:picMkLst>
            <pc:docMk/>
            <pc:sldMk cId="136898783" sldId="299"/>
            <ac:picMk id="4" creationId="{57E8BDFD-6712-7446-9509-39DC0DF03194}"/>
          </ac:picMkLst>
        </pc:picChg>
      </pc:sldChg>
    </pc:docChg>
  </pc:docChgLst>
  <pc:docChgLst>
    <pc:chgData name="Brownlee, Forrest A" userId="S::ie8445pa@minnstate.edu::ae712bf2-a8ed-4131-9894-56ce61ffd03e" providerId="AD" clId="Web-{ADF85A30-1659-8D2C-EFEF-210FEB763B68}"/>
    <pc:docChg chg="addSld delSld modSld">
      <pc:chgData name="Brownlee, Forrest A" userId="S::ie8445pa@minnstate.edu::ae712bf2-a8ed-4131-9894-56ce61ffd03e" providerId="AD" clId="Web-{ADF85A30-1659-8D2C-EFEF-210FEB763B68}" dt="2023-07-10T20:01:31.978" v="77" actId="1076"/>
      <pc:docMkLst>
        <pc:docMk/>
      </pc:docMkLst>
      <pc:sldChg chg="addSp delSp modSp del">
        <pc:chgData name="Brownlee, Forrest A" userId="S::ie8445pa@minnstate.edu::ae712bf2-a8ed-4131-9894-56ce61ffd03e" providerId="AD" clId="Web-{ADF85A30-1659-8D2C-EFEF-210FEB763B68}" dt="2023-07-10T19:33:37.571" v="13"/>
        <pc:sldMkLst>
          <pc:docMk/>
          <pc:sldMk cId="1006786128" sldId="298"/>
        </pc:sldMkLst>
        <pc:spChg chg="add mod">
          <ac:chgData name="Brownlee, Forrest A" userId="S::ie8445pa@minnstate.edu::ae712bf2-a8ed-4131-9894-56ce61ffd03e" providerId="AD" clId="Web-{ADF85A30-1659-8D2C-EFEF-210FEB763B68}" dt="2023-07-10T19:33:32.382" v="12"/>
          <ac:spMkLst>
            <pc:docMk/>
            <pc:sldMk cId="1006786128" sldId="298"/>
            <ac:spMk id="4" creationId="{B2960D3A-DE94-A4FE-521E-78F082A8DE36}"/>
          </ac:spMkLst>
        </pc:spChg>
        <pc:picChg chg="del">
          <ac:chgData name="Brownlee, Forrest A" userId="S::ie8445pa@minnstate.edu::ae712bf2-a8ed-4131-9894-56ce61ffd03e" providerId="AD" clId="Web-{ADF85A30-1659-8D2C-EFEF-210FEB763B68}" dt="2023-07-10T19:33:32.382" v="12"/>
          <ac:picMkLst>
            <pc:docMk/>
            <pc:sldMk cId="1006786128" sldId="298"/>
            <ac:picMk id="3" creationId="{9853E919-CDC3-2161-B301-1D5E0EB17007}"/>
          </ac:picMkLst>
        </pc:picChg>
      </pc:sldChg>
      <pc:sldChg chg="delSp modSp del">
        <pc:chgData name="Brownlee, Forrest A" userId="S::ie8445pa@minnstate.edu::ae712bf2-a8ed-4131-9894-56ce61ffd03e" providerId="AD" clId="Web-{ADF85A30-1659-8D2C-EFEF-210FEB763B68}" dt="2023-07-10T19:31:07.128" v="8"/>
        <pc:sldMkLst>
          <pc:docMk/>
          <pc:sldMk cId="136898783" sldId="299"/>
        </pc:sldMkLst>
        <pc:picChg chg="del mod">
          <ac:chgData name="Brownlee, Forrest A" userId="S::ie8445pa@minnstate.edu::ae712bf2-a8ed-4131-9894-56ce61ffd03e" providerId="AD" clId="Web-{ADF85A30-1659-8D2C-EFEF-210FEB763B68}" dt="2023-07-10T19:30:47.206" v="5"/>
          <ac:picMkLst>
            <pc:docMk/>
            <pc:sldMk cId="136898783" sldId="299"/>
            <ac:picMk id="4" creationId="{57E8BDFD-6712-7446-9509-39DC0DF03194}"/>
          </ac:picMkLst>
        </pc:picChg>
      </pc:sldChg>
      <pc:sldChg chg="modSp">
        <pc:chgData name="Brownlee, Forrest A" userId="S::ie8445pa@minnstate.edu::ae712bf2-a8ed-4131-9894-56ce61ffd03e" providerId="AD" clId="Web-{ADF85A30-1659-8D2C-EFEF-210FEB763B68}" dt="2023-07-10T19:37:01.217" v="30" actId="1076"/>
        <pc:sldMkLst>
          <pc:docMk/>
          <pc:sldMk cId="50731259" sldId="300"/>
        </pc:sldMkLst>
        <pc:spChg chg="mod">
          <ac:chgData name="Brownlee, Forrest A" userId="S::ie8445pa@minnstate.edu::ae712bf2-a8ed-4131-9894-56ce61ffd03e" providerId="AD" clId="Web-{ADF85A30-1659-8D2C-EFEF-210FEB763B68}" dt="2023-07-10T19:35:01.494" v="20" actId="1076"/>
          <ac:spMkLst>
            <pc:docMk/>
            <pc:sldMk cId="50731259" sldId="300"/>
            <ac:spMk id="2" creationId="{9B8D1CB2-8E5D-F987-ECE7-8790D8AD0622}"/>
          </ac:spMkLst>
        </pc:spChg>
        <pc:picChg chg="mod">
          <ac:chgData name="Brownlee, Forrest A" userId="S::ie8445pa@minnstate.edu::ae712bf2-a8ed-4131-9894-56ce61ffd03e" providerId="AD" clId="Web-{ADF85A30-1659-8D2C-EFEF-210FEB763B68}" dt="2023-07-10T19:37:01.217" v="30" actId="1076"/>
          <ac:picMkLst>
            <pc:docMk/>
            <pc:sldMk cId="50731259" sldId="300"/>
            <ac:picMk id="4" creationId="{9C6791DD-E9A1-27D1-2163-B83A360AE977}"/>
          </ac:picMkLst>
        </pc:picChg>
      </pc:sldChg>
      <pc:sldChg chg="addSp delSp modSp">
        <pc:chgData name="Brownlee, Forrest A" userId="S::ie8445pa@minnstate.edu::ae712bf2-a8ed-4131-9894-56ce61ffd03e" providerId="AD" clId="Web-{ADF85A30-1659-8D2C-EFEF-210FEB763B68}" dt="2023-07-10T19:40:23.629" v="33"/>
        <pc:sldMkLst>
          <pc:docMk/>
          <pc:sldMk cId="3594907868" sldId="301"/>
        </pc:sldMkLst>
        <pc:spChg chg="del">
          <ac:chgData name="Brownlee, Forrest A" userId="S::ie8445pa@minnstate.edu::ae712bf2-a8ed-4131-9894-56ce61ffd03e" providerId="AD" clId="Web-{ADF85A30-1659-8D2C-EFEF-210FEB763B68}" dt="2023-07-10T19:39:53.737" v="31"/>
          <ac:spMkLst>
            <pc:docMk/>
            <pc:sldMk cId="3594907868" sldId="301"/>
            <ac:spMk id="21" creationId="{03E8462A-FEBA-4848-81CC-3F8DA3E477BE}"/>
          </ac:spMkLst>
        </pc:spChg>
        <pc:spChg chg="del">
          <ac:chgData name="Brownlee, Forrest A" userId="S::ie8445pa@minnstate.edu::ae712bf2-a8ed-4131-9894-56ce61ffd03e" providerId="AD" clId="Web-{ADF85A30-1659-8D2C-EFEF-210FEB763B68}" dt="2023-07-10T19:39:53.737" v="31"/>
          <ac:spMkLst>
            <pc:docMk/>
            <pc:sldMk cId="3594907868" sldId="301"/>
            <ac:spMk id="34" creationId="{7941F9B1-B01B-4A84-89D9-B169AEB4E456}"/>
          </ac:spMkLst>
        </pc:spChg>
        <pc:spChg chg="add del">
          <ac:chgData name="Brownlee, Forrest A" userId="S::ie8445pa@minnstate.edu::ae712bf2-a8ed-4131-9894-56ce61ffd03e" providerId="AD" clId="Web-{ADF85A30-1659-8D2C-EFEF-210FEB763B68}" dt="2023-07-10T19:39:58.347" v="32"/>
          <ac:spMkLst>
            <pc:docMk/>
            <pc:sldMk cId="3594907868" sldId="301"/>
            <ac:spMk id="38" creationId="{E976D40B-0156-8ECB-6178-07A49AFCE47C}"/>
          </ac:spMkLst>
        </pc:spChg>
        <pc:grpChg chg="add">
          <ac:chgData name="Brownlee, Forrest A" userId="S::ie8445pa@minnstate.edu::ae712bf2-a8ed-4131-9894-56ce61ffd03e" providerId="AD" clId="Web-{ADF85A30-1659-8D2C-EFEF-210FEB763B68}" dt="2023-07-10T19:40:23.629" v="33"/>
          <ac:grpSpMkLst>
            <pc:docMk/>
            <pc:sldMk cId="3594907868" sldId="301"/>
            <ac:grpSpMk id="6" creationId="{DDE8DE2B-61C1-46D5-BEB8-521321C182C4}"/>
          </ac:grpSpMkLst>
        </pc:grpChg>
        <pc:grpChg chg="del">
          <ac:chgData name="Brownlee, Forrest A" userId="S::ie8445pa@minnstate.edu::ae712bf2-a8ed-4131-9894-56ce61ffd03e" providerId="AD" clId="Web-{ADF85A30-1659-8D2C-EFEF-210FEB763B68}" dt="2023-07-10T19:39:53.737" v="31"/>
          <ac:grpSpMkLst>
            <pc:docMk/>
            <pc:sldMk cId="3594907868" sldId="301"/>
            <ac:grpSpMk id="9" creationId="{609316A9-990D-4EC3-A671-70EE5C1493A4}"/>
          </ac:grpSpMkLst>
        </pc:grpChg>
        <pc:grpChg chg="del">
          <ac:chgData name="Brownlee, Forrest A" userId="S::ie8445pa@minnstate.edu::ae712bf2-a8ed-4131-9894-56ce61ffd03e" providerId="AD" clId="Web-{ADF85A30-1659-8D2C-EFEF-210FEB763B68}" dt="2023-07-10T19:39:53.737" v="31"/>
          <ac:grpSpMkLst>
            <pc:docMk/>
            <pc:sldMk cId="3594907868" sldId="301"/>
            <ac:grpSpMk id="23" creationId="{2109F83F-40FE-4DB3-84CC-09FB3340D06D}"/>
          </ac:grpSpMkLst>
        </pc:grpChg>
        <pc:picChg chg="mod">
          <ac:chgData name="Brownlee, Forrest A" userId="S::ie8445pa@minnstate.edu::ae712bf2-a8ed-4131-9894-56ce61ffd03e" providerId="AD" clId="Web-{ADF85A30-1659-8D2C-EFEF-210FEB763B68}" dt="2023-07-10T19:40:23.629" v="33"/>
          <ac:picMkLst>
            <pc:docMk/>
            <pc:sldMk cId="3594907868" sldId="301"/>
            <ac:picMk id="4" creationId="{79BE793E-5F32-A56D-C6F7-0B11BB44555D}"/>
          </ac:picMkLst>
        </pc:picChg>
      </pc:sldChg>
      <pc:sldChg chg="modSp">
        <pc:chgData name="Brownlee, Forrest A" userId="S::ie8445pa@minnstate.edu::ae712bf2-a8ed-4131-9894-56ce61ffd03e" providerId="AD" clId="Web-{ADF85A30-1659-8D2C-EFEF-210FEB763B68}" dt="2023-07-10T19:59:46.038" v="63" actId="1076"/>
        <pc:sldMkLst>
          <pc:docMk/>
          <pc:sldMk cId="3586822220" sldId="305"/>
        </pc:sldMkLst>
        <pc:picChg chg="mod">
          <ac:chgData name="Brownlee, Forrest A" userId="S::ie8445pa@minnstate.edu::ae712bf2-a8ed-4131-9894-56ce61ffd03e" providerId="AD" clId="Web-{ADF85A30-1659-8D2C-EFEF-210FEB763B68}" dt="2023-07-10T19:59:46.038" v="63" actId="1076"/>
          <ac:picMkLst>
            <pc:docMk/>
            <pc:sldMk cId="3586822220" sldId="305"/>
            <ac:picMk id="9" creationId="{51E1287B-0552-45A6-C02B-95BB8C0B02D6}"/>
          </ac:picMkLst>
        </pc:picChg>
      </pc:sldChg>
      <pc:sldChg chg="addSp delSp modSp">
        <pc:chgData name="Brownlee, Forrest A" userId="S::ie8445pa@minnstate.edu::ae712bf2-a8ed-4131-9894-56ce61ffd03e" providerId="AD" clId="Web-{ADF85A30-1659-8D2C-EFEF-210FEB763B68}" dt="2023-07-10T20:01:31.978" v="77" actId="1076"/>
        <pc:sldMkLst>
          <pc:docMk/>
          <pc:sldMk cId="1876360098" sldId="310"/>
        </pc:sldMkLst>
        <pc:spChg chg="del mod">
          <ac:chgData name="Brownlee, Forrest A" userId="S::ie8445pa@minnstate.edu::ae712bf2-a8ed-4131-9894-56ce61ffd03e" providerId="AD" clId="Web-{ADF85A30-1659-8D2C-EFEF-210FEB763B68}" dt="2023-07-10T20:00:39.930" v="67"/>
          <ac:spMkLst>
            <pc:docMk/>
            <pc:sldMk cId="1876360098" sldId="310"/>
            <ac:spMk id="2" creationId="{847D2DC7-1C14-9E77-B35A-7F8693A6710C}"/>
          </ac:spMkLst>
        </pc:spChg>
        <pc:spChg chg="mod">
          <ac:chgData name="Brownlee, Forrest A" userId="S::ie8445pa@minnstate.edu::ae712bf2-a8ed-4131-9894-56ce61ffd03e" providerId="AD" clId="Web-{ADF85A30-1659-8D2C-EFEF-210FEB763B68}" dt="2023-07-10T20:01:31.978" v="77" actId="1076"/>
          <ac:spMkLst>
            <pc:docMk/>
            <pc:sldMk cId="1876360098" sldId="310"/>
            <ac:spMk id="3" creationId="{43AB4F71-5E6A-0D93-14C2-4657D9B52F6B}"/>
          </ac:spMkLst>
        </pc:spChg>
        <pc:spChg chg="add del mod">
          <ac:chgData name="Brownlee, Forrest A" userId="S::ie8445pa@minnstate.edu::ae712bf2-a8ed-4131-9894-56ce61ffd03e" providerId="AD" clId="Web-{ADF85A30-1659-8D2C-EFEF-210FEB763B68}" dt="2023-07-10T20:00:52.243" v="70"/>
          <ac:spMkLst>
            <pc:docMk/>
            <pc:sldMk cId="1876360098" sldId="310"/>
            <ac:spMk id="6" creationId="{767DA3C8-2332-0C33-7689-9A7CFB4561DC}"/>
          </ac:spMkLst>
        </pc:spChg>
      </pc:sldChg>
      <pc:sldChg chg="modSp">
        <pc:chgData name="Brownlee, Forrest A" userId="S::ie8445pa@minnstate.edu::ae712bf2-a8ed-4131-9894-56ce61ffd03e" providerId="AD" clId="Web-{ADF85A30-1659-8D2C-EFEF-210FEB763B68}" dt="2023-07-10T19:53:31.339" v="62" actId="20577"/>
        <pc:sldMkLst>
          <pc:docMk/>
          <pc:sldMk cId="12165340" sldId="312"/>
        </pc:sldMkLst>
        <pc:spChg chg="mod">
          <ac:chgData name="Brownlee, Forrest A" userId="S::ie8445pa@minnstate.edu::ae712bf2-a8ed-4131-9894-56ce61ffd03e" providerId="AD" clId="Web-{ADF85A30-1659-8D2C-EFEF-210FEB763B68}" dt="2023-07-10T19:53:31.339" v="62" actId="20577"/>
          <ac:spMkLst>
            <pc:docMk/>
            <pc:sldMk cId="12165340" sldId="312"/>
            <ac:spMk id="6" creationId="{0915DF41-5109-F0BC-74D8-43AE423B7205}"/>
          </ac:spMkLst>
        </pc:spChg>
        <pc:picChg chg="mod">
          <ac:chgData name="Brownlee, Forrest A" userId="S::ie8445pa@minnstate.edu::ae712bf2-a8ed-4131-9894-56ce61ffd03e" providerId="AD" clId="Web-{ADF85A30-1659-8D2C-EFEF-210FEB763B68}" dt="2023-07-10T19:51:05.319" v="44" actId="14100"/>
          <ac:picMkLst>
            <pc:docMk/>
            <pc:sldMk cId="12165340" sldId="312"/>
            <ac:picMk id="4" creationId="{F0316A6C-C6EA-A4DE-38EC-69B3536FD52D}"/>
          </ac:picMkLst>
        </pc:picChg>
      </pc:sldChg>
      <pc:sldChg chg="modSp">
        <pc:chgData name="Brownlee, Forrest A" userId="S::ie8445pa@minnstate.edu::ae712bf2-a8ed-4131-9894-56ce61ffd03e" providerId="AD" clId="Web-{ADF85A30-1659-8D2C-EFEF-210FEB763B68}" dt="2023-07-10T19:41:36.709" v="36" actId="1076"/>
        <pc:sldMkLst>
          <pc:docMk/>
          <pc:sldMk cId="2416062318" sldId="314"/>
        </pc:sldMkLst>
        <pc:picChg chg="mod">
          <ac:chgData name="Brownlee, Forrest A" userId="S::ie8445pa@minnstate.edu::ae712bf2-a8ed-4131-9894-56ce61ffd03e" providerId="AD" clId="Web-{ADF85A30-1659-8D2C-EFEF-210FEB763B68}" dt="2023-07-10T19:41:36.709" v="36" actId="1076"/>
          <ac:picMkLst>
            <pc:docMk/>
            <pc:sldMk cId="2416062318" sldId="314"/>
            <ac:picMk id="4" creationId="{1B7E6FBB-2806-F193-28F3-A96BC3975F13}"/>
          </ac:picMkLst>
        </pc:picChg>
      </pc:sldChg>
      <pc:sldChg chg="modSp">
        <pc:chgData name="Brownlee, Forrest A" userId="S::ie8445pa@minnstate.edu::ae712bf2-a8ed-4131-9894-56ce61ffd03e" providerId="AD" clId="Web-{ADF85A30-1659-8D2C-EFEF-210FEB763B68}" dt="2023-07-10T19:42:13.054" v="39" actId="14100"/>
        <pc:sldMkLst>
          <pc:docMk/>
          <pc:sldMk cId="629161717" sldId="315"/>
        </pc:sldMkLst>
        <pc:spChg chg="mod">
          <ac:chgData name="Brownlee, Forrest A" userId="S::ie8445pa@minnstate.edu::ae712bf2-a8ed-4131-9894-56ce61ffd03e" providerId="AD" clId="Web-{ADF85A30-1659-8D2C-EFEF-210FEB763B68}" dt="2023-07-10T19:42:06.835" v="37" actId="1076"/>
          <ac:spMkLst>
            <pc:docMk/>
            <pc:sldMk cId="629161717" sldId="315"/>
            <ac:spMk id="3" creationId="{D9DC02AE-171C-6F00-64D7-3AB65D73A667}"/>
          </ac:spMkLst>
        </pc:spChg>
        <pc:picChg chg="mod">
          <ac:chgData name="Brownlee, Forrest A" userId="S::ie8445pa@minnstate.edu::ae712bf2-a8ed-4131-9894-56ce61ffd03e" providerId="AD" clId="Web-{ADF85A30-1659-8D2C-EFEF-210FEB763B68}" dt="2023-07-10T19:42:13.054" v="39" actId="14100"/>
          <ac:picMkLst>
            <pc:docMk/>
            <pc:sldMk cId="629161717" sldId="315"/>
            <ac:picMk id="4" creationId="{9E0A3BE9-9018-FB5E-D241-C5D24F0B8245}"/>
          </ac:picMkLst>
        </pc:picChg>
      </pc:sldChg>
      <pc:sldChg chg="modSp">
        <pc:chgData name="Brownlee, Forrest A" userId="S::ie8445pa@minnstate.edu::ae712bf2-a8ed-4131-9894-56ce61ffd03e" providerId="AD" clId="Web-{ADF85A30-1659-8D2C-EFEF-210FEB763B68}" dt="2023-07-10T19:42:22.929" v="40" actId="1076"/>
        <pc:sldMkLst>
          <pc:docMk/>
          <pc:sldMk cId="1695659889" sldId="316"/>
        </pc:sldMkLst>
        <pc:spChg chg="mod">
          <ac:chgData name="Brownlee, Forrest A" userId="S::ie8445pa@minnstate.edu::ae712bf2-a8ed-4131-9894-56ce61ffd03e" providerId="AD" clId="Web-{ADF85A30-1659-8D2C-EFEF-210FEB763B68}" dt="2023-07-10T19:42:22.929" v="40" actId="1076"/>
          <ac:spMkLst>
            <pc:docMk/>
            <pc:sldMk cId="1695659889" sldId="316"/>
            <ac:spMk id="3" creationId="{07680E1F-8BBE-4423-F178-28A6E1C5F706}"/>
          </ac:spMkLst>
        </pc:spChg>
      </pc:sldChg>
      <pc:sldChg chg="modSp">
        <pc:chgData name="Brownlee, Forrest A" userId="S::ie8445pa@minnstate.edu::ae712bf2-a8ed-4131-9894-56ce61ffd03e" providerId="AD" clId="Web-{ADF85A30-1659-8D2C-EFEF-210FEB763B68}" dt="2023-07-10T19:42:30.851" v="41" actId="1076"/>
        <pc:sldMkLst>
          <pc:docMk/>
          <pc:sldMk cId="787302495" sldId="318"/>
        </pc:sldMkLst>
        <pc:picChg chg="mod">
          <ac:chgData name="Brownlee, Forrest A" userId="S::ie8445pa@minnstate.edu::ae712bf2-a8ed-4131-9894-56ce61ffd03e" providerId="AD" clId="Web-{ADF85A30-1659-8D2C-EFEF-210FEB763B68}" dt="2023-07-10T19:42:30.851" v="41" actId="1076"/>
          <ac:picMkLst>
            <pc:docMk/>
            <pc:sldMk cId="787302495" sldId="318"/>
            <ac:picMk id="6" creationId="{5D33FAA9-3C4F-1ED0-27A6-B34B182A7017}"/>
          </ac:picMkLst>
        </pc:picChg>
      </pc:sldChg>
      <pc:sldChg chg="modSp">
        <pc:chgData name="Brownlee, Forrest A" userId="S::ie8445pa@minnstate.edu::ae712bf2-a8ed-4131-9894-56ce61ffd03e" providerId="AD" clId="Web-{ADF85A30-1659-8D2C-EFEF-210FEB763B68}" dt="2023-07-10T19:43:24.869" v="42" actId="1076"/>
        <pc:sldMkLst>
          <pc:docMk/>
          <pc:sldMk cId="2674404351" sldId="319"/>
        </pc:sldMkLst>
        <pc:picChg chg="mod">
          <ac:chgData name="Brownlee, Forrest A" userId="S::ie8445pa@minnstate.edu::ae712bf2-a8ed-4131-9894-56ce61ffd03e" providerId="AD" clId="Web-{ADF85A30-1659-8D2C-EFEF-210FEB763B68}" dt="2023-07-10T19:43:24.869" v="42" actId="1076"/>
          <ac:picMkLst>
            <pc:docMk/>
            <pc:sldMk cId="2674404351" sldId="319"/>
            <ac:picMk id="5" creationId="{33AC0DE2-975D-8836-B46F-A4953CAB8940}"/>
          </ac:picMkLst>
        </pc:picChg>
      </pc:sldChg>
      <pc:sldChg chg="addSp delSp modSp new">
        <pc:chgData name="Brownlee, Forrest A" userId="S::ie8445pa@minnstate.edu::ae712bf2-a8ed-4131-9894-56ce61ffd03e" providerId="AD" clId="Web-{ADF85A30-1659-8D2C-EFEF-210FEB763B68}" dt="2023-07-10T19:31:57.755" v="11"/>
        <pc:sldMkLst>
          <pc:docMk/>
          <pc:sldMk cId="940044566" sldId="321"/>
        </pc:sldMkLst>
        <pc:spChg chg="del">
          <ac:chgData name="Brownlee, Forrest A" userId="S::ie8445pa@minnstate.edu::ae712bf2-a8ed-4131-9894-56ce61ffd03e" providerId="AD" clId="Web-{ADF85A30-1659-8D2C-EFEF-210FEB763B68}" dt="2023-07-10T19:31:57.755" v="11"/>
          <ac:spMkLst>
            <pc:docMk/>
            <pc:sldMk cId="940044566" sldId="321"/>
            <ac:spMk id="2" creationId="{76418538-2EA2-529A-9DA6-78A5A7CC1D09}"/>
          </ac:spMkLst>
        </pc:spChg>
        <pc:spChg chg="del">
          <ac:chgData name="Brownlee, Forrest A" userId="S::ie8445pa@minnstate.edu::ae712bf2-a8ed-4131-9894-56ce61ffd03e" providerId="AD" clId="Web-{ADF85A30-1659-8D2C-EFEF-210FEB763B68}" dt="2023-07-10T19:30:59.503" v="7"/>
          <ac:spMkLst>
            <pc:docMk/>
            <pc:sldMk cId="940044566" sldId="321"/>
            <ac:spMk id="3" creationId="{3C3F4ECE-7EC2-563A-1B41-2B5924B1566F}"/>
          </ac:spMkLst>
        </pc:spChg>
        <pc:picChg chg="add mod ord">
          <ac:chgData name="Brownlee, Forrest A" userId="S::ie8445pa@minnstate.edu::ae712bf2-a8ed-4131-9894-56ce61ffd03e" providerId="AD" clId="Web-{ADF85A30-1659-8D2C-EFEF-210FEB763B68}" dt="2023-07-10T19:31:53.958" v="10" actId="1076"/>
          <ac:picMkLst>
            <pc:docMk/>
            <pc:sldMk cId="940044566" sldId="321"/>
            <ac:picMk id="4" creationId="{0A8236D0-15F3-4745-F201-25FC823BF88C}"/>
          </ac:picMkLst>
        </pc:picChg>
      </pc:sldChg>
      <pc:sldChg chg="addSp delSp modSp new">
        <pc:chgData name="Brownlee, Forrest A" userId="S::ie8445pa@minnstate.edu::ae712bf2-a8ed-4131-9894-56ce61ffd03e" providerId="AD" clId="Web-{ADF85A30-1659-8D2C-EFEF-210FEB763B68}" dt="2023-07-10T19:34:03.930" v="17" actId="14100"/>
        <pc:sldMkLst>
          <pc:docMk/>
          <pc:sldMk cId="80403655" sldId="322"/>
        </pc:sldMkLst>
        <pc:spChg chg="del">
          <ac:chgData name="Brownlee, Forrest A" userId="S::ie8445pa@minnstate.edu::ae712bf2-a8ed-4131-9894-56ce61ffd03e" providerId="AD" clId="Web-{ADF85A30-1659-8D2C-EFEF-210FEB763B68}" dt="2023-07-10T19:33:57.758" v="16"/>
          <ac:spMkLst>
            <pc:docMk/>
            <pc:sldMk cId="80403655" sldId="322"/>
            <ac:spMk id="2" creationId="{2AFA8717-9BEC-1128-3732-8C6C5E3C77F8}"/>
          </ac:spMkLst>
        </pc:spChg>
        <pc:spChg chg="del">
          <ac:chgData name="Brownlee, Forrest A" userId="S::ie8445pa@minnstate.edu::ae712bf2-a8ed-4131-9894-56ce61ffd03e" providerId="AD" clId="Web-{ADF85A30-1659-8D2C-EFEF-210FEB763B68}" dt="2023-07-10T19:33:52.446" v="15"/>
          <ac:spMkLst>
            <pc:docMk/>
            <pc:sldMk cId="80403655" sldId="322"/>
            <ac:spMk id="3" creationId="{83D3E122-6148-861F-A5F9-9CF458600874}"/>
          </ac:spMkLst>
        </pc:spChg>
        <pc:picChg chg="add mod ord">
          <ac:chgData name="Brownlee, Forrest A" userId="S::ie8445pa@minnstate.edu::ae712bf2-a8ed-4131-9894-56ce61ffd03e" providerId="AD" clId="Web-{ADF85A30-1659-8D2C-EFEF-210FEB763B68}" dt="2023-07-10T19:34:03.930" v="17" actId="14100"/>
          <ac:picMkLst>
            <pc:docMk/>
            <pc:sldMk cId="80403655" sldId="322"/>
            <ac:picMk id="4" creationId="{854502B7-BCE5-497B-AE6A-8CC33A523FB6}"/>
          </ac:picMkLst>
        </pc:picChg>
      </pc:sldChg>
    </pc:docChg>
  </pc:docChgLst>
  <pc:docChgLst>
    <pc:chgData name="Brownlee, Forrest A" userId="S::ie8445pa@minnstate.edu::ae712bf2-a8ed-4131-9894-56ce61ffd03e" providerId="AD" clId="Web-{41BF6209-8227-CF69-8A08-780926264277}"/>
    <pc:docChg chg="modSld">
      <pc:chgData name="Brownlee, Forrest A" userId="S::ie8445pa@minnstate.edu::ae712bf2-a8ed-4131-9894-56ce61ffd03e" providerId="AD" clId="Web-{41BF6209-8227-CF69-8A08-780926264277}" dt="2023-07-12T19:06:43.637" v="9" actId="20577"/>
      <pc:docMkLst>
        <pc:docMk/>
      </pc:docMkLst>
      <pc:sldChg chg="modSp">
        <pc:chgData name="Brownlee, Forrest A" userId="S::ie8445pa@minnstate.edu::ae712bf2-a8ed-4131-9894-56ce61ffd03e" providerId="AD" clId="Web-{41BF6209-8227-CF69-8A08-780926264277}" dt="2023-07-12T19:06:43.637" v="9" actId="20577"/>
        <pc:sldMkLst>
          <pc:docMk/>
          <pc:sldMk cId="4269219390" sldId="320"/>
        </pc:sldMkLst>
        <pc:spChg chg="mod">
          <ac:chgData name="Brownlee, Forrest A" userId="S::ie8445pa@minnstate.edu::ae712bf2-a8ed-4131-9894-56ce61ffd03e" providerId="AD" clId="Web-{41BF6209-8227-CF69-8A08-780926264277}" dt="2023-07-12T19:06:43.637" v="9" actId="20577"/>
          <ac:spMkLst>
            <pc:docMk/>
            <pc:sldMk cId="4269219390" sldId="320"/>
            <ac:spMk id="2" creationId="{F4CE292E-AFFD-0E48-F2D6-228AB0A44728}"/>
          </ac:spMkLst>
        </pc:spChg>
      </pc:sldChg>
    </pc:docChg>
  </pc:docChgLst>
  <pc:docChgLst>
    <pc:chgData name="Borleis, Carl W" userId="S::to1403tt@minnstate.edu::5c7db654-1e02-44ad-9691-e1eae14e0b66" providerId="AD" clId="Web-{880FFF8D-8D5E-4BCD-8F8A-A10350EAD5EB}"/>
    <pc:docChg chg="delSld modSld">
      <pc:chgData name="Borleis, Carl W" userId="S::to1403tt@minnstate.edu::5c7db654-1e02-44ad-9691-e1eae14e0b66" providerId="AD" clId="Web-{880FFF8D-8D5E-4BCD-8F8A-A10350EAD5EB}" dt="2023-06-13T22:30:30.816" v="52" actId="20577"/>
      <pc:docMkLst>
        <pc:docMk/>
      </pc:docMkLst>
      <pc:sldChg chg="modSp">
        <pc:chgData name="Borleis, Carl W" userId="S::to1403tt@minnstate.edu::5c7db654-1e02-44ad-9691-e1eae14e0b66" providerId="AD" clId="Web-{880FFF8D-8D5E-4BCD-8F8A-A10350EAD5EB}" dt="2023-06-13T22:21:54.373" v="4" actId="1076"/>
        <pc:sldMkLst>
          <pc:docMk/>
          <pc:sldMk cId="150459891" sldId="290"/>
        </pc:sldMkLst>
        <pc:spChg chg="mod">
          <ac:chgData name="Borleis, Carl W" userId="S::to1403tt@minnstate.edu::5c7db654-1e02-44ad-9691-e1eae14e0b66" providerId="AD" clId="Web-{880FFF8D-8D5E-4BCD-8F8A-A10350EAD5EB}" dt="2023-06-13T22:21:50.264" v="3" actId="1076"/>
          <ac:spMkLst>
            <pc:docMk/>
            <pc:sldMk cId="150459891" sldId="290"/>
            <ac:spMk id="2" creationId="{BB406DCA-6964-9177-7537-7320871C03EB}"/>
          </ac:spMkLst>
        </pc:spChg>
        <pc:spChg chg="mod">
          <ac:chgData name="Borleis, Carl W" userId="S::to1403tt@minnstate.edu::5c7db654-1e02-44ad-9691-e1eae14e0b66" providerId="AD" clId="Web-{880FFF8D-8D5E-4BCD-8F8A-A10350EAD5EB}" dt="2023-06-13T22:21:54.373" v="4" actId="1076"/>
          <ac:spMkLst>
            <pc:docMk/>
            <pc:sldMk cId="150459891" sldId="290"/>
            <ac:spMk id="4" creationId="{EAC64CC7-D0E4-E309-66E2-ED999AFE484C}"/>
          </ac:spMkLst>
        </pc:spChg>
      </pc:sldChg>
      <pc:sldChg chg="delSp">
        <pc:chgData name="Borleis, Carl W" userId="S::to1403tt@minnstate.edu::5c7db654-1e02-44ad-9691-e1eae14e0b66" providerId="AD" clId="Web-{880FFF8D-8D5E-4BCD-8F8A-A10350EAD5EB}" dt="2023-06-13T22:22:02.561" v="5"/>
        <pc:sldMkLst>
          <pc:docMk/>
          <pc:sldMk cId="3871980890" sldId="292"/>
        </pc:sldMkLst>
        <pc:spChg chg="del">
          <ac:chgData name="Borleis, Carl W" userId="S::to1403tt@minnstate.edu::5c7db654-1e02-44ad-9691-e1eae14e0b66" providerId="AD" clId="Web-{880FFF8D-8D5E-4BCD-8F8A-A10350EAD5EB}" dt="2023-06-13T22:22:02.561" v="5"/>
          <ac:spMkLst>
            <pc:docMk/>
            <pc:sldMk cId="3871980890" sldId="292"/>
            <ac:spMk id="2" creationId="{A681E017-DA9D-D648-A564-BE16D4F0C891}"/>
          </ac:spMkLst>
        </pc:spChg>
      </pc:sldChg>
      <pc:sldChg chg="delSp modSp">
        <pc:chgData name="Borleis, Carl W" userId="S::to1403tt@minnstate.edu::5c7db654-1e02-44ad-9691-e1eae14e0b66" providerId="AD" clId="Web-{880FFF8D-8D5E-4BCD-8F8A-A10350EAD5EB}" dt="2023-06-13T22:22:47.141" v="8" actId="1076"/>
        <pc:sldMkLst>
          <pc:docMk/>
          <pc:sldMk cId="1896061406" sldId="293"/>
        </pc:sldMkLst>
        <pc:spChg chg="del">
          <ac:chgData name="Borleis, Carl W" userId="S::to1403tt@minnstate.edu::5c7db654-1e02-44ad-9691-e1eae14e0b66" providerId="AD" clId="Web-{880FFF8D-8D5E-4BCD-8F8A-A10350EAD5EB}" dt="2023-06-13T22:22:38.062" v="7"/>
          <ac:spMkLst>
            <pc:docMk/>
            <pc:sldMk cId="1896061406" sldId="293"/>
            <ac:spMk id="2" creationId="{3025DFF2-23D5-A45C-FAB0-29279FDE659E}"/>
          </ac:spMkLst>
        </pc:spChg>
        <pc:picChg chg="mod">
          <ac:chgData name="Borleis, Carl W" userId="S::to1403tt@minnstate.edu::5c7db654-1e02-44ad-9691-e1eae14e0b66" providerId="AD" clId="Web-{880FFF8D-8D5E-4BCD-8F8A-A10350EAD5EB}" dt="2023-06-13T22:22:47.141" v="8" actId="1076"/>
          <ac:picMkLst>
            <pc:docMk/>
            <pc:sldMk cId="1896061406" sldId="293"/>
            <ac:picMk id="5" creationId="{7AB5AAE1-8CE2-5235-C249-9DF84A5E980E}"/>
          </ac:picMkLst>
        </pc:picChg>
      </pc:sldChg>
      <pc:sldChg chg="modSp">
        <pc:chgData name="Borleis, Carl W" userId="S::to1403tt@minnstate.edu::5c7db654-1e02-44ad-9691-e1eae14e0b66" providerId="AD" clId="Web-{880FFF8D-8D5E-4BCD-8F8A-A10350EAD5EB}" dt="2023-06-13T22:22:58.985" v="9" actId="14100"/>
        <pc:sldMkLst>
          <pc:docMk/>
          <pc:sldMk cId="3083889704" sldId="294"/>
        </pc:sldMkLst>
        <pc:picChg chg="mod">
          <ac:chgData name="Borleis, Carl W" userId="S::to1403tt@minnstate.edu::5c7db654-1e02-44ad-9691-e1eae14e0b66" providerId="AD" clId="Web-{880FFF8D-8D5E-4BCD-8F8A-A10350EAD5EB}" dt="2023-06-13T22:22:58.985" v="9" actId="14100"/>
          <ac:picMkLst>
            <pc:docMk/>
            <pc:sldMk cId="3083889704" sldId="294"/>
            <ac:picMk id="5" creationId="{75550EFB-DFCF-C448-6D4E-45C91B2C6B0F}"/>
          </ac:picMkLst>
        </pc:picChg>
      </pc:sldChg>
      <pc:sldChg chg="del">
        <pc:chgData name="Borleis, Carl W" userId="S::to1403tt@minnstate.edu::5c7db654-1e02-44ad-9691-e1eae14e0b66" providerId="AD" clId="Web-{880FFF8D-8D5E-4BCD-8F8A-A10350EAD5EB}" dt="2023-06-13T22:23:20.564" v="10"/>
        <pc:sldMkLst>
          <pc:docMk/>
          <pc:sldMk cId="1218235408" sldId="295"/>
        </pc:sldMkLst>
      </pc:sldChg>
      <pc:sldChg chg="modSp">
        <pc:chgData name="Borleis, Carl W" userId="S::to1403tt@minnstate.edu::5c7db654-1e02-44ad-9691-e1eae14e0b66" providerId="AD" clId="Web-{880FFF8D-8D5E-4BCD-8F8A-A10350EAD5EB}" dt="2023-06-13T22:23:42.971" v="14" actId="1076"/>
        <pc:sldMkLst>
          <pc:docMk/>
          <pc:sldMk cId="4124271491" sldId="296"/>
        </pc:sldMkLst>
        <pc:spChg chg="mod">
          <ac:chgData name="Borleis, Carl W" userId="S::to1403tt@minnstate.edu::5c7db654-1e02-44ad-9691-e1eae14e0b66" providerId="AD" clId="Web-{880FFF8D-8D5E-4BCD-8F8A-A10350EAD5EB}" dt="2023-06-13T22:23:37.315" v="13" actId="1076"/>
          <ac:spMkLst>
            <pc:docMk/>
            <pc:sldMk cId="4124271491" sldId="296"/>
            <ac:spMk id="2" creationId="{BB406DCA-6964-9177-7537-7320871C03EB}"/>
          </ac:spMkLst>
        </pc:spChg>
        <pc:spChg chg="mod">
          <ac:chgData name="Borleis, Carl W" userId="S::to1403tt@minnstate.edu::5c7db654-1e02-44ad-9691-e1eae14e0b66" providerId="AD" clId="Web-{880FFF8D-8D5E-4BCD-8F8A-A10350EAD5EB}" dt="2023-06-13T22:23:42.971" v="14" actId="1076"/>
          <ac:spMkLst>
            <pc:docMk/>
            <pc:sldMk cId="4124271491" sldId="296"/>
            <ac:spMk id="4" creationId="{EAC64CC7-D0E4-E309-66E2-ED999AFE484C}"/>
          </ac:spMkLst>
        </pc:spChg>
      </pc:sldChg>
      <pc:sldChg chg="modSp">
        <pc:chgData name="Borleis, Carl W" userId="S::to1403tt@minnstate.edu::5c7db654-1e02-44ad-9691-e1eae14e0b66" providerId="AD" clId="Web-{880FFF8D-8D5E-4BCD-8F8A-A10350EAD5EB}" dt="2023-06-13T22:25:03.224" v="20" actId="1076"/>
        <pc:sldMkLst>
          <pc:docMk/>
          <pc:sldMk cId="3594907868" sldId="301"/>
        </pc:sldMkLst>
        <pc:picChg chg="mod">
          <ac:chgData name="Borleis, Carl W" userId="S::to1403tt@minnstate.edu::5c7db654-1e02-44ad-9691-e1eae14e0b66" providerId="AD" clId="Web-{880FFF8D-8D5E-4BCD-8F8A-A10350EAD5EB}" dt="2023-06-13T22:25:03.224" v="20" actId="1076"/>
          <ac:picMkLst>
            <pc:docMk/>
            <pc:sldMk cId="3594907868" sldId="301"/>
            <ac:picMk id="4" creationId="{79BE793E-5F32-A56D-C6F7-0B11BB44555D}"/>
          </ac:picMkLst>
        </pc:picChg>
      </pc:sldChg>
      <pc:sldChg chg="delSp modSp">
        <pc:chgData name="Borleis, Carl W" userId="S::to1403tt@minnstate.edu::5c7db654-1e02-44ad-9691-e1eae14e0b66" providerId="AD" clId="Web-{880FFF8D-8D5E-4BCD-8F8A-A10350EAD5EB}" dt="2023-06-13T22:26:22.462" v="23" actId="1076"/>
        <pc:sldMkLst>
          <pc:docMk/>
          <pc:sldMk cId="1097415466" sldId="302"/>
        </pc:sldMkLst>
        <pc:spChg chg="del">
          <ac:chgData name="Borleis, Carl W" userId="S::to1403tt@minnstate.edu::5c7db654-1e02-44ad-9691-e1eae14e0b66" providerId="AD" clId="Web-{880FFF8D-8D5E-4BCD-8F8A-A10350EAD5EB}" dt="2023-06-13T22:26:10.993" v="21"/>
          <ac:spMkLst>
            <pc:docMk/>
            <pc:sldMk cId="1097415466" sldId="302"/>
            <ac:spMk id="2" creationId="{116CE3CB-4D89-21D5-5A46-60E57C20EB2A}"/>
          </ac:spMkLst>
        </pc:spChg>
        <pc:spChg chg="mod">
          <ac:chgData name="Borleis, Carl W" userId="S::to1403tt@minnstate.edu::5c7db654-1e02-44ad-9691-e1eae14e0b66" providerId="AD" clId="Web-{880FFF8D-8D5E-4BCD-8F8A-A10350EAD5EB}" dt="2023-06-13T22:26:17.915" v="22" actId="1076"/>
          <ac:spMkLst>
            <pc:docMk/>
            <pc:sldMk cId="1097415466" sldId="302"/>
            <ac:spMk id="8" creationId="{B0C6DAA0-7761-6439-C026-E8D216A4F03B}"/>
          </ac:spMkLst>
        </pc:spChg>
        <pc:picChg chg="mod">
          <ac:chgData name="Borleis, Carl W" userId="S::to1403tt@minnstate.edu::5c7db654-1e02-44ad-9691-e1eae14e0b66" providerId="AD" clId="Web-{880FFF8D-8D5E-4BCD-8F8A-A10350EAD5EB}" dt="2023-06-13T22:26:22.462" v="23" actId="1076"/>
          <ac:picMkLst>
            <pc:docMk/>
            <pc:sldMk cId="1097415466" sldId="302"/>
            <ac:picMk id="4" creationId="{FA7CB411-9E1C-CC79-FDE4-4F9341324B0E}"/>
          </ac:picMkLst>
        </pc:picChg>
      </pc:sldChg>
      <pc:sldChg chg="modSp">
        <pc:chgData name="Borleis, Carl W" userId="S::to1403tt@minnstate.edu::5c7db654-1e02-44ad-9691-e1eae14e0b66" providerId="AD" clId="Web-{880FFF8D-8D5E-4BCD-8F8A-A10350EAD5EB}" dt="2023-06-13T22:29:28.219" v="42" actId="20577"/>
        <pc:sldMkLst>
          <pc:docMk/>
          <pc:sldMk cId="3586822220" sldId="305"/>
        </pc:sldMkLst>
        <pc:spChg chg="mod">
          <ac:chgData name="Borleis, Carl W" userId="S::to1403tt@minnstate.edu::5c7db654-1e02-44ad-9691-e1eae14e0b66" providerId="AD" clId="Web-{880FFF8D-8D5E-4BCD-8F8A-A10350EAD5EB}" dt="2023-06-13T22:29:28.219" v="42" actId="20577"/>
          <ac:spMkLst>
            <pc:docMk/>
            <pc:sldMk cId="3586822220" sldId="305"/>
            <ac:spMk id="4" creationId="{F8A9EDAC-5CEF-CB6A-7527-9C40BBDFBDA2}"/>
          </ac:spMkLst>
        </pc:spChg>
      </pc:sldChg>
      <pc:sldChg chg="modSp">
        <pc:chgData name="Borleis, Carl W" userId="S::to1403tt@minnstate.edu::5c7db654-1e02-44ad-9691-e1eae14e0b66" providerId="AD" clId="Web-{880FFF8D-8D5E-4BCD-8F8A-A10350EAD5EB}" dt="2023-06-13T22:30:30.816" v="52" actId="20577"/>
        <pc:sldMkLst>
          <pc:docMk/>
          <pc:sldMk cId="1876360098" sldId="310"/>
        </pc:sldMkLst>
        <pc:spChg chg="mod">
          <ac:chgData name="Borleis, Carl W" userId="S::to1403tt@minnstate.edu::5c7db654-1e02-44ad-9691-e1eae14e0b66" providerId="AD" clId="Web-{880FFF8D-8D5E-4BCD-8F8A-A10350EAD5EB}" dt="2023-06-13T22:30:30.816" v="52" actId="20577"/>
          <ac:spMkLst>
            <pc:docMk/>
            <pc:sldMk cId="1876360098" sldId="310"/>
            <ac:spMk id="3" creationId="{43AB4F71-5E6A-0D93-14C2-4657D9B52F6B}"/>
          </ac:spMkLst>
        </pc:spChg>
      </pc:sldChg>
      <pc:sldChg chg="modSp">
        <pc:chgData name="Borleis, Carl W" userId="S::to1403tt@minnstate.edu::5c7db654-1e02-44ad-9691-e1eae14e0b66" providerId="AD" clId="Web-{880FFF8D-8D5E-4BCD-8F8A-A10350EAD5EB}" dt="2023-06-13T22:24:30.145" v="17" actId="20577"/>
        <pc:sldMkLst>
          <pc:docMk/>
          <pc:sldMk cId="12165340" sldId="312"/>
        </pc:sldMkLst>
        <pc:spChg chg="mod">
          <ac:chgData name="Borleis, Carl W" userId="S::to1403tt@minnstate.edu::5c7db654-1e02-44ad-9691-e1eae14e0b66" providerId="AD" clId="Web-{880FFF8D-8D5E-4BCD-8F8A-A10350EAD5EB}" dt="2023-06-13T22:24:30.145" v="17" actId="20577"/>
          <ac:spMkLst>
            <pc:docMk/>
            <pc:sldMk cId="12165340" sldId="312"/>
            <ac:spMk id="6" creationId="{0915DF41-5109-F0BC-74D8-43AE423B7205}"/>
          </ac:spMkLst>
        </pc:spChg>
      </pc:sldChg>
      <pc:sldChg chg="delSp">
        <pc:chgData name="Borleis, Carl W" userId="S::to1403tt@minnstate.edu::5c7db654-1e02-44ad-9691-e1eae14e0b66" providerId="AD" clId="Web-{880FFF8D-8D5E-4BCD-8F8A-A10350EAD5EB}" dt="2023-06-13T22:26:37.728" v="24"/>
        <pc:sldMkLst>
          <pc:docMk/>
          <pc:sldMk cId="305926008" sldId="313"/>
        </pc:sldMkLst>
        <pc:spChg chg="del">
          <ac:chgData name="Borleis, Carl W" userId="S::to1403tt@minnstate.edu::5c7db654-1e02-44ad-9691-e1eae14e0b66" providerId="AD" clId="Web-{880FFF8D-8D5E-4BCD-8F8A-A10350EAD5EB}" dt="2023-06-13T22:26:37.728" v="24"/>
          <ac:spMkLst>
            <pc:docMk/>
            <pc:sldMk cId="305926008" sldId="313"/>
            <ac:spMk id="2" creationId="{135ECD9D-E616-1CDF-8A67-C8FD0B8C3B70}"/>
          </ac:spMkLst>
        </pc:spChg>
      </pc:sldChg>
      <pc:sldChg chg="delSp">
        <pc:chgData name="Borleis, Carl W" userId="S::to1403tt@minnstate.edu::5c7db654-1e02-44ad-9691-e1eae14e0b66" providerId="AD" clId="Web-{880FFF8D-8D5E-4BCD-8F8A-A10350EAD5EB}" dt="2023-06-13T22:26:45.197" v="25"/>
        <pc:sldMkLst>
          <pc:docMk/>
          <pc:sldMk cId="2416062318" sldId="314"/>
        </pc:sldMkLst>
        <pc:spChg chg="del">
          <ac:chgData name="Borleis, Carl W" userId="S::to1403tt@minnstate.edu::5c7db654-1e02-44ad-9691-e1eae14e0b66" providerId="AD" clId="Web-{880FFF8D-8D5E-4BCD-8F8A-A10350EAD5EB}" dt="2023-06-13T22:26:45.197" v="25"/>
          <ac:spMkLst>
            <pc:docMk/>
            <pc:sldMk cId="2416062318" sldId="314"/>
            <ac:spMk id="2" creationId="{8E1D7A25-A777-DFC5-4E1F-819FEFCFF0A0}"/>
          </ac:spMkLst>
        </pc:spChg>
      </pc:sldChg>
      <pc:sldChg chg="delSp">
        <pc:chgData name="Borleis, Carl W" userId="S::to1403tt@minnstate.edu::5c7db654-1e02-44ad-9691-e1eae14e0b66" providerId="AD" clId="Web-{880FFF8D-8D5E-4BCD-8F8A-A10350EAD5EB}" dt="2023-06-13T22:26:54.135" v="26"/>
        <pc:sldMkLst>
          <pc:docMk/>
          <pc:sldMk cId="629161717" sldId="315"/>
        </pc:sldMkLst>
        <pc:spChg chg="del">
          <ac:chgData name="Borleis, Carl W" userId="S::to1403tt@minnstate.edu::5c7db654-1e02-44ad-9691-e1eae14e0b66" providerId="AD" clId="Web-{880FFF8D-8D5E-4BCD-8F8A-A10350EAD5EB}" dt="2023-06-13T22:26:54.135" v="26"/>
          <ac:spMkLst>
            <pc:docMk/>
            <pc:sldMk cId="629161717" sldId="315"/>
            <ac:spMk id="2" creationId="{AA838A02-2B98-F982-097F-B41C18D605F6}"/>
          </ac:spMkLst>
        </pc:spChg>
      </pc:sldChg>
      <pc:sldChg chg="delSp">
        <pc:chgData name="Borleis, Carl W" userId="S::to1403tt@minnstate.edu::5c7db654-1e02-44ad-9691-e1eae14e0b66" providerId="AD" clId="Web-{880FFF8D-8D5E-4BCD-8F8A-A10350EAD5EB}" dt="2023-06-13T22:26:58.620" v="27"/>
        <pc:sldMkLst>
          <pc:docMk/>
          <pc:sldMk cId="1695659889" sldId="316"/>
        </pc:sldMkLst>
        <pc:spChg chg="del">
          <ac:chgData name="Borleis, Carl W" userId="S::to1403tt@minnstate.edu::5c7db654-1e02-44ad-9691-e1eae14e0b66" providerId="AD" clId="Web-{880FFF8D-8D5E-4BCD-8F8A-A10350EAD5EB}" dt="2023-06-13T22:26:58.620" v="27"/>
          <ac:spMkLst>
            <pc:docMk/>
            <pc:sldMk cId="1695659889" sldId="316"/>
            <ac:spMk id="2" creationId="{4FFBBF0B-03FC-0A10-8365-3240CAAE2658}"/>
          </ac:spMkLst>
        </pc:spChg>
      </pc:sldChg>
      <pc:sldChg chg="delSp">
        <pc:chgData name="Borleis, Carl W" userId="S::to1403tt@minnstate.edu::5c7db654-1e02-44ad-9691-e1eae14e0b66" providerId="AD" clId="Web-{880FFF8D-8D5E-4BCD-8F8A-A10350EAD5EB}" dt="2023-06-13T22:27:05.686" v="28"/>
        <pc:sldMkLst>
          <pc:docMk/>
          <pc:sldMk cId="45029392" sldId="317"/>
        </pc:sldMkLst>
        <pc:spChg chg="del">
          <ac:chgData name="Borleis, Carl W" userId="S::to1403tt@minnstate.edu::5c7db654-1e02-44ad-9691-e1eae14e0b66" providerId="AD" clId="Web-{880FFF8D-8D5E-4BCD-8F8A-A10350EAD5EB}" dt="2023-06-13T22:27:05.686" v="28"/>
          <ac:spMkLst>
            <pc:docMk/>
            <pc:sldMk cId="45029392" sldId="317"/>
            <ac:spMk id="2" creationId="{A08B2AC3-C92B-E24B-2501-565D9A7080A2}"/>
          </ac:spMkLst>
        </pc:spChg>
      </pc:sldChg>
      <pc:sldChg chg="delSp modSp">
        <pc:chgData name="Borleis, Carl W" userId="S::to1403tt@minnstate.edu::5c7db654-1e02-44ad-9691-e1eae14e0b66" providerId="AD" clId="Web-{880FFF8D-8D5E-4BCD-8F8A-A10350EAD5EB}" dt="2023-06-13T22:27:42.809" v="33" actId="1076"/>
        <pc:sldMkLst>
          <pc:docMk/>
          <pc:sldMk cId="787302495" sldId="318"/>
        </pc:sldMkLst>
        <pc:spChg chg="del">
          <ac:chgData name="Borleis, Carl W" userId="S::to1403tt@minnstate.edu::5c7db654-1e02-44ad-9691-e1eae14e0b66" providerId="AD" clId="Web-{880FFF8D-8D5E-4BCD-8F8A-A10350EAD5EB}" dt="2023-06-13T22:27:16.698" v="29"/>
          <ac:spMkLst>
            <pc:docMk/>
            <pc:sldMk cId="787302495" sldId="318"/>
            <ac:spMk id="2" creationId="{BBD20D02-87EC-4C71-05A2-0CDEA84AD21A}"/>
          </ac:spMkLst>
        </pc:spChg>
        <pc:picChg chg="mod">
          <ac:chgData name="Borleis, Carl W" userId="S::to1403tt@minnstate.edu::5c7db654-1e02-44ad-9691-e1eae14e0b66" providerId="AD" clId="Web-{880FFF8D-8D5E-4BCD-8F8A-A10350EAD5EB}" dt="2023-06-13T22:27:42.809" v="33" actId="1076"/>
          <ac:picMkLst>
            <pc:docMk/>
            <pc:sldMk cId="787302495" sldId="318"/>
            <ac:picMk id="6" creationId="{5D33FAA9-3C4F-1ED0-27A6-B34B182A7017}"/>
          </ac:picMkLst>
        </pc:picChg>
      </pc:sldChg>
      <pc:sldChg chg="delSp modSp">
        <pc:chgData name="Borleis, Carl W" userId="S::to1403tt@minnstate.edu::5c7db654-1e02-44ad-9691-e1eae14e0b66" providerId="AD" clId="Web-{880FFF8D-8D5E-4BCD-8F8A-A10350EAD5EB}" dt="2023-06-13T22:28:04.716" v="35" actId="1076"/>
        <pc:sldMkLst>
          <pc:docMk/>
          <pc:sldMk cId="2674404351" sldId="319"/>
        </pc:sldMkLst>
        <pc:spChg chg="del">
          <ac:chgData name="Borleis, Carl W" userId="S::to1403tt@minnstate.edu::5c7db654-1e02-44ad-9691-e1eae14e0b66" providerId="AD" clId="Web-{880FFF8D-8D5E-4BCD-8F8A-A10350EAD5EB}" dt="2023-06-13T22:27:56.466" v="34"/>
          <ac:spMkLst>
            <pc:docMk/>
            <pc:sldMk cId="2674404351" sldId="319"/>
            <ac:spMk id="2" creationId="{416F0ECC-2E44-AC56-90A9-4C29B682E12B}"/>
          </ac:spMkLst>
        </pc:spChg>
        <pc:picChg chg="mod">
          <ac:chgData name="Borleis, Carl W" userId="S::to1403tt@minnstate.edu::5c7db654-1e02-44ad-9691-e1eae14e0b66" providerId="AD" clId="Web-{880FFF8D-8D5E-4BCD-8F8A-A10350EAD5EB}" dt="2023-06-13T22:28:04.716" v="35" actId="1076"/>
          <ac:picMkLst>
            <pc:docMk/>
            <pc:sldMk cId="2674404351" sldId="319"/>
            <ac:picMk id="5" creationId="{33AC0DE2-975D-8836-B46F-A4953CAB8940}"/>
          </ac:picMkLst>
        </pc:picChg>
      </pc:sldChg>
    </pc:docChg>
  </pc:docChgLst>
  <pc:docChgLst>
    <pc:chgData name="Brownlee, Forrest A" userId="S::ie8445pa@minnstate.edu::ae712bf2-a8ed-4131-9894-56ce61ffd03e" providerId="AD" clId="Web-{257668FB-8534-42D8-BD4F-4EA019A87BA1}"/>
    <pc:docChg chg="modSld">
      <pc:chgData name="Brownlee, Forrest A" userId="S::ie8445pa@minnstate.edu::ae712bf2-a8ed-4131-9894-56ce61ffd03e" providerId="AD" clId="Web-{257668FB-8534-42D8-BD4F-4EA019A87BA1}" dt="2023-06-07T13:24:53.199" v="19" actId="20577"/>
      <pc:docMkLst>
        <pc:docMk/>
      </pc:docMkLst>
      <pc:sldChg chg="modSp">
        <pc:chgData name="Brownlee, Forrest A" userId="S::ie8445pa@minnstate.edu::ae712bf2-a8ed-4131-9894-56ce61ffd03e" providerId="AD" clId="Web-{257668FB-8534-42D8-BD4F-4EA019A87BA1}" dt="2023-06-07T13:24:53.199" v="19" actId="20577"/>
        <pc:sldMkLst>
          <pc:docMk/>
          <pc:sldMk cId="208262279" sldId="309"/>
        </pc:sldMkLst>
        <pc:spChg chg="mod">
          <ac:chgData name="Brownlee, Forrest A" userId="S::ie8445pa@minnstate.edu::ae712bf2-a8ed-4131-9894-56ce61ffd03e" providerId="AD" clId="Web-{257668FB-8534-42D8-BD4F-4EA019A87BA1}" dt="2023-06-07T13:24:53.199" v="19" actId="20577"/>
          <ac:spMkLst>
            <pc:docMk/>
            <pc:sldMk cId="208262279" sldId="309"/>
            <ac:spMk id="4" creationId="{CCA9C385-7AB3-E3BD-00B1-1FC03C22D803}"/>
          </ac:spMkLst>
        </pc:spChg>
      </pc:sldChg>
    </pc:docChg>
  </pc:docChgLst>
  <pc:docChgLst>
    <pc:chgData name="Borleis, Carl W" userId="S::to1403tt@minnstate.edu::5c7db654-1e02-44ad-9691-e1eae14e0b66" providerId="AD" clId="Web-{51417B97-8E6B-4F82-AE6B-C3A93521F019}"/>
    <pc:docChg chg="addSld modSld sldOrd">
      <pc:chgData name="Borleis, Carl W" userId="S::to1403tt@minnstate.edu::5c7db654-1e02-44ad-9691-e1eae14e0b66" providerId="AD" clId="Web-{51417B97-8E6B-4F82-AE6B-C3A93521F019}" dt="2023-06-13T22:32:53.235" v="12" actId="20577"/>
      <pc:docMkLst>
        <pc:docMk/>
      </pc:docMkLst>
      <pc:sldChg chg="addSp modSp new ord">
        <pc:chgData name="Borleis, Carl W" userId="S::to1403tt@minnstate.edu::5c7db654-1e02-44ad-9691-e1eae14e0b66" providerId="AD" clId="Web-{51417B97-8E6B-4F82-AE6B-C3A93521F019}" dt="2023-06-13T22:32:53.235" v="12" actId="20577"/>
        <pc:sldMkLst>
          <pc:docMk/>
          <pc:sldMk cId="4269219390" sldId="320"/>
        </pc:sldMkLst>
        <pc:spChg chg="add mod">
          <ac:chgData name="Borleis, Carl W" userId="S::to1403tt@minnstate.edu::5c7db654-1e02-44ad-9691-e1eae14e0b66" providerId="AD" clId="Web-{51417B97-8E6B-4F82-AE6B-C3A93521F019}" dt="2023-06-13T22:32:53.235" v="12" actId="20577"/>
          <ac:spMkLst>
            <pc:docMk/>
            <pc:sldMk cId="4269219390" sldId="320"/>
            <ac:spMk id="2" creationId="{F4CE292E-AFFD-0E48-F2D6-228AB0A44728}"/>
          </ac:spMkLst>
        </pc:spChg>
      </pc:sldChg>
    </pc:docChg>
  </pc:docChgLst>
  <pc:docChgLst>
    <pc:chgData name="Brownlee, Forrest A" userId="S::ie8445pa@minnstate.edu::ae712bf2-a8ed-4131-9894-56ce61ffd03e" providerId="AD" clId="Web-{D2C15E47-8F9D-25BE-044A-AA750FB24B85}"/>
    <pc:docChg chg="modSld">
      <pc:chgData name="Brownlee, Forrest A" userId="S::ie8445pa@minnstate.edu::ae712bf2-a8ed-4131-9894-56ce61ffd03e" providerId="AD" clId="Web-{D2C15E47-8F9D-25BE-044A-AA750FB24B85}" dt="2023-07-06T17:03:37.600" v="9" actId="1076"/>
      <pc:docMkLst>
        <pc:docMk/>
      </pc:docMkLst>
      <pc:sldChg chg="modSp">
        <pc:chgData name="Brownlee, Forrest A" userId="S::ie8445pa@minnstate.edu::ae712bf2-a8ed-4131-9894-56ce61ffd03e" providerId="AD" clId="Web-{D2C15E47-8F9D-25BE-044A-AA750FB24B85}" dt="2023-07-06T17:03:37.600" v="9" actId="1076"/>
        <pc:sldMkLst>
          <pc:docMk/>
          <pc:sldMk cId="3586822220" sldId="305"/>
        </pc:sldMkLst>
        <pc:picChg chg="mod">
          <ac:chgData name="Brownlee, Forrest A" userId="S::ie8445pa@minnstate.edu::ae712bf2-a8ed-4131-9894-56ce61ffd03e" providerId="AD" clId="Web-{D2C15E47-8F9D-25BE-044A-AA750FB24B85}" dt="2023-07-06T17:03:32.162" v="7" actId="1076"/>
          <ac:picMkLst>
            <pc:docMk/>
            <pc:sldMk cId="3586822220" sldId="305"/>
            <ac:picMk id="5" creationId="{63FB2C3F-A609-A541-48FB-EF03116C5572}"/>
          </ac:picMkLst>
        </pc:picChg>
        <pc:picChg chg="mod">
          <ac:chgData name="Brownlee, Forrest A" userId="S::ie8445pa@minnstate.edu::ae712bf2-a8ed-4131-9894-56ce61ffd03e" providerId="AD" clId="Web-{D2C15E47-8F9D-25BE-044A-AA750FB24B85}" dt="2023-07-06T17:03:37.600" v="9" actId="1076"/>
          <ac:picMkLst>
            <pc:docMk/>
            <pc:sldMk cId="3586822220" sldId="305"/>
            <ac:picMk id="9" creationId="{51E1287B-0552-45A6-C02B-95BB8C0B02D6}"/>
          </ac:picMkLst>
        </pc:picChg>
        <pc:picChg chg="mod">
          <ac:chgData name="Brownlee, Forrest A" userId="S::ie8445pa@minnstate.edu::ae712bf2-a8ed-4131-9894-56ce61ffd03e" providerId="AD" clId="Web-{D2C15E47-8F9D-25BE-044A-AA750FB24B85}" dt="2023-07-06T17:03:35.772" v="8" actId="1076"/>
          <ac:picMkLst>
            <pc:docMk/>
            <pc:sldMk cId="3586822220" sldId="305"/>
            <ac:picMk id="10" creationId="{7BE240B6-CB56-2C91-6718-2ED46B49D417}"/>
          </ac:picMkLst>
        </pc:picChg>
      </pc:sldChg>
      <pc:sldChg chg="modSp">
        <pc:chgData name="Brownlee, Forrest A" userId="S::ie8445pa@minnstate.edu::ae712bf2-a8ed-4131-9894-56ce61ffd03e" providerId="AD" clId="Web-{D2C15E47-8F9D-25BE-044A-AA750FB24B85}" dt="2023-07-06T17:02:29.910" v="0" actId="1076"/>
        <pc:sldMkLst>
          <pc:docMk/>
          <pc:sldMk cId="305926008" sldId="313"/>
        </pc:sldMkLst>
        <pc:picChg chg="mod">
          <ac:chgData name="Brownlee, Forrest A" userId="S::ie8445pa@minnstate.edu::ae712bf2-a8ed-4131-9894-56ce61ffd03e" providerId="AD" clId="Web-{D2C15E47-8F9D-25BE-044A-AA750FB24B85}" dt="2023-07-06T17:02:29.910" v="0" actId="1076"/>
          <ac:picMkLst>
            <pc:docMk/>
            <pc:sldMk cId="305926008" sldId="313"/>
            <ac:picMk id="4" creationId="{FDD52F7B-D7C1-F822-6A33-67E35349C796}"/>
          </ac:picMkLst>
        </pc:picChg>
      </pc:sldChg>
      <pc:sldChg chg="modSp">
        <pc:chgData name="Brownlee, Forrest A" userId="S::ie8445pa@minnstate.edu::ae712bf2-a8ed-4131-9894-56ce61ffd03e" providerId="AD" clId="Web-{D2C15E47-8F9D-25BE-044A-AA750FB24B85}" dt="2023-07-06T17:02:35.864" v="1" actId="1076"/>
        <pc:sldMkLst>
          <pc:docMk/>
          <pc:sldMk cId="2416062318" sldId="314"/>
        </pc:sldMkLst>
        <pc:picChg chg="mod">
          <ac:chgData name="Brownlee, Forrest A" userId="S::ie8445pa@minnstate.edu::ae712bf2-a8ed-4131-9894-56ce61ffd03e" providerId="AD" clId="Web-{D2C15E47-8F9D-25BE-044A-AA750FB24B85}" dt="2023-07-06T17:02:35.864" v="1" actId="1076"/>
          <ac:picMkLst>
            <pc:docMk/>
            <pc:sldMk cId="2416062318" sldId="314"/>
            <ac:picMk id="4" creationId="{1B7E6FBB-2806-F193-28F3-A96BC3975F13}"/>
          </ac:picMkLst>
        </pc:picChg>
      </pc:sldChg>
      <pc:sldChg chg="modSp">
        <pc:chgData name="Brownlee, Forrest A" userId="S::ie8445pa@minnstate.edu::ae712bf2-a8ed-4131-9894-56ce61ffd03e" providerId="AD" clId="Web-{D2C15E47-8F9D-25BE-044A-AA750FB24B85}" dt="2023-07-06T17:02:38.879" v="2" actId="1076"/>
        <pc:sldMkLst>
          <pc:docMk/>
          <pc:sldMk cId="629161717" sldId="315"/>
        </pc:sldMkLst>
        <pc:picChg chg="mod">
          <ac:chgData name="Brownlee, Forrest A" userId="S::ie8445pa@minnstate.edu::ae712bf2-a8ed-4131-9894-56ce61ffd03e" providerId="AD" clId="Web-{D2C15E47-8F9D-25BE-044A-AA750FB24B85}" dt="2023-07-06T17:02:38.879" v="2" actId="1076"/>
          <ac:picMkLst>
            <pc:docMk/>
            <pc:sldMk cId="629161717" sldId="315"/>
            <ac:picMk id="4" creationId="{9E0A3BE9-9018-FB5E-D241-C5D24F0B8245}"/>
          </ac:picMkLst>
        </pc:picChg>
      </pc:sldChg>
      <pc:sldChg chg="modSp">
        <pc:chgData name="Brownlee, Forrest A" userId="S::ie8445pa@minnstate.edu::ae712bf2-a8ed-4131-9894-56ce61ffd03e" providerId="AD" clId="Web-{D2C15E47-8F9D-25BE-044A-AA750FB24B85}" dt="2023-07-06T17:02:41.645" v="3" actId="1076"/>
        <pc:sldMkLst>
          <pc:docMk/>
          <pc:sldMk cId="1695659889" sldId="316"/>
        </pc:sldMkLst>
        <pc:picChg chg="mod">
          <ac:chgData name="Brownlee, Forrest A" userId="S::ie8445pa@minnstate.edu::ae712bf2-a8ed-4131-9894-56ce61ffd03e" providerId="AD" clId="Web-{D2C15E47-8F9D-25BE-044A-AA750FB24B85}" dt="2023-07-06T17:02:41.645" v="3" actId="1076"/>
          <ac:picMkLst>
            <pc:docMk/>
            <pc:sldMk cId="1695659889" sldId="316"/>
            <ac:picMk id="4" creationId="{5AFAB03A-5D35-CAC1-E065-E3FF168319B6}"/>
          </ac:picMkLst>
        </pc:picChg>
      </pc:sldChg>
      <pc:sldChg chg="modSp">
        <pc:chgData name="Brownlee, Forrest A" userId="S::ie8445pa@minnstate.edu::ae712bf2-a8ed-4131-9894-56ce61ffd03e" providerId="AD" clId="Web-{D2C15E47-8F9D-25BE-044A-AA750FB24B85}" dt="2023-07-06T17:02:46.145" v="4" actId="1076"/>
        <pc:sldMkLst>
          <pc:docMk/>
          <pc:sldMk cId="45029392" sldId="317"/>
        </pc:sldMkLst>
        <pc:picChg chg="mod">
          <ac:chgData name="Brownlee, Forrest A" userId="S::ie8445pa@minnstate.edu::ae712bf2-a8ed-4131-9894-56ce61ffd03e" providerId="AD" clId="Web-{D2C15E47-8F9D-25BE-044A-AA750FB24B85}" dt="2023-07-06T17:02:46.145" v="4" actId="1076"/>
          <ac:picMkLst>
            <pc:docMk/>
            <pc:sldMk cId="45029392" sldId="317"/>
            <ac:picMk id="4" creationId="{3E3FF324-4ECC-94DF-120D-8C5629A58888}"/>
          </ac:picMkLst>
        </pc:picChg>
      </pc:sldChg>
      <pc:sldChg chg="modSp">
        <pc:chgData name="Brownlee, Forrest A" userId="S::ie8445pa@minnstate.edu::ae712bf2-a8ed-4131-9894-56ce61ffd03e" providerId="AD" clId="Web-{D2C15E47-8F9D-25BE-044A-AA750FB24B85}" dt="2023-07-06T17:02:52.067" v="5" actId="1076"/>
        <pc:sldMkLst>
          <pc:docMk/>
          <pc:sldMk cId="787302495" sldId="318"/>
        </pc:sldMkLst>
        <pc:picChg chg="mod">
          <ac:chgData name="Brownlee, Forrest A" userId="S::ie8445pa@minnstate.edu::ae712bf2-a8ed-4131-9894-56ce61ffd03e" providerId="AD" clId="Web-{D2C15E47-8F9D-25BE-044A-AA750FB24B85}" dt="2023-07-06T17:02:52.067" v="5" actId="1076"/>
          <ac:picMkLst>
            <pc:docMk/>
            <pc:sldMk cId="787302495" sldId="318"/>
            <ac:picMk id="6" creationId="{5D33FAA9-3C4F-1ED0-27A6-B34B182A7017}"/>
          </ac:picMkLst>
        </pc:picChg>
      </pc:sldChg>
      <pc:sldChg chg="modSp">
        <pc:chgData name="Brownlee, Forrest A" userId="S::ie8445pa@minnstate.edu::ae712bf2-a8ed-4131-9894-56ce61ffd03e" providerId="AD" clId="Web-{D2C15E47-8F9D-25BE-044A-AA750FB24B85}" dt="2023-07-06T17:03:00.849" v="6" actId="1076"/>
        <pc:sldMkLst>
          <pc:docMk/>
          <pc:sldMk cId="2674404351" sldId="319"/>
        </pc:sldMkLst>
        <pc:picChg chg="mod">
          <ac:chgData name="Brownlee, Forrest A" userId="S::ie8445pa@minnstate.edu::ae712bf2-a8ed-4131-9894-56ce61ffd03e" providerId="AD" clId="Web-{D2C15E47-8F9D-25BE-044A-AA750FB24B85}" dt="2023-07-06T17:03:00.849" v="6" actId="1076"/>
          <ac:picMkLst>
            <pc:docMk/>
            <pc:sldMk cId="2674404351" sldId="319"/>
            <ac:picMk id="5" creationId="{33AC0DE2-975D-8836-B46F-A4953CAB8940}"/>
          </ac:picMkLst>
        </pc:picChg>
      </pc:sldChg>
    </pc:docChg>
  </pc:docChgLst>
  <pc:docChgLst>
    <pc:chgData name="Jelen, Cassidy P" userId="76b718e6-52d0-476b-8d16-5313826daac1" providerId="ADAL" clId="{E96FDFAB-79FF-C342-97E2-DCF13032CD49}"/>
    <pc:docChg chg="custSel modMainMaster">
      <pc:chgData name="Jelen, Cassidy P" userId="76b718e6-52d0-476b-8d16-5313826daac1" providerId="ADAL" clId="{E96FDFAB-79FF-C342-97E2-DCF13032CD49}" dt="2023-06-09T18:35:45.302" v="3" actId="1076"/>
      <pc:docMkLst>
        <pc:docMk/>
      </pc:docMkLst>
      <pc:sldMasterChg chg="addSp delSp modSp mod">
        <pc:chgData name="Jelen, Cassidy P" userId="76b718e6-52d0-476b-8d16-5313826daac1" providerId="ADAL" clId="{E96FDFAB-79FF-C342-97E2-DCF13032CD49}" dt="2023-06-09T18:35:45.302" v="3" actId="1076"/>
        <pc:sldMasterMkLst>
          <pc:docMk/>
          <pc:sldMasterMk cId="1080265784" sldId="2147483723"/>
        </pc:sldMasterMkLst>
        <pc:picChg chg="add mod">
          <ac:chgData name="Jelen, Cassidy P" userId="76b718e6-52d0-476b-8d16-5313826daac1" providerId="ADAL" clId="{E96FDFAB-79FF-C342-97E2-DCF13032CD49}" dt="2023-06-09T18:35:45.302" v="3" actId="1076"/>
          <ac:picMkLst>
            <pc:docMk/>
            <pc:sldMasterMk cId="1080265784" sldId="2147483723"/>
            <ac:picMk id="6" creationId="{8600D38E-52C3-AEE1-BD8D-BA6C446C73BB}"/>
          </ac:picMkLst>
        </pc:picChg>
        <pc:picChg chg="del">
          <ac:chgData name="Jelen, Cassidy P" userId="76b718e6-52d0-476b-8d16-5313826daac1" providerId="ADAL" clId="{E96FDFAB-79FF-C342-97E2-DCF13032CD49}" dt="2023-06-09T18:35:31.500" v="0" actId="478"/>
          <ac:picMkLst>
            <pc:docMk/>
            <pc:sldMasterMk cId="1080265784" sldId="2147483723"/>
            <ac:picMk id="7" creationId="{2A0C9BD3-06F5-4669-B598-8FA84D1D46B2}"/>
          </ac:picMkLst>
        </pc:picChg>
      </pc:sldMasterChg>
    </pc:docChg>
  </pc:docChgLst>
  <pc:docChgLst>
    <pc:chgData name="Borleis, Carl W" userId="S::to1403tt@minnstate.edu::5c7db654-1e02-44ad-9691-e1eae14e0b66" providerId="AD" clId="Web-{34F59BB1-F236-488F-A58B-F932B1A49A83}"/>
    <pc:docChg chg="modSld">
      <pc:chgData name="Borleis, Carl W" userId="S::to1403tt@minnstate.edu::5c7db654-1e02-44ad-9691-e1eae14e0b66" providerId="AD" clId="Web-{34F59BB1-F236-488F-A58B-F932B1A49A83}" dt="2023-07-10T19:19:58.474" v="34" actId="1076"/>
      <pc:docMkLst>
        <pc:docMk/>
      </pc:docMkLst>
      <pc:sldChg chg="addSp modSp">
        <pc:chgData name="Borleis, Carl W" userId="S::to1403tt@minnstate.edu::5c7db654-1e02-44ad-9691-e1eae14e0b66" providerId="AD" clId="Web-{34F59BB1-F236-488F-A58B-F932B1A49A83}" dt="2023-07-10T19:19:58.474" v="34" actId="1076"/>
        <pc:sldMkLst>
          <pc:docMk/>
          <pc:sldMk cId="1222908378" sldId="274"/>
        </pc:sldMkLst>
        <pc:spChg chg="add mod">
          <ac:chgData name="Borleis, Carl W" userId="S::to1403tt@minnstate.edu::5c7db654-1e02-44ad-9691-e1eae14e0b66" providerId="AD" clId="Web-{34F59BB1-F236-488F-A58B-F932B1A49A83}" dt="2023-07-10T19:19:58.474" v="34" actId="1076"/>
          <ac:spMkLst>
            <pc:docMk/>
            <pc:sldMk cId="1222908378" sldId="274"/>
            <ac:spMk id="2" creationId="{E992C200-6EDF-8DA2-100C-E6E7BB2EB6BD}"/>
          </ac:spMkLst>
        </pc:spChg>
        <pc:spChg chg="mod">
          <ac:chgData name="Borleis, Carl W" userId="S::to1403tt@minnstate.edu::5c7db654-1e02-44ad-9691-e1eae14e0b66" providerId="AD" clId="Web-{34F59BB1-F236-488F-A58B-F932B1A49A83}" dt="2023-07-10T19:18:44.862" v="22" actId="1076"/>
          <ac:spMkLst>
            <pc:docMk/>
            <pc:sldMk cId="1222908378" sldId="274"/>
            <ac:spMk id="4" creationId="{EC98EB0C-064B-4C35-8EB5-B14F36C04085}"/>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7CF97B1-7DE3-97E4-FCED-4E2CB428633A}"/>
              </a:ext>
            </a:extLst>
          </p:cNvPr>
          <p:cNvPicPr>
            <a:picLocks noChangeAspect="1"/>
          </p:cNvPicPr>
          <p:nvPr userDrawn="1"/>
        </p:nvPicPr>
        <p:blipFill>
          <a:blip r:embed="rId18"/>
          <a:stretch>
            <a:fillRect/>
          </a:stretch>
        </p:blipFill>
        <p:spPr>
          <a:xfrm>
            <a:off x="308548" y="5625548"/>
            <a:ext cx="1435473" cy="1061002"/>
          </a:xfrm>
          <a:prstGeom prst="rect">
            <a:avLst/>
          </a:prstGeom>
        </p:spPr>
      </p:pic>
      <p:pic>
        <p:nvPicPr>
          <p:cNvPr id="6" name="Picture 5">
            <a:extLst>
              <a:ext uri="{FF2B5EF4-FFF2-40B4-BE49-F238E27FC236}">
                <a16:creationId xmlns:a16="http://schemas.microsoft.com/office/drawing/2014/main" id="{8600D38E-52C3-AEE1-BD8D-BA6C446C73BB}"/>
              </a:ext>
            </a:extLst>
          </p:cNvPr>
          <p:cNvPicPr>
            <a:picLocks noChangeAspect="1"/>
          </p:cNvPicPr>
          <p:nvPr userDrawn="1"/>
        </p:nvPicPr>
        <p:blipFill>
          <a:blip r:embed="rId19"/>
          <a:stretch>
            <a:fillRect/>
          </a:stretch>
        </p:blipFill>
        <p:spPr>
          <a:xfrm>
            <a:off x="9500706" y="4359920"/>
            <a:ext cx="2646556" cy="248114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sis2.cat.com/#/detail?tab=service&amp;serialNumber=CW9&amp;infoType=13&amp;serviceMediaNumber=M0091175&amp;serviceIeSystemControlNumber=i07372804"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hyperlink" Target="mailto:Shannon.mohn@minnesota.edu" TargetMode="External"/><Relationship Id="rId3" Type="http://schemas.openxmlformats.org/officeDocument/2006/relationships/hyperlink" Target="mailto:carl.borleis@dctc.edu" TargetMode="External"/><Relationship Id="rId7" Type="http://schemas.openxmlformats.org/officeDocument/2006/relationships/image" Target="../media/image36.jpeg"/><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35.jpeg"/><Relationship Id="rId5" Type="http://schemas.openxmlformats.org/officeDocument/2006/relationships/hyperlink" Target="https://www.minntran.org/isa-tope/" TargetMode="External"/><Relationship Id="rId4" Type="http://schemas.openxmlformats.org/officeDocument/2006/relationships/hyperlink" Target="mailto:Chris.hadfield@dctc.edu" TargetMode="External"/><Relationship Id="rId9"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dirty="0">
                <a:solidFill>
                  <a:schemeClr val="bg1"/>
                </a:solidFill>
                <a:latin typeface="Arial Black"/>
              </a:rPr>
              <a:t>Components to Understand </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dirty="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solidFill>
                  <a:srgbClr val="FFFFFF"/>
                </a:solidFill>
              </a:rPr>
              <a:t>DUE #2054997</a:t>
            </a:r>
            <a:endParaRPr lang="en-US" sz="1600" dirty="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D1CB2-8E5D-F987-ECE7-8790D8AD0622}"/>
              </a:ext>
            </a:extLst>
          </p:cNvPr>
          <p:cNvSpPr>
            <a:spLocks noGrp="1"/>
          </p:cNvSpPr>
          <p:nvPr>
            <p:ph type="title"/>
          </p:nvPr>
        </p:nvSpPr>
        <p:spPr>
          <a:xfrm>
            <a:off x="3982324" y="470079"/>
            <a:ext cx="3729076" cy="1320800"/>
          </a:xfrm>
        </p:spPr>
        <p:txBody>
          <a:bodyPr anchor="ctr">
            <a:normAutofit/>
          </a:bodyPr>
          <a:lstStyle/>
          <a:p>
            <a:pPr algn="ctr"/>
            <a:r>
              <a:rPr lang="en-US" dirty="0">
                <a:solidFill>
                  <a:schemeClr val="tx1"/>
                </a:solidFill>
              </a:rPr>
              <a:t>Auxiliary</a:t>
            </a:r>
            <a:r>
              <a:rPr lang="en-US" dirty="0"/>
              <a:t> </a:t>
            </a:r>
            <a:r>
              <a:rPr lang="en-US" dirty="0">
                <a:solidFill>
                  <a:schemeClr val="tx1"/>
                </a:solidFill>
              </a:rPr>
              <a:t>Controls</a:t>
            </a:r>
            <a:r>
              <a:rPr lang="en-US" dirty="0"/>
              <a:t> </a:t>
            </a:r>
          </a:p>
        </p:txBody>
      </p:sp>
      <p:pic>
        <p:nvPicPr>
          <p:cNvPr id="4" name="Graphic 4">
            <a:extLst>
              <a:ext uri="{FF2B5EF4-FFF2-40B4-BE49-F238E27FC236}">
                <a16:creationId xmlns:a16="http://schemas.microsoft.com/office/drawing/2014/main" id="{9C6791DD-E9A1-27D1-2163-B83A360AE9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3943368" y="1790977"/>
            <a:ext cx="4317134" cy="4524306"/>
          </a:xfrm>
          <a:prstGeom prst="rect">
            <a:avLst/>
          </a:prstGeom>
        </p:spPr>
      </p:pic>
    </p:spTree>
    <p:extLst>
      <p:ext uri="{BB962C8B-B14F-4D97-AF65-F5344CB8AC3E}">
        <p14:creationId xmlns:p14="http://schemas.microsoft.com/office/powerpoint/2010/main" val="50731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diagram of a yellow vehicle&#10;&#10;Description automatically generated">
            <a:extLst>
              <a:ext uri="{FF2B5EF4-FFF2-40B4-BE49-F238E27FC236}">
                <a16:creationId xmlns:a16="http://schemas.microsoft.com/office/drawing/2014/main" id="{F0316A6C-C6EA-A4DE-38EC-69B3536FD52D}"/>
              </a:ext>
            </a:extLst>
          </p:cNvPr>
          <p:cNvPicPr>
            <a:picLocks noGrp="1" noChangeAspect="1"/>
          </p:cNvPicPr>
          <p:nvPr>
            <p:ph idx="1"/>
          </p:nvPr>
        </p:nvPicPr>
        <p:blipFill>
          <a:blip r:embed="rId2"/>
          <a:stretch>
            <a:fillRect/>
          </a:stretch>
        </p:blipFill>
        <p:spPr>
          <a:xfrm>
            <a:off x="5443877" y="311501"/>
            <a:ext cx="5377658" cy="4957394"/>
          </a:xfrm>
        </p:spPr>
      </p:pic>
      <p:sp>
        <p:nvSpPr>
          <p:cNvPr id="6" name="Text Placeholder 5">
            <a:extLst>
              <a:ext uri="{FF2B5EF4-FFF2-40B4-BE49-F238E27FC236}">
                <a16:creationId xmlns:a16="http://schemas.microsoft.com/office/drawing/2014/main" id="{0915DF41-5109-F0BC-74D8-43AE423B7205}"/>
              </a:ext>
            </a:extLst>
          </p:cNvPr>
          <p:cNvSpPr>
            <a:spLocks noGrp="1"/>
          </p:cNvSpPr>
          <p:nvPr>
            <p:ph type="body" sz="half" idx="2"/>
          </p:nvPr>
        </p:nvSpPr>
        <p:spPr>
          <a:xfrm>
            <a:off x="834572" y="853926"/>
            <a:ext cx="3854528" cy="2584449"/>
          </a:xfrm>
        </p:spPr>
        <p:txBody>
          <a:bodyPr vert="horz" lIns="91440" tIns="45720" rIns="91440" bIns="45720" rtlCol="0" anchor="t">
            <a:noAutofit/>
          </a:bodyPr>
          <a:lstStyle/>
          <a:p>
            <a:r>
              <a:rPr lang="en-US" sz="2400" dirty="0">
                <a:solidFill>
                  <a:srgbClr val="212529"/>
                </a:solidFill>
                <a:ea typeface="+mn-lt"/>
                <a:cs typeface="+mn-lt"/>
              </a:rPr>
              <a:t>(EC) Work Tool Electrical Connector</a:t>
            </a:r>
            <a:br>
              <a:rPr lang="en-US" sz="2400" dirty="0">
                <a:ea typeface="+mn-lt"/>
                <a:cs typeface="+mn-lt"/>
              </a:rPr>
            </a:br>
            <a:r>
              <a:rPr lang="en-US" sz="2400" dirty="0">
                <a:solidFill>
                  <a:srgbClr val="212529"/>
                </a:solidFill>
                <a:ea typeface="+mn-lt"/>
                <a:cs typeface="+mn-lt"/>
              </a:rPr>
              <a:t>(A2) 1/2-inch Hydraulic Supply</a:t>
            </a:r>
            <a:br>
              <a:rPr lang="en-US" sz="2400" dirty="0">
                <a:ea typeface="+mn-lt"/>
                <a:cs typeface="+mn-lt"/>
              </a:rPr>
            </a:br>
            <a:r>
              <a:rPr lang="en-US" sz="2400" dirty="0">
                <a:solidFill>
                  <a:srgbClr val="212529"/>
                </a:solidFill>
                <a:ea typeface="+mn-lt"/>
                <a:cs typeface="+mn-lt"/>
              </a:rPr>
              <a:t>(A1) 3/8-inch Case Drain</a:t>
            </a:r>
            <a:br>
              <a:rPr lang="en-US" sz="2400" dirty="0">
                <a:ea typeface="+mn-lt"/>
                <a:cs typeface="+mn-lt"/>
              </a:rPr>
            </a:br>
            <a:r>
              <a:rPr lang="en-US" sz="2400" dirty="0">
                <a:solidFill>
                  <a:srgbClr val="212529"/>
                </a:solidFill>
                <a:ea typeface="+mn-lt"/>
                <a:cs typeface="+mn-lt"/>
              </a:rPr>
              <a:t>(L) 1/2-inch Hydraulic Return</a:t>
            </a:r>
            <a:endParaRPr lang="en-US" sz="2400" dirty="0"/>
          </a:p>
        </p:txBody>
      </p:sp>
    </p:spTree>
    <p:extLst>
      <p:ext uri="{BB962C8B-B14F-4D97-AF65-F5344CB8AC3E}">
        <p14:creationId xmlns:p14="http://schemas.microsoft.com/office/powerpoint/2010/main" val="12165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8">
            <a:extLst>
              <a:ext uri="{FF2B5EF4-FFF2-40B4-BE49-F238E27FC236}">
                <a16:creationId xmlns:a16="http://schemas.microsoft.com/office/drawing/2014/main" id="{DDE8DE2B-61C1-46D5-BEB8-521321C182C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E012C92A-B902-4B69-BDCF-CCA3021FCB4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A2BDBC14-42A0-4182-BFBA-0751F6350CB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902DC474-5BCC-4188-ACDC-AD63E6B18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7B427019-8592-4032-931B-4F27104C9D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1D6E2CEA-A5BB-4CF7-B907-AE4DBF6748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78D09D5A-29CC-4B32-9CE1-72E607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6DF3A3FC-950B-40B0-923D-0F0BC1A5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BCA0F2E1-CD3D-4521-9CCB-41A5CC6C54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9BA4F16A-21DC-462A-AD37-0A93C8B79E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B75EBDD-038D-4572-A372-1149382957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4" name="Picture 4" descr="Diagram&#10;&#10;Description automatically generated">
            <a:extLst>
              <a:ext uri="{FF2B5EF4-FFF2-40B4-BE49-F238E27FC236}">
                <a16:creationId xmlns:a16="http://schemas.microsoft.com/office/drawing/2014/main" id="{79BE793E-5F32-A56D-C6F7-0B11BB44555D}"/>
              </a:ext>
            </a:extLst>
          </p:cNvPr>
          <p:cNvPicPr>
            <a:picLocks noChangeAspect="1"/>
          </p:cNvPicPr>
          <p:nvPr/>
        </p:nvPicPr>
        <p:blipFill rotWithShape="1">
          <a:blip r:embed="rId2"/>
          <a:srcRect b="1747"/>
          <a:stretch/>
        </p:blipFill>
        <p:spPr>
          <a:xfrm>
            <a:off x="20" y="10"/>
            <a:ext cx="12191980" cy="6857990"/>
          </a:xfrm>
          <a:prstGeom prst="rect">
            <a:avLst/>
          </a:prstGeom>
        </p:spPr>
      </p:pic>
    </p:spTree>
    <p:extLst>
      <p:ext uri="{BB962C8B-B14F-4D97-AF65-F5344CB8AC3E}">
        <p14:creationId xmlns:p14="http://schemas.microsoft.com/office/powerpoint/2010/main" val="3594907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FA7CB411-9E1C-CC79-FDE4-4F9341324B0E}"/>
              </a:ext>
            </a:extLst>
          </p:cNvPr>
          <p:cNvPicPr>
            <a:picLocks noChangeAspect="1"/>
          </p:cNvPicPr>
          <p:nvPr/>
        </p:nvPicPr>
        <p:blipFill rotWithShape="1">
          <a:blip r:embed="rId2"/>
          <a:srcRect t="493" r="3" b="2115"/>
          <a:stretch/>
        </p:blipFill>
        <p:spPr>
          <a:xfrm>
            <a:off x="677334" y="1488317"/>
            <a:ext cx="5423429" cy="3882362"/>
          </a:xfrm>
          <a:prstGeom prst="rect">
            <a:avLst/>
          </a:prstGeom>
        </p:spPr>
      </p:pic>
      <p:sp>
        <p:nvSpPr>
          <p:cNvPr id="8" name="Content Placeholder 7">
            <a:extLst>
              <a:ext uri="{FF2B5EF4-FFF2-40B4-BE49-F238E27FC236}">
                <a16:creationId xmlns:a16="http://schemas.microsoft.com/office/drawing/2014/main" id="{B0C6DAA0-7761-6439-C026-E8D216A4F03B}"/>
              </a:ext>
            </a:extLst>
          </p:cNvPr>
          <p:cNvSpPr>
            <a:spLocks noGrp="1"/>
          </p:cNvSpPr>
          <p:nvPr>
            <p:ph idx="1"/>
          </p:nvPr>
        </p:nvSpPr>
        <p:spPr>
          <a:xfrm>
            <a:off x="6370406" y="1489574"/>
            <a:ext cx="2934714" cy="3880773"/>
          </a:xfrm>
        </p:spPr>
        <p:txBody>
          <a:bodyPr vert="horz" lIns="91440" tIns="45720" rIns="91440" bIns="45720" rtlCol="0" anchor="t">
            <a:normAutofit/>
          </a:bodyPr>
          <a:lstStyle/>
          <a:p>
            <a:r>
              <a:rPr lang="en-US" dirty="0">
                <a:ea typeface="+mn-lt"/>
                <a:cs typeface="+mn-lt"/>
              </a:rPr>
              <a:t>Typical electrical connection on the loading arm</a:t>
            </a:r>
            <a:br>
              <a:rPr lang="en-US" dirty="0">
                <a:ea typeface="+mn-lt"/>
                <a:cs typeface="+mn-lt"/>
              </a:rPr>
            </a:br>
            <a:r>
              <a:rPr lang="en-US" dirty="0">
                <a:ea typeface="+mn-lt"/>
                <a:cs typeface="+mn-lt"/>
              </a:rPr>
              <a:t>(A) Left-Hand Trigger Control “AUX 7”</a:t>
            </a:r>
            <a:br>
              <a:rPr lang="en-US" dirty="0">
                <a:ea typeface="+mn-lt"/>
                <a:cs typeface="+mn-lt"/>
              </a:rPr>
            </a:br>
            <a:r>
              <a:rPr lang="en-US" dirty="0">
                <a:ea typeface="+mn-lt"/>
                <a:cs typeface="+mn-lt"/>
              </a:rPr>
              <a:t>(C) C- Control</a:t>
            </a:r>
            <a:br>
              <a:rPr lang="en-US" dirty="0">
                <a:ea typeface="+mn-lt"/>
                <a:cs typeface="+mn-lt"/>
              </a:rPr>
            </a:br>
            <a:r>
              <a:rPr lang="en-US" dirty="0">
                <a:ea typeface="+mn-lt"/>
                <a:cs typeface="+mn-lt"/>
              </a:rPr>
              <a:t>(D) C+ Control</a:t>
            </a:r>
            <a:br>
              <a:rPr lang="en-US" dirty="0">
                <a:ea typeface="+mn-lt"/>
                <a:cs typeface="+mn-lt"/>
              </a:rPr>
            </a:br>
            <a:r>
              <a:rPr lang="en-US" dirty="0">
                <a:ea typeface="+mn-lt"/>
                <a:cs typeface="+mn-lt"/>
              </a:rPr>
              <a:t>(E) C2 Control</a:t>
            </a:r>
            <a:br>
              <a:rPr lang="en-US" dirty="0">
                <a:ea typeface="+mn-lt"/>
                <a:cs typeface="+mn-lt"/>
              </a:rPr>
            </a:br>
            <a:r>
              <a:rPr lang="en-US" dirty="0">
                <a:ea typeface="+mn-lt"/>
                <a:cs typeface="+mn-lt"/>
              </a:rPr>
              <a:t>(F) C1 Control</a:t>
            </a:r>
            <a:br>
              <a:rPr lang="en-US" dirty="0">
                <a:ea typeface="+mn-lt"/>
                <a:cs typeface="+mn-lt"/>
              </a:rPr>
            </a:br>
            <a:r>
              <a:rPr lang="en-US" dirty="0">
                <a:ea typeface="+mn-lt"/>
                <a:cs typeface="+mn-lt"/>
              </a:rPr>
              <a:t>(J) Auxiliary Electrical Control “AUX 8”</a:t>
            </a:r>
            <a:br>
              <a:rPr lang="en-US" dirty="0">
                <a:ea typeface="+mn-lt"/>
                <a:cs typeface="+mn-lt"/>
              </a:rPr>
            </a:br>
            <a:r>
              <a:rPr lang="en-US" dirty="0">
                <a:ea typeface="+mn-lt"/>
                <a:cs typeface="+mn-lt"/>
              </a:rPr>
              <a:t>(P) +12V with KEY ON</a:t>
            </a:r>
            <a:endParaRPr lang="en-US" dirty="0"/>
          </a:p>
        </p:txBody>
      </p:sp>
    </p:spTree>
    <p:extLst>
      <p:ext uri="{BB962C8B-B14F-4D97-AF65-F5344CB8AC3E}">
        <p14:creationId xmlns:p14="http://schemas.microsoft.com/office/powerpoint/2010/main" val="1097415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67575-603C-3A1A-869D-F341BD847885}"/>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dirty="0">
                <a:ea typeface="+mn-lt"/>
                <a:cs typeface="+mn-lt"/>
              </a:rPr>
              <a:t>Auxiliary Hydraulic Control (A1)</a:t>
            </a:r>
            <a:r>
              <a:rPr lang="en-US" dirty="0">
                <a:ea typeface="+mn-lt"/>
                <a:cs typeface="+mn-lt"/>
              </a:rPr>
              <a:t> - This control provides hydraulic oil flow to the auxiliary connections on the loader arm. Engage the control to provide hydraulic oil flow to the female connectors (A1) and (a1) </a:t>
            </a:r>
            <a:endParaRPr lang="en-US" dirty="0"/>
          </a:p>
          <a:p>
            <a:pPr marL="0" indent="0">
              <a:buNone/>
            </a:pPr>
            <a:endParaRPr lang="en-US" b="1" dirty="0"/>
          </a:p>
        </p:txBody>
      </p:sp>
      <p:pic>
        <p:nvPicPr>
          <p:cNvPr id="4" name="Picture 4" descr="A picture containing diagram&#10;&#10;Description automatically generated">
            <a:extLst>
              <a:ext uri="{FF2B5EF4-FFF2-40B4-BE49-F238E27FC236}">
                <a16:creationId xmlns:a16="http://schemas.microsoft.com/office/drawing/2014/main" id="{FDD52F7B-D7C1-F822-6A33-67E35349C796}"/>
              </a:ext>
            </a:extLst>
          </p:cNvPr>
          <p:cNvPicPr>
            <a:picLocks noChangeAspect="1"/>
          </p:cNvPicPr>
          <p:nvPr/>
        </p:nvPicPr>
        <p:blipFill rotWithShape="1">
          <a:blip r:embed="rId2"/>
          <a:srcRect l="2067" r="1" b="1"/>
          <a:stretch/>
        </p:blipFill>
        <p:spPr>
          <a:xfrm>
            <a:off x="659817" y="880572"/>
            <a:ext cx="3144597" cy="3882362"/>
          </a:xfrm>
          <a:prstGeom prst="rect">
            <a:avLst/>
          </a:prstGeom>
        </p:spPr>
      </p:pic>
    </p:spTree>
    <p:extLst>
      <p:ext uri="{BB962C8B-B14F-4D97-AF65-F5344CB8AC3E}">
        <p14:creationId xmlns:p14="http://schemas.microsoft.com/office/powerpoint/2010/main" val="305926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3F190C-C238-1A7A-4CA7-59DDC72F6C97}"/>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dirty="0">
                <a:latin typeface="Helvetica"/>
                <a:cs typeface="Helvetica"/>
              </a:rPr>
              <a:t>Auxiliary Hydraulic Control (A2)</a:t>
            </a:r>
            <a:r>
              <a:rPr lang="en-US" dirty="0">
                <a:latin typeface="Helvetica"/>
                <a:cs typeface="Helvetica"/>
              </a:rPr>
              <a:t> - This control provides hydraulic oil flow to the auxiliary connections on the loader arm. Engage the control to provide hydraulic oil flow to the male connectors (A2) and (a2).</a:t>
            </a:r>
            <a:endParaRPr lang="en-US" dirty="0"/>
          </a:p>
          <a:p>
            <a:endParaRPr lang="en-US" dirty="0"/>
          </a:p>
        </p:txBody>
      </p:sp>
      <p:pic>
        <p:nvPicPr>
          <p:cNvPr id="4" name="Picture 4" descr="A picture containing diagram&#10;&#10;Description automatically generated">
            <a:extLst>
              <a:ext uri="{FF2B5EF4-FFF2-40B4-BE49-F238E27FC236}">
                <a16:creationId xmlns:a16="http://schemas.microsoft.com/office/drawing/2014/main" id="{1B7E6FBB-2806-F193-28F3-A96BC3975F13}"/>
              </a:ext>
            </a:extLst>
          </p:cNvPr>
          <p:cNvPicPr>
            <a:picLocks noChangeAspect="1"/>
          </p:cNvPicPr>
          <p:nvPr/>
        </p:nvPicPr>
        <p:blipFill rotWithShape="1">
          <a:blip r:embed="rId2"/>
          <a:srcRect t="12044" r="2" b="2"/>
          <a:stretch/>
        </p:blipFill>
        <p:spPr>
          <a:xfrm>
            <a:off x="501132" y="941368"/>
            <a:ext cx="3144597" cy="3882362"/>
          </a:xfrm>
          <a:prstGeom prst="rect">
            <a:avLst/>
          </a:prstGeom>
        </p:spPr>
      </p:pic>
    </p:spTree>
    <p:extLst>
      <p:ext uri="{BB962C8B-B14F-4D97-AF65-F5344CB8AC3E}">
        <p14:creationId xmlns:p14="http://schemas.microsoft.com/office/powerpoint/2010/main" val="24160623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DC02AE-171C-6F00-64D7-3AB65D73A667}"/>
              </a:ext>
            </a:extLst>
          </p:cNvPr>
          <p:cNvSpPr>
            <a:spLocks noGrp="1"/>
          </p:cNvSpPr>
          <p:nvPr>
            <p:ph idx="1"/>
          </p:nvPr>
        </p:nvSpPr>
        <p:spPr>
          <a:xfrm>
            <a:off x="4791542" y="1488236"/>
            <a:ext cx="5207839" cy="3880773"/>
          </a:xfrm>
        </p:spPr>
        <p:txBody>
          <a:bodyPr vert="horz" lIns="91440" tIns="45720" rIns="91440" bIns="45720" rtlCol="0">
            <a:normAutofit/>
          </a:bodyPr>
          <a:lstStyle/>
          <a:p>
            <a:pPr>
              <a:lnSpc>
                <a:spcPct val="90000"/>
              </a:lnSpc>
            </a:pPr>
            <a:r>
              <a:rPr lang="en-US" b="1" dirty="0">
                <a:latin typeface="Helvetica"/>
                <a:cs typeface="Helvetica"/>
              </a:rPr>
              <a:t>Auxiliary Electrical Control 3 (C−)</a:t>
            </a:r>
            <a:r>
              <a:rPr lang="en-US" dirty="0">
                <a:latin typeface="Helvetica"/>
                <a:cs typeface="Helvetica"/>
              </a:rPr>
              <a:t> - This control provides electrical power to activate additional work tool functions using a three-position diverter valve that is on some work tools. Press the switch and hold the switch to send power to the pin (C) this action will activate the required Work Tool function. Release the switch to deactivate the control. If auxiliary hydraulic controls (A1/A2), and continuous flow is inactive, and a work tool featuring auto reverse functionality (such as cold planers) is connected, pressing the switch will send power to pin (C) and provide hydraulic flow to the female connectors (A1) and (a1).</a:t>
            </a:r>
            <a:endParaRPr lang="en-US" dirty="0"/>
          </a:p>
          <a:p>
            <a:pPr>
              <a:lnSpc>
                <a:spcPct val="90000"/>
              </a:lnSpc>
            </a:pPr>
            <a:endParaRPr lang="en-US" dirty="0"/>
          </a:p>
        </p:txBody>
      </p:sp>
      <p:pic>
        <p:nvPicPr>
          <p:cNvPr id="4" name="Picture 4" descr="Logo&#10;&#10;Description automatically generated">
            <a:extLst>
              <a:ext uri="{FF2B5EF4-FFF2-40B4-BE49-F238E27FC236}">
                <a16:creationId xmlns:a16="http://schemas.microsoft.com/office/drawing/2014/main" id="{9E0A3BE9-9018-FB5E-D241-C5D24F0B8245}"/>
              </a:ext>
            </a:extLst>
          </p:cNvPr>
          <p:cNvPicPr>
            <a:picLocks noChangeAspect="1"/>
          </p:cNvPicPr>
          <p:nvPr/>
        </p:nvPicPr>
        <p:blipFill rotWithShape="1">
          <a:blip r:embed="rId2"/>
          <a:srcRect l="1169" r="1" b="1"/>
          <a:stretch/>
        </p:blipFill>
        <p:spPr>
          <a:xfrm>
            <a:off x="920772" y="1211726"/>
            <a:ext cx="3245449" cy="3882362"/>
          </a:xfrm>
          <a:prstGeom prst="rect">
            <a:avLst/>
          </a:prstGeom>
        </p:spPr>
      </p:pic>
    </p:spTree>
    <p:extLst>
      <p:ext uri="{BB962C8B-B14F-4D97-AF65-F5344CB8AC3E}">
        <p14:creationId xmlns:p14="http://schemas.microsoft.com/office/powerpoint/2010/main" val="6291617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7680E1F-8BBE-4423-F178-28A6E1C5F706}"/>
              </a:ext>
            </a:extLst>
          </p:cNvPr>
          <p:cNvSpPr>
            <a:spLocks noGrp="1"/>
          </p:cNvSpPr>
          <p:nvPr>
            <p:ph idx="1"/>
          </p:nvPr>
        </p:nvSpPr>
        <p:spPr>
          <a:xfrm>
            <a:off x="4780337" y="1275324"/>
            <a:ext cx="5207839" cy="3880773"/>
          </a:xfrm>
        </p:spPr>
        <p:txBody>
          <a:bodyPr vert="horz" lIns="91440" tIns="45720" rIns="91440" bIns="45720" rtlCol="0">
            <a:normAutofit/>
          </a:bodyPr>
          <a:lstStyle/>
          <a:p>
            <a:pPr>
              <a:lnSpc>
                <a:spcPct val="90000"/>
              </a:lnSpc>
            </a:pPr>
            <a:r>
              <a:rPr lang="en-US" b="1" dirty="0">
                <a:latin typeface="Helvetica"/>
                <a:cs typeface="Helvetica"/>
              </a:rPr>
              <a:t>Auxiliary Electrical Control 4 (C+)</a:t>
            </a:r>
            <a:r>
              <a:rPr lang="en-US" dirty="0">
                <a:latin typeface="Helvetica"/>
                <a:cs typeface="Helvetica"/>
              </a:rPr>
              <a:t> - This control provides electrical power to activate additional work tool functions using a three-position diverter valve that is on some work tools. Press the switch and hold the switch to send power to the pin (D). This action will activate the required Work Tool function. Release the switch to deactivate the control. If auxiliary hydraulic controls (A1/A2), and continuous flow is inactive and a work tool featuring auto reverse functionality (such as cold planers) is connected, pressing the switch will send power to pin (D) and provide hydraulic flow to the female connectors (A1) and (a1).</a:t>
            </a:r>
            <a:endParaRPr lang="en-US" dirty="0"/>
          </a:p>
          <a:p>
            <a:pPr>
              <a:lnSpc>
                <a:spcPct val="90000"/>
              </a:lnSpc>
            </a:pPr>
            <a:endParaRPr lang="en-US" dirty="0"/>
          </a:p>
        </p:txBody>
      </p:sp>
      <p:pic>
        <p:nvPicPr>
          <p:cNvPr id="4" name="Picture 4">
            <a:extLst>
              <a:ext uri="{FF2B5EF4-FFF2-40B4-BE49-F238E27FC236}">
                <a16:creationId xmlns:a16="http://schemas.microsoft.com/office/drawing/2014/main" id="{5AFAB03A-5D35-CAC1-E065-E3FF168319B6}"/>
              </a:ext>
            </a:extLst>
          </p:cNvPr>
          <p:cNvPicPr>
            <a:picLocks noChangeAspect="1"/>
          </p:cNvPicPr>
          <p:nvPr/>
        </p:nvPicPr>
        <p:blipFill rotWithShape="1">
          <a:blip r:embed="rId2"/>
          <a:srcRect t="3238" r="1" b="3007"/>
          <a:stretch/>
        </p:blipFill>
        <p:spPr>
          <a:xfrm>
            <a:off x="756162" y="1274710"/>
            <a:ext cx="3144597" cy="3882362"/>
          </a:xfrm>
          <a:prstGeom prst="rect">
            <a:avLst/>
          </a:prstGeom>
        </p:spPr>
      </p:pic>
    </p:spTree>
    <p:extLst>
      <p:ext uri="{BB962C8B-B14F-4D97-AF65-F5344CB8AC3E}">
        <p14:creationId xmlns:p14="http://schemas.microsoft.com/office/powerpoint/2010/main" val="1695659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7E038F-92B6-8AE5-439F-28D3B2EB8E74}"/>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dirty="0">
                <a:latin typeface="Helvetica"/>
                <a:cs typeface="Helvetica"/>
              </a:rPr>
              <a:t>Auxiliary Electrical Control 5 (C2)</a:t>
            </a:r>
            <a:r>
              <a:rPr lang="en-US" dirty="0">
                <a:latin typeface="Helvetica"/>
                <a:cs typeface="Helvetica"/>
              </a:rPr>
              <a:t> - This control provides electrical power to activate additional work tool functions using a three-position diverter valve that is on some work tools. Press the switch and hold the switch to send power to the pin (E) this will activate the required Work Tool function. Release the switch to deactivate the control.</a:t>
            </a:r>
            <a:endParaRPr lang="en-US" dirty="0"/>
          </a:p>
          <a:p>
            <a:endParaRPr lang="en-US" dirty="0"/>
          </a:p>
        </p:txBody>
      </p:sp>
      <p:pic>
        <p:nvPicPr>
          <p:cNvPr id="4" name="Picture 4" descr="A picture containing circle&#10;&#10;Description automatically generated">
            <a:extLst>
              <a:ext uri="{FF2B5EF4-FFF2-40B4-BE49-F238E27FC236}">
                <a16:creationId xmlns:a16="http://schemas.microsoft.com/office/drawing/2014/main" id="{3E3FF324-4ECC-94DF-120D-8C5629A58888}"/>
              </a:ext>
            </a:extLst>
          </p:cNvPr>
          <p:cNvPicPr>
            <a:picLocks noChangeAspect="1"/>
          </p:cNvPicPr>
          <p:nvPr/>
        </p:nvPicPr>
        <p:blipFill rotWithShape="1">
          <a:blip r:embed="rId2"/>
          <a:srcRect t="5101"/>
          <a:stretch/>
        </p:blipFill>
        <p:spPr>
          <a:xfrm>
            <a:off x="808713" y="1274710"/>
            <a:ext cx="3144597" cy="3882362"/>
          </a:xfrm>
          <a:prstGeom prst="rect">
            <a:avLst/>
          </a:prstGeom>
        </p:spPr>
      </p:pic>
    </p:spTree>
    <p:extLst>
      <p:ext uri="{BB962C8B-B14F-4D97-AF65-F5344CB8AC3E}">
        <p14:creationId xmlns:p14="http://schemas.microsoft.com/office/powerpoint/2010/main" val="45029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0B5F7E3B-C5F1-40E0-A491-558BAFBC1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241804" y="1460500"/>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08C6874-0F7A-1A7C-EE52-C6E4D12D6AEA}"/>
              </a:ext>
            </a:extLst>
          </p:cNvPr>
          <p:cNvSpPr>
            <a:spLocks noGrp="1"/>
          </p:cNvSpPr>
          <p:nvPr>
            <p:ph idx="1"/>
          </p:nvPr>
        </p:nvSpPr>
        <p:spPr>
          <a:xfrm>
            <a:off x="4654295" y="816638"/>
            <a:ext cx="4619706" cy="5224724"/>
          </a:xfrm>
        </p:spPr>
        <p:txBody>
          <a:bodyPr vert="horz" lIns="91440" tIns="45720" rIns="91440" bIns="45720" rtlCol="0" anchor="ctr">
            <a:normAutofit/>
          </a:bodyPr>
          <a:lstStyle/>
          <a:p>
            <a:r>
              <a:rPr lang="en-US" b="1" dirty="0">
                <a:latin typeface="Helvetica"/>
                <a:cs typeface="Helvetica"/>
              </a:rPr>
              <a:t>Auxiliary Electrical Control (C1)</a:t>
            </a:r>
            <a:r>
              <a:rPr lang="en-US" dirty="0">
                <a:latin typeface="Helvetica"/>
                <a:cs typeface="Helvetica"/>
              </a:rPr>
              <a:t> - This control provides electrical power to activate additional work tool functions using a three-position diverter valve that is on some work tools. Press the switch and hold the switch to send power to pin (F). This action will activate the required Work Tool function. Release the switch to deactivate the control.</a:t>
            </a:r>
            <a:endParaRPr lang="en-US" dirty="0"/>
          </a:p>
          <a:p>
            <a:endParaRPr lang="en-US" dirty="0"/>
          </a:p>
        </p:txBody>
      </p:sp>
      <p:pic>
        <p:nvPicPr>
          <p:cNvPr id="6" name="Picture 6">
            <a:extLst>
              <a:ext uri="{FF2B5EF4-FFF2-40B4-BE49-F238E27FC236}">
                <a16:creationId xmlns:a16="http://schemas.microsoft.com/office/drawing/2014/main" id="{5D33FAA9-3C4F-1ED0-27A6-B34B182A7017}"/>
              </a:ext>
            </a:extLst>
          </p:cNvPr>
          <p:cNvPicPr>
            <a:picLocks noChangeAspect="1"/>
          </p:cNvPicPr>
          <p:nvPr/>
        </p:nvPicPr>
        <p:blipFill>
          <a:blip r:embed="rId2"/>
          <a:stretch>
            <a:fillRect/>
          </a:stretch>
        </p:blipFill>
        <p:spPr>
          <a:xfrm>
            <a:off x="902110" y="1460207"/>
            <a:ext cx="2746049" cy="3189053"/>
          </a:xfrm>
          <a:prstGeom prst="rect">
            <a:avLst/>
          </a:prstGeom>
        </p:spPr>
      </p:pic>
    </p:spTree>
    <p:extLst>
      <p:ext uri="{BB962C8B-B14F-4D97-AF65-F5344CB8AC3E}">
        <p14:creationId xmlns:p14="http://schemas.microsoft.com/office/powerpoint/2010/main" val="787302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1048052" y="3425326"/>
            <a:ext cx="8700469" cy="1569660"/>
          </a:xfrm>
          <a:prstGeom prst="rect">
            <a:avLst/>
          </a:prstGeom>
          <a:noFill/>
          <a:ln w="15875">
            <a:noFill/>
          </a:ln>
        </p:spPr>
        <p:txBody>
          <a:bodyPr wrap="square" lIns="91440" tIns="45720" rIns="91440" bIns="45720" rtlCol="0" anchor="t">
            <a:spAutoFit/>
          </a:bodyPr>
          <a:lstStyle/>
          <a:p>
            <a:pPr algn="ctr"/>
            <a:r>
              <a:rPr lang="en-US" sz="2400" dirty="0">
                <a:latin typeface="Arial"/>
                <a:cs typeface="Arial"/>
              </a:rPr>
              <a:t>1. Left joystick controls.</a:t>
            </a:r>
            <a:endParaRPr lang="en-US" dirty="0"/>
          </a:p>
          <a:p>
            <a:pPr algn="ctr"/>
            <a:r>
              <a:rPr lang="en-US" sz="2400" dirty="0">
                <a:latin typeface="Arial"/>
                <a:cs typeface="Arial"/>
              </a:rPr>
              <a:t>2. Right Joystick controls </a:t>
            </a:r>
          </a:p>
          <a:p>
            <a:pPr algn="ctr"/>
            <a:r>
              <a:rPr lang="en-US" sz="2400" dirty="0">
                <a:latin typeface="Arial"/>
                <a:cs typeface="Arial"/>
              </a:rPr>
              <a:t>3. Auxiliary controls </a:t>
            </a:r>
          </a:p>
          <a:p>
            <a:pPr algn="ctr"/>
            <a:r>
              <a:rPr lang="en-US" sz="2400" dirty="0">
                <a:latin typeface="Arial"/>
                <a:cs typeface="Arial"/>
              </a:rPr>
              <a:t>4. 2D system </a:t>
            </a:r>
          </a:p>
        </p:txBody>
      </p:sp>
      <p:sp>
        <p:nvSpPr>
          <p:cNvPr id="2" name="TextBox 1">
            <a:extLst>
              <a:ext uri="{FF2B5EF4-FFF2-40B4-BE49-F238E27FC236}">
                <a16:creationId xmlns:a16="http://schemas.microsoft.com/office/drawing/2014/main" id="{E992C200-6EDF-8DA2-100C-E6E7BB2EB6BD}"/>
              </a:ext>
            </a:extLst>
          </p:cNvPr>
          <p:cNvSpPr txBox="1"/>
          <p:nvPr/>
        </p:nvSpPr>
        <p:spPr>
          <a:xfrm>
            <a:off x="1619250" y="1768078"/>
            <a:ext cx="757237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dirty="0">
                <a:latin typeface="Arial"/>
              </a:rPr>
              <a:t>Covered Topics in this Section </a:t>
            </a:r>
            <a:endParaRPr lang="en-US" sz="3200" dirty="0"/>
          </a:p>
        </p:txBody>
      </p:sp>
    </p:spTree>
    <p:extLst>
      <p:ext uri="{BB962C8B-B14F-4D97-AF65-F5344CB8AC3E}">
        <p14:creationId xmlns:p14="http://schemas.microsoft.com/office/powerpoint/2010/main" val="1222908378"/>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0B5F7E3B-C5F1-40E0-A491-558BAFBC1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241804" y="1460500"/>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F903720-EEEA-B731-8ED9-9B0BBC47F933}"/>
              </a:ext>
            </a:extLst>
          </p:cNvPr>
          <p:cNvSpPr>
            <a:spLocks noGrp="1"/>
          </p:cNvSpPr>
          <p:nvPr>
            <p:ph idx="1"/>
          </p:nvPr>
        </p:nvSpPr>
        <p:spPr>
          <a:xfrm>
            <a:off x="4654295" y="816638"/>
            <a:ext cx="4619706" cy="5224724"/>
          </a:xfrm>
        </p:spPr>
        <p:txBody>
          <a:bodyPr vert="horz" lIns="91440" tIns="45720" rIns="91440" bIns="45720" rtlCol="0" anchor="ctr">
            <a:normAutofit/>
          </a:bodyPr>
          <a:lstStyle/>
          <a:p>
            <a:r>
              <a:rPr lang="en-US" b="1" dirty="0">
                <a:latin typeface="Helvetica"/>
                <a:cs typeface="Helvetica"/>
              </a:rPr>
              <a:t>Left-Hand Trigger</a:t>
            </a:r>
            <a:r>
              <a:rPr lang="en-US" dirty="0">
                <a:latin typeface="Helvetica"/>
                <a:cs typeface="Helvetica"/>
              </a:rPr>
              <a:t> - Pull the trigger and hold the trigger on the left-hand joystick to provide electrical power to pin (A). Release the trigger to deactivate the control.</a:t>
            </a:r>
            <a:endParaRPr lang="en-US" dirty="0"/>
          </a:p>
          <a:p>
            <a:endParaRPr lang="en-US" dirty="0"/>
          </a:p>
        </p:txBody>
      </p:sp>
      <p:pic>
        <p:nvPicPr>
          <p:cNvPr id="5" name="Picture 5" descr="Diagram&#10;&#10;Description automatically generated">
            <a:extLst>
              <a:ext uri="{FF2B5EF4-FFF2-40B4-BE49-F238E27FC236}">
                <a16:creationId xmlns:a16="http://schemas.microsoft.com/office/drawing/2014/main" id="{33AC0DE2-975D-8836-B46F-A4953CAB8940}"/>
              </a:ext>
            </a:extLst>
          </p:cNvPr>
          <p:cNvPicPr>
            <a:picLocks noChangeAspect="1"/>
          </p:cNvPicPr>
          <p:nvPr/>
        </p:nvPicPr>
        <p:blipFill>
          <a:blip r:embed="rId2"/>
          <a:stretch>
            <a:fillRect/>
          </a:stretch>
        </p:blipFill>
        <p:spPr>
          <a:xfrm>
            <a:off x="984985" y="1423102"/>
            <a:ext cx="2912683" cy="3363080"/>
          </a:xfrm>
          <a:prstGeom prst="rect">
            <a:avLst/>
          </a:prstGeom>
        </p:spPr>
      </p:pic>
    </p:spTree>
    <p:extLst>
      <p:ext uri="{BB962C8B-B14F-4D97-AF65-F5344CB8AC3E}">
        <p14:creationId xmlns:p14="http://schemas.microsoft.com/office/powerpoint/2010/main" val="26744043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48F44AB-F2DC-34BB-351C-0751F80A913C}"/>
              </a:ext>
            </a:extLst>
          </p:cNvPr>
          <p:cNvPicPr>
            <a:picLocks noChangeAspect="1"/>
          </p:cNvPicPr>
          <p:nvPr/>
        </p:nvPicPr>
        <p:blipFill>
          <a:blip r:embed="rId2"/>
          <a:stretch>
            <a:fillRect/>
          </a:stretch>
        </p:blipFill>
        <p:spPr>
          <a:xfrm>
            <a:off x="1823396" y="411042"/>
            <a:ext cx="6791708" cy="6126636"/>
          </a:xfrm>
          <a:prstGeom prst="rect">
            <a:avLst/>
          </a:prstGeom>
        </p:spPr>
      </p:pic>
    </p:spTree>
    <p:extLst>
      <p:ext uri="{BB962C8B-B14F-4D97-AF65-F5344CB8AC3E}">
        <p14:creationId xmlns:p14="http://schemas.microsoft.com/office/powerpoint/2010/main" val="10095166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64A0F-DE14-D353-ADAC-733E4A8FC446}"/>
              </a:ext>
            </a:extLst>
          </p:cNvPr>
          <p:cNvSpPr>
            <a:spLocks noGrp="1"/>
          </p:cNvSpPr>
          <p:nvPr>
            <p:ph type="title"/>
          </p:nvPr>
        </p:nvSpPr>
        <p:spPr/>
        <p:txBody>
          <a:bodyPr vert="horz" lIns="91440" tIns="45720" rIns="91440" bIns="45720" rtlCol="0" anchor="t">
            <a:noAutofit/>
          </a:bodyPr>
          <a:lstStyle/>
          <a:p>
            <a:pPr>
              <a:lnSpc>
                <a:spcPct val="90000"/>
              </a:lnSpc>
              <a:spcBef>
                <a:spcPts val="750"/>
              </a:spcBef>
            </a:pPr>
            <a:endParaRPr lang="en-US" dirty="0">
              <a:ea typeface="+mj-lt"/>
              <a:cs typeface="+mj-lt"/>
            </a:endParaRPr>
          </a:p>
          <a:p>
            <a:pPr marL="342265" lvl="1">
              <a:lnSpc>
                <a:spcPct val="90000"/>
              </a:lnSpc>
              <a:spcBef>
                <a:spcPts val="375"/>
              </a:spcBef>
            </a:pPr>
            <a:r>
              <a:rPr lang="en-US" sz="4000" dirty="0">
                <a:latin typeface="+mj-lt"/>
                <a:ea typeface="+mj-lt"/>
                <a:cs typeface="+mj-lt"/>
              </a:rPr>
              <a:t>2D (Reference Elevation)</a:t>
            </a:r>
          </a:p>
          <a:p>
            <a:pPr marL="342265" lvl="1">
              <a:lnSpc>
                <a:spcPct val="90000"/>
              </a:lnSpc>
              <a:spcBef>
                <a:spcPts val="375"/>
              </a:spcBef>
            </a:pPr>
            <a:endParaRPr lang="en-US" sz="4000" dirty="0">
              <a:latin typeface="+mj-lt"/>
              <a:ea typeface="+mj-lt"/>
              <a:cs typeface="+mj-lt"/>
            </a:endParaRPr>
          </a:p>
          <a:p>
            <a:pPr marL="285750" lvl="2" indent="-285750">
              <a:lnSpc>
                <a:spcPct val="90000"/>
              </a:lnSpc>
              <a:spcBef>
                <a:spcPts val="375"/>
              </a:spcBef>
              <a:buFont typeface="Arial"/>
              <a:buChar char="•"/>
            </a:pPr>
            <a:r>
              <a:rPr lang="en-US" sz="4000" dirty="0">
                <a:latin typeface="+mj-lt"/>
                <a:ea typeface="+mj-lt"/>
                <a:cs typeface="+mj-lt"/>
              </a:rPr>
              <a:t>Sensor Based (Cross Slope/Depth and Slope)</a:t>
            </a:r>
          </a:p>
          <a:p>
            <a:pPr marL="285750" lvl="2" indent="-285750">
              <a:lnSpc>
                <a:spcPct val="90000"/>
              </a:lnSpc>
              <a:spcBef>
                <a:spcPts val="375"/>
              </a:spcBef>
              <a:buFont typeface="Arial"/>
              <a:buChar char="•"/>
            </a:pPr>
            <a:r>
              <a:rPr lang="en-US" sz="4000" dirty="0">
                <a:latin typeface="+mj-lt"/>
                <a:ea typeface="+mj-lt"/>
                <a:cs typeface="+mj-lt"/>
              </a:rPr>
              <a:t>Laser (Single or Dual)</a:t>
            </a:r>
          </a:p>
          <a:p>
            <a:pPr marL="285750" lvl="2" indent="-285750">
              <a:lnSpc>
                <a:spcPct val="90000"/>
              </a:lnSpc>
              <a:spcBef>
                <a:spcPts val="375"/>
              </a:spcBef>
              <a:buFont typeface="Arial"/>
              <a:buChar char="•"/>
            </a:pPr>
            <a:endParaRPr lang="en-US" sz="4000" dirty="0">
              <a:latin typeface="+mj-lt"/>
              <a:ea typeface="+mj-lt"/>
              <a:cs typeface="+mj-lt"/>
            </a:endParaRPr>
          </a:p>
          <a:p>
            <a:endParaRPr lang="en-US" sz="4000" dirty="0"/>
          </a:p>
        </p:txBody>
      </p:sp>
    </p:spTree>
    <p:extLst>
      <p:ext uri="{BB962C8B-B14F-4D97-AF65-F5344CB8AC3E}">
        <p14:creationId xmlns:p14="http://schemas.microsoft.com/office/powerpoint/2010/main" val="7243348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96A7A-34EF-5AE6-540A-F6C6B628E67A}"/>
              </a:ext>
            </a:extLst>
          </p:cNvPr>
          <p:cNvSpPr>
            <a:spLocks noGrp="1"/>
          </p:cNvSpPr>
          <p:nvPr>
            <p:ph type="title"/>
          </p:nvPr>
        </p:nvSpPr>
        <p:spPr/>
        <p:txBody>
          <a:bodyPr/>
          <a:lstStyle/>
          <a:p>
            <a:pPr algn="ctr">
              <a:spcBef>
                <a:spcPts val="0"/>
              </a:spcBef>
            </a:pPr>
            <a:r>
              <a:rPr lang="en-US" b="1" dirty="0">
                <a:solidFill>
                  <a:schemeClr val="tx1"/>
                </a:solidFill>
                <a:ea typeface="+mj-lt"/>
                <a:cs typeface="+mj-lt"/>
              </a:rPr>
              <a:t>Types of 2D systems</a:t>
            </a:r>
            <a:endParaRPr lang="en-US" dirty="0">
              <a:solidFill>
                <a:schemeClr val="tx1"/>
              </a:solidFill>
            </a:endParaRPr>
          </a:p>
        </p:txBody>
      </p:sp>
      <p:sp>
        <p:nvSpPr>
          <p:cNvPr id="3" name="Content Placeholder 2">
            <a:extLst>
              <a:ext uri="{FF2B5EF4-FFF2-40B4-BE49-F238E27FC236}">
                <a16:creationId xmlns:a16="http://schemas.microsoft.com/office/drawing/2014/main" id="{B4FB3ED0-6E9A-D3C3-E628-7E067A074DCC}"/>
              </a:ext>
            </a:extLst>
          </p:cNvPr>
          <p:cNvSpPr>
            <a:spLocks noGrp="1"/>
          </p:cNvSpPr>
          <p:nvPr>
            <p:ph sz="half" idx="1"/>
          </p:nvPr>
        </p:nvSpPr>
        <p:spPr/>
        <p:txBody>
          <a:bodyPr vert="horz" lIns="91440" tIns="45720" rIns="91440" bIns="45720" rtlCol="0" anchor="t">
            <a:normAutofit/>
          </a:bodyPr>
          <a:lstStyle/>
          <a:p>
            <a:pPr algn="ctr">
              <a:lnSpc>
                <a:spcPct val="90000"/>
              </a:lnSpc>
              <a:spcBef>
                <a:spcPts val="700"/>
              </a:spcBef>
            </a:pPr>
            <a:r>
              <a:rPr lang="en-US" sz="2400" b="1" dirty="0">
                <a:ea typeface="+mn-lt"/>
                <a:cs typeface="+mn-lt"/>
              </a:rPr>
              <a:t>Cross Slope</a:t>
            </a:r>
          </a:p>
          <a:p>
            <a:pPr algn="ctr">
              <a:lnSpc>
                <a:spcPct val="90000"/>
              </a:lnSpc>
              <a:spcBef>
                <a:spcPts val="700"/>
              </a:spcBef>
            </a:pPr>
            <a:r>
              <a:rPr lang="en-US" dirty="0">
                <a:ea typeface="+mn-lt"/>
                <a:cs typeface="+mn-lt"/>
              </a:rPr>
              <a:t>Use of sensors to determine slope</a:t>
            </a:r>
          </a:p>
          <a:p>
            <a:pPr algn="ctr">
              <a:lnSpc>
                <a:spcPct val="90000"/>
              </a:lnSpc>
              <a:spcBef>
                <a:spcPts val="700"/>
              </a:spcBef>
            </a:pPr>
            <a:r>
              <a:rPr lang="en-US" dirty="0">
                <a:ea typeface="+mn-lt"/>
                <a:cs typeface="+mn-lt"/>
              </a:rPr>
              <a:t>Mostly found on graders but also found on small dozers and compact machines</a:t>
            </a:r>
          </a:p>
          <a:p>
            <a:pPr algn="ctr">
              <a:lnSpc>
                <a:spcPct val="90000"/>
              </a:lnSpc>
              <a:spcBef>
                <a:spcPts val="700"/>
              </a:spcBef>
            </a:pPr>
            <a:r>
              <a:rPr lang="en-US" dirty="0">
                <a:ea typeface="+mn-lt"/>
                <a:cs typeface="+mn-lt"/>
              </a:rPr>
              <a:t>Types of sensors are Angle Sensors/IMU’s (AS400, GS520) and Rotation Sensors (RS400)</a:t>
            </a:r>
          </a:p>
          <a:p>
            <a:endParaRPr lang="en-US" dirty="0"/>
          </a:p>
        </p:txBody>
      </p:sp>
      <p:sp>
        <p:nvSpPr>
          <p:cNvPr id="4" name="Content Placeholder 3">
            <a:extLst>
              <a:ext uri="{FF2B5EF4-FFF2-40B4-BE49-F238E27FC236}">
                <a16:creationId xmlns:a16="http://schemas.microsoft.com/office/drawing/2014/main" id="{F8A9EDAC-5CEF-CB6A-7527-9C40BBDFBDA2}"/>
              </a:ext>
            </a:extLst>
          </p:cNvPr>
          <p:cNvSpPr>
            <a:spLocks noGrp="1"/>
          </p:cNvSpPr>
          <p:nvPr>
            <p:ph sz="half" idx="2"/>
          </p:nvPr>
        </p:nvSpPr>
        <p:spPr/>
        <p:txBody>
          <a:bodyPr vert="horz" lIns="91440" tIns="45720" rIns="91440" bIns="45720" rtlCol="0" anchor="t">
            <a:normAutofit/>
          </a:bodyPr>
          <a:lstStyle/>
          <a:p>
            <a:pPr algn="ctr"/>
            <a:r>
              <a:rPr lang="en-US" sz="2400" b="1" dirty="0"/>
              <a:t>Laser Systems</a:t>
            </a:r>
          </a:p>
          <a:p>
            <a:pPr algn="ctr"/>
            <a:r>
              <a:rPr lang="en-US" dirty="0"/>
              <a:t>Laser Receivers provide the elevation</a:t>
            </a:r>
          </a:p>
          <a:p>
            <a:pPr algn="ctr"/>
            <a:r>
              <a:rPr lang="en-US" dirty="0"/>
              <a:t>Laser receivers require a laser to be mounted somewhere, most commonly on a tripod. </a:t>
            </a:r>
          </a:p>
          <a:p>
            <a:pPr algn="ctr"/>
            <a:r>
              <a:rPr lang="en-US" dirty="0"/>
              <a:t>(For Dual Laser) When both receivers are benched on the laser plane they form a constant slope. </a:t>
            </a:r>
          </a:p>
          <a:p>
            <a:pPr algn="ctr"/>
            <a:endParaRPr lang="en-US" dirty="0"/>
          </a:p>
        </p:txBody>
      </p:sp>
      <p:pic>
        <p:nvPicPr>
          <p:cNvPr id="5" name="Picture 5" descr="Chart, pie chart&#10;&#10;Description automatically generated">
            <a:extLst>
              <a:ext uri="{FF2B5EF4-FFF2-40B4-BE49-F238E27FC236}">
                <a16:creationId xmlns:a16="http://schemas.microsoft.com/office/drawing/2014/main" id="{63FB2C3F-A609-A541-48FB-EF03116C5572}"/>
              </a:ext>
            </a:extLst>
          </p:cNvPr>
          <p:cNvPicPr>
            <a:picLocks noChangeAspect="1"/>
          </p:cNvPicPr>
          <p:nvPr/>
        </p:nvPicPr>
        <p:blipFill>
          <a:blip r:embed="rId2"/>
          <a:stretch>
            <a:fillRect/>
          </a:stretch>
        </p:blipFill>
        <p:spPr>
          <a:xfrm>
            <a:off x="286381" y="4226723"/>
            <a:ext cx="1114425" cy="733425"/>
          </a:xfrm>
          <a:prstGeom prst="rect">
            <a:avLst/>
          </a:prstGeom>
        </p:spPr>
      </p:pic>
      <p:pic>
        <p:nvPicPr>
          <p:cNvPr id="6" name="Picture 6" descr="A picture containing text&#10;&#10;Description automatically generated">
            <a:extLst>
              <a:ext uri="{FF2B5EF4-FFF2-40B4-BE49-F238E27FC236}">
                <a16:creationId xmlns:a16="http://schemas.microsoft.com/office/drawing/2014/main" id="{8B9DB450-144B-E3BD-978B-6065F2CA30FC}"/>
              </a:ext>
            </a:extLst>
          </p:cNvPr>
          <p:cNvPicPr>
            <a:picLocks noChangeAspect="1"/>
          </p:cNvPicPr>
          <p:nvPr/>
        </p:nvPicPr>
        <p:blipFill>
          <a:blip r:embed="rId3"/>
          <a:stretch>
            <a:fillRect/>
          </a:stretch>
        </p:blipFill>
        <p:spPr>
          <a:xfrm>
            <a:off x="2605589" y="5617829"/>
            <a:ext cx="1285875" cy="942975"/>
          </a:xfrm>
          <a:prstGeom prst="rect">
            <a:avLst/>
          </a:prstGeom>
        </p:spPr>
      </p:pic>
      <p:pic>
        <p:nvPicPr>
          <p:cNvPr id="7" name="Picture 7" descr="A picture containing text&#10;&#10;Description automatically generated">
            <a:extLst>
              <a:ext uri="{FF2B5EF4-FFF2-40B4-BE49-F238E27FC236}">
                <a16:creationId xmlns:a16="http://schemas.microsoft.com/office/drawing/2014/main" id="{D7B04560-6120-7FEE-0042-F16CEBFBAE2F}"/>
              </a:ext>
            </a:extLst>
          </p:cNvPr>
          <p:cNvPicPr>
            <a:picLocks noChangeAspect="1"/>
          </p:cNvPicPr>
          <p:nvPr/>
        </p:nvPicPr>
        <p:blipFill>
          <a:blip r:embed="rId4"/>
          <a:stretch>
            <a:fillRect/>
          </a:stretch>
        </p:blipFill>
        <p:spPr>
          <a:xfrm>
            <a:off x="3442787" y="4544679"/>
            <a:ext cx="1857375" cy="1057275"/>
          </a:xfrm>
          <a:prstGeom prst="rect">
            <a:avLst/>
          </a:prstGeom>
        </p:spPr>
      </p:pic>
      <p:pic>
        <p:nvPicPr>
          <p:cNvPr id="8" name="Picture 8" descr="Text&#10;&#10;Description automatically generated">
            <a:extLst>
              <a:ext uri="{FF2B5EF4-FFF2-40B4-BE49-F238E27FC236}">
                <a16:creationId xmlns:a16="http://schemas.microsoft.com/office/drawing/2014/main" id="{A10C4B4A-C593-27D7-5CBD-FB4E1E0D7B93}"/>
              </a:ext>
            </a:extLst>
          </p:cNvPr>
          <p:cNvPicPr>
            <a:picLocks noChangeAspect="1"/>
          </p:cNvPicPr>
          <p:nvPr/>
        </p:nvPicPr>
        <p:blipFill>
          <a:blip r:embed="rId5"/>
          <a:stretch>
            <a:fillRect/>
          </a:stretch>
        </p:blipFill>
        <p:spPr>
          <a:xfrm>
            <a:off x="5916445" y="5451893"/>
            <a:ext cx="733425" cy="1114425"/>
          </a:xfrm>
          <a:prstGeom prst="rect">
            <a:avLst/>
          </a:prstGeom>
        </p:spPr>
      </p:pic>
      <p:pic>
        <p:nvPicPr>
          <p:cNvPr id="9" name="Picture 9" descr="A picture containing text&#10;&#10;Description automatically generated">
            <a:extLst>
              <a:ext uri="{FF2B5EF4-FFF2-40B4-BE49-F238E27FC236}">
                <a16:creationId xmlns:a16="http://schemas.microsoft.com/office/drawing/2014/main" id="{51E1287B-0552-45A6-C02B-95BB8C0B02D6}"/>
              </a:ext>
            </a:extLst>
          </p:cNvPr>
          <p:cNvPicPr>
            <a:picLocks noChangeAspect="1"/>
          </p:cNvPicPr>
          <p:nvPr/>
        </p:nvPicPr>
        <p:blipFill>
          <a:blip r:embed="rId6"/>
          <a:stretch>
            <a:fillRect/>
          </a:stretch>
        </p:blipFill>
        <p:spPr>
          <a:xfrm>
            <a:off x="94089" y="1204013"/>
            <a:ext cx="666750" cy="1123950"/>
          </a:xfrm>
          <a:prstGeom prst="rect">
            <a:avLst/>
          </a:prstGeom>
        </p:spPr>
      </p:pic>
      <p:pic>
        <p:nvPicPr>
          <p:cNvPr id="10" name="Picture 10" descr="A picture containing text, ground, outdoor, yellow&#10;&#10;Description automatically generated">
            <a:extLst>
              <a:ext uri="{FF2B5EF4-FFF2-40B4-BE49-F238E27FC236}">
                <a16:creationId xmlns:a16="http://schemas.microsoft.com/office/drawing/2014/main" id="{7BE240B6-CB56-2C91-6718-2ED46B49D417}"/>
              </a:ext>
            </a:extLst>
          </p:cNvPr>
          <p:cNvPicPr>
            <a:picLocks noChangeAspect="1"/>
          </p:cNvPicPr>
          <p:nvPr/>
        </p:nvPicPr>
        <p:blipFill>
          <a:blip r:embed="rId7"/>
          <a:stretch>
            <a:fillRect/>
          </a:stretch>
        </p:blipFill>
        <p:spPr>
          <a:xfrm>
            <a:off x="10019380" y="2803306"/>
            <a:ext cx="1323975" cy="1619250"/>
          </a:xfrm>
          <a:prstGeom prst="rect">
            <a:avLst/>
          </a:prstGeom>
        </p:spPr>
      </p:pic>
    </p:spTree>
    <p:extLst>
      <p:ext uri="{BB962C8B-B14F-4D97-AF65-F5344CB8AC3E}">
        <p14:creationId xmlns:p14="http://schemas.microsoft.com/office/powerpoint/2010/main" val="35868222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B4E41-411E-6A52-AA8D-EC6C9FE9C0D8}"/>
              </a:ext>
            </a:extLst>
          </p:cNvPr>
          <p:cNvSpPr>
            <a:spLocks noGrp="1"/>
          </p:cNvSpPr>
          <p:nvPr>
            <p:ph type="title"/>
          </p:nvPr>
        </p:nvSpPr>
        <p:spPr/>
        <p:txBody>
          <a:bodyPr/>
          <a:lstStyle/>
          <a:p>
            <a:pPr algn="ctr"/>
            <a:r>
              <a:rPr lang="en-US" dirty="0">
                <a:solidFill>
                  <a:schemeClr val="tx1"/>
                </a:solidFill>
                <a:ea typeface="+mj-lt"/>
                <a:cs typeface="+mj-lt"/>
              </a:rPr>
              <a:t>2D and Laser Systems</a:t>
            </a:r>
          </a:p>
          <a:p>
            <a:endParaRPr lang="en-US" dirty="0"/>
          </a:p>
        </p:txBody>
      </p:sp>
      <p:pic>
        <p:nvPicPr>
          <p:cNvPr id="5" name="Picture 5" descr="Diagram&#10;&#10;Description automatically generated">
            <a:extLst>
              <a:ext uri="{FF2B5EF4-FFF2-40B4-BE49-F238E27FC236}">
                <a16:creationId xmlns:a16="http://schemas.microsoft.com/office/drawing/2014/main" id="{E4F17C1C-23D0-6ACA-5F0E-8423228F6C64}"/>
              </a:ext>
            </a:extLst>
          </p:cNvPr>
          <p:cNvPicPr>
            <a:picLocks noGrp="1" noChangeAspect="1"/>
          </p:cNvPicPr>
          <p:nvPr>
            <p:ph idx="1"/>
          </p:nvPr>
        </p:nvPicPr>
        <p:blipFill>
          <a:blip r:embed="rId2"/>
          <a:stretch>
            <a:fillRect/>
          </a:stretch>
        </p:blipFill>
        <p:spPr>
          <a:xfrm>
            <a:off x="2332882" y="3547385"/>
            <a:ext cx="5800725" cy="2695575"/>
          </a:xfrm>
        </p:spPr>
      </p:pic>
      <p:sp>
        <p:nvSpPr>
          <p:cNvPr id="4" name="Content Placeholder 2">
            <a:extLst>
              <a:ext uri="{FF2B5EF4-FFF2-40B4-BE49-F238E27FC236}">
                <a16:creationId xmlns:a16="http://schemas.microsoft.com/office/drawing/2014/main" id="{CCA9C385-7AB3-E3BD-00B1-1FC03C22D803}"/>
              </a:ext>
            </a:extLst>
          </p:cNvPr>
          <p:cNvSpPr>
            <a:spLocks noGrp="1"/>
          </p:cNvSpPr>
          <p:nvPr/>
        </p:nvSpPr>
        <p:spPr>
          <a:xfrm>
            <a:off x="628650" y="1973179"/>
            <a:ext cx="7886700" cy="4032985"/>
          </a:xfrm>
          <a:prstGeom prst="rect">
            <a:avLst/>
          </a:prstGeom>
        </p:spPr>
        <p:txBody>
          <a:bodyPr vert="horz" lIns="91440" tIns="45720" rIns="91440" bIns="45720" rtlCol="0" anchor="t">
            <a:normAutofit/>
          </a:bodyPr>
          <a:lstStyle>
            <a:lvl1pPr marL="0" indent="0" algn="l" defTabSz="685783" rtl="0" eaLnBrk="1" latinLnBrk="0" hangingPunct="1">
              <a:lnSpc>
                <a:spcPct val="90000"/>
              </a:lnSpc>
              <a:spcBef>
                <a:spcPts val="750"/>
              </a:spcBef>
              <a:buFont typeface="Wingdings" charset="2"/>
              <a:buNone/>
              <a:defRPr sz="2100" b="1" kern="1200">
                <a:solidFill>
                  <a:schemeClr val="tx1"/>
                </a:solidFill>
                <a:latin typeface="Arial" charset="0"/>
                <a:ea typeface="Arial" charset="0"/>
                <a:cs typeface="Arial" charset="0"/>
              </a:defRPr>
            </a:lvl1pPr>
            <a:lvl2pPr marL="342892" indent="0" algn="l" defTabSz="685783" rtl="0" eaLnBrk="1" latinLnBrk="0" hangingPunct="1">
              <a:lnSpc>
                <a:spcPct val="90000"/>
              </a:lnSpc>
              <a:spcBef>
                <a:spcPts val="375"/>
              </a:spcBef>
              <a:buFont typeface="Wingdings" charset="2"/>
              <a:buNone/>
              <a:defRPr sz="1800" kern="1200">
                <a:solidFill>
                  <a:schemeClr val="tx1"/>
                </a:solidFill>
                <a:latin typeface="Arial" charset="0"/>
                <a:ea typeface="Arial" charset="0"/>
                <a:cs typeface="Arial" charset="0"/>
              </a:defRPr>
            </a:lvl2pPr>
            <a:lvl3pPr marL="857228" indent="-171446" algn="l" defTabSz="685783" rtl="0" eaLnBrk="1" latinLnBrk="0" hangingPunct="1">
              <a:lnSpc>
                <a:spcPct val="90000"/>
              </a:lnSpc>
              <a:spcBef>
                <a:spcPts val="375"/>
              </a:spcBef>
              <a:buFont typeface="Wingdings" charset="2"/>
              <a:buChar char="§"/>
              <a:defRPr sz="1500" kern="1200">
                <a:solidFill>
                  <a:schemeClr val="tx1"/>
                </a:solidFill>
                <a:latin typeface="Arial" charset="0"/>
                <a:ea typeface="Arial" charset="0"/>
                <a:cs typeface="Arial" charset="0"/>
              </a:defRPr>
            </a:lvl3pPr>
            <a:lvl4pPr marL="1200120" indent="-171446" algn="l" defTabSz="685783" rtl="0" eaLnBrk="1" latinLnBrk="0" hangingPunct="1">
              <a:lnSpc>
                <a:spcPct val="90000"/>
              </a:lnSpc>
              <a:spcBef>
                <a:spcPts val="375"/>
              </a:spcBef>
              <a:buFont typeface="Wingdings" charset="2"/>
              <a:buChar char="§"/>
              <a:defRPr sz="1350" kern="1200">
                <a:solidFill>
                  <a:schemeClr val="tx1"/>
                </a:solidFill>
                <a:latin typeface="Arial" charset="0"/>
                <a:ea typeface="Arial" charset="0"/>
                <a:cs typeface="Arial" charset="0"/>
              </a:defRPr>
            </a:lvl4pPr>
            <a:lvl5pPr marL="1543012" indent="-171446" algn="l" defTabSz="685783" rtl="0" eaLnBrk="1" latinLnBrk="0" hangingPunct="1">
              <a:lnSpc>
                <a:spcPct val="90000"/>
              </a:lnSpc>
              <a:spcBef>
                <a:spcPts val="375"/>
              </a:spcBef>
              <a:buFont typeface="Wingdings" charset="2"/>
              <a:buChar char="§"/>
              <a:defRPr sz="1350" kern="1200">
                <a:solidFill>
                  <a:schemeClr val="tx1"/>
                </a:solidFill>
                <a:latin typeface="Arial" charset="0"/>
                <a:ea typeface="Arial" charset="0"/>
                <a:cs typeface="Arial"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342900">
              <a:buFont typeface="Arial" panose="020B0604020202020204" pitchFamily="34" charset="0"/>
              <a:buChar char="•"/>
            </a:pPr>
            <a:r>
              <a:rPr lang="en-US" sz="3200" dirty="0">
                <a:latin typeface="+mn-lt"/>
                <a:cs typeface="Arial"/>
              </a:rPr>
              <a:t>2D refers to elevation and slope</a:t>
            </a:r>
          </a:p>
          <a:p>
            <a:pPr marL="628015" lvl="1" indent="-285750" algn="ctr">
              <a:spcBef>
                <a:spcPts val="300"/>
              </a:spcBef>
              <a:buFont typeface="Arial" panose="020B0604020202020204" pitchFamily="34" charset="0"/>
              <a:buChar char="•"/>
            </a:pPr>
            <a:r>
              <a:rPr lang="en-US" sz="2100" dirty="0">
                <a:latin typeface="+mn-lt"/>
                <a:cs typeface="Arial"/>
              </a:rPr>
              <a:t>Laser Receivers provide the elevation on machines that  are set up and configured to use them.</a:t>
            </a:r>
          </a:p>
          <a:p>
            <a:endParaRPr lang="en-US" dirty="0"/>
          </a:p>
        </p:txBody>
      </p:sp>
    </p:spTree>
    <p:extLst>
      <p:ext uri="{BB962C8B-B14F-4D97-AF65-F5344CB8AC3E}">
        <p14:creationId xmlns:p14="http://schemas.microsoft.com/office/powerpoint/2010/main" val="2082622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B4F71-5E6A-0D93-14C2-4657D9B52F6B}"/>
              </a:ext>
            </a:extLst>
          </p:cNvPr>
          <p:cNvSpPr>
            <a:spLocks noGrp="1"/>
          </p:cNvSpPr>
          <p:nvPr>
            <p:ph idx="1"/>
          </p:nvPr>
        </p:nvSpPr>
        <p:spPr>
          <a:xfrm>
            <a:off x="5108710" y="257764"/>
            <a:ext cx="4333379" cy="6422333"/>
          </a:xfrm>
        </p:spPr>
        <p:txBody>
          <a:bodyPr vert="horz" lIns="91440" tIns="45720" rIns="91440" bIns="45720" rtlCol="0" anchor="t">
            <a:noAutofit/>
          </a:bodyPr>
          <a:lstStyle/>
          <a:p>
            <a:pPr>
              <a:lnSpc>
                <a:spcPct val="90000"/>
              </a:lnSpc>
              <a:spcBef>
                <a:spcPts val="750"/>
              </a:spcBef>
            </a:pPr>
            <a:r>
              <a:rPr lang="en-US" sz="2000" b="1" dirty="0">
                <a:latin typeface="Arial"/>
                <a:cs typeface="Arial"/>
              </a:rPr>
              <a:t>The cross slope is either determined by an angle sensor or by adding a second laser receiver to the blade</a:t>
            </a:r>
            <a:endParaRPr lang="en-US" sz="2000" b="1" dirty="0">
              <a:ea typeface="+mn-lt"/>
              <a:cs typeface="+mn-lt"/>
            </a:endParaRPr>
          </a:p>
          <a:p>
            <a:pPr>
              <a:lnSpc>
                <a:spcPct val="90000"/>
              </a:lnSpc>
              <a:spcBef>
                <a:spcPts val="750"/>
              </a:spcBef>
              <a:buFont typeface="Arial,Sans-Serif" charset="2"/>
              <a:buChar char="•"/>
            </a:pPr>
            <a:endParaRPr lang="en-US" sz="2000" dirty="0">
              <a:ea typeface="+mn-lt"/>
              <a:cs typeface="+mn-lt"/>
            </a:endParaRPr>
          </a:p>
          <a:p>
            <a:pPr marL="804545" lvl="1" indent="-463550">
              <a:lnSpc>
                <a:spcPct val="90000"/>
              </a:lnSpc>
              <a:spcBef>
                <a:spcPts val="375"/>
              </a:spcBef>
              <a:buFont typeface="Arial,Sans-Serif" charset="2"/>
              <a:buChar char="•"/>
            </a:pPr>
            <a:r>
              <a:rPr lang="en-US" sz="2000" dirty="0">
                <a:latin typeface="Trebuchet MS"/>
                <a:cs typeface="Arial"/>
              </a:rPr>
              <a:t>When both receivers are locked on to the laser plane, they form a constant slope between them allowing the blade to cut the desired slope. </a:t>
            </a:r>
            <a:endParaRPr lang="en-US" sz="2000" dirty="0">
              <a:latin typeface="Trebuchet MS"/>
              <a:ea typeface="+mn-lt"/>
              <a:cs typeface="+mn-lt"/>
            </a:endParaRPr>
          </a:p>
          <a:p>
            <a:pPr lvl="1">
              <a:lnSpc>
                <a:spcPct val="90000"/>
              </a:lnSpc>
              <a:spcBef>
                <a:spcPts val="375"/>
              </a:spcBef>
            </a:pPr>
            <a:endParaRPr lang="en-US" sz="2000" dirty="0">
              <a:latin typeface="Trebuchet MS"/>
              <a:ea typeface="+mn-lt"/>
              <a:cs typeface="Arial"/>
            </a:endParaRPr>
          </a:p>
          <a:p>
            <a:pPr marL="628015" lvl="1">
              <a:lnSpc>
                <a:spcPct val="90000"/>
              </a:lnSpc>
              <a:spcBef>
                <a:spcPts val="375"/>
              </a:spcBef>
              <a:buFont typeface="Arial,Sans-Serif" charset="2"/>
              <a:buChar char="•"/>
            </a:pPr>
            <a:endParaRPr lang="en-US" sz="2000" dirty="0">
              <a:ea typeface="+mn-lt"/>
              <a:cs typeface="+mn-lt"/>
            </a:endParaRPr>
          </a:p>
          <a:p>
            <a:pPr marL="804545" lvl="1" indent="-463550">
              <a:lnSpc>
                <a:spcPct val="90000"/>
              </a:lnSpc>
              <a:spcBef>
                <a:spcPts val="375"/>
              </a:spcBef>
              <a:buFont typeface="Arial,Sans-Serif" charset="2"/>
              <a:buChar char="•"/>
            </a:pPr>
            <a:r>
              <a:rPr lang="en-US" sz="2000" dirty="0">
                <a:latin typeface="Trebuchet MS"/>
                <a:cs typeface="Arial"/>
              </a:rPr>
              <a:t>Laser receivers require a laser to mounted somewhere on a tripod for stability.  This is the simplest form of infrastructure and provides the most precise vertical control. </a:t>
            </a:r>
            <a:endParaRPr lang="en-US" sz="2000" dirty="0">
              <a:latin typeface="Trebuchet MS"/>
              <a:ea typeface="+mn-lt"/>
              <a:cs typeface="+mn-lt"/>
            </a:endParaRPr>
          </a:p>
          <a:p>
            <a:pPr marL="742950" indent="-285750">
              <a:lnSpc>
                <a:spcPct val="90000"/>
              </a:lnSpc>
              <a:spcBef>
                <a:spcPts val="750"/>
              </a:spcBef>
            </a:pPr>
            <a:endParaRPr lang="en-US" sz="2000" dirty="0">
              <a:ea typeface="+mn-lt"/>
              <a:cs typeface="+mn-lt"/>
            </a:endParaRPr>
          </a:p>
          <a:p>
            <a:pPr>
              <a:lnSpc>
                <a:spcPct val="90000"/>
              </a:lnSpc>
            </a:pPr>
            <a:endParaRPr lang="en-US" sz="2000" dirty="0"/>
          </a:p>
        </p:txBody>
      </p:sp>
      <p:pic>
        <p:nvPicPr>
          <p:cNvPr id="4" name="Picture 4" descr="A picture containing text, scale, device, tripod&#10;&#10;Description automatically generated">
            <a:extLst>
              <a:ext uri="{FF2B5EF4-FFF2-40B4-BE49-F238E27FC236}">
                <a16:creationId xmlns:a16="http://schemas.microsoft.com/office/drawing/2014/main" id="{DE292436-4718-ACAF-108D-B715966EE449}"/>
              </a:ext>
            </a:extLst>
          </p:cNvPr>
          <p:cNvPicPr>
            <a:picLocks noChangeAspect="1"/>
          </p:cNvPicPr>
          <p:nvPr/>
        </p:nvPicPr>
        <p:blipFill rotWithShape="1">
          <a:blip r:embed="rId2"/>
          <a:srcRect l="20492" r="5365"/>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876360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CE292E-AFFD-0E48-F2D6-228AB0A44728}"/>
              </a:ext>
            </a:extLst>
          </p:cNvPr>
          <p:cNvSpPr txBox="1"/>
          <p:nvPr/>
        </p:nvSpPr>
        <p:spPr>
          <a:xfrm>
            <a:off x="1944806" y="904163"/>
            <a:ext cx="7523328"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400" dirty="0"/>
              <a:t>Resources:?</a:t>
            </a:r>
          </a:p>
          <a:p>
            <a:endParaRPr lang="en-US" sz="4400" dirty="0"/>
          </a:p>
          <a:p>
            <a:r>
              <a:rPr lang="en-US" sz="1600" dirty="0">
                <a:ea typeface="+mn-lt"/>
                <a:cs typeface="+mn-lt"/>
                <a:hlinkClick r:id="rId2"/>
              </a:rPr>
              <a:t>https://sis2.cat.com/#/detail?tab=service&amp;serialNumber=CW9&amp;infoType=13&amp;serviceMediaNumber=M0091175&amp;serviceIeSystemControlNumber=i07372804</a:t>
            </a:r>
            <a:r>
              <a:rPr lang="en-US" sz="1600" dirty="0">
                <a:ea typeface="+mn-lt"/>
                <a:cs typeface="+mn-lt"/>
              </a:rPr>
              <a:t> </a:t>
            </a:r>
            <a:endParaRPr lang="en-US" sz="1600" dirty="0"/>
          </a:p>
        </p:txBody>
      </p:sp>
    </p:spTree>
    <p:extLst>
      <p:ext uri="{BB962C8B-B14F-4D97-AF65-F5344CB8AC3E}">
        <p14:creationId xmlns:p14="http://schemas.microsoft.com/office/powerpoint/2010/main" val="42692193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dirty="0">
                <a:latin typeface="Arial"/>
                <a:cs typeface="Arial"/>
              </a:rPr>
              <a:t>Carl Borleis</a:t>
            </a:r>
          </a:p>
          <a:p>
            <a:r>
              <a:rPr lang="en-US" sz="1400" dirty="0">
                <a:latin typeface="Arial"/>
                <a:cs typeface="Arial"/>
              </a:rPr>
              <a:t>Director of Program Excellence, TCOE</a:t>
            </a:r>
          </a:p>
          <a:p>
            <a:r>
              <a:rPr lang="en-US" sz="1400" dirty="0">
                <a:latin typeface="Arial"/>
                <a:cs typeface="Arial"/>
              </a:rPr>
              <a:t>PI, ISA-TOPE</a:t>
            </a:r>
          </a:p>
          <a:p>
            <a:r>
              <a:rPr lang="en-US" sz="1400" dirty="0">
                <a:latin typeface="Arial"/>
                <a:cs typeface="Arial"/>
              </a:rPr>
              <a:t>651-423-8577</a:t>
            </a:r>
          </a:p>
          <a:p>
            <a:r>
              <a:rPr lang="en-US" sz="1400" u="sng" dirty="0">
                <a:latin typeface="Arial"/>
                <a:cs typeface="Arial"/>
                <a:hlinkClick r:id="rId3"/>
              </a:rPr>
              <a:t>carl.borleis@dctc.edu</a:t>
            </a:r>
            <a:r>
              <a:rPr lang="en-US" sz="1400" dirty="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dirty="0">
                <a:latin typeface="Arial"/>
                <a:cs typeface="Arial"/>
              </a:rPr>
              <a:t>Chris Hadfield, Ed.M.</a:t>
            </a:r>
          </a:p>
          <a:p>
            <a:r>
              <a:rPr lang="en-US" sz="1400" dirty="0">
                <a:latin typeface="Arial"/>
                <a:cs typeface="Arial"/>
              </a:rPr>
              <a:t>Executive Director, TCOE </a:t>
            </a:r>
          </a:p>
          <a:p>
            <a:r>
              <a:rPr lang="en-US" sz="1400" dirty="0">
                <a:latin typeface="Arial"/>
                <a:cs typeface="Arial"/>
              </a:rPr>
              <a:t>Co-PI, National Center for Autonomous Technologies (NCAT)</a:t>
            </a:r>
          </a:p>
          <a:p>
            <a:r>
              <a:rPr lang="en-US" sz="1400" dirty="0">
                <a:latin typeface="Arial"/>
                <a:cs typeface="Arial"/>
              </a:rPr>
              <a:t>Co-PI, ISA-TOPE</a:t>
            </a:r>
          </a:p>
          <a:p>
            <a:r>
              <a:rPr lang="en-US" sz="1400" dirty="0">
                <a:latin typeface="Arial"/>
                <a:cs typeface="Arial"/>
              </a:rPr>
              <a:t>651-423-8311</a:t>
            </a:r>
          </a:p>
          <a:p>
            <a:r>
              <a:rPr lang="en-US" sz="1400" u="sng" dirty="0">
                <a:latin typeface="Arial"/>
                <a:cs typeface="Arial"/>
                <a:hlinkClick r:id="rId4"/>
              </a:rPr>
              <a:t>Chris.hadfield@dctc.edu</a:t>
            </a:r>
            <a:endParaRPr lang="en-US" sz="1400" dirty="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dirty="0">
                <a:latin typeface="Arial Black"/>
                <a:cs typeface="Arial Black" panose="020B0604020202020204" pitchFamily="34" charset="0"/>
              </a:rPr>
              <a:t>Get</a:t>
            </a:r>
            <a:endParaRPr lang="en-US" sz="8000" dirty="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dirty="0">
                <a:latin typeface="Arial"/>
                <a:ea typeface="+mn-lt"/>
                <a:cs typeface="Arial"/>
              </a:rPr>
              <a:t>Forrest Brownlee</a:t>
            </a:r>
            <a:endParaRPr lang="en-US" dirty="0">
              <a:latin typeface="Arial"/>
              <a:ea typeface="+mn-lt"/>
              <a:cs typeface="Arial"/>
            </a:endParaRPr>
          </a:p>
          <a:p>
            <a:r>
              <a:rPr lang="en-US" sz="1400" dirty="0">
                <a:latin typeface="Arial"/>
                <a:ea typeface="+mn-lt"/>
                <a:cs typeface="Arial"/>
              </a:rPr>
              <a:t>Diesel Technology Instructor, Minnesota North - Hibbing</a:t>
            </a:r>
            <a:endParaRPr lang="en-US" dirty="0"/>
          </a:p>
          <a:p>
            <a:r>
              <a:rPr lang="en-US" sz="1400" dirty="0">
                <a:latin typeface="Arial"/>
                <a:ea typeface="+mn-lt"/>
                <a:cs typeface="Arial"/>
              </a:rPr>
              <a:t>MTTIA Board of Directors</a:t>
            </a:r>
          </a:p>
          <a:p>
            <a:r>
              <a:rPr lang="en-US" sz="1400" dirty="0">
                <a:latin typeface="Arial"/>
                <a:ea typeface="+mn-lt"/>
                <a:cs typeface="Arial"/>
              </a:rPr>
              <a:t>SME, ISA-TOPE</a:t>
            </a:r>
          </a:p>
          <a:p>
            <a:r>
              <a:rPr lang="en-US" sz="1400" dirty="0">
                <a:latin typeface="Arial"/>
                <a:ea typeface="+mn-lt"/>
                <a:cs typeface="Arial"/>
              </a:rPr>
              <a:t>218-293-6862</a:t>
            </a:r>
            <a:endParaRPr lang="en-US" dirty="0"/>
          </a:p>
          <a:p>
            <a:r>
              <a:rPr lang="en-US" sz="1400" u="sng" dirty="0">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dirty="0">
                <a:latin typeface="Arial"/>
                <a:cs typeface="Arial"/>
                <a:hlinkClick r:id="rId5"/>
              </a:rPr>
              <a:t>ISA-TOPE.ORG</a:t>
            </a:r>
            <a:endParaRPr lang="en-US" sz="3200" b="1" i="1" dirty="0">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6"/>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7"/>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dirty="0">
                <a:latin typeface="Arial"/>
                <a:cs typeface="Arial"/>
              </a:rPr>
              <a:t>Shannon </a:t>
            </a:r>
            <a:r>
              <a:rPr lang="en-US" sz="1600" b="1" dirty="0" err="1">
                <a:latin typeface="Arial"/>
                <a:cs typeface="Arial"/>
              </a:rPr>
              <a:t>Mohn</a:t>
            </a:r>
            <a:endParaRPr lang="en-US" sz="1600" b="1" dirty="0">
              <a:latin typeface="Arial"/>
              <a:cs typeface="Arial"/>
            </a:endParaRPr>
          </a:p>
          <a:p>
            <a:r>
              <a:rPr lang="en-US" sz="1400" dirty="0">
                <a:latin typeface="Arial"/>
                <a:cs typeface="Arial"/>
              </a:rPr>
              <a:t>Automotive Instructor, M-State</a:t>
            </a:r>
          </a:p>
          <a:p>
            <a:r>
              <a:rPr lang="en-US" sz="1400" dirty="0">
                <a:latin typeface="Arial"/>
                <a:cs typeface="Arial"/>
              </a:rPr>
              <a:t>MTTIA Training Coordinator</a:t>
            </a:r>
          </a:p>
          <a:p>
            <a:r>
              <a:rPr lang="en-US" sz="1400" dirty="0">
                <a:latin typeface="Arial"/>
                <a:cs typeface="Arial"/>
              </a:rPr>
              <a:t>Co-PI, ISA-TOPE</a:t>
            </a:r>
          </a:p>
          <a:p>
            <a:r>
              <a:rPr lang="en-US" sz="1400" dirty="0">
                <a:latin typeface="Arial"/>
                <a:cs typeface="Arial"/>
              </a:rPr>
              <a:t>218-299-6563</a:t>
            </a:r>
          </a:p>
          <a:p>
            <a:r>
              <a:rPr lang="en-US" sz="1400" u="sng" dirty="0">
                <a:latin typeface="Arial"/>
                <a:cs typeface="Arial"/>
                <a:hlinkClick r:id="rId8"/>
              </a:rPr>
              <a:t>Shannon.mohn@minnesota.edu</a:t>
            </a:r>
            <a:endParaRPr lang="en-US" sz="1400" dirty="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2" name="Picture 17" descr="Qr code&#10;&#10;Description automatically generated">
            <a:extLst>
              <a:ext uri="{FF2B5EF4-FFF2-40B4-BE49-F238E27FC236}">
                <a16:creationId xmlns:a16="http://schemas.microsoft.com/office/drawing/2014/main" id="{A5455C58-EB8E-51C6-8365-79BA57C1E33F}"/>
              </a:ext>
            </a:extLst>
          </p:cNvPr>
          <p:cNvPicPr>
            <a:picLocks noChangeAspect="1"/>
          </p:cNvPicPr>
          <p:nvPr/>
        </p:nvPicPr>
        <p:blipFill>
          <a:blip r:embed="rId9"/>
          <a:stretch>
            <a:fillRect/>
          </a:stretch>
        </p:blipFill>
        <p:spPr>
          <a:xfrm>
            <a:off x="3197643" y="545432"/>
            <a:ext cx="1304925" cy="1295400"/>
          </a:xfrm>
          <a:prstGeom prst="rect">
            <a:avLst/>
          </a:prstGeom>
        </p:spPr>
      </p:pic>
    </p:spTree>
    <p:custDataLst>
      <p:tags r:id="rId1"/>
    </p:custDataLst>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06DCA-6964-9177-7537-7320871C03EB}"/>
              </a:ext>
            </a:extLst>
          </p:cNvPr>
          <p:cNvSpPr>
            <a:spLocks noGrp="1"/>
          </p:cNvSpPr>
          <p:nvPr>
            <p:ph type="title"/>
          </p:nvPr>
        </p:nvSpPr>
        <p:spPr>
          <a:xfrm>
            <a:off x="677334" y="952693"/>
            <a:ext cx="3854528" cy="664317"/>
          </a:xfrm>
        </p:spPr>
        <p:txBody>
          <a:bodyPr>
            <a:normAutofit/>
          </a:bodyPr>
          <a:lstStyle/>
          <a:p>
            <a:r>
              <a:rPr lang="en-US" sz="3600" dirty="0">
                <a:solidFill>
                  <a:srgbClr val="FF0000"/>
                </a:solidFill>
              </a:rPr>
              <a:t>Left joystick </a:t>
            </a:r>
          </a:p>
        </p:txBody>
      </p:sp>
      <p:pic>
        <p:nvPicPr>
          <p:cNvPr id="6" name="Picture 6" descr="A picture containing text, indoor, clock, white&#10;&#10;Description automatically generated">
            <a:extLst>
              <a:ext uri="{FF2B5EF4-FFF2-40B4-BE49-F238E27FC236}">
                <a16:creationId xmlns:a16="http://schemas.microsoft.com/office/drawing/2014/main" id="{8AE39EA6-D133-309F-6525-852876BA71BB}"/>
              </a:ext>
            </a:extLst>
          </p:cNvPr>
          <p:cNvPicPr>
            <a:picLocks noGrp="1" noChangeAspect="1"/>
          </p:cNvPicPr>
          <p:nvPr>
            <p:ph idx="1"/>
          </p:nvPr>
        </p:nvPicPr>
        <p:blipFill>
          <a:blip r:embed="rId2"/>
          <a:stretch>
            <a:fillRect/>
          </a:stretch>
        </p:blipFill>
        <p:spPr>
          <a:xfrm>
            <a:off x="5224569" y="887367"/>
            <a:ext cx="3585324" cy="4781550"/>
          </a:xfrm>
        </p:spPr>
      </p:pic>
      <p:sp>
        <p:nvSpPr>
          <p:cNvPr id="4" name="Text Placeholder 3">
            <a:extLst>
              <a:ext uri="{FF2B5EF4-FFF2-40B4-BE49-F238E27FC236}">
                <a16:creationId xmlns:a16="http://schemas.microsoft.com/office/drawing/2014/main" id="{EAC64CC7-D0E4-E309-66E2-ED999AFE484C}"/>
              </a:ext>
            </a:extLst>
          </p:cNvPr>
          <p:cNvSpPr>
            <a:spLocks noGrp="1"/>
          </p:cNvSpPr>
          <p:nvPr>
            <p:ph type="body" sz="half" idx="2"/>
          </p:nvPr>
        </p:nvSpPr>
        <p:spPr>
          <a:xfrm>
            <a:off x="677334" y="1719367"/>
            <a:ext cx="3854528" cy="2584449"/>
          </a:xfrm>
        </p:spPr>
        <p:txBody>
          <a:bodyPr vert="horz" lIns="91440" tIns="45720" rIns="91440" bIns="45720" rtlCol="0" anchor="t">
            <a:noAutofit/>
          </a:bodyPr>
          <a:lstStyle/>
          <a:p>
            <a:r>
              <a:rPr lang="en-US" sz="1800" i="1" dirty="0">
                <a:solidFill>
                  <a:schemeClr val="tx1"/>
                </a:solidFill>
              </a:rPr>
              <a:t>Functions</a:t>
            </a:r>
          </a:p>
          <a:p>
            <a:r>
              <a:rPr lang="en-US" sz="1800" dirty="0"/>
              <a:t>Forward travel </a:t>
            </a:r>
          </a:p>
          <a:p>
            <a:r>
              <a:rPr lang="en-US" sz="1800" dirty="0"/>
              <a:t>Backwards travel </a:t>
            </a:r>
          </a:p>
          <a:p>
            <a:r>
              <a:rPr lang="en-US" sz="1800" dirty="0"/>
              <a:t>Right turn </a:t>
            </a:r>
          </a:p>
          <a:p>
            <a:r>
              <a:rPr lang="en-US" sz="1800" dirty="0"/>
              <a:t>Left turn </a:t>
            </a:r>
          </a:p>
          <a:p>
            <a:r>
              <a:rPr lang="en-US" sz="1800" dirty="0"/>
              <a:t>Horn </a:t>
            </a:r>
          </a:p>
          <a:p>
            <a:r>
              <a:rPr lang="en-US" sz="1800" dirty="0"/>
              <a:t>Two speed control </a:t>
            </a:r>
          </a:p>
          <a:p>
            <a:r>
              <a:rPr lang="en-US" sz="1800" dirty="0"/>
              <a:t>Creep control </a:t>
            </a:r>
          </a:p>
          <a:p>
            <a:r>
              <a:rPr lang="en-US" sz="1800" dirty="0"/>
              <a:t>Aux 5-7 </a:t>
            </a:r>
          </a:p>
          <a:p>
            <a:endParaRPr lang="en-US" dirty="0"/>
          </a:p>
          <a:p>
            <a:endParaRPr lang="en-US" dirty="0"/>
          </a:p>
        </p:txBody>
      </p:sp>
    </p:spTree>
    <p:extLst>
      <p:ext uri="{BB962C8B-B14F-4D97-AF65-F5344CB8AC3E}">
        <p14:creationId xmlns:p14="http://schemas.microsoft.com/office/powerpoint/2010/main" val="150459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807A5E9-7D2B-E83A-8445-559AC041DA8B}"/>
              </a:ext>
            </a:extLst>
          </p:cNvPr>
          <p:cNvPicPr>
            <a:picLocks noGrp="1" noChangeAspect="1"/>
          </p:cNvPicPr>
          <p:nvPr>
            <p:ph idx="1"/>
          </p:nvPr>
        </p:nvPicPr>
        <p:blipFill>
          <a:blip r:embed="rId2"/>
          <a:stretch>
            <a:fillRect/>
          </a:stretch>
        </p:blipFill>
        <p:spPr>
          <a:xfrm>
            <a:off x="2532280" y="497068"/>
            <a:ext cx="6893734" cy="5544294"/>
          </a:xfrm>
        </p:spPr>
      </p:pic>
    </p:spTree>
    <p:extLst>
      <p:ext uri="{BB962C8B-B14F-4D97-AF65-F5344CB8AC3E}">
        <p14:creationId xmlns:p14="http://schemas.microsoft.com/office/powerpoint/2010/main" val="3871980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Graphical user interface, text, application&#10;&#10;Description automatically generated">
            <a:extLst>
              <a:ext uri="{FF2B5EF4-FFF2-40B4-BE49-F238E27FC236}">
                <a16:creationId xmlns:a16="http://schemas.microsoft.com/office/drawing/2014/main" id="{7AB5AAE1-8CE2-5235-C249-9DF84A5E980E}"/>
              </a:ext>
            </a:extLst>
          </p:cNvPr>
          <p:cNvPicPr>
            <a:picLocks noGrp="1" noChangeAspect="1"/>
          </p:cNvPicPr>
          <p:nvPr>
            <p:ph idx="1"/>
          </p:nvPr>
        </p:nvPicPr>
        <p:blipFill>
          <a:blip r:embed="rId2"/>
          <a:stretch>
            <a:fillRect/>
          </a:stretch>
        </p:blipFill>
        <p:spPr>
          <a:xfrm>
            <a:off x="620468" y="554539"/>
            <a:ext cx="10174329" cy="4612409"/>
          </a:xfrm>
        </p:spPr>
      </p:pic>
    </p:spTree>
    <p:extLst>
      <p:ext uri="{BB962C8B-B14F-4D97-AF65-F5344CB8AC3E}">
        <p14:creationId xmlns:p14="http://schemas.microsoft.com/office/powerpoint/2010/main" val="1896061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Graphical user interface, text, application&#10;&#10;Description automatically generated">
            <a:extLst>
              <a:ext uri="{FF2B5EF4-FFF2-40B4-BE49-F238E27FC236}">
                <a16:creationId xmlns:a16="http://schemas.microsoft.com/office/drawing/2014/main" id="{75550EFB-DFCF-C448-6D4E-45C91B2C6B0F}"/>
              </a:ext>
            </a:extLst>
          </p:cNvPr>
          <p:cNvPicPr>
            <a:picLocks noGrp="1" noChangeAspect="1"/>
          </p:cNvPicPr>
          <p:nvPr>
            <p:ph idx="1"/>
          </p:nvPr>
        </p:nvPicPr>
        <p:blipFill>
          <a:blip r:embed="rId2"/>
          <a:stretch>
            <a:fillRect/>
          </a:stretch>
        </p:blipFill>
        <p:spPr>
          <a:xfrm>
            <a:off x="248038" y="949661"/>
            <a:ext cx="10590171" cy="4145205"/>
          </a:xfrm>
        </p:spPr>
      </p:pic>
    </p:spTree>
    <p:extLst>
      <p:ext uri="{BB962C8B-B14F-4D97-AF65-F5344CB8AC3E}">
        <p14:creationId xmlns:p14="http://schemas.microsoft.com/office/powerpoint/2010/main" val="3083889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06DCA-6964-9177-7537-7320871C03EB}"/>
              </a:ext>
            </a:extLst>
          </p:cNvPr>
          <p:cNvSpPr>
            <a:spLocks noGrp="1"/>
          </p:cNvSpPr>
          <p:nvPr>
            <p:ph type="title"/>
          </p:nvPr>
        </p:nvSpPr>
        <p:spPr>
          <a:xfrm>
            <a:off x="1666796" y="884455"/>
            <a:ext cx="2455633" cy="1278466"/>
          </a:xfrm>
        </p:spPr>
        <p:txBody>
          <a:bodyPr>
            <a:normAutofit/>
          </a:bodyPr>
          <a:lstStyle/>
          <a:p>
            <a:r>
              <a:rPr lang="en-US" sz="2800" dirty="0">
                <a:solidFill>
                  <a:srgbClr val="FF0000"/>
                </a:solidFill>
              </a:rPr>
              <a:t>Right  joystick </a:t>
            </a:r>
          </a:p>
        </p:txBody>
      </p:sp>
      <p:pic>
        <p:nvPicPr>
          <p:cNvPr id="6" name="Picture 6" descr="A picture containing text, indoor&#10;&#10;Description automatically generated">
            <a:extLst>
              <a:ext uri="{FF2B5EF4-FFF2-40B4-BE49-F238E27FC236}">
                <a16:creationId xmlns:a16="http://schemas.microsoft.com/office/drawing/2014/main" id="{8AE39EA6-D133-309F-6525-852876BA71BB}"/>
              </a:ext>
            </a:extLst>
          </p:cNvPr>
          <p:cNvPicPr>
            <a:picLocks noGrp="1" noChangeAspect="1"/>
          </p:cNvPicPr>
          <p:nvPr>
            <p:ph idx="1"/>
          </p:nvPr>
        </p:nvPicPr>
        <p:blipFill>
          <a:blip r:embed="rId2"/>
          <a:stretch>
            <a:fillRect/>
          </a:stretch>
        </p:blipFill>
        <p:spPr>
          <a:xfrm>
            <a:off x="5223433" y="887367"/>
            <a:ext cx="3587597" cy="4781550"/>
          </a:xfrm>
        </p:spPr>
      </p:pic>
      <p:sp>
        <p:nvSpPr>
          <p:cNvPr id="4" name="Text Placeholder 3">
            <a:extLst>
              <a:ext uri="{FF2B5EF4-FFF2-40B4-BE49-F238E27FC236}">
                <a16:creationId xmlns:a16="http://schemas.microsoft.com/office/drawing/2014/main" id="{EAC64CC7-D0E4-E309-66E2-ED999AFE484C}"/>
              </a:ext>
            </a:extLst>
          </p:cNvPr>
          <p:cNvSpPr>
            <a:spLocks noGrp="1"/>
          </p:cNvSpPr>
          <p:nvPr>
            <p:ph type="body" sz="half" idx="2"/>
          </p:nvPr>
        </p:nvSpPr>
        <p:spPr>
          <a:xfrm>
            <a:off x="1666796" y="2060562"/>
            <a:ext cx="2455633" cy="2584449"/>
          </a:xfrm>
        </p:spPr>
        <p:txBody>
          <a:bodyPr vert="horz" lIns="91440" tIns="45720" rIns="91440" bIns="45720" rtlCol="0" anchor="t">
            <a:noAutofit/>
          </a:bodyPr>
          <a:lstStyle/>
          <a:p>
            <a:r>
              <a:rPr lang="en-US" sz="1800" i="1" dirty="0"/>
              <a:t>Functions </a:t>
            </a:r>
          </a:p>
          <a:p>
            <a:r>
              <a:rPr lang="en-US" sz="1800" dirty="0"/>
              <a:t>Lower </a:t>
            </a:r>
          </a:p>
          <a:p>
            <a:r>
              <a:rPr lang="en-US" sz="1800" dirty="0"/>
              <a:t>Dump</a:t>
            </a:r>
          </a:p>
          <a:p>
            <a:r>
              <a:rPr lang="en-US" sz="1800" dirty="0"/>
              <a:t>Raise</a:t>
            </a:r>
          </a:p>
          <a:p>
            <a:r>
              <a:rPr lang="en-US" sz="1800" dirty="0"/>
              <a:t>Tilt back </a:t>
            </a:r>
          </a:p>
          <a:p>
            <a:r>
              <a:rPr lang="en-US" sz="1800" dirty="0"/>
              <a:t>Float </a:t>
            </a:r>
          </a:p>
          <a:p>
            <a:r>
              <a:rPr lang="en-US" sz="1800" dirty="0"/>
              <a:t>Aux 1-4</a:t>
            </a:r>
          </a:p>
        </p:txBody>
      </p:sp>
    </p:spTree>
    <p:extLst>
      <p:ext uri="{BB962C8B-B14F-4D97-AF65-F5344CB8AC3E}">
        <p14:creationId xmlns:p14="http://schemas.microsoft.com/office/powerpoint/2010/main" val="4124271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screenshot of a computer&#10;&#10;Description automatically generated">
            <a:extLst>
              <a:ext uri="{FF2B5EF4-FFF2-40B4-BE49-F238E27FC236}">
                <a16:creationId xmlns:a16="http://schemas.microsoft.com/office/drawing/2014/main" id="{854502B7-BCE5-497B-AE6A-8CC33A523FB6}"/>
              </a:ext>
            </a:extLst>
          </p:cNvPr>
          <p:cNvPicPr>
            <a:picLocks noGrp="1" noChangeAspect="1"/>
          </p:cNvPicPr>
          <p:nvPr>
            <p:ph idx="1"/>
          </p:nvPr>
        </p:nvPicPr>
        <p:blipFill>
          <a:blip r:embed="rId2"/>
          <a:stretch>
            <a:fillRect/>
          </a:stretch>
        </p:blipFill>
        <p:spPr>
          <a:xfrm>
            <a:off x="2258436" y="861970"/>
            <a:ext cx="7258970" cy="5179392"/>
          </a:xfrm>
        </p:spPr>
      </p:pic>
    </p:spTree>
    <p:extLst>
      <p:ext uri="{BB962C8B-B14F-4D97-AF65-F5344CB8AC3E}">
        <p14:creationId xmlns:p14="http://schemas.microsoft.com/office/powerpoint/2010/main" val="80403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screenshot of a white background&#10;&#10;Description automatically generated">
            <a:extLst>
              <a:ext uri="{FF2B5EF4-FFF2-40B4-BE49-F238E27FC236}">
                <a16:creationId xmlns:a16="http://schemas.microsoft.com/office/drawing/2014/main" id="{0A8236D0-15F3-4745-F201-25FC823BF88C}"/>
              </a:ext>
            </a:extLst>
          </p:cNvPr>
          <p:cNvPicPr>
            <a:picLocks noGrp="1" noChangeAspect="1"/>
          </p:cNvPicPr>
          <p:nvPr>
            <p:ph idx="1"/>
          </p:nvPr>
        </p:nvPicPr>
        <p:blipFill>
          <a:blip r:embed="rId2"/>
          <a:stretch>
            <a:fillRect/>
          </a:stretch>
        </p:blipFill>
        <p:spPr>
          <a:xfrm>
            <a:off x="1149099" y="840541"/>
            <a:ext cx="9885474" cy="3590925"/>
          </a:xfrm>
        </p:spPr>
      </p:pic>
    </p:spTree>
    <p:extLst>
      <p:ext uri="{BB962C8B-B14F-4D97-AF65-F5344CB8AC3E}">
        <p14:creationId xmlns:p14="http://schemas.microsoft.com/office/powerpoint/2010/main" val="9400445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7"/>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A97A4E-BD9C-4546-BEBC-C0F44887D3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e9c36f-678e-41da-ab09-c15e53a3b3ff"/>
    <ds:schemaRef ds:uri="286caa70-3536-4aff-a57f-2e8d08ba90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1F6425B-48F5-41D1-8A9E-64267225E1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0</TotalTime>
  <Words>1034</Words>
  <Application>Microsoft Office PowerPoint</Application>
  <PresentationFormat>Widescreen</PresentationFormat>
  <Paragraphs>89</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Arial Black</vt:lpstr>
      <vt:lpstr>Arial,Sans-Serif</vt:lpstr>
      <vt:lpstr>Helvetica</vt:lpstr>
      <vt:lpstr>Trebuchet MS</vt:lpstr>
      <vt:lpstr>Wingdings</vt:lpstr>
      <vt:lpstr>Wingdings 3</vt:lpstr>
      <vt:lpstr>Facet</vt:lpstr>
      <vt:lpstr>PowerPoint Presentation</vt:lpstr>
      <vt:lpstr>PowerPoint Presentation</vt:lpstr>
      <vt:lpstr>Left joystick </vt:lpstr>
      <vt:lpstr>PowerPoint Presentation</vt:lpstr>
      <vt:lpstr>PowerPoint Presentation</vt:lpstr>
      <vt:lpstr>PowerPoint Presentation</vt:lpstr>
      <vt:lpstr>Right  joystick </vt:lpstr>
      <vt:lpstr>PowerPoint Presentation</vt:lpstr>
      <vt:lpstr>PowerPoint Presentation</vt:lpstr>
      <vt:lpstr>Auxiliary Controls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2D (Reference Elevation)  Sensor Based (Cross Slope/Depth and Slope) Laser (Single or Dual)  </vt:lpstr>
      <vt:lpstr>Types of 2D systems</vt:lpstr>
      <vt:lpstr>2D and Laser Systems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Muchow, Linda M</cp:lastModifiedBy>
  <cp:revision>8</cp:revision>
  <dcterms:created xsi:type="dcterms:W3CDTF">2020-10-30T16:31:43Z</dcterms:created>
  <dcterms:modified xsi:type="dcterms:W3CDTF">2023-12-29T16:46:33Z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y fmtid="{D5CDD505-2E9C-101B-9397-08002B2CF9AE}" pid="4" name="ArticulateGUID">
    <vt:lpwstr>81FFB853-1359-4AB5-B8BB-DD60075D62FE</vt:lpwstr>
  </property>
  <property fmtid="{D5CDD505-2E9C-101B-9397-08002B2CF9AE}" pid="5" name="ArticulatePath">
    <vt:lpwstr>ISA-TOPE Module 1.1 Components</vt:lpwstr>
  </property>
</Properties>
</file>