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90" r:id="rId7"/>
    <p:sldId id="292" r:id="rId8"/>
    <p:sldId id="293" r:id="rId9"/>
    <p:sldId id="294" r:id="rId10"/>
    <p:sldId id="295" r:id="rId11"/>
    <p:sldId id="296" r:id="rId12"/>
    <p:sldId id="298" r:id="rId13"/>
    <p:sldId id="299" r:id="rId14"/>
    <p:sldId id="300" r:id="rId15"/>
    <p:sldId id="312" r:id="rId16"/>
    <p:sldId id="301" r:id="rId17"/>
    <p:sldId id="302" r:id="rId18"/>
    <p:sldId id="313" r:id="rId19"/>
    <p:sldId id="314" r:id="rId20"/>
    <p:sldId id="315" r:id="rId21"/>
    <p:sldId id="316" r:id="rId22"/>
    <p:sldId id="317" r:id="rId23"/>
    <p:sldId id="318" r:id="rId24"/>
    <p:sldId id="319" r:id="rId25"/>
    <p:sldId id="303" r:id="rId26"/>
    <p:sldId id="306" r:id="rId27"/>
    <p:sldId id="305" r:id="rId28"/>
    <p:sldId id="309" r:id="rId29"/>
    <p:sldId id="310" r:id="rId30"/>
    <p:sldId id="262" r:id="rId31"/>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82EE21-D1E7-2AA1-CB07-C648553B21B5}" v="58" dt="2023-03-29T02:24:37.603"/>
    <p1510:client id="{024B8357-8316-4947-BB95-36AD1DB9E8A1}" v="6" dt="2022-09-12T18:37:44.544"/>
    <p1510:client id="{066DC4A1-EF34-4EF3-81A2-142905165ABD}" v="1" dt="2022-09-12T18:01:05.074"/>
    <p1510:client id="{12DF7821-B0C1-0CC2-6ECB-6384790A435E}" v="17" dt="2023-03-22T20:48:11.221"/>
    <p1510:client id="{13F2ADEB-5AF8-2DE9-5F28-B3C0ACCCC4B9}" v="75" dt="2023-03-22T21:20:50.004"/>
    <p1510:client id="{14B56B33-6D5E-4C94-8478-C249B0B2797A}" v="26" dt="2023-04-18T02:04:48.976"/>
    <p1510:client id="{1939CF42-F1C6-402B-AD5A-1CEE8C27C3FD}" v="38" dt="2023-06-01T14:03:41.860"/>
    <p1510:client id="{371907C6-3903-107C-5632-7D13C8ED6840}" v="4" dt="2022-09-16T17:33:38.947"/>
    <p1510:client id="{393278CA-1B72-3096-776B-BDCCA924DC42}" v="6" dt="2023-03-22T01:18:35.793"/>
    <p1510:client id="{3A5D43DA-B86C-4BDD-88B5-B578B83C57BF}" v="478" dt="2022-09-27T11:30:03.211"/>
    <p1510:client id="{3A6E90B2-8BD0-45DB-AD0C-97F711879699}" v="2" dt="2022-09-13T13:23:20.430"/>
    <p1510:client id="{3BFB4A0A-A9D4-AECA-7768-527A9B14B923}" v="38" dt="2023-03-29T02:14:15.653"/>
    <p1510:client id="{3D51DB7D-CE8C-3FB1-AE24-DE3611F1A32E}" v="237" dt="2022-10-25T20:58:48.119"/>
    <p1510:client id="{4EC4FBA5-177C-E09D-54C7-A0A2F06358D5}" v="319" dt="2023-02-14T03:52:06.315"/>
    <p1510:client id="{5B43644A-4520-4F2B-9079-269C6D15FC99}" v="135" dt="2022-09-12T18:30:33.113"/>
    <p1510:client id="{74CD1BD5-B0F3-322F-EB26-1E6B71EB2271}" v="560" dt="2023-03-22T02:33:40.706"/>
    <p1510:client id="{766AC20D-2EFD-4E6A-9AF2-6B6FA220B0F3}" v="45" dt="2022-09-12T18:34:59.568"/>
    <p1510:client id="{76FE6B83-7DF9-4B73-B95E-6F20D6C3727F}" v="49" dt="2023-06-02T20:58:59.180"/>
    <p1510:client id="{7974CB9C-8AFB-669A-CAB7-B050497D0FB5}" v="18" dt="2022-09-12T18:19:23.730"/>
    <p1510:client id="{7FD18A20-CFE6-477A-A04A-4A963ED91D8F}" v="105" dt="2022-09-15T15:30:52.562"/>
    <p1510:client id="{B85E51BE-2297-007A-6A57-D870597CA56B}" v="765" dt="2023-02-28T03:04:06.055"/>
    <p1510:client id="{C0012227-86AC-4AF0-81F2-B6A7BFCA72E1}" v="3" dt="2022-09-19T12:43:35.826"/>
    <p1510:client id="{C0EC7078-B38A-493B-BC92-FFC7910A133A}" v="24" dt="2023-06-01T02:48:29.462"/>
    <p1510:client id="{CF615426-D65A-4740-82A2-AC37E25C0706}" v="31" dt="2023-04-11T18:19:08.666"/>
    <p1510:client id="{EEF4F350-404D-7D55-6819-1956370BF4FC}" v="7" dt="2023-03-29T02:01:44.381"/>
    <p1510:client id="{F4C0A042-9AF0-24D0-9D6D-C47B8C9DDCD0}" v="5" dt="2023-04-11T18:18:46.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CF615426-D65A-4740-82A2-AC37E25C0706}"/>
    <pc:docChg chg="modSld">
      <pc:chgData name="Borleis, Carl W" userId="S::to1403tt@minnstate.edu::5c7db654-1e02-44ad-9691-e1eae14e0b66" providerId="AD" clId="Web-{CF615426-D65A-4740-82A2-AC37E25C0706}" dt="2023-04-11T18:19:08.666" v="29" actId="14100"/>
      <pc:docMkLst>
        <pc:docMk/>
      </pc:docMkLst>
      <pc:sldChg chg="modSp">
        <pc:chgData name="Borleis, Carl W" userId="S::to1403tt@minnstate.edu::5c7db654-1e02-44ad-9691-e1eae14e0b66" providerId="AD" clId="Web-{CF615426-D65A-4740-82A2-AC37E25C0706}" dt="2023-04-11T18:12:16.466" v="2" actId="20577"/>
        <pc:sldMkLst>
          <pc:docMk/>
          <pc:sldMk cId="3917309598" sldId="270"/>
        </pc:sldMkLst>
        <pc:spChg chg="mod">
          <ac:chgData name="Borleis, Carl W" userId="S::to1403tt@minnstate.edu::5c7db654-1e02-44ad-9691-e1eae14e0b66" providerId="AD" clId="Web-{CF615426-D65A-4740-82A2-AC37E25C0706}" dt="2023-04-11T18:12:16.466" v="2" actId="20577"/>
          <ac:spMkLst>
            <pc:docMk/>
            <pc:sldMk cId="3917309598" sldId="270"/>
            <ac:spMk id="4" creationId="{B77D6947-C57F-354F-ACE9-BA3E5054F06E}"/>
          </ac:spMkLst>
        </pc:spChg>
      </pc:sldChg>
      <pc:sldChg chg="modSp">
        <pc:chgData name="Borleis, Carl W" userId="S::to1403tt@minnstate.edu::5c7db654-1e02-44ad-9691-e1eae14e0b66" providerId="AD" clId="Web-{CF615426-D65A-4740-82A2-AC37E25C0706}" dt="2023-04-11T18:19:08.666" v="29" actId="14100"/>
        <pc:sldMkLst>
          <pc:docMk/>
          <pc:sldMk cId="4124271491" sldId="296"/>
        </pc:sldMkLst>
        <pc:spChg chg="mod">
          <ac:chgData name="Borleis, Carl W" userId="S::to1403tt@minnstate.edu::5c7db654-1e02-44ad-9691-e1eae14e0b66" providerId="AD" clId="Web-{CF615426-D65A-4740-82A2-AC37E25C0706}" dt="2023-04-11T18:19:08.666" v="29" actId="14100"/>
          <ac:spMkLst>
            <pc:docMk/>
            <pc:sldMk cId="4124271491" sldId="296"/>
            <ac:spMk id="2" creationId="{BB406DCA-6964-9177-7537-7320871C03EB}"/>
          </ac:spMkLst>
        </pc:spChg>
        <pc:spChg chg="mod">
          <ac:chgData name="Borleis, Carl W" userId="S::to1403tt@minnstate.edu::5c7db654-1e02-44ad-9691-e1eae14e0b66" providerId="AD" clId="Web-{CF615426-D65A-4740-82A2-AC37E25C0706}" dt="2023-04-11T18:19:03.353" v="28" actId="14100"/>
          <ac:spMkLst>
            <pc:docMk/>
            <pc:sldMk cId="4124271491" sldId="296"/>
            <ac:spMk id="4" creationId="{EAC64CC7-D0E4-E309-66E2-ED999AFE484C}"/>
          </ac:spMkLst>
        </pc:spChg>
      </pc:sldChg>
      <pc:sldChg chg="delSp">
        <pc:chgData name="Borleis, Carl W" userId="S::to1403tt@minnstate.edu::5c7db654-1e02-44ad-9691-e1eae14e0b66" providerId="AD" clId="Web-{CF615426-D65A-4740-82A2-AC37E25C0706}" dt="2023-04-11T18:15:02.033" v="12"/>
        <pc:sldMkLst>
          <pc:docMk/>
          <pc:sldMk cId="1006786128" sldId="298"/>
        </pc:sldMkLst>
        <pc:spChg chg="del">
          <ac:chgData name="Borleis, Carl W" userId="S::to1403tt@minnstate.edu::5c7db654-1e02-44ad-9691-e1eae14e0b66" providerId="AD" clId="Web-{CF615426-D65A-4740-82A2-AC37E25C0706}" dt="2023-04-11T18:15:02.033" v="12"/>
          <ac:spMkLst>
            <pc:docMk/>
            <pc:sldMk cId="1006786128" sldId="298"/>
            <ac:spMk id="2" creationId="{A9CE1B94-89C9-425A-05C0-678BA8535A03}"/>
          </ac:spMkLst>
        </pc:spChg>
      </pc:sldChg>
      <pc:sldChg chg="addSp delSp modSp">
        <pc:chgData name="Borleis, Carl W" userId="S::to1403tt@minnstate.edu::5c7db654-1e02-44ad-9691-e1eae14e0b66" providerId="AD" clId="Web-{CF615426-D65A-4740-82A2-AC37E25C0706}" dt="2023-04-11T18:14:41.064" v="11" actId="14100"/>
        <pc:sldMkLst>
          <pc:docMk/>
          <pc:sldMk cId="136898783" sldId="299"/>
        </pc:sldMkLst>
        <pc:spChg chg="del">
          <ac:chgData name="Borleis, Carl W" userId="S::to1403tt@minnstate.edu::5c7db654-1e02-44ad-9691-e1eae14e0b66" providerId="AD" clId="Web-{CF615426-D65A-4740-82A2-AC37E25C0706}" dt="2023-04-11T18:14:02.063" v="6"/>
          <ac:spMkLst>
            <pc:docMk/>
            <pc:sldMk cId="136898783" sldId="299"/>
            <ac:spMk id="8" creationId="{C2822356-BDB2-E51A-2085-0A4CFEE73268}"/>
          </ac:spMkLst>
        </pc:spChg>
        <pc:spChg chg="add del mod">
          <ac:chgData name="Borleis, Carl W" userId="S::to1403tt@minnstate.edu::5c7db654-1e02-44ad-9691-e1eae14e0b66" providerId="AD" clId="Web-{CF615426-D65A-4740-82A2-AC37E25C0706}" dt="2023-04-11T18:14:34.251" v="9"/>
          <ac:spMkLst>
            <pc:docMk/>
            <pc:sldMk cId="136898783" sldId="299"/>
            <ac:spMk id="12" creationId="{5620BB98-02ED-7791-C830-8ECAF2D8ECB9}"/>
          </ac:spMkLst>
        </pc:spChg>
        <pc:graphicFrameChg chg="add del mod ord modGraphic">
          <ac:chgData name="Borleis, Carl W" userId="S::to1403tt@minnstate.edu::5c7db654-1e02-44ad-9691-e1eae14e0b66" providerId="AD" clId="Web-{CF615426-D65A-4740-82A2-AC37E25C0706}" dt="2023-04-11T18:14:09.579" v="7"/>
          <ac:graphicFrameMkLst>
            <pc:docMk/>
            <pc:sldMk cId="136898783" sldId="299"/>
            <ac:graphicFrameMk id="2" creationId="{E39C73CD-1A28-E9A5-0F13-0B6569790720}"/>
          </ac:graphicFrameMkLst>
        </pc:graphicFrameChg>
        <pc:picChg chg="mod">
          <ac:chgData name="Borleis, Carl W" userId="S::to1403tt@minnstate.edu::5c7db654-1e02-44ad-9691-e1eae14e0b66" providerId="AD" clId="Web-{CF615426-D65A-4740-82A2-AC37E25C0706}" dt="2023-04-11T18:14:41.064" v="11" actId="14100"/>
          <ac:picMkLst>
            <pc:docMk/>
            <pc:sldMk cId="136898783" sldId="299"/>
            <ac:picMk id="4" creationId="{57E8BDFD-6712-7446-9509-39DC0DF03194}"/>
          </ac:picMkLst>
        </pc:picChg>
      </pc:sldChg>
      <pc:sldChg chg="delSp modSp">
        <pc:chgData name="Borleis, Carl W" userId="S::to1403tt@minnstate.edu::5c7db654-1e02-44ad-9691-e1eae14e0b66" providerId="AD" clId="Web-{CF615426-D65A-4740-82A2-AC37E25C0706}" dt="2023-04-11T18:18:26.899" v="26" actId="1076"/>
        <pc:sldMkLst>
          <pc:docMk/>
          <pc:sldMk cId="50731259" sldId="300"/>
        </pc:sldMkLst>
        <pc:spChg chg="del">
          <ac:chgData name="Borleis, Carl W" userId="S::to1403tt@minnstate.edu::5c7db654-1e02-44ad-9691-e1eae14e0b66" providerId="AD" clId="Web-{CF615426-D65A-4740-82A2-AC37E25C0706}" dt="2023-04-11T18:18:21.258" v="25"/>
          <ac:spMkLst>
            <pc:docMk/>
            <pc:sldMk cId="50731259" sldId="300"/>
            <ac:spMk id="8" creationId="{F68325CA-16A0-DFEC-14F0-9DD22EDE9F8C}"/>
          </ac:spMkLst>
        </pc:spChg>
        <pc:picChg chg="mod">
          <ac:chgData name="Borleis, Carl W" userId="S::to1403tt@minnstate.edu::5c7db654-1e02-44ad-9691-e1eae14e0b66" providerId="AD" clId="Web-{CF615426-D65A-4740-82A2-AC37E25C0706}" dt="2023-04-11T18:18:26.899" v="26" actId="1076"/>
          <ac:picMkLst>
            <pc:docMk/>
            <pc:sldMk cId="50731259" sldId="300"/>
            <ac:picMk id="4" creationId="{9C6791DD-E9A1-27D1-2163-B83A360AE977}"/>
          </ac:picMkLst>
        </pc:picChg>
      </pc:sldChg>
      <pc:sldChg chg="modSp">
        <pc:chgData name="Borleis, Carl W" userId="S::to1403tt@minnstate.edu::5c7db654-1e02-44ad-9691-e1eae14e0b66" providerId="AD" clId="Web-{CF615426-D65A-4740-82A2-AC37E25C0706}" dt="2023-04-11T18:17:00.677" v="18" actId="1076"/>
        <pc:sldMkLst>
          <pc:docMk/>
          <pc:sldMk cId="1097415466" sldId="302"/>
        </pc:sldMkLst>
        <pc:picChg chg="mod ord">
          <ac:chgData name="Borleis, Carl W" userId="S::to1403tt@minnstate.edu::5c7db654-1e02-44ad-9691-e1eae14e0b66" providerId="AD" clId="Web-{CF615426-D65A-4740-82A2-AC37E25C0706}" dt="2023-04-11T18:17:00.677" v="18" actId="1076"/>
          <ac:picMkLst>
            <pc:docMk/>
            <pc:sldMk cId="1097415466" sldId="302"/>
            <ac:picMk id="4" creationId="{FA7CB411-9E1C-CC79-FDE4-4F9341324B0E}"/>
          </ac:picMkLst>
        </pc:picChg>
      </pc:sldChg>
      <pc:sldChg chg="delSp modSp">
        <pc:chgData name="Borleis, Carl W" userId="S::to1403tt@minnstate.edu::5c7db654-1e02-44ad-9691-e1eae14e0b66" providerId="AD" clId="Web-{CF615426-D65A-4740-82A2-AC37E25C0706}" dt="2023-04-11T18:17:25.741" v="24" actId="1076"/>
        <pc:sldMkLst>
          <pc:docMk/>
          <pc:sldMk cId="1009516660" sldId="303"/>
        </pc:sldMkLst>
        <pc:spChg chg="del">
          <ac:chgData name="Borleis, Carl W" userId="S::to1403tt@minnstate.edu::5c7db654-1e02-44ad-9691-e1eae14e0b66" providerId="AD" clId="Web-{CF615426-D65A-4740-82A2-AC37E25C0706}" dt="2023-04-11T18:17:08.631" v="19"/>
          <ac:spMkLst>
            <pc:docMk/>
            <pc:sldMk cId="1009516660" sldId="303"/>
            <ac:spMk id="2" creationId="{556DE727-5E47-87F2-FADA-8AA06E1D45F1}"/>
          </ac:spMkLst>
        </pc:spChg>
        <pc:spChg chg="del">
          <ac:chgData name="Borleis, Carl W" userId="S::to1403tt@minnstate.edu::5c7db654-1e02-44ad-9691-e1eae14e0b66" providerId="AD" clId="Web-{CF615426-D65A-4740-82A2-AC37E25C0706}" dt="2023-04-11T18:17:10.287" v="20"/>
          <ac:spMkLst>
            <pc:docMk/>
            <pc:sldMk cId="1009516660" sldId="303"/>
            <ac:spMk id="8" creationId="{077CA3AB-D835-0415-AE24-81B947458F14}"/>
          </ac:spMkLst>
        </pc:spChg>
        <pc:picChg chg="mod">
          <ac:chgData name="Borleis, Carl W" userId="S::to1403tt@minnstate.edu::5c7db654-1e02-44ad-9691-e1eae14e0b66" providerId="AD" clId="Web-{CF615426-D65A-4740-82A2-AC37E25C0706}" dt="2023-04-11T18:17:25.741" v="24" actId="1076"/>
          <ac:picMkLst>
            <pc:docMk/>
            <pc:sldMk cId="1009516660" sldId="303"/>
            <ac:picMk id="4" creationId="{D48F44AB-F2DC-34BB-351C-0751F80A913C}"/>
          </ac:picMkLst>
        </pc:picChg>
      </pc:sldChg>
      <pc:sldChg chg="delSp">
        <pc:chgData name="Borleis, Carl W" userId="S::to1403tt@minnstate.edu::5c7db654-1e02-44ad-9691-e1eae14e0b66" providerId="AD" clId="Web-{CF615426-D65A-4740-82A2-AC37E25C0706}" dt="2023-04-11T18:15:56.004" v="14"/>
        <pc:sldMkLst>
          <pc:docMk/>
          <pc:sldMk cId="724334832" sldId="306"/>
        </pc:sldMkLst>
        <pc:spChg chg="del">
          <ac:chgData name="Borleis, Carl W" userId="S::to1403tt@minnstate.edu::5c7db654-1e02-44ad-9691-e1eae14e0b66" providerId="AD" clId="Web-{CF615426-D65A-4740-82A2-AC37E25C0706}" dt="2023-04-11T18:15:54.832" v="13"/>
          <ac:spMkLst>
            <pc:docMk/>
            <pc:sldMk cId="724334832" sldId="306"/>
            <ac:spMk id="3" creationId="{6974692E-2C66-967F-8148-FC4D13C57D40}"/>
          </ac:spMkLst>
        </pc:spChg>
        <pc:spChg chg="del">
          <ac:chgData name="Borleis, Carl W" userId="S::to1403tt@minnstate.edu::5c7db654-1e02-44ad-9691-e1eae14e0b66" providerId="AD" clId="Web-{CF615426-D65A-4740-82A2-AC37E25C0706}" dt="2023-04-11T18:15:56.004" v="14"/>
          <ac:spMkLst>
            <pc:docMk/>
            <pc:sldMk cId="724334832" sldId="306"/>
            <ac:spMk id="4" creationId="{7C8D5591-7792-AFDA-5723-16F7C4A61F5B}"/>
          </ac:spMkLst>
        </pc:spChg>
      </pc:sldChg>
    </pc:docChg>
  </pc:docChgLst>
  <pc:docChgLst>
    <pc:chgData name="Brownlee, Forrest A" userId="S::ie8445pa@minnstate.edu::ae712bf2-a8ed-4131-9894-56ce61ffd03e" providerId="AD" clId="Web-{F4C0A042-9AF0-24D0-9D6D-C47B8C9DDCD0}"/>
    <pc:docChg chg="modSld">
      <pc:chgData name="Brownlee, Forrest A" userId="S::ie8445pa@minnstate.edu::ae712bf2-a8ed-4131-9894-56ce61ffd03e" providerId="AD" clId="Web-{F4C0A042-9AF0-24D0-9D6D-C47B8C9DDCD0}" dt="2023-04-11T18:18:46.779" v="4"/>
      <pc:docMkLst>
        <pc:docMk/>
      </pc:docMkLst>
      <pc:sldChg chg="delSp">
        <pc:chgData name="Brownlee, Forrest A" userId="S::ie8445pa@minnstate.edu::ae712bf2-a8ed-4131-9894-56ce61ffd03e" providerId="AD" clId="Web-{F4C0A042-9AF0-24D0-9D6D-C47B8C9DDCD0}" dt="2023-04-11T18:18:46.779" v="4"/>
        <pc:sldMkLst>
          <pc:docMk/>
          <pc:sldMk cId="1218235408" sldId="295"/>
        </pc:sldMkLst>
        <pc:spChg chg="del">
          <ac:chgData name="Brownlee, Forrest A" userId="S::ie8445pa@minnstate.edu::ae712bf2-a8ed-4131-9894-56ce61ffd03e" providerId="AD" clId="Web-{F4C0A042-9AF0-24D0-9D6D-C47B8C9DDCD0}" dt="2023-04-11T18:18:46.779" v="4"/>
          <ac:spMkLst>
            <pc:docMk/>
            <pc:sldMk cId="1218235408" sldId="295"/>
            <ac:spMk id="2" creationId="{1FED15CB-2050-9E5D-989E-BE3D88B1ACA1}"/>
          </ac:spMkLst>
        </pc:spChg>
        <pc:spChg chg="del">
          <ac:chgData name="Brownlee, Forrest A" userId="S::ie8445pa@minnstate.edu::ae712bf2-a8ed-4131-9894-56ce61ffd03e" providerId="AD" clId="Web-{F4C0A042-9AF0-24D0-9D6D-C47B8C9DDCD0}" dt="2023-04-11T18:18:45.186" v="3"/>
          <ac:spMkLst>
            <pc:docMk/>
            <pc:sldMk cId="1218235408" sldId="295"/>
            <ac:spMk id="3" creationId="{10B4BB34-1064-DE07-CB8E-43A19F691F5D}"/>
          </ac:spMkLst>
        </pc:spChg>
      </pc:sldChg>
      <pc:sldChg chg="delSp modSp">
        <pc:chgData name="Brownlee, Forrest A" userId="S::ie8445pa@minnstate.edu::ae712bf2-a8ed-4131-9894-56ce61ffd03e" providerId="AD" clId="Web-{F4C0A042-9AF0-24D0-9D6D-C47B8C9DDCD0}" dt="2023-04-11T18:18:22.873" v="2"/>
        <pc:sldMkLst>
          <pc:docMk/>
          <pc:sldMk cId="136898783" sldId="299"/>
        </pc:sldMkLst>
        <pc:spChg chg="del">
          <ac:chgData name="Brownlee, Forrest A" userId="S::ie8445pa@minnstate.edu::ae712bf2-a8ed-4131-9894-56ce61ffd03e" providerId="AD" clId="Web-{F4C0A042-9AF0-24D0-9D6D-C47B8C9DDCD0}" dt="2023-04-11T18:18:22.873" v="2"/>
          <ac:spMkLst>
            <pc:docMk/>
            <pc:sldMk cId="136898783" sldId="299"/>
            <ac:spMk id="36" creationId="{133F92A2-D89E-D071-DA7A-2C61E4537DC9}"/>
          </ac:spMkLst>
        </pc:spChg>
        <pc:picChg chg="mod">
          <ac:chgData name="Brownlee, Forrest A" userId="S::ie8445pa@minnstate.edu::ae712bf2-a8ed-4131-9894-56ce61ffd03e" providerId="AD" clId="Web-{F4C0A042-9AF0-24D0-9D6D-C47B8C9DDCD0}" dt="2023-04-11T18:18:12.638" v="1" actId="1076"/>
          <ac:picMkLst>
            <pc:docMk/>
            <pc:sldMk cId="136898783" sldId="299"/>
            <ac:picMk id="4" creationId="{57E8BDFD-6712-7446-9509-39DC0DF03194}"/>
          </ac:picMkLst>
        </pc:picChg>
      </pc:sldChg>
    </pc:docChg>
  </pc:docChgLst>
  <pc:docChgLst>
    <pc:chgData name="Brownlee, Forrest A" userId="S::ie8445pa@minnstate.edu::ae712bf2-a8ed-4131-9894-56ce61ffd03e" providerId="AD" clId="Web-{76FE6B83-7DF9-4B73-B95E-6F20D6C3727F}"/>
    <pc:docChg chg="addSld modSld">
      <pc:chgData name="Brownlee, Forrest A" userId="S::ie8445pa@minnstate.edu::ae712bf2-a8ed-4131-9894-56ce61ffd03e" providerId="AD" clId="Web-{76FE6B83-7DF9-4B73-B95E-6F20D6C3727F}" dt="2023-06-02T20:58:59.180" v="50" actId="20577"/>
      <pc:docMkLst>
        <pc:docMk/>
      </pc:docMkLst>
      <pc:sldChg chg="modSp">
        <pc:chgData name="Brownlee, Forrest A" userId="S::ie8445pa@minnstate.edu::ae712bf2-a8ed-4131-9894-56ce61ffd03e" providerId="AD" clId="Web-{76FE6B83-7DF9-4B73-B95E-6F20D6C3727F}" dt="2023-06-02T20:58:59.180" v="50" actId="20577"/>
        <pc:sldMkLst>
          <pc:docMk/>
          <pc:sldMk cId="150459891" sldId="290"/>
        </pc:sldMkLst>
        <pc:spChg chg="mod">
          <ac:chgData name="Brownlee, Forrest A" userId="S::ie8445pa@minnstate.edu::ae712bf2-a8ed-4131-9894-56ce61ffd03e" providerId="AD" clId="Web-{76FE6B83-7DF9-4B73-B95E-6F20D6C3727F}" dt="2023-06-02T20:58:59.180" v="50" actId="20577"/>
          <ac:spMkLst>
            <pc:docMk/>
            <pc:sldMk cId="150459891" sldId="290"/>
            <ac:spMk id="4" creationId="{EAC64CC7-D0E4-E309-66E2-ED999AFE484C}"/>
          </ac:spMkLst>
        </pc:spChg>
      </pc:sldChg>
      <pc:sldChg chg="modSp">
        <pc:chgData name="Brownlee, Forrest A" userId="S::ie8445pa@minnstate.edu::ae712bf2-a8ed-4131-9894-56ce61ffd03e" providerId="AD" clId="Web-{76FE6B83-7DF9-4B73-B95E-6F20D6C3727F}" dt="2023-06-02T20:44:57.857" v="3" actId="20577"/>
        <pc:sldMkLst>
          <pc:docMk/>
          <pc:sldMk cId="4124271491" sldId="296"/>
        </pc:sldMkLst>
        <pc:spChg chg="mod">
          <ac:chgData name="Brownlee, Forrest A" userId="S::ie8445pa@minnstate.edu::ae712bf2-a8ed-4131-9894-56ce61ffd03e" providerId="AD" clId="Web-{76FE6B83-7DF9-4B73-B95E-6F20D6C3727F}" dt="2023-06-02T20:44:57.857" v="3" actId="20577"/>
          <ac:spMkLst>
            <pc:docMk/>
            <pc:sldMk cId="4124271491" sldId="296"/>
            <ac:spMk id="4" creationId="{EAC64CC7-D0E4-E309-66E2-ED999AFE484C}"/>
          </ac:spMkLst>
        </pc:spChg>
      </pc:sldChg>
      <pc:sldChg chg="addSp modSp mod setBg">
        <pc:chgData name="Brownlee, Forrest A" userId="S::ie8445pa@minnstate.edu::ae712bf2-a8ed-4131-9894-56ce61ffd03e" providerId="AD" clId="Web-{76FE6B83-7DF9-4B73-B95E-6F20D6C3727F}" dt="2023-06-02T20:47:21.893" v="7"/>
        <pc:sldMkLst>
          <pc:docMk/>
          <pc:sldMk cId="629161717" sldId="315"/>
        </pc:sldMkLst>
        <pc:spChg chg="mod">
          <ac:chgData name="Brownlee, Forrest A" userId="S::ie8445pa@minnstate.edu::ae712bf2-a8ed-4131-9894-56ce61ffd03e" providerId="AD" clId="Web-{76FE6B83-7DF9-4B73-B95E-6F20D6C3727F}" dt="2023-06-02T20:47:21.893" v="7"/>
          <ac:spMkLst>
            <pc:docMk/>
            <pc:sldMk cId="629161717" sldId="315"/>
            <ac:spMk id="2" creationId="{AA838A02-2B98-F982-097F-B41C18D605F6}"/>
          </ac:spMkLst>
        </pc:spChg>
        <pc:spChg chg="mod">
          <ac:chgData name="Brownlee, Forrest A" userId="S::ie8445pa@minnstate.edu::ae712bf2-a8ed-4131-9894-56ce61ffd03e" providerId="AD" clId="Web-{76FE6B83-7DF9-4B73-B95E-6F20D6C3727F}" dt="2023-06-02T20:47:21.893" v="7"/>
          <ac:spMkLst>
            <pc:docMk/>
            <pc:sldMk cId="629161717" sldId="315"/>
            <ac:spMk id="3" creationId="{D9DC02AE-171C-6F00-64D7-3AB65D73A667}"/>
          </ac:spMkLst>
        </pc:spChg>
        <pc:picChg chg="add mod">
          <ac:chgData name="Brownlee, Forrest A" userId="S::ie8445pa@minnstate.edu::ae712bf2-a8ed-4131-9894-56ce61ffd03e" providerId="AD" clId="Web-{76FE6B83-7DF9-4B73-B95E-6F20D6C3727F}" dt="2023-06-02T20:47:21.893" v="7"/>
          <ac:picMkLst>
            <pc:docMk/>
            <pc:sldMk cId="629161717" sldId="315"/>
            <ac:picMk id="4" creationId="{9E0A3BE9-9018-FB5E-D241-C5D24F0B8245}"/>
          </ac:picMkLst>
        </pc:picChg>
      </pc:sldChg>
      <pc:sldChg chg="addSp modSp new mod setBg">
        <pc:chgData name="Brownlee, Forrest A" userId="S::ie8445pa@minnstate.edu::ae712bf2-a8ed-4131-9894-56ce61ffd03e" providerId="AD" clId="Web-{76FE6B83-7DF9-4B73-B95E-6F20D6C3727F}" dt="2023-06-02T20:48:31.551" v="13"/>
        <pc:sldMkLst>
          <pc:docMk/>
          <pc:sldMk cId="1695659889" sldId="316"/>
        </pc:sldMkLst>
        <pc:spChg chg="mod">
          <ac:chgData name="Brownlee, Forrest A" userId="S::ie8445pa@minnstate.edu::ae712bf2-a8ed-4131-9894-56ce61ffd03e" providerId="AD" clId="Web-{76FE6B83-7DF9-4B73-B95E-6F20D6C3727F}" dt="2023-06-02T20:48:31.551" v="13"/>
          <ac:spMkLst>
            <pc:docMk/>
            <pc:sldMk cId="1695659889" sldId="316"/>
            <ac:spMk id="2" creationId="{4FFBBF0B-03FC-0A10-8365-3240CAAE2658}"/>
          </ac:spMkLst>
        </pc:spChg>
        <pc:spChg chg="mod">
          <ac:chgData name="Brownlee, Forrest A" userId="S::ie8445pa@minnstate.edu::ae712bf2-a8ed-4131-9894-56ce61ffd03e" providerId="AD" clId="Web-{76FE6B83-7DF9-4B73-B95E-6F20D6C3727F}" dt="2023-06-02T20:48:31.551" v="13"/>
          <ac:spMkLst>
            <pc:docMk/>
            <pc:sldMk cId="1695659889" sldId="316"/>
            <ac:spMk id="3" creationId="{07680E1F-8BBE-4423-F178-28A6E1C5F706}"/>
          </ac:spMkLst>
        </pc:spChg>
        <pc:picChg chg="add mod">
          <ac:chgData name="Brownlee, Forrest A" userId="S::ie8445pa@minnstate.edu::ae712bf2-a8ed-4131-9894-56ce61ffd03e" providerId="AD" clId="Web-{76FE6B83-7DF9-4B73-B95E-6F20D6C3727F}" dt="2023-06-02T20:48:31.551" v="13"/>
          <ac:picMkLst>
            <pc:docMk/>
            <pc:sldMk cId="1695659889" sldId="316"/>
            <ac:picMk id="4" creationId="{5AFAB03A-5D35-CAC1-E065-E3FF168319B6}"/>
          </ac:picMkLst>
        </pc:picChg>
      </pc:sldChg>
      <pc:sldChg chg="addSp modSp new mod setBg">
        <pc:chgData name="Brownlee, Forrest A" userId="S::ie8445pa@minnstate.edu::ae712bf2-a8ed-4131-9894-56ce61ffd03e" providerId="AD" clId="Web-{76FE6B83-7DF9-4B73-B95E-6F20D6C3727F}" dt="2023-06-02T20:51:07.712" v="19"/>
        <pc:sldMkLst>
          <pc:docMk/>
          <pc:sldMk cId="45029392" sldId="317"/>
        </pc:sldMkLst>
        <pc:spChg chg="mod">
          <ac:chgData name="Brownlee, Forrest A" userId="S::ie8445pa@minnstate.edu::ae712bf2-a8ed-4131-9894-56ce61ffd03e" providerId="AD" clId="Web-{76FE6B83-7DF9-4B73-B95E-6F20D6C3727F}" dt="2023-06-02T20:51:07.712" v="19"/>
          <ac:spMkLst>
            <pc:docMk/>
            <pc:sldMk cId="45029392" sldId="317"/>
            <ac:spMk id="2" creationId="{A08B2AC3-C92B-E24B-2501-565D9A7080A2}"/>
          </ac:spMkLst>
        </pc:spChg>
        <pc:spChg chg="mod">
          <ac:chgData name="Brownlee, Forrest A" userId="S::ie8445pa@minnstate.edu::ae712bf2-a8ed-4131-9894-56ce61ffd03e" providerId="AD" clId="Web-{76FE6B83-7DF9-4B73-B95E-6F20D6C3727F}" dt="2023-06-02T20:51:07.712" v="19"/>
          <ac:spMkLst>
            <pc:docMk/>
            <pc:sldMk cId="45029392" sldId="317"/>
            <ac:spMk id="3" creationId="{F77E038F-92B6-8AE5-439F-28D3B2EB8E74}"/>
          </ac:spMkLst>
        </pc:spChg>
        <pc:picChg chg="add mod">
          <ac:chgData name="Brownlee, Forrest A" userId="S::ie8445pa@minnstate.edu::ae712bf2-a8ed-4131-9894-56ce61ffd03e" providerId="AD" clId="Web-{76FE6B83-7DF9-4B73-B95E-6F20D6C3727F}" dt="2023-06-02T20:51:07.712" v="19"/>
          <ac:picMkLst>
            <pc:docMk/>
            <pc:sldMk cId="45029392" sldId="317"/>
            <ac:picMk id="4" creationId="{3E3FF324-4ECC-94DF-120D-8C5629A58888}"/>
          </ac:picMkLst>
        </pc:picChg>
      </pc:sldChg>
      <pc:sldChg chg="addSp delSp modSp new mod setBg">
        <pc:chgData name="Brownlee, Forrest A" userId="S::ie8445pa@minnstate.edu::ae712bf2-a8ed-4131-9894-56ce61ffd03e" providerId="AD" clId="Web-{76FE6B83-7DF9-4B73-B95E-6F20D6C3727F}" dt="2023-06-02T20:55:33.877" v="34" actId="1076"/>
        <pc:sldMkLst>
          <pc:docMk/>
          <pc:sldMk cId="787302495" sldId="318"/>
        </pc:sldMkLst>
        <pc:spChg chg="mod">
          <ac:chgData name="Brownlee, Forrest A" userId="S::ie8445pa@minnstate.edu::ae712bf2-a8ed-4131-9894-56ce61ffd03e" providerId="AD" clId="Web-{76FE6B83-7DF9-4B73-B95E-6F20D6C3727F}" dt="2023-06-02T20:54:58.970" v="28"/>
          <ac:spMkLst>
            <pc:docMk/>
            <pc:sldMk cId="787302495" sldId="318"/>
            <ac:spMk id="2" creationId="{BBD20D02-87EC-4C71-05A2-0CDEA84AD21A}"/>
          </ac:spMkLst>
        </pc:spChg>
        <pc:spChg chg="mod">
          <ac:chgData name="Brownlee, Forrest A" userId="S::ie8445pa@minnstate.edu::ae712bf2-a8ed-4131-9894-56ce61ffd03e" providerId="AD" clId="Web-{76FE6B83-7DF9-4B73-B95E-6F20D6C3727F}" dt="2023-06-02T20:54:58.970" v="28"/>
          <ac:spMkLst>
            <pc:docMk/>
            <pc:sldMk cId="787302495" sldId="318"/>
            <ac:spMk id="3" creationId="{F08C6874-0F7A-1A7C-EE52-C6E4D12D6AEA}"/>
          </ac:spMkLst>
        </pc:spChg>
        <pc:picChg chg="add del mod">
          <ac:chgData name="Brownlee, Forrest A" userId="S::ie8445pa@minnstate.edu::ae712bf2-a8ed-4131-9894-56ce61ffd03e" providerId="AD" clId="Web-{76FE6B83-7DF9-4B73-B95E-6F20D6C3727F}" dt="2023-06-02T20:54:13.421" v="24"/>
          <ac:picMkLst>
            <pc:docMk/>
            <pc:sldMk cId="787302495" sldId="318"/>
            <ac:picMk id="4" creationId="{6014CFAA-40B3-8B00-1F52-3F4C267A87C1}"/>
          </ac:picMkLst>
        </pc:picChg>
        <pc:picChg chg="add del mod">
          <ac:chgData name="Brownlee, Forrest A" userId="S::ie8445pa@minnstate.edu::ae712bf2-a8ed-4131-9894-56ce61ffd03e" providerId="AD" clId="Web-{76FE6B83-7DF9-4B73-B95E-6F20D6C3727F}" dt="2023-06-02T20:54:49.454" v="27"/>
          <ac:picMkLst>
            <pc:docMk/>
            <pc:sldMk cId="787302495" sldId="318"/>
            <ac:picMk id="5" creationId="{ADF6947D-1F74-F75A-1618-443D1E43BC15}"/>
          </ac:picMkLst>
        </pc:picChg>
        <pc:picChg chg="add mod">
          <ac:chgData name="Brownlee, Forrest A" userId="S::ie8445pa@minnstate.edu::ae712bf2-a8ed-4131-9894-56ce61ffd03e" providerId="AD" clId="Web-{76FE6B83-7DF9-4B73-B95E-6F20D6C3727F}" dt="2023-06-02T20:55:33.877" v="34" actId="1076"/>
          <ac:picMkLst>
            <pc:docMk/>
            <pc:sldMk cId="787302495" sldId="318"/>
            <ac:picMk id="6" creationId="{5D33FAA9-3C4F-1ED0-27A6-B34B182A7017}"/>
          </ac:picMkLst>
        </pc:picChg>
        <pc:cxnChg chg="add">
          <ac:chgData name="Brownlee, Forrest A" userId="S::ie8445pa@minnstate.edu::ae712bf2-a8ed-4131-9894-56ce61ffd03e" providerId="AD" clId="Web-{76FE6B83-7DF9-4B73-B95E-6F20D6C3727F}" dt="2023-06-02T20:54:58.970" v="28"/>
          <ac:cxnSpMkLst>
            <pc:docMk/>
            <pc:sldMk cId="787302495" sldId="318"/>
            <ac:cxnSpMk id="8" creationId="{0B5F7E3B-C5F1-40E0-A491-558BAFBC1127}"/>
          </ac:cxnSpMkLst>
        </pc:cxnChg>
      </pc:sldChg>
      <pc:sldChg chg="addSp delSp modSp new mod setBg">
        <pc:chgData name="Brownlee, Forrest A" userId="S::ie8445pa@minnstate.edu::ae712bf2-a8ed-4131-9894-56ce61ffd03e" providerId="AD" clId="Web-{76FE6B83-7DF9-4B73-B95E-6F20D6C3727F}" dt="2023-06-02T20:57:59.694" v="43" actId="14100"/>
        <pc:sldMkLst>
          <pc:docMk/>
          <pc:sldMk cId="2674404351" sldId="319"/>
        </pc:sldMkLst>
        <pc:spChg chg="mod">
          <ac:chgData name="Brownlee, Forrest A" userId="S::ie8445pa@minnstate.edu::ae712bf2-a8ed-4131-9894-56ce61ffd03e" providerId="AD" clId="Web-{76FE6B83-7DF9-4B73-B95E-6F20D6C3727F}" dt="2023-06-02T20:57:44.365" v="39"/>
          <ac:spMkLst>
            <pc:docMk/>
            <pc:sldMk cId="2674404351" sldId="319"/>
            <ac:spMk id="2" creationId="{416F0ECC-2E44-AC56-90A9-4C29B682E12B}"/>
          </ac:spMkLst>
        </pc:spChg>
        <pc:spChg chg="mod">
          <ac:chgData name="Brownlee, Forrest A" userId="S::ie8445pa@minnstate.edu::ae712bf2-a8ed-4131-9894-56ce61ffd03e" providerId="AD" clId="Web-{76FE6B83-7DF9-4B73-B95E-6F20D6C3727F}" dt="2023-06-02T20:57:44.365" v="39"/>
          <ac:spMkLst>
            <pc:docMk/>
            <pc:sldMk cId="2674404351" sldId="319"/>
            <ac:spMk id="3" creationId="{8F903720-EEEA-B731-8ED9-9B0BBC47F933}"/>
          </ac:spMkLst>
        </pc:spChg>
        <pc:picChg chg="add del mod">
          <ac:chgData name="Brownlee, Forrest A" userId="S::ie8445pa@minnstate.edu::ae712bf2-a8ed-4131-9894-56ce61ffd03e" providerId="AD" clId="Web-{76FE6B83-7DF9-4B73-B95E-6F20D6C3727F}" dt="2023-06-02T20:57:26.896" v="38"/>
          <ac:picMkLst>
            <pc:docMk/>
            <pc:sldMk cId="2674404351" sldId="319"/>
            <ac:picMk id="4" creationId="{EA036913-BE16-1183-6E4D-F32817627724}"/>
          </ac:picMkLst>
        </pc:picChg>
        <pc:picChg chg="add mod">
          <ac:chgData name="Brownlee, Forrest A" userId="S::ie8445pa@minnstate.edu::ae712bf2-a8ed-4131-9894-56ce61ffd03e" providerId="AD" clId="Web-{76FE6B83-7DF9-4B73-B95E-6F20D6C3727F}" dt="2023-06-02T20:57:59.694" v="43" actId="14100"/>
          <ac:picMkLst>
            <pc:docMk/>
            <pc:sldMk cId="2674404351" sldId="319"/>
            <ac:picMk id="5" creationId="{33AC0DE2-975D-8836-B46F-A4953CAB8940}"/>
          </ac:picMkLst>
        </pc:picChg>
        <pc:cxnChg chg="add">
          <ac:chgData name="Brownlee, Forrest A" userId="S::ie8445pa@minnstate.edu::ae712bf2-a8ed-4131-9894-56ce61ffd03e" providerId="AD" clId="Web-{76FE6B83-7DF9-4B73-B95E-6F20D6C3727F}" dt="2023-06-02T20:57:44.365" v="39"/>
          <ac:cxnSpMkLst>
            <pc:docMk/>
            <pc:sldMk cId="2674404351" sldId="319"/>
            <ac:cxnSpMk id="8" creationId="{0B5F7E3B-C5F1-40E0-A491-558BAFBC1127}"/>
          </ac:cxnSpMkLst>
        </pc:cxnChg>
      </pc:sldChg>
    </pc:docChg>
  </pc:docChgLst>
  <pc:docChgLst>
    <pc:chgData name="Brownlee, Forrest A" userId="S::ie8445pa@minnstate.edu::ae712bf2-a8ed-4131-9894-56ce61ffd03e" providerId="AD" clId="Web-{14B56B33-6D5E-4C94-8478-C249B0B2797A}"/>
    <pc:docChg chg="addSld delSld modSld">
      <pc:chgData name="Brownlee, Forrest A" userId="S::ie8445pa@minnstate.edu::ae712bf2-a8ed-4131-9894-56ce61ffd03e" providerId="AD" clId="Web-{14B56B33-6D5E-4C94-8478-C249B0B2797A}" dt="2023-04-18T02:04:48.976" v="24" actId="1076"/>
      <pc:docMkLst>
        <pc:docMk/>
      </pc:docMkLst>
      <pc:sldChg chg="new del">
        <pc:chgData name="Brownlee, Forrest A" userId="S::ie8445pa@minnstate.edu::ae712bf2-a8ed-4131-9894-56ce61ffd03e" providerId="AD" clId="Web-{14B56B33-6D5E-4C94-8478-C249B0B2797A}" dt="2023-04-18T02:00:29.641" v="10"/>
        <pc:sldMkLst>
          <pc:docMk/>
          <pc:sldMk cId="2126189152" sldId="311"/>
        </pc:sldMkLst>
      </pc:sldChg>
      <pc:sldChg chg="addSp delSp modSp new mod modClrScheme chgLayout">
        <pc:chgData name="Brownlee, Forrest A" userId="S::ie8445pa@minnstate.edu::ae712bf2-a8ed-4131-9894-56ce61ffd03e" providerId="AD" clId="Web-{14B56B33-6D5E-4C94-8478-C249B0B2797A}" dt="2023-04-18T02:04:48.976" v="24" actId="1076"/>
        <pc:sldMkLst>
          <pc:docMk/>
          <pc:sldMk cId="12165340" sldId="312"/>
        </pc:sldMkLst>
        <pc:spChg chg="del">
          <ac:chgData name="Brownlee, Forrest A" userId="S::ie8445pa@minnstate.edu::ae712bf2-a8ed-4131-9894-56ce61ffd03e" providerId="AD" clId="Web-{14B56B33-6D5E-4C94-8478-C249B0B2797A}" dt="2023-04-18T01:59:51" v="8"/>
          <ac:spMkLst>
            <pc:docMk/>
            <pc:sldMk cId="12165340" sldId="312"/>
            <ac:spMk id="2" creationId="{65F090C3-6478-9F20-7528-8F0EBF8B7573}"/>
          </ac:spMkLst>
        </pc:spChg>
        <pc:spChg chg="del">
          <ac:chgData name="Brownlee, Forrest A" userId="S::ie8445pa@minnstate.edu::ae712bf2-a8ed-4131-9894-56ce61ffd03e" providerId="AD" clId="Web-{14B56B33-6D5E-4C94-8478-C249B0B2797A}" dt="2023-04-18T01:58:56.045" v="2"/>
          <ac:spMkLst>
            <pc:docMk/>
            <pc:sldMk cId="12165340" sldId="312"/>
            <ac:spMk id="3" creationId="{19D47F30-22E0-F1D5-778C-A427A040811F}"/>
          </ac:spMkLst>
        </pc:spChg>
        <pc:spChg chg="add del mod ord">
          <ac:chgData name="Brownlee, Forrest A" userId="S::ie8445pa@minnstate.edu::ae712bf2-a8ed-4131-9894-56ce61ffd03e" providerId="AD" clId="Web-{14B56B33-6D5E-4C94-8478-C249B0B2797A}" dt="2023-04-18T02:04:39.929" v="23"/>
          <ac:spMkLst>
            <pc:docMk/>
            <pc:sldMk cId="12165340" sldId="312"/>
            <ac:spMk id="5" creationId="{5056C121-86D4-D181-2F7E-95CC3E995334}"/>
          </ac:spMkLst>
        </pc:spChg>
        <pc:spChg chg="add mod ord">
          <ac:chgData name="Brownlee, Forrest A" userId="S::ie8445pa@minnstate.edu::ae712bf2-a8ed-4131-9894-56ce61ffd03e" providerId="AD" clId="Web-{14B56B33-6D5E-4C94-8478-C249B0B2797A}" dt="2023-04-18T02:04:48.976" v="24" actId="1076"/>
          <ac:spMkLst>
            <pc:docMk/>
            <pc:sldMk cId="12165340" sldId="312"/>
            <ac:spMk id="6" creationId="{0915DF41-5109-F0BC-74D8-43AE423B7205}"/>
          </ac:spMkLst>
        </pc:spChg>
        <pc:picChg chg="add mod ord">
          <ac:chgData name="Brownlee, Forrest A" userId="S::ie8445pa@minnstate.edu::ae712bf2-a8ed-4131-9894-56ce61ffd03e" providerId="AD" clId="Web-{14B56B33-6D5E-4C94-8478-C249B0B2797A}" dt="2023-04-18T02:01:27.861" v="15" actId="14100"/>
          <ac:picMkLst>
            <pc:docMk/>
            <pc:sldMk cId="12165340" sldId="312"/>
            <ac:picMk id="4" creationId="{F0316A6C-C6EA-A4DE-38EC-69B3536FD52D}"/>
          </ac:picMkLst>
        </pc:picChg>
      </pc:sldChg>
    </pc:docChg>
  </pc:docChgLst>
  <pc:docChgLst>
    <pc:chgData name="Brownlee, Forrest A" userId="S::ie8445pa@minnstate.edu::ae712bf2-a8ed-4131-9894-56ce61ffd03e" providerId="AD" clId="Web-{C0EC7078-B38A-493B-BC92-FFC7910A133A}"/>
    <pc:docChg chg="modSld">
      <pc:chgData name="Brownlee, Forrest A" userId="S::ie8445pa@minnstate.edu::ae712bf2-a8ed-4131-9894-56ce61ffd03e" providerId="AD" clId="Web-{C0EC7078-B38A-493B-BC92-FFC7910A133A}" dt="2023-06-01T02:48:29.462" v="13" actId="20577"/>
      <pc:docMkLst>
        <pc:docMk/>
      </pc:docMkLst>
      <pc:sldChg chg="addSp delSp modSp mod setBg">
        <pc:chgData name="Brownlee, Forrest A" userId="S::ie8445pa@minnstate.edu::ae712bf2-a8ed-4131-9894-56ce61ffd03e" providerId="AD" clId="Web-{C0EC7078-B38A-493B-BC92-FFC7910A133A}" dt="2023-06-01T02:20:04.731" v="7" actId="20577"/>
        <pc:sldMkLst>
          <pc:docMk/>
          <pc:sldMk cId="150459891" sldId="290"/>
        </pc:sldMkLst>
        <pc:spChg chg="mod">
          <ac:chgData name="Brownlee, Forrest A" userId="S::ie8445pa@minnstate.edu::ae712bf2-a8ed-4131-9894-56ce61ffd03e" providerId="AD" clId="Web-{C0EC7078-B38A-493B-BC92-FFC7910A133A}" dt="2023-06-01T02:19:44.543" v="4" actId="20577"/>
          <ac:spMkLst>
            <pc:docMk/>
            <pc:sldMk cId="150459891" sldId="290"/>
            <ac:spMk id="2" creationId="{BB406DCA-6964-9177-7537-7320871C03EB}"/>
          </ac:spMkLst>
        </pc:spChg>
        <pc:spChg chg="mod">
          <ac:chgData name="Brownlee, Forrest A" userId="S::ie8445pa@minnstate.edu::ae712bf2-a8ed-4131-9894-56ce61ffd03e" providerId="AD" clId="Web-{C0EC7078-B38A-493B-BC92-FFC7910A133A}" dt="2023-06-01T02:20:04.731" v="7" actId="20577"/>
          <ac:spMkLst>
            <pc:docMk/>
            <pc:sldMk cId="150459891" sldId="290"/>
            <ac:spMk id="4" creationId="{EAC64CC7-D0E4-E309-66E2-ED999AFE484C}"/>
          </ac:spMkLst>
        </pc:spChg>
        <pc:spChg chg="add del">
          <ac:chgData name="Brownlee, Forrest A" userId="S::ie8445pa@minnstate.edu::ae712bf2-a8ed-4131-9894-56ce61ffd03e" providerId="AD" clId="Web-{C0EC7078-B38A-493B-BC92-FFC7910A133A}" dt="2023-06-01T02:19:18.026" v="2"/>
          <ac:spMkLst>
            <pc:docMk/>
            <pc:sldMk cId="150459891" sldId="290"/>
            <ac:spMk id="23" creationId="{9F4444CE-BC8D-4D61-B303-4C05614E62AB}"/>
          </ac:spMkLst>
        </pc:spChg>
        <pc:spChg chg="add del">
          <ac:chgData name="Brownlee, Forrest A" userId="S::ie8445pa@minnstate.edu::ae712bf2-a8ed-4131-9894-56ce61ffd03e" providerId="AD" clId="Web-{C0EC7078-B38A-493B-BC92-FFC7910A133A}" dt="2023-06-01T02:19:18.026" v="2"/>
          <ac:spMkLst>
            <pc:docMk/>
            <pc:sldMk cId="150459891" sldId="290"/>
            <ac:spMk id="25" creationId="{62423CA5-E2E1-4789-B759-9906C1C94063}"/>
          </ac:spMkLst>
        </pc:spChg>
        <pc:spChg chg="add del">
          <ac:chgData name="Brownlee, Forrest A" userId="S::ie8445pa@minnstate.edu::ae712bf2-a8ed-4131-9894-56ce61ffd03e" providerId="AD" clId="Web-{C0EC7078-B38A-493B-BC92-FFC7910A133A}" dt="2023-06-01T02:19:18.026" v="2"/>
          <ac:spMkLst>
            <pc:docMk/>
            <pc:sldMk cId="150459891" sldId="290"/>
            <ac:spMk id="27" creationId="{73772B81-181F-48B7-8826-4D9686D15DF5}"/>
          </ac:spMkLst>
        </pc:spChg>
        <pc:spChg chg="add del">
          <ac:chgData name="Brownlee, Forrest A" userId="S::ie8445pa@minnstate.edu::ae712bf2-a8ed-4131-9894-56ce61ffd03e" providerId="AD" clId="Web-{C0EC7078-B38A-493B-BC92-FFC7910A133A}" dt="2023-06-01T02:19:18.026" v="2"/>
          <ac:spMkLst>
            <pc:docMk/>
            <pc:sldMk cId="150459891" sldId="290"/>
            <ac:spMk id="29" creationId="{B2205F6E-03C6-4E92-877C-E2482F6599AA}"/>
          </ac:spMkLst>
        </pc:spChg>
        <pc:grpChg chg="add del">
          <ac:chgData name="Brownlee, Forrest A" userId="S::ie8445pa@minnstate.edu::ae712bf2-a8ed-4131-9894-56ce61ffd03e" providerId="AD" clId="Web-{C0EC7078-B38A-493B-BC92-FFC7910A133A}" dt="2023-06-01T02:19:18.026" v="2"/>
          <ac:grpSpMkLst>
            <pc:docMk/>
            <pc:sldMk cId="150459891" sldId="290"/>
            <ac:grpSpMk id="11" creationId="{1F2B4773-3207-44CC-B7AC-892B70498211}"/>
          </ac:grpSpMkLst>
        </pc:grpChg>
        <pc:picChg chg="mod ord">
          <ac:chgData name="Brownlee, Forrest A" userId="S::ie8445pa@minnstate.edu::ae712bf2-a8ed-4131-9894-56ce61ffd03e" providerId="AD" clId="Web-{C0EC7078-B38A-493B-BC92-FFC7910A133A}" dt="2023-06-01T02:19:18.026" v="2"/>
          <ac:picMkLst>
            <pc:docMk/>
            <pc:sldMk cId="150459891" sldId="290"/>
            <ac:picMk id="6" creationId="{8AE39EA6-D133-309F-6525-852876BA71BB}"/>
          </ac:picMkLst>
        </pc:picChg>
      </pc:sldChg>
      <pc:sldChg chg="modSp">
        <pc:chgData name="Brownlee, Forrest A" userId="S::ie8445pa@minnstate.edu::ae712bf2-a8ed-4131-9894-56ce61ffd03e" providerId="AD" clId="Web-{C0EC7078-B38A-493B-BC92-FFC7910A133A}" dt="2023-06-01T02:48:29.462" v="13" actId="20577"/>
        <pc:sldMkLst>
          <pc:docMk/>
          <pc:sldMk cId="4124271491" sldId="296"/>
        </pc:sldMkLst>
        <pc:spChg chg="mod">
          <ac:chgData name="Brownlee, Forrest A" userId="S::ie8445pa@minnstate.edu::ae712bf2-a8ed-4131-9894-56ce61ffd03e" providerId="AD" clId="Web-{C0EC7078-B38A-493B-BC92-FFC7910A133A}" dt="2023-06-01T02:48:19.164" v="11" actId="20577"/>
          <ac:spMkLst>
            <pc:docMk/>
            <pc:sldMk cId="4124271491" sldId="296"/>
            <ac:spMk id="2" creationId="{BB406DCA-6964-9177-7537-7320871C03EB}"/>
          </ac:spMkLst>
        </pc:spChg>
        <pc:spChg chg="mod">
          <ac:chgData name="Brownlee, Forrest A" userId="S::ie8445pa@minnstate.edu::ae712bf2-a8ed-4131-9894-56ce61ffd03e" providerId="AD" clId="Web-{C0EC7078-B38A-493B-BC92-FFC7910A133A}" dt="2023-06-01T02:48:29.462" v="13" actId="20577"/>
          <ac:spMkLst>
            <pc:docMk/>
            <pc:sldMk cId="4124271491" sldId="296"/>
            <ac:spMk id="4" creationId="{EAC64CC7-D0E4-E309-66E2-ED999AFE484C}"/>
          </ac:spMkLst>
        </pc:spChg>
        <pc:picChg chg="mod">
          <ac:chgData name="Brownlee, Forrest A" userId="S::ie8445pa@minnstate.edu::ae712bf2-a8ed-4131-9894-56ce61ffd03e" providerId="AD" clId="Web-{C0EC7078-B38A-493B-BC92-FFC7910A133A}" dt="2023-06-01T02:47:46.773" v="8"/>
          <ac:picMkLst>
            <pc:docMk/>
            <pc:sldMk cId="4124271491" sldId="296"/>
            <ac:picMk id="6" creationId="{8AE39EA6-D133-309F-6525-852876BA71BB}"/>
          </ac:picMkLst>
        </pc:picChg>
      </pc:sldChg>
    </pc:docChg>
  </pc:docChgLst>
  <pc:docChgLst>
    <pc:chgData name="Brownlee, Forrest A" userId="S::ie8445pa@minnstate.edu::ae712bf2-a8ed-4131-9894-56ce61ffd03e" providerId="AD" clId="Web-{1939CF42-F1C6-402B-AD5A-1CEE8C27C3FD}"/>
    <pc:docChg chg="addSld modSld">
      <pc:chgData name="Brownlee, Forrest A" userId="S::ie8445pa@minnstate.edu::ae712bf2-a8ed-4131-9894-56ce61ffd03e" providerId="AD" clId="Web-{1939CF42-F1C6-402B-AD5A-1CEE8C27C3FD}" dt="2023-06-01T14:03:41.860" v="37"/>
      <pc:docMkLst>
        <pc:docMk/>
      </pc:docMkLst>
      <pc:sldChg chg="addSp modSp new mod setBg">
        <pc:chgData name="Brownlee, Forrest A" userId="S::ie8445pa@minnstate.edu::ae712bf2-a8ed-4131-9894-56ce61ffd03e" providerId="AD" clId="Web-{1939CF42-F1C6-402B-AD5A-1CEE8C27C3FD}" dt="2023-06-01T14:00:17.572" v="31"/>
        <pc:sldMkLst>
          <pc:docMk/>
          <pc:sldMk cId="305926008" sldId="313"/>
        </pc:sldMkLst>
        <pc:spChg chg="mod">
          <ac:chgData name="Brownlee, Forrest A" userId="S::ie8445pa@minnstate.edu::ae712bf2-a8ed-4131-9894-56ce61ffd03e" providerId="AD" clId="Web-{1939CF42-F1C6-402B-AD5A-1CEE8C27C3FD}" dt="2023-06-01T14:00:17.572" v="31"/>
          <ac:spMkLst>
            <pc:docMk/>
            <pc:sldMk cId="305926008" sldId="313"/>
            <ac:spMk id="2" creationId="{135ECD9D-E616-1CDF-8A67-C8FD0B8C3B70}"/>
          </ac:spMkLst>
        </pc:spChg>
        <pc:spChg chg="mod">
          <ac:chgData name="Brownlee, Forrest A" userId="S::ie8445pa@minnstate.edu::ae712bf2-a8ed-4131-9894-56ce61ffd03e" providerId="AD" clId="Web-{1939CF42-F1C6-402B-AD5A-1CEE8C27C3FD}" dt="2023-06-01T14:00:17.572" v="31"/>
          <ac:spMkLst>
            <pc:docMk/>
            <pc:sldMk cId="305926008" sldId="313"/>
            <ac:spMk id="3" creationId="{4E367575-603C-3A1A-869D-F341BD847885}"/>
          </ac:spMkLst>
        </pc:spChg>
        <pc:picChg chg="add mod">
          <ac:chgData name="Brownlee, Forrest A" userId="S::ie8445pa@minnstate.edu::ae712bf2-a8ed-4131-9894-56ce61ffd03e" providerId="AD" clId="Web-{1939CF42-F1C6-402B-AD5A-1CEE8C27C3FD}" dt="2023-06-01T14:00:17.572" v="31"/>
          <ac:picMkLst>
            <pc:docMk/>
            <pc:sldMk cId="305926008" sldId="313"/>
            <ac:picMk id="4" creationId="{FDD52F7B-D7C1-F822-6A33-67E35349C796}"/>
          </ac:picMkLst>
        </pc:picChg>
      </pc:sldChg>
      <pc:sldChg chg="addSp modSp new mod setBg">
        <pc:chgData name="Brownlee, Forrest A" userId="S::ie8445pa@minnstate.edu::ae712bf2-a8ed-4131-9894-56ce61ffd03e" providerId="AD" clId="Web-{1939CF42-F1C6-402B-AD5A-1CEE8C27C3FD}" dt="2023-06-01T14:03:09.359" v="36"/>
        <pc:sldMkLst>
          <pc:docMk/>
          <pc:sldMk cId="2416062318" sldId="314"/>
        </pc:sldMkLst>
        <pc:spChg chg="mod">
          <ac:chgData name="Brownlee, Forrest A" userId="S::ie8445pa@minnstate.edu::ae712bf2-a8ed-4131-9894-56ce61ffd03e" providerId="AD" clId="Web-{1939CF42-F1C6-402B-AD5A-1CEE8C27C3FD}" dt="2023-06-01T14:03:09.359" v="36"/>
          <ac:spMkLst>
            <pc:docMk/>
            <pc:sldMk cId="2416062318" sldId="314"/>
            <ac:spMk id="2" creationId="{8E1D7A25-A777-DFC5-4E1F-819FEFCFF0A0}"/>
          </ac:spMkLst>
        </pc:spChg>
        <pc:spChg chg="mod">
          <ac:chgData name="Brownlee, Forrest A" userId="S::ie8445pa@minnstate.edu::ae712bf2-a8ed-4131-9894-56ce61ffd03e" providerId="AD" clId="Web-{1939CF42-F1C6-402B-AD5A-1CEE8C27C3FD}" dt="2023-06-01T14:03:09.359" v="36"/>
          <ac:spMkLst>
            <pc:docMk/>
            <pc:sldMk cId="2416062318" sldId="314"/>
            <ac:spMk id="3" creationId="{EC3F190C-C238-1A7A-4CA7-59DDC72F6C97}"/>
          </ac:spMkLst>
        </pc:spChg>
        <pc:picChg chg="add mod">
          <ac:chgData name="Brownlee, Forrest A" userId="S::ie8445pa@minnstate.edu::ae712bf2-a8ed-4131-9894-56ce61ffd03e" providerId="AD" clId="Web-{1939CF42-F1C6-402B-AD5A-1CEE8C27C3FD}" dt="2023-06-01T14:03:09.359" v="36"/>
          <ac:picMkLst>
            <pc:docMk/>
            <pc:sldMk cId="2416062318" sldId="314"/>
            <ac:picMk id="4" creationId="{1B7E6FBB-2806-F193-28F3-A96BC3975F13}"/>
          </ac:picMkLst>
        </pc:picChg>
      </pc:sldChg>
      <pc:sldChg chg="new">
        <pc:chgData name="Brownlee, Forrest A" userId="S::ie8445pa@minnstate.edu::ae712bf2-a8ed-4131-9894-56ce61ffd03e" providerId="AD" clId="Web-{1939CF42-F1C6-402B-AD5A-1CEE8C27C3FD}" dt="2023-06-01T14:03:41.860" v="37"/>
        <pc:sldMkLst>
          <pc:docMk/>
          <pc:sldMk cId="629161717" sldId="315"/>
        </pc:sldMkLst>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7CF97B1-7DE3-97E4-FCED-4E2CB428633A}"/>
              </a:ext>
            </a:extLst>
          </p:cNvPr>
          <p:cNvPicPr>
            <a:picLocks noChangeAspect="1"/>
          </p:cNvPicPr>
          <p:nvPr userDrawn="1"/>
        </p:nvPicPr>
        <p:blipFill>
          <a:blip r:embed="rId18"/>
          <a:stretch>
            <a:fillRect/>
          </a:stretch>
        </p:blipFill>
        <p:spPr>
          <a:xfrm>
            <a:off x="308548" y="5625548"/>
            <a:ext cx="1435473" cy="1061002"/>
          </a:xfrm>
          <a:prstGeom prst="rect">
            <a:avLst/>
          </a:prstGeom>
        </p:spPr>
      </p:pic>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9"/>
          <a:stretch>
            <a:fillRect/>
          </a:stretch>
        </p:blipFill>
        <p:spPr>
          <a:xfrm rot="174095">
            <a:off x="9011846" y="4607319"/>
            <a:ext cx="4157134" cy="2338388"/>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6.sv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slideLayout" Target="../slideLayouts/slideLayout4.xml"/><Relationship Id="rId1" Type="http://schemas.openxmlformats.org/officeDocument/2006/relationships/tags" Target="../tags/tag24.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36.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8.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8.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Components to Understand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57E8BDFD-6712-7446-9509-39DC0DF03194}"/>
              </a:ext>
            </a:extLst>
          </p:cNvPr>
          <p:cNvPicPr>
            <a:picLocks noChangeAspect="1"/>
          </p:cNvPicPr>
          <p:nvPr/>
        </p:nvPicPr>
        <p:blipFill rotWithShape="1">
          <a:blip r:embed="rId3"/>
          <a:srcRect r="53552" b="1"/>
          <a:stretch/>
        </p:blipFill>
        <p:spPr>
          <a:xfrm>
            <a:off x="3132092" y="1127630"/>
            <a:ext cx="5423429" cy="3882362"/>
          </a:xfrm>
          <a:prstGeom prst="rect">
            <a:avLst/>
          </a:prstGeom>
        </p:spPr>
      </p:pic>
    </p:spTree>
    <p:custDataLst>
      <p:tags r:id="rId1"/>
    </p:custDataLst>
    <p:extLst>
      <p:ext uri="{BB962C8B-B14F-4D97-AF65-F5344CB8AC3E}">
        <p14:creationId xmlns:p14="http://schemas.microsoft.com/office/powerpoint/2010/main" val="1368987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D1CB2-8E5D-F987-ECE7-8790D8AD0622}"/>
              </a:ext>
            </a:extLst>
          </p:cNvPr>
          <p:cNvSpPr>
            <a:spLocks noGrp="1"/>
          </p:cNvSpPr>
          <p:nvPr>
            <p:ph type="title"/>
          </p:nvPr>
        </p:nvSpPr>
        <p:spPr>
          <a:xfrm>
            <a:off x="676746" y="609600"/>
            <a:ext cx="3729076" cy="1320800"/>
          </a:xfrm>
        </p:spPr>
        <p:txBody>
          <a:bodyPr anchor="ctr">
            <a:normAutofit/>
          </a:bodyPr>
          <a:lstStyle/>
          <a:p>
            <a:r>
              <a:rPr lang="en-US">
                <a:solidFill>
                  <a:schemeClr val="tx1"/>
                </a:solidFill>
              </a:rPr>
              <a:t>Auxiliary</a:t>
            </a:r>
            <a:r>
              <a:rPr lang="en-US"/>
              <a:t> </a:t>
            </a:r>
            <a:r>
              <a:rPr lang="en-US">
                <a:solidFill>
                  <a:schemeClr val="tx1"/>
                </a:solidFill>
              </a:rPr>
              <a:t>Controls</a:t>
            </a:r>
            <a:r>
              <a:rPr lang="en-US"/>
              <a:t> </a:t>
            </a:r>
          </a:p>
        </p:txBody>
      </p:sp>
      <p:pic>
        <p:nvPicPr>
          <p:cNvPr id="4" name="Graphic 4">
            <a:extLst>
              <a:ext uri="{FF2B5EF4-FFF2-40B4-BE49-F238E27FC236}">
                <a16:creationId xmlns:a16="http://schemas.microsoft.com/office/drawing/2014/main" id="{9C6791DD-E9A1-27D1-2163-B83A360AE97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64990" y="1125569"/>
            <a:ext cx="4602747" cy="4602747"/>
          </a:xfrm>
          <a:prstGeom prst="rect">
            <a:avLst/>
          </a:prstGeom>
        </p:spPr>
      </p:pic>
    </p:spTree>
    <p:custDataLst>
      <p:tags r:id="rId1"/>
    </p:custDataLst>
    <p:extLst>
      <p:ext uri="{BB962C8B-B14F-4D97-AF65-F5344CB8AC3E}">
        <p14:creationId xmlns:p14="http://schemas.microsoft.com/office/powerpoint/2010/main" val="50731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 schematic&#10;&#10;Description automatically generated">
            <a:extLst>
              <a:ext uri="{FF2B5EF4-FFF2-40B4-BE49-F238E27FC236}">
                <a16:creationId xmlns:a16="http://schemas.microsoft.com/office/drawing/2014/main" id="{F0316A6C-C6EA-A4DE-38EC-69B3536FD52D}"/>
              </a:ext>
            </a:extLst>
          </p:cNvPr>
          <p:cNvPicPr>
            <a:picLocks noGrp="1" noChangeAspect="1"/>
          </p:cNvPicPr>
          <p:nvPr>
            <p:ph idx="1"/>
          </p:nvPr>
        </p:nvPicPr>
        <p:blipFill>
          <a:blip r:embed="rId3"/>
          <a:stretch>
            <a:fillRect/>
          </a:stretch>
        </p:blipFill>
        <p:spPr>
          <a:xfrm>
            <a:off x="5443877" y="641294"/>
            <a:ext cx="4828570" cy="4802072"/>
          </a:xfrm>
        </p:spPr>
      </p:pic>
      <p:sp>
        <p:nvSpPr>
          <p:cNvPr id="6" name="Text Placeholder 5">
            <a:extLst>
              <a:ext uri="{FF2B5EF4-FFF2-40B4-BE49-F238E27FC236}">
                <a16:creationId xmlns:a16="http://schemas.microsoft.com/office/drawing/2014/main" id="{0915DF41-5109-F0BC-74D8-43AE423B7205}"/>
              </a:ext>
            </a:extLst>
          </p:cNvPr>
          <p:cNvSpPr>
            <a:spLocks noGrp="1"/>
          </p:cNvSpPr>
          <p:nvPr>
            <p:ph type="body" sz="half" idx="2"/>
          </p:nvPr>
        </p:nvSpPr>
        <p:spPr>
          <a:xfrm>
            <a:off x="834572" y="853926"/>
            <a:ext cx="3854528" cy="2584449"/>
          </a:xfrm>
        </p:spPr>
        <p:txBody>
          <a:bodyPr vert="horz" lIns="91440" tIns="45720" rIns="91440" bIns="45720" rtlCol="0" anchor="t">
            <a:noAutofit/>
          </a:bodyPr>
          <a:lstStyle/>
          <a:p>
            <a:r>
              <a:rPr lang="en-US" sz="2400" dirty="0">
                <a:solidFill>
                  <a:srgbClr val="212529"/>
                </a:solidFill>
                <a:ea typeface="+mn-lt"/>
                <a:cs typeface="+mn-lt"/>
              </a:rPr>
              <a:t>(E) Work Tool Electrical Connector</a:t>
            </a:r>
            <a:br>
              <a:rPr lang="en-US" sz="2400" dirty="0">
                <a:ea typeface="+mn-lt"/>
                <a:cs typeface="+mn-lt"/>
              </a:rPr>
            </a:br>
            <a:r>
              <a:rPr lang="en-US" sz="2400" dirty="0">
                <a:solidFill>
                  <a:srgbClr val="212529"/>
                </a:solidFill>
                <a:ea typeface="+mn-lt"/>
                <a:cs typeface="+mn-lt"/>
              </a:rPr>
              <a:t>(J) 1/2 inch Hydraulic Supply</a:t>
            </a:r>
            <a:br>
              <a:rPr lang="en-US" sz="2400" dirty="0">
                <a:ea typeface="+mn-lt"/>
                <a:cs typeface="+mn-lt"/>
              </a:rPr>
            </a:br>
            <a:r>
              <a:rPr lang="en-US" sz="2400" dirty="0">
                <a:solidFill>
                  <a:srgbClr val="212529"/>
                </a:solidFill>
                <a:ea typeface="+mn-lt"/>
                <a:cs typeface="+mn-lt"/>
              </a:rPr>
              <a:t>(L) 3/8 inch Case Drain</a:t>
            </a:r>
            <a:br>
              <a:rPr lang="en-US" sz="2400" dirty="0">
                <a:ea typeface="+mn-lt"/>
                <a:cs typeface="+mn-lt"/>
              </a:rPr>
            </a:br>
            <a:r>
              <a:rPr lang="en-US" sz="2400" dirty="0">
                <a:solidFill>
                  <a:srgbClr val="212529"/>
                </a:solidFill>
                <a:ea typeface="+mn-lt"/>
                <a:cs typeface="+mn-lt"/>
              </a:rPr>
              <a:t>(K) 1/2 inch Hydraulic Return</a:t>
            </a:r>
            <a:endParaRPr lang="en-US" sz="2400"/>
          </a:p>
        </p:txBody>
      </p:sp>
    </p:spTree>
    <p:custDataLst>
      <p:tags r:id="rId1"/>
    </p:custDataLst>
    <p:extLst>
      <p:ext uri="{BB962C8B-B14F-4D97-AF65-F5344CB8AC3E}">
        <p14:creationId xmlns:p14="http://schemas.microsoft.com/office/powerpoint/2010/main" val="12165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1" name="Rectangle 20">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4" name="Straight Connector 23">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5"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31">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4" name="Rectangle 33">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Diagram&#10;&#10;Description automatically generated">
            <a:extLst>
              <a:ext uri="{FF2B5EF4-FFF2-40B4-BE49-F238E27FC236}">
                <a16:creationId xmlns:a16="http://schemas.microsoft.com/office/drawing/2014/main" id="{79BE793E-5F32-A56D-C6F7-0B11BB44555D}"/>
              </a:ext>
            </a:extLst>
          </p:cNvPr>
          <p:cNvPicPr>
            <a:picLocks noGrp="1" noChangeAspect="1"/>
          </p:cNvPicPr>
          <p:nvPr>
            <p:ph idx="1"/>
          </p:nvPr>
        </p:nvPicPr>
        <p:blipFill>
          <a:blip r:embed="rId3"/>
          <a:stretch>
            <a:fillRect/>
          </a:stretch>
        </p:blipFill>
        <p:spPr>
          <a:xfrm>
            <a:off x="2087868" y="1131994"/>
            <a:ext cx="8018141" cy="4590386"/>
          </a:xfrm>
          <a:prstGeom prst="rect">
            <a:avLst/>
          </a:prstGeom>
        </p:spPr>
      </p:pic>
    </p:spTree>
    <p:custDataLst>
      <p:tags r:id="rId1"/>
    </p:custDataLst>
    <p:extLst>
      <p:ext uri="{BB962C8B-B14F-4D97-AF65-F5344CB8AC3E}">
        <p14:creationId xmlns:p14="http://schemas.microsoft.com/office/powerpoint/2010/main" val="3594907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FA7CB411-9E1C-CC79-FDE4-4F9341324B0E}"/>
              </a:ext>
            </a:extLst>
          </p:cNvPr>
          <p:cNvPicPr>
            <a:picLocks noChangeAspect="1"/>
          </p:cNvPicPr>
          <p:nvPr/>
        </p:nvPicPr>
        <p:blipFill rotWithShape="1">
          <a:blip r:embed="rId3"/>
          <a:srcRect t="493" r="3" b="2115"/>
          <a:stretch/>
        </p:blipFill>
        <p:spPr>
          <a:xfrm>
            <a:off x="677334" y="1715780"/>
            <a:ext cx="5423429" cy="3882362"/>
          </a:xfrm>
          <a:prstGeom prst="rect">
            <a:avLst/>
          </a:prstGeom>
        </p:spPr>
      </p:pic>
      <p:sp>
        <p:nvSpPr>
          <p:cNvPr id="2" name="Title 1">
            <a:extLst>
              <a:ext uri="{FF2B5EF4-FFF2-40B4-BE49-F238E27FC236}">
                <a16:creationId xmlns:a16="http://schemas.microsoft.com/office/drawing/2014/main" id="{116CE3CB-4D89-21D5-5A46-60E57C20EB2A}"/>
              </a:ext>
            </a:extLst>
          </p:cNvPr>
          <p:cNvSpPr>
            <a:spLocks noGrp="1"/>
          </p:cNvSpPr>
          <p:nvPr>
            <p:ph type="title"/>
          </p:nvPr>
        </p:nvSpPr>
        <p:spPr>
          <a:xfrm>
            <a:off x="677334" y="609600"/>
            <a:ext cx="8596668" cy="1320800"/>
          </a:xfrm>
        </p:spPr>
        <p:txBody>
          <a:bodyPr anchor="t">
            <a:normAutofit/>
          </a:bodyPr>
          <a:lstStyle/>
          <a:p>
            <a:endParaRPr lang="en-US"/>
          </a:p>
        </p:txBody>
      </p:sp>
      <p:sp>
        <p:nvSpPr>
          <p:cNvPr id="8" name="Content Placeholder 7">
            <a:extLst>
              <a:ext uri="{FF2B5EF4-FFF2-40B4-BE49-F238E27FC236}">
                <a16:creationId xmlns:a16="http://schemas.microsoft.com/office/drawing/2014/main" id="{B0C6DAA0-7761-6439-C026-E8D216A4F03B}"/>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ea typeface="+mn-lt"/>
                <a:cs typeface="+mn-lt"/>
              </a:rPr>
              <a:t>Typical electrical connection on the loading arm</a:t>
            </a:r>
            <a:br>
              <a:rPr lang="en-US">
                <a:ea typeface="+mn-lt"/>
                <a:cs typeface="+mn-lt"/>
              </a:rPr>
            </a:br>
            <a:r>
              <a:rPr lang="en-US">
                <a:ea typeface="+mn-lt"/>
                <a:cs typeface="+mn-lt"/>
              </a:rPr>
              <a:t>(A) Left-Hand Trigger Control “AUX 7”</a:t>
            </a:r>
            <a:br>
              <a:rPr lang="en-US">
                <a:ea typeface="+mn-lt"/>
                <a:cs typeface="+mn-lt"/>
              </a:rPr>
            </a:br>
            <a:r>
              <a:rPr lang="en-US">
                <a:ea typeface="+mn-lt"/>
                <a:cs typeface="+mn-lt"/>
              </a:rPr>
              <a:t>(C) C- Control</a:t>
            </a:r>
            <a:br>
              <a:rPr lang="en-US">
                <a:ea typeface="+mn-lt"/>
                <a:cs typeface="+mn-lt"/>
              </a:rPr>
            </a:br>
            <a:r>
              <a:rPr lang="en-US">
                <a:ea typeface="+mn-lt"/>
                <a:cs typeface="+mn-lt"/>
              </a:rPr>
              <a:t>(D) C+ Control</a:t>
            </a:r>
            <a:br>
              <a:rPr lang="en-US">
                <a:ea typeface="+mn-lt"/>
                <a:cs typeface="+mn-lt"/>
              </a:rPr>
            </a:br>
            <a:r>
              <a:rPr lang="en-US">
                <a:ea typeface="+mn-lt"/>
                <a:cs typeface="+mn-lt"/>
              </a:rPr>
              <a:t>(E) C2 Control</a:t>
            </a:r>
            <a:br>
              <a:rPr lang="en-US">
                <a:ea typeface="+mn-lt"/>
                <a:cs typeface="+mn-lt"/>
              </a:rPr>
            </a:br>
            <a:r>
              <a:rPr lang="en-US">
                <a:ea typeface="+mn-lt"/>
                <a:cs typeface="+mn-lt"/>
              </a:rPr>
              <a:t>(F) C1 Control</a:t>
            </a:r>
            <a:br>
              <a:rPr lang="en-US">
                <a:ea typeface="+mn-lt"/>
                <a:cs typeface="+mn-lt"/>
              </a:rPr>
            </a:br>
            <a:r>
              <a:rPr lang="en-US">
                <a:ea typeface="+mn-lt"/>
                <a:cs typeface="+mn-lt"/>
              </a:rPr>
              <a:t>(J) Auxiliary Electrical Control “AUX 8”</a:t>
            </a:r>
            <a:br>
              <a:rPr lang="en-US">
                <a:ea typeface="+mn-lt"/>
                <a:cs typeface="+mn-lt"/>
              </a:rPr>
            </a:br>
            <a:r>
              <a:rPr lang="en-US">
                <a:ea typeface="+mn-lt"/>
                <a:cs typeface="+mn-lt"/>
              </a:rPr>
              <a:t>(P) +12V with KEY ON</a:t>
            </a:r>
            <a:endParaRPr lang="en-US"/>
          </a:p>
        </p:txBody>
      </p:sp>
    </p:spTree>
    <p:custDataLst>
      <p:tags r:id="rId1"/>
    </p:custDataLst>
    <p:extLst>
      <p:ext uri="{BB962C8B-B14F-4D97-AF65-F5344CB8AC3E}">
        <p14:creationId xmlns:p14="http://schemas.microsoft.com/office/powerpoint/2010/main" val="1097415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ECD9D-E616-1CDF-8A67-C8FD0B8C3B70}"/>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4E367575-603C-3A1A-869D-F341BD847885}"/>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dirty="0">
                <a:ea typeface="+mn-lt"/>
                <a:cs typeface="+mn-lt"/>
              </a:rPr>
              <a:t>Auxiliary Hydraulic Control (A1)</a:t>
            </a:r>
            <a:r>
              <a:rPr lang="en-US" dirty="0">
                <a:ea typeface="+mn-lt"/>
                <a:cs typeface="+mn-lt"/>
              </a:rPr>
              <a:t> - This control provides hydraulic oil flow to the auxiliary connections on the loader arm. Engage the control to provide hydraulic oil flow to the female connectors (A1) and (a1) </a:t>
            </a:r>
            <a:endParaRPr lang="en-US"/>
          </a:p>
          <a:p>
            <a:pPr marL="0" indent="0">
              <a:buNone/>
            </a:pPr>
            <a:endParaRPr lang="en-US" b="1" dirty="0"/>
          </a:p>
        </p:txBody>
      </p:sp>
      <p:pic>
        <p:nvPicPr>
          <p:cNvPr id="4" name="Picture 4" descr="A picture containing diagram&#10;&#10;Description automatically generated">
            <a:extLst>
              <a:ext uri="{FF2B5EF4-FFF2-40B4-BE49-F238E27FC236}">
                <a16:creationId xmlns:a16="http://schemas.microsoft.com/office/drawing/2014/main" id="{FDD52F7B-D7C1-F822-6A33-67E35349C796}"/>
              </a:ext>
            </a:extLst>
          </p:cNvPr>
          <p:cNvPicPr>
            <a:picLocks noChangeAspect="1"/>
          </p:cNvPicPr>
          <p:nvPr/>
        </p:nvPicPr>
        <p:blipFill rotWithShape="1">
          <a:blip r:embed="rId3"/>
          <a:srcRect l="2067" r="1" b="1"/>
          <a:stretch/>
        </p:blipFill>
        <p:spPr>
          <a:xfrm>
            <a:off x="677334" y="2159331"/>
            <a:ext cx="3144597" cy="3882362"/>
          </a:xfrm>
          <a:prstGeom prst="rect">
            <a:avLst/>
          </a:prstGeom>
        </p:spPr>
      </p:pic>
    </p:spTree>
    <p:custDataLst>
      <p:tags r:id="rId1"/>
    </p:custDataLst>
    <p:extLst>
      <p:ext uri="{BB962C8B-B14F-4D97-AF65-F5344CB8AC3E}">
        <p14:creationId xmlns:p14="http://schemas.microsoft.com/office/powerpoint/2010/main" val="305926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D7A25-A777-DFC5-4E1F-819FEFCFF0A0}"/>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EC3F190C-C238-1A7A-4CA7-59DDC72F6C97}"/>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Hydraulic Control (A2)</a:t>
            </a:r>
            <a:r>
              <a:rPr lang="en-US">
                <a:latin typeface="Helvetica"/>
                <a:cs typeface="Helvetica"/>
              </a:rPr>
              <a:t> - This control provides hydraulic oil flow to the auxiliary connections on the loader arm. Engage the control to provide hydraulic oil flow to the male connectors (A2) and (a2).</a:t>
            </a:r>
            <a:endParaRPr lang="en-US"/>
          </a:p>
          <a:p>
            <a:endParaRPr lang="en-US" dirty="0"/>
          </a:p>
        </p:txBody>
      </p:sp>
      <p:pic>
        <p:nvPicPr>
          <p:cNvPr id="4" name="Picture 4" descr="A picture containing diagram&#10;&#10;Description automatically generated">
            <a:extLst>
              <a:ext uri="{FF2B5EF4-FFF2-40B4-BE49-F238E27FC236}">
                <a16:creationId xmlns:a16="http://schemas.microsoft.com/office/drawing/2014/main" id="{1B7E6FBB-2806-F193-28F3-A96BC3975F13}"/>
              </a:ext>
            </a:extLst>
          </p:cNvPr>
          <p:cNvPicPr>
            <a:picLocks noChangeAspect="1"/>
          </p:cNvPicPr>
          <p:nvPr/>
        </p:nvPicPr>
        <p:blipFill rotWithShape="1">
          <a:blip r:embed="rId3"/>
          <a:srcRect t="12044" r="2" b="2"/>
          <a:stretch/>
        </p:blipFill>
        <p:spPr>
          <a:xfrm>
            <a:off x="677334" y="2159331"/>
            <a:ext cx="3144597" cy="3882362"/>
          </a:xfrm>
          <a:prstGeom prst="rect">
            <a:avLst/>
          </a:prstGeom>
        </p:spPr>
      </p:pic>
    </p:spTree>
    <p:custDataLst>
      <p:tags r:id="rId1"/>
    </p:custDataLst>
    <p:extLst>
      <p:ext uri="{BB962C8B-B14F-4D97-AF65-F5344CB8AC3E}">
        <p14:creationId xmlns:p14="http://schemas.microsoft.com/office/powerpoint/2010/main" val="2416062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838A02-2B98-F982-097F-B41C18D605F6}"/>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D9DC02AE-171C-6F00-64D7-3AB65D73A667}"/>
              </a:ext>
            </a:extLst>
          </p:cNvPr>
          <p:cNvSpPr>
            <a:spLocks noGrp="1"/>
          </p:cNvSpPr>
          <p:nvPr>
            <p:ph idx="1"/>
          </p:nvPr>
        </p:nvSpPr>
        <p:spPr>
          <a:xfrm>
            <a:off x="4063160" y="2160589"/>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3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(C)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(C) and provide hydraulic flow to the female connectors (A1) and (a1).</a:t>
            </a:r>
            <a:endParaRPr lang="en-US"/>
          </a:p>
          <a:p>
            <a:pPr>
              <a:lnSpc>
                <a:spcPct val="90000"/>
              </a:lnSpc>
            </a:pPr>
            <a:endParaRPr lang="en-US"/>
          </a:p>
        </p:txBody>
      </p:sp>
      <p:pic>
        <p:nvPicPr>
          <p:cNvPr id="4" name="Picture 4" descr="Logo&#10;&#10;Description automatically generated">
            <a:extLst>
              <a:ext uri="{FF2B5EF4-FFF2-40B4-BE49-F238E27FC236}">
                <a16:creationId xmlns:a16="http://schemas.microsoft.com/office/drawing/2014/main" id="{9E0A3BE9-9018-FB5E-D241-C5D24F0B8245}"/>
              </a:ext>
            </a:extLst>
          </p:cNvPr>
          <p:cNvPicPr>
            <a:picLocks noChangeAspect="1"/>
          </p:cNvPicPr>
          <p:nvPr/>
        </p:nvPicPr>
        <p:blipFill rotWithShape="1">
          <a:blip r:embed="rId3"/>
          <a:srcRect l="1169" r="1" b="1"/>
          <a:stretch/>
        </p:blipFill>
        <p:spPr>
          <a:xfrm>
            <a:off x="677334" y="2159331"/>
            <a:ext cx="3144597" cy="3882362"/>
          </a:xfrm>
          <a:prstGeom prst="rect">
            <a:avLst/>
          </a:prstGeom>
        </p:spPr>
      </p:pic>
    </p:spTree>
    <p:custDataLst>
      <p:tags r:id="rId1"/>
    </p:custDataLst>
    <p:extLst>
      <p:ext uri="{BB962C8B-B14F-4D97-AF65-F5344CB8AC3E}">
        <p14:creationId xmlns:p14="http://schemas.microsoft.com/office/powerpoint/2010/main" val="6291617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BBF0B-03FC-0A10-8365-3240CAAE2658}"/>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07680E1F-8BBE-4423-F178-28A6E1C5F706}"/>
              </a:ext>
            </a:extLst>
          </p:cNvPr>
          <p:cNvSpPr>
            <a:spLocks noGrp="1"/>
          </p:cNvSpPr>
          <p:nvPr>
            <p:ph idx="1"/>
          </p:nvPr>
        </p:nvSpPr>
        <p:spPr>
          <a:xfrm>
            <a:off x="4063160" y="2160589"/>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4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(D).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(D) and provide hydraulic flow to the female connectors (A1) and (a1).</a:t>
            </a:r>
            <a:endParaRPr lang="en-US"/>
          </a:p>
          <a:p>
            <a:pPr>
              <a:lnSpc>
                <a:spcPct val="90000"/>
              </a:lnSpc>
            </a:pPr>
            <a:endParaRPr lang="en-US"/>
          </a:p>
        </p:txBody>
      </p:sp>
      <p:pic>
        <p:nvPicPr>
          <p:cNvPr id="4" name="Picture 4">
            <a:extLst>
              <a:ext uri="{FF2B5EF4-FFF2-40B4-BE49-F238E27FC236}">
                <a16:creationId xmlns:a16="http://schemas.microsoft.com/office/drawing/2014/main" id="{5AFAB03A-5D35-CAC1-E065-E3FF168319B6}"/>
              </a:ext>
            </a:extLst>
          </p:cNvPr>
          <p:cNvPicPr>
            <a:picLocks noChangeAspect="1"/>
          </p:cNvPicPr>
          <p:nvPr/>
        </p:nvPicPr>
        <p:blipFill rotWithShape="1">
          <a:blip r:embed="rId3"/>
          <a:srcRect t="3238" r="1" b="3007"/>
          <a:stretch/>
        </p:blipFill>
        <p:spPr>
          <a:xfrm>
            <a:off x="677334" y="2159331"/>
            <a:ext cx="3144597" cy="3882362"/>
          </a:xfrm>
          <a:prstGeom prst="rect">
            <a:avLst/>
          </a:prstGeom>
        </p:spPr>
      </p:pic>
    </p:spTree>
    <p:custDataLst>
      <p:tags r:id="rId1"/>
    </p:custDataLst>
    <p:extLst>
      <p:ext uri="{BB962C8B-B14F-4D97-AF65-F5344CB8AC3E}">
        <p14:creationId xmlns:p14="http://schemas.microsoft.com/office/powerpoint/2010/main" val="1695659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B2AC3-C92B-E24B-2501-565D9A7080A2}"/>
              </a:ext>
            </a:extLst>
          </p:cNvPr>
          <p:cNvSpPr>
            <a:spLocks noGrp="1"/>
          </p:cNvSpPr>
          <p:nvPr>
            <p:ph type="title"/>
          </p:nvPr>
        </p:nvSpPr>
        <p:spPr>
          <a:xfrm>
            <a:off x="677334" y="609600"/>
            <a:ext cx="8596668" cy="1320800"/>
          </a:xfrm>
        </p:spPr>
        <p:txBody>
          <a:bodyPr anchor="t">
            <a:normAutofit/>
          </a:bodyPr>
          <a:lstStyle/>
          <a:p>
            <a:endParaRPr lang="en-US"/>
          </a:p>
        </p:txBody>
      </p:sp>
      <p:sp>
        <p:nvSpPr>
          <p:cNvPr id="3" name="Content Placeholder 2">
            <a:extLst>
              <a:ext uri="{FF2B5EF4-FFF2-40B4-BE49-F238E27FC236}">
                <a16:creationId xmlns:a16="http://schemas.microsoft.com/office/drawing/2014/main" id="{F77E038F-92B6-8AE5-439F-28D3B2EB8E74}"/>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Electrical Control 5 (C2)</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(E) this will activate the required Work Tool function. Release the switch to deactivate the control.</a:t>
            </a:r>
            <a:endParaRPr lang="en-US" dirty="0"/>
          </a:p>
          <a:p>
            <a:endParaRPr lang="en-US" dirty="0"/>
          </a:p>
        </p:txBody>
      </p:sp>
      <p:pic>
        <p:nvPicPr>
          <p:cNvPr id="4" name="Picture 4" descr="A picture containing circle&#10;&#10;Description automatically generated">
            <a:extLst>
              <a:ext uri="{FF2B5EF4-FFF2-40B4-BE49-F238E27FC236}">
                <a16:creationId xmlns:a16="http://schemas.microsoft.com/office/drawing/2014/main" id="{3E3FF324-4ECC-94DF-120D-8C5629A58888}"/>
              </a:ext>
            </a:extLst>
          </p:cNvPr>
          <p:cNvPicPr>
            <a:picLocks noChangeAspect="1"/>
          </p:cNvPicPr>
          <p:nvPr/>
        </p:nvPicPr>
        <p:blipFill rotWithShape="1">
          <a:blip r:embed="rId3"/>
          <a:srcRect t="5101"/>
          <a:stretch/>
        </p:blipFill>
        <p:spPr>
          <a:xfrm>
            <a:off x="677334" y="2159331"/>
            <a:ext cx="3144597" cy="3882362"/>
          </a:xfrm>
          <a:prstGeom prst="rect">
            <a:avLst/>
          </a:prstGeom>
        </p:spPr>
      </p:pic>
    </p:spTree>
    <p:custDataLst>
      <p:tags r:id="rId1"/>
    </p:custDataLst>
    <p:extLst>
      <p:ext uri="{BB962C8B-B14F-4D97-AF65-F5344CB8AC3E}">
        <p14:creationId xmlns:p14="http://schemas.microsoft.com/office/powerpoint/2010/main" val="45029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endParaRPr lang="en-US" sz="4000" b="1">
              <a:latin typeface="Arial Black" panose="020B0604020202020204" pitchFamily="34" charset="0"/>
              <a:cs typeface="Arial Black" panose="020B0604020202020204" pitchFamily="34" charset="0"/>
            </a:endParaRPr>
          </a:p>
          <a:p>
            <a:r>
              <a:rPr lang="en-US" sz="2400">
                <a:latin typeface="Arial"/>
                <a:cs typeface="Arial"/>
              </a:rPr>
              <a:t>Covered topics in this section </a:t>
            </a:r>
          </a:p>
          <a:p>
            <a:r>
              <a:rPr lang="en-US" sz="2400">
                <a:latin typeface="Arial"/>
                <a:cs typeface="Arial"/>
              </a:rPr>
              <a:t>1. Left joystick controls.</a:t>
            </a:r>
          </a:p>
          <a:p>
            <a:r>
              <a:rPr lang="en-US" sz="2400">
                <a:latin typeface="Arial"/>
                <a:cs typeface="Arial"/>
              </a:rPr>
              <a:t>2. Right Joystick controls </a:t>
            </a:r>
          </a:p>
          <a:p>
            <a:r>
              <a:rPr lang="en-US" sz="2400">
                <a:latin typeface="Arial"/>
                <a:cs typeface="Arial"/>
              </a:rPr>
              <a:t>3. Auxiliary controls </a:t>
            </a:r>
          </a:p>
          <a:p>
            <a:r>
              <a:rPr lang="en-US" sz="2400">
                <a:latin typeface="Arial"/>
                <a:cs typeface="Arial"/>
              </a:rPr>
              <a:t>4. 2D system </a:t>
            </a:r>
          </a:p>
        </p:txBody>
      </p:sp>
    </p:spTree>
    <p:custDataLst>
      <p:tags r:id="rId1"/>
    </p:custDataLst>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BD20D02-87EC-4C71-05A2-0CDEA84AD21A}"/>
              </a:ext>
            </a:extLst>
          </p:cNvPr>
          <p:cNvSpPr>
            <a:spLocks noGrp="1"/>
          </p:cNvSpPr>
          <p:nvPr>
            <p:ph type="title"/>
          </p:nvPr>
        </p:nvSpPr>
        <p:spPr>
          <a:xfrm>
            <a:off x="643467" y="816638"/>
            <a:ext cx="3367359" cy="5224724"/>
          </a:xfrm>
        </p:spPr>
        <p:txBody>
          <a:bodyPr anchor="ctr">
            <a:normAutofit/>
          </a:bodyPr>
          <a:lstStyle/>
          <a:p>
            <a:endParaRPr lang="en-US"/>
          </a:p>
        </p:txBody>
      </p:sp>
      <p:sp>
        <p:nvSpPr>
          <p:cNvPr id="3" name="Content Placeholder 2">
            <a:extLst>
              <a:ext uri="{FF2B5EF4-FFF2-40B4-BE49-F238E27FC236}">
                <a16:creationId xmlns:a16="http://schemas.microsoft.com/office/drawing/2014/main" id="{F08C6874-0F7A-1A7C-EE52-C6E4D12D6AEA}"/>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Auxiliary Electrical Control (C1)</a:t>
            </a:r>
            <a:r>
              <a:rPr lang="en-US">
                <a:latin typeface="Helvetica"/>
                <a:cs typeface="Helvetica"/>
              </a:rPr>
              <a:t> - This control provides electrical power to activate additional work tool functions using a three-position diverter valve that is on some work tools. Press the switch and hold the switch to send power to pin (F). This action will activate the required Work Tool function. Release the switch to deactivate the control.</a:t>
            </a:r>
            <a:endParaRPr lang="en-US"/>
          </a:p>
          <a:p>
            <a:endParaRPr lang="en-US" dirty="0"/>
          </a:p>
        </p:txBody>
      </p:sp>
      <p:pic>
        <p:nvPicPr>
          <p:cNvPr id="6" name="Picture 6">
            <a:extLst>
              <a:ext uri="{FF2B5EF4-FFF2-40B4-BE49-F238E27FC236}">
                <a16:creationId xmlns:a16="http://schemas.microsoft.com/office/drawing/2014/main" id="{5D33FAA9-3C4F-1ED0-27A6-B34B182A7017}"/>
              </a:ext>
            </a:extLst>
          </p:cNvPr>
          <p:cNvPicPr>
            <a:picLocks noChangeAspect="1"/>
          </p:cNvPicPr>
          <p:nvPr/>
        </p:nvPicPr>
        <p:blipFill>
          <a:blip r:embed="rId3"/>
          <a:stretch>
            <a:fillRect/>
          </a:stretch>
        </p:blipFill>
        <p:spPr>
          <a:xfrm>
            <a:off x="655184" y="1064079"/>
            <a:ext cx="3007631" cy="3496128"/>
          </a:xfrm>
          <a:prstGeom prst="rect">
            <a:avLst/>
          </a:prstGeom>
        </p:spPr>
      </p:pic>
    </p:spTree>
    <p:custDataLst>
      <p:tags r:id="rId1"/>
    </p:custDataLst>
    <p:extLst>
      <p:ext uri="{BB962C8B-B14F-4D97-AF65-F5344CB8AC3E}">
        <p14:creationId xmlns:p14="http://schemas.microsoft.com/office/powerpoint/2010/main" val="7873024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16F0ECC-2E44-AC56-90A9-4C29B682E12B}"/>
              </a:ext>
            </a:extLst>
          </p:cNvPr>
          <p:cNvSpPr>
            <a:spLocks noGrp="1"/>
          </p:cNvSpPr>
          <p:nvPr>
            <p:ph type="title"/>
          </p:nvPr>
        </p:nvSpPr>
        <p:spPr>
          <a:xfrm>
            <a:off x="643467" y="816638"/>
            <a:ext cx="3367359" cy="5224724"/>
          </a:xfrm>
        </p:spPr>
        <p:txBody>
          <a:bodyPr anchor="ctr">
            <a:normAutofit/>
          </a:bodyPr>
          <a:lstStyle/>
          <a:p>
            <a:endParaRPr lang="en-US"/>
          </a:p>
        </p:txBody>
      </p:sp>
      <p:sp>
        <p:nvSpPr>
          <p:cNvPr id="3" name="Content Placeholder 2">
            <a:extLst>
              <a:ext uri="{FF2B5EF4-FFF2-40B4-BE49-F238E27FC236}">
                <a16:creationId xmlns:a16="http://schemas.microsoft.com/office/drawing/2014/main" id="{8F903720-EEEA-B731-8ED9-9B0BBC47F933}"/>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Left-Hand Trigger</a:t>
            </a:r>
            <a:r>
              <a:rPr lang="en-US">
                <a:latin typeface="Helvetica"/>
                <a:cs typeface="Helvetica"/>
              </a:rPr>
              <a:t> - Pull the trigger and hold the trigger on the left-hand joystick to provide electrical power to pin (A). Release the trigger to deactivate the control.</a:t>
            </a:r>
            <a:endParaRPr lang="en-US" dirty="0"/>
          </a:p>
          <a:p>
            <a:endParaRPr lang="en-US" dirty="0"/>
          </a:p>
        </p:txBody>
      </p:sp>
      <p:pic>
        <p:nvPicPr>
          <p:cNvPr id="5" name="Picture 5" descr="Diagram&#10;&#10;Description automatically generated">
            <a:extLst>
              <a:ext uri="{FF2B5EF4-FFF2-40B4-BE49-F238E27FC236}">
                <a16:creationId xmlns:a16="http://schemas.microsoft.com/office/drawing/2014/main" id="{33AC0DE2-975D-8836-B46F-A4953CAB8940}"/>
              </a:ext>
            </a:extLst>
          </p:cNvPr>
          <p:cNvPicPr>
            <a:picLocks noChangeAspect="1"/>
          </p:cNvPicPr>
          <p:nvPr/>
        </p:nvPicPr>
        <p:blipFill>
          <a:blip r:embed="rId3"/>
          <a:stretch>
            <a:fillRect/>
          </a:stretch>
        </p:blipFill>
        <p:spPr>
          <a:xfrm>
            <a:off x="926420" y="1463222"/>
            <a:ext cx="2912683" cy="3363080"/>
          </a:xfrm>
          <a:prstGeom prst="rect">
            <a:avLst/>
          </a:prstGeom>
        </p:spPr>
      </p:pic>
    </p:spTree>
    <p:custDataLst>
      <p:tags r:id="rId1"/>
    </p:custDataLst>
    <p:extLst>
      <p:ext uri="{BB962C8B-B14F-4D97-AF65-F5344CB8AC3E}">
        <p14:creationId xmlns:p14="http://schemas.microsoft.com/office/powerpoint/2010/main" val="26744043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48F44AB-F2DC-34BB-351C-0751F80A913C}"/>
              </a:ext>
            </a:extLst>
          </p:cNvPr>
          <p:cNvPicPr>
            <a:picLocks noChangeAspect="1"/>
          </p:cNvPicPr>
          <p:nvPr/>
        </p:nvPicPr>
        <p:blipFill>
          <a:blip r:embed="rId3"/>
          <a:stretch>
            <a:fillRect/>
          </a:stretch>
        </p:blipFill>
        <p:spPr>
          <a:xfrm>
            <a:off x="1823396" y="411042"/>
            <a:ext cx="6791708" cy="6126636"/>
          </a:xfrm>
          <a:prstGeom prst="rect">
            <a:avLst/>
          </a:prstGeom>
        </p:spPr>
      </p:pic>
    </p:spTree>
    <p:custDataLst>
      <p:tags r:id="rId1"/>
    </p:custDataLst>
    <p:extLst>
      <p:ext uri="{BB962C8B-B14F-4D97-AF65-F5344CB8AC3E}">
        <p14:creationId xmlns:p14="http://schemas.microsoft.com/office/powerpoint/2010/main" val="10095166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4A0F-DE14-D353-ADAC-733E4A8FC446}"/>
              </a:ext>
            </a:extLst>
          </p:cNvPr>
          <p:cNvSpPr>
            <a:spLocks noGrp="1"/>
          </p:cNvSpPr>
          <p:nvPr>
            <p:ph type="title"/>
          </p:nvPr>
        </p:nvSpPr>
        <p:spPr/>
        <p:txBody>
          <a:bodyPr vert="horz" lIns="91440" tIns="45720" rIns="91440" bIns="45720" rtlCol="0" anchor="t">
            <a:noAutofit/>
          </a:bodyPr>
          <a:lstStyle/>
          <a:p>
            <a:pPr>
              <a:lnSpc>
                <a:spcPct val="90000"/>
              </a:lnSpc>
              <a:spcBef>
                <a:spcPts val="750"/>
              </a:spcBef>
            </a:pPr>
            <a:endParaRPr lang="en-US">
              <a:ea typeface="+mj-lt"/>
              <a:cs typeface="+mj-lt"/>
            </a:endParaRPr>
          </a:p>
          <a:p>
            <a:pPr marL="342265" lvl="1">
              <a:lnSpc>
                <a:spcPct val="90000"/>
              </a:lnSpc>
              <a:spcBef>
                <a:spcPts val="375"/>
              </a:spcBef>
            </a:pPr>
            <a:r>
              <a:rPr lang="en-US" sz="4000">
                <a:latin typeface="+mj-lt"/>
                <a:ea typeface="+mj-lt"/>
                <a:cs typeface="+mj-lt"/>
              </a:rPr>
              <a:t>2D (Reference Elevation)</a:t>
            </a:r>
          </a:p>
          <a:p>
            <a:pPr marL="342265" lvl="1">
              <a:lnSpc>
                <a:spcPct val="90000"/>
              </a:lnSpc>
              <a:spcBef>
                <a:spcPts val="375"/>
              </a:spcBef>
            </a:pPr>
            <a:endParaRPr lang="en-US" sz="4000">
              <a:latin typeface="+mj-lt"/>
              <a:ea typeface="+mj-lt"/>
              <a:cs typeface="+mj-lt"/>
            </a:endParaRPr>
          </a:p>
          <a:p>
            <a:pPr marL="285750" lvl="2" indent="-285750">
              <a:lnSpc>
                <a:spcPct val="90000"/>
              </a:lnSpc>
              <a:spcBef>
                <a:spcPts val="375"/>
              </a:spcBef>
              <a:buFont typeface="Arial"/>
              <a:buChar char="•"/>
            </a:pPr>
            <a:r>
              <a:rPr lang="en-US" sz="4000">
                <a:latin typeface="+mj-lt"/>
                <a:ea typeface="+mj-lt"/>
                <a:cs typeface="+mj-lt"/>
              </a:rPr>
              <a:t>Sensor Based (Cross Slope/Depth and Slope)</a:t>
            </a:r>
          </a:p>
          <a:p>
            <a:pPr marL="285750" lvl="2" indent="-285750">
              <a:lnSpc>
                <a:spcPct val="90000"/>
              </a:lnSpc>
              <a:spcBef>
                <a:spcPts val="375"/>
              </a:spcBef>
              <a:buFont typeface="Arial"/>
              <a:buChar char="•"/>
            </a:pPr>
            <a:r>
              <a:rPr lang="en-US" sz="4000">
                <a:latin typeface="+mj-lt"/>
                <a:ea typeface="+mj-lt"/>
                <a:cs typeface="+mj-lt"/>
              </a:rPr>
              <a:t>Laser (Single or Dual)</a:t>
            </a:r>
          </a:p>
          <a:p>
            <a:pPr marL="285750" lvl="2" indent="-285750">
              <a:lnSpc>
                <a:spcPct val="90000"/>
              </a:lnSpc>
              <a:spcBef>
                <a:spcPts val="375"/>
              </a:spcBef>
              <a:buFont typeface="Arial"/>
              <a:buChar char="•"/>
            </a:pPr>
            <a:endParaRPr lang="en-US" sz="4000">
              <a:latin typeface="+mj-lt"/>
              <a:ea typeface="+mj-lt"/>
              <a:cs typeface="+mj-lt"/>
            </a:endParaRPr>
          </a:p>
          <a:p>
            <a:endParaRPr lang="en-US" sz="4000"/>
          </a:p>
        </p:txBody>
      </p:sp>
    </p:spTree>
    <p:custDataLst>
      <p:tags r:id="rId1"/>
    </p:custDataLst>
    <p:extLst>
      <p:ext uri="{BB962C8B-B14F-4D97-AF65-F5344CB8AC3E}">
        <p14:creationId xmlns:p14="http://schemas.microsoft.com/office/powerpoint/2010/main" val="724334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96A7A-34EF-5AE6-540A-F6C6B628E67A}"/>
              </a:ext>
            </a:extLst>
          </p:cNvPr>
          <p:cNvSpPr>
            <a:spLocks noGrp="1"/>
          </p:cNvSpPr>
          <p:nvPr>
            <p:ph type="title"/>
          </p:nvPr>
        </p:nvSpPr>
        <p:spPr/>
        <p:txBody>
          <a:bodyPr/>
          <a:lstStyle/>
          <a:p>
            <a:pPr algn="ctr">
              <a:spcBef>
                <a:spcPts val="0"/>
              </a:spcBef>
            </a:pPr>
            <a:r>
              <a:rPr lang="en-US" b="1">
                <a:solidFill>
                  <a:schemeClr val="tx1"/>
                </a:solidFill>
                <a:ea typeface="+mj-lt"/>
                <a:cs typeface="+mj-lt"/>
              </a:rPr>
              <a:t>Types of 2D systems</a:t>
            </a:r>
            <a:endParaRPr lang="en-US">
              <a:solidFill>
                <a:schemeClr val="tx1"/>
              </a:solidFill>
            </a:endParaRPr>
          </a:p>
        </p:txBody>
      </p:sp>
      <p:sp>
        <p:nvSpPr>
          <p:cNvPr id="3" name="Content Placeholder 2">
            <a:extLst>
              <a:ext uri="{FF2B5EF4-FFF2-40B4-BE49-F238E27FC236}">
                <a16:creationId xmlns:a16="http://schemas.microsoft.com/office/drawing/2014/main" id="{B4FB3ED0-6E9A-D3C3-E628-7E067A074DCC}"/>
              </a:ext>
            </a:extLst>
          </p:cNvPr>
          <p:cNvSpPr>
            <a:spLocks noGrp="1"/>
          </p:cNvSpPr>
          <p:nvPr>
            <p:ph sz="half" idx="1"/>
          </p:nvPr>
        </p:nvSpPr>
        <p:spPr/>
        <p:txBody>
          <a:bodyPr vert="horz" lIns="91440" tIns="45720" rIns="91440" bIns="45720" rtlCol="0" anchor="t">
            <a:normAutofit/>
          </a:bodyPr>
          <a:lstStyle/>
          <a:p>
            <a:pPr algn="ctr">
              <a:lnSpc>
                <a:spcPct val="90000"/>
              </a:lnSpc>
              <a:spcBef>
                <a:spcPts val="700"/>
              </a:spcBef>
            </a:pPr>
            <a:r>
              <a:rPr lang="en-US" sz="2400" b="1">
                <a:ea typeface="+mn-lt"/>
                <a:cs typeface="+mn-lt"/>
              </a:rPr>
              <a:t>Cross Slope</a:t>
            </a:r>
          </a:p>
          <a:p>
            <a:pPr algn="ctr">
              <a:lnSpc>
                <a:spcPct val="90000"/>
              </a:lnSpc>
              <a:spcBef>
                <a:spcPts val="700"/>
              </a:spcBef>
            </a:pPr>
            <a:r>
              <a:rPr lang="en-US">
                <a:ea typeface="+mn-lt"/>
                <a:cs typeface="+mn-lt"/>
              </a:rPr>
              <a:t>Use of sensors to determine slope</a:t>
            </a:r>
          </a:p>
          <a:p>
            <a:pPr algn="ctr">
              <a:lnSpc>
                <a:spcPct val="90000"/>
              </a:lnSpc>
              <a:spcBef>
                <a:spcPts val="700"/>
              </a:spcBef>
            </a:pPr>
            <a:r>
              <a:rPr lang="en-US">
                <a:ea typeface="+mn-lt"/>
                <a:cs typeface="+mn-lt"/>
              </a:rPr>
              <a:t>Mostly found on graders but also found on small dozers and compact machines</a:t>
            </a:r>
          </a:p>
          <a:p>
            <a:pPr algn="ctr">
              <a:lnSpc>
                <a:spcPct val="90000"/>
              </a:lnSpc>
              <a:spcBef>
                <a:spcPts val="700"/>
              </a:spcBef>
            </a:pPr>
            <a:r>
              <a:rPr lang="en-US">
                <a:ea typeface="+mn-lt"/>
                <a:cs typeface="+mn-lt"/>
              </a:rPr>
              <a:t>Types of sensors are Angle Sensors/IMU’s (AS400, GS520) and Rotation Sensors (RS400)</a:t>
            </a:r>
          </a:p>
          <a:p>
            <a:endParaRPr lang="en-US"/>
          </a:p>
        </p:txBody>
      </p:sp>
      <p:sp>
        <p:nvSpPr>
          <p:cNvPr id="4" name="Content Placeholder 3">
            <a:extLst>
              <a:ext uri="{FF2B5EF4-FFF2-40B4-BE49-F238E27FC236}">
                <a16:creationId xmlns:a16="http://schemas.microsoft.com/office/drawing/2014/main" id="{F8A9EDAC-5CEF-CB6A-7527-9C40BBDFBDA2}"/>
              </a:ext>
            </a:extLst>
          </p:cNvPr>
          <p:cNvSpPr>
            <a:spLocks noGrp="1"/>
          </p:cNvSpPr>
          <p:nvPr>
            <p:ph sz="half" idx="2"/>
          </p:nvPr>
        </p:nvSpPr>
        <p:spPr/>
        <p:txBody>
          <a:bodyPr vert="horz" lIns="91440" tIns="45720" rIns="91440" bIns="45720" rtlCol="0" anchor="t">
            <a:normAutofit/>
          </a:bodyPr>
          <a:lstStyle/>
          <a:p>
            <a:pPr algn="ctr"/>
            <a:r>
              <a:rPr lang="en-US" sz="2400" b="1"/>
              <a:t>Laser Systems</a:t>
            </a:r>
          </a:p>
          <a:p>
            <a:pPr algn="ctr"/>
            <a:r>
              <a:rPr lang="en-US"/>
              <a:t>Laser Receivers provide the elevation</a:t>
            </a:r>
          </a:p>
          <a:p>
            <a:pPr algn="ctr"/>
            <a:r>
              <a:rPr lang="en-US"/>
              <a:t>Laser receivers require a laser to be mounted somewhere, most commonly on a tripod. </a:t>
            </a:r>
          </a:p>
          <a:p>
            <a:pPr algn="ctr"/>
            <a:r>
              <a:rPr lang="en-US"/>
              <a:t>(For Dual Laser) When both of the receivers are benched on the laser plane they form a constant slope. </a:t>
            </a:r>
          </a:p>
          <a:p>
            <a:pPr algn="ctr"/>
            <a:endParaRPr lang="en-US"/>
          </a:p>
        </p:txBody>
      </p:sp>
      <p:pic>
        <p:nvPicPr>
          <p:cNvPr id="5" name="Picture 5" descr="Chart, pie chart&#10;&#10;Description automatically generated">
            <a:extLst>
              <a:ext uri="{FF2B5EF4-FFF2-40B4-BE49-F238E27FC236}">
                <a16:creationId xmlns:a16="http://schemas.microsoft.com/office/drawing/2014/main" id="{63FB2C3F-A609-A541-48FB-EF03116C5572}"/>
              </a:ext>
            </a:extLst>
          </p:cNvPr>
          <p:cNvPicPr>
            <a:picLocks noChangeAspect="1"/>
          </p:cNvPicPr>
          <p:nvPr/>
        </p:nvPicPr>
        <p:blipFill>
          <a:blip r:embed="rId3"/>
          <a:stretch>
            <a:fillRect/>
          </a:stretch>
        </p:blipFill>
        <p:spPr>
          <a:xfrm>
            <a:off x="1127209" y="5067551"/>
            <a:ext cx="1114425" cy="733425"/>
          </a:xfrm>
          <a:prstGeom prst="rect">
            <a:avLst/>
          </a:prstGeom>
        </p:spPr>
      </p:pic>
      <p:pic>
        <p:nvPicPr>
          <p:cNvPr id="6" name="Picture 6" descr="A picture containing text&#10;&#10;Description automatically generated">
            <a:extLst>
              <a:ext uri="{FF2B5EF4-FFF2-40B4-BE49-F238E27FC236}">
                <a16:creationId xmlns:a16="http://schemas.microsoft.com/office/drawing/2014/main" id="{8B9DB450-144B-E3BD-978B-6065F2CA30FC}"/>
              </a:ext>
            </a:extLst>
          </p:cNvPr>
          <p:cNvPicPr>
            <a:picLocks noChangeAspect="1"/>
          </p:cNvPicPr>
          <p:nvPr/>
        </p:nvPicPr>
        <p:blipFill>
          <a:blip r:embed="rId4"/>
          <a:stretch>
            <a:fillRect/>
          </a:stretch>
        </p:blipFill>
        <p:spPr>
          <a:xfrm>
            <a:off x="2605589" y="5617829"/>
            <a:ext cx="1285875" cy="942975"/>
          </a:xfrm>
          <a:prstGeom prst="rect">
            <a:avLst/>
          </a:prstGeom>
        </p:spPr>
      </p:pic>
      <p:pic>
        <p:nvPicPr>
          <p:cNvPr id="7" name="Picture 7" descr="A picture containing text&#10;&#10;Description automatically generated">
            <a:extLst>
              <a:ext uri="{FF2B5EF4-FFF2-40B4-BE49-F238E27FC236}">
                <a16:creationId xmlns:a16="http://schemas.microsoft.com/office/drawing/2014/main" id="{D7B04560-6120-7FEE-0042-F16CEBFBAE2F}"/>
              </a:ext>
            </a:extLst>
          </p:cNvPr>
          <p:cNvPicPr>
            <a:picLocks noChangeAspect="1"/>
          </p:cNvPicPr>
          <p:nvPr/>
        </p:nvPicPr>
        <p:blipFill>
          <a:blip r:embed="rId5"/>
          <a:stretch>
            <a:fillRect/>
          </a:stretch>
        </p:blipFill>
        <p:spPr>
          <a:xfrm>
            <a:off x="3442787" y="4544679"/>
            <a:ext cx="1857375" cy="1057275"/>
          </a:xfrm>
          <a:prstGeom prst="rect">
            <a:avLst/>
          </a:prstGeom>
        </p:spPr>
      </p:pic>
      <p:pic>
        <p:nvPicPr>
          <p:cNvPr id="8" name="Picture 8" descr="Text&#10;&#10;Description automatically generated">
            <a:extLst>
              <a:ext uri="{FF2B5EF4-FFF2-40B4-BE49-F238E27FC236}">
                <a16:creationId xmlns:a16="http://schemas.microsoft.com/office/drawing/2014/main" id="{A10C4B4A-C593-27D7-5CBD-FB4E1E0D7B93}"/>
              </a:ext>
            </a:extLst>
          </p:cNvPr>
          <p:cNvPicPr>
            <a:picLocks noChangeAspect="1"/>
          </p:cNvPicPr>
          <p:nvPr/>
        </p:nvPicPr>
        <p:blipFill>
          <a:blip r:embed="rId6"/>
          <a:stretch>
            <a:fillRect/>
          </a:stretch>
        </p:blipFill>
        <p:spPr>
          <a:xfrm>
            <a:off x="5916445" y="5451893"/>
            <a:ext cx="733425" cy="1114425"/>
          </a:xfrm>
          <a:prstGeom prst="rect">
            <a:avLst/>
          </a:prstGeom>
        </p:spPr>
      </p:pic>
      <p:pic>
        <p:nvPicPr>
          <p:cNvPr id="9" name="Picture 9" descr="A picture containing text&#10;&#10;Description automatically generated">
            <a:extLst>
              <a:ext uri="{FF2B5EF4-FFF2-40B4-BE49-F238E27FC236}">
                <a16:creationId xmlns:a16="http://schemas.microsoft.com/office/drawing/2014/main" id="{51E1287B-0552-45A6-C02B-95BB8C0B02D6}"/>
              </a:ext>
            </a:extLst>
          </p:cNvPr>
          <p:cNvPicPr>
            <a:picLocks noChangeAspect="1"/>
          </p:cNvPicPr>
          <p:nvPr/>
        </p:nvPicPr>
        <p:blipFill>
          <a:blip r:embed="rId7"/>
          <a:stretch>
            <a:fillRect/>
          </a:stretch>
        </p:blipFill>
        <p:spPr>
          <a:xfrm>
            <a:off x="10160836" y="1423236"/>
            <a:ext cx="666750" cy="1123950"/>
          </a:xfrm>
          <a:prstGeom prst="rect">
            <a:avLst/>
          </a:prstGeom>
        </p:spPr>
      </p:pic>
      <p:pic>
        <p:nvPicPr>
          <p:cNvPr id="10" name="Picture 10" descr="A picture containing text, ground, outdoor, yellow&#10;&#10;Description automatically generated">
            <a:extLst>
              <a:ext uri="{FF2B5EF4-FFF2-40B4-BE49-F238E27FC236}">
                <a16:creationId xmlns:a16="http://schemas.microsoft.com/office/drawing/2014/main" id="{7BE240B6-CB56-2C91-6718-2ED46B49D417}"/>
              </a:ext>
            </a:extLst>
          </p:cNvPr>
          <p:cNvPicPr>
            <a:picLocks noChangeAspect="1"/>
          </p:cNvPicPr>
          <p:nvPr/>
        </p:nvPicPr>
        <p:blipFill>
          <a:blip r:embed="rId8"/>
          <a:stretch>
            <a:fillRect/>
          </a:stretch>
        </p:blipFill>
        <p:spPr>
          <a:xfrm>
            <a:off x="10019380" y="3127375"/>
            <a:ext cx="1323975" cy="1619250"/>
          </a:xfrm>
          <a:prstGeom prst="rect">
            <a:avLst/>
          </a:prstGeom>
        </p:spPr>
      </p:pic>
    </p:spTree>
    <p:custDataLst>
      <p:tags r:id="rId1"/>
    </p:custDataLst>
    <p:extLst>
      <p:ext uri="{BB962C8B-B14F-4D97-AF65-F5344CB8AC3E}">
        <p14:creationId xmlns:p14="http://schemas.microsoft.com/office/powerpoint/2010/main" val="3586822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B4E41-411E-6A52-AA8D-EC6C9FE9C0D8}"/>
              </a:ext>
            </a:extLst>
          </p:cNvPr>
          <p:cNvSpPr>
            <a:spLocks noGrp="1"/>
          </p:cNvSpPr>
          <p:nvPr>
            <p:ph type="title"/>
          </p:nvPr>
        </p:nvSpPr>
        <p:spPr/>
        <p:txBody>
          <a:bodyPr/>
          <a:lstStyle/>
          <a:p>
            <a:pPr algn="ctr"/>
            <a:r>
              <a:rPr lang="en-US">
                <a:solidFill>
                  <a:schemeClr val="tx1"/>
                </a:solidFill>
                <a:ea typeface="+mj-lt"/>
                <a:cs typeface="+mj-lt"/>
              </a:rPr>
              <a:t>2D and Laser Systems</a:t>
            </a:r>
          </a:p>
          <a:p>
            <a:endParaRPr lang="en-US"/>
          </a:p>
        </p:txBody>
      </p:sp>
      <p:pic>
        <p:nvPicPr>
          <p:cNvPr id="5" name="Picture 5" descr="Diagram&#10;&#10;Description automatically generated">
            <a:extLst>
              <a:ext uri="{FF2B5EF4-FFF2-40B4-BE49-F238E27FC236}">
                <a16:creationId xmlns:a16="http://schemas.microsoft.com/office/drawing/2014/main" id="{E4F17C1C-23D0-6ACA-5F0E-8423228F6C64}"/>
              </a:ext>
            </a:extLst>
          </p:cNvPr>
          <p:cNvPicPr>
            <a:picLocks noGrp="1" noChangeAspect="1"/>
          </p:cNvPicPr>
          <p:nvPr>
            <p:ph idx="1"/>
          </p:nvPr>
        </p:nvPicPr>
        <p:blipFill>
          <a:blip r:embed="rId3"/>
          <a:stretch>
            <a:fillRect/>
          </a:stretch>
        </p:blipFill>
        <p:spPr>
          <a:xfrm>
            <a:off x="2332882" y="3547385"/>
            <a:ext cx="5800725" cy="2695575"/>
          </a:xfrm>
        </p:spPr>
      </p:pic>
      <p:sp>
        <p:nvSpPr>
          <p:cNvPr id="4" name="Content Placeholder 2">
            <a:extLst>
              <a:ext uri="{FF2B5EF4-FFF2-40B4-BE49-F238E27FC236}">
                <a16:creationId xmlns:a16="http://schemas.microsoft.com/office/drawing/2014/main" id="{CCA9C385-7AB3-E3BD-00B1-1FC03C22D803}"/>
              </a:ext>
            </a:extLst>
          </p:cNvPr>
          <p:cNvSpPr>
            <a:spLocks noGrp="1"/>
          </p:cNvSpPr>
          <p:nvPr/>
        </p:nvSpPr>
        <p:spPr>
          <a:xfrm>
            <a:off x="628650" y="1973179"/>
            <a:ext cx="7886700" cy="4032985"/>
          </a:xfrm>
          <a:prstGeom prst="rect">
            <a:avLst/>
          </a:prstGeom>
        </p:spPr>
        <p:txBody>
          <a:bodyPr vert="horz" lIns="91440" tIns="45720" rIns="91440" bIns="45720" rtlCol="0" anchor="t">
            <a:normAutofit/>
          </a:bodyPr>
          <a:lstStyle>
            <a:lvl1pPr marL="0" indent="0" algn="l" defTabSz="685783" rtl="0" eaLnBrk="1" latinLnBrk="0" hangingPunct="1">
              <a:lnSpc>
                <a:spcPct val="90000"/>
              </a:lnSpc>
              <a:spcBef>
                <a:spcPts val="750"/>
              </a:spcBef>
              <a:buFont typeface="Wingdings" charset="2"/>
              <a:buNone/>
              <a:defRPr sz="2100" b="1" kern="1200">
                <a:solidFill>
                  <a:schemeClr val="tx1"/>
                </a:solidFill>
                <a:latin typeface="Arial" charset="0"/>
                <a:ea typeface="Arial" charset="0"/>
                <a:cs typeface="Arial" charset="0"/>
              </a:defRPr>
            </a:lvl1pPr>
            <a:lvl2pPr marL="342892" indent="0" algn="l" defTabSz="685783" rtl="0" eaLnBrk="1" latinLnBrk="0" hangingPunct="1">
              <a:lnSpc>
                <a:spcPct val="90000"/>
              </a:lnSpc>
              <a:spcBef>
                <a:spcPts val="375"/>
              </a:spcBef>
              <a:buFont typeface="Wingdings" charset="2"/>
              <a:buNone/>
              <a:defRPr sz="1800" kern="1200">
                <a:solidFill>
                  <a:schemeClr val="tx1"/>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Wingdings" charset="2"/>
              <a:buChar char="§"/>
              <a:defRPr sz="1500" kern="1200">
                <a:solidFill>
                  <a:schemeClr val="tx1"/>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3200">
                <a:latin typeface="+mn-lt"/>
              </a:rPr>
              <a:t>2D refers to elevation and slope</a:t>
            </a:r>
          </a:p>
          <a:p>
            <a:pPr marL="628015" lvl="1" indent="-285750" algn="ctr">
              <a:spcBef>
                <a:spcPts val="300"/>
              </a:spcBef>
              <a:buFont typeface="Arial" panose="020B0604020202020204" pitchFamily="34" charset="0"/>
              <a:buChar char="•"/>
            </a:pPr>
            <a:r>
              <a:rPr lang="en-US" sz="2100">
                <a:latin typeface="+mn-lt"/>
              </a:rPr>
              <a:t>Laser Receivers provide the elevation on HEX, TTT, MG and Compact Loaders that are set up and configured to use them.</a:t>
            </a:r>
          </a:p>
          <a:p>
            <a:endParaRPr lang="en-US"/>
          </a:p>
        </p:txBody>
      </p:sp>
    </p:spTree>
    <p:custDataLst>
      <p:tags r:id="rId1"/>
    </p:custDataLst>
    <p:extLst>
      <p:ext uri="{BB962C8B-B14F-4D97-AF65-F5344CB8AC3E}">
        <p14:creationId xmlns:p14="http://schemas.microsoft.com/office/powerpoint/2010/main" val="2082622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D2DC7-1C14-9E77-B35A-7F8693A6710C}"/>
              </a:ext>
            </a:extLst>
          </p:cNvPr>
          <p:cNvSpPr>
            <a:spLocks noGrp="1"/>
          </p:cNvSpPr>
          <p:nvPr>
            <p:ph type="title"/>
          </p:nvPr>
        </p:nvSpPr>
        <p:spPr>
          <a:xfrm>
            <a:off x="5536734" y="609600"/>
            <a:ext cx="3737268" cy="1320800"/>
          </a:xfrm>
        </p:spPr>
        <p:txBody>
          <a:bodyPr>
            <a:normAutofit/>
          </a:bodyPr>
          <a:lstStyle/>
          <a:p>
            <a:pPr>
              <a:spcBef>
                <a:spcPts val="0"/>
              </a:spcBef>
            </a:pPr>
            <a:r>
              <a:rPr lang="en-US" b="1"/>
              <a:t>2D Lazer system</a:t>
            </a:r>
            <a:endParaRPr lang="en-US"/>
          </a:p>
        </p:txBody>
      </p:sp>
      <p:sp>
        <p:nvSpPr>
          <p:cNvPr id="3" name="Content Placeholder 2">
            <a:extLst>
              <a:ext uri="{FF2B5EF4-FFF2-40B4-BE49-F238E27FC236}">
                <a16:creationId xmlns:a16="http://schemas.microsoft.com/office/drawing/2014/main" id="{43AB4F71-5E6A-0D93-14C2-4657D9B52F6B}"/>
              </a:ext>
            </a:extLst>
          </p:cNvPr>
          <p:cNvSpPr>
            <a:spLocks noGrp="1"/>
          </p:cNvSpPr>
          <p:nvPr>
            <p:ph idx="1"/>
          </p:nvPr>
        </p:nvSpPr>
        <p:spPr>
          <a:xfrm>
            <a:off x="5209563" y="2160589"/>
            <a:ext cx="4064439" cy="3880773"/>
          </a:xfrm>
        </p:spPr>
        <p:txBody>
          <a:bodyPr vert="horz" lIns="91440" tIns="45720" rIns="91440" bIns="45720" rtlCol="0">
            <a:normAutofit/>
          </a:bodyPr>
          <a:lstStyle/>
          <a:p>
            <a:pPr>
              <a:lnSpc>
                <a:spcPct val="90000"/>
              </a:lnSpc>
              <a:spcBef>
                <a:spcPts val="750"/>
              </a:spcBef>
            </a:pPr>
            <a:r>
              <a:rPr lang="en-US" sz="1500" b="1">
                <a:latin typeface="Arial"/>
                <a:cs typeface="Arial"/>
              </a:rPr>
              <a:t>The cross slope is either determined by an angle sensor or by adding a second laser receiver to the blade</a:t>
            </a:r>
            <a:endParaRPr lang="en-US" sz="1500" b="1">
              <a:ea typeface="+mn-lt"/>
              <a:cs typeface="+mn-lt"/>
            </a:endParaRPr>
          </a:p>
          <a:p>
            <a:pPr>
              <a:lnSpc>
                <a:spcPct val="90000"/>
              </a:lnSpc>
              <a:spcBef>
                <a:spcPts val="750"/>
              </a:spcBef>
              <a:buFont typeface="Arial,Sans-Serif" charset="2"/>
              <a:buChar char="•"/>
            </a:pPr>
            <a:endParaRPr lang="en-US" sz="1500">
              <a:ea typeface="+mn-lt"/>
              <a:cs typeface="+mn-lt"/>
            </a:endParaRPr>
          </a:p>
          <a:p>
            <a:pPr marL="804545" lvl="1" indent="-463550">
              <a:lnSpc>
                <a:spcPct val="90000"/>
              </a:lnSpc>
              <a:spcBef>
                <a:spcPts val="375"/>
              </a:spcBef>
              <a:buFont typeface="Arial,Sans-Serif" charset="2"/>
              <a:buChar char="•"/>
            </a:pPr>
            <a:r>
              <a:rPr lang="en-US" sz="1500">
                <a:latin typeface="Arial"/>
                <a:cs typeface="Arial"/>
              </a:rPr>
              <a:t>When both of the receivers are locked on to the laser plane they form a constant slope between them allowing the blade to cut the desired slope. </a:t>
            </a:r>
            <a:endParaRPr lang="en-US" sz="1500">
              <a:ea typeface="+mn-lt"/>
              <a:cs typeface="+mn-lt"/>
            </a:endParaRPr>
          </a:p>
          <a:p>
            <a:pPr lvl="1">
              <a:lnSpc>
                <a:spcPct val="90000"/>
              </a:lnSpc>
              <a:spcBef>
                <a:spcPts val="375"/>
              </a:spcBef>
            </a:pPr>
            <a:endParaRPr lang="en-US" sz="1500">
              <a:latin typeface="Arial"/>
              <a:ea typeface="+mn-lt"/>
              <a:cs typeface="Arial"/>
            </a:endParaRPr>
          </a:p>
          <a:p>
            <a:pPr marL="628015" lvl="1">
              <a:lnSpc>
                <a:spcPct val="90000"/>
              </a:lnSpc>
              <a:spcBef>
                <a:spcPts val="375"/>
              </a:spcBef>
              <a:buFont typeface="Arial,Sans-Serif" charset="2"/>
              <a:buChar char="•"/>
            </a:pPr>
            <a:endParaRPr lang="en-US" sz="1500">
              <a:ea typeface="+mn-lt"/>
              <a:cs typeface="+mn-lt"/>
            </a:endParaRPr>
          </a:p>
          <a:p>
            <a:pPr marL="804545" lvl="1" indent="-463550">
              <a:lnSpc>
                <a:spcPct val="90000"/>
              </a:lnSpc>
              <a:spcBef>
                <a:spcPts val="375"/>
              </a:spcBef>
              <a:buFont typeface="Arial,Sans-Serif" charset="2"/>
              <a:buChar char="•"/>
            </a:pPr>
            <a:r>
              <a:rPr lang="en-US" sz="1500">
                <a:latin typeface="Arial"/>
                <a:cs typeface="Arial"/>
              </a:rPr>
              <a:t>Laser receivers require a laser to mounted somewhere on a tripod for stability.  This is the simplest form of infrastructure and provides the most precise vertical control. </a:t>
            </a:r>
            <a:endParaRPr lang="en-US" sz="1500">
              <a:ea typeface="+mn-lt"/>
              <a:cs typeface="+mn-lt"/>
            </a:endParaRPr>
          </a:p>
          <a:p>
            <a:pPr marL="742950" indent="-285750">
              <a:lnSpc>
                <a:spcPct val="90000"/>
              </a:lnSpc>
              <a:spcBef>
                <a:spcPts val="750"/>
              </a:spcBef>
            </a:pPr>
            <a:endParaRPr lang="en-US" sz="1500">
              <a:ea typeface="+mn-lt"/>
              <a:cs typeface="+mn-lt"/>
            </a:endParaRPr>
          </a:p>
          <a:p>
            <a:pPr>
              <a:lnSpc>
                <a:spcPct val="90000"/>
              </a:lnSpc>
            </a:pPr>
            <a:endParaRPr lang="en-US" sz="1500"/>
          </a:p>
        </p:txBody>
      </p:sp>
      <p:pic>
        <p:nvPicPr>
          <p:cNvPr id="4" name="Picture 4" descr="A picture containing text, scale, device, tripod&#10;&#10;Description automatically generated">
            <a:extLst>
              <a:ext uri="{FF2B5EF4-FFF2-40B4-BE49-F238E27FC236}">
                <a16:creationId xmlns:a16="http://schemas.microsoft.com/office/drawing/2014/main" id="{DE292436-4718-ACAF-108D-B715966EE449}"/>
              </a:ext>
            </a:extLst>
          </p:cNvPr>
          <p:cNvPicPr>
            <a:picLocks noChangeAspect="1"/>
          </p:cNvPicPr>
          <p:nvPr/>
        </p:nvPicPr>
        <p:blipFill rotWithShape="1">
          <a:blip r:embed="rId3"/>
          <a:srcRect l="20492" r="536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custDataLst>
      <p:tags r:id="rId1"/>
    </p:custDataLst>
    <p:extLst>
      <p:ext uri="{BB962C8B-B14F-4D97-AF65-F5344CB8AC3E}">
        <p14:creationId xmlns:p14="http://schemas.microsoft.com/office/powerpoint/2010/main" val="1876360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3"/>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4"/>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ea typeface="+mn-lt"/>
                <a:cs typeface="Arial"/>
              </a:rPr>
              <a:t>Forrest Brownlee</a:t>
            </a:r>
            <a:endParaRPr lang="en-US">
              <a:latin typeface="Arial"/>
              <a:ea typeface="+mn-lt"/>
              <a:cs typeface="Arial"/>
            </a:endParaRPr>
          </a:p>
          <a:p>
            <a:r>
              <a:rPr lang="en-US" sz="1400">
                <a:latin typeface="Arial"/>
                <a:ea typeface="+mn-lt"/>
                <a:cs typeface="Arial"/>
              </a:rPr>
              <a:t>Diesel Technology Instructor, Minnesota North - Hibbing</a:t>
            </a:r>
            <a:endParaRPr lang="en-US"/>
          </a:p>
          <a:p>
            <a:r>
              <a:rPr lang="en-US" sz="1400">
                <a:latin typeface="Arial"/>
                <a:ea typeface="+mn-lt"/>
                <a:cs typeface="Arial"/>
              </a:rPr>
              <a:t>MTTIA Board of Directors</a:t>
            </a:r>
          </a:p>
          <a:p>
            <a:r>
              <a:rPr lang="en-US" sz="1400">
                <a:latin typeface="Arial"/>
                <a:ea typeface="+mn-lt"/>
                <a:cs typeface="Arial"/>
              </a:rPr>
              <a:t>SME, ISA-TOPE</a:t>
            </a:r>
          </a:p>
          <a:p>
            <a:r>
              <a:rPr lang="en-US" sz="1400">
                <a:latin typeface="Arial"/>
                <a:ea typeface="+mn-lt"/>
                <a:cs typeface="Arial"/>
              </a:rPr>
              <a:t>218-293-6862</a:t>
            </a:r>
            <a:endParaRPr lang="en-US"/>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5"/>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8"/>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2" name="Picture 17" descr="Qr code&#10;&#10;Description automatically generated">
            <a:extLst>
              <a:ext uri="{FF2B5EF4-FFF2-40B4-BE49-F238E27FC236}">
                <a16:creationId xmlns:a16="http://schemas.microsoft.com/office/drawing/2014/main" id="{A5455C58-EB8E-51C6-8365-79BA57C1E33F}"/>
              </a:ext>
            </a:extLst>
          </p:cNvPr>
          <p:cNvPicPr>
            <a:picLocks noChangeAspect="1"/>
          </p:cNvPicPr>
          <p:nvPr/>
        </p:nvPicPr>
        <p:blipFill>
          <a:blip r:embed="rId9"/>
          <a:stretch>
            <a:fillRect/>
          </a:stretch>
        </p:blipFill>
        <p:spPr>
          <a:xfrm>
            <a:off x="3197643" y="545432"/>
            <a:ext cx="1304925" cy="1295400"/>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p:txBody>
          <a:bodyPr>
            <a:normAutofit/>
          </a:bodyPr>
          <a:lstStyle/>
          <a:p>
            <a:r>
              <a:rPr lang="en-US" sz="3600" dirty="0">
                <a:solidFill>
                  <a:srgbClr val="FF0000"/>
                </a:solidFill>
              </a:rPr>
              <a:t>Left joystick </a:t>
            </a:r>
          </a:p>
        </p:txBody>
      </p:sp>
      <p:pic>
        <p:nvPicPr>
          <p:cNvPr id="6" name="Picture 6" descr="A picture containing text, indoor, clock, white&#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3"/>
          <a:stretch>
            <a:fillRect/>
          </a:stretch>
        </p:blipFill>
        <p:spPr>
          <a:xfrm>
            <a:off x="5224569" y="887367"/>
            <a:ext cx="3585324"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p:txBody>
          <a:bodyPr vert="horz" lIns="91440" tIns="45720" rIns="91440" bIns="45720" rtlCol="0" anchor="t">
            <a:normAutofit fontScale="92500" lnSpcReduction="20000"/>
          </a:bodyPr>
          <a:lstStyle/>
          <a:p>
            <a:r>
              <a:rPr lang="en-US" i="1" dirty="0">
                <a:solidFill>
                  <a:schemeClr val="tx1"/>
                </a:solidFill>
              </a:rPr>
              <a:t>Functions</a:t>
            </a:r>
          </a:p>
          <a:p>
            <a:r>
              <a:rPr lang="en-US" dirty="0"/>
              <a:t>Forward travel </a:t>
            </a:r>
          </a:p>
          <a:p>
            <a:r>
              <a:rPr lang="en-US" dirty="0"/>
              <a:t>Backwards travel </a:t>
            </a:r>
          </a:p>
          <a:p>
            <a:r>
              <a:rPr lang="en-US" dirty="0"/>
              <a:t>Right turn </a:t>
            </a:r>
          </a:p>
          <a:p>
            <a:r>
              <a:rPr lang="en-US" dirty="0"/>
              <a:t>Left turn </a:t>
            </a:r>
          </a:p>
          <a:p>
            <a:r>
              <a:rPr lang="en-US" dirty="0"/>
              <a:t>Horn </a:t>
            </a:r>
          </a:p>
          <a:p>
            <a:r>
              <a:rPr lang="en-US" dirty="0"/>
              <a:t>Two speed control </a:t>
            </a:r>
          </a:p>
          <a:p>
            <a:r>
              <a:rPr lang="en-US" dirty="0"/>
              <a:t>Creep control </a:t>
            </a:r>
          </a:p>
          <a:p>
            <a:r>
              <a:rPr lang="en-US" dirty="0"/>
              <a:t>Aux 5-7 </a:t>
            </a:r>
          </a:p>
          <a:p>
            <a:endParaRPr lang="en-US" dirty="0"/>
          </a:p>
          <a:p>
            <a:endParaRPr lang="en-US"/>
          </a:p>
        </p:txBody>
      </p:sp>
    </p:spTree>
    <p:custDataLst>
      <p:tags r:id="rId1"/>
    </p:custDataLst>
    <p:extLst>
      <p:ext uri="{BB962C8B-B14F-4D97-AF65-F5344CB8AC3E}">
        <p14:creationId xmlns:p14="http://schemas.microsoft.com/office/powerpoint/2010/main" val="150459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1E017-DA9D-D648-A564-BE16D4F0C891}"/>
              </a:ext>
            </a:extLst>
          </p:cNvPr>
          <p:cNvSpPr>
            <a:spLocks noGrp="1"/>
          </p:cNvSpPr>
          <p:nvPr>
            <p:ph type="title"/>
          </p:nvPr>
        </p:nvSpPr>
        <p:spPr/>
        <p:txBody>
          <a:bodyPr/>
          <a:lstStyle/>
          <a:p>
            <a:endParaRPr lang="en-US"/>
          </a:p>
        </p:txBody>
      </p:sp>
      <p:pic>
        <p:nvPicPr>
          <p:cNvPr id="4" name="Picture 4">
            <a:extLst>
              <a:ext uri="{FF2B5EF4-FFF2-40B4-BE49-F238E27FC236}">
                <a16:creationId xmlns:a16="http://schemas.microsoft.com/office/drawing/2014/main" id="{B807A5E9-7D2B-E83A-8445-559AC041DA8B}"/>
              </a:ext>
            </a:extLst>
          </p:cNvPr>
          <p:cNvPicPr>
            <a:picLocks noGrp="1" noChangeAspect="1"/>
          </p:cNvPicPr>
          <p:nvPr>
            <p:ph idx="1"/>
          </p:nvPr>
        </p:nvPicPr>
        <p:blipFill>
          <a:blip r:embed="rId3"/>
          <a:stretch>
            <a:fillRect/>
          </a:stretch>
        </p:blipFill>
        <p:spPr>
          <a:xfrm>
            <a:off x="2532280" y="497068"/>
            <a:ext cx="6893734" cy="5544294"/>
          </a:xfrm>
        </p:spPr>
      </p:pic>
    </p:spTree>
    <p:custDataLst>
      <p:tags r:id="rId1"/>
    </p:custDataLst>
    <p:extLst>
      <p:ext uri="{BB962C8B-B14F-4D97-AF65-F5344CB8AC3E}">
        <p14:creationId xmlns:p14="http://schemas.microsoft.com/office/powerpoint/2010/main" val="3871980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5DFF2-23D5-A45C-FAB0-29279FDE659E}"/>
              </a:ext>
            </a:extLst>
          </p:cNvPr>
          <p:cNvSpPr>
            <a:spLocks noGrp="1"/>
          </p:cNvSpPr>
          <p:nvPr>
            <p:ph type="title"/>
          </p:nvPr>
        </p:nvSpPr>
        <p:spPr/>
        <p:txBody>
          <a:bodyPr/>
          <a:lstStyle/>
          <a:p>
            <a:endParaRPr lang="en-US"/>
          </a:p>
        </p:txBody>
      </p:sp>
      <p:pic>
        <p:nvPicPr>
          <p:cNvPr id="5" name="Picture 5" descr="Graphical user interface, text, application&#10;&#10;Description automatically generated">
            <a:extLst>
              <a:ext uri="{FF2B5EF4-FFF2-40B4-BE49-F238E27FC236}">
                <a16:creationId xmlns:a16="http://schemas.microsoft.com/office/drawing/2014/main" id="{7AB5AAE1-8CE2-5235-C249-9DF84A5E980E}"/>
              </a:ext>
            </a:extLst>
          </p:cNvPr>
          <p:cNvPicPr>
            <a:picLocks noGrp="1" noChangeAspect="1"/>
          </p:cNvPicPr>
          <p:nvPr>
            <p:ph idx="1"/>
          </p:nvPr>
        </p:nvPicPr>
        <p:blipFill>
          <a:blip r:embed="rId3"/>
          <a:stretch>
            <a:fillRect/>
          </a:stretch>
        </p:blipFill>
        <p:spPr>
          <a:xfrm>
            <a:off x="677334" y="565912"/>
            <a:ext cx="10174329" cy="4612409"/>
          </a:xfrm>
        </p:spPr>
      </p:pic>
    </p:spTree>
    <p:custDataLst>
      <p:tags r:id="rId1"/>
    </p:custDataLst>
    <p:extLst>
      <p:ext uri="{BB962C8B-B14F-4D97-AF65-F5344CB8AC3E}">
        <p14:creationId xmlns:p14="http://schemas.microsoft.com/office/powerpoint/2010/main" val="189606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DA1CF-94D0-6D82-D1BE-85BF90A2CDEC}"/>
              </a:ext>
            </a:extLst>
          </p:cNvPr>
          <p:cNvSpPr>
            <a:spLocks noGrp="1"/>
          </p:cNvSpPr>
          <p:nvPr>
            <p:ph type="title"/>
          </p:nvPr>
        </p:nvSpPr>
        <p:spPr/>
        <p:txBody>
          <a:bodyPr/>
          <a:lstStyle/>
          <a:p>
            <a:endParaRPr lang="en-US"/>
          </a:p>
        </p:txBody>
      </p:sp>
      <p:pic>
        <p:nvPicPr>
          <p:cNvPr id="5" name="Picture 5" descr="Graphical user interface, text, application&#10;&#10;Description automatically generated">
            <a:extLst>
              <a:ext uri="{FF2B5EF4-FFF2-40B4-BE49-F238E27FC236}">
                <a16:creationId xmlns:a16="http://schemas.microsoft.com/office/drawing/2014/main" id="{75550EFB-DFCF-C448-6D4E-45C91B2C6B0F}"/>
              </a:ext>
            </a:extLst>
          </p:cNvPr>
          <p:cNvPicPr>
            <a:picLocks noGrp="1" noChangeAspect="1"/>
          </p:cNvPicPr>
          <p:nvPr>
            <p:ph idx="1"/>
          </p:nvPr>
        </p:nvPicPr>
        <p:blipFill>
          <a:blip r:embed="rId3"/>
          <a:stretch>
            <a:fillRect/>
          </a:stretch>
        </p:blipFill>
        <p:spPr>
          <a:xfrm>
            <a:off x="248038" y="529247"/>
            <a:ext cx="10829006" cy="4589149"/>
          </a:xfrm>
        </p:spPr>
      </p:pic>
    </p:spTree>
    <p:custDataLst>
      <p:tags r:id="rId1"/>
    </p:custDataLst>
    <p:extLst>
      <p:ext uri="{BB962C8B-B14F-4D97-AF65-F5344CB8AC3E}">
        <p14:creationId xmlns:p14="http://schemas.microsoft.com/office/powerpoint/2010/main" val="3083889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218235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2076229" y="1498604"/>
            <a:ext cx="2455633" cy="1278466"/>
          </a:xfrm>
        </p:spPr>
        <p:txBody>
          <a:bodyPr>
            <a:normAutofit/>
          </a:bodyPr>
          <a:lstStyle/>
          <a:p>
            <a:r>
              <a:rPr lang="en-US" sz="2800" dirty="0">
                <a:solidFill>
                  <a:srgbClr val="FF0000"/>
                </a:solidFill>
              </a:rPr>
              <a:t>Right  joystick </a:t>
            </a:r>
          </a:p>
        </p:txBody>
      </p:sp>
      <p:pic>
        <p:nvPicPr>
          <p:cNvPr id="6" name="Picture 6" descr="A picture containing text, indoor&#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3"/>
          <a:stretch>
            <a:fillRect/>
          </a:stretch>
        </p:blipFill>
        <p:spPr>
          <a:xfrm>
            <a:off x="5223433" y="887367"/>
            <a:ext cx="3587597"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2076229" y="2777069"/>
            <a:ext cx="2455633" cy="2584449"/>
          </a:xfrm>
        </p:spPr>
        <p:txBody>
          <a:bodyPr vert="horz" lIns="91440" tIns="45720" rIns="91440" bIns="45720" rtlCol="0" anchor="t">
            <a:normAutofit/>
          </a:bodyPr>
          <a:lstStyle/>
          <a:p>
            <a:r>
              <a:rPr lang="en-US" i="1" dirty="0"/>
              <a:t>Functions </a:t>
            </a:r>
          </a:p>
          <a:p>
            <a:r>
              <a:rPr lang="en-US" dirty="0"/>
              <a:t>Lower </a:t>
            </a:r>
          </a:p>
          <a:p>
            <a:r>
              <a:rPr lang="en-US" dirty="0"/>
              <a:t>Dump</a:t>
            </a:r>
          </a:p>
          <a:p>
            <a:r>
              <a:rPr lang="en-US" dirty="0"/>
              <a:t>Raise</a:t>
            </a:r>
          </a:p>
          <a:p>
            <a:r>
              <a:rPr lang="en-US" dirty="0"/>
              <a:t>Tilt back </a:t>
            </a:r>
          </a:p>
          <a:p>
            <a:r>
              <a:rPr lang="en-US" dirty="0"/>
              <a:t>Float </a:t>
            </a:r>
          </a:p>
          <a:p>
            <a:r>
              <a:rPr lang="en-US" dirty="0"/>
              <a:t>Aux 1-4</a:t>
            </a:r>
          </a:p>
        </p:txBody>
      </p:sp>
    </p:spTree>
    <p:custDataLst>
      <p:tags r:id="rId1"/>
    </p:custDataLst>
    <p:extLst>
      <p:ext uri="{BB962C8B-B14F-4D97-AF65-F5344CB8AC3E}">
        <p14:creationId xmlns:p14="http://schemas.microsoft.com/office/powerpoint/2010/main" val="41242714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A picture containing icon&#10;&#10;Description automatically generated">
            <a:extLst>
              <a:ext uri="{FF2B5EF4-FFF2-40B4-BE49-F238E27FC236}">
                <a16:creationId xmlns:a16="http://schemas.microsoft.com/office/drawing/2014/main" id="{9B9A2633-7DE9-68B4-CF8A-73E75EDBC310}"/>
              </a:ext>
            </a:extLst>
          </p:cNvPr>
          <p:cNvPicPr>
            <a:picLocks noChangeAspect="1"/>
          </p:cNvPicPr>
          <p:nvPr/>
        </p:nvPicPr>
        <p:blipFill>
          <a:blip r:embed="rId3"/>
          <a:stretch>
            <a:fillRect/>
          </a:stretch>
        </p:blipFill>
        <p:spPr>
          <a:xfrm>
            <a:off x="3833467" y="2281860"/>
            <a:ext cx="3089412" cy="3067325"/>
          </a:xfrm>
          <a:prstGeom prst="rect">
            <a:avLst/>
          </a:prstGeom>
        </p:spPr>
      </p:pic>
      <p:pic>
        <p:nvPicPr>
          <p:cNvPr id="3" name="Picture 3" descr="Graphical user interface, text, application&#10;&#10;Description automatically generated">
            <a:extLst>
              <a:ext uri="{FF2B5EF4-FFF2-40B4-BE49-F238E27FC236}">
                <a16:creationId xmlns:a16="http://schemas.microsoft.com/office/drawing/2014/main" id="{9853E919-CDC3-2161-B301-1D5E0EB17007}"/>
              </a:ext>
            </a:extLst>
          </p:cNvPr>
          <p:cNvPicPr>
            <a:picLocks noGrp="1" noChangeAspect="1"/>
          </p:cNvPicPr>
          <p:nvPr>
            <p:ph idx="1"/>
          </p:nvPr>
        </p:nvPicPr>
        <p:blipFill>
          <a:blip r:embed="rId4"/>
          <a:stretch>
            <a:fillRect/>
          </a:stretch>
        </p:blipFill>
        <p:spPr>
          <a:xfrm>
            <a:off x="2424971" y="563387"/>
            <a:ext cx="7319932" cy="5477975"/>
          </a:xfrm>
        </p:spPr>
      </p:pic>
    </p:spTree>
    <p:custDataLst>
      <p:tags r:id="rId1"/>
    </p:custDataLst>
    <p:extLst>
      <p:ext uri="{BB962C8B-B14F-4D97-AF65-F5344CB8AC3E}">
        <p14:creationId xmlns:p14="http://schemas.microsoft.com/office/powerpoint/2010/main" val="10067861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27"/>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F8B32F8E-9642-4DC2-95C0-0ADF85B983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1019</Words>
  <Application>Microsoft Office PowerPoint</Application>
  <PresentationFormat>Widescreen</PresentationFormat>
  <Paragraphs>88</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Black</vt:lpstr>
      <vt:lpstr>Arial,Sans-Serif</vt:lpstr>
      <vt:lpstr>Helvetica</vt:lpstr>
      <vt:lpstr>Trebuchet MS</vt:lpstr>
      <vt:lpstr>Wingdings</vt:lpstr>
      <vt:lpstr>Wingdings 3</vt:lpstr>
      <vt:lpstr>Facet</vt:lpstr>
      <vt:lpstr>PowerPoint Presentation</vt:lpstr>
      <vt:lpstr>PowerPoint Presentation</vt:lpstr>
      <vt:lpstr>Left joystick </vt:lpstr>
      <vt:lpstr>PowerPoint Presentation</vt:lpstr>
      <vt:lpstr>PowerPoint Presentation</vt:lpstr>
      <vt:lpstr>PowerPoint Presentation</vt:lpstr>
      <vt:lpstr>PowerPoint Presentation</vt:lpstr>
      <vt:lpstr>Right  joystick </vt:lpstr>
      <vt:lpstr>PowerPoint Presentation</vt:lpstr>
      <vt:lpstr>PowerPoint Presentation</vt:lpstr>
      <vt:lpstr>Auxiliary Controls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(Reference Elevation)  Sensor Based (Cross Slope/Depth and Slope) Laser (Single or Dual)  </vt:lpstr>
      <vt:lpstr>Types of 2D systems</vt:lpstr>
      <vt:lpstr>2D and Laser Systems </vt:lpstr>
      <vt:lpstr>2D Lazer system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91</cp:revision>
  <dcterms:created xsi:type="dcterms:W3CDTF">2020-10-30T16:31:43Z</dcterms:created>
  <dcterms:modified xsi:type="dcterms:W3CDTF">2023-12-29T18:04:12Z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E2215686-AB2A-4B4E-A26E-6A486DDA94F2</vt:lpwstr>
  </property>
  <property fmtid="{D5CDD505-2E9C-101B-9397-08002B2CF9AE}" pid="5" name="ArticulatePath">
    <vt:lpwstr>ISA-TOPE Module 1 equipment operations</vt:lpwstr>
  </property>
</Properties>
</file>