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ink/ink1.xml" ContentType="application/inkml+xml"/>
  <Override PartName="/ppt/ink/ink2.xml" ContentType="application/inkml+xml"/>
  <Override PartName="/ppt/ink/ink3.xml" ContentType="application/inkml+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3" r:id="rId4"/>
  </p:sldMasterIdLst>
  <p:sldIdLst>
    <p:sldId id="285" r:id="rId5"/>
    <p:sldId id="287" r:id="rId6"/>
    <p:sldId id="290" r:id="rId7"/>
    <p:sldId id="306" r:id="rId8"/>
    <p:sldId id="314" r:id="rId9"/>
    <p:sldId id="291" r:id="rId10"/>
    <p:sldId id="292" r:id="rId11"/>
    <p:sldId id="313" r:id="rId12"/>
    <p:sldId id="310" r:id="rId13"/>
    <p:sldId id="308" r:id="rId14"/>
    <p:sldId id="316" r:id="rId15"/>
    <p:sldId id="315" r:id="rId16"/>
    <p:sldId id="319" r:id="rId17"/>
    <p:sldId id="305" r:id="rId18"/>
    <p:sldId id="317" r:id="rId19"/>
    <p:sldId id="320" r:id="rId20"/>
    <p:sldId id="321" r:id="rId21"/>
    <p:sldId id="322" r:id="rId22"/>
    <p:sldId id="323" r:id="rId23"/>
    <p:sldId id="324" r:id="rId24"/>
    <p:sldId id="326" r:id="rId25"/>
    <p:sldId id="325" r:id="rId26"/>
    <p:sldId id="328" r:id="rId27"/>
    <p:sldId id="284" r:id="rId28"/>
    <p:sldId id="329" r:id="rId29"/>
    <p:sldId id="262" r:id="rId3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chtel, Beckey (DPS)" initials="MB(" lastIdx="2" clrIdx="0">
    <p:extLst>
      <p:ext uri="{19B8F6BF-5375-455C-9EA6-DF929625EA0E}">
        <p15:presenceInfo xmlns:p15="http://schemas.microsoft.com/office/powerpoint/2012/main" userId="S-1-5-21-2309765965-1984172819-868859685-375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EEA01"/>
    <a:srgbClr val="003C66"/>
    <a:srgbClr val="18334D"/>
    <a:srgbClr val="4B9DE7"/>
    <a:srgbClr val="2601DD"/>
    <a:srgbClr val="0804A0"/>
    <a:srgbClr val="AED0B4"/>
    <a:srgbClr val="424D72"/>
    <a:srgbClr val="B6C8C2"/>
    <a:srgbClr val="F9FB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5A2D3A-9FBB-4B8A-9207-53E6C8693512}" v="6" dt="2023-07-18T16:57:23.584"/>
    <p1510:client id="{08B5DE72-2C11-DA46-01E0-835BE514D144}" v="48" dt="2023-07-06T17:37:35.774"/>
    <p1510:client id="{19F9D162-C2BF-4BDB-90CA-E738F93030F8}" v="533" dt="2023-06-07T16:33:39.957"/>
    <p1510:client id="{22B77051-216B-4C70-8470-98A82BEA3264}" v="385" dt="2022-12-21T18:43:18.447"/>
    <p1510:client id="{4D590DA5-C27E-FD4F-0FAA-C4BD7C97ADEB}" v="666" dt="2023-07-05T16:10:26.066"/>
    <p1510:client id="{54F6A102-813F-4E54-AE3C-0AE97EDCB9F4}" v="3" dt="2023-06-09T14:18:07.066"/>
    <p1510:client id="{7A385DBC-AF70-2016-513E-2E8518E8BF07}" v="107" dt="2023-07-18T17:32:43.310"/>
    <p1510:client id="{805FF59A-FED5-07FA-4A2E-7BD43D1B6DF6}" v="2" dt="2023-07-18T11:50:53.727"/>
    <p1510:client id="{88E72CB2-2FC3-48DE-A915-BE3160BBD075}" v="2" dt="2023-06-09T14:15:39.491"/>
    <p1510:client id="{907CD077-B88E-ED8B-5DBC-B466869DC934}" v="27" dt="2023-07-18T16:54:49.415"/>
    <p1510:client id="{9FC7F8C4-A13C-40EE-B670-6DADFFA420D2}" v="18" dt="2023-06-09T15:06:00.811"/>
    <p1510:client id="{A843CB50-FB13-42C7-B5DE-6C154E672ADC}" v="15" dt="2022-12-21T17:59:59.822"/>
    <p1510:client id="{AD88865F-74D6-49CD-AE7F-0264DBEC6A6F}" v="355" dt="2022-12-21T19:14:08.837"/>
    <p1510:client id="{C638ECC2-338D-47BC-A737-7696FBB2DF17}" v="550" dt="2023-06-07T15:35:44.128"/>
    <p1510:client id="{D8BBC067-A870-492A-A169-69D00FD66649}" v="7" dt="2023-07-17T15:39:36.888"/>
    <p1510:client id="{DCE65173-63BE-9F0E-2381-8854F34701DC}" v="1816" dt="2023-07-05T20:47:56.131"/>
    <p1510:client id="{F297A359-33B6-A327-B8EE-B863E5C96156}" v="16" dt="2023-07-17T15:39:32.732"/>
    <p1510:client id="{F74FA7E7-421D-6CE9-A986-3BCC2D9AB33E}" v="41" dt="2023-07-06T17:26:25.709"/>
    <p1510:client id="{F8FD51A5-AD54-835D-438B-88F55214A82F}" v="256" dt="2023-07-18T04:08:38.677"/>
    <p1510:client id="{FC5066E0-DE4F-4225-9F3B-51277CA2D8E4}" v="1" dt="2022-12-23T14:34:34.03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ownlee, Forrest A" userId="S::ie8445pa@minnstate.edu::ae712bf2-a8ed-4131-9894-56ce61ffd03e" providerId="AD" clId="Web-{7A385DBC-AF70-2016-513E-2E8518E8BF07}"/>
    <pc:docChg chg="addSld delSld modSld">
      <pc:chgData name="Brownlee, Forrest A" userId="S::ie8445pa@minnstate.edu::ae712bf2-a8ed-4131-9894-56ce61ffd03e" providerId="AD" clId="Web-{7A385DBC-AF70-2016-513E-2E8518E8BF07}" dt="2023-07-18T17:32:43.310" v="75"/>
      <pc:docMkLst>
        <pc:docMk/>
      </pc:docMkLst>
      <pc:sldChg chg="addSp modSp">
        <pc:chgData name="Brownlee, Forrest A" userId="S::ie8445pa@minnstate.edu::ae712bf2-a8ed-4131-9894-56ce61ffd03e" providerId="AD" clId="Web-{7A385DBC-AF70-2016-513E-2E8518E8BF07}" dt="2023-07-18T17:03:07.563" v="13"/>
        <pc:sldMkLst>
          <pc:docMk/>
          <pc:sldMk cId="3115166428" sldId="322"/>
        </pc:sldMkLst>
        <pc:spChg chg="add mod">
          <ac:chgData name="Brownlee, Forrest A" userId="S::ie8445pa@minnstate.edu::ae712bf2-a8ed-4131-9894-56ce61ffd03e" providerId="AD" clId="Web-{7A385DBC-AF70-2016-513E-2E8518E8BF07}" dt="2023-07-18T16:55:44.922" v="2"/>
          <ac:spMkLst>
            <pc:docMk/>
            <pc:sldMk cId="3115166428" sldId="322"/>
            <ac:spMk id="2" creationId="{7399BC3D-9F2B-649F-1EF1-7B4F4EB03718}"/>
          </ac:spMkLst>
        </pc:spChg>
        <pc:spChg chg="add mod">
          <ac:chgData name="Brownlee, Forrest A" userId="S::ie8445pa@minnstate.edu::ae712bf2-a8ed-4131-9894-56ce61ffd03e" providerId="AD" clId="Web-{7A385DBC-AF70-2016-513E-2E8518E8BF07}" dt="2023-07-18T17:03:07.563" v="13"/>
          <ac:spMkLst>
            <pc:docMk/>
            <pc:sldMk cId="3115166428" sldId="322"/>
            <ac:spMk id="3" creationId="{ADCC7DA8-7421-A615-949B-6C35A3B625A2}"/>
          </ac:spMkLst>
        </pc:spChg>
      </pc:sldChg>
      <pc:sldChg chg="addSp modSp">
        <pc:chgData name="Brownlee, Forrest A" userId="S::ie8445pa@minnstate.edu::ae712bf2-a8ed-4131-9894-56ce61ffd03e" providerId="AD" clId="Web-{7A385DBC-AF70-2016-513E-2E8518E8BF07}" dt="2023-07-18T16:57:25.781" v="9"/>
        <pc:sldMkLst>
          <pc:docMk/>
          <pc:sldMk cId="1812718176" sldId="323"/>
        </pc:sldMkLst>
        <pc:spChg chg="add mod">
          <ac:chgData name="Brownlee, Forrest A" userId="S::ie8445pa@minnstate.edu::ae712bf2-a8ed-4131-9894-56ce61ffd03e" providerId="AD" clId="Web-{7A385DBC-AF70-2016-513E-2E8518E8BF07}" dt="2023-07-18T16:57:25.781" v="9"/>
          <ac:spMkLst>
            <pc:docMk/>
            <pc:sldMk cId="1812718176" sldId="323"/>
            <ac:spMk id="3" creationId="{E2833328-40F4-26EB-552E-7F2DE6EBCE35}"/>
          </ac:spMkLst>
        </pc:spChg>
        <pc:spChg chg="mod">
          <ac:chgData name="Brownlee, Forrest A" userId="S::ie8445pa@minnstate.edu::ae712bf2-a8ed-4131-9894-56ce61ffd03e" providerId="AD" clId="Web-{7A385DBC-AF70-2016-513E-2E8518E8BF07}" dt="2023-07-18T16:57:16.672" v="8"/>
          <ac:spMkLst>
            <pc:docMk/>
            <pc:sldMk cId="1812718176" sldId="323"/>
            <ac:spMk id="6" creationId="{8E267928-F8A3-D608-CAE1-520739210A56}"/>
          </ac:spMkLst>
        </pc:spChg>
      </pc:sldChg>
      <pc:sldChg chg="addSp delSp modSp">
        <pc:chgData name="Brownlee, Forrest A" userId="S::ie8445pa@minnstate.edu::ae712bf2-a8ed-4131-9894-56ce61ffd03e" providerId="AD" clId="Web-{7A385DBC-AF70-2016-513E-2E8518E8BF07}" dt="2023-07-18T17:06:34.814" v="43" actId="1076"/>
        <pc:sldMkLst>
          <pc:docMk/>
          <pc:sldMk cId="3944125933" sldId="325"/>
        </pc:sldMkLst>
        <pc:spChg chg="add mod">
          <ac:chgData name="Brownlee, Forrest A" userId="S::ie8445pa@minnstate.edu::ae712bf2-a8ed-4131-9894-56ce61ffd03e" providerId="AD" clId="Web-{7A385DBC-AF70-2016-513E-2E8518E8BF07}" dt="2023-07-18T17:06:33.298" v="42"/>
          <ac:spMkLst>
            <pc:docMk/>
            <pc:sldMk cId="3944125933" sldId="325"/>
            <ac:spMk id="3" creationId="{D8F8DA77-2EC0-E4A5-336A-1A64812F0F67}"/>
          </ac:spMkLst>
        </pc:spChg>
        <pc:picChg chg="mod">
          <ac:chgData name="Brownlee, Forrest A" userId="S::ie8445pa@minnstate.edu::ae712bf2-a8ed-4131-9894-56ce61ffd03e" providerId="AD" clId="Web-{7A385DBC-AF70-2016-513E-2E8518E8BF07}" dt="2023-07-18T17:06:34.814" v="43" actId="1076"/>
          <ac:picMkLst>
            <pc:docMk/>
            <pc:sldMk cId="3944125933" sldId="325"/>
            <ac:picMk id="4" creationId="{F984B5C9-0DC0-2B2D-1974-3B574F7E0D91}"/>
          </ac:picMkLst>
        </pc:picChg>
        <pc:inkChg chg="del">
          <ac:chgData name="Brownlee, Forrest A" userId="S::ie8445pa@minnstate.edu::ae712bf2-a8ed-4131-9894-56ce61ffd03e" providerId="AD" clId="Web-{7A385DBC-AF70-2016-513E-2E8518E8BF07}" dt="2023-07-18T17:06:20.439" v="39"/>
          <ac:inkMkLst>
            <pc:docMk/>
            <pc:sldMk cId="3944125933" sldId="325"/>
            <ac:inkMk id="7" creationId="{8466DC4D-8FC3-261D-F8A0-802564BEBDBF}"/>
          </ac:inkMkLst>
        </pc:inkChg>
      </pc:sldChg>
      <pc:sldChg chg="addSp delSp modSp">
        <pc:chgData name="Brownlee, Forrest A" userId="S::ie8445pa@minnstate.edu::ae712bf2-a8ed-4131-9894-56ce61ffd03e" providerId="AD" clId="Web-{7A385DBC-AF70-2016-513E-2E8518E8BF07}" dt="2023-07-18T17:06:10.439" v="38" actId="14100"/>
        <pc:sldMkLst>
          <pc:docMk/>
          <pc:sldMk cId="2633207180" sldId="326"/>
        </pc:sldMkLst>
        <pc:spChg chg="add del">
          <ac:chgData name="Brownlee, Forrest A" userId="S::ie8445pa@minnstate.edu::ae712bf2-a8ed-4131-9894-56ce61ffd03e" providerId="AD" clId="Web-{7A385DBC-AF70-2016-513E-2E8518E8BF07}" dt="2023-07-18T17:04:09.329" v="20"/>
          <ac:spMkLst>
            <pc:docMk/>
            <pc:sldMk cId="2633207180" sldId="326"/>
            <ac:spMk id="3" creationId="{0DBD8B2F-90E9-CFE4-3200-C4496143B315}"/>
          </ac:spMkLst>
        </pc:spChg>
        <pc:spChg chg="add mod">
          <ac:chgData name="Brownlee, Forrest A" userId="S::ie8445pa@minnstate.edu::ae712bf2-a8ed-4131-9894-56ce61ffd03e" providerId="AD" clId="Web-{7A385DBC-AF70-2016-513E-2E8518E8BF07}" dt="2023-07-18T17:05:56.923" v="36" actId="1076"/>
          <ac:spMkLst>
            <pc:docMk/>
            <pc:sldMk cId="2633207180" sldId="326"/>
            <ac:spMk id="10" creationId="{4B023BD2-5136-8D66-CD61-D0F9A5019BA5}"/>
          </ac:spMkLst>
        </pc:spChg>
        <pc:spChg chg="add mod">
          <ac:chgData name="Brownlee, Forrest A" userId="S::ie8445pa@minnstate.edu::ae712bf2-a8ed-4131-9894-56ce61ffd03e" providerId="AD" clId="Web-{7A385DBC-AF70-2016-513E-2E8518E8BF07}" dt="2023-07-18T17:06:10.439" v="38" actId="14100"/>
          <ac:spMkLst>
            <pc:docMk/>
            <pc:sldMk cId="2633207180" sldId="326"/>
            <ac:spMk id="11" creationId="{B45B4781-EDC9-7314-C389-D22B4FAD9FDA}"/>
          </ac:spMkLst>
        </pc:spChg>
        <pc:picChg chg="mod">
          <ac:chgData name="Brownlee, Forrest A" userId="S::ie8445pa@minnstate.edu::ae712bf2-a8ed-4131-9894-56ce61ffd03e" providerId="AD" clId="Web-{7A385DBC-AF70-2016-513E-2E8518E8BF07}" dt="2023-07-18T17:05:46.829" v="34" actId="1076"/>
          <ac:picMkLst>
            <pc:docMk/>
            <pc:sldMk cId="2633207180" sldId="326"/>
            <ac:picMk id="4" creationId="{B231561C-14D3-7127-F59D-429B4411F302}"/>
          </ac:picMkLst>
        </pc:picChg>
        <pc:inkChg chg="del">
          <ac:chgData name="Brownlee, Forrest A" userId="S::ie8445pa@minnstate.edu::ae712bf2-a8ed-4131-9894-56ce61ffd03e" providerId="AD" clId="Web-{7A385DBC-AF70-2016-513E-2E8518E8BF07}" dt="2023-07-18T17:03:41.235" v="14"/>
          <ac:inkMkLst>
            <pc:docMk/>
            <pc:sldMk cId="2633207180" sldId="326"/>
            <ac:inkMk id="5" creationId="{E9F3736F-D90D-E3C1-0C51-36834A5EDE45}"/>
          </ac:inkMkLst>
        </pc:inkChg>
        <pc:inkChg chg="del">
          <ac:chgData name="Brownlee, Forrest A" userId="S::ie8445pa@minnstate.edu::ae712bf2-a8ed-4131-9894-56ce61ffd03e" providerId="AD" clId="Web-{7A385DBC-AF70-2016-513E-2E8518E8BF07}" dt="2023-07-18T17:03:43.220" v="15"/>
          <ac:inkMkLst>
            <pc:docMk/>
            <pc:sldMk cId="2633207180" sldId="326"/>
            <ac:inkMk id="6" creationId="{800B584D-2673-553F-9A42-274E929A198D}"/>
          </ac:inkMkLst>
        </pc:inkChg>
        <pc:inkChg chg="del">
          <ac:chgData name="Brownlee, Forrest A" userId="S::ie8445pa@minnstate.edu::ae712bf2-a8ed-4131-9894-56ce61ffd03e" providerId="AD" clId="Web-{7A385DBC-AF70-2016-513E-2E8518E8BF07}" dt="2023-07-18T17:03:44.188" v="16"/>
          <ac:inkMkLst>
            <pc:docMk/>
            <pc:sldMk cId="2633207180" sldId="326"/>
            <ac:inkMk id="7" creationId="{F5BA67C5-A320-81ED-03CE-9EA150F02CDB}"/>
          </ac:inkMkLst>
        </pc:inkChg>
        <pc:inkChg chg="del">
          <ac:chgData name="Brownlee, Forrest A" userId="S::ie8445pa@minnstate.edu::ae712bf2-a8ed-4131-9894-56ce61ffd03e" providerId="AD" clId="Web-{7A385DBC-AF70-2016-513E-2E8518E8BF07}" dt="2023-07-18T17:03:45.829" v="17"/>
          <ac:inkMkLst>
            <pc:docMk/>
            <pc:sldMk cId="2633207180" sldId="326"/>
            <ac:inkMk id="8" creationId="{F9DB2774-65C9-9FEB-77DE-C8BE2D0B2112}"/>
          </ac:inkMkLst>
        </pc:inkChg>
      </pc:sldChg>
      <pc:sldChg chg="delSp modSp">
        <pc:chgData name="Brownlee, Forrest A" userId="S::ie8445pa@minnstate.edu::ae712bf2-a8ed-4131-9894-56ce61ffd03e" providerId="AD" clId="Web-{7A385DBC-AF70-2016-513E-2E8518E8BF07}" dt="2023-07-18T17:07:19.689" v="45" actId="1076"/>
        <pc:sldMkLst>
          <pc:docMk/>
          <pc:sldMk cId="1589975220" sldId="328"/>
        </pc:sldMkLst>
        <pc:spChg chg="del">
          <ac:chgData name="Brownlee, Forrest A" userId="S::ie8445pa@minnstate.edu::ae712bf2-a8ed-4131-9894-56ce61ffd03e" providerId="AD" clId="Web-{7A385DBC-AF70-2016-513E-2E8518E8BF07}" dt="2023-07-18T17:07:16.001" v="44"/>
          <ac:spMkLst>
            <pc:docMk/>
            <pc:sldMk cId="1589975220" sldId="328"/>
            <ac:spMk id="2" creationId="{2FB062FD-1AFD-AAED-8535-6AC88A64AE85}"/>
          </ac:spMkLst>
        </pc:spChg>
        <pc:picChg chg="mod">
          <ac:chgData name="Brownlee, Forrest A" userId="S::ie8445pa@minnstate.edu::ae712bf2-a8ed-4131-9894-56ce61ffd03e" providerId="AD" clId="Web-{7A385DBC-AF70-2016-513E-2E8518E8BF07}" dt="2023-07-18T17:07:19.689" v="45" actId="1076"/>
          <ac:picMkLst>
            <pc:docMk/>
            <pc:sldMk cId="1589975220" sldId="328"/>
            <ac:picMk id="4" creationId="{A51567CB-6C33-6132-FE54-3D73F86D9D0C}"/>
          </ac:picMkLst>
        </pc:picChg>
      </pc:sldChg>
      <pc:sldChg chg="delSp modSp">
        <pc:chgData name="Brownlee, Forrest A" userId="S::ie8445pa@minnstate.edu::ae712bf2-a8ed-4131-9894-56ce61ffd03e" providerId="AD" clId="Web-{7A385DBC-AF70-2016-513E-2E8518E8BF07}" dt="2023-07-18T17:30:32.916" v="73"/>
        <pc:sldMkLst>
          <pc:docMk/>
          <pc:sldMk cId="732140925" sldId="329"/>
        </pc:sldMkLst>
        <pc:spChg chg="mod">
          <ac:chgData name="Brownlee, Forrest A" userId="S::ie8445pa@minnstate.edu::ae712bf2-a8ed-4131-9894-56ce61ffd03e" providerId="AD" clId="Web-{7A385DBC-AF70-2016-513E-2E8518E8BF07}" dt="2023-07-18T17:08:38.251" v="72" actId="20577"/>
          <ac:spMkLst>
            <pc:docMk/>
            <pc:sldMk cId="732140925" sldId="329"/>
            <ac:spMk id="4" creationId="{EC98EB0C-064B-4C35-8EB5-B14F36C04085}"/>
          </ac:spMkLst>
        </pc:spChg>
        <pc:grpChg chg="del">
          <ac:chgData name="Brownlee, Forrest A" userId="S::ie8445pa@minnstate.edu::ae712bf2-a8ed-4131-9894-56ce61ffd03e" providerId="AD" clId="Web-{7A385DBC-AF70-2016-513E-2E8518E8BF07}" dt="2023-07-18T17:30:32.916" v="73"/>
          <ac:grpSpMkLst>
            <pc:docMk/>
            <pc:sldMk cId="732140925" sldId="329"/>
            <ac:grpSpMk id="3" creationId="{7EF3F95C-CA1F-4C65-ABC1-237F7A971482}"/>
          </ac:grpSpMkLst>
        </pc:grpChg>
      </pc:sldChg>
      <pc:sldChg chg="add del replId">
        <pc:chgData name="Brownlee, Forrest A" userId="S::ie8445pa@minnstate.edu::ae712bf2-a8ed-4131-9894-56ce61ffd03e" providerId="AD" clId="Web-{7A385DBC-AF70-2016-513E-2E8518E8BF07}" dt="2023-07-18T17:32:43.310" v="75"/>
        <pc:sldMkLst>
          <pc:docMk/>
          <pc:sldMk cId="3569502109" sldId="330"/>
        </pc:sldMkLst>
      </pc:sldChg>
    </pc:docChg>
  </pc:docChgLst>
  <pc:docChgLst>
    <pc:chgData name="Borleis, Carl W" userId="S::to1403tt@minnstate.edu::5c7db654-1e02-44ad-9691-e1eae14e0b66" providerId="AD" clId="Web-{D8BBC067-A870-492A-A169-69D00FD66649}"/>
    <pc:docChg chg="modSld">
      <pc:chgData name="Borleis, Carl W" userId="S::to1403tt@minnstate.edu::5c7db654-1e02-44ad-9691-e1eae14e0b66" providerId="AD" clId="Web-{D8BBC067-A870-492A-A169-69D00FD66649}" dt="2023-07-17T15:39:36.888" v="6" actId="20577"/>
      <pc:docMkLst>
        <pc:docMk/>
      </pc:docMkLst>
      <pc:sldChg chg="modSp">
        <pc:chgData name="Borleis, Carl W" userId="S::to1403tt@minnstate.edu::5c7db654-1e02-44ad-9691-e1eae14e0b66" providerId="AD" clId="Web-{D8BBC067-A870-492A-A169-69D00FD66649}" dt="2023-07-17T15:39:03.137" v="2" actId="20577"/>
        <pc:sldMkLst>
          <pc:docMk/>
          <pc:sldMk cId="2637980933" sldId="290"/>
        </pc:sldMkLst>
        <pc:spChg chg="mod">
          <ac:chgData name="Borleis, Carl W" userId="S::to1403tt@minnstate.edu::5c7db654-1e02-44ad-9691-e1eae14e0b66" providerId="AD" clId="Web-{D8BBC067-A870-492A-A169-69D00FD66649}" dt="2023-07-17T15:39:03.137" v="2" actId="20577"/>
          <ac:spMkLst>
            <pc:docMk/>
            <pc:sldMk cId="2637980933" sldId="290"/>
            <ac:spMk id="3" creationId="{7868EA8C-C1AF-C84D-1AEF-84ABDB8E554E}"/>
          </ac:spMkLst>
        </pc:spChg>
      </pc:sldChg>
      <pc:sldChg chg="modSp">
        <pc:chgData name="Borleis, Carl W" userId="S::to1403tt@minnstate.edu::5c7db654-1e02-44ad-9691-e1eae14e0b66" providerId="AD" clId="Web-{D8BBC067-A870-492A-A169-69D00FD66649}" dt="2023-07-17T15:39:36.888" v="6" actId="20577"/>
        <pc:sldMkLst>
          <pc:docMk/>
          <pc:sldMk cId="627223991" sldId="317"/>
        </pc:sldMkLst>
        <pc:spChg chg="mod">
          <ac:chgData name="Borleis, Carl W" userId="S::to1403tt@minnstate.edu::5c7db654-1e02-44ad-9691-e1eae14e0b66" providerId="AD" clId="Web-{D8BBC067-A870-492A-A169-69D00FD66649}" dt="2023-07-17T15:39:36.888" v="6" actId="20577"/>
          <ac:spMkLst>
            <pc:docMk/>
            <pc:sldMk cId="627223991" sldId="317"/>
            <ac:spMk id="3" creationId="{999B6745-522F-2D08-F0DB-13B4C20BE465}"/>
          </ac:spMkLst>
        </pc:spChg>
      </pc:sldChg>
    </pc:docChg>
  </pc:docChgLst>
  <pc:docChgLst>
    <pc:chgData name="Brownlee, Forrest A" userId="S::ie8445pa@minnstate.edu::ae712bf2-a8ed-4131-9894-56ce61ffd03e" providerId="AD" clId="Web-{F297A359-33B6-A327-B8EE-B863E5C96156}"/>
    <pc:docChg chg="addSld modSld">
      <pc:chgData name="Brownlee, Forrest A" userId="S::ie8445pa@minnstate.edu::ae712bf2-a8ed-4131-9894-56ce61ffd03e" providerId="AD" clId="Web-{F297A359-33B6-A327-B8EE-B863E5C96156}" dt="2023-07-17T15:39:32.732" v="15" actId="20577"/>
      <pc:docMkLst>
        <pc:docMk/>
      </pc:docMkLst>
      <pc:sldChg chg="modSp">
        <pc:chgData name="Brownlee, Forrest A" userId="S::ie8445pa@minnstate.edu::ae712bf2-a8ed-4131-9894-56ce61ffd03e" providerId="AD" clId="Web-{F297A359-33B6-A327-B8EE-B863E5C96156}" dt="2023-07-17T15:39:32.732" v="15" actId="20577"/>
        <pc:sldMkLst>
          <pc:docMk/>
          <pc:sldMk cId="627223991" sldId="317"/>
        </pc:sldMkLst>
        <pc:spChg chg="mod">
          <ac:chgData name="Brownlee, Forrest A" userId="S::ie8445pa@minnstate.edu::ae712bf2-a8ed-4131-9894-56ce61ffd03e" providerId="AD" clId="Web-{F297A359-33B6-A327-B8EE-B863E5C96156}" dt="2023-07-17T15:39:32.732" v="15" actId="20577"/>
          <ac:spMkLst>
            <pc:docMk/>
            <pc:sldMk cId="627223991" sldId="317"/>
            <ac:spMk id="2" creationId="{0A911CBC-27C4-26E4-1933-E9850AF87F3B}"/>
          </ac:spMkLst>
        </pc:spChg>
      </pc:sldChg>
      <pc:sldChg chg="addSp delSp modSp new">
        <pc:chgData name="Brownlee, Forrest A" userId="S::ie8445pa@minnstate.edu::ae712bf2-a8ed-4131-9894-56ce61ffd03e" providerId="AD" clId="Web-{F297A359-33B6-A327-B8EE-B863E5C96156}" dt="2023-07-17T15:32:20.700" v="1"/>
        <pc:sldMkLst>
          <pc:docMk/>
          <pc:sldMk cId="1589975220" sldId="328"/>
        </pc:sldMkLst>
        <pc:spChg chg="del">
          <ac:chgData name="Brownlee, Forrest A" userId="S::ie8445pa@minnstate.edu::ae712bf2-a8ed-4131-9894-56ce61ffd03e" providerId="AD" clId="Web-{F297A359-33B6-A327-B8EE-B863E5C96156}" dt="2023-07-17T15:32:20.700" v="1"/>
          <ac:spMkLst>
            <pc:docMk/>
            <pc:sldMk cId="1589975220" sldId="328"/>
            <ac:spMk id="3" creationId="{4004D2E1-748A-A562-D676-F1B4CB0BC436}"/>
          </ac:spMkLst>
        </pc:spChg>
        <pc:picChg chg="add mod ord">
          <ac:chgData name="Brownlee, Forrest A" userId="S::ie8445pa@minnstate.edu::ae712bf2-a8ed-4131-9894-56ce61ffd03e" providerId="AD" clId="Web-{F297A359-33B6-A327-B8EE-B863E5C96156}" dt="2023-07-17T15:32:20.700" v="1"/>
          <ac:picMkLst>
            <pc:docMk/>
            <pc:sldMk cId="1589975220" sldId="328"/>
            <ac:picMk id="4" creationId="{A51567CB-6C33-6132-FE54-3D73F86D9D0C}"/>
          </ac:picMkLst>
        </pc:picChg>
      </pc:sldChg>
    </pc:docChg>
  </pc:docChgLst>
  <pc:docChgLst>
    <pc:chgData name="Brownlee, Forrest A" userId="S::ie8445pa@minnstate.edu::ae712bf2-a8ed-4131-9894-56ce61ffd03e" providerId="AD" clId="Web-{805FF59A-FED5-07FA-4A2E-7BD43D1B6DF6}"/>
    <pc:docChg chg="addSld delSld">
      <pc:chgData name="Brownlee, Forrest A" userId="S::ie8445pa@minnstate.edu::ae712bf2-a8ed-4131-9894-56ce61ffd03e" providerId="AD" clId="Web-{805FF59A-FED5-07FA-4A2E-7BD43D1B6DF6}" dt="2023-07-18T11:50:53.727" v="1"/>
      <pc:docMkLst>
        <pc:docMk/>
      </pc:docMkLst>
      <pc:sldChg chg="del">
        <pc:chgData name="Brownlee, Forrest A" userId="S::ie8445pa@minnstate.edu::ae712bf2-a8ed-4131-9894-56ce61ffd03e" providerId="AD" clId="Web-{805FF59A-FED5-07FA-4A2E-7BD43D1B6DF6}" dt="2023-07-18T11:50:53.727" v="1"/>
        <pc:sldMkLst>
          <pc:docMk/>
          <pc:sldMk cId="3108033570" sldId="283"/>
        </pc:sldMkLst>
      </pc:sldChg>
      <pc:sldChg chg="add replId">
        <pc:chgData name="Brownlee, Forrest A" userId="S::ie8445pa@minnstate.edu::ae712bf2-a8ed-4131-9894-56ce61ffd03e" providerId="AD" clId="Web-{805FF59A-FED5-07FA-4A2E-7BD43D1B6DF6}" dt="2023-07-18T11:50:24.742" v="0"/>
        <pc:sldMkLst>
          <pc:docMk/>
          <pc:sldMk cId="732140925" sldId="329"/>
        </pc:sldMkLst>
      </pc:sldChg>
    </pc:docChg>
  </pc:docChgLst>
  <pc:docChgLst>
    <pc:chgData name="Brownlee, Forrest A" userId="S::ie8445pa@minnstate.edu::ae712bf2-a8ed-4131-9894-56ce61ffd03e" providerId="AD" clId="Web-{F8FD51A5-AD54-835D-438B-88F55214A82F}"/>
    <pc:docChg chg="delSld modSld sldOrd">
      <pc:chgData name="Brownlee, Forrest A" userId="S::ie8445pa@minnstate.edu::ae712bf2-a8ed-4131-9894-56ce61ffd03e" providerId="AD" clId="Web-{F8FD51A5-AD54-835D-438B-88F55214A82F}" dt="2023-07-18T04:08:38.677" v="253"/>
      <pc:docMkLst>
        <pc:docMk/>
      </pc:docMkLst>
      <pc:sldChg chg="delSp modSp">
        <pc:chgData name="Brownlee, Forrest A" userId="S::ie8445pa@minnstate.edu::ae712bf2-a8ed-4131-9894-56ce61ffd03e" providerId="AD" clId="Web-{F8FD51A5-AD54-835D-438B-88F55214A82F}" dt="2023-07-18T04:08:38.677" v="253"/>
        <pc:sldMkLst>
          <pc:docMk/>
          <pc:sldMk cId="1961799015" sldId="284"/>
        </pc:sldMkLst>
        <pc:spChg chg="mod">
          <ac:chgData name="Brownlee, Forrest A" userId="S::ie8445pa@minnstate.edu::ae712bf2-a8ed-4131-9894-56ce61ffd03e" providerId="AD" clId="Web-{F8FD51A5-AD54-835D-438B-88F55214A82F}" dt="2023-07-18T04:08:35.740" v="252" actId="20577"/>
          <ac:spMkLst>
            <pc:docMk/>
            <pc:sldMk cId="1961799015" sldId="284"/>
            <ac:spMk id="6" creationId="{2172972D-5D93-4189-AA12-09228DCFBBDE}"/>
          </ac:spMkLst>
        </pc:spChg>
        <pc:grpChg chg="del">
          <ac:chgData name="Brownlee, Forrest A" userId="S::ie8445pa@minnstate.edu::ae712bf2-a8ed-4131-9894-56ce61ffd03e" providerId="AD" clId="Web-{F8FD51A5-AD54-835D-438B-88F55214A82F}" dt="2023-07-18T04:08:38.677" v="253"/>
          <ac:grpSpMkLst>
            <pc:docMk/>
            <pc:sldMk cId="1961799015" sldId="284"/>
            <ac:grpSpMk id="4" creationId="{8868955F-1DA1-41DF-B5D3-9BE25A8E7B3B}"/>
          </ac:grpSpMkLst>
        </pc:grpChg>
      </pc:sldChg>
      <pc:sldChg chg="modSp">
        <pc:chgData name="Brownlee, Forrest A" userId="S::ie8445pa@minnstate.edu::ae712bf2-a8ed-4131-9894-56ce61ffd03e" providerId="AD" clId="Web-{F8FD51A5-AD54-835D-438B-88F55214A82F}" dt="2023-07-17T19:56:38.595" v="77" actId="20577"/>
        <pc:sldMkLst>
          <pc:docMk/>
          <pc:sldMk cId="4018996528" sldId="305"/>
        </pc:sldMkLst>
        <pc:spChg chg="mod">
          <ac:chgData name="Brownlee, Forrest A" userId="S::ie8445pa@minnstate.edu::ae712bf2-a8ed-4131-9894-56ce61ffd03e" providerId="AD" clId="Web-{F8FD51A5-AD54-835D-438B-88F55214A82F}" dt="2023-07-17T19:56:38.595" v="77" actId="20577"/>
          <ac:spMkLst>
            <pc:docMk/>
            <pc:sldMk cId="4018996528" sldId="305"/>
            <ac:spMk id="25" creationId="{B487FF89-D1D1-4597-F2B3-DF3DAC114D12}"/>
          </ac:spMkLst>
        </pc:spChg>
      </pc:sldChg>
      <pc:sldChg chg="modSp">
        <pc:chgData name="Brownlee, Forrest A" userId="S::ie8445pa@minnstate.edu::ae712bf2-a8ed-4131-9894-56ce61ffd03e" providerId="AD" clId="Web-{F8FD51A5-AD54-835D-438B-88F55214A82F}" dt="2023-07-17T20:23:12.990" v="230" actId="20577"/>
        <pc:sldMkLst>
          <pc:docMk/>
          <pc:sldMk cId="627223991" sldId="317"/>
        </pc:sldMkLst>
        <pc:spChg chg="mod">
          <ac:chgData name="Brownlee, Forrest A" userId="S::ie8445pa@minnstate.edu::ae712bf2-a8ed-4131-9894-56ce61ffd03e" providerId="AD" clId="Web-{F8FD51A5-AD54-835D-438B-88F55214A82F}" dt="2023-07-17T20:23:12.990" v="230" actId="20577"/>
          <ac:spMkLst>
            <pc:docMk/>
            <pc:sldMk cId="627223991" sldId="317"/>
            <ac:spMk id="3" creationId="{999B6745-522F-2D08-F0DB-13B4C20BE465}"/>
          </ac:spMkLst>
        </pc:spChg>
      </pc:sldChg>
      <pc:sldChg chg="modSp">
        <pc:chgData name="Brownlee, Forrest A" userId="S::ie8445pa@minnstate.edu::ae712bf2-a8ed-4131-9894-56ce61ffd03e" providerId="AD" clId="Web-{F8FD51A5-AD54-835D-438B-88F55214A82F}" dt="2023-07-18T04:03:29.796" v="239" actId="1076"/>
        <pc:sldMkLst>
          <pc:docMk/>
          <pc:sldMk cId="3115166428" sldId="322"/>
        </pc:sldMkLst>
        <pc:picChg chg="mod">
          <ac:chgData name="Brownlee, Forrest A" userId="S::ie8445pa@minnstate.edu::ae712bf2-a8ed-4131-9894-56ce61ffd03e" providerId="AD" clId="Web-{F8FD51A5-AD54-835D-438B-88F55214A82F}" dt="2023-07-18T04:02:46.201" v="233" actId="1076"/>
          <ac:picMkLst>
            <pc:docMk/>
            <pc:sldMk cId="3115166428" sldId="322"/>
            <ac:picMk id="4" creationId="{ABC4D5BC-8354-C564-9202-5B6C9F9A7AB5}"/>
          </ac:picMkLst>
        </pc:picChg>
        <pc:inkChg chg="mod">
          <ac:chgData name="Brownlee, Forrest A" userId="S::ie8445pa@minnstate.edu::ae712bf2-a8ed-4131-9894-56ce61ffd03e" providerId="AD" clId="Web-{F8FD51A5-AD54-835D-438B-88F55214A82F}" dt="2023-07-18T04:03:29.796" v="239" actId="1076"/>
          <ac:inkMkLst>
            <pc:docMk/>
            <pc:sldMk cId="3115166428" sldId="322"/>
            <ac:inkMk id="5" creationId="{A32E1AE0-4508-89DA-DCED-BD315AE0CC13}"/>
          </ac:inkMkLst>
        </pc:inkChg>
        <pc:inkChg chg="mod">
          <ac:chgData name="Brownlee, Forrest A" userId="S::ie8445pa@minnstate.edu::ae712bf2-a8ed-4131-9894-56ce61ffd03e" providerId="AD" clId="Web-{F8FD51A5-AD54-835D-438B-88F55214A82F}" dt="2023-07-18T04:03:26.436" v="238" actId="1076"/>
          <ac:inkMkLst>
            <pc:docMk/>
            <pc:sldMk cId="3115166428" sldId="322"/>
            <ac:inkMk id="6" creationId="{5E3E9F1D-66D4-830C-6108-2E67D917AE2D}"/>
          </ac:inkMkLst>
        </pc:inkChg>
      </pc:sldChg>
      <pc:sldChg chg="modSp">
        <pc:chgData name="Brownlee, Forrest A" userId="S::ie8445pa@minnstate.edu::ae712bf2-a8ed-4131-9894-56ce61ffd03e" providerId="AD" clId="Web-{F8FD51A5-AD54-835D-438B-88F55214A82F}" dt="2023-07-18T04:04:41.379" v="244" actId="1076"/>
        <pc:sldMkLst>
          <pc:docMk/>
          <pc:sldMk cId="1812718176" sldId="323"/>
        </pc:sldMkLst>
        <pc:picChg chg="mod">
          <ac:chgData name="Brownlee, Forrest A" userId="S::ie8445pa@minnstate.edu::ae712bf2-a8ed-4131-9894-56ce61ffd03e" providerId="AD" clId="Web-{F8FD51A5-AD54-835D-438B-88F55214A82F}" dt="2023-07-18T04:04:37.972" v="243" actId="1076"/>
          <ac:picMkLst>
            <pc:docMk/>
            <pc:sldMk cId="1812718176" sldId="323"/>
            <ac:picMk id="4" creationId="{2287801A-9140-2B1C-BEFD-F83954A08258}"/>
          </ac:picMkLst>
        </pc:picChg>
        <pc:inkChg chg="mod">
          <ac:chgData name="Brownlee, Forrest A" userId="S::ie8445pa@minnstate.edu::ae712bf2-a8ed-4131-9894-56ce61ffd03e" providerId="AD" clId="Web-{F8FD51A5-AD54-835D-438B-88F55214A82F}" dt="2023-07-18T04:04:41.379" v="244" actId="1076"/>
          <ac:inkMkLst>
            <pc:docMk/>
            <pc:sldMk cId="1812718176" sldId="323"/>
            <ac:inkMk id="5" creationId="{59D58DDF-1D50-02A9-B16D-DB0898ABF7E5}"/>
          </ac:inkMkLst>
        </pc:inkChg>
      </pc:sldChg>
      <pc:sldChg chg="del">
        <pc:chgData name="Brownlee, Forrest A" userId="S::ie8445pa@minnstate.edu::ae712bf2-a8ed-4131-9894-56ce61ffd03e" providerId="AD" clId="Web-{F8FD51A5-AD54-835D-438B-88F55214A82F}" dt="2023-07-18T04:06:11.381" v="246"/>
        <pc:sldMkLst>
          <pc:docMk/>
          <pc:sldMk cId="2995785464" sldId="327"/>
        </pc:sldMkLst>
      </pc:sldChg>
      <pc:sldChg chg="ord">
        <pc:chgData name="Brownlee, Forrest A" userId="S::ie8445pa@minnstate.edu::ae712bf2-a8ed-4131-9894-56ce61ffd03e" providerId="AD" clId="Web-{F8FD51A5-AD54-835D-438B-88F55214A82F}" dt="2023-07-18T04:06:06.412" v="245"/>
        <pc:sldMkLst>
          <pc:docMk/>
          <pc:sldMk cId="1589975220" sldId="328"/>
        </pc:sldMkLst>
      </pc:sldChg>
    </pc:docChg>
  </pc:docChgLst>
  <pc:docChgLst>
    <pc:chgData name="Brownlee, Forrest A" userId="S::ie8445pa@minnstate.edu::ae712bf2-a8ed-4131-9894-56ce61ffd03e" providerId="AD" clId="Web-{08B5DE72-2C11-DA46-01E0-835BE514D144}"/>
    <pc:docChg chg="modSld">
      <pc:chgData name="Brownlee, Forrest A" userId="S::ie8445pa@minnstate.edu::ae712bf2-a8ed-4131-9894-56ce61ffd03e" providerId="AD" clId="Web-{08B5DE72-2C11-DA46-01E0-835BE514D144}" dt="2023-07-06T17:37:35.774" v="47" actId="1076"/>
      <pc:docMkLst>
        <pc:docMk/>
      </pc:docMkLst>
      <pc:sldChg chg="addSp delSp modSp">
        <pc:chgData name="Brownlee, Forrest A" userId="S::ie8445pa@minnstate.edu::ae712bf2-a8ed-4131-9894-56ce61ffd03e" providerId="AD" clId="Web-{08B5DE72-2C11-DA46-01E0-835BE514D144}" dt="2023-07-06T17:28:20.506" v="10"/>
        <pc:sldMkLst>
          <pc:docMk/>
          <pc:sldMk cId="927389909" sldId="316"/>
        </pc:sldMkLst>
        <pc:spChg chg="add mod">
          <ac:chgData name="Brownlee, Forrest A" userId="S::ie8445pa@minnstate.edu::ae712bf2-a8ed-4131-9894-56ce61ffd03e" providerId="AD" clId="Web-{08B5DE72-2C11-DA46-01E0-835BE514D144}" dt="2023-07-06T17:28:02.912" v="9" actId="1076"/>
          <ac:spMkLst>
            <pc:docMk/>
            <pc:sldMk cId="927389909" sldId="316"/>
            <ac:spMk id="20" creationId="{24DCFACA-CC9B-A420-A67A-C9F54A750568}"/>
          </ac:spMkLst>
        </pc:spChg>
        <pc:spChg chg="add">
          <ac:chgData name="Brownlee, Forrest A" userId="S::ie8445pa@minnstate.edu::ae712bf2-a8ed-4131-9894-56ce61ffd03e" providerId="AD" clId="Web-{08B5DE72-2C11-DA46-01E0-835BE514D144}" dt="2023-07-06T17:28:20.506" v="10"/>
          <ac:spMkLst>
            <pc:docMk/>
            <pc:sldMk cId="927389909" sldId="316"/>
            <ac:spMk id="22" creationId="{67037C18-4D1E-F082-51B5-346070C988A3}"/>
          </ac:spMkLst>
        </pc:spChg>
        <pc:picChg chg="mod">
          <ac:chgData name="Brownlee, Forrest A" userId="S::ie8445pa@minnstate.edu::ae712bf2-a8ed-4131-9894-56ce61ffd03e" providerId="AD" clId="Web-{08B5DE72-2C11-DA46-01E0-835BE514D144}" dt="2023-07-06T17:27:29.426" v="2" actId="1076"/>
          <ac:picMkLst>
            <pc:docMk/>
            <pc:sldMk cId="927389909" sldId="316"/>
            <ac:picMk id="4" creationId="{E618DA80-97A2-594D-D9A8-EFAF5A17C0B6}"/>
          </ac:picMkLst>
        </pc:picChg>
        <pc:inkChg chg="del">
          <ac:chgData name="Brownlee, Forrest A" userId="S::ie8445pa@minnstate.edu::ae712bf2-a8ed-4131-9894-56ce61ffd03e" providerId="AD" clId="Web-{08B5DE72-2C11-DA46-01E0-835BE514D144}" dt="2023-07-06T17:27:41.989" v="4"/>
          <ac:inkMkLst>
            <pc:docMk/>
            <pc:sldMk cId="927389909" sldId="316"/>
            <ac:inkMk id="48" creationId="{298EC14A-7460-604D-1A72-17D1872D7736}"/>
          </ac:inkMkLst>
        </pc:inkChg>
        <pc:inkChg chg="del">
          <ac:chgData name="Brownlee, Forrest A" userId="S::ie8445pa@minnstate.edu::ae712bf2-a8ed-4131-9894-56ce61ffd03e" providerId="AD" clId="Web-{08B5DE72-2C11-DA46-01E0-835BE514D144}" dt="2023-07-06T17:27:45.067" v="5"/>
          <ac:inkMkLst>
            <pc:docMk/>
            <pc:sldMk cId="927389909" sldId="316"/>
            <ac:inkMk id="49" creationId="{4E023A44-2B67-60D1-29EC-DCB52823CDD6}"/>
          </ac:inkMkLst>
        </pc:inkChg>
        <pc:inkChg chg="del">
          <ac:chgData name="Brownlee, Forrest A" userId="S::ie8445pa@minnstate.edu::ae712bf2-a8ed-4131-9894-56ce61ffd03e" providerId="AD" clId="Web-{08B5DE72-2C11-DA46-01E0-835BE514D144}" dt="2023-07-06T17:27:39.052" v="3"/>
          <ac:inkMkLst>
            <pc:docMk/>
            <pc:sldMk cId="927389909" sldId="316"/>
            <ac:inkMk id="50" creationId="{FB6061F6-9CB8-2250-CEA6-E794D6CEC8A2}"/>
          </ac:inkMkLst>
        </pc:inkChg>
      </pc:sldChg>
      <pc:sldChg chg="modSp">
        <pc:chgData name="Brownlee, Forrest A" userId="S::ie8445pa@minnstate.edu::ae712bf2-a8ed-4131-9894-56ce61ffd03e" providerId="AD" clId="Web-{08B5DE72-2C11-DA46-01E0-835BE514D144}" dt="2023-07-06T17:29:11.148" v="12" actId="20577"/>
        <pc:sldMkLst>
          <pc:docMk/>
          <pc:sldMk cId="627223991" sldId="317"/>
        </pc:sldMkLst>
        <pc:spChg chg="mod">
          <ac:chgData name="Brownlee, Forrest A" userId="S::ie8445pa@minnstate.edu::ae712bf2-a8ed-4131-9894-56ce61ffd03e" providerId="AD" clId="Web-{08B5DE72-2C11-DA46-01E0-835BE514D144}" dt="2023-07-06T17:29:11.148" v="12" actId="20577"/>
          <ac:spMkLst>
            <pc:docMk/>
            <pc:sldMk cId="627223991" sldId="317"/>
            <ac:spMk id="3" creationId="{999B6745-522F-2D08-F0DB-13B4C20BE465}"/>
          </ac:spMkLst>
        </pc:spChg>
      </pc:sldChg>
      <pc:sldChg chg="delSp modSp">
        <pc:chgData name="Brownlee, Forrest A" userId="S::ie8445pa@minnstate.edu::ae712bf2-a8ed-4131-9894-56ce61ffd03e" providerId="AD" clId="Web-{08B5DE72-2C11-DA46-01E0-835BE514D144}" dt="2023-07-06T17:29:30.149" v="14"/>
        <pc:sldMkLst>
          <pc:docMk/>
          <pc:sldMk cId="3205136778" sldId="321"/>
        </pc:sldMkLst>
        <pc:spChg chg="del">
          <ac:chgData name="Brownlee, Forrest A" userId="S::ie8445pa@minnstate.edu::ae712bf2-a8ed-4131-9894-56ce61ffd03e" providerId="AD" clId="Web-{08B5DE72-2C11-DA46-01E0-835BE514D144}" dt="2023-07-06T17:29:30.149" v="14"/>
          <ac:spMkLst>
            <pc:docMk/>
            <pc:sldMk cId="3205136778" sldId="321"/>
            <ac:spMk id="2" creationId="{A2E63915-BBE3-EEB1-FEFE-F68A4A2680D1}"/>
          </ac:spMkLst>
        </pc:spChg>
        <pc:picChg chg="mod">
          <ac:chgData name="Brownlee, Forrest A" userId="S::ie8445pa@minnstate.edu::ae712bf2-a8ed-4131-9894-56ce61ffd03e" providerId="AD" clId="Web-{08B5DE72-2C11-DA46-01E0-835BE514D144}" dt="2023-07-06T17:29:27.836" v="13" actId="1076"/>
          <ac:picMkLst>
            <pc:docMk/>
            <pc:sldMk cId="3205136778" sldId="321"/>
            <ac:picMk id="4" creationId="{0C4CF7C9-AA9B-8B33-492A-644BF0B98DD0}"/>
          </ac:picMkLst>
        </pc:picChg>
      </pc:sldChg>
      <pc:sldChg chg="delSp modSp">
        <pc:chgData name="Brownlee, Forrest A" userId="S::ie8445pa@minnstate.edu::ae712bf2-a8ed-4131-9894-56ce61ffd03e" providerId="AD" clId="Web-{08B5DE72-2C11-DA46-01E0-835BE514D144}" dt="2023-07-06T17:36:47.304" v="42" actId="1076"/>
        <pc:sldMkLst>
          <pc:docMk/>
          <pc:sldMk cId="3115166428" sldId="322"/>
        </pc:sldMkLst>
        <pc:spChg chg="del">
          <ac:chgData name="Brownlee, Forrest A" userId="S::ie8445pa@minnstate.edu::ae712bf2-a8ed-4131-9894-56ce61ffd03e" providerId="AD" clId="Web-{08B5DE72-2C11-DA46-01E0-835BE514D144}" dt="2023-07-06T17:29:35.680" v="15"/>
          <ac:spMkLst>
            <pc:docMk/>
            <pc:sldMk cId="3115166428" sldId="322"/>
            <ac:spMk id="2" creationId="{D89222CE-2AD8-B944-9AFC-EF698E7F63BC}"/>
          </ac:spMkLst>
        </pc:spChg>
        <pc:picChg chg="mod">
          <ac:chgData name="Brownlee, Forrest A" userId="S::ie8445pa@minnstate.edu::ae712bf2-a8ed-4131-9894-56ce61ffd03e" providerId="AD" clId="Web-{08B5DE72-2C11-DA46-01E0-835BE514D144}" dt="2023-07-06T17:36:47.304" v="42" actId="1076"/>
          <ac:picMkLst>
            <pc:docMk/>
            <pc:sldMk cId="3115166428" sldId="322"/>
            <ac:picMk id="4" creationId="{ABC4D5BC-8354-C564-9202-5B6C9F9A7AB5}"/>
          </ac:picMkLst>
        </pc:picChg>
      </pc:sldChg>
      <pc:sldChg chg="modSp">
        <pc:chgData name="Brownlee, Forrest A" userId="S::ie8445pa@minnstate.edu::ae712bf2-a8ed-4131-9894-56ce61ffd03e" providerId="AD" clId="Web-{08B5DE72-2C11-DA46-01E0-835BE514D144}" dt="2023-07-06T17:36:54.867" v="43" actId="1076"/>
        <pc:sldMkLst>
          <pc:docMk/>
          <pc:sldMk cId="1812718176" sldId="323"/>
        </pc:sldMkLst>
        <pc:picChg chg="mod">
          <ac:chgData name="Brownlee, Forrest A" userId="S::ie8445pa@minnstate.edu::ae712bf2-a8ed-4131-9894-56ce61ffd03e" providerId="AD" clId="Web-{08B5DE72-2C11-DA46-01E0-835BE514D144}" dt="2023-07-06T17:36:54.867" v="43" actId="1076"/>
          <ac:picMkLst>
            <pc:docMk/>
            <pc:sldMk cId="1812718176" sldId="323"/>
            <ac:picMk id="4" creationId="{2287801A-9140-2B1C-BEFD-F83954A08258}"/>
          </ac:picMkLst>
        </pc:picChg>
      </pc:sldChg>
      <pc:sldChg chg="addSp delSp modSp">
        <pc:chgData name="Brownlee, Forrest A" userId="S::ie8445pa@minnstate.edu::ae712bf2-a8ed-4131-9894-56ce61ffd03e" providerId="AD" clId="Web-{08B5DE72-2C11-DA46-01E0-835BE514D144}" dt="2023-07-06T17:36:32.366" v="41" actId="1076"/>
        <pc:sldMkLst>
          <pc:docMk/>
          <pc:sldMk cId="339080499" sldId="324"/>
        </pc:sldMkLst>
        <pc:spChg chg="mod">
          <ac:chgData name="Brownlee, Forrest A" userId="S::ie8445pa@minnstate.edu::ae712bf2-a8ed-4131-9894-56ce61ffd03e" providerId="AD" clId="Web-{08B5DE72-2C11-DA46-01E0-835BE514D144}" dt="2023-07-06T17:35:59.865" v="35" actId="1076"/>
          <ac:spMkLst>
            <pc:docMk/>
            <pc:sldMk cId="339080499" sldId="324"/>
            <ac:spMk id="2" creationId="{80FB671E-509D-8F38-EDCE-7BA9FE521692}"/>
          </ac:spMkLst>
        </pc:spChg>
        <pc:spChg chg="add del mod">
          <ac:chgData name="Brownlee, Forrest A" userId="S::ie8445pa@minnstate.edu::ae712bf2-a8ed-4131-9894-56ce61ffd03e" providerId="AD" clId="Web-{08B5DE72-2C11-DA46-01E0-835BE514D144}" dt="2023-07-06T17:32:15.498" v="19"/>
          <ac:spMkLst>
            <pc:docMk/>
            <pc:sldMk cId="339080499" sldId="324"/>
            <ac:spMk id="3" creationId="{7CCDF90D-40EF-1152-60E8-9567AEA8F227}"/>
          </ac:spMkLst>
        </pc:spChg>
        <pc:spChg chg="add mod">
          <ac:chgData name="Brownlee, Forrest A" userId="S::ie8445pa@minnstate.edu::ae712bf2-a8ed-4131-9894-56ce61ffd03e" providerId="AD" clId="Web-{08B5DE72-2C11-DA46-01E0-835BE514D144}" dt="2023-07-06T17:36:32.366" v="41" actId="1076"/>
          <ac:spMkLst>
            <pc:docMk/>
            <pc:sldMk cId="339080499" sldId="324"/>
            <ac:spMk id="5" creationId="{FF599C78-6CC7-138C-CD02-E51CE0534E23}"/>
          </ac:spMkLst>
        </pc:spChg>
        <pc:spChg chg="mod">
          <ac:chgData name="Brownlee, Forrest A" userId="S::ie8445pa@minnstate.edu::ae712bf2-a8ed-4131-9894-56ce61ffd03e" providerId="AD" clId="Web-{08B5DE72-2C11-DA46-01E0-835BE514D144}" dt="2023-07-06T17:36:05.787" v="36" actId="1076"/>
          <ac:spMkLst>
            <pc:docMk/>
            <pc:sldMk cId="339080499" sldId="324"/>
            <ac:spMk id="8" creationId="{30204C7F-BF16-6872-4AF0-28A7EC200697}"/>
          </ac:spMkLst>
        </pc:spChg>
        <pc:picChg chg="mod">
          <ac:chgData name="Brownlee, Forrest A" userId="S::ie8445pa@minnstate.edu::ae712bf2-a8ed-4131-9894-56ce61ffd03e" providerId="AD" clId="Web-{08B5DE72-2C11-DA46-01E0-835BE514D144}" dt="2023-07-06T17:36:13.959" v="37" actId="1076"/>
          <ac:picMkLst>
            <pc:docMk/>
            <pc:sldMk cId="339080499" sldId="324"/>
            <ac:picMk id="4" creationId="{53449432-2EC8-5DF8-D86E-9C6FA6D3BB61}"/>
          </ac:picMkLst>
        </pc:picChg>
        <pc:inkChg chg="del">
          <ac:chgData name="Brownlee, Forrest A" userId="S::ie8445pa@minnstate.edu::ae712bf2-a8ed-4131-9894-56ce61ffd03e" providerId="AD" clId="Web-{08B5DE72-2C11-DA46-01E0-835BE514D144}" dt="2023-07-06T17:31:11.012" v="16"/>
          <ac:inkMkLst>
            <pc:docMk/>
            <pc:sldMk cId="339080499" sldId="324"/>
            <ac:inkMk id="6" creationId="{27D2FF5B-EFA0-C79D-DB58-179903E723D6}"/>
          </ac:inkMkLst>
        </pc:inkChg>
      </pc:sldChg>
      <pc:sldChg chg="modSp">
        <pc:chgData name="Brownlee, Forrest A" userId="S::ie8445pa@minnstate.edu::ae712bf2-a8ed-4131-9894-56ce61ffd03e" providerId="AD" clId="Web-{08B5DE72-2C11-DA46-01E0-835BE514D144}" dt="2023-07-06T17:37:35.774" v="47" actId="1076"/>
        <pc:sldMkLst>
          <pc:docMk/>
          <pc:sldMk cId="3944125933" sldId="325"/>
        </pc:sldMkLst>
        <pc:spChg chg="mod">
          <ac:chgData name="Brownlee, Forrest A" userId="S::ie8445pa@minnstate.edu::ae712bf2-a8ed-4131-9894-56ce61ffd03e" providerId="AD" clId="Web-{08B5DE72-2C11-DA46-01E0-835BE514D144}" dt="2023-07-06T17:37:08.008" v="44" actId="1076"/>
          <ac:spMkLst>
            <pc:docMk/>
            <pc:sldMk cId="3944125933" sldId="325"/>
            <ac:spMk id="2" creationId="{21A406D1-7259-607D-82FC-D03609BF8E16}"/>
          </ac:spMkLst>
        </pc:spChg>
        <pc:spChg chg="mod">
          <ac:chgData name="Brownlee, Forrest A" userId="S::ie8445pa@minnstate.edu::ae712bf2-a8ed-4131-9894-56ce61ffd03e" providerId="AD" clId="Web-{08B5DE72-2C11-DA46-01E0-835BE514D144}" dt="2023-07-06T17:37:14.117" v="45" actId="1076"/>
          <ac:spMkLst>
            <pc:docMk/>
            <pc:sldMk cId="3944125933" sldId="325"/>
            <ac:spMk id="8" creationId="{324BB750-AD69-C072-95EA-E16822257DFD}"/>
          </ac:spMkLst>
        </pc:spChg>
        <pc:picChg chg="mod">
          <ac:chgData name="Brownlee, Forrest A" userId="S::ie8445pa@minnstate.edu::ae712bf2-a8ed-4131-9894-56ce61ffd03e" providerId="AD" clId="Web-{08B5DE72-2C11-DA46-01E0-835BE514D144}" dt="2023-07-06T17:37:18.508" v="46" actId="1076"/>
          <ac:picMkLst>
            <pc:docMk/>
            <pc:sldMk cId="3944125933" sldId="325"/>
            <ac:picMk id="4" creationId="{F984B5C9-0DC0-2B2D-1974-3B574F7E0D91}"/>
          </ac:picMkLst>
        </pc:picChg>
        <pc:inkChg chg="mod">
          <ac:chgData name="Brownlee, Forrest A" userId="S::ie8445pa@minnstate.edu::ae712bf2-a8ed-4131-9894-56ce61ffd03e" providerId="AD" clId="Web-{08B5DE72-2C11-DA46-01E0-835BE514D144}" dt="2023-07-06T17:37:35.774" v="47" actId="1076"/>
          <ac:inkMkLst>
            <pc:docMk/>
            <pc:sldMk cId="3944125933" sldId="325"/>
            <ac:inkMk id="7" creationId="{8466DC4D-8FC3-261D-F8A0-802564BEBDBF}"/>
          </ac:inkMkLst>
        </pc:inkChg>
      </pc:sldChg>
    </pc:docChg>
  </pc:docChgLst>
  <pc:docChgLst>
    <pc:chgData name="Borleis, Carl W" userId="S::to1403tt@minnstate.edu::5c7db654-1e02-44ad-9691-e1eae14e0b66" providerId="AD" clId="Web-{035A2D3A-9FBB-4B8A-9207-53E6C8693512}"/>
    <pc:docChg chg="modSld">
      <pc:chgData name="Borleis, Carl W" userId="S::to1403tt@minnstate.edu::5c7db654-1e02-44ad-9691-e1eae14e0b66" providerId="AD" clId="Web-{035A2D3A-9FBB-4B8A-9207-53E6C8693512}" dt="2023-07-18T16:57:23.584" v="5"/>
      <pc:docMkLst>
        <pc:docMk/>
      </pc:docMkLst>
      <pc:sldChg chg="modSp">
        <pc:chgData name="Borleis, Carl W" userId="S::to1403tt@minnstate.edu::5c7db654-1e02-44ad-9691-e1eae14e0b66" providerId="AD" clId="Web-{035A2D3A-9FBB-4B8A-9207-53E6C8693512}" dt="2023-07-18T16:57:23.584" v="5"/>
        <pc:sldMkLst>
          <pc:docMk/>
          <pc:sldMk cId="3115166428" sldId="322"/>
        </pc:sldMkLst>
        <pc:spChg chg="mod">
          <ac:chgData name="Borleis, Carl W" userId="S::to1403tt@minnstate.edu::5c7db654-1e02-44ad-9691-e1eae14e0b66" providerId="AD" clId="Web-{035A2D3A-9FBB-4B8A-9207-53E6C8693512}" dt="2023-07-18T16:57:23.584" v="5"/>
          <ac:spMkLst>
            <pc:docMk/>
            <pc:sldMk cId="3115166428" sldId="322"/>
            <ac:spMk id="2" creationId="{7399BC3D-9F2B-649F-1EF1-7B4F4EB03718}"/>
          </ac:spMkLst>
        </pc:spChg>
      </pc:sldChg>
      <pc:sldChg chg="addSp delSp modSp">
        <pc:chgData name="Borleis, Carl W" userId="S::to1403tt@minnstate.edu::5c7db654-1e02-44ad-9691-e1eae14e0b66" providerId="AD" clId="Web-{035A2D3A-9FBB-4B8A-9207-53E6C8693512}" dt="2023-07-18T16:57:03.521" v="4"/>
        <pc:sldMkLst>
          <pc:docMk/>
          <pc:sldMk cId="1812718176" sldId="323"/>
        </pc:sldMkLst>
        <pc:spChg chg="add mod">
          <ac:chgData name="Borleis, Carl W" userId="S::to1403tt@minnstate.edu::5c7db654-1e02-44ad-9691-e1eae14e0b66" providerId="AD" clId="Web-{035A2D3A-9FBB-4B8A-9207-53E6C8693512}" dt="2023-07-18T16:57:03.521" v="4"/>
          <ac:spMkLst>
            <pc:docMk/>
            <pc:sldMk cId="1812718176" sldId="323"/>
            <ac:spMk id="6" creationId="{8E267928-F8A3-D608-CAE1-520739210A56}"/>
          </ac:spMkLst>
        </pc:spChg>
        <pc:inkChg chg="del">
          <ac:chgData name="Borleis, Carl W" userId="S::to1403tt@minnstate.edu::5c7db654-1e02-44ad-9691-e1eae14e0b66" providerId="AD" clId="Web-{035A2D3A-9FBB-4B8A-9207-53E6C8693512}" dt="2023-07-18T16:56:30.958" v="0"/>
          <ac:inkMkLst>
            <pc:docMk/>
            <pc:sldMk cId="1812718176" sldId="323"/>
            <ac:inkMk id="5" creationId="{59D58DDF-1D50-02A9-B16D-DB0898ABF7E5}"/>
          </ac:inkMkLst>
        </pc:inkChg>
      </pc:sldChg>
    </pc:docChg>
  </pc:docChgLst>
  <pc:docChgLst>
    <pc:chgData name="Brownlee, Forrest A" userId="S::ie8445pa@minnstate.edu::ae712bf2-a8ed-4131-9894-56ce61ffd03e" providerId="AD" clId="Web-{F74FA7E7-421D-6CE9-A986-3BCC2D9AB33E}"/>
    <pc:docChg chg="modSld">
      <pc:chgData name="Brownlee, Forrest A" userId="S::ie8445pa@minnstate.edu::ae712bf2-a8ed-4131-9894-56ce61ffd03e" providerId="AD" clId="Web-{F74FA7E7-421D-6CE9-A986-3BCC2D9AB33E}" dt="2023-07-06T17:26:25.709" v="40" actId="1076"/>
      <pc:docMkLst>
        <pc:docMk/>
      </pc:docMkLst>
      <pc:sldChg chg="modSp">
        <pc:chgData name="Brownlee, Forrest A" userId="S::ie8445pa@minnstate.edu::ae712bf2-a8ed-4131-9894-56ce61ffd03e" providerId="AD" clId="Web-{F74FA7E7-421D-6CE9-A986-3BCC2D9AB33E}" dt="2023-07-06T17:20:44.368" v="6" actId="14100"/>
        <pc:sldMkLst>
          <pc:docMk/>
          <pc:sldMk cId="1994068208" sldId="291"/>
        </pc:sldMkLst>
        <pc:picChg chg="mod">
          <ac:chgData name="Brownlee, Forrest A" userId="S::ie8445pa@minnstate.edu::ae712bf2-a8ed-4131-9894-56ce61ffd03e" providerId="AD" clId="Web-{F74FA7E7-421D-6CE9-A986-3BCC2D9AB33E}" dt="2023-07-06T17:20:44.368" v="6" actId="14100"/>
          <ac:picMkLst>
            <pc:docMk/>
            <pc:sldMk cId="1994068208" sldId="291"/>
            <ac:picMk id="5" creationId="{A75C7DA9-8696-E193-3CC8-DD6E33304BC7}"/>
          </ac:picMkLst>
        </pc:picChg>
      </pc:sldChg>
      <pc:sldChg chg="modSp">
        <pc:chgData name="Brownlee, Forrest A" userId="S::ie8445pa@minnstate.edu::ae712bf2-a8ed-4131-9894-56ce61ffd03e" providerId="AD" clId="Web-{F74FA7E7-421D-6CE9-A986-3BCC2D9AB33E}" dt="2023-07-06T17:21:24.180" v="11" actId="20577"/>
        <pc:sldMkLst>
          <pc:docMk/>
          <pc:sldMk cId="4122399522" sldId="292"/>
        </pc:sldMkLst>
        <pc:spChg chg="mod">
          <ac:chgData name="Brownlee, Forrest A" userId="S::ie8445pa@minnstate.edu::ae712bf2-a8ed-4131-9894-56ce61ffd03e" providerId="AD" clId="Web-{F74FA7E7-421D-6CE9-A986-3BCC2D9AB33E}" dt="2023-07-06T17:21:24.180" v="11" actId="20577"/>
          <ac:spMkLst>
            <pc:docMk/>
            <pc:sldMk cId="4122399522" sldId="292"/>
            <ac:spMk id="3" creationId="{7228FE05-DF65-9513-A609-1A53D9E2469C}"/>
          </ac:spMkLst>
        </pc:spChg>
      </pc:sldChg>
      <pc:sldChg chg="modSp">
        <pc:chgData name="Brownlee, Forrest A" userId="S::ie8445pa@minnstate.edu::ae712bf2-a8ed-4131-9894-56ce61ffd03e" providerId="AD" clId="Web-{F74FA7E7-421D-6CE9-A986-3BCC2D9AB33E}" dt="2023-07-06T17:23:07.429" v="31" actId="1076"/>
        <pc:sldMkLst>
          <pc:docMk/>
          <pc:sldMk cId="778663282" sldId="308"/>
        </pc:sldMkLst>
        <pc:spChg chg="mod">
          <ac:chgData name="Brownlee, Forrest A" userId="S::ie8445pa@minnstate.edu::ae712bf2-a8ed-4131-9894-56ce61ffd03e" providerId="AD" clId="Web-{F74FA7E7-421D-6CE9-A986-3BCC2D9AB33E}" dt="2023-07-06T17:23:01.351" v="30" actId="1076"/>
          <ac:spMkLst>
            <pc:docMk/>
            <pc:sldMk cId="778663282" sldId="308"/>
            <ac:spMk id="2" creationId="{B08A7613-CC84-225D-F7E0-53D05A06C85B}"/>
          </ac:spMkLst>
        </pc:spChg>
        <pc:spChg chg="mod">
          <ac:chgData name="Brownlee, Forrest A" userId="S::ie8445pa@minnstate.edu::ae712bf2-a8ed-4131-9894-56ce61ffd03e" providerId="AD" clId="Web-{F74FA7E7-421D-6CE9-A986-3BCC2D9AB33E}" dt="2023-07-06T17:23:07.429" v="31" actId="1076"/>
          <ac:spMkLst>
            <pc:docMk/>
            <pc:sldMk cId="778663282" sldId="308"/>
            <ac:spMk id="4" creationId="{A9243327-7579-F87B-27EE-D6D02DE801A9}"/>
          </ac:spMkLst>
        </pc:spChg>
        <pc:picChg chg="mod">
          <ac:chgData name="Brownlee, Forrest A" userId="S::ie8445pa@minnstate.edu::ae712bf2-a8ed-4131-9894-56ce61ffd03e" providerId="AD" clId="Web-{F74FA7E7-421D-6CE9-A986-3BCC2D9AB33E}" dt="2023-07-06T17:22:50.039" v="27" actId="1076"/>
          <ac:picMkLst>
            <pc:docMk/>
            <pc:sldMk cId="778663282" sldId="308"/>
            <ac:picMk id="5" creationId="{9EF9E7A2-14A3-8881-AF8B-F2F98B957D41}"/>
          </ac:picMkLst>
        </pc:picChg>
      </pc:sldChg>
      <pc:sldChg chg="delSp modSp">
        <pc:chgData name="Brownlee, Forrest A" userId="S::ie8445pa@minnstate.edu::ae712bf2-a8ed-4131-9894-56ce61ffd03e" providerId="AD" clId="Web-{F74FA7E7-421D-6CE9-A986-3BCC2D9AB33E}" dt="2023-07-06T17:22:00.352" v="19" actId="1076"/>
        <pc:sldMkLst>
          <pc:docMk/>
          <pc:sldMk cId="676577308" sldId="313"/>
        </pc:sldMkLst>
        <pc:spChg chg="del">
          <ac:chgData name="Brownlee, Forrest A" userId="S::ie8445pa@minnstate.edu::ae712bf2-a8ed-4131-9894-56ce61ffd03e" providerId="AD" clId="Web-{F74FA7E7-421D-6CE9-A986-3BCC2D9AB33E}" dt="2023-07-06T17:21:31.430" v="12"/>
          <ac:spMkLst>
            <pc:docMk/>
            <pc:sldMk cId="676577308" sldId="313"/>
            <ac:spMk id="2" creationId="{D1026E00-046D-0107-3B39-842B45C7B902}"/>
          </ac:spMkLst>
        </pc:spChg>
        <pc:spChg chg="mod">
          <ac:chgData name="Brownlee, Forrest A" userId="S::ie8445pa@minnstate.edu::ae712bf2-a8ed-4131-9894-56ce61ffd03e" providerId="AD" clId="Web-{F74FA7E7-421D-6CE9-A986-3BCC2D9AB33E}" dt="2023-07-06T17:21:44.477" v="15"/>
          <ac:spMkLst>
            <pc:docMk/>
            <pc:sldMk cId="676577308" sldId="313"/>
            <ac:spMk id="3" creationId="{4F53E25F-FA80-8710-A441-B9A9DFC89A96}"/>
          </ac:spMkLst>
        </pc:spChg>
        <pc:spChg chg="mod">
          <ac:chgData name="Brownlee, Forrest A" userId="S::ie8445pa@minnstate.edu::ae712bf2-a8ed-4131-9894-56ce61ffd03e" providerId="AD" clId="Web-{F74FA7E7-421D-6CE9-A986-3BCC2D9AB33E}" dt="2023-07-06T17:21:56.805" v="18"/>
          <ac:spMkLst>
            <pc:docMk/>
            <pc:sldMk cId="676577308" sldId="313"/>
            <ac:spMk id="5" creationId="{552724EF-8581-5E71-174D-81C45DC9D1DF}"/>
          </ac:spMkLst>
        </pc:spChg>
        <pc:picChg chg="mod">
          <ac:chgData name="Brownlee, Forrest A" userId="S::ie8445pa@minnstate.edu::ae712bf2-a8ed-4131-9894-56ce61ffd03e" providerId="AD" clId="Web-{F74FA7E7-421D-6CE9-A986-3BCC2D9AB33E}" dt="2023-07-06T17:21:48.742" v="16" actId="1076"/>
          <ac:picMkLst>
            <pc:docMk/>
            <pc:sldMk cId="676577308" sldId="313"/>
            <ac:picMk id="7" creationId="{00E39E83-63B4-1A9D-8D19-94FAD6A5B157}"/>
          </ac:picMkLst>
        </pc:picChg>
        <pc:picChg chg="mod">
          <ac:chgData name="Brownlee, Forrest A" userId="S::ie8445pa@minnstate.edu::ae712bf2-a8ed-4131-9894-56ce61ffd03e" providerId="AD" clId="Web-{F74FA7E7-421D-6CE9-A986-3BCC2D9AB33E}" dt="2023-07-06T17:22:00.352" v="19" actId="1076"/>
          <ac:picMkLst>
            <pc:docMk/>
            <pc:sldMk cId="676577308" sldId="313"/>
            <ac:picMk id="8" creationId="{B473DE7A-3CB3-6530-414F-4FD487D35FE1}"/>
          </ac:picMkLst>
        </pc:picChg>
      </pc:sldChg>
      <pc:sldChg chg="modSp">
        <pc:chgData name="Brownlee, Forrest A" userId="S::ie8445pa@minnstate.edu::ae712bf2-a8ed-4131-9894-56ce61ffd03e" providerId="AD" clId="Web-{F74FA7E7-421D-6CE9-A986-3BCC2D9AB33E}" dt="2023-07-06T17:20:14.790" v="5" actId="20577"/>
        <pc:sldMkLst>
          <pc:docMk/>
          <pc:sldMk cId="119055574" sldId="314"/>
        </pc:sldMkLst>
        <pc:spChg chg="mod">
          <ac:chgData name="Brownlee, Forrest A" userId="S::ie8445pa@minnstate.edu::ae712bf2-a8ed-4131-9894-56ce61ffd03e" providerId="AD" clId="Web-{F74FA7E7-421D-6CE9-A986-3BCC2D9AB33E}" dt="2023-07-06T17:19:30.369" v="2" actId="20577"/>
          <ac:spMkLst>
            <pc:docMk/>
            <pc:sldMk cId="119055574" sldId="314"/>
            <ac:spMk id="2" creationId="{E66C0496-79C9-A3FA-0CB6-DA20B799D2B2}"/>
          </ac:spMkLst>
        </pc:spChg>
        <pc:spChg chg="mod">
          <ac:chgData name="Brownlee, Forrest A" userId="S::ie8445pa@minnstate.edu::ae712bf2-a8ed-4131-9894-56ce61ffd03e" providerId="AD" clId="Web-{F74FA7E7-421D-6CE9-A986-3BCC2D9AB33E}" dt="2023-07-06T17:20:14.790" v="5" actId="20577"/>
          <ac:spMkLst>
            <pc:docMk/>
            <pc:sldMk cId="119055574" sldId="314"/>
            <ac:spMk id="3" creationId="{778DDB63-50F7-48AB-7A3B-2F4F08563A0D}"/>
          </ac:spMkLst>
        </pc:spChg>
      </pc:sldChg>
      <pc:sldChg chg="addSp delSp modSp">
        <pc:chgData name="Brownlee, Forrest A" userId="S::ie8445pa@minnstate.edu::ae712bf2-a8ed-4131-9894-56ce61ffd03e" providerId="AD" clId="Web-{F74FA7E7-421D-6CE9-A986-3BCC2D9AB33E}" dt="2023-07-06T17:26:25.709" v="40" actId="1076"/>
        <pc:sldMkLst>
          <pc:docMk/>
          <pc:sldMk cId="927389909" sldId="316"/>
        </pc:sldMkLst>
        <pc:spChg chg="mod">
          <ac:chgData name="Brownlee, Forrest A" userId="S::ie8445pa@minnstate.edu::ae712bf2-a8ed-4131-9894-56ce61ffd03e" providerId="AD" clId="Web-{F74FA7E7-421D-6CE9-A986-3BCC2D9AB33E}" dt="2023-07-06T17:26:25.709" v="40" actId="1076"/>
          <ac:spMkLst>
            <pc:docMk/>
            <pc:sldMk cId="927389909" sldId="316"/>
            <ac:spMk id="5" creationId="{B85298D1-BE5A-A638-E523-71A2928B43DE}"/>
          </ac:spMkLst>
        </pc:spChg>
        <pc:spChg chg="add">
          <ac:chgData name="Brownlee, Forrest A" userId="S::ie8445pa@minnstate.edu::ae712bf2-a8ed-4131-9894-56ce61ffd03e" providerId="AD" clId="Web-{F74FA7E7-421D-6CE9-A986-3BCC2D9AB33E}" dt="2023-07-06T17:25:56.412" v="35"/>
          <ac:spMkLst>
            <pc:docMk/>
            <pc:sldMk cId="927389909" sldId="316"/>
            <ac:spMk id="21" creationId="{B2FCE9E8-F181-CF40-C514-E2B9D3455375}"/>
          </ac:spMkLst>
        </pc:spChg>
        <pc:picChg chg="mod">
          <ac:chgData name="Brownlee, Forrest A" userId="S::ie8445pa@minnstate.edu::ae712bf2-a8ed-4131-9894-56ce61ffd03e" providerId="AD" clId="Web-{F74FA7E7-421D-6CE9-A986-3BCC2D9AB33E}" dt="2023-07-06T17:25:10.506" v="33" actId="1076"/>
          <ac:picMkLst>
            <pc:docMk/>
            <pc:sldMk cId="927389909" sldId="316"/>
            <ac:picMk id="4" creationId="{E618DA80-97A2-594D-D9A8-EFAF5A17C0B6}"/>
          </ac:picMkLst>
        </pc:picChg>
        <pc:inkChg chg="del">
          <ac:chgData name="Brownlee, Forrest A" userId="S::ie8445pa@minnstate.edu::ae712bf2-a8ed-4131-9894-56ce61ffd03e" providerId="AD" clId="Web-{F74FA7E7-421D-6CE9-A986-3BCC2D9AB33E}" dt="2023-07-06T17:26:05.662" v="37"/>
          <ac:inkMkLst>
            <pc:docMk/>
            <pc:sldMk cId="927389909" sldId="316"/>
            <ac:inkMk id="20" creationId="{701FC7E5-1993-93A1-8B0B-6025E9AD545C}"/>
          </ac:inkMkLst>
        </pc:inkChg>
        <pc:inkChg chg="del">
          <ac:chgData name="Brownlee, Forrest A" userId="S::ie8445pa@minnstate.edu::ae712bf2-a8ed-4131-9894-56ce61ffd03e" providerId="AD" clId="Web-{F74FA7E7-421D-6CE9-A986-3BCC2D9AB33E}" dt="2023-07-06T17:26:08.381" v="38"/>
          <ac:inkMkLst>
            <pc:docMk/>
            <pc:sldMk cId="927389909" sldId="316"/>
            <ac:inkMk id="22" creationId="{81D2A9D5-A2E2-005B-31E8-F491C0510361}"/>
          </ac:inkMkLst>
        </pc:inkChg>
        <pc:inkChg chg="del">
          <ac:chgData name="Brownlee, Forrest A" userId="S::ie8445pa@minnstate.edu::ae712bf2-a8ed-4131-9894-56ce61ffd03e" providerId="AD" clId="Web-{F74FA7E7-421D-6CE9-A986-3BCC2D9AB33E}" dt="2023-07-06T17:26:01.225" v="36"/>
          <ac:inkMkLst>
            <pc:docMk/>
            <pc:sldMk cId="927389909" sldId="316"/>
            <ac:inkMk id="23" creationId="{2FE626A7-1A2C-833F-3361-80C8800D09B0}"/>
          </ac:inkMkLst>
        </pc:inkChg>
        <pc:cxnChg chg="add">
          <ac:chgData name="Brownlee, Forrest A" userId="S::ie8445pa@minnstate.edu::ae712bf2-a8ed-4131-9894-56ce61ffd03e" providerId="AD" clId="Web-{F74FA7E7-421D-6CE9-A986-3BCC2D9AB33E}" dt="2023-07-06T17:25:03.366" v="32"/>
          <ac:cxnSpMkLst>
            <pc:docMk/>
            <pc:sldMk cId="927389909" sldId="316"/>
            <ac:cxnSpMk id="3" creationId="{A76A32A1-8520-1B17-4657-B7E9E927BF4E}"/>
          </ac:cxnSpMkLst>
        </pc:cxnChg>
        <pc:cxnChg chg="add mod">
          <ac:chgData name="Brownlee, Forrest A" userId="S::ie8445pa@minnstate.edu::ae712bf2-a8ed-4131-9894-56ce61ffd03e" providerId="AD" clId="Web-{F74FA7E7-421D-6CE9-A986-3BCC2D9AB33E}" dt="2023-07-06T17:26:18.021" v="39" actId="1076"/>
          <ac:cxnSpMkLst>
            <pc:docMk/>
            <pc:sldMk cId="927389909" sldId="316"/>
            <ac:cxnSpMk id="8" creationId="{8132DA44-3E8A-E630-D2C0-5E4B130B5653}"/>
          </ac:cxnSpMkLst>
        </pc:cxnChg>
      </pc:sldChg>
    </pc:docChg>
  </pc:docChgLst>
  <pc:docChgLst>
    <pc:chgData name="Brownlee, Forrest A" userId="S::ie8445pa@minnstate.edu::ae712bf2-a8ed-4131-9894-56ce61ffd03e" providerId="AD" clId="Web-{907CD077-B88E-ED8B-5DBC-B466869DC934}"/>
    <pc:docChg chg="modSld">
      <pc:chgData name="Brownlee, Forrest A" userId="S::ie8445pa@minnstate.edu::ae712bf2-a8ed-4131-9894-56ce61ffd03e" providerId="AD" clId="Web-{907CD077-B88E-ED8B-5DBC-B466869DC934}" dt="2023-07-18T16:54:49.415" v="22"/>
      <pc:docMkLst>
        <pc:docMk/>
      </pc:docMkLst>
      <pc:sldChg chg="modSp">
        <pc:chgData name="Brownlee, Forrest A" userId="S::ie8445pa@minnstate.edu::ae712bf2-a8ed-4131-9894-56ce61ffd03e" providerId="AD" clId="Web-{907CD077-B88E-ED8B-5DBC-B466869DC934}" dt="2023-07-18T16:45:30.980" v="11" actId="1076"/>
        <pc:sldMkLst>
          <pc:docMk/>
          <pc:sldMk cId="4122399522" sldId="292"/>
        </pc:sldMkLst>
        <pc:picChg chg="mod">
          <ac:chgData name="Brownlee, Forrest A" userId="S::ie8445pa@minnstate.edu::ae712bf2-a8ed-4131-9894-56ce61ffd03e" providerId="AD" clId="Web-{907CD077-B88E-ED8B-5DBC-B466869DC934}" dt="2023-07-18T16:45:30.980" v="11" actId="1076"/>
          <ac:picMkLst>
            <pc:docMk/>
            <pc:sldMk cId="4122399522" sldId="292"/>
            <ac:picMk id="4" creationId="{C7C452CC-FB21-0AA1-5438-C17432D60FFF}"/>
          </ac:picMkLst>
        </pc:picChg>
      </pc:sldChg>
      <pc:sldChg chg="addSp modSp">
        <pc:chgData name="Brownlee, Forrest A" userId="S::ie8445pa@minnstate.edu::ae712bf2-a8ed-4131-9894-56ce61ffd03e" providerId="AD" clId="Web-{907CD077-B88E-ED8B-5DBC-B466869DC934}" dt="2023-07-18T16:45:06.307" v="10" actId="1076"/>
        <pc:sldMkLst>
          <pc:docMk/>
          <pc:sldMk cId="119055574" sldId="314"/>
        </pc:sldMkLst>
        <pc:picChg chg="add mod">
          <ac:chgData name="Brownlee, Forrest A" userId="S::ie8445pa@minnstate.edu::ae712bf2-a8ed-4131-9894-56ce61ffd03e" providerId="AD" clId="Web-{907CD077-B88E-ED8B-5DBC-B466869DC934}" dt="2023-07-18T16:45:00.604" v="8" actId="1076"/>
          <ac:picMkLst>
            <pc:docMk/>
            <pc:sldMk cId="119055574" sldId="314"/>
            <ac:picMk id="4" creationId="{F538AE02-3279-65D4-C596-FC891BA8B439}"/>
          </ac:picMkLst>
        </pc:picChg>
        <pc:picChg chg="add mod">
          <ac:chgData name="Brownlee, Forrest A" userId="S::ie8445pa@minnstate.edu::ae712bf2-a8ed-4131-9894-56ce61ffd03e" providerId="AD" clId="Web-{907CD077-B88E-ED8B-5DBC-B466869DC934}" dt="2023-07-18T16:45:06.307" v="10" actId="1076"/>
          <ac:picMkLst>
            <pc:docMk/>
            <pc:sldMk cId="119055574" sldId="314"/>
            <ac:picMk id="5" creationId="{C7EAE038-ED3D-E32D-76F7-622C207635DF}"/>
          </ac:picMkLst>
        </pc:picChg>
        <pc:picChg chg="add mod">
          <ac:chgData name="Brownlee, Forrest A" userId="S::ie8445pa@minnstate.edu::ae712bf2-a8ed-4131-9894-56ce61ffd03e" providerId="AD" clId="Web-{907CD077-B88E-ED8B-5DBC-B466869DC934}" dt="2023-07-18T16:45:03.729" v="9" actId="1076"/>
          <ac:picMkLst>
            <pc:docMk/>
            <pc:sldMk cId="119055574" sldId="314"/>
            <ac:picMk id="6" creationId="{FBCFD28B-618B-4604-54AE-4560FDAA76FC}"/>
          </ac:picMkLst>
        </pc:picChg>
      </pc:sldChg>
      <pc:sldChg chg="addSp modSp">
        <pc:chgData name="Brownlee, Forrest A" userId="S::ie8445pa@minnstate.edu::ae712bf2-a8ed-4131-9894-56ce61ffd03e" providerId="AD" clId="Web-{907CD077-B88E-ED8B-5DBC-B466869DC934}" dt="2023-07-18T16:47:00.544" v="16" actId="14100"/>
        <pc:sldMkLst>
          <pc:docMk/>
          <pc:sldMk cId="1566576079" sldId="315"/>
        </pc:sldMkLst>
        <pc:picChg chg="add mod">
          <ac:chgData name="Brownlee, Forrest A" userId="S::ie8445pa@minnstate.edu::ae712bf2-a8ed-4131-9894-56ce61ffd03e" providerId="AD" clId="Web-{907CD077-B88E-ED8B-5DBC-B466869DC934}" dt="2023-07-18T16:47:00.544" v="16" actId="14100"/>
          <ac:picMkLst>
            <pc:docMk/>
            <pc:sldMk cId="1566576079" sldId="315"/>
            <ac:picMk id="4" creationId="{0BCF2B43-A455-36F1-264C-BF2F61BEA8E1}"/>
          </ac:picMkLst>
        </pc:picChg>
      </pc:sldChg>
      <pc:sldChg chg="modSp">
        <pc:chgData name="Brownlee, Forrest A" userId="S::ie8445pa@minnstate.edu::ae712bf2-a8ed-4131-9894-56ce61ffd03e" providerId="AD" clId="Web-{907CD077-B88E-ED8B-5DBC-B466869DC934}" dt="2023-07-18T16:47:29.592" v="20" actId="20577"/>
        <pc:sldMkLst>
          <pc:docMk/>
          <pc:sldMk cId="4261348004" sldId="319"/>
        </pc:sldMkLst>
        <pc:spChg chg="mod">
          <ac:chgData name="Brownlee, Forrest A" userId="S::ie8445pa@minnstate.edu::ae712bf2-a8ed-4131-9894-56ce61ffd03e" providerId="AD" clId="Web-{907CD077-B88E-ED8B-5DBC-B466869DC934}" dt="2023-07-18T16:47:29.592" v="20" actId="20577"/>
          <ac:spMkLst>
            <pc:docMk/>
            <pc:sldMk cId="4261348004" sldId="319"/>
            <ac:spMk id="3" creationId="{E0EFB696-1C3F-5711-51B4-F3BF45E817E5}"/>
          </ac:spMkLst>
        </pc:spChg>
      </pc:sldChg>
      <pc:sldChg chg="delSp">
        <pc:chgData name="Brownlee, Forrest A" userId="S::ie8445pa@minnstate.edu::ae712bf2-a8ed-4131-9894-56ce61ffd03e" providerId="AD" clId="Web-{907CD077-B88E-ED8B-5DBC-B466869DC934}" dt="2023-07-18T16:54:49.415" v="22"/>
        <pc:sldMkLst>
          <pc:docMk/>
          <pc:sldMk cId="3115166428" sldId="322"/>
        </pc:sldMkLst>
        <pc:inkChg chg="del">
          <ac:chgData name="Brownlee, Forrest A" userId="S::ie8445pa@minnstate.edu::ae712bf2-a8ed-4131-9894-56ce61ffd03e" providerId="AD" clId="Web-{907CD077-B88E-ED8B-5DBC-B466869DC934}" dt="2023-07-18T16:54:49.415" v="22"/>
          <ac:inkMkLst>
            <pc:docMk/>
            <pc:sldMk cId="3115166428" sldId="322"/>
            <ac:inkMk id="5" creationId="{A32E1AE0-4508-89DA-DCED-BD315AE0CC13}"/>
          </ac:inkMkLst>
        </pc:inkChg>
        <pc:inkChg chg="del">
          <ac:chgData name="Brownlee, Forrest A" userId="S::ie8445pa@minnstate.edu::ae712bf2-a8ed-4131-9894-56ce61ffd03e" providerId="AD" clId="Web-{907CD077-B88E-ED8B-5DBC-B466869DC934}" dt="2023-07-18T16:54:48.181" v="21"/>
          <ac:inkMkLst>
            <pc:docMk/>
            <pc:sldMk cId="3115166428" sldId="322"/>
            <ac:inkMk id="6" creationId="{5E3E9F1D-66D4-830C-6108-2E67D917AE2D}"/>
          </ac:inkMkLst>
        </pc:inkChg>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7-06T17:18:42.311"/>
    </inkml:context>
    <inkml:brush xml:id="br0">
      <inkml:brushProperty name="width" value="0.1" units="cm"/>
      <inkml:brushProperty name="height" value="0.1" units="cm"/>
      <inkml:brushProperty name="color" value="#E71224"/>
    </inkml:brush>
  </inkml:definitions>
  <inkml:trace contextRef="#ctx0" brushRef="#br0">15187 3519 16383 0 0,'0'0'0'0'0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7-06T17:18:42.478"/>
    </inkml:context>
    <inkml:brush xml:id="br0">
      <inkml:brushProperty name="width" value="0.1" units="cm"/>
      <inkml:brushProperty name="height" value="0.1" units="cm"/>
      <inkml:brushProperty name="color" value="#E71224"/>
    </inkml:brush>
  </inkml:definitions>
  <inkml:trace contextRef="#ctx0" brushRef="#br0">13896 6376 16383 0 0,'0'0'0'0'0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7-06T17:18:42.478"/>
    </inkml:context>
    <inkml:brush xml:id="br0">
      <inkml:brushProperty name="width" value="0.1" units="cm"/>
      <inkml:brushProperty name="height" value="0.1" units="cm"/>
      <inkml:brushProperty name="color" value="#E71224"/>
    </inkml:brush>
  </inkml:definitions>
  <inkml:trace contextRef="#ctx0" brushRef="#br0">15526 6228 16383 0 0,'0'0'0'0'0</inkml:trace>
</inkml:ink>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43D51F2-5F59-25F3-79E3-EBCF3F0F2DD8}"/>
              </a:ext>
            </a:extLst>
          </p:cNvPr>
          <p:cNvPicPr>
            <a:picLocks noChangeAspect="1"/>
          </p:cNvPicPr>
          <p:nvPr userDrawn="1"/>
        </p:nvPicPr>
        <p:blipFill>
          <a:blip r:embed="rId2"/>
          <a:stretch>
            <a:fillRect/>
          </a:stretch>
        </p:blipFill>
        <p:spPr>
          <a:xfrm>
            <a:off x="3175" y="-36397"/>
            <a:ext cx="12440615" cy="8297791"/>
          </a:xfrm>
          <a:prstGeom prst="rect">
            <a:avLst/>
          </a:prstGeom>
        </p:spPr>
      </p:pic>
      <p:sp>
        <p:nvSpPr>
          <p:cNvPr id="7" name="Rectangle 6">
            <a:extLst>
              <a:ext uri="{FF2B5EF4-FFF2-40B4-BE49-F238E27FC236}">
                <a16:creationId xmlns:a16="http://schemas.microsoft.com/office/drawing/2014/main" id="{B8704455-5DE1-A440-BE5E-AB8FEF4B607D}"/>
              </a:ext>
            </a:extLst>
          </p:cNvPr>
          <p:cNvSpPr/>
          <p:nvPr userDrawn="1"/>
        </p:nvSpPr>
        <p:spPr>
          <a:xfrm>
            <a:off x="-666506" y="-309557"/>
            <a:ext cx="13110296" cy="8223823"/>
          </a:xfrm>
          <a:prstGeom prst="rect">
            <a:avLst/>
          </a:prstGeom>
          <a:solidFill>
            <a:schemeClr val="tx1">
              <a:alpha val="69821"/>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AB3A824-1A51-4B26-AD58-A6D8E14F6C04}" type="datetimeFigureOut">
              <a:rPr lang="en-US" smtClean="0"/>
              <a:t>7/18/2023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710501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37D525BB-DA17-4BA0-B3C8-3AC3ABC827E6}" type="datetimeFigureOut">
              <a:rPr lang="en-US" smtClean="0"/>
              <a:t>7/18/2023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34727121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B16C4C9A-3960-41CF-A4E9-2A8FB932454B}" type="datetimeFigureOut">
              <a:rPr lang="en-US" smtClean="0"/>
              <a:t>7/18/2023</a:t>
            </a:fld>
            <a:endParaRPr lang="en-US"/>
          </a:p>
        </p:txBody>
      </p:sp>
    </p:spTree>
    <p:extLst>
      <p:ext uri="{BB962C8B-B14F-4D97-AF65-F5344CB8AC3E}">
        <p14:creationId xmlns:p14="http://schemas.microsoft.com/office/powerpoint/2010/main" val="23643804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7/18/2023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616692210"/>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7/18/2023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460602665"/>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7/18/2023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850512292"/>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7/18/2023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586050384"/>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7/18/2023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4222645765"/>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857E33E-8B18-4087-B112-809917729534}" type="datetimeFigureOut">
              <a:rPr lang="en-US" smtClean="0"/>
              <a:t>7/18/2023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9659585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3FFE419-2371-464F-8239-3959401C3561}" type="datetimeFigureOut">
              <a:rPr lang="en-US" smtClean="0"/>
              <a:t>7/18/2023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933908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A8B238CE-8C11-E065-633D-CB3BDA295E88}"/>
              </a:ext>
            </a:extLst>
          </p:cNvPr>
          <p:cNvPicPr>
            <a:picLocks noChangeAspect="1"/>
          </p:cNvPicPr>
          <p:nvPr userDrawn="1"/>
        </p:nvPicPr>
        <p:blipFill>
          <a:blip r:embed="rId2"/>
          <a:stretch>
            <a:fillRect/>
          </a:stretch>
        </p:blipFill>
        <p:spPr>
          <a:xfrm>
            <a:off x="-1518431" y="-955475"/>
            <a:ext cx="15606910" cy="8760482"/>
          </a:xfrm>
          <a:prstGeom prst="rect">
            <a:avLst/>
          </a:prstGeom>
        </p:spPr>
      </p:pic>
      <p:sp>
        <p:nvSpPr>
          <p:cNvPr id="7" name="Rectangle 6">
            <a:extLst>
              <a:ext uri="{FF2B5EF4-FFF2-40B4-BE49-F238E27FC236}">
                <a16:creationId xmlns:a16="http://schemas.microsoft.com/office/drawing/2014/main" id="{B8704455-5DE1-A440-BE5E-AB8FEF4B607D}"/>
              </a:ext>
            </a:extLst>
          </p:cNvPr>
          <p:cNvSpPr/>
          <p:nvPr userDrawn="1"/>
        </p:nvSpPr>
        <p:spPr>
          <a:xfrm>
            <a:off x="-270124" y="-172546"/>
            <a:ext cx="13110296" cy="8223823"/>
          </a:xfrm>
          <a:prstGeom prst="rect">
            <a:avLst/>
          </a:prstGeom>
          <a:solidFill>
            <a:schemeClr val="tx1">
              <a:alpha val="69821"/>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Tree>
    <p:extLst>
      <p:ext uri="{BB962C8B-B14F-4D97-AF65-F5344CB8AC3E}">
        <p14:creationId xmlns:p14="http://schemas.microsoft.com/office/powerpoint/2010/main" val="17539610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Titl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F0741F3-15C7-DD01-746A-C6BD809A0C3F}"/>
              </a:ext>
            </a:extLst>
          </p:cNvPr>
          <p:cNvPicPr>
            <a:picLocks noChangeAspect="1"/>
          </p:cNvPicPr>
          <p:nvPr userDrawn="1"/>
        </p:nvPicPr>
        <p:blipFill rotWithShape="1">
          <a:blip r:embed="rId2"/>
          <a:srcRect l="13879" t="7051"/>
          <a:stretch/>
        </p:blipFill>
        <p:spPr>
          <a:xfrm>
            <a:off x="-279400" y="-522046"/>
            <a:ext cx="13546222" cy="8223823"/>
          </a:xfrm>
          <a:prstGeom prst="rect">
            <a:avLst/>
          </a:prstGeom>
        </p:spPr>
      </p:pic>
      <p:sp>
        <p:nvSpPr>
          <p:cNvPr id="7" name="Rectangle 6">
            <a:extLst>
              <a:ext uri="{FF2B5EF4-FFF2-40B4-BE49-F238E27FC236}">
                <a16:creationId xmlns:a16="http://schemas.microsoft.com/office/drawing/2014/main" id="{B8704455-5DE1-A440-BE5E-AB8FEF4B607D}"/>
              </a:ext>
            </a:extLst>
          </p:cNvPr>
          <p:cNvSpPr/>
          <p:nvPr userDrawn="1"/>
        </p:nvSpPr>
        <p:spPr>
          <a:xfrm>
            <a:off x="-279400" y="-522045"/>
            <a:ext cx="13110296" cy="8223823"/>
          </a:xfrm>
          <a:prstGeom prst="rect">
            <a:avLst/>
          </a:prstGeom>
          <a:solidFill>
            <a:schemeClr val="tx1">
              <a:alpha val="69821"/>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Tree>
    <p:extLst>
      <p:ext uri="{BB962C8B-B14F-4D97-AF65-F5344CB8AC3E}">
        <p14:creationId xmlns:p14="http://schemas.microsoft.com/office/powerpoint/2010/main" val="40477768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7D162C4-EDD9-4389-A98B-B87ECEA2A816}" type="datetimeFigureOut">
              <a:rPr lang="en-US" smtClean="0"/>
              <a:t>7/18/2023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1707591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E5059C3-6A89-4494-99FF-5A4D6FFD50EB}" type="datetimeFigureOut">
              <a:rPr lang="en-US" smtClean="0"/>
              <a:t>7/18/2023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5821522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CA954B2F-12DE-47F5-8894-472B206D2E1E}" type="datetimeFigureOut">
              <a:rPr lang="en-US" smtClean="0"/>
              <a:t>7/18/2023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5453730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7205133" y="6041362"/>
            <a:ext cx="911939" cy="365125"/>
          </a:xfrm>
          <a:prstGeom prst="rect">
            <a:avLst/>
          </a:prstGeom>
        </p:spPr>
        <p:txBody>
          <a:bodyPr/>
          <a:lstStyle/>
          <a:p>
            <a:fld id="{3F30E46F-7819-4ACF-B48B-48222C2ACC88}" type="datetimeFigureOut">
              <a:rPr lang="en-US" smtClean="0"/>
              <a:t>7/18/2023</a:t>
            </a:fld>
            <a:endParaRPr lang="en-US"/>
          </a:p>
        </p:txBody>
      </p:sp>
      <p:sp>
        <p:nvSpPr>
          <p:cNvPr id="8" name="Footer Placeholder 7"/>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9" name="Slide Number Placeholder 8"/>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0975103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p>
        </p:txBody>
      </p:sp>
      <p:sp>
        <p:nvSpPr>
          <p:cNvPr id="3" name="Date Placeholder 2"/>
          <p:cNvSpPr>
            <a:spLocks noGrp="1"/>
          </p:cNvSpPr>
          <p:nvPr>
            <p:ph type="dt" sz="half" idx="10"/>
          </p:nvPr>
        </p:nvSpPr>
        <p:spPr>
          <a:xfrm>
            <a:off x="7205133" y="6041362"/>
            <a:ext cx="911939" cy="365125"/>
          </a:xfrm>
          <a:prstGeom prst="rect">
            <a:avLst/>
          </a:prstGeom>
        </p:spPr>
        <p:txBody>
          <a:bodyPr/>
          <a:lstStyle/>
          <a:p>
            <a:fld id="{1FAF3416-4057-4DAA-829D-4CA07428D088}" type="datetimeFigureOut">
              <a:rPr lang="en-US" smtClean="0"/>
              <a:t>7/18/2023</a:t>
            </a:fld>
            <a:endParaRPr lang="en-US"/>
          </a:p>
        </p:txBody>
      </p:sp>
      <p:sp>
        <p:nvSpPr>
          <p:cNvPr id="4" name="Footer Placeholder 3"/>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5" name="Slide Number Placeholder 4"/>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4930434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205133" y="6041362"/>
            <a:ext cx="911939" cy="365125"/>
          </a:xfrm>
          <a:prstGeom prst="rect">
            <a:avLst/>
          </a:prstGeom>
        </p:spPr>
        <p:txBody>
          <a:bodyPr/>
          <a:lstStyle/>
          <a:p>
            <a:fld id="{921D9284-D300-4297-87F7-E791DCC15DB1}" type="datetimeFigureOut">
              <a:rPr lang="en-US" smtClean="0"/>
              <a:t>7/18/2023</a:t>
            </a:fld>
            <a:endParaRPr lang="en-US"/>
          </a:p>
        </p:txBody>
      </p:sp>
      <p:sp>
        <p:nvSpPr>
          <p:cNvPr id="3" name="Footer Placeholder 2"/>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4" name="Slide Number Placeholder 3"/>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169539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109330" y="0"/>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tx1">
                <a:lumMod val="65000"/>
                <a:lumOff val="35000"/>
                <a:alpha val="22023"/>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90469"/>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79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A5A2E210-057D-C5CD-5DE1-05DDC01C698A}"/>
              </a:ext>
            </a:extLst>
          </p:cNvPr>
          <p:cNvPicPr>
            <a:picLocks noChangeAspect="1"/>
          </p:cNvPicPr>
          <p:nvPr userDrawn="1"/>
        </p:nvPicPr>
        <p:blipFill>
          <a:blip r:embed="rId20"/>
          <a:stretch>
            <a:fillRect/>
          </a:stretch>
        </p:blipFill>
        <p:spPr>
          <a:xfrm>
            <a:off x="9644427" y="4523667"/>
            <a:ext cx="2393497" cy="2244881"/>
          </a:xfrm>
          <a:prstGeom prst="rect">
            <a:avLst/>
          </a:prstGeom>
        </p:spPr>
      </p:pic>
      <p:pic>
        <p:nvPicPr>
          <p:cNvPr id="9" name="Picture 8">
            <a:extLst>
              <a:ext uri="{FF2B5EF4-FFF2-40B4-BE49-F238E27FC236}">
                <a16:creationId xmlns:a16="http://schemas.microsoft.com/office/drawing/2014/main" id="{2F0C0DB4-61AD-0062-4D17-3BA6DF3AFE46}"/>
              </a:ext>
            </a:extLst>
          </p:cNvPr>
          <p:cNvPicPr>
            <a:picLocks noChangeAspect="1"/>
          </p:cNvPicPr>
          <p:nvPr userDrawn="1"/>
        </p:nvPicPr>
        <p:blipFill>
          <a:blip r:embed="rId21"/>
          <a:stretch>
            <a:fillRect/>
          </a:stretch>
        </p:blipFill>
        <p:spPr>
          <a:xfrm>
            <a:off x="109330" y="5585792"/>
            <a:ext cx="1600200" cy="1182756"/>
          </a:xfrm>
          <a:prstGeom prst="rect">
            <a:avLst/>
          </a:prstGeom>
        </p:spPr>
      </p:pic>
    </p:spTree>
    <p:extLst>
      <p:ext uri="{BB962C8B-B14F-4D97-AF65-F5344CB8AC3E}">
        <p14:creationId xmlns:p14="http://schemas.microsoft.com/office/powerpoint/2010/main" val="1080265784"/>
      </p:ext>
    </p:extLst>
  </p:cSld>
  <p:clrMap bg1="lt1" tx1="dk1" bg2="lt2" tx2="dk2" accent1="accent1" accent2="accent2" accent3="accent3" accent4="accent4" accent5="accent5" accent6="accent6" hlink="hlink" folHlink="folHlink"/>
  <p:sldLayoutIdLst>
    <p:sldLayoutId id="2147483724" r:id="rId1"/>
    <p:sldLayoutId id="2147483740" r:id="rId2"/>
    <p:sldLayoutId id="2147483741"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 id="2147483734" r:id="rId13"/>
    <p:sldLayoutId id="2147483735" r:id="rId14"/>
    <p:sldLayoutId id="2147483736" r:id="rId15"/>
    <p:sldLayoutId id="2147483737" r:id="rId16"/>
    <p:sldLayoutId id="2147483738" r:id="rId17"/>
    <p:sldLayoutId id="2147483739" r:id="rId18"/>
  </p:sldLayoutIdLst>
  <p:hf sldNum="0"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23.jpeg"/><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customXml" Target="../ink/ink2.xml"/><Relationship Id="rId2" Type="http://schemas.openxmlformats.org/officeDocument/2006/relationships/image" Target="../media/image25.jpeg"/><Relationship Id="rId1" Type="http://schemas.openxmlformats.org/officeDocument/2006/relationships/slideLayout" Target="../slideLayouts/slideLayout4.xml"/><Relationship Id="rId5" Type="http://schemas.openxmlformats.org/officeDocument/2006/relationships/customXml" Target="../ink/ink3.xml"/><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Layout" Target="../slideLayouts/slideLayout4.xml"/><Relationship Id="rId1" Type="http://schemas.openxmlformats.org/officeDocument/2006/relationships/video" Target="https://www.youtube.com/embed/voIJm3iV3iM?feature=oembed"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hyperlink" Target="mailto:Chris.hadfield@dctc.edu" TargetMode="External"/><Relationship Id="rId7" Type="http://schemas.openxmlformats.org/officeDocument/2006/relationships/hyperlink" Target="mailto:Shannon.mohn@minnesota.edu" TargetMode="External"/><Relationship Id="rId2" Type="http://schemas.openxmlformats.org/officeDocument/2006/relationships/hyperlink" Target="mailto:carl.borleis@dctc.edu" TargetMode="External"/><Relationship Id="rId1" Type="http://schemas.openxmlformats.org/officeDocument/2006/relationships/slideLayout" Target="../slideLayouts/slideLayout9.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hyperlink" Target="https://www.minntran.org/isa-tope/"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4.xml"/><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EEDB1E8-8E5B-9DBF-9995-FA10F495CE9E}"/>
              </a:ext>
            </a:extLst>
          </p:cNvPr>
          <p:cNvSpPr txBox="1">
            <a:spLocks/>
          </p:cNvSpPr>
          <p:nvPr/>
        </p:nvSpPr>
        <p:spPr>
          <a:xfrm>
            <a:off x="4867564" y="1735197"/>
            <a:ext cx="7246410" cy="2999673"/>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800" b="1">
                <a:solidFill>
                  <a:schemeClr val="bg1"/>
                </a:solidFill>
                <a:latin typeface="Arial Black"/>
              </a:rPr>
              <a:t>Machine start </a:t>
            </a:r>
          </a:p>
          <a:p>
            <a:r>
              <a:rPr lang="en-US" sz="4800" b="1">
                <a:solidFill>
                  <a:schemeClr val="bg1"/>
                </a:solidFill>
                <a:latin typeface="Arial Black"/>
              </a:rPr>
              <a:t>2d system set up</a:t>
            </a:r>
          </a:p>
          <a:p>
            <a:endParaRPr lang="en-US" sz="4800" b="1">
              <a:solidFill>
                <a:schemeClr val="bg1"/>
              </a:solidFill>
              <a:latin typeface="Arial Black"/>
            </a:endParaRPr>
          </a:p>
        </p:txBody>
      </p:sp>
      <p:cxnSp>
        <p:nvCxnSpPr>
          <p:cNvPr id="4" name="Straight Connector 3">
            <a:extLst>
              <a:ext uri="{FF2B5EF4-FFF2-40B4-BE49-F238E27FC236}">
                <a16:creationId xmlns:a16="http://schemas.microsoft.com/office/drawing/2014/main" id="{13C25914-9C5B-9486-CB53-A553C33866C0}"/>
              </a:ext>
            </a:extLst>
          </p:cNvPr>
          <p:cNvCxnSpPr>
            <a:cxnSpLocks/>
          </p:cNvCxnSpPr>
          <p:nvPr/>
        </p:nvCxnSpPr>
        <p:spPr>
          <a:xfrm>
            <a:off x="4385030" y="2481999"/>
            <a:ext cx="0" cy="1506071"/>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D2F9C2B0-E6F4-0DDE-BFD8-CEE41D2DED69}"/>
              </a:ext>
            </a:extLst>
          </p:cNvPr>
          <p:cNvPicPr>
            <a:picLocks noChangeAspect="1"/>
          </p:cNvPicPr>
          <p:nvPr/>
        </p:nvPicPr>
        <p:blipFill>
          <a:blip r:embed="rId2"/>
          <a:stretch>
            <a:fillRect/>
          </a:stretch>
        </p:blipFill>
        <p:spPr>
          <a:xfrm>
            <a:off x="697007" y="2019597"/>
            <a:ext cx="3283263" cy="2430877"/>
          </a:xfrm>
          <a:prstGeom prst="rect">
            <a:avLst/>
          </a:prstGeom>
        </p:spPr>
      </p:pic>
      <p:pic>
        <p:nvPicPr>
          <p:cNvPr id="6" name="Picture 5">
            <a:extLst>
              <a:ext uri="{FF2B5EF4-FFF2-40B4-BE49-F238E27FC236}">
                <a16:creationId xmlns:a16="http://schemas.microsoft.com/office/drawing/2014/main" id="{ECEBCDCC-4F8F-7441-0704-B0773809D730}"/>
              </a:ext>
            </a:extLst>
          </p:cNvPr>
          <p:cNvPicPr>
            <a:picLocks noChangeAspect="1"/>
          </p:cNvPicPr>
          <p:nvPr/>
        </p:nvPicPr>
        <p:blipFill>
          <a:blip r:embed="rId3"/>
          <a:stretch>
            <a:fillRect/>
          </a:stretch>
        </p:blipFill>
        <p:spPr>
          <a:xfrm>
            <a:off x="3996781" y="5945611"/>
            <a:ext cx="776779" cy="781901"/>
          </a:xfrm>
          <a:prstGeom prst="rect">
            <a:avLst/>
          </a:prstGeom>
        </p:spPr>
      </p:pic>
      <p:pic>
        <p:nvPicPr>
          <p:cNvPr id="7" name="Picture 5" descr="Logo&#10;&#10;Description automatically generated">
            <a:extLst>
              <a:ext uri="{FF2B5EF4-FFF2-40B4-BE49-F238E27FC236}">
                <a16:creationId xmlns:a16="http://schemas.microsoft.com/office/drawing/2014/main" id="{8D8F4C17-4716-7E48-F525-5E627B78BB5F}"/>
              </a:ext>
            </a:extLst>
          </p:cNvPr>
          <p:cNvPicPr>
            <a:picLocks noChangeAspect="1"/>
          </p:cNvPicPr>
          <p:nvPr/>
        </p:nvPicPr>
        <p:blipFill>
          <a:blip r:embed="rId4"/>
          <a:stretch>
            <a:fillRect/>
          </a:stretch>
        </p:blipFill>
        <p:spPr>
          <a:xfrm>
            <a:off x="300183" y="6022067"/>
            <a:ext cx="3274290" cy="632777"/>
          </a:xfrm>
          <a:prstGeom prst="rect">
            <a:avLst/>
          </a:prstGeom>
        </p:spPr>
      </p:pic>
      <p:sp>
        <p:nvSpPr>
          <p:cNvPr id="8" name="TextBox 7">
            <a:extLst>
              <a:ext uri="{FF2B5EF4-FFF2-40B4-BE49-F238E27FC236}">
                <a16:creationId xmlns:a16="http://schemas.microsoft.com/office/drawing/2014/main" id="{874A2DA4-271B-5F56-BC78-BA113FAF4CD4}"/>
              </a:ext>
            </a:extLst>
          </p:cNvPr>
          <p:cNvSpPr txBox="1"/>
          <p:nvPr/>
        </p:nvSpPr>
        <p:spPr>
          <a:xfrm>
            <a:off x="4867564" y="6169892"/>
            <a:ext cx="2041237"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solidFill>
                  <a:srgbClr val="FFFFFF"/>
                </a:solidFill>
              </a:rPr>
              <a:t>DUE #2054997</a:t>
            </a:r>
            <a:endParaRPr lang="en-US" sz="1600"/>
          </a:p>
        </p:txBody>
      </p:sp>
    </p:spTree>
    <p:extLst>
      <p:ext uri="{BB962C8B-B14F-4D97-AF65-F5344CB8AC3E}">
        <p14:creationId xmlns:p14="http://schemas.microsoft.com/office/powerpoint/2010/main" val="12159437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8A7613-CC84-225D-F7E0-53D05A06C85B}"/>
              </a:ext>
            </a:extLst>
          </p:cNvPr>
          <p:cNvSpPr>
            <a:spLocks noGrp="1"/>
          </p:cNvSpPr>
          <p:nvPr>
            <p:ph type="title"/>
          </p:nvPr>
        </p:nvSpPr>
        <p:spPr>
          <a:xfrm>
            <a:off x="677334" y="4064876"/>
            <a:ext cx="8596667" cy="680600"/>
          </a:xfrm>
        </p:spPr>
        <p:txBody>
          <a:bodyPr/>
          <a:lstStyle/>
          <a:p>
            <a:pPr algn="ctr"/>
            <a:r>
              <a:rPr lang="en-US" b="1">
                <a:solidFill>
                  <a:schemeClr val="tx1"/>
                </a:solidFill>
              </a:rPr>
              <a:t>Machine Display (CB450) </a:t>
            </a:r>
          </a:p>
        </p:txBody>
      </p:sp>
      <p:pic>
        <p:nvPicPr>
          <p:cNvPr id="5" name="Picture 5" descr="A picture containing text, tripod&#10;&#10;Description automatically generated">
            <a:extLst>
              <a:ext uri="{FF2B5EF4-FFF2-40B4-BE49-F238E27FC236}">
                <a16:creationId xmlns:a16="http://schemas.microsoft.com/office/drawing/2014/main" id="{9EF9E7A2-14A3-8881-AF8B-F2F98B957D41}"/>
              </a:ext>
            </a:extLst>
          </p:cNvPr>
          <p:cNvPicPr>
            <a:picLocks noGrp="1" noChangeAspect="1"/>
          </p:cNvPicPr>
          <p:nvPr>
            <p:ph type="pic" idx="1"/>
          </p:nvPr>
        </p:nvPicPr>
        <p:blipFill>
          <a:blip r:embed="rId2"/>
          <a:srcRect t="20182" b="20182"/>
          <a:stretch/>
        </p:blipFill>
        <p:spPr>
          <a:xfrm>
            <a:off x="677334" y="215463"/>
            <a:ext cx="8596668" cy="3898269"/>
          </a:xfrm>
        </p:spPr>
      </p:pic>
      <p:sp>
        <p:nvSpPr>
          <p:cNvPr id="4" name="Text Placeholder 3">
            <a:extLst>
              <a:ext uri="{FF2B5EF4-FFF2-40B4-BE49-F238E27FC236}">
                <a16:creationId xmlns:a16="http://schemas.microsoft.com/office/drawing/2014/main" id="{A9243327-7579-F87B-27EE-D6D02DE801A9}"/>
              </a:ext>
            </a:extLst>
          </p:cNvPr>
          <p:cNvSpPr>
            <a:spLocks noGrp="1"/>
          </p:cNvSpPr>
          <p:nvPr>
            <p:ph type="body" sz="half" idx="2"/>
          </p:nvPr>
        </p:nvSpPr>
        <p:spPr>
          <a:xfrm>
            <a:off x="799955" y="4745477"/>
            <a:ext cx="8596667" cy="726575"/>
          </a:xfrm>
        </p:spPr>
        <p:txBody>
          <a:bodyPr vert="horz" lIns="91440" tIns="45720" rIns="91440" bIns="45720" rtlCol="0" anchor="t">
            <a:normAutofit fontScale="92500" lnSpcReduction="20000"/>
          </a:bodyPr>
          <a:lstStyle/>
          <a:p>
            <a:r>
              <a:rPr lang="en-US" sz="2000"/>
              <a:t>Needs to be attached in the cab on the door or  easily visible to operator</a:t>
            </a:r>
          </a:p>
          <a:p>
            <a:r>
              <a:rPr lang="en-US" sz="2000"/>
              <a:t>Carefully attach the Trimble control harness </a:t>
            </a:r>
          </a:p>
        </p:txBody>
      </p:sp>
    </p:spTree>
    <p:extLst>
      <p:ext uri="{BB962C8B-B14F-4D97-AF65-F5344CB8AC3E}">
        <p14:creationId xmlns:p14="http://schemas.microsoft.com/office/powerpoint/2010/main" val="7786632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B4DE830A-B531-4A3B-96F6-0ECE88B0855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0" name="Straight Connector 9">
              <a:extLst>
                <a:ext uri="{FF2B5EF4-FFF2-40B4-BE49-F238E27FC236}">
                  <a16:creationId xmlns:a16="http://schemas.microsoft.com/office/drawing/2014/main" id="{2813DF2C-461A-4A8F-9679-A172790D1F3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54CD3A85-C039-4249-86E4-1EB9318B5495}"/>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2" name="Rectangle 23">
              <a:extLst>
                <a:ext uri="{FF2B5EF4-FFF2-40B4-BE49-F238E27FC236}">
                  <a16:creationId xmlns:a16="http://schemas.microsoft.com/office/drawing/2014/main" id="{887EA6D2-2883-42C2-993D-094CA6D65D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25">
              <a:extLst>
                <a:ext uri="{FF2B5EF4-FFF2-40B4-BE49-F238E27FC236}">
                  <a16:creationId xmlns:a16="http://schemas.microsoft.com/office/drawing/2014/main" id="{3B895046-636F-4D1B-ACA4-29AA0CB332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Isosceles Triangle 13">
              <a:extLst>
                <a:ext uri="{FF2B5EF4-FFF2-40B4-BE49-F238E27FC236}">
                  <a16:creationId xmlns:a16="http://schemas.microsoft.com/office/drawing/2014/main" id="{C6B0CDE3-E054-4EDD-A43B-F96843D8BF5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7">
              <a:extLst>
                <a:ext uri="{FF2B5EF4-FFF2-40B4-BE49-F238E27FC236}">
                  <a16:creationId xmlns:a16="http://schemas.microsoft.com/office/drawing/2014/main" id="{3B66B1A2-F145-4C9B-85CC-4BF30D58CB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8">
              <a:extLst>
                <a:ext uri="{FF2B5EF4-FFF2-40B4-BE49-F238E27FC236}">
                  <a16:creationId xmlns:a16="http://schemas.microsoft.com/office/drawing/2014/main" id="{5D4FC972-94B3-4035-8D31-E668C132B4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9">
              <a:extLst>
                <a:ext uri="{FF2B5EF4-FFF2-40B4-BE49-F238E27FC236}">
                  <a16:creationId xmlns:a16="http://schemas.microsoft.com/office/drawing/2014/main" id="{374B9941-AFBE-4A77-A50E-B6EA04A746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7">
              <a:extLst>
                <a:ext uri="{FF2B5EF4-FFF2-40B4-BE49-F238E27FC236}">
                  <a16:creationId xmlns:a16="http://schemas.microsoft.com/office/drawing/2014/main" id="{27A982C5-2C38-4CE9-BC18-94697AD657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a:extLst>
                <a:ext uri="{FF2B5EF4-FFF2-40B4-BE49-F238E27FC236}">
                  <a16:creationId xmlns:a16="http://schemas.microsoft.com/office/drawing/2014/main" id="{0060D8D1-7BB1-498F-AFBB-ADAC130A9E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a:extLst>
              <a:ext uri="{FF2B5EF4-FFF2-40B4-BE49-F238E27FC236}">
                <a16:creationId xmlns:a16="http://schemas.microsoft.com/office/drawing/2014/main" id="{58018A59-1188-AF20-BF5E-2FA7551E3792}"/>
              </a:ext>
            </a:extLst>
          </p:cNvPr>
          <p:cNvSpPr>
            <a:spLocks noGrp="1"/>
          </p:cNvSpPr>
          <p:nvPr>
            <p:ph type="title"/>
          </p:nvPr>
        </p:nvSpPr>
        <p:spPr>
          <a:xfrm>
            <a:off x="1600199" y="4571999"/>
            <a:ext cx="7673801" cy="1087656"/>
          </a:xfrm>
        </p:spPr>
        <p:txBody>
          <a:bodyPr vert="horz" lIns="91440" tIns="45720" rIns="91440" bIns="45720" rtlCol="0" anchor="b">
            <a:normAutofit/>
          </a:bodyPr>
          <a:lstStyle/>
          <a:p>
            <a:r>
              <a:rPr lang="en-US" sz="4800" i="1" kern="1200">
                <a:solidFill>
                  <a:schemeClr val="tx1"/>
                </a:solidFill>
                <a:latin typeface="+mj-lt"/>
                <a:ea typeface="+mj-ea"/>
                <a:cs typeface="+mj-cs"/>
              </a:rPr>
              <a:t>Guidance screens </a:t>
            </a:r>
            <a:endParaRPr lang="en-US" sz="4800" i="1" kern="1200">
              <a:solidFill>
                <a:schemeClr val="tx1"/>
              </a:solidFill>
              <a:latin typeface="+mj-lt"/>
            </a:endParaRPr>
          </a:p>
        </p:txBody>
      </p:sp>
      <p:pic>
        <p:nvPicPr>
          <p:cNvPr id="4" name="Picture 4" descr="A screen shot of a graph&#10;&#10;Description automatically generated">
            <a:extLst>
              <a:ext uri="{FF2B5EF4-FFF2-40B4-BE49-F238E27FC236}">
                <a16:creationId xmlns:a16="http://schemas.microsoft.com/office/drawing/2014/main" id="{E618DA80-97A2-594D-D9A8-EFAF5A17C0B6}"/>
              </a:ext>
            </a:extLst>
          </p:cNvPr>
          <p:cNvPicPr>
            <a:picLocks noGrp="1" noChangeAspect="1"/>
          </p:cNvPicPr>
          <p:nvPr>
            <p:ph idx="1"/>
          </p:nvPr>
        </p:nvPicPr>
        <p:blipFill>
          <a:blip r:embed="rId2"/>
          <a:stretch>
            <a:fillRect/>
          </a:stretch>
        </p:blipFill>
        <p:spPr>
          <a:xfrm>
            <a:off x="695596" y="142186"/>
            <a:ext cx="6226249" cy="3642357"/>
          </a:xfrm>
          <a:prstGeom prst="rect">
            <a:avLst/>
          </a:prstGeom>
        </p:spPr>
      </p:pic>
      <p:sp>
        <p:nvSpPr>
          <p:cNvPr id="5" name="TextBox 4">
            <a:extLst>
              <a:ext uri="{FF2B5EF4-FFF2-40B4-BE49-F238E27FC236}">
                <a16:creationId xmlns:a16="http://schemas.microsoft.com/office/drawing/2014/main" id="{B85298D1-BE5A-A638-E523-71A2928B43DE}"/>
              </a:ext>
            </a:extLst>
          </p:cNvPr>
          <p:cNvSpPr txBox="1"/>
          <p:nvPr/>
        </p:nvSpPr>
        <p:spPr>
          <a:xfrm>
            <a:off x="4802160" y="3871526"/>
            <a:ext cx="503080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Optional text information area </a:t>
            </a:r>
          </a:p>
        </p:txBody>
      </p:sp>
      <p:cxnSp>
        <p:nvCxnSpPr>
          <p:cNvPr id="6" name="Straight Arrow Connector 5">
            <a:extLst>
              <a:ext uri="{FF2B5EF4-FFF2-40B4-BE49-F238E27FC236}">
                <a16:creationId xmlns:a16="http://schemas.microsoft.com/office/drawing/2014/main" id="{9D5A8822-AA34-3C1F-1C2D-EAEEEE988F17}"/>
              </a:ext>
            </a:extLst>
          </p:cNvPr>
          <p:cNvCxnSpPr/>
          <p:nvPr/>
        </p:nvCxnSpPr>
        <p:spPr>
          <a:xfrm>
            <a:off x="5781675" y="3114675"/>
            <a:ext cx="914400" cy="914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7DD5328E-56D5-EBFC-2968-5422CDF13B8B}"/>
              </a:ext>
            </a:extLst>
          </p:cNvPr>
          <p:cNvCxnSpPr/>
          <p:nvPr/>
        </p:nvCxnSpPr>
        <p:spPr>
          <a:xfrm>
            <a:off x="5924550" y="3257550"/>
            <a:ext cx="914400" cy="914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8717C945-FA82-BB73-0C67-D5BE543C720D}"/>
              </a:ext>
            </a:extLst>
          </p:cNvPr>
          <p:cNvSpPr txBox="1"/>
          <p:nvPr/>
        </p:nvSpPr>
        <p:spPr>
          <a:xfrm>
            <a:off x="6922394" y="804929"/>
            <a:ext cx="2750176" cy="72443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26" name="TextBox 25">
            <a:extLst>
              <a:ext uri="{FF2B5EF4-FFF2-40B4-BE49-F238E27FC236}">
                <a16:creationId xmlns:a16="http://schemas.microsoft.com/office/drawing/2014/main" id="{7B79EF43-9939-2162-7C36-D2A08028A703}"/>
              </a:ext>
            </a:extLst>
          </p:cNvPr>
          <p:cNvSpPr txBox="1"/>
          <p:nvPr/>
        </p:nvSpPr>
        <p:spPr>
          <a:xfrm>
            <a:off x="7096795" y="858591"/>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Guidance view area </a:t>
            </a:r>
          </a:p>
        </p:txBody>
      </p:sp>
      <p:sp>
        <p:nvSpPr>
          <p:cNvPr id="51" name="TextBox 50">
            <a:extLst>
              <a:ext uri="{FF2B5EF4-FFF2-40B4-BE49-F238E27FC236}">
                <a16:creationId xmlns:a16="http://schemas.microsoft.com/office/drawing/2014/main" id="{FFDA5498-93B0-9CD4-0E53-5BDEB9196959}"/>
              </a:ext>
            </a:extLst>
          </p:cNvPr>
          <p:cNvSpPr txBox="1"/>
          <p:nvPr/>
        </p:nvSpPr>
        <p:spPr>
          <a:xfrm>
            <a:off x="965915" y="4199049"/>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Guidance settings bar </a:t>
            </a:r>
          </a:p>
        </p:txBody>
      </p:sp>
      <p:cxnSp>
        <p:nvCxnSpPr>
          <p:cNvPr id="3" name="Straight Arrow Connector 2">
            <a:extLst>
              <a:ext uri="{FF2B5EF4-FFF2-40B4-BE49-F238E27FC236}">
                <a16:creationId xmlns:a16="http://schemas.microsoft.com/office/drawing/2014/main" id="{A76A32A1-8520-1B17-4657-B7E9E927BF4E}"/>
              </a:ext>
            </a:extLst>
          </p:cNvPr>
          <p:cNvCxnSpPr/>
          <p:nvPr/>
        </p:nvCxnSpPr>
        <p:spPr>
          <a:xfrm>
            <a:off x="5638800" y="2971800"/>
            <a:ext cx="914400" cy="914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8132DA44-3E8A-E630-D2C0-5E4B130B5653}"/>
              </a:ext>
            </a:extLst>
          </p:cNvPr>
          <p:cNvCxnSpPr/>
          <p:nvPr/>
        </p:nvCxnSpPr>
        <p:spPr>
          <a:xfrm>
            <a:off x="5772916" y="3202261"/>
            <a:ext cx="914400" cy="914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Arrow: Left 20">
            <a:extLst>
              <a:ext uri="{FF2B5EF4-FFF2-40B4-BE49-F238E27FC236}">
                <a16:creationId xmlns:a16="http://schemas.microsoft.com/office/drawing/2014/main" id="{B2FCE9E8-F181-CF40-C514-E2B9D3455375}"/>
              </a:ext>
            </a:extLst>
          </p:cNvPr>
          <p:cNvSpPr/>
          <p:nvPr/>
        </p:nvSpPr>
        <p:spPr>
          <a:xfrm>
            <a:off x="3317327" y="897758"/>
            <a:ext cx="3748689" cy="271517"/>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row: Up 19">
            <a:extLst>
              <a:ext uri="{FF2B5EF4-FFF2-40B4-BE49-F238E27FC236}">
                <a16:creationId xmlns:a16="http://schemas.microsoft.com/office/drawing/2014/main" id="{24DCFACA-CC9B-A420-A67A-C9F54A750568}"/>
              </a:ext>
            </a:extLst>
          </p:cNvPr>
          <p:cNvSpPr/>
          <p:nvPr/>
        </p:nvSpPr>
        <p:spPr>
          <a:xfrm rot="18540000">
            <a:off x="3828358" y="2942704"/>
            <a:ext cx="376620" cy="1261240"/>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row: Up 21">
            <a:extLst>
              <a:ext uri="{FF2B5EF4-FFF2-40B4-BE49-F238E27FC236}">
                <a16:creationId xmlns:a16="http://schemas.microsoft.com/office/drawing/2014/main" id="{67037C18-4D1E-F082-51B5-346070C988A3}"/>
              </a:ext>
            </a:extLst>
          </p:cNvPr>
          <p:cNvSpPr/>
          <p:nvPr/>
        </p:nvSpPr>
        <p:spPr>
          <a:xfrm>
            <a:off x="1992586" y="3667672"/>
            <a:ext cx="464206" cy="595586"/>
          </a:xfrm>
          <a:prstGeom prst="up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273899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CA206D-B218-BD08-0287-B74F59443E7A}"/>
              </a:ext>
            </a:extLst>
          </p:cNvPr>
          <p:cNvSpPr>
            <a:spLocks noGrp="1"/>
          </p:cNvSpPr>
          <p:nvPr>
            <p:ph type="title"/>
          </p:nvPr>
        </p:nvSpPr>
        <p:spPr/>
        <p:txBody>
          <a:bodyPr/>
          <a:lstStyle/>
          <a:p>
            <a:r>
              <a:rPr lang="en-US">
                <a:solidFill>
                  <a:schemeClr val="tx1"/>
                </a:solidFill>
              </a:rPr>
              <a:t>CB450 controls</a:t>
            </a:r>
            <a:r>
              <a:rPr lang="en-US"/>
              <a:t> </a:t>
            </a:r>
          </a:p>
        </p:txBody>
      </p:sp>
      <p:sp>
        <p:nvSpPr>
          <p:cNvPr id="3" name="Content Placeholder 2">
            <a:extLst>
              <a:ext uri="{FF2B5EF4-FFF2-40B4-BE49-F238E27FC236}">
                <a16:creationId xmlns:a16="http://schemas.microsoft.com/office/drawing/2014/main" id="{0E9A6D90-6E59-FC14-D1D9-E0C59F2B90BE}"/>
              </a:ext>
            </a:extLst>
          </p:cNvPr>
          <p:cNvSpPr>
            <a:spLocks noGrp="1"/>
          </p:cNvSpPr>
          <p:nvPr>
            <p:ph idx="1"/>
          </p:nvPr>
        </p:nvSpPr>
        <p:spPr>
          <a:xfrm>
            <a:off x="677334" y="1311779"/>
            <a:ext cx="8596668" cy="4729583"/>
          </a:xfrm>
        </p:spPr>
        <p:txBody>
          <a:bodyPr vert="horz" lIns="91440" tIns="45720" rIns="91440" bIns="45720" rtlCol="0" anchor="t">
            <a:normAutofit/>
          </a:bodyPr>
          <a:lstStyle/>
          <a:p>
            <a:r>
              <a:rPr lang="en-US"/>
              <a:t>Power key: press once to start, hold 3 seconds to power down </a:t>
            </a:r>
          </a:p>
          <a:p>
            <a:r>
              <a:rPr lang="en-US"/>
              <a:t>Soft keys Row of vertical buttons F1 – F6  correspond to labels that appear on right side of screen </a:t>
            </a:r>
          </a:p>
          <a:p>
            <a:r>
              <a:rPr lang="en-US"/>
              <a:t>Zoom in </a:t>
            </a:r>
          </a:p>
          <a:p>
            <a:r>
              <a:rPr lang="en-US"/>
              <a:t>Zoom out </a:t>
            </a:r>
          </a:p>
          <a:p>
            <a:r>
              <a:rPr lang="en-US"/>
              <a:t>Next key – cycles through available views </a:t>
            </a:r>
          </a:p>
          <a:p>
            <a:r>
              <a:rPr lang="en-US"/>
              <a:t>Escape key use to escape out of one screen at a time </a:t>
            </a:r>
          </a:p>
          <a:p>
            <a:r>
              <a:rPr lang="en-US"/>
              <a:t>Ok/enter key use to select items or apply entered values or changes in editable fields </a:t>
            </a:r>
          </a:p>
          <a:p>
            <a:r>
              <a:rPr lang="en-US"/>
              <a:t>Menu key used to enter configuration and installation menus </a:t>
            </a:r>
          </a:p>
          <a:p>
            <a:r>
              <a:rPr lang="en-US"/>
              <a:t>Arrow keys move around menus </a:t>
            </a:r>
          </a:p>
        </p:txBody>
      </p:sp>
      <p:pic>
        <p:nvPicPr>
          <p:cNvPr id="4" name="Picture 4" descr="A black electronic device with a screen&#10;&#10;Description automatically generated">
            <a:extLst>
              <a:ext uri="{FF2B5EF4-FFF2-40B4-BE49-F238E27FC236}">
                <a16:creationId xmlns:a16="http://schemas.microsoft.com/office/drawing/2014/main" id="{0BCF2B43-A455-36F1-264C-BF2F61BEA8E1}"/>
              </a:ext>
            </a:extLst>
          </p:cNvPr>
          <p:cNvPicPr>
            <a:picLocks noChangeAspect="1"/>
          </p:cNvPicPr>
          <p:nvPr/>
        </p:nvPicPr>
        <p:blipFill>
          <a:blip r:embed="rId2"/>
          <a:stretch>
            <a:fillRect/>
          </a:stretch>
        </p:blipFill>
        <p:spPr>
          <a:xfrm>
            <a:off x="6751607" y="2127129"/>
            <a:ext cx="1880559" cy="1396043"/>
          </a:xfrm>
          <a:prstGeom prst="rect">
            <a:avLst/>
          </a:prstGeom>
        </p:spPr>
      </p:pic>
    </p:spTree>
    <p:extLst>
      <p:ext uri="{BB962C8B-B14F-4D97-AF65-F5344CB8AC3E}">
        <p14:creationId xmlns:p14="http://schemas.microsoft.com/office/powerpoint/2010/main" val="15665760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0F1EF6-DD4C-DDFA-C175-3394FE4EA4CE}"/>
              </a:ext>
            </a:extLst>
          </p:cNvPr>
          <p:cNvSpPr>
            <a:spLocks noGrp="1"/>
          </p:cNvSpPr>
          <p:nvPr>
            <p:ph type="title"/>
          </p:nvPr>
        </p:nvSpPr>
        <p:spPr>
          <a:xfrm>
            <a:off x="5536734" y="609600"/>
            <a:ext cx="3737268" cy="1320800"/>
          </a:xfrm>
        </p:spPr>
        <p:txBody>
          <a:bodyPr>
            <a:normAutofit/>
          </a:bodyPr>
          <a:lstStyle/>
          <a:p>
            <a:r>
              <a:rPr lang="en-US" b="1">
                <a:solidFill>
                  <a:schemeClr val="tx1"/>
                </a:solidFill>
              </a:rPr>
              <a:t>Lazer Transmitter </a:t>
            </a:r>
          </a:p>
        </p:txBody>
      </p:sp>
      <p:sp>
        <p:nvSpPr>
          <p:cNvPr id="3" name="Content Placeholder 2">
            <a:extLst>
              <a:ext uri="{FF2B5EF4-FFF2-40B4-BE49-F238E27FC236}">
                <a16:creationId xmlns:a16="http://schemas.microsoft.com/office/drawing/2014/main" id="{E0EFB696-1C3F-5711-51B4-F3BF45E817E5}"/>
              </a:ext>
            </a:extLst>
          </p:cNvPr>
          <p:cNvSpPr>
            <a:spLocks noGrp="1"/>
          </p:cNvSpPr>
          <p:nvPr>
            <p:ph idx="1"/>
          </p:nvPr>
        </p:nvSpPr>
        <p:spPr>
          <a:xfrm>
            <a:off x="5209563" y="2160589"/>
            <a:ext cx="4064439" cy="3880773"/>
          </a:xfrm>
        </p:spPr>
        <p:txBody>
          <a:bodyPr vert="horz" lIns="91440" tIns="45720" rIns="91440" bIns="45720" rtlCol="0" anchor="t">
            <a:normAutofit lnSpcReduction="10000"/>
          </a:bodyPr>
          <a:lstStyle/>
          <a:p>
            <a:pPr>
              <a:lnSpc>
                <a:spcPct val="90000"/>
              </a:lnSpc>
            </a:pPr>
            <a:r>
              <a:rPr lang="en-US" sz="1400"/>
              <a:t>Rotates at verry fast speeds </a:t>
            </a:r>
          </a:p>
          <a:p>
            <a:pPr lvl="1">
              <a:lnSpc>
                <a:spcPct val="90000"/>
              </a:lnSpc>
            </a:pPr>
            <a:r>
              <a:rPr lang="en-US" sz="1400"/>
              <a:t>600 RPM is optimal for machine control (10 rotations per second </a:t>
            </a:r>
          </a:p>
          <a:p>
            <a:pPr>
              <a:lnSpc>
                <a:spcPct val="90000"/>
              </a:lnSpc>
            </a:pPr>
            <a:r>
              <a:rPr lang="en-US" sz="1400"/>
              <a:t>Rotation is so fast that light seems dispersed as a plane of light </a:t>
            </a:r>
          </a:p>
          <a:p>
            <a:pPr lvl="1">
              <a:lnSpc>
                <a:spcPct val="90000"/>
              </a:lnSpc>
            </a:pPr>
            <a:r>
              <a:rPr lang="en-US" sz="1400"/>
              <a:t>Spinning prism directs a vertical laser beam into a horizontal plane </a:t>
            </a:r>
          </a:p>
          <a:p>
            <a:pPr lvl="1">
              <a:lnSpc>
                <a:spcPct val="90000"/>
              </a:lnSpc>
            </a:pPr>
            <a:r>
              <a:rPr lang="en-US" sz="1400"/>
              <a:t>Based on rotation speed, discrete laser strikes are detected by laser receiver </a:t>
            </a:r>
          </a:p>
          <a:p>
            <a:pPr>
              <a:lnSpc>
                <a:spcPct val="90000"/>
              </a:lnSpc>
            </a:pPr>
            <a:r>
              <a:rPr lang="en-US" sz="1400"/>
              <a:t>Self leveling for easy set up </a:t>
            </a:r>
          </a:p>
          <a:p>
            <a:pPr>
              <a:lnSpc>
                <a:spcPct val="90000"/>
              </a:lnSpc>
            </a:pPr>
            <a:r>
              <a:rPr lang="en-US" sz="1400"/>
              <a:t>Recommended maximum range for machine control:</a:t>
            </a:r>
          </a:p>
          <a:p>
            <a:pPr lvl="1">
              <a:lnSpc>
                <a:spcPct val="90000"/>
              </a:lnSpc>
            </a:pPr>
            <a:r>
              <a:rPr lang="en-US" sz="1400"/>
              <a:t>Approximately 300m / 1000ft radius</a:t>
            </a:r>
          </a:p>
          <a:p>
            <a:pPr lvl="1">
              <a:lnSpc>
                <a:spcPct val="90000"/>
              </a:lnSpc>
            </a:pPr>
            <a:r>
              <a:rPr lang="en-US" sz="1400"/>
              <a:t>Coverage is then roughly 600m / 2000 ft from one setup </a:t>
            </a:r>
          </a:p>
        </p:txBody>
      </p:sp>
      <p:pic>
        <p:nvPicPr>
          <p:cNvPr id="11" name="Picture 4" descr="A machine in a factory&#10;&#10;Description automatically generated">
            <a:extLst>
              <a:ext uri="{FF2B5EF4-FFF2-40B4-BE49-F238E27FC236}">
                <a16:creationId xmlns:a16="http://schemas.microsoft.com/office/drawing/2014/main" id="{CB6C1FD9-A3CE-8523-C83E-F575E6E2F9C7}"/>
              </a:ext>
            </a:extLst>
          </p:cNvPr>
          <p:cNvPicPr>
            <a:picLocks noChangeAspect="1"/>
          </p:cNvPicPr>
          <p:nvPr/>
        </p:nvPicPr>
        <p:blipFill rotWithShape="1">
          <a:blip r:embed="rId2"/>
          <a:srcRect l="20500" r="20500"/>
          <a:stretch/>
        </p:blipFill>
        <p:spPr>
          <a:xfrm rot="5400000">
            <a:off x="-731510" y="731529"/>
            <a:ext cx="6858001" cy="5394940"/>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12" name="Isosceles Triangle 8">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42613480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9C8F8-DC90-FAA9-14DF-ACED0B9D5167}"/>
              </a:ext>
            </a:extLst>
          </p:cNvPr>
          <p:cNvSpPr>
            <a:spLocks noGrp="1"/>
          </p:cNvSpPr>
          <p:nvPr>
            <p:ph type="title"/>
          </p:nvPr>
        </p:nvSpPr>
        <p:spPr>
          <a:xfrm>
            <a:off x="677334" y="609600"/>
            <a:ext cx="8596668" cy="1320800"/>
          </a:xfrm>
        </p:spPr>
        <p:txBody>
          <a:bodyPr vert="horz" lIns="91440" tIns="45720" rIns="91440" bIns="45720" rtlCol="0" anchor="t">
            <a:normAutofit/>
          </a:bodyPr>
          <a:lstStyle/>
          <a:p>
            <a:endParaRPr lang="en-US" kern="1200">
              <a:latin typeface="+mj-lt"/>
            </a:endParaRPr>
          </a:p>
        </p:txBody>
      </p:sp>
      <p:sp>
        <p:nvSpPr>
          <p:cNvPr id="25" name="Content Placeholder 24">
            <a:extLst>
              <a:ext uri="{FF2B5EF4-FFF2-40B4-BE49-F238E27FC236}">
                <a16:creationId xmlns:a16="http://schemas.microsoft.com/office/drawing/2014/main" id="{B487FF89-D1D1-4597-F2B3-DF3DAC114D12}"/>
              </a:ext>
            </a:extLst>
          </p:cNvPr>
          <p:cNvSpPr>
            <a:spLocks noGrp="1"/>
          </p:cNvSpPr>
          <p:nvPr>
            <p:ph idx="1"/>
          </p:nvPr>
        </p:nvSpPr>
        <p:spPr>
          <a:xfrm>
            <a:off x="5791076" y="604392"/>
            <a:ext cx="5207839" cy="3880773"/>
          </a:xfrm>
        </p:spPr>
        <p:txBody>
          <a:bodyPr vert="horz" lIns="91440" tIns="45720" rIns="91440" bIns="45720" rtlCol="0" anchor="t">
            <a:normAutofit/>
          </a:bodyPr>
          <a:lstStyle/>
          <a:p>
            <a:r>
              <a:rPr lang="en-US"/>
              <a:t>To set up the laser install on the tripod and press the red power button to turn on </a:t>
            </a:r>
          </a:p>
          <a:p>
            <a:r>
              <a:rPr lang="en-US"/>
              <a:t>For our set up we can set the rotation for 600 and then hit enter to turn on the laser then we can crank the laser to our desired Hight, and it will self-level when the eye starts spinning </a:t>
            </a:r>
          </a:p>
          <a:p>
            <a:r>
              <a:rPr lang="en-US"/>
              <a:t>Remember the foundation of the laser needs to be a stable area vibrations from other machines or infrastructure can affect the laser </a:t>
            </a:r>
          </a:p>
          <a:p>
            <a:endParaRPr lang="en-US"/>
          </a:p>
        </p:txBody>
      </p:sp>
      <p:pic>
        <p:nvPicPr>
          <p:cNvPr id="4" name="Picture 4" descr="A close up of a machine&#10;&#10;Description automatically generated">
            <a:extLst>
              <a:ext uri="{FF2B5EF4-FFF2-40B4-BE49-F238E27FC236}">
                <a16:creationId xmlns:a16="http://schemas.microsoft.com/office/drawing/2014/main" id="{5248F18F-2B66-F13E-46DA-BDAF06386DB9}"/>
              </a:ext>
            </a:extLst>
          </p:cNvPr>
          <p:cNvPicPr>
            <a:picLocks noChangeAspect="1"/>
          </p:cNvPicPr>
          <p:nvPr/>
        </p:nvPicPr>
        <p:blipFill rotWithShape="1">
          <a:blip r:embed="rId2"/>
          <a:srcRect r="7404"/>
          <a:stretch/>
        </p:blipFill>
        <p:spPr>
          <a:xfrm rot="5400000">
            <a:off x="147466" y="1057875"/>
            <a:ext cx="5502953" cy="4464681"/>
          </a:xfrm>
          <a:prstGeom prst="rect">
            <a:avLst/>
          </a:prstGeom>
        </p:spPr>
      </p:pic>
    </p:spTree>
    <p:extLst>
      <p:ext uri="{BB962C8B-B14F-4D97-AF65-F5344CB8AC3E}">
        <p14:creationId xmlns:p14="http://schemas.microsoft.com/office/powerpoint/2010/main" val="40189965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11CBC-27C4-26E4-1933-E9850AF87F3B}"/>
              </a:ext>
            </a:extLst>
          </p:cNvPr>
          <p:cNvSpPr>
            <a:spLocks noGrp="1"/>
          </p:cNvSpPr>
          <p:nvPr>
            <p:ph type="title"/>
          </p:nvPr>
        </p:nvSpPr>
        <p:spPr/>
        <p:txBody>
          <a:bodyPr/>
          <a:lstStyle/>
          <a:p>
            <a:r>
              <a:rPr lang="en-US">
                <a:solidFill>
                  <a:schemeClr val="tx1"/>
                </a:solidFill>
              </a:rPr>
              <a:t>Running the 2D system </a:t>
            </a:r>
          </a:p>
        </p:txBody>
      </p:sp>
      <p:sp>
        <p:nvSpPr>
          <p:cNvPr id="3" name="Content Placeholder 2">
            <a:extLst>
              <a:ext uri="{FF2B5EF4-FFF2-40B4-BE49-F238E27FC236}">
                <a16:creationId xmlns:a16="http://schemas.microsoft.com/office/drawing/2014/main" id="{999B6745-522F-2D08-F0DB-13B4C20BE465}"/>
              </a:ext>
            </a:extLst>
          </p:cNvPr>
          <p:cNvSpPr>
            <a:spLocks noGrp="1"/>
          </p:cNvSpPr>
          <p:nvPr>
            <p:ph idx="1"/>
          </p:nvPr>
        </p:nvSpPr>
        <p:spPr/>
        <p:txBody>
          <a:bodyPr vert="horz" lIns="91440" tIns="45720" rIns="91440" bIns="45720" rtlCol="0" anchor="t">
            <a:normAutofit/>
          </a:bodyPr>
          <a:lstStyle/>
          <a:p>
            <a:r>
              <a:rPr lang="en-US"/>
              <a:t>After installing the receivers and CB450 controller. </a:t>
            </a:r>
          </a:p>
          <a:p>
            <a:r>
              <a:rPr lang="en-US"/>
              <a:t>Find a suitable spot for the laser and tripod.</a:t>
            </a:r>
          </a:p>
          <a:p>
            <a:r>
              <a:rPr lang="en-US"/>
              <a:t>Start the laser adjust and let the laser self-level usually take a few seconds for the laser to start spinning up to speed </a:t>
            </a:r>
            <a:endParaRPr lang="en-US" err="1"/>
          </a:p>
          <a:p>
            <a:r>
              <a:rPr lang="en-US"/>
              <a:t>Power up the machine and find you bench location and set the cutting edge of the blade on it left side adjust the receivers so the laser is hitting them  center then bench the left receiver on the CB450 then repeat for right side ( solid red light  if you're too low it will be a slow flash if to high it will be fast )</a:t>
            </a:r>
          </a:p>
          <a:p>
            <a:r>
              <a:rPr lang="en-US"/>
              <a:t>Now you have Benched the machine ! </a:t>
            </a:r>
          </a:p>
        </p:txBody>
      </p:sp>
    </p:spTree>
    <p:extLst>
      <p:ext uri="{BB962C8B-B14F-4D97-AF65-F5344CB8AC3E}">
        <p14:creationId xmlns:p14="http://schemas.microsoft.com/office/powerpoint/2010/main" val="6272239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9A9CD9-6B8C-43B5-C62F-00A8DABDA5BB}"/>
              </a:ext>
            </a:extLst>
          </p:cNvPr>
          <p:cNvSpPr>
            <a:spLocks noGrp="1"/>
          </p:cNvSpPr>
          <p:nvPr>
            <p:ph type="title"/>
          </p:nvPr>
        </p:nvSpPr>
        <p:spPr/>
        <p:txBody>
          <a:bodyPr/>
          <a:lstStyle/>
          <a:p>
            <a:r>
              <a:rPr lang="en-US">
                <a:solidFill>
                  <a:schemeClr val="tx1"/>
                </a:solidFill>
              </a:rPr>
              <a:t>Benching</a:t>
            </a:r>
            <a:r>
              <a:rPr lang="en-US"/>
              <a:t>     </a:t>
            </a:r>
          </a:p>
        </p:txBody>
      </p:sp>
      <p:sp>
        <p:nvSpPr>
          <p:cNvPr id="3" name="Content Placeholder 2">
            <a:extLst>
              <a:ext uri="{FF2B5EF4-FFF2-40B4-BE49-F238E27FC236}">
                <a16:creationId xmlns:a16="http://schemas.microsoft.com/office/drawing/2014/main" id="{91704A32-BDA3-7935-149A-28237E8C1BAC}"/>
              </a:ext>
            </a:extLst>
          </p:cNvPr>
          <p:cNvSpPr>
            <a:spLocks noGrp="1"/>
          </p:cNvSpPr>
          <p:nvPr>
            <p:ph idx="1"/>
          </p:nvPr>
        </p:nvSpPr>
        <p:spPr/>
        <p:txBody>
          <a:bodyPr vert="horz" lIns="91440" tIns="45720" rIns="91440" bIns="45720" rtlCol="0" anchor="t">
            <a:normAutofit/>
          </a:bodyPr>
          <a:lstStyle/>
          <a:p>
            <a:r>
              <a:rPr lang="en-US"/>
              <a:t>Process where we Fix the laser plane, machine receivers and blade relative to grade.</a:t>
            </a:r>
          </a:p>
          <a:p>
            <a:r>
              <a:rPr lang="en-US"/>
              <a:t>Requires two things </a:t>
            </a:r>
          </a:p>
          <a:p>
            <a:pPr lvl="1"/>
            <a:r>
              <a:rPr lang="en-US"/>
              <a:t>A starting point at ground zero </a:t>
            </a:r>
          </a:p>
          <a:p>
            <a:pPr lvl="1"/>
            <a:r>
              <a:rPr lang="en-US"/>
              <a:t>Laser transmitter ( laser plane ) </a:t>
            </a:r>
          </a:p>
          <a:p>
            <a:r>
              <a:rPr lang="en-US"/>
              <a:t>We use this to determine the actual elevation of the laser plane or the relative height of the laser plane above a known point </a:t>
            </a:r>
          </a:p>
          <a:p>
            <a:pPr lvl="1"/>
            <a:r>
              <a:rPr lang="en-US"/>
              <a:t>Result the machine blade is calibrated to the laser plane </a:t>
            </a:r>
          </a:p>
          <a:p>
            <a:pPr marL="2228850" lvl="5" indent="0">
              <a:buNone/>
            </a:pPr>
            <a:endParaRPr lang="en-US"/>
          </a:p>
        </p:txBody>
      </p:sp>
      <p:sp>
        <p:nvSpPr>
          <p:cNvPr id="4" name="TextBox 3">
            <a:extLst>
              <a:ext uri="{FF2B5EF4-FFF2-40B4-BE49-F238E27FC236}">
                <a16:creationId xmlns:a16="http://schemas.microsoft.com/office/drawing/2014/main" id="{EDB43859-C7EB-716C-A7E3-7AE361ED2831}"/>
              </a:ext>
            </a:extLst>
          </p:cNvPr>
          <p:cNvSpPr txBox="1"/>
          <p:nvPr/>
        </p:nvSpPr>
        <p:spPr>
          <a:xfrm>
            <a:off x="10139905" y="928386"/>
            <a:ext cx="274319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a:p>
        </p:txBody>
      </p:sp>
      <p:sp>
        <p:nvSpPr>
          <p:cNvPr id="5" name="TextBox 4">
            <a:extLst>
              <a:ext uri="{FF2B5EF4-FFF2-40B4-BE49-F238E27FC236}">
                <a16:creationId xmlns:a16="http://schemas.microsoft.com/office/drawing/2014/main" id="{D3890FDD-53FA-667D-51AD-1EA0750B0ACD}"/>
              </a:ext>
            </a:extLst>
          </p:cNvPr>
          <p:cNvSpPr txBox="1"/>
          <p:nvPr/>
        </p:nvSpPr>
        <p:spPr>
          <a:xfrm>
            <a:off x="8250114" y="805961"/>
            <a:ext cx="2549769"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Remember we only have 9.1 inches of receiver for the laser </a:t>
            </a:r>
          </a:p>
        </p:txBody>
      </p:sp>
    </p:spTree>
    <p:extLst>
      <p:ext uri="{BB962C8B-B14F-4D97-AF65-F5344CB8AC3E}">
        <p14:creationId xmlns:p14="http://schemas.microsoft.com/office/powerpoint/2010/main" val="9958228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A diagram of a machine&#10;&#10;Description automatically generated">
            <a:extLst>
              <a:ext uri="{FF2B5EF4-FFF2-40B4-BE49-F238E27FC236}">
                <a16:creationId xmlns:a16="http://schemas.microsoft.com/office/drawing/2014/main" id="{0C4CF7C9-AA9B-8B33-492A-644BF0B98DD0}"/>
              </a:ext>
            </a:extLst>
          </p:cNvPr>
          <p:cNvPicPr>
            <a:picLocks noGrp="1" noChangeAspect="1"/>
          </p:cNvPicPr>
          <p:nvPr>
            <p:ph idx="1"/>
          </p:nvPr>
        </p:nvPicPr>
        <p:blipFill>
          <a:blip r:embed="rId2"/>
          <a:stretch>
            <a:fillRect/>
          </a:stretch>
        </p:blipFill>
        <p:spPr>
          <a:xfrm>
            <a:off x="1824261" y="606982"/>
            <a:ext cx="7316880" cy="4332193"/>
          </a:xfrm>
        </p:spPr>
      </p:pic>
    </p:spTree>
    <p:extLst>
      <p:ext uri="{BB962C8B-B14F-4D97-AF65-F5344CB8AC3E}">
        <p14:creationId xmlns:p14="http://schemas.microsoft.com/office/powerpoint/2010/main" val="32051367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FCDA4B53-38B0-17B0-6D9E-8A97C9BCEEB6}"/>
              </a:ext>
            </a:extLst>
          </p:cNvPr>
          <p:cNvSpPr>
            <a:spLocks noGrp="1"/>
          </p:cNvSpPr>
          <p:nvPr>
            <p:ph idx="1"/>
          </p:nvPr>
        </p:nvSpPr>
        <p:spPr>
          <a:xfrm>
            <a:off x="6336287" y="2160589"/>
            <a:ext cx="2934714" cy="3880773"/>
          </a:xfrm>
        </p:spPr>
        <p:txBody>
          <a:bodyPr vert="horz" lIns="91440" tIns="45720" rIns="91440" bIns="45720" rtlCol="0" anchor="t">
            <a:normAutofit/>
          </a:bodyPr>
          <a:lstStyle/>
          <a:p>
            <a:r>
              <a:rPr lang="en-US"/>
              <a:t>Press F6 to bench from right receiver </a:t>
            </a:r>
          </a:p>
          <a:p>
            <a:r>
              <a:rPr lang="en-US"/>
              <a:t>Press F5 to bench from left receiver </a:t>
            </a:r>
          </a:p>
        </p:txBody>
      </p:sp>
      <p:pic>
        <p:nvPicPr>
          <p:cNvPr id="4" name="Picture 4" descr="A close up of a device&#10;&#10;Description automatically generated">
            <a:extLst>
              <a:ext uri="{FF2B5EF4-FFF2-40B4-BE49-F238E27FC236}">
                <a16:creationId xmlns:a16="http://schemas.microsoft.com/office/drawing/2014/main" id="{ABC4D5BC-8354-C564-9202-5B6C9F9A7AB5}"/>
              </a:ext>
            </a:extLst>
          </p:cNvPr>
          <p:cNvPicPr>
            <a:picLocks noChangeAspect="1"/>
          </p:cNvPicPr>
          <p:nvPr/>
        </p:nvPicPr>
        <p:blipFill rotWithShape="1">
          <a:blip r:embed="rId2"/>
          <a:srcRect r="3" b="4556"/>
          <a:stretch/>
        </p:blipFill>
        <p:spPr>
          <a:xfrm>
            <a:off x="668575" y="930410"/>
            <a:ext cx="5423429" cy="3882362"/>
          </a:xfrm>
          <a:prstGeom prst="rect">
            <a:avLst/>
          </a:prstGeom>
        </p:spPr>
      </p:pic>
      <p:sp>
        <p:nvSpPr>
          <p:cNvPr id="2" name="Oval 1">
            <a:extLst>
              <a:ext uri="{FF2B5EF4-FFF2-40B4-BE49-F238E27FC236}">
                <a16:creationId xmlns:a16="http://schemas.microsoft.com/office/drawing/2014/main" id="{7399BC3D-9F2B-649F-1EF1-7B4F4EB03718}"/>
              </a:ext>
            </a:extLst>
          </p:cNvPr>
          <p:cNvSpPr/>
          <p:nvPr/>
        </p:nvSpPr>
        <p:spPr>
          <a:xfrm>
            <a:off x="4234721" y="3122950"/>
            <a:ext cx="449704" cy="274819"/>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ADCC7DA8-7421-A615-949B-6C35A3B625A2}"/>
              </a:ext>
            </a:extLst>
          </p:cNvPr>
          <p:cNvSpPr/>
          <p:nvPr/>
        </p:nvSpPr>
        <p:spPr>
          <a:xfrm>
            <a:off x="4259705" y="3410262"/>
            <a:ext cx="474688" cy="287311"/>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151664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82C1EF-E072-2A08-2795-6305E0B4E1FA}"/>
              </a:ext>
            </a:extLst>
          </p:cNvPr>
          <p:cNvSpPr>
            <a:spLocks noGrp="1"/>
          </p:cNvSpPr>
          <p:nvPr>
            <p:ph type="title"/>
          </p:nvPr>
        </p:nvSpPr>
        <p:spPr>
          <a:xfrm>
            <a:off x="677334" y="609600"/>
            <a:ext cx="8596668" cy="1320800"/>
          </a:xfrm>
        </p:spPr>
        <p:txBody>
          <a:bodyPr anchor="t">
            <a:normAutofit/>
          </a:bodyPr>
          <a:lstStyle/>
          <a:p>
            <a:endParaRPr lang="en-US"/>
          </a:p>
        </p:txBody>
      </p:sp>
      <p:sp>
        <p:nvSpPr>
          <p:cNvPr id="8" name="Content Placeholder 7">
            <a:extLst>
              <a:ext uri="{FF2B5EF4-FFF2-40B4-BE49-F238E27FC236}">
                <a16:creationId xmlns:a16="http://schemas.microsoft.com/office/drawing/2014/main" id="{6D5EF586-0F97-20CC-5FE7-D3CF1543DDE7}"/>
              </a:ext>
            </a:extLst>
          </p:cNvPr>
          <p:cNvSpPr>
            <a:spLocks noGrp="1"/>
          </p:cNvSpPr>
          <p:nvPr>
            <p:ph idx="1"/>
          </p:nvPr>
        </p:nvSpPr>
        <p:spPr>
          <a:xfrm>
            <a:off x="6336287" y="2160589"/>
            <a:ext cx="2934714" cy="3880773"/>
          </a:xfrm>
        </p:spPr>
        <p:txBody>
          <a:bodyPr vert="horz" lIns="91440" tIns="45720" rIns="91440" bIns="45720" rtlCol="0" anchor="t">
            <a:normAutofit/>
          </a:bodyPr>
          <a:lstStyle/>
          <a:p>
            <a:r>
              <a:rPr lang="en-US"/>
              <a:t>Now pushing F4 you can set your setbacks into the system above or below your bench is set. </a:t>
            </a:r>
          </a:p>
          <a:p>
            <a:endParaRPr lang="en-US"/>
          </a:p>
        </p:txBody>
      </p:sp>
      <p:pic>
        <p:nvPicPr>
          <p:cNvPr id="4" name="Picture 4" descr="A close up of a device&#10;&#10;Description automatically generated">
            <a:extLst>
              <a:ext uri="{FF2B5EF4-FFF2-40B4-BE49-F238E27FC236}">
                <a16:creationId xmlns:a16="http://schemas.microsoft.com/office/drawing/2014/main" id="{2287801A-9140-2B1C-BEFD-F83954A08258}"/>
              </a:ext>
            </a:extLst>
          </p:cNvPr>
          <p:cNvPicPr>
            <a:picLocks noChangeAspect="1"/>
          </p:cNvPicPr>
          <p:nvPr/>
        </p:nvPicPr>
        <p:blipFill rotWithShape="1">
          <a:blip r:embed="rId2"/>
          <a:srcRect r="3" b="4556"/>
          <a:stretch/>
        </p:blipFill>
        <p:spPr>
          <a:xfrm>
            <a:off x="904688" y="1483190"/>
            <a:ext cx="5423429" cy="3882362"/>
          </a:xfrm>
          <a:prstGeom prst="rect">
            <a:avLst/>
          </a:prstGeom>
        </p:spPr>
      </p:pic>
      <p:sp>
        <p:nvSpPr>
          <p:cNvPr id="3" name="Oval 2">
            <a:extLst>
              <a:ext uri="{FF2B5EF4-FFF2-40B4-BE49-F238E27FC236}">
                <a16:creationId xmlns:a16="http://schemas.microsoft.com/office/drawing/2014/main" id="{E2833328-40F4-26EB-552E-7F2DE6EBCE35}"/>
              </a:ext>
            </a:extLst>
          </p:cNvPr>
          <p:cNvSpPr/>
          <p:nvPr/>
        </p:nvSpPr>
        <p:spPr>
          <a:xfrm>
            <a:off x="4522033" y="3410262"/>
            <a:ext cx="449704" cy="287311"/>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8E267928-F8A3-D608-CAE1-520739210A56}"/>
              </a:ext>
            </a:extLst>
          </p:cNvPr>
          <p:cNvSpPr/>
          <p:nvPr/>
        </p:nvSpPr>
        <p:spPr>
          <a:xfrm>
            <a:off x="4448907" y="3393830"/>
            <a:ext cx="515815" cy="281353"/>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127181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EFEBF9-F261-19D4-3EA1-FA8CD21865D2}"/>
              </a:ext>
            </a:extLst>
          </p:cNvPr>
          <p:cNvSpPr txBox="1">
            <a:spLocks/>
          </p:cNvSpPr>
          <p:nvPr/>
        </p:nvSpPr>
        <p:spPr>
          <a:xfrm>
            <a:off x="889244" y="740588"/>
            <a:ext cx="9868079" cy="2999673"/>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en-US" sz="4800" b="1">
              <a:solidFill>
                <a:schemeClr val="bg1"/>
              </a:solidFill>
              <a:latin typeface="Arial Black"/>
            </a:endParaRPr>
          </a:p>
        </p:txBody>
      </p:sp>
      <p:sp>
        <p:nvSpPr>
          <p:cNvPr id="3" name="TextBox 2">
            <a:extLst>
              <a:ext uri="{FF2B5EF4-FFF2-40B4-BE49-F238E27FC236}">
                <a16:creationId xmlns:a16="http://schemas.microsoft.com/office/drawing/2014/main" id="{B6BB53B9-CA87-3F51-7784-574CD66EB3ED}"/>
              </a:ext>
            </a:extLst>
          </p:cNvPr>
          <p:cNvSpPr txBox="1"/>
          <p:nvPr/>
        </p:nvSpPr>
        <p:spPr>
          <a:xfrm>
            <a:off x="4724400" y="3200400"/>
            <a:ext cx="2743200"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4000" b="1">
              <a:latin typeface="Arial Black"/>
              <a:cs typeface="Arial"/>
            </a:endParaRPr>
          </a:p>
        </p:txBody>
      </p:sp>
      <p:sp>
        <p:nvSpPr>
          <p:cNvPr id="4" name="TextBox 3">
            <a:extLst>
              <a:ext uri="{FF2B5EF4-FFF2-40B4-BE49-F238E27FC236}">
                <a16:creationId xmlns:a16="http://schemas.microsoft.com/office/drawing/2014/main" id="{8C60CBF3-6691-521E-3203-98DB7BAF25F6}"/>
              </a:ext>
            </a:extLst>
          </p:cNvPr>
          <p:cNvSpPr txBox="1"/>
          <p:nvPr/>
        </p:nvSpPr>
        <p:spPr>
          <a:xfrm>
            <a:off x="1992702" y="1187570"/>
            <a:ext cx="2743200" cy="261610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000" b="1">
                <a:solidFill>
                  <a:schemeClr val="bg1"/>
                </a:solidFill>
                <a:latin typeface="Arial Black"/>
                <a:cs typeface="Arial"/>
              </a:rPr>
              <a:t>Agenda</a:t>
            </a:r>
            <a:r>
              <a:rPr lang="en-US" sz="4000">
                <a:solidFill>
                  <a:schemeClr val="bg1"/>
                </a:solidFill>
                <a:latin typeface="Arial Black"/>
                <a:cs typeface="Arial"/>
              </a:rPr>
              <a:t>​</a:t>
            </a:r>
          </a:p>
          <a:p>
            <a:r>
              <a:rPr lang="en-US" sz="2800">
                <a:solidFill>
                  <a:schemeClr val="bg1"/>
                </a:solidFill>
                <a:cs typeface="Arial"/>
              </a:rPr>
              <a:t>​</a:t>
            </a:r>
          </a:p>
          <a:p>
            <a:pPr>
              <a:buFont typeface="Arial"/>
              <a:buChar char="•"/>
            </a:pPr>
            <a:r>
              <a:rPr lang="en-US" sz="2400">
                <a:solidFill>
                  <a:schemeClr val="bg1"/>
                </a:solidFill>
                <a:latin typeface="Arial"/>
                <a:cs typeface="Arial"/>
              </a:rPr>
              <a:t>Machine start overview </a:t>
            </a:r>
          </a:p>
          <a:p>
            <a:pPr>
              <a:buFont typeface="Arial"/>
              <a:buChar char="•"/>
            </a:pPr>
            <a:r>
              <a:rPr lang="en-US" sz="2400">
                <a:solidFill>
                  <a:schemeClr val="bg1"/>
                </a:solidFill>
                <a:latin typeface="Arial"/>
                <a:cs typeface="Arial"/>
              </a:rPr>
              <a:t>2d set up and operation </a:t>
            </a:r>
          </a:p>
        </p:txBody>
      </p:sp>
    </p:spTree>
    <p:extLst>
      <p:ext uri="{BB962C8B-B14F-4D97-AF65-F5344CB8AC3E}">
        <p14:creationId xmlns:p14="http://schemas.microsoft.com/office/powerpoint/2010/main" val="34600299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B671E-509D-8F38-EDCE-7BA9FE521692}"/>
              </a:ext>
            </a:extLst>
          </p:cNvPr>
          <p:cNvSpPr>
            <a:spLocks noGrp="1"/>
          </p:cNvSpPr>
          <p:nvPr>
            <p:ph type="title"/>
          </p:nvPr>
        </p:nvSpPr>
        <p:spPr>
          <a:xfrm>
            <a:off x="7007072" y="437882"/>
            <a:ext cx="3737268" cy="1320800"/>
          </a:xfrm>
        </p:spPr>
        <p:txBody>
          <a:bodyPr>
            <a:normAutofit/>
          </a:bodyPr>
          <a:lstStyle/>
          <a:p>
            <a:pPr>
              <a:lnSpc>
                <a:spcPct val="90000"/>
              </a:lnSpc>
            </a:pPr>
            <a:r>
              <a:rPr lang="en-US" sz="1700">
                <a:solidFill>
                  <a:schemeClr val="tx1"/>
                </a:solidFill>
              </a:rPr>
              <a:t>Now you can tun on the auxiliary switch and hold the right joystick trigger down  and thumb wheel up until beacon on the machine screen stops flashing </a:t>
            </a:r>
          </a:p>
        </p:txBody>
      </p:sp>
      <p:sp>
        <p:nvSpPr>
          <p:cNvPr id="8" name="Content Placeholder 7">
            <a:extLst>
              <a:ext uri="{FF2B5EF4-FFF2-40B4-BE49-F238E27FC236}">
                <a16:creationId xmlns:a16="http://schemas.microsoft.com/office/drawing/2014/main" id="{30204C7F-BF16-6872-4AF0-28A7EC200697}"/>
              </a:ext>
            </a:extLst>
          </p:cNvPr>
          <p:cNvSpPr>
            <a:spLocks noGrp="1"/>
          </p:cNvSpPr>
          <p:nvPr>
            <p:ph idx="1"/>
          </p:nvPr>
        </p:nvSpPr>
        <p:spPr>
          <a:xfrm>
            <a:off x="6669169" y="1709828"/>
            <a:ext cx="4064439" cy="3880773"/>
          </a:xfrm>
        </p:spPr>
        <p:txBody>
          <a:bodyPr vert="horz" lIns="91440" tIns="45720" rIns="91440" bIns="45720" rtlCol="0" anchor="t">
            <a:normAutofit/>
          </a:bodyPr>
          <a:lstStyle/>
          <a:p>
            <a:r>
              <a:rPr lang="en-US"/>
              <a:t>If you don’t hold your thumb wheel in the up position, you will not activate the correct aux hydraulics </a:t>
            </a:r>
          </a:p>
        </p:txBody>
      </p:sp>
      <p:pic>
        <p:nvPicPr>
          <p:cNvPr id="4" name="Picture 4" descr="A screen with a screen and buttons&#10;&#10;Description automatically generated">
            <a:extLst>
              <a:ext uri="{FF2B5EF4-FFF2-40B4-BE49-F238E27FC236}">
                <a16:creationId xmlns:a16="http://schemas.microsoft.com/office/drawing/2014/main" id="{53449432-2EC8-5DF8-D86E-9C6FA6D3BB61}"/>
              </a:ext>
            </a:extLst>
          </p:cNvPr>
          <p:cNvPicPr>
            <a:picLocks noChangeAspect="1"/>
          </p:cNvPicPr>
          <p:nvPr/>
        </p:nvPicPr>
        <p:blipFill rotWithShape="1">
          <a:blip r:embed="rId2"/>
          <a:srcRect l="27464" r="13536"/>
          <a:stretch/>
        </p:blipFill>
        <p:spPr>
          <a:xfrm>
            <a:off x="1751294" y="5366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11" name="Isosceles Triangle 10">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Arrow: Down 4">
            <a:extLst>
              <a:ext uri="{FF2B5EF4-FFF2-40B4-BE49-F238E27FC236}">
                <a16:creationId xmlns:a16="http://schemas.microsoft.com/office/drawing/2014/main" id="{FF599C78-6CC7-138C-CD02-E51CE0534E23}"/>
              </a:ext>
            </a:extLst>
          </p:cNvPr>
          <p:cNvSpPr/>
          <p:nvPr/>
        </p:nvSpPr>
        <p:spPr>
          <a:xfrm rot="2340000">
            <a:off x="6247839" y="1560558"/>
            <a:ext cx="450760" cy="1427410"/>
          </a:xfrm>
          <a:prstGeom prst="down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90804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5D0EC5-420A-4301-25BD-0866BE425C1D}"/>
              </a:ext>
            </a:extLst>
          </p:cNvPr>
          <p:cNvSpPr>
            <a:spLocks noGrp="1"/>
          </p:cNvSpPr>
          <p:nvPr>
            <p:ph type="title"/>
          </p:nvPr>
        </p:nvSpPr>
        <p:spPr/>
        <p:txBody>
          <a:bodyPr/>
          <a:lstStyle/>
          <a:p>
            <a:r>
              <a:rPr lang="en-US">
                <a:solidFill>
                  <a:schemeClr val="tx1"/>
                </a:solidFill>
              </a:rPr>
              <a:t>Auxiliary power switch </a:t>
            </a:r>
          </a:p>
        </p:txBody>
      </p:sp>
      <p:pic>
        <p:nvPicPr>
          <p:cNvPr id="4" name="Picture 4" descr="A screen and buttons on a vehicle&#10;&#10;Description automatically generated">
            <a:extLst>
              <a:ext uri="{FF2B5EF4-FFF2-40B4-BE49-F238E27FC236}">
                <a16:creationId xmlns:a16="http://schemas.microsoft.com/office/drawing/2014/main" id="{B231561C-14D3-7127-F59D-429B4411F302}"/>
              </a:ext>
            </a:extLst>
          </p:cNvPr>
          <p:cNvPicPr>
            <a:picLocks noGrp="1" noChangeAspect="1"/>
          </p:cNvPicPr>
          <p:nvPr>
            <p:ph idx="1"/>
          </p:nvPr>
        </p:nvPicPr>
        <p:blipFill>
          <a:blip r:embed="rId2"/>
          <a:stretch>
            <a:fillRect/>
          </a:stretch>
        </p:blipFill>
        <p:spPr>
          <a:xfrm>
            <a:off x="2550878" y="1823311"/>
            <a:ext cx="5174364" cy="3880773"/>
          </a:xfrm>
        </p:spPr>
      </p:pic>
      <mc:AlternateContent xmlns:mc="http://schemas.openxmlformats.org/markup-compatibility/2006">
        <mc:Choice xmlns:p14="http://schemas.microsoft.com/office/powerpoint/2010/main" Requires="p14">
          <p:contentPart p14:bwMode="auto" r:id="rId3">
            <p14:nvContentPartPr>
              <p14:cNvPr id="9" name="Ink 8">
                <a:extLst>
                  <a:ext uri="{FF2B5EF4-FFF2-40B4-BE49-F238E27FC236}">
                    <a16:creationId xmlns:a16="http://schemas.microsoft.com/office/drawing/2014/main" id="{CFEFE6C8-674C-E493-FB7D-6DBDB0C9C910}"/>
                  </a:ext>
                </a:extLst>
              </p14:cNvPr>
              <p14:cNvContentPartPr/>
              <p14:nvPr/>
            </p14:nvContentPartPr>
            <p14:xfrm>
              <a:off x="7942384" y="805961"/>
              <a:ext cx="14653" cy="14653"/>
            </p14:xfrm>
          </p:contentPart>
        </mc:Choice>
        <mc:Fallback>
          <p:pic>
            <p:nvPicPr>
              <p:cNvPr id="9" name="Ink 8">
                <a:extLst>
                  <a:ext uri="{FF2B5EF4-FFF2-40B4-BE49-F238E27FC236}">
                    <a16:creationId xmlns:a16="http://schemas.microsoft.com/office/drawing/2014/main" id="{CFEFE6C8-674C-E493-FB7D-6DBDB0C9C910}"/>
                  </a:ext>
                </a:extLst>
              </p:cNvPr>
              <p:cNvPicPr/>
              <p:nvPr/>
            </p:nvPicPr>
            <p:blipFill>
              <a:blip r:embed="rId4"/>
              <a:stretch>
                <a:fillRect/>
              </a:stretch>
            </p:blipFill>
            <p:spPr>
              <a:xfrm>
                <a:off x="7209734" y="73311"/>
                <a:ext cx="1465300" cy="1465300"/>
              </a:xfrm>
              <a:prstGeom prst="rect">
                <a:avLst/>
              </a:prstGeom>
            </p:spPr>
          </p:pic>
        </mc:Fallback>
      </mc:AlternateContent>
      <p:sp>
        <p:nvSpPr>
          <p:cNvPr id="10" name="Oval 9">
            <a:extLst>
              <a:ext uri="{FF2B5EF4-FFF2-40B4-BE49-F238E27FC236}">
                <a16:creationId xmlns:a16="http://schemas.microsoft.com/office/drawing/2014/main" id="{4B023BD2-5136-8D66-CD61-D0F9A5019BA5}"/>
              </a:ext>
            </a:extLst>
          </p:cNvPr>
          <p:cNvSpPr/>
          <p:nvPr/>
        </p:nvSpPr>
        <p:spPr>
          <a:xfrm>
            <a:off x="5421442" y="2898098"/>
            <a:ext cx="737016" cy="911901"/>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Left 10">
            <a:extLst>
              <a:ext uri="{FF2B5EF4-FFF2-40B4-BE49-F238E27FC236}">
                <a16:creationId xmlns:a16="http://schemas.microsoft.com/office/drawing/2014/main" id="{B45B4781-EDC9-7314-C389-D22B4FAD9FDA}"/>
              </a:ext>
            </a:extLst>
          </p:cNvPr>
          <p:cNvSpPr/>
          <p:nvPr/>
        </p:nvSpPr>
        <p:spPr>
          <a:xfrm rot="-780000">
            <a:off x="3871162" y="3923526"/>
            <a:ext cx="1748854" cy="137410"/>
          </a:xfrm>
          <a:prstGeom prst="leftArrow">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332071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406D1-7259-607D-82FC-D03609BF8E16}"/>
              </a:ext>
            </a:extLst>
          </p:cNvPr>
          <p:cNvSpPr>
            <a:spLocks noGrp="1"/>
          </p:cNvSpPr>
          <p:nvPr>
            <p:ph type="title"/>
          </p:nvPr>
        </p:nvSpPr>
        <p:spPr>
          <a:xfrm>
            <a:off x="7726142" y="352023"/>
            <a:ext cx="3737268" cy="1320800"/>
          </a:xfrm>
        </p:spPr>
        <p:txBody>
          <a:bodyPr>
            <a:normAutofit fontScale="90000"/>
          </a:bodyPr>
          <a:lstStyle/>
          <a:p>
            <a:r>
              <a:rPr lang="en-US">
                <a:solidFill>
                  <a:schemeClr val="tx1"/>
                </a:solidFill>
              </a:rPr>
              <a:t>Now make sure that the Aux 7 switch is on </a:t>
            </a:r>
          </a:p>
        </p:txBody>
      </p:sp>
      <p:sp>
        <p:nvSpPr>
          <p:cNvPr id="8" name="Content Placeholder 7">
            <a:extLst>
              <a:ext uri="{FF2B5EF4-FFF2-40B4-BE49-F238E27FC236}">
                <a16:creationId xmlns:a16="http://schemas.microsoft.com/office/drawing/2014/main" id="{324BB750-AD69-C072-95EA-E16822257DFD}"/>
              </a:ext>
            </a:extLst>
          </p:cNvPr>
          <p:cNvSpPr>
            <a:spLocks noGrp="1"/>
          </p:cNvSpPr>
          <p:nvPr>
            <p:ph idx="1"/>
          </p:nvPr>
        </p:nvSpPr>
        <p:spPr>
          <a:xfrm>
            <a:off x="7162859" y="1935209"/>
            <a:ext cx="4064439" cy="3880773"/>
          </a:xfrm>
        </p:spPr>
        <p:txBody>
          <a:bodyPr vert="horz" lIns="91440" tIns="45720" rIns="91440" bIns="45720" rtlCol="0" anchor="t">
            <a:normAutofit/>
          </a:bodyPr>
          <a:lstStyle/>
          <a:p>
            <a:r>
              <a:rPr lang="en-US"/>
              <a:t>This will allow the Left joystick to control the axillary to the box blade now the trigger on the left should toggle the CB450 controller from manual to auto if you have your of sets programed the box blade should move by itself then if you toggle the switch to manual, you can use the thumb buttons on the controllers to manually toggle the blade  </a:t>
            </a:r>
          </a:p>
        </p:txBody>
      </p:sp>
      <p:pic>
        <p:nvPicPr>
          <p:cNvPr id="4" name="Picture 4" descr="A green light on a vehicle&#10;&#10;Description automatically generated">
            <a:extLst>
              <a:ext uri="{FF2B5EF4-FFF2-40B4-BE49-F238E27FC236}">
                <a16:creationId xmlns:a16="http://schemas.microsoft.com/office/drawing/2014/main" id="{F984B5C9-0DC0-2B2D-1974-3B574F7E0D91}"/>
              </a:ext>
            </a:extLst>
          </p:cNvPr>
          <p:cNvPicPr>
            <a:picLocks noChangeAspect="1"/>
          </p:cNvPicPr>
          <p:nvPr/>
        </p:nvPicPr>
        <p:blipFill rotWithShape="1">
          <a:blip r:embed="rId2"/>
          <a:srcRect l="15185" r="25815"/>
          <a:stretch/>
        </p:blipFill>
        <p:spPr>
          <a:xfrm>
            <a:off x="1890681" y="-74952"/>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11" name="Isosceles Triangle 10">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mc:AlternateContent xmlns:mc="http://schemas.openxmlformats.org/markup-compatibility/2006">
        <mc:Choice xmlns:p14="http://schemas.microsoft.com/office/powerpoint/2010/main" Requires="p14">
          <p:contentPart p14:bwMode="auto" r:id="rId3">
            <p14:nvContentPartPr>
              <p14:cNvPr id="9" name="Ink 8">
                <a:extLst>
                  <a:ext uri="{FF2B5EF4-FFF2-40B4-BE49-F238E27FC236}">
                    <a16:creationId xmlns:a16="http://schemas.microsoft.com/office/drawing/2014/main" id="{CF6FF464-E403-5EC2-A313-9A8D02AA9BD2}"/>
                  </a:ext>
                </a:extLst>
              </p14:cNvPr>
              <p14:cNvContentPartPr/>
              <p14:nvPr/>
            </p14:nvContentPartPr>
            <p14:xfrm>
              <a:off x="6908426" y="2437279"/>
              <a:ext cx="14007" cy="14007"/>
            </p14:xfrm>
          </p:contentPart>
        </mc:Choice>
        <mc:Fallback>
          <p:pic>
            <p:nvPicPr>
              <p:cNvPr id="9" name="Ink 8">
                <a:extLst>
                  <a:ext uri="{FF2B5EF4-FFF2-40B4-BE49-F238E27FC236}">
                    <a16:creationId xmlns:a16="http://schemas.microsoft.com/office/drawing/2014/main" id="{CF6FF464-E403-5EC2-A313-9A8D02AA9BD2}"/>
                  </a:ext>
                </a:extLst>
              </p:cNvPr>
              <p:cNvPicPr/>
              <p:nvPr/>
            </p:nvPicPr>
            <p:blipFill>
              <a:blip r:embed="rId4"/>
              <a:stretch>
                <a:fillRect/>
              </a:stretch>
            </p:blipFill>
            <p:spPr>
              <a:xfrm>
                <a:off x="6208076" y="1736929"/>
                <a:ext cx="1400700" cy="14007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10" name="Ink 9">
                <a:extLst>
                  <a:ext uri="{FF2B5EF4-FFF2-40B4-BE49-F238E27FC236}">
                    <a16:creationId xmlns:a16="http://schemas.microsoft.com/office/drawing/2014/main" id="{C19E511D-8CA4-426D-DD90-BD14F73C57D8}"/>
                  </a:ext>
                </a:extLst>
              </p14:cNvPr>
              <p14:cNvContentPartPr/>
              <p14:nvPr/>
            </p14:nvContentPartPr>
            <p14:xfrm>
              <a:off x="7771278" y="2358838"/>
              <a:ext cx="14007" cy="14007"/>
            </p14:xfrm>
          </p:contentPart>
        </mc:Choice>
        <mc:Fallback>
          <p:pic>
            <p:nvPicPr>
              <p:cNvPr id="10" name="Ink 9">
                <a:extLst>
                  <a:ext uri="{FF2B5EF4-FFF2-40B4-BE49-F238E27FC236}">
                    <a16:creationId xmlns:a16="http://schemas.microsoft.com/office/drawing/2014/main" id="{C19E511D-8CA4-426D-DD90-BD14F73C57D8}"/>
                  </a:ext>
                </a:extLst>
              </p:cNvPr>
              <p:cNvPicPr/>
              <p:nvPr/>
            </p:nvPicPr>
            <p:blipFill>
              <a:blip r:embed="rId4"/>
              <a:stretch>
                <a:fillRect/>
              </a:stretch>
            </p:blipFill>
            <p:spPr>
              <a:xfrm>
                <a:off x="7070928" y="1658488"/>
                <a:ext cx="1400700" cy="1400700"/>
              </a:xfrm>
              <a:prstGeom prst="rect">
                <a:avLst/>
              </a:prstGeom>
            </p:spPr>
          </p:pic>
        </mc:Fallback>
      </mc:AlternateContent>
      <p:sp>
        <p:nvSpPr>
          <p:cNvPr id="3" name="Oval 2">
            <a:extLst>
              <a:ext uri="{FF2B5EF4-FFF2-40B4-BE49-F238E27FC236}">
                <a16:creationId xmlns:a16="http://schemas.microsoft.com/office/drawing/2014/main" id="{D8F8DA77-2EC0-E4A5-336A-1A64812F0F67}"/>
              </a:ext>
            </a:extLst>
          </p:cNvPr>
          <p:cNvSpPr/>
          <p:nvPr/>
        </p:nvSpPr>
        <p:spPr>
          <a:xfrm>
            <a:off x="3610131" y="2360950"/>
            <a:ext cx="1349114" cy="1786327"/>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441259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CAT 259D3 Skid Steer with 2D Laser Demonstration">
            <a:hlinkClick r:id="" action="ppaction://media"/>
            <a:extLst>
              <a:ext uri="{FF2B5EF4-FFF2-40B4-BE49-F238E27FC236}">
                <a16:creationId xmlns:a16="http://schemas.microsoft.com/office/drawing/2014/main" id="{A51567CB-6C33-6132-FE54-3D73F86D9D0C}"/>
              </a:ext>
            </a:extLst>
          </p:cNvPr>
          <p:cNvPicPr>
            <a:picLocks noGrp="1" noRot="1" noChangeAspect="1"/>
          </p:cNvPicPr>
          <p:nvPr>
            <p:ph idx="1"/>
            <a:videoFile r:link="rId1"/>
          </p:nvPr>
        </p:nvPicPr>
        <p:blipFill>
          <a:blip r:embed="rId3"/>
          <a:stretch>
            <a:fillRect/>
          </a:stretch>
        </p:blipFill>
        <p:spPr>
          <a:xfrm>
            <a:off x="2927363" y="1562347"/>
            <a:ext cx="4572000" cy="3429000"/>
          </a:xfrm>
        </p:spPr>
      </p:pic>
    </p:spTree>
    <p:extLst>
      <p:ext uri="{BB962C8B-B14F-4D97-AF65-F5344CB8AC3E}">
        <p14:creationId xmlns:p14="http://schemas.microsoft.com/office/powerpoint/2010/main" val="15899752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5191659-BDB4-4B33-AC52-8617728C2DAD}"/>
              </a:ext>
            </a:extLst>
          </p:cNvPr>
          <p:cNvPicPr>
            <a:picLocks noChangeAspect="1"/>
          </p:cNvPicPr>
          <p:nvPr/>
        </p:nvPicPr>
        <p:blipFill>
          <a:blip r:embed="rId2"/>
          <a:stretch>
            <a:fillRect/>
          </a:stretch>
        </p:blipFill>
        <p:spPr>
          <a:xfrm>
            <a:off x="6512562" y="1296275"/>
            <a:ext cx="3641344" cy="3413760"/>
          </a:xfrm>
          <a:prstGeom prst="rect">
            <a:avLst/>
          </a:prstGeom>
        </p:spPr>
      </p:pic>
      <p:pic>
        <p:nvPicPr>
          <p:cNvPr id="3" name="Picture 2">
            <a:extLst>
              <a:ext uri="{FF2B5EF4-FFF2-40B4-BE49-F238E27FC236}">
                <a16:creationId xmlns:a16="http://schemas.microsoft.com/office/drawing/2014/main" id="{07187D44-132A-4670-8DAF-C6F74A9306C2}"/>
              </a:ext>
            </a:extLst>
          </p:cNvPr>
          <p:cNvPicPr>
            <a:picLocks noChangeAspect="1"/>
          </p:cNvPicPr>
          <p:nvPr/>
        </p:nvPicPr>
        <p:blipFill>
          <a:blip r:embed="rId3"/>
          <a:stretch>
            <a:fillRect/>
          </a:stretch>
        </p:blipFill>
        <p:spPr>
          <a:xfrm>
            <a:off x="609600" y="1530197"/>
            <a:ext cx="5720080" cy="4104157"/>
          </a:xfrm>
          <a:prstGeom prst="rect">
            <a:avLst/>
          </a:prstGeom>
        </p:spPr>
      </p:pic>
    </p:spTree>
    <p:extLst>
      <p:ext uri="{BB962C8B-B14F-4D97-AF65-F5344CB8AC3E}">
        <p14:creationId xmlns:p14="http://schemas.microsoft.com/office/powerpoint/2010/main" val="19617990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98EB0C-064B-4C35-8EB5-B14F36C04085}"/>
              </a:ext>
            </a:extLst>
          </p:cNvPr>
          <p:cNvSpPr txBox="1"/>
          <p:nvPr/>
        </p:nvSpPr>
        <p:spPr>
          <a:xfrm>
            <a:off x="655146" y="651169"/>
            <a:ext cx="8700469" cy="1446550"/>
          </a:xfrm>
          <a:prstGeom prst="rect">
            <a:avLst/>
          </a:prstGeom>
          <a:noFill/>
          <a:ln w="15875">
            <a:noFill/>
          </a:ln>
        </p:spPr>
        <p:txBody>
          <a:bodyPr wrap="square" lIns="91440" tIns="45720" rIns="91440" bIns="45720" rtlCol="0" anchor="t">
            <a:spAutoFit/>
          </a:bodyPr>
          <a:lstStyle/>
          <a:p>
            <a:r>
              <a:rPr lang="en-US" sz="4000" b="1">
                <a:latin typeface="Arial"/>
                <a:ea typeface="Times New Roman" panose="02020603050405020304" pitchFamily="18" charset="0"/>
                <a:cs typeface="Arial"/>
              </a:rPr>
              <a:t>References Used:</a:t>
            </a:r>
            <a:endParaRPr lang="en-US" sz="4000" b="1">
              <a:latin typeface="Arial" panose="020B0604020202020204" pitchFamily="34" charset="0"/>
              <a:ea typeface="Times New Roman" panose="02020603050405020304" pitchFamily="18" charset="0"/>
            </a:endParaRPr>
          </a:p>
          <a:p>
            <a:r>
              <a:rPr lang="en-US" sz="2400">
                <a:ea typeface="+mn-lt"/>
                <a:cs typeface="+mn-lt"/>
              </a:rPr>
              <a:t>https://learn.trimble.com</a:t>
            </a:r>
            <a:endParaRPr lang="en-US" sz="2400"/>
          </a:p>
          <a:p>
            <a:endParaRPr lang="en-US" sz="2400">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32140925"/>
      </p:ext>
    </p:extLst>
  </p:cSld>
  <p:clrMapOvr>
    <a:masterClrMapping/>
  </p:clrMapOvr>
  <mc:AlternateContent xmlns:mc="http://schemas.openxmlformats.org/markup-compatibility/2006">
    <mc:Choice xmlns:p14="http://schemas.microsoft.com/office/powerpoint/2010/main" Requires="p14">
      <p:transition spd="slow" p14:dur="2000" advTm="20108"/>
    </mc:Choice>
    <mc:Fallback>
      <p:transition spd="slow" advTm="20108"/>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C97815E2-BFB6-FEDC-4688-1C299C2B63C1}"/>
              </a:ext>
            </a:extLst>
          </p:cNvPr>
          <p:cNvSpPr/>
          <p:nvPr/>
        </p:nvSpPr>
        <p:spPr>
          <a:xfrm>
            <a:off x="-120361" y="3608820"/>
            <a:ext cx="4599709" cy="914400"/>
          </a:xfrm>
          <a:prstGeom prst="rect">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9E42C9FE-F2DB-4B54-80AD-7A6D9D37BA40}"/>
              </a:ext>
            </a:extLst>
          </p:cNvPr>
          <p:cNvSpPr txBox="1"/>
          <p:nvPr/>
        </p:nvSpPr>
        <p:spPr>
          <a:xfrm>
            <a:off x="5683099" y="278108"/>
            <a:ext cx="4135529" cy="1200329"/>
          </a:xfrm>
          <a:prstGeom prst="rect">
            <a:avLst/>
          </a:prstGeom>
          <a:noFill/>
        </p:spPr>
        <p:txBody>
          <a:bodyPr wrap="square" lIns="91440" tIns="45720" rIns="91440" bIns="45720" rtlCol="0" anchor="t">
            <a:spAutoFit/>
          </a:bodyPr>
          <a:lstStyle/>
          <a:p>
            <a:r>
              <a:rPr lang="en-US" sz="1600" b="1">
                <a:latin typeface="Arial"/>
                <a:cs typeface="Arial"/>
              </a:rPr>
              <a:t>Carl Borleis</a:t>
            </a:r>
          </a:p>
          <a:p>
            <a:r>
              <a:rPr lang="en-US" sz="1400">
                <a:latin typeface="Arial"/>
                <a:cs typeface="Arial"/>
              </a:rPr>
              <a:t>Director of Program Excellence, TCOE</a:t>
            </a:r>
          </a:p>
          <a:p>
            <a:r>
              <a:rPr lang="en-US" sz="1400">
                <a:latin typeface="Arial"/>
                <a:cs typeface="Arial"/>
              </a:rPr>
              <a:t>PI, ISA-TOPE</a:t>
            </a:r>
          </a:p>
          <a:p>
            <a:r>
              <a:rPr lang="en-US" sz="1400">
                <a:latin typeface="Arial"/>
                <a:cs typeface="Arial"/>
              </a:rPr>
              <a:t>651-423-8577</a:t>
            </a:r>
          </a:p>
          <a:p>
            <a:r>
              <a:rPr lang="en-US" sz="1400" u="sng">
                <a:latin typeface="Arial"/>
                <a:cs typeface="Arial"/>
                <a:hlinkClick r:id="rId2"/>
              </a:rPr>
              <a:t>carl.borleis@dctc.edu</a:t>
            </a:r>
            <a:r>
              <a:rPr lang="en-US" sz="1400"/>
              <a:t> </a:t>
            </a:r>
          </a:p>
        </p:txBody>
      </p:sp>
      <p:sp>
        <p:nvSpPr>
          <p:cNvPr id="7" name="TextBox 6">
            <a:extLst>
              <a:ext uri="{FF2B5EF4-FFF2-40B4-BE49-F238E27FC236}">
                <a16:creationId xmlns:a16="http://schemas.microsoft.com/office/drawing/2014/main" id="{45B8A0EB-ABF2-4447-8BD9-B9C8DBAED9E2}"/>
              </a:ext>
            </a:extLst>
          </p:cNvPr>
          <p:cNvSpPr txBox="1"/>
          <p:nvPr/>
        </p:nvSpPr>
        <p:spPr>
          <a:xfrm>
            <a:off x="5710808" y="4782873"/>
            <a:ext cx="4135530" cy="1631216"/>
          </a:xfrm>
          <a:prstGeom prst="rect">
            <a:avLst/>
          </a:prstGeom>
          <a:noFill/>
        </p:spPr>
        <p:txBody>
          <a:bodyPr wrap="square" lIns="91440" tIns="45720" rIns="91440" bIns="45720" rtlCol="0" anchor="t">
            <a:spAutoFit/>
          </a:bodyPr>
          <a:lstStyle/>
          <a:p>
            <a:r>
              <a:rPr lang="en-US" sz="1600" b="1">
                <a:latin typeface="Arial"/>
                <a:cs typeface="Arial"/>
              </a:rPr>
              <a:t>Chris Hadfield, Ed.M.</a:t>
            </a:r>
          </a:p>
          <a:p>
            <a:r>
              <a:rPr lang="en-US" sz="1400">
                <a:latin typeface="Arial"/>
                <a:cs typeface="Arial"/>
              </a:rPr>
              <a:t>Executive Director, TCOE </a:t>
            </a:r>
          </a:p>
          <a:p>
            <a:r>
              <a:rPr lang="en-US" sz="1400">
                <a:latin typeface="Arial"/>
                <a:cs typeface="Arial"/>
              </a:rPr>
              <a:t>Co-PI, National Center for Autonomous Technologies (NCAT)</a:t>
            </a:r>
          </a:p>
          <a:p>
            <a:r>
              <a:rPr lang="en-US" sz="1400">
                <a:latin typeface="Arial"/>
                <a:cs typeface="Arial"/>
              </a:rPr>
              <a:t>Co-PI, ISA-TOPE</a:t>
            </a:r>
          </a:p>
          <a:p>
            <a:r>
              <a:rPr lang="en-US" sz="1400">
                <a:latin typeface="Arial"/>
                <a:cs typeface="Arial"/>
              </a:rPr>
              <a:t>651-423-8311</a:t>
            </a:r>
          </a:p>
          <a:p>
            <a:r>
              <a:rPr lang="en-US" sz="1400" u="sng">
                <a:latin typeface="Arial"/>
                <a:cs typeface="Arial"/>
                <a:hlinkClick r:id="rId3"/>
              </a:rPr>
              <a:t>Chris.hadfield@dctc.edu</a:t>
            </a:r>
            <a:endParaRPr lang="en-US" sz="1400">
              <a:latin typeface="Arial"/>
              <a:cs typeface="Arial"/>
            </a:endParaRPr>
          </a:p>
        </p:txBody>
      </p:sp>
      <p:sp>
        <p:nvSpPr>
          <p:cNvPr id="9" name="TextBox 8">
            <a:extLst>
              <a:ext uri="{FF2B5EF4-FFF2-40B4-BE49-F238E27FC236}">
                <a16:creationId xmlns:a16="http://schemas.microsoft.com/office/drawing/2014/main" id="{ABDA0DBB-250A-5F43-85BF-3D1181C161F6}"/>
              </a:ext>
            </a:extLst>
          </p:cNvPr>
          <p:cNvSpPr txBox="1"/>
          <p:nvPr/>
        </p:nvSpPr>
        <p:spPr>
          <a:xfrm>
            <a:off x="422209" y="219622"/>
            <a:ext cx="3923092" cy="1323439"/>
          </a:xfrm>
          <a:prstGeom prst="rect">
            <a:avLst/>
          </a:prstGeom>
          <a:noFill/>
        </p:spPr>
        <p:txBody>
          <a:bodyPr wrap="square" lIns="91440" tIns="45720" rIns="91440" bIns="45720" rtlCol="0" anchor="t">
            <a:spAutoFit/>
          </a:bodyPr>
          <a:lstStyle/>
          <a:p>
            <a:r>
              <a:rPr lang="en-US" sz="8000" b="1">
                <a:latin typeface="Arial Black"/>
                <a:cs typeface="Arial Black" panose="020B0604020202020204" pitchFamily="34" charset="0"/>
              </a:rPr>
              <a:t>Get</a:t>
            </a:r>
            <a:endParaRPr lang="en-US" sz="8000">
              <a:latin typeface="Arial Black"/>
            </a:endParaRPr>
          </a:p>
        </p:txBody>
      </p:sp>
      <p:sp>
        <p:nvSpPr>
          <p:cNvPr id="5" name="TextBox 4">
            <a:extLst>
              <a:ext uri="{FF2B5EF4-FFF2-40B4-BE49-F238E27FC236}">
                <a16:creationId xmlns:a16="http://schemas.microsoft.com/office/drawing/2014/main" id="{B401F7F8-5FCC-457E-BA6B-80D529E34C38}"/>
              </a:ext>
            </a:extLst>
          </p:cNvPr>
          <p:cNvSpPr txBox="1"/>
          <p:nvPr/>
        </p:nvSpPr>
        <p:spPr>
          <a:xfrm>
            <a:off x="5683099" y="3210473"/>
            <a:ext cx="3745543" cy="1631216"/>
          </a:xfrm>
          <a:prstGeom prst="rect">
            <a:avLst/>
          </a:prstGeom>
          <a:noFill/>
        </p:spPr>
        <p:txBody>
          <a:bodyPr wrap="square" lIns="91440" tIns="45720" rIns="91440" bIns="45720" rtlCol="0" anchor="t">
            <a:spAutoFit/>
          </a:bodyPr>
          <a:lstStyle/>
          <a:p>
            <a:r>
              <a:rPr lang="en-US" sz="1600" b="1">
                <a:latin typeface="Arial"/>
                <a:cs typeface="Arial"/>
              </a:rPr>
              <a:t>Forrest Brownlee</a:t>
            </a:r>
          </a:p>
          <a:p>
            <a:r>
              <a:rPr lang="en-US" sz="1400">
                <a:latin typeface="Arial"/>
                <a:cs typeface="Arial"/>
              </a:rPr>
              <a:t>Diesel Technology Instructor, Minnesota North - Hibbing</a:t>
            </a:r>
          </a:p>
          <a:p>
            <a:r>
              <a:rPr lang="en-US" sz="1400">
                <a:latin typeface="Arial"/>
                <a:cs typeface="Arial"/>
              </a:rPr>
              <a:t>MTTIA Board of Directors</a:t>
            </a:r>
          </a:p>
          <a:p>
            <a:r>
              <a:rPr lang="en-US" sz="1400">
                <a:latin typeface="Arial"/>
                <a:cs typeface="Arial"/>
              </a:rPr>
              <a:t>SME, ISA-TOPE</a:t>
            </a:r>
          </a:p>
          <a:p>
            <a:r>
              <a:rPr lang="en-US" sz="1400">
                <a:latin typeface="Arial"/>
                <a:cs typeface="Arial"/>
              </a:rPr>
              <a:t>218-293-6862</a:t>
            </a:r>
          </a:p>
          <a:p>
            <a:r>
              <a:rPr lang="en-US" sz="1400" u="sng">
                <a:latin typeface="Arial"/>
                <a:cs typeface="Arial"/>
              </a:rPr>
              <a:t>forrest.brownlee@minnesotanorth.edu</a:t>
            </a:r>
          </a:p>
        </p:txBody>
      </p:sp>
      <p:sp>
        <p:nvSpPr>
          <p:cNvPr id="10" name="TextBox 9">
            <a:extLst>
              <a:ext uri="{FF2B5EF4-FFF2-40B4-BE49-F238E27FC236}">
                <a16:creationId xmlns:a16="http://schemas.microsoft.com/office/drawing/2014/main" id="{AD597C5D-9E53-4607-AEBD-DA9EF41F188F}"/>
              </a:ext>
            </a:extLst>
          </p:cNvPr>
          <p:cNvSpPr txBox="1"/>
          <p:nvPr/>
        </p:nvSpPr>
        <p:spPr>
          <a:xfrm>
            <a:off x="422971" y="3770681"/>
            <a:ext cx="4135528" cy="584775"/>
          </a:xfrm>
          <a:prstGeom prst="rect">
            <a:avLst/>
          </a:prstGeom>
          <a:noFill/>
        </p:spPr>
        <p:txBody>
          <a:bodyPr wrap="square" lIns="91440" tIns="45720" rIns="91440" bIns="45720" rtlCol="0" anchor="t">
            <a:spAutoFit/>
          </a:bodyPr>
          <a:lstStyle/>
          <a:p>
            <a:r>
              <a:rPr lang="en-US" sz="3200" b="1" i="1" u="sng">
                <a:latin typeface="Arial"/>
                <a:cs typeface="Arial"/>
                <a:hlinkClick r:id="rId4"/>
              </a:rPr>
              <a:t>ISA-TOPE.ORG</a:t>
            </a:r>
            <a:endParaRPr lang="en-US" sz="3200" b="1" i="1">
              <a:latin typeface="Arial"/>
              <a:cs typeface="Arial"/>
            </a:endParaRPr>
          </a:p>
        </p:txBody>
      </p:sp>
      <p:pic>
        <p:nvPicPr>
          <p:cNvPr id="8" name="Picture 7">
            <a:extLst>
              <a:ext uri="{FF2B5EF4-FFF2-40B4-BE49-F238E27FC236}">
                <a16:creationId xmlns:a16="http://schemas.microsoft.com/office/drawing/2014/main" id="{A6F4354C-A659-4DA7-A44A-9D62DA87F7E7}"/>
              </a:ext>
            </a:extLst>
          </p:cNvPr>
          <p:cNvPicPr>
            <a:picLocks noChangeAspect="1"/>
          </p:cNvPicPr>
          <p:nvPr/>
        </p:nvPicPr>
        <p:blipFill>
          <a:blip r:embed="rId5"/>
          <a:stretch>
            <a:fillRect/>
          </a:stretch>
        </p:blipFill>
        <p:spPr>
          <a:xfrm>
            <a:off x="1733997" y="5754433"/>
            <a:ext cx="2055577" cy="904796"/>
          </a:xfrm>
          <a:prstGeom prst="rect">
            <a:avLst/>
          </a:prstGeom>
          <a:solidFill>
            <a:schemeClr val="accent1"/>
          </a:solidFill>
        </p:spPr>
      </p:pic>
      <p:pic>
        <p:nvPicPr>
          <p:cNvPr id="11" name="Picture 10">
            <a:extLst>
              <a:ext uri="{FF2B5EF4-FFF2-40B4-BE49-F238E27FC236}">
                <a16:creationId xmlns:a16="http://schemas.microsoft.com/office/drawing/2014/main" id="{C4D6ACD0-F1FA-4E49-B088-904CC607F47B}"/>
              </a:ext>
            </a:extLst>
          </p:cNvPr>
          <p:cNvPicPr>
            <a:picLocks noChangeAspect="1"/>
          </p:cNvPicPr>
          <p:nvPr/>
        </p:nvPicPr>
        <p:blipFill>
          <a:blip r:embed="rId6"/>
          <a:stretch>
            <a:fillRect/>
          </a:stretch>
        </p:blipFill>
        <p:spPr>
          <a:xfrm>
            <a:off x="4030929" y="5754433"/>
            <a:ext cx="946940" cy="951167"/>
          </a:xfrm>
          <a:prstGeom prst="rect">
            <a:avLst/>
          </a:prstGeom>
        </p:spPr>
      </p:pic>
      <p:sp>
        <p:nvSpPr>
          <p:cNvPr id="2" name="TextBox 1">
            <a:extLst>
              <a:ext uri="{FF2B5EF4-FFF2-40B4-BE49-F238E27FC236}">
                <a16:creationId xmlns:a16="http://schemas.microsoft.com/office/drawing/2014/main" id="{A2F072A8-481E-CC67-D45A-54F2724103E7}"/>
              </a:ext>
            </a:extLst>
          </p:cNvPr>
          <p:cNvSpPr txBox="1"/>
          <p:nvPr/>
        </p:nvSpPr>
        <p:spPr>
          <a:xfrm>
            <a:off x="5683099" y="1638072"/>
            <a:ext cx="3745543" cy="1415772"/>
          </a:xfrm>
          <a:prstGeom prst="rect">
            <a:avLst/>
          </a:prstGeom>
          <a:noFill/>
        </p:spPr>
        <p:txBody>
          <a:bodyPr wrap="square" lIns="91440" tIns="45720" rIns="91440" bIns="45720" rtlCol="0" anchor="t">
            <a:spAutoFit/>
          </a:bodyPr>
          <a:lstStyle/>
          <a:p>
            <a:r>
              <a:rPr lang="en-US" sz="1600" b="1">
                <a:latin typeface="Arial"/>
                <a:cs typeface="Arial"/>
              </a:rPr>
              <a:t>Shannon Mohn</a:t>
            </a:r>
          </a:p>
          <a:p>
            <a:r>
              <a:rPr lang="en-US" sz="1400">
                <a:latin typeface="Arial"/>
                <a:cs typeface="Arial"/>
              </a:rPr>
              <a:t>Automotive Instructor, M-State</a:t>
            </a:r>
          </a:p>
          <a:p>
            <a:r>
              <a:rPr lang="en-US" sz="1400">
                <a:latin typeface="Arial"/>
                <a:cs typeface="Arial"/>
              </a:rPr>
              <a:t>MTTIA Training Coordinator</a:t>
            </a:r>
          </a:p>
          <a:p>
            <a:r>
              <a:rPr lang="en-US" sz="1400">
                <a:latin typeface="Arial"/>
                <a:cs typeface="Arial"/>
              </a:rPr>
              <a:t>Co-PI, ISA-TOPE</a:t>
            </a:r>
          </a:p>
          <a:p>
            <a:r>
              <a:rPr lang="en-US" sz="1400">
                <a:latin typeface="Arial"/>
                <a:cs typeface="Arial"/>
              </a:rPr>
              <a:t>218-299-6563</a:t>
            </a:r>
          </a:p>
          <a:p>
            <a:r>
              <a:rPr lang="en-US" sz="1400" u="sng">
                <a:latin typeface="Arial"/>
                <a:cs typeface="Arial"/>
                <a:hlinkClick r:id="rId7"/>
              </a:rPr>
              <a:t>Shannon.mohn@minnesota.edu</a:t>
            </a:r>
            <a:endParaRPr lang="en-US" sz="1400">
              <a:latin typeface="Arial"/>
              <a:cs typeface="Arial"/>
            </a:endParaRPr>
          </a:p>
        </p:txBody>
      </p:sp>
      <p:sp>
        <p:nvSpPr>
          <p:cNvPr id="3" name="Arrow: Chevron 2">
            <a:extLst>
              <a:ext uri="{FF2B5EF4-FFF2-40B4-BE49-F238E27FC236}">
                <a16:creationId xmlns:a16="http://schemas.microsoft.com/office/drawing/2014/main" id="{ACF3CA41-5D39-F109-5043-7CB22ACC4FAE}"/>
              </a:ext>
            </a:extLst>
          </p:cNvPr>
          <p:cNvSpPr/>
          <p:nvPr/>
        </p:nvSpPr>
        <p:spPr>
          <a:xfrm>
            <a:off x="5502700" y="351119"/>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Arrow: Chevron 3">
            <a:extLst>
              <a:ext uri="{FF2B5EF4-FFF2-40B4-BE49-F238E27FC236}">
                <a16:creationId xmlns:a16="http://schemas.microsoft.com/office/drawing/2014/main" id="{01D050A6-2192-5DC9-4B85-56D957E86BD2}"/>
              </a:ext>
            </a:extLst>
          </p:cNvPr>
          <p:cNvSpPr/>
          <p:nvPr/>
        </p:nvSpPr>
        <p:spPr>
          <a:xfrm>
            <a:off x="5502699" y="4853846"/>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Arrow: Chevron 12">
            <a:extLst>
              <a:ext uri="{FF2B5EF4-FFF2-40B4-BE49-F238E27FC236}">
                <a16:creationId xmlns:a16="http://schemas.microsoft.com/office/drawing/2014/main" id="{433F3F69-C234-E30D-3608-8CDD8FDA2CED}"/>
              </a:ext>
            </a:extLst>
          </p:cNvPr>
          <p:cNvSpPr/>
          <p:nvPr/>
        </p:nvSpPr>
        <p:spPr>
          <a:xfrm>
            <a:off x="5502700" y="1713482"/>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Arrow: Chevron 13">
            <a:extLst>
              <a:ext uri="{FF2B5EF4-FFF2-40B4-BE49-F238E27FC236}">
                <a16:creationId xmlns:a16="http://schemas.microsoft.com/office/drawing/2014/main" id="{D9133419-823A-7EF1-1585-9ABED56D6539}"/>
              </a:ext>
            </a:extLst>
          </p:cNvPr>
          <p:cNvSpPr/>
          <p:nvPr/>
        </p:nvSpPr>
        <p:spPr>
          <a:xfrm>
            <a:off x="5502699" y="3292900"/>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TextBox 14">
            <a:extLst>
              <a:ext uri="{FF2B5EF4-FFF2-40B4-BE49-F238E27FC236}">
                <a16:creationId xmlns:a16="http://schemas.microsoft.com/office/drawing/2014/main" id="{8957C509-2B09-AC5E-B265-8BE445CE3448}"/>
              </a:ext>
            </a:extLst>
          </p:cNvPr>
          <p:cNvSpPr txBox="1"/>
          <p:nvPr/>
        </p:nvSpPr>
        <p:spPr>
          <a:xfrm>
            <a:off x="452582" y="1191492"/>
            <a:ext cx="274320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0" b="1">
                <a:latin typeface="Arial Black"/>
              </a:rPr>
              <a:t>in</a:t>
            </a:r>
            <a:endParaRPr lang="en-US" sz="8000"/>
          </a:p>
        </p:txBody>
      </p:sp>
      <p:sp>
        <p:nvSpPr>
          <p:cNvPr id="16" name="TextBox 15">
            <a:extLst>
              <a:ext uri="{FF2B5EF4-FFF2-40B4-BE49-F238E27FC236}">
                <a16:creationId xmlns:a16="http://schemas.microsoft.com/office/drawing/2014/main" id="{48D7D42A-D66A-0ED1-9459-34CC80FAF93E}"/>
              </a:ext>
            </a:extLst>
          </p:cNvPr>
          <p:cNvSpPr txBox="1"/>
          <p:nvPr/>
        </p:nvSpPr>
        <p:spPr>
          <a:xfrm>
            <a:off x="374072" y="2165927"/>
            <a:ext cx="3870035"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0" b="1">
                <a:latin typeface="Arial Black"/>
              </a:rPr>
              <a:t>touch.</a:t>
            </a:r>
            <a:endParaRPr lang="en-US" sz="8000"/>
          </a:p>
        </p:txBody>
      </p:sp>
      <p:pic>
        <p:nvPicPr>
          <p:cNvPr id="18" name="Picture 17">
            <a:extLst>
              <a:ext uri="{FF2B5EF4-FFF2-40B4-BE49-F238E27FC236}">
                <a16:creationId xmlns:a16="http://schemas.microsoft.com/office/drawing/2014/main" id="{AE394E2A-AD93-4B8B-832E-B3C2FDCED458}"/>
              </a:ext>
            </a:extLst>
          </p:cNvPr>
          <p:cNvPicPr>
            <a:picLocks noChangeAspect="1"/>
          </p:cNvPicPr>
          <p:nvPr/>
        </p:nvPicPr>
        <p:blipFill>
          <a:blip r:embed="rId8"/>
          <a:stretch>
            <a:fillRect/>
          </a:stretch>
        </p:blipFill>
        <p:spPr>
          <a:xfrm>
            <a:off x="3376181" y="540054"/>
            <a:ext cx="1302875" cy="1302875"/>
          </a:xfrm>
          <a:prstGeom prst="rect">
            <a:avLst/>
          </a:prstGeom>
        </p:spPr>
      </p:pic>
    </p:spTree>
    <p:extLst>
      <p:ext uri="{BB962C8B-B14F-4D97-AF65-F5344CB8AC3E}">
        <p14:creationId xmlns:p14="http://schemas.microsoft.com/office/powerpoint/2010/main" val="561013696"/>
      </p:ext>
    </p:extLst>
  </p:cSld>
  <p:clrMapOvr>
    <a:masterClrMapping/>
  </p:clrMapOvr>
  <mc:AlternateContent xmlns:mc="http://schemas.openxmlformats.org/markup-compatibility/2006">
    <mc:Choice xmlns:p14="http://schemas.microsoft.com/office/powerpoint/2010/main" Requires="p14">
      <p:transition spd="slow" p14:dur="2000" advTm="7139"/>
    </mc:Choice>
    <mc:Fallback>
      <p:transition spd="slow" advTm="7139"/>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6C3A1A-053C-DA55-10E8-C4A97C70ED71}"/>
              </a:ext>
            </a:extLst>
          </p:cNvPr>
          <p:cNvSpPr>
            <a:spLocks noGrp="1"/>
          </p:cNvSpPr>
          <p:nvPr>
            <p:ph type="title"/>
          </p:nvPr>
        </p:nvSpPr>
        <p:spPr>
          <a:xfrm>
            <a:off x="677334" y="609600"/>
            <a:ext cx="8596668" cy="1320800"/>
          </a:xfrm>
        </p:spPr>
        <p:txBody>
          <a:bodyPr anchor="t">
            <a:normAutofit/>
          </a:bodyPr>
          <a:lstStyle/>
          <a:p>
            <a:r>
              <a:rPr lang="en-US" b="1">
                <a:solidFill>
                  <a:schemeClr val="tx1"/>
                </a:solidFill>
              </a:rPr>
              <a:t>Machine Start up </a:t>
            </a:r>
          </a:p>
        </p:txBody>
      </p:sp>
      <p:sp>
        <p:nvSpPr>
          <p:cNvPr id="3" name="Content Placeholder 2">
            <a:extLst>
              <a:ext uri="{FF2B5EF4-FFF2-40B4-BE49-F238E27FC236}">
                <a16:creationId xmlns:a16="http://schemas.microsoft.com/office/drawing/2014/main" id="{7868EA8C-C1AF-C84D-1AEF-84ABDB8E554E}"/>
              </a:ext>
            </a:extLst>
          </p:cNvPr>
          <p:cNvSpPr>
            <a:spLocks noGrp="1"/>
          </p:cNvSpPr>
          <p:nvPr>
            <p:ph idx="1"/>
          </p:nvPr>
        </p:nvSpPr>
        <p:spPr>
          <a:xfrm>
            <a:off x="4063160" y="2160589"/>
            <a:ext cx="5207839" cy="3880773"/>
          </a:xfrm>
        </p:spPr>
        <p:txBody>
          <a:bodyPr vert="horz" lIns="91440" tIns="45720" rIns="91440" bIns="45720" rtlCol="0" anchor="t">
            <a:normAutofit/>
          </a:bodyPr>
          <a:lstStyle/>
          <a:p>
            <a:r>
              <a:rPr lang="en-US" b="1"/>
              <a:t>After pre-operating inspection and review of machine controls. Proceed to turn on the machine power in engine compartment. </a:t>
            </a:r>
          </a:p>
          <a:p>
            <a:r>
              <a:rPr lang="en-US" b="1"/>
              <a:t>Sit in machine and buckle seat belt and pull-down arm rests </a:t>
            </a:r>
          </a:p>
          <a:p>
            <a:r>
              <a:rPr lang="en-US" b="1"/>
              <a:t>Turn the key in to run position check to see if the glow plug icon is illuminated if it's not, go ahead and turn the key to start and  start machine </a:t>
            </a:r>
          </a:p>
        </p:txBody>
      </p:sp>
      <p:pic>
        <p:nvPicPr>
          <p:cNvPr id="4" name="Picture 4" descr="A picture containing yellow, transport&#10;&#10;Description automatically generated">
            <a:extLst>
              <a:ext uri="{FF2B5EF4-FFF2-40B4-BE49-F238E27FC236}">
                <a16:creationId xmlns:a16="http://schemas.microsoft.com/office/drawing/2014/main" id="{99D6120F-20D0-D1DE-B771-EF8DB6DD107E}"/>
              </a:ext>
            </a:extLst>
          </p:cNvPr>
          <p:cNvPicPr>
            <a:picLocks noChangeAspect="1"/>
          </p:cNvPicPr>
          <p:nvPr/>
        </p:nvPicPr>
        <p:blipFill rotWithShape="1">
          <a:blip r:embed="rId2"/>
          <a:srcRect l="3702" r="3702"/>
          <a:stretch/>
        </p:blipFill>
        <p:spPr>
          <a:xfrm>
            <a:off x="179055" y="1852477"/>
            <a:ext cx="3882362" cy="3144597"/>
          </a:xfrm>
          <a:prstGeom prst="rect">
            <a:avLst/>
          </a:prstGeom>
        </p:spPr>
      </p:pic>
    </p:spTree>
    <p:extLst>
      <p:ext uri="{BB962C8B-B14F-4D97-AF65-F5344CB8AC3E}">
        <p14:creationId xmlns:p14="http://schemas.microsoft.com/office/powerpoint/2010/main" val="26379809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EFEBF9-F261-19D4-3EA1-FA8CD21865D2}"/>
              </a:ext>
            </a:extLst>
          </p:cNvPr>
          <p:cNvSpPr txBox="1">
            <a:spLocks/>
          </p:cNvSpPr>
          <p:nvPr/>
        </p:nvSpPr>
        <p:spPr>
          <a:xfrm>
            <a:off x="889244" y="740588"/>
            <a:ext cx="9868079" cy="2999673"/>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endParaRPr lang="en-US" sz="4800" b="1">
              <a:solidFill>
                <a:schemeClr val="bg1"/>
              </a:solidFill>
              <a:latin typeface="Arial Black"/>
            </a:endParaRPr>
          </a:p>
        </p:txBody>
      </p:sp>
      <p:sp>
        <p:nvSpPr>
          <p:cNvPr id="3" name="TextBox 2">
            <a:extLst>
              <a:ext uri="{FF2B5EF4-FFF2-40B4-BE49-F238E27FC236}">
                <a16:creationId xmlns:a16="http://schemas.microsoft.com/office/drawing/2014/main" id="{B6BB53B9-CA87-3F51-7784-574CD66EB3ED}"/>
              </a:ext>
            </a:extLst>
          </p:cNvPr>
          <p:cNvSpPr txBox="1"/>
          <p:nvPr/>
        </p:nvSpPr>
        <p:spPr>
          <a:xfrm>
            <a:off x="4724400" y="3200400"/>
            <a:ext cx="274320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000" b="1">
                <a:solidFill>
                  <a:schemeClr val="bg1"/>
                </a:solidFill>
                <a:latin typeface="Arial Black"/>
                <a:cs typeface="Arial"/>
              </a:rPr>
              <a:t>2D setup </a:t>
            </a:r>
          </a:p>
        </p:txBody>
      </p:sp>
    </p:spTree>
    <p:extLst>
      <p:ext uri="{BB962C8B-B14F-4D97-AF65-F5344CB8AC3E}">
        <p14:creationId xmlns:p14="http://schemas.microsoft.com/office/powerpoint/2010/main" val="3302314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6C0496-79C9-A3FA-0CB6-DA20B799D2B2}"/>
              </a:ext>
            </a:extLst>
          </p:cNvPr>
          <p:cNvSpPr>
            <a:spLocks noGrp="1"/>
          </p:cNvSpPr>
          <p:nvPr>
            <p:ph type="title"/>
          </p:nvPr>
        </p:nvSpPr>
        <p:spPr/>
        <p:txBody>
          <a:bodyPr/>
          <a:lstStyle/>
          <a:p>
            <a:r>
              <a:rPr lang="en-US" b="1">
                <a:solidFill>
                  <a:schemeClr val="tx1"/>
                </a:solidFill>
              </a:rPr>
              <a:t>Laser system</a:t>
            </a:r>
            <a:r>
              <a:rPr lang="en-US">
                <a:solidFill>
                  <a:schemeClr val="tx1"/>
                </a:solidFill>
              </a:rPr>
              <a:t> </a:t>
            </a:r>
          </a:p>
        </p:txBody>
      </p:sp>
      <p:sp>
        <p:nvSpPr>
          <p:cNvPr id="3" name="Content Placeholder 2">
            <a:extLst>
              <a:ext uri="{FF2B5EF4-FFF2-40B4-BE49-F238E27FC236}">
                <a16:creationId xmlns:a16="http://schemas.microsoft.com/office/drawing/2014/main" id="{778DDB63-50F7-48AB-7A3B-2F4F08563A0D}"/>
              </a:ext>
            </a:extLst>
          </p:cNvPr>
          <p:cNvSpPr>
            <a:spLocks noGrp="1"/>
          </p:cNvSpPr>
          <p:nvPr>
            <p:ph idx="1"/>
          </p:nvPr>
        </p:nvSpPr>
        <p:spPr/>
        <p:txBody>
          <a:bodyPr vert="horz" lIns="91440" tIns="45720" rIns="91440" bIns="45720" rtlCol="0" anchor="t">
            <a:normAutofit/>
          </a:bodyPr>
          <a:lstStyle/>
          <a:p>
            <a:r>
              <a:rPr lang="en-US"/>
              <a:t>Machine components </a:t>
            </a:r>
          </a:p>
          <a:p>
            <a:pPr lvl="1"/>
            <a:r>
              <a:rPr lang="en-US"/>
              <a:t>Laser receivers</a:t>
            </a:r>
          </a:p>
          <a:p>
            <a:pPr lvl="1"/>
            <a:r>
              <a:rPr lang="en-US"/>
              <a:t>Machine display </a:t>
            </a:r>
          </a:p>
          <a:p>
            <a:pPr lvl="1"/>
            <a:r>
              <a:rPr lang="en-US"/>
              <a:t>Cables </a:t>
            </a:r>
          </a:p>
          <a:p>
            <a:pPr lvl="1"/>
            <a:endParaRPr lang="en-US"/>
          </a:p>
          <a:p>
            <a:r>
              <a:rPr lang="en-US"/>
              <a:t>Off machine</a:t>
            </a:r>
          </a:p>
          <a:p>
            <a:pPr lvl="1"/>
            <a:r>
              <a:rPr lang="en-US"/>
              <a:t>Laser transmitter</a:t>
            </a:r>
          </a:p>
          <a:p>
            <a:pPr lvl="1"/>
            <a:r>
              <a:rPr lang="en-US"/>
              <a:t>Tripod </a:t>
            </a:r>
          </a:p>
          <a:p>
            <a:pPr marL="457200" lvl="1" indent="0">
              <a:buNone/>
            </a:pPr>
            <a:endParaRPr lang="en-US"/>
          </a:p>
          <a:p>
            <a:pPr marL="457200" lvl="1" indent="0">
              <a:buNone/>
            </a:pPr>
            <a:endParaRPr lang="en-US"/>
          </a:p>
        </p:txBody>
      </p:sp>
      <p:pic>
        <p:nvPicPr>
          <p:cNvPr id="4" name="Picture 4" descr="A close up of a machine&#10;&#10;Description automatically generated">
            <a:extLst>
              <a:ext uri="{FF2B5EF4-FFF2-40B4-BE49-F238E27FC236}">
                <a16:creationId xmlns:a16="http://schemas.microsoft.com/office/drawing/2014/main" id="{F538AE02-3279-65D4-C596-FC891BA8B439}"/>
              </a:ext>
            </a:extLst>
          </p:cNvPr>
          <p:cNvPicPr>
            <a:picLocks noChangeAspect="1"/>
          </p:cNvPicPr>
          <p:nvPr/>
        </p:nvPicPr>
        <p:blipFill>
          <a:blip r:embed="rId2"/>
          <a:stretch>
            <a:fillRect/>
          </a:stretch>
        </p:blipFill>
        <p:spPr>
          <a:xfrm rot="5400000">
            <a:off x="3684917" y="756249"/>
            <a:ext cx="2579299" cy="1938068"/>
          </a:xfrm>
          <a:prstGeom prst="rect">
            <a:avLst/>
          </a:prstGeom>
        </p:spPr>
      </p:pic>
      <p:pic>
        <p:nvPicPr>
          <p:cNvPr id="5" name="Picture 5" descr="A black electronic device with a screen&#10;&#10;Description automatically generated">
            <a:extLst>
              <a:ext uri="{FF2B5EF4-FFF2-40B4-BE49-F238E27FC236}">
                <a16:creationId xmlns:a16="http://schemas.microsoft.com/office/drawing/2014/main" id="{C7EAE038-ED3D-E32D-76F7-622C207635DF}"/>
              </a:ext>
            </a:extLst>
          </p:cNvPr>
          <p:cNvPicPr>
            <a:picLocks noChangeAspect="1"/>
          </p:cNvPicPr>
          <p:nvPr/>
        </p:nvPicPr>
        <p:blipFill>
          <a:blip r:embed="rId3"/>
          <a:stretch>
            <a:fillRect/>
          </a:stretch>
        </p:blipFill>
        <p:spPr>
          <a:xfrm>
            <a:off x="6967268" y="1983356"/>
            <a:ext cx="2743200" cy="2057400"/>
          </a:xfrm>
          <a:prstGeom prst="rect">
            <a:avLst/>
          </a:prstGeom>
        </p:spPr>
      </p:pic>
      <p:pic>
        <p:nvPicPr>
          <p:cNvPr id="6" name="Picture 6" descr="A yellow rectangular object with red lights&#10;&#10;Description automatically generated">
            <a:extLst>
              <a:ext uri="{FF2B5EF4-FFF2-40B4-BE49-F238E27FC236}">
                <a16:creationId xmlns:a16="http://schemas.microsoft.com/office/drawing/2014/main" id="{FBCFD28B-618B-4604-54AE-4560FDAA76FC}"/>
              </a:ext>
            </a:extLst>
          </p:cNvPr>
          <p:cNvPicPr>
            <a:picLocks noChangeAspect="1"/>
          </p:cNvPicPr>
          <p:nvPr/>
        </p:nvPicPr>
        <p:blipFill>
          <a:blip r:embed="rId4"/>
          <a:stretch>
            <a:fillRect/>
          </a:stretch>
        </p:blipFill>
        <p:spPr>
          <a:xfrm rot="5400000">
            <a:off x="3728298" y="4083352"/>
            <a:ext cx="2104846" cy="1549880"/>
          </a:xfrm>
          <a:prstGeom prst="rect">
            <a:avLst/>
          </a:prstGeom>
        </p:spPr>
      </p:pic>
    </p:spTree>
    <p:extLst>
      <p:ext uri="{BB962C8B-B14F-4D97-AF65-F5344CB8AC3E}">
        <p14:creationId xmlns:p14="http://schemas.microsoft.com/office/powerpoint/2010/main" val="1190555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8F594A-DF7B-1A75-D88A-B3F99620EA94}"/>
              </a:ext>
            </a:extLst>
          </p:cNvPr>
          <p:cNvSpPr>
            <a:spLocks noGrp="1"/>
          </p:cNvSpPr>
          <p:nvPr>
            <p:ph type="title"/>
          </p:nvPr>
        </p:nvSpPr>
        <p:spPr>
          <a:xfrm>
            <a:off x="5536734" y="609600"/>
            <a:ext cx="3737268" cy="1320800"/>
          </a:xfrm>
        </p:spPr>
        <p:txBody>
          <a:bodyPr>
            <a:normAutofit/>
          </a:bodyPr>
          <a:lstStyle/>
          <a:p>
            <a:endParaRPr lang="en-US"/>
          </a:p>
        </p:txBody>
      </p:sp>
      <p:sp>
        <p:nvSpPr>
          <p:cNvPr id="3" name="Content Placeholder 2">
            <a:extLst>
              <a:ext uri="{FF2B5EF4-FFF2-40B4-BE49-F238E27FC236}">
                <a16:creationId xmlns:a16="http://schemas.microsoft.com/office/drawing/2014/main" id="{85055F85-DA81-5CAC-DC80-41D18B37D001}"/>
              </a:ext>
            </a:extLst>
          </p:cNvPr>
          <p:cNvSpPr>
            <a:spLocks noGrp="1"/>
          </p:cNvSpPr>
          <p:nvPr>
            <p:ph idx="1"/>
          </p:nvPr>
        </p:nvSpPr>
        <p:spPr>
          <a:xfrm>
            <a:off x="5209563" y="2160589"/>
            <a:ext cx="4064439" cy="3880773"/>
          </a:xfrm>
        </p:spPr>
        <p:txBody>
          <a:bodyPr vert="horz" lIns="91440" tIns="45720" rIns="91440" bIns="45720" rtlCol="0" anchor="t">
            <a:normAutofit/>
          </a:bodyPr>
          <a:lstStyle/>
          <a:p>
            <a:r>
              <a:rPr lang="en-US" sz="1700" b="1">
                <a:solidFill>
                  <a:srgbClr val="FF0000"/>
                </a:solidFill>
              </a:rPr>
              <a:t>Clear any accumulated debris from around the radiator and other engine components.</a:t>
            </a:r>
          </a:p>
          <a:p>
            <a:r>
              <a:rPr lang="en-US" sz="1700"/>
              <a:t>The engine is made of moving parts and belts that generate heat and friction – and systems designed to</a:t>
            </a:r>
          </a:p>
          <a:p>
            <a:r>
              <a:rPr lang="en-US" sz="1700"/>
              <a:t>cool the engine compartment require room to breathe. It’s important to check and remove any clutter or</a:t>
            </a:r>
          </a:p>
          <a:p>
            <a:r>
              <a:rPr lang="en-US" sz="1700"/>
              <a:t>material from the jobsite that may have found its way into the engine compartment.</a:t>
            </a:r>
          </a:p>
        </p:txBody>
      </p:sp>
      <p:pic>
        <p:nvPicPr>
          <p:cNvPr id="5" name="Picture 4" descr="A picture containing electronics&#10;&#10;Description automatically generated">
            <a:extLst>
              <a:ext uri="{FF2B5EF4-FFF2-40B4-BE49-F238E27FC236}">
                <a16:creationId xmlns:a16="http://schemas.microsoft.com/office/drawing/2014/main" id="{A75C7DA9-8696-E193-3CC8-DD6E33304BC7}"/>
              </a:ext>
            </a:extLst>
          </p:cNvPr>
          <p:cNvPicPr>
            <a:picLocks noChangeAspect="1"/>
          </p:cNvPicPr>
          <p:nvPr/>
        </p:nvPicPr>
        <p:blipFill rotWithShape="1">
          <a:blip r:embed="rId2"/>
          <a:srcRect l="20500" r="20500"/>
          <a:stretch/>
        </p:blipFill>
        <p:spPr>
          <a:xfrm rot="5400000">
            <a:off x="1668435" y="-1668415"/>
            <a:ext cx="6428829" cy="9765657"/>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9" name="Isosceles Triangle 8">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4" name="TextBox 3">
            <a:extLst>
              <a:ext uri="{FF2B5EF4-FFF2-40B4-BE49-F238E27FC236}">
                <a16:creationId xmlns:a16="http://schemas.microsoft.com/office/drawing/2014/main" id="{1D3A9932-2CB8-4425-ABF4-0A6A5118FFB4}"/>
              </a:ext>
            </a:extLst>
          </p:cNvPr>
          <p:cNvSpPr txBox="1"/>
          <p:nvPr/>
        </p:nvSpPr>
        <p:spPr>
          <a:xfrm>
            <a:off x="6189785" y="908538"/>
            <a:ext cx="3411415"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000">
                <a:solidFill>
                  <a:schemeClr val="bg1"/>
                </a:solidFill>
              </a:rPr>
              <a:t>Machine Components </a:t>
            </a:r>
          </a:p>
        </p:txBody>
      </p:sp>
    </p:spTree>
    <p:extLst>
      <p:ext uri="{BB962C8B-B14F-4D97-AF65-F5344CB8AC3E}">
        <p14:creationId xmlns:p14="http://schemas.microsoft.com/office/powerpoint/2010/main" val="19940682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5C5CEC-1B97-ADC9-0B11-E1BC4A76063D}"/>
              </a:ext>
            </a:extLst>
          </p:cNvPr>
          <p:cNvSpPr>
            <a:spLocks noGrp="1"/>
          </p:cNvSpPr>
          <p:nvPr>
            <p:ph type="title"/>
          </p:nvPr>
        </p:nvSpPr>
        <p:spPr>
          <a:xfrm>
            <a:off x="677334" y="609600"/>
            <a:ext cx="8596668" cy="1320800"/>
          </a:xfrm>
        </p:spPr>
        <p:txBody>
          <a:bodyPr anchor="t">
            <a:normAutofit/>
          </a:bodyPr>
          <a:lstStyle/>
          <a:p>
            <a:r>
              <a:rPr lang="en-US" b="1">
                <a:solidFill>
                  <a:schemeClr val="tx1"/>
                </a:solidFill>
              </a:rPr>
              <a:t>Laser Receiver </a:t>
            </a:r>
          </a:p>
        </p:txBody>
      </p:sp>
      <p:sp>
        <p:nvSpPr>
          <p:cNvPr id="3" name="Content Placeholder 2">
            <a:extLst>
              <a:ext uri="{FF2B5EF4-FFF2-40B4-BE49-F238E27FC236}">
                <a16:creationId xmlns:a16="http://schemas.microsoft.com/office/drawing/2014/main" id="{7228FE05-DF65-9513-A609-1A53D9E2469C}"/>
              </a:ext>
            </a:extLst>
          </p:cNvPr>
          <p:cNvSpPr>
            <a:spLocks noGrp="1"/>
          </p:cNvSpPr>
          <p:nvPr>
            <p:ph idx="1"/>
          </p:nvPr>
        </p:nvSpPr>
        <p:spPr>
          <a:xfrm>
            <a:off x="4063160" y="2160589"/>
            <a:ext cx="5207839" cy="3880773"/>
          </a:xfrm>
        </p:spPr>
        <p:txBody>
          <a:bodyPr vert="horz" lIns="91440" tIns="45720" rIns="91440" bIns="45720" rtlCol="0" anchor="t">
            <a:normAutofit/>
          </a:bodyPr>
          <a:lstStyle/>
          <a:p>
            <a:r>
              <a:rPr lang="en-US"/>
              <a:t>Needs to be installed so the Laser strikes can be detected ( preferably above cab ) </a:t>
            </a:r>
          </a:p>
          <a:p>
            <a:r>
              <a:rPr lang="en-US"/>
              <a:t>Lach on the back of receiver is attached to the support poles on box blade Hand tight ! </a:t>
            </a:r>
          </a:p>
          <a:p>
            <a:r>
              <a:rPr lang="en-US"/>
              <a:t>Facing forward </a:t>
            </a:r>
          </a:p>
          <a:p>
            <a:r>
              <a:rPr lang="en-US"/>
              <a:t>Attach harness between laser receiver and quick connect on box blade </a:t>
            </a:r>
          </a:p>
        </p:txBody>
      </p:sp>
      <p:pic>
        <p:nvPicPr>
          <p:cNvPr id="4" name="Picture 4" descr="A picture containing text, container&#10;&#10;Description automatically generated">
            <a:extLst>
              <a:ext uri="{FF2B5EF4-FFF2-40B4-BE49-F238E27FC236}">
                <a16:creationId xmlns:a16="http://schemas.microsoft.com/office/drawing/2014/main" id="{C7C452CC-FB21-0AA1-5438-C17432D60FFF}"/>
              </a:ext>
            </a:extLst>
          </p:cNvPr>
          <p:cNvPicPr>
            <a:picLocks noChangeAspect="1"/>
          </p:cNvPicPr>
          <p:nvPr/>
        </p:nvPicPr>
        <p:blipFill rotWithShape="1">
          <a:blip r:embed="rId2"/>
          <a:srcRect r="7404"/>
          <a:stretch/>
        </p:blipFill>
        <p:spPr>
          <a:xfrm rot="5400000">
            <a:off x="308451" y="1967496"/>
            <a:ext cx="3882362" cy="3144597"/>
          </a:xfrm>
          <a:prstGeom prst="rect">
            <a:avLst/>
          </a:prstGeom>
        </p:spPr>
      </p:pic>
    </p:spTree>
    <p:extLst>
      <p:ext uri="{BB962C8B-B14F-4D97-AF65-F5344CB8AC3E}">
        <p14:creationId xmlns:p14="http://schemas.microsoft.com/office/powerpoint/2010/main" val="41223995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F53E25F-FA80-8710-A441-B9A9DFC89A96}"/>
              </a:ext>
            </a:extLst>
          </p:cNvPr>
          <p:cNvSpPr>
            <a:spLocks noGrp="1"/>
          </p:cNvSpPr>
          <p:nvPr>
            <p:ph type="body" idx="1"/>
          </p:nvPr>
        </p:nvSpPr>
        <p:spPr>
          <a:xfrm>
            <a:off x="728297" y="890983"/>
            <a:ext cx="4185623" cy="576262"/>
          </a:xfrm>
        </p:spPr>
        <p:txBody>
          <a:bodyPr/>
          <a:lstStyle/>
          <a:p>
            <a:pPr algn="ctr"/>
            <a:r>
              <a:rPr lang="en-US"/>
              <a:t>Harness </a:t>
            </a:r>
          </a:p>
        </p:txBody>
      </p:sp>
      <p:pic>
        <p:nvPicPr>
          <p:cNvPr id="7" name="Picture 7" descr="A hand holding a black coiled hose&#10;&#10;Description automatically generated">
            <a:extLst>
              <a:ext uri="{FF2B5EF4-FFF2-40B4-BE49-F238E27FC236}">
                <a16:creationId xmlns:a16="http://schemas.microsoft.com/office/drawing/2014/main" id="{00E39E83-63B4-1A9D-8D19-94FAD6A5B157}"/>
              </a:ext>
            </a:extLst>
          </p:cNvPr>
          <p:cNvPicPr>
            <a:picLocks noGrp="1" noChangeAspect="1"/>
          </p:cNvPicPr>
          <p:nvPr>
            <p:ph sz="half" idx="2"/>
          </p:nvPr>
        </p:nvPicPr>
        <p:blipFill>
          <a:blip r:embed="rId2"/>
          <a:stretch>
            <a:fillRect/>
          </a:stretch>
        </p:blipFill>
        <p:spPr>
          <a:xfrm rot="5400000">
            <a:off x="1159806" y="2239100"/>
            <a:ext cx="3305175" cy="2478881"/>
          </a:xfrm>
        </p:spPr>
      </p:pic>
      <p:sp>
        <p:nvSpPr>
          <p:cNvPr id="5" name="Text Placeholder 4">
            <a:extLst>
              <a:ext uri="{FF2B5EF4-FFF2-40B4-BE49-F238E27FC236}">
                <a16:creationId xmlns:a16="http://schemas.microsoft.com/office/drawing/2014/main" id="{552724EF-8581-5E71-174D-81C45DC9D1DF}"/>
              </a:ext>
            </a:extLst>
          </p:cNvPr>
          <p:cNvSpPr>
            <a:spLocks noGrp="1"/>
          </p:cNvSpPr>
          <p:nvPr>
            <p:ph type="body" sz="quarter" idx="3"/>
          </p:nvPr>
        </p:nvSpPr>
        <p:spPr>
          <a:xfrm>
            <a:off x="5088383" y="890983"/>
            <a:ext cx="4185618" cy="576262"/>
          </a:xfrm>
        </p:spPr>
        <p:txBody>
          <a:bodyPr/>
          <a:lstStyle/>
          <a:p>
            <a:pPr algn="ctr"/>
            <a:r>
              <a:rPr lang="en-US"/>
              <a:t>Hook up </a:t>
            </a:r>
          </a:p>
        </p:txBody>
      </p:sp>
      <p:pic>
        <p:nvPicPr>
          <p:cNvPr id="8" name="Picture 8" descr="A close up of a machine&#10;&#10;Description automatically generated">
            <a:extLst>
              <a:ext uri="{FF2B5EF4-FFF2-40B4-BE49-F238E27FC236}">
                <a16:creationId xmlns:a16="http://schemas.microsoft.com/office/drawing/2014/main" id="{B473DE7A-3CB3-6530-414F-4FD487D35FE1}"/>
              </a:ext>
            </a:extLst>
          </p:cNvPr>
          <p:cNvPicPr>
            <a:picLocks noGrp="1" noChangeAspect="1"/>
          </p:cNvPicPr>
          <p:nvPr>
            <p:ph sz="quarter" idx="4"/>
          </p:nvPr>
        </p:nvPicPr>
        <p:blipFill>
          <a:blip r:embed="rId3"/>
          <a:stretch>
            <a:fillRect/>
          </a:stretch>
        </p:blipFill>
        <p:spPr>
          <a:xfrm>
            <a:off x="5088384" y="1865007"/>
            <a:ext cx="4185617" cy="3139213"/>
          </a:xfrm>
        </p:spPr>
      </p:pic>
    </p:spTree>
    <p:extLst>
      <p:ext uri="{BB962C8B-B14F-4D97-AF65-F5344CB8AC3E}">
        <p14:creationId xmlns:p14="http://schemas.microsoft.com/office/powerpoint/2010/main" val="6765773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848179-5B05-DCF1-C52C-9F53B50088B4}"/>
              </a:ext>
            </a:extLst>
          </p:cNvPr>
          <p:cNvSpPr>
            <a:spLocks noGrp="1"/>
          </p:cNvSpPr>
          <p:nvPr>
            <p:ph type="title"/>
          </p:nvPr>
        </p:nvSpPr>
        <p:spPr/>
        <p:txBody>
          <a:bodyPr/>
          <a:lstStyle/>
          <a:p>
            <a:r>
              <a:rPr lang="en-US">
                <a:solidFill>
                  <a:schemeClr val="tx1"/>
                </a:solidFill>
              </a:rPr>
              <a:t>CB450 and Connector</a:t>
            </a:r>
          </a:p>
        </p:txBody>
      </p:sp>
      <p:sp>
        <p:nvSpPr>
          <p:cNvPr id="4" name="Text Placeholder 3">
            <a:extLst>
              <a:ext uri="{FF2B5EF4-FFF2-40B4-BE49-F238E27FC236}">
                <a16:creationId xmlns:a16="http://schemas.microsoft.com/office/drawing/2014/main" id="{A0197839-F19A-A035-D530-276FB7660922}"/>
              </a:ext>
            </a:extLst>
          </p:cNvPr>
          <p:cNvSpPr>
            <a:spLocks noGrp="1"/>
          </p:cNvSpPr>
          <p:nvPr>
            <p:ph type="body" sz="half" idx="2"/>
          </p:nvPr>
        </p:nvSpPr>
        <p:spPr/>
        <p:txBody>
          <a:bodyPr/>
          <a:lstStyle/>
          <a:p>
            <a:endParaRPr lang="en-US"/>
          </a:p>
        </p:txBody>
      </p:sp>
      <p:sp>
        <p:nvSpPr>
          <p:cNvPr id="5" name="TextBox 4">
            <a:extLst>
              <a:ext uri="{FF2B5EF4-FFF2-40B4-BE49-F238E27FC236}">
                <a16:creationId xmlns:a16="http://schemas.microsoft.com/office/drawing/2014/main" id="{9CEA44E9-83D3-C190-641E-FC697AE02AD3}"/>
              </a:ext>
            </a:extLst>
          </p:cNvPr>
          <p:cNvSpPr txBox="1"/>
          <p:nvPr/>
        </p:nvSpPr>
        <p:spPr>
          <a:xfrm>
            <a:off x="4791635" y="1317812"/>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a:p>
        </p:txBody>
      </p:sp>
      <p:pic>
        <p:nvPicPr>
          <p:cNvPr id="12" name="Picture 12" descr="A car dashboard with a screen and wires&#10;&#10;Description automatically generated">
            <a:extLst>
              <a:ext uri="{FF2B5EF4-FFF2-40B4-BE49-F238E27FC236}">
                <a16:creationId xmlns:a16="http://schemas.microsoft.com/office/drawing/2014/main" id="{72EC850D-32C6-56C3-CE5F-4B82D3694870}"/>
              </a:ext>
            </a:extLst>
          </p:cNvPr>
          <p:cNvPicPr>
            <a:picLocks noGrp="1" noChangeAspect="1"/>
          </p:cNvPicPr>
          <p:nvPr>
            <p:ph type="pic" idx="1"/>
          </p:nvPr>
        </p:nvPicPr>
        <p:blipFill>
          <a:blip r:embed="rId2"/>
          <a:srcRect t="20182" b="20182"/>
          <a:stretch/>
        </p:blipFill>
        <p:spPr/>
      </p:pic>
    </p:spTree>
    <p:extLst>
      <p:ext uri="{BB962C8B-B14F-4D97-AF65-F5344CB8AC3E}">
        <p14:creationId xmlns:p14="http://schemas.microsoft.com/office/powerpoint/2010/main" val="2443020241"/>
      </p:ext>
    </p:extLst>
  </p:cSld>
  <p:clrMapOvr>
    <a:masterClrMapping/>
  </p:clrMapOvr>
</p:sld>
</file>

<file path=ppt/theme/theme1.xml><?xml version="1.0" encoding="utf-8"?>
<a:theme xmlns:a="http://schemas.openxmlformats.org/drawingml/2006/main" name="Facet">
  <a:themeElements>
    <a:clrScheme name="Custom 2">
      <a:dk1>
        <a:srgbClr val="000000"/>
      </a:dk1>
      <a:lt1>
        <a:srgbClr val="FFFFFF"/>
      </a:lt1>
      <a:dk2>
        <a:srgbClr val="000000"/>
      </a:dk2>
      <a:lt2>
        <a:srgbClr val="F8F8F8"/>
      </a:lt2>
      <a:accent1>
        <a:srgbClr val="DDDDDD"/>
      </a:accent1>
      <a:accent2>
        <a:srgbClr val="003B66"/>
      </a:accent2>
      <a:accent3>
        <a:srgbClr val="003B66"/>
      </a:accent3>
      <a:accent4>
        <a:srgbClr val="003B66"/>
      </a:accent4>
      <a:accent5>
        <a:srgbClr val="003B66"/>
      </a:accent5>
      <a:accent6>
        <a:srgbClr val="003B66"/>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22CA95A2695E34291D4CEFE95C4DF68" ma:contentTypeVersion="18" ma:contentTypeDescription="Create a new document." ma:contentTypeScope="" ma:versionID="e9690ae7ed4334bb497d3140cf0f213f">
  <xsd:schema xmlns:xsd="http://www.w3.org/2001/XMLSchema" xmlns:xs="http://www.w3.org/2001/XMLSchema" xmlns:p="http://schemas.microsoft.com/office/2006/metadata/properties" xmlns:ns2="30e9c36f-678e-41da-ab09-c15e53a3b3ff" xmlns:ns3="286caa70-3536-4aff-a57f-2e8d08ba9012" targetNamespace="http://schemas.microsoft.com/office/2006/metadata/properties" ma:root="true" ma:fieldsID="0fb4e4b6316538fb8317c8df18e91018" ns2:_="" ns3:_="">
    <xsd:import namespace="30e9c36f-678e-41da-ab09-c15e53a3b3ff"/>
    <xsd:import namespace="286caa70-3536-4aff-a57f-2e8d08ba901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3:SharedWithUsers" minOccurs="0"/>
                <xsd:element ref="ns3:SharedWithDetails" minOccurs="0"/>
                <xsd:element ref="ns2:MediaServiceLocation" minOccurs="0"/>
                <xsd:element ref="ns2:finished"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0e9c36f-678e-41da-ab09-c15e53a3b3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f95a9afa-61c7-4e96-8bec-901bd188774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dexed="true" ma:internalName="MediaServiceLocation" ma:readOnly="true">
      <xsd:simpleType>
        <xsd:restriction base="dms:Text"/>
      </xsd:simpleType>
    </xsd:element>
    <xsd:element name="finished" ma:index="24" nillable="true" ma:displayName="finished " ma:description="this is complete " ma:format="Dropdown" ma:internalName="finished">
      <xsd:simpleType>
        <xsd:restriction base="dms:Text">
          <xsd:maxLength value="255"/>
        </xsd:restriction>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6caa70-3536-4aff-a57f-2e8d08ba9012"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f78bdec3-8c33-4949-a7ab-a713e41e0802}" ma:internalName="TaxCatchAll" ma:showField="CatchAllData" ma:web="286caa70-3536-4aff-a57f-2e8d08ba9012">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0e9c36f-678e-41da-ab09-c15e53a3b3ff">
      <Terms xmlns="http://schemas.microsoft.com/office/infopath/2007/PartnerControls"/>
    </lcf76f155ced4ddcb4097134ff3c332f>
    <TaxCatchAll xmlns="286caa70-3536-4aff-a57f-2e8d08ba9012" xsi:nil="true"/>
    <finished xmlns="30e9c36f-678e-41da-ab09-c15e53a3b3ff" xsi:nil="true"/>
  </documentManagement>
</p:properties>
</file>

<file path=customXml/itemProps1.xml><?xml version="1.0" encoding="utf-8"?>
<ds:datastoreItem xmlns:ds="http://schemas.openxmlformats.org/officeDocument/2006/customXml" ds:itemID="{B1F6425B-48F5-41D1-8A9E-64267225E17A}">
  <ds:schemaRefs>
    <ds:schemaRef ds:uri="http://schemas.microsoft.com/sharepoint/v3/contenttype/forms"/>
  </ds:schemaRefs>
</ds:datastoreItem>
</file>

<file path=customXml/itemProps2.xml><?xml version="1.0" encoding="utf-8"?>
<ds:datastoreItem xmlns:ds="http://schemas.openxmlformats.org/officeDocument/2006/customXml" ds:itemID="{794C5270-F05E-44C7-8C8F-A3BF2334DF7A}">
  <ds:schemaRefs>
    <ds:schemaRef ds:uri="286caa70-3536-4aff-a57f-2e8d08ba9012"/>
    <ds:schemaRef ds:uri="30e9c36f-678e-41da-ab09-c15e53a3b3f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E37013C0-98BE-4A63-B679-77030D55F819}">
  <ds:schemaRefs>
    <ds:schemaRef ds:uri="286caa70-3536-4aff-a57f-2e8d08ba9012"/>
    <ds:schemaRef ds:uri="30e9c36f-678e-41da-ab09-c15e53a3b3f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{BC424067-104C-5E46-84FC-F86D463E03AE}tf10001060</Template>
  <Application>Microsoft Office PowerPoint</Application>
  <PresentationFormat>Widescreen</PresentationFormat>
  <Slides>26</Slides>
  <Notes>0</Notes>
  <HiddenSlides>0</HiddenSlide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Facet</vt:lpstr>
      <vt:lpstr>PowerPoint Presentation</vt:lpstr>
      <vt:lpstr>PowerPoint Presentation</vt:lpstr>
      <vt:lpstr>Machine Start up </vt:lpstr>
      <vt:lpstr>PowerPoint Presentation</vt:lpstr>
      <vt:lpstr>Laser system </vt:lpstr>
      <vt:lpstr>PowerPoint Presentation</vt:lpstr>
      <vt:lpstr>Laser Receiver </vt:lpstr>
      <vt:lpstr>PowerPoint Presentation</vt:lpstr>
      <vt:lpstr>CB450 and Connector</vt:lpstr>
      <vt:lpstr>Machine Display (CB450) </vt:lpstr>
      <vt:lpstr>Guidance screens </vt:lpstr>
      <vt:lpstr>CB450 controls </vt:lpstr>
      <vt:lpstr>Lazer Transmitter </vt:lpstr>
      <vt:lpstr>PowerPoint Presentation</vt:lpstr>
      <vt:lpstr>Running the 2D system </vt:lpstr>
      <vt:lpstr>Benching     </vt:lpstr>
      <vt:lpstr>PowerPoint Presentation</vt:lpstr>
      <vt:lpstr>PowerPoint Presentation</vt:lpstr>
      <vt:lpstr>PowerPoint Presentation</vt:lpstr>
      <vt:lpstr>Now you can tun on the auxiliary switch and hold the right joystick trigger down  and thumb wheel up until beacon on the machine screen stops flashing </vt:lpstr>
      <vt:lpstr>Auxiliary power switch </vt:lpstr>
      <vt:lpstr>Now make sure that the Aux 7 switch is on </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DVS CDL Testing Efficiencies Committee Recommendations</dc:title>
  <dc:creator>Carl Borleis</dc:creator>
  <cp:revision>5</cp:revision>
  <dcterms:created xsi:type="dcterms:W3CDTF">2020-10-30T16:31:43Z</dcterms:created>
  <dcterms:modified xsi:type="dcterms:W3CDTF">2023-07-18T17:32:43Z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0x010100022CA95A2695E34291D4CEFE95C4DF68</vt:lpwstr>
  </property>
  <property fmtid="{D5CDD505-2E9C-101B-9397-08002B2CF9AE}" pid="3" name="MediaServiceImageTags">
    <vt:lpwstr/>
  </property>
</Properties>
</file>