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723" r:id="rId4"/>
  </p:sldMasterIdLst>
  <p:sldIdLst>
    <p:sldId id="270" r:id="rId5"/>
    <p:sldId id="274" r:id="rId6"/>
    <p:sldId id="275" r:id="rId7"/>
    <p:sldId id="285" r:id="rId8"/>
    <p:sldId id="286" r:id="rId9"/>
    <p:sldId id="287" r:id="rId10"/>
    <p:sldId id="288" r:id="rId11"/>
    <p:sldId id="289" r:id="rId12"/>
    <p:sldId id="290" r:id="rId13"/>
    <p:sldId id="291" r:id="rId14"/>
    <p:sldId id="284" r:id="rId15"/>
    <p:sldId id="262" r:id="rId16"/>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Mechtel, Beckey (DPS)" initials="MB(" lastIdx="2" clrIdx="0">
    <p:extLst>
      <p:ext uri="{19B8F6BF-5375-455C-9EA6-DF929625EA0E}">
        <p15:presenceInfo xmlns:p15="http://schemas.microsoft.com/office/powerpoint/2012/main" userId="S-1-5-21-2309765965-1984172819-868859685-3754"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EEA01"/>
    <a:srgbClr val="003C66"/>
    <a:srgbClr val="18334D"/>
    <a:srgbClr val="4B9DE7"/>
    <a:srgbClr val="2601DD"/>
    <a:srgbClr val="0804A0"/>
    <a:srgbClr val="AED0B4"/>
    <a:srgbClr val="424D72"/>
    <a:srgbClr val="B6C8C2"/>
    <a:srgbClr val="F9FBF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8CEC2AD-70AD-4E22-95C1-0C5F82EB6572}" v="43" dt="2022-12-21T18:13:55.439"/>
    <p1510:client id="{5DF7DBA9-590C-42EF-89DD-F74445FF14D5}" v="73" dt="2023-04-22T19:04:58.762"/>
    <p1510:client id="{A843CB50-FB13-42C7-B5DE-6C154E672ADC}" v="15" dt="2022-12-21T17:59:59.822"/>
    <p1510:client id="{AF36769F-3230-4E91-A58C-9D3D16A6317C}" v="534" dt="2023-04-22T18:47:55.734"/>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slideViewPr>
    <p:cSldViewPr snapToGrid="0">
      <p:cViewPr>
        <p:scale>
          <a:sx n="1" d="2"/>
          <a:sy n="1" d="2"/>
        </p:scale>
        <p:origin x="0" y="0"/>
      </p:cViewPr>
      <p:guideLst/>
    </p:cSldViewPr>
  </p:slide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tableStyles" Target="tableStyle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commentAuthors" Target="commentAuthor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slide" Target="slides/slide11.xml"/><Relationship Id="rId23" Type="http://schemas.microsoft.com/office/2015/10/relationships/revisionInfo" Target="revisionInfo.xml"/><Relationship Id="rId10" Type="http://schemas.openxmlformats.org/officeDocument/2006/relationships/slide" Target="slides/slide6.xml"/><Relationship Id="rId19"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Brownlee, Forrest A" userId="S::ie8445pa@minnstate.edu::ae712bf2-a8ed-4131-9894-56ce61ffd03e" providerId="AD" clId="Web-{5DF7DBA9-590C-42EF-89DD-F74445FF14D5}"/>
    <pc:docChg chg="addSld delSld modSld">
      <pc:chgData name="Brownlee, Forrest A" userId="S::ie8445pa@minnstate.edu::ae712bf2-a8ed-4131-9894-56ce61ffd03e" providerId="AD" clId="Web-{5DF7DBA9-590C-42EF-89DD-F74445FF14D5}" dt="2023-04-22T19:04:58.762" v="69" actId="20577"/>
      <pc:docMkLst>
        <pc:docMk/>
      </pc:docMkLst>
      <pc:sldChg chg="del">
        <pc:chgData name="Brownlee, Forrest A" userId="S::ie8445pa@minnstate.edu::ae712bf2-a8ed-4131-9894-56ce61ffd03e" providerId="AD" clId="Web-{5DF7DBA9-590C-42EF-89DD-F74445FF14D5}" dt="2023-04-22T18:58:04.478" v="38"/>
        <pc:sldMkLst>
          <pc:docMk/>
          <pc:sldMk cId="1378295469" sldId="276"/>
        </pc:sldMkLst>
      </pc:sldChg>
      <pc:sldChg chg="del">
        <pc:chgData name="Brownlee, Forrest A" userId="S::ie8445pa@minnstate.edu::ae712bf2-a8ed-4131-9894-56ce61ffd03e" providerId="AD" clId="Web-{5DF7DBA9-590C-42EF-89DD-F74445FF14D5}" dt="2023-04-22T18:58:02.899" v="37"/>
        <pc:sldMkLst>
          <pc:docMk/>
          <pc:sldMk cId="95596813" sldId="277"/>
        </pc:sldMkLst>
      </pc:sldChg>
      <pc:sldChg chg="del">
        <pc:chgData name="Brownlee, Forrest A" userId="S::ie8445pa@minnstate.edu::ae712bf2-a8ed-4131-9894-56ce61ffd03e" providerId="AD" clId="Web-{5DF7DBA9-590C-42EF-89DD-F74445FF14D5}" dt="2023-04-22T18:58:05.884" v="39"/>
        <pc:sldMkLst>
          <pc:docMk/>
          <pc:sldMk cId="1896757330" sldId="278"/>
        </pc:sldMkLst>
      </pc:sldChg>
      <pc:sldChg chg="del">
        <pc:chgData name="Brownlee, Forrest A" userId="S::ie8445pa@minnstate.edu::ae712bf2-a8ed-4131-9894-56ce61ffd03e" providerId="AD" clId="Web-{5DF7DBA9-590C-42EF-89DD-F74445FF14D5}" dt="2023-04-22T18:58:00.228" v="36"/>
        <pc:sldMkLst>
          <pc:docMk/>
          <pc:sldMk cId="1075489859" sldId="279"/>
        </pc:sldMkLst>
      </pc:sldChg>
      <pc:sldChg chg="del">
        <pc:chgData name="Brownlee, Forrest A" userId="S::ie8445pa@minnstate.edu::ae712bf2-a8ed-4131-9894-56ce61ffd03e" providerId="AD" clId="Web-{5DF7DBA9-590C-42EF-89DD-F74445FF14D5}" dt="2023-04-22T18:57:56.571" v="35"/>
        <pc:sldMkLst>
          <pc:docMk/>
          <pc:sldMk cId="431290384" sldId="280"/>
        </pc:sldMkLst>
      </pc:sldChg>
      <pc:sldChg chg="del">
        <pc:chgData name="Brownlee, Forrest A" userId="S::ie8445pa@minnstate.edu::ae712bf2-a8ed-4131-9894-56ce61ffd03e" providerId="AD" clId="Web-{5DF7DBA9-590C-42EF-89DD-F74445FF14D5}" dt="2023-04-22T18:57:55.102" v="34"/>
        <pc:sldMkLst>
          <pc:docMk/>
          <pc:sldMk cId="4223269947" sldId="281"/>
        </pc:sldMkLst>
      </pc:sldChg>
      <pc:sldChg chg="del">
        <pc:chgData name="Brownlee, Forrest A" userId="S::ie8445pa@minnstate.edu::ae712bf2-a8ed-4131-9894-56ce61ffd03e" providerId="AD" clId="Web-{5DF7DBA9-590C-42EF-89DD-F74445FF14D5}" dt="2023-04-22T18:58:14.025" v="41"/>
        <pc:sldMkLst>
          <pc:docMk/>
          <pc:sldMk cId="3108033570" sldId="283"/>
        </pc:sldMkLst>
      </pc:sldChg>
      <pc:sldChg chg="delSp">
        <pc:chgData name="Brownlee, Forrest A" userId="S::ie8445pa@minnstate.edu::ae712bf2-a8ed-4131-9894-56ce61ffd03e" providerId="AD" clId="Web-{5DF7DBA9-590C-42EF-89DD-F74445FF14D5}" dt="2023-04-22T18:58:10.712" v="40"/>
        <pc:sldMkLst>
          <pc:docMk/>
          <pc:sldMk cId="1961799015" sldId="284"/>
        </pc:sldMkLst>
        <pc:grpChg chg="del">
          <ac:chgData name="Brownlee, Forrest A" userId="S::ie8445pa@minnstate.edu::ae712bf2-a8ed-4131-9894-56ce61ffd03e" providerId="AD" clId="Web-{5DF7DBA9-590C-42EF-89DD-F74445FF14D5}" dt="2023-04-22T18:58:10.712" v="40"/>
          <ac:grpSpMkLst>
            <pc:docMk/>
            <pc:sldMk cId="1961799015" sldId="284"/>
            <ac:grpSpMk id="4" creationId="{8868955F-1DA1-41DF-B5D3-9BE25A8E7B3B}"/>
          </ac:grpSpMkLst>
        </pc:grpChg>
      </pc:sldChg>
      <pc:sldChg chg="addSp delSp modSp">
        <pc:chgData name="Brownlee, Forrest A" userId="S::ie8445pa@minnstate.edu::ae712bf2-a8ed-4131-9894-56ce61ffd03e" providerId="AD" clId="Web-{5DF7DBA9-590C-42EF-89DD-F74445FF14D5}" dt="2023-04-22T18:50:17.011" v="8"/>
        <pc:sldMkLst>
          <pc:docMk/>
          <pc:sldMk cId="1008812867" sldId="289"/>
        </pc:sldMkLst>
        <pc:spChg chg="del">
          <ac:chgData name="Brownlee, Forrest A" userId="S::ie8445pa@minnstate.edu::ae712bf2-a8ed-4131-9894-56ce61ffd03e" providerId="AD" clId="Web-{5DF7DBA9-590C-42EF-89DD-F74445FF14D5}" dt="2023-04-22T18:48:53.446" v="1"/>
          <ac:spMkLst>
            <pc:docMk/>
            <pc:sldMk cId="1008812867" sldId="289"/>
            <ac:spMk id="2" creationId="{AB770AA8-86E8-848A-A115-0B05A69457C7}"/>
          </ac:spMkLst>
        </pc:spChg>
        <pc:spChg chg="add ord">
          <ac:chgData name="Brownlee, Forrest A" userId="S::ie8445pa@minnstate.edu::ae712bf2-a8ed-4131-9894-56ce61ffd03e" providerId="AD" clId="Web-{5DF7DBA9-590C-42EF-89DD-F74445FF14D5}" dt="2023-04-22T18:50:17.011" v="8"/>
          <ac:spMkLst>
            <pc:docMk/>
            <pc:sldMk cId="1008812867" sldId="289"/>
            <ac:spMk id="3" creationId="{0E554E48-9ED8-FD6B-75F7-8C005FCCB7A9}"/>
          </ac:spMkLst>
        </pc:spChg>
        <pc:spChg chg="del mod">
          <ac:chgData name="Brownlee, Forrest A" userId="S::ie8445pa@minnstate.edu::ae712bf2-a8ed-4131-9894-56ce61ffd03e" providerId="AD" clId="Web-{5DF7DBA9-590C-42EF-89DD-F74445FF14D5}" dt="2023-04-22T18:48:54.899" v="3"/>
          <ac:spMkLst>
            <pc:docMk/>
            <pc:sldMk cId="1008812867" sldId="289"/>
            <ac:spMk id="8" creationId="{82610806-821A-A65A-71B4-55F7F3AF30F3}"/>
          </ac:spMkLst>
        </pc:spChg>
        <pc:spChg chg="add del">
          <ac:chgData name="Brownlee, Forrest A" userId="S::ie8445pa@minnstate.edu::ae712bf2-a8ed-4131-9894-56ce61ffd03e" providerId="AD" clId="Web-{5DF7DBA9-590C-42EF-89DD-F74445FF14D5}" dt="2023-04-22T18:50:17.011" v="8"/>
          <ac:spMkLst>
            <pc:docMk/>
            <pc:sldMk cId="1008812867" sldId="289"/>
            <ac:spMk id="11" creationId="{3BCB5F6A-9EB0-40B0-9D13-3023E9A20508}"/>
          </ac:spMkLst>
        </pc:spChg>
        <pc:spChg chg="add del">
          <ac:chgData name="Brownlee, Forrest A" userId="S::ie8445pa@minnstate.edu::ae712bf2-a8ed-4131-9894-56ce61ffd03e" providerId="AD" clId="Web-{5DF7DBA9-590C-42EF-89DD-F74445FF14D5}" dt="2023-04-22T18:50:16.996" v="7"/>
          <ac:spMkLst>
            <pc:docMk/>
            <pc:sldMk cId="1008812867" sldId="289"/>
            <ac:spMk id="28" creationId="{85C2136B-77EC-41E9-BDB6-58A4AE1429B7}"/>
          </ac:spMkLst>
        </pc:spChg>
        <pc:spChg chg="add del">
          <ac:chgData name="Brownlee, Forrest A" userId="S::ie8445pa@minnstate.edu::ae712bf2-a8ed-4131-9894-56ce61ffd03e" providerId="AD" clId="Web-{5DF7DBA9-590C-42EF-89DD-F74445FF14D5}" dt="2023-04-22T18:50:16.996" v="7"/>
          <ac:spMkLst>
            <pc:docMk/>
            <pc:sldMk cId="1008812867" sldId="289"/>
            <ac:spMk id="34" creationId="{7FBCF2A6-1F18-4B68-B5D2-5B763ED4159A}"/>
          </ac:spMkLst>
        </pc:spChg>
        <pc:spChg chg="add del">
          <ac:chgData name="Brownlee, Forrest A" userId="S::ie8445pa@minnstate.edu::ae712bf2-a8ed-4131-9894-56ce61ffd03e" providerId="AD" clId="Web-{5DF7DBA9-590C-42EF-89DD-F74445FF14D5}" dt="2023-04-22T18:50:16.996" v="7"/>
          <ac:spMkLst>
            <pc:docMk/>
            <pc:sldMk cId="1008812867" sldId="289"/>
            <ac:spMk id="36" creationId="{FF3A27FB-A693-4A75-951E-0C77CD98F032}"/>
          </ac:spMkLst>
        </pc:spChg>
        <pc:spChg chg="add">
          <ac:chgData name="Brownlee, Forrest A" userId="S::ie8445pa@minnstate.edu::ae712bf2-a8ed-4131-9894-56ce61ffd03e" providerId="AD" clId="Web-{5DF7DBA9-590C-42EF-89DD-F74445FF14D5}" dt="2023-04-22T18:50:17.011" v="8"/>
          <ac:spMkLst>
            <pc:docMk/>
            <pc:sldMk cId="1008812867" sldId="289"/>
            <ac:spMk id="41" creationId="{7941F9B1-B01B-4A84-89D9-B169AEB4E456}"/>
          </ac:spMkLst>
        </pc:spChg>
        <pc:spChg chg="add">
          <ac:chgData name="Brownlee, Forrest A" userId="S::ie8445pa@minnstate.edu::ae712bf2-a8ed-4131-9894-56ce61ffd03e" providerId="AD" clId="Web-{5DF7DBA9-590C-42EF-89DD-F74445FF14D5}" dt="2023-04-22T18:50:17.011" v="8"/>
          <ac:spMkLst>
            <pc:docMk/>
            <pc:sldMk cId="1008812867" sldId="289"/>
            <ac:spMk id="42" creationId="{03E8462A-FEBA-4848-81CC-3F8DA3E477BE}"/>
          </ac:spMkLst>
        </pc:spChg>
        <pc:grpChg chg="add del">
          <ac:chgData name="Brownlee, Forrest A" userId="S::ie8445pa@minnstate.edu::ae712bf2-a8ed-4131-9894-56ce61ffd03e" providerId="AD" clId="Web-{5DF7DBA9-590C-42EF-89DD-F74445FF14D5}" dt="2023-04-22T18:50:16.996" v="7"/>
          <ac:grpSpMkLst>
            <pc:docMk/>
            <pc:sldMk cId="1008812867" sldId="289"/>
            <ac:grpSpMk id="16" creationId="{DDE8DE2B-61C1-46D5-BEB8-521321C182C4}"/>
          </ac:grpSpMkLst>
        </pc:grpChg>
        <pc:grpChg chg="add">
          <ac:chgData name="Brownlee, Forrest A" userId="S::ie8445pa@minnstate.edu::ae712bf2-a8ed-4131-9894-56ce61ffd03e" providerId="AD" clId="Web-{5DF7DBA9-590C-42EF-89DD-F74445FF14D5}" dt="2023-04-22T18:50:17.011" v="8"/>
          <ac:grpSpMkLst>
            <pc:docMk/>
            <pc:sldMk cId="1008812867" sldId="289"/>
            <ac:grpSpMk id="40" creationId="{609316A9-990D-4EC3-A671-70EE5C1493A4}"/>
          </ac:grpSpMkLst>
        </pc:grpChg>
        <pc:grpChg chg="add">
          <ac:chgData name="Brownlee, Forrest A" userId="S::ie8445pa@minnstate.edu::ae712bf2-a8ed-4131-9894-56ce61ffd03e" providerId="AD" clId="Web-{5DF7DBA9-590C-42EF-89DD-F74445FF14D5}" dt="2023-04-22T18:50:17.011" v="8"/>
          <ac:grpSpMkLst>
            <pc:docMk/>
            <pc:sldMk cId="1008812867" sldId="289"/>
            <ac:grpSpMk id="43" creationId="{2109F83F-40FE-4DB3-84CC-09FB3340D06D}"/>
          </ac:grpSpMkLst>
        </pc:grpChg>
        <pc:picChg chg="del">
          <ac:chgData name="Brownlee, Forrest A" userId="S::ie8445pa@minnstate.edu::ae712bf2-a8ed-4131-9894-56ce61ffd03e" providerId="AD" clId="Web-{5DF7DBA9-590C-42EF-89DD-F74445FF14D5}" dt="2023-04-22T18:48:50.680" v="0"/>
          <ac:picMkLst>
            <pc:docMk/>
            <pc:sldMk cId="1008812867" sldId="289"/>
            <ac:picMk id="4" creationId="{A4ABAD12-F6F6-7718-4670-08A9F186F331}"/>
          </ac:picMkLst>
        </pc:picChg>
        <pc:picChg chg="add mod">
          <ac:chgData name="Brownlee, Forrest A" userId="S::ie8445pa@minnstate.edu::ae712bf2-a8ed-4131-9894-56ce61ffd03e" providerId="AD" clId="Web-{5DF7DBA9-590C-42EF-89DD-F74445FF14D5}" dt="2023-04-22T18:50:17.011" v="8"/>
          <ac:picMkLst>
            <pc:docMk/>
            <pc:sldMk cId="1008812867" sldId="289"/>
            <ac:picMk id="5" creationId="{5AD6CA63-9BB3-C7DF-5828-41EFCB448EA3}"/>
          </ac:picMkLst>
        </pc:picChg>
        <pc:cxnChg chg="add del">
          <ac:chgData name="Brownlee, Forrest A" userId="S::ie8445pa@minnstate.edu::ae712bf2-a8ed-4131-9894-56ce61ffd03e" providerId="AD" clId="Web-{5DF7DBA9-590C-42EF-89DD-F74445FF14D5}" dt="2023-04-22T18:50:16.996" v="7"/>
          <ac:cxnSpMkLst>
            <pc:docMk/>
            <pc:sldMk cId="1008812867" sldId="289"/>
            <ac:cxnSpMk id="30" creationId="{E55891F3-A5E2-4418-8950-25FA2B731209}"/>
          </ac:cxnSpMkLst>
        </pc:cxnChg>
        <pc:cxnChg chg="add del">
          <ac:chgData name="Brownlee, Forrest A" userId="S::ie8445pa@minnstate.edu::ae712bf2-a8ed-4131-9894-56ce61ffd03e" providerId="AD" clId="Web-{5DF7DBA9-590C-42EF-89DD-F74445FF14D5}" dt="2023-04-22T18:50:16.996" v="7"/>
          <ac:cxnSpMkLst>
            <pc:docMk/>
            <pc:sldMk cId="1008812867" sldId="289"/>
            <ac:cxnSpMk id="32" creationId="{FB1FCEB1-A7E1-417C-A7EF-AA30D5A0859F}"/>
          </ac:cxnSpMkLst>
        </pc:cxnChg>
      </pc:sldChg>
      <pc:sldChg chg="addSp delSp modSp new">
        <pc:chgData name="Brownlee, Forrest A" userId="S::ie8445pa@minnstate.edu::ae712bf2-a8ed-4131-9894-56ce61ffd03e" providerId="AD" clId="Web-{5DF7DBA9-590C-42EF-89DD-F74445FF14D5}" dt="2023-04-22T18:57:53.790" v="33" actId="20577"/>
        <pc:sldMkLst>
          <pc:docMk/>
          <pc:sldMk cId="1025877470" sldId="290"/>
        </pc:sldMkLst>
        <pc:spChg chg="mod">
          <ac:chgData name="Brownlee, Forrest A" userId="S::ie8445pa@minnstate.edu::ae712bf2-a8ed-4131-9894-56ce61ffd03e" providerId="AD" clId="Web-{5DF7DBA9-590C-42EF-89DD-F74445FF14D5}" dt="2023-04-22T18:55:47.832" v="15" actId="20577"/>
          <ac:spMkLst>
            <pc:docMk/>
            <pc:sldMk cId="1025877470" sldId="290"/>
            <ac:spMk id="2" creationId="{CAACD50A-0DB4-3422-B382-FED4E8938758}"/>
          </ac:spMkLst>
        </pc:spChg>
        <pc:spChg chg="del mod">
          <ac:chgData name="Brownlee, Forrest A" userId="S::ie8445pa@minnstate.edu::ae712bf2-a8ed-4131-9894-56ce61ffd03e" providerId="AD" clId="Web-{5DF7DBA9-590C-42EF-89DD-F74445FF14D5}" dt="2023-04-22T18:56:00.926" v="17"/>
          <ac:spMkLst>
            <pc:docMk/>
            <pc:sldMk cId="1025877470" sldId="290"/>
            <ac:spMk id="3" creationId="{BEDB6E2E-52A0-9BCE-5AAB-6C75288F1973}"/>
          </ac:spMkLst>
        </pc:spChg>
        <pc:spChg chg="add mod">
          <ac:chgData name="Brownlee, Forrest A" userId="S::ie8445pa@minnstate.edu::ae712bf2-a8ed-4131-9894-56ce61ffd03e" providerId="AD" clId="Web-{5DF7DBA9-590C-42EF-89DD-F74445FF14D5}" dt="2023-04-22T18:57:53.790" v="33" actId="20577"/>
          <ac:spMkLst>
            <pc:docMk/>
            <pc:sldMk cId="1025877470" sldId="290"/>
            <ac:spMk id="4" creationId="{661BF9EF-F2B9-6EDD-9FB8-DE997705F309}"/>
          </ac:spMkLst>
        </pc:spChg>
      </pc:sldChg>
      <pc:sldChg chg="modSp new">
        <pc:chgData name="Brownlee, Forrest A" userId="S::ie8445pa@minnstate.edu::ae712bf2-a8ed-4131-9894-56ce61ffd03e" providerId="AD" clId="Web-{5DF7DBA9-590C-42EF-89DD-F74445FF14D5}" dt="2023-04-22T19:04:58.762" v="69" actId="20577"/>
        <pc:sldMkLst>
          <pc:docMk/>
          <pc:sldMk cId="2315590006" sldId="291"/>
        </pc:sldMkLst>
        <pc:spChg chg="mod">
          <ac:chgData name="Brownlee, Forrest A" userId="S::ie8445pa@minnstate.edu::ae712bf2-a8ed-4131-9894-56ce61ffd03e" providerId="AD" clId="Web-{5DF7DBA9-590C-42EF-89DD-F74445FF14D5}" dt="2023-04-22T19:04:58.762" v="69" actId="20577"/>
          <ac:spMkLst>
            <pc:docMk/>
            <pc:sldMk cId="2315590006" sldId="291"/>
            <ac:spMk id="2" creationId="{2DA695BC-42B9-3AB1-13AF-0672670928EE}"/>
          </ac:spMkLst>
        </pc:spChg>
      </pc:sldChg>
    </pc:docChg>
  </pc:docChgLst>
  <pc:docChgLst>
    <pc:chgData name="Hadfield, Christopher J" userId="S::wh2258xd@minnstate.edu::5283a873-5c76-45cc-9095-420d2b26abe4" providerId="AD" clId="Web-{A843CB50-FB13-42C7-B5DE-6C154E672ADC}"/>
    <pc:docChg chg="modSld">
      <pc:chgData name="Hadfield, Christopher J" userId="S::wh2258xd@minnstate.edu::5283a873-5c76-45cc-9095-420d2b26abe4" providerId="AD" clId="Web-{A843CB50-FB13-42C7-B5DE-6C154E672ADC}" dt="2022-12-21T17:59:58.603" v="13" actId="20577"/>
      <pc:docMkLst>
        <pc:docMk/>
      </pc:docMkLst>
      <pc:sldChg chg="modSp">
        <pc:chgData name="Hadfield, Christopher J" userId="S::wh2258xd@minnstate.edu::5283a873-5c76-45cc-9095-420d2b26abe4" providerId="AD" clId="Web-{A843CB50-FB13-42C7-B5DE-6C154E672ADC}" dt="2022-12-21T17:59:58.603" v="13" actId="20577"/>
        <pc:sldMkLst>
          <pc:docMk/>
          <pc:sldMk cId="3917309598" sldId="270"/>
        </pc:sldMkLst>
        <pc:spChg chg="mod">
          <ac:chgData name="Hadfield, Christopher J" userId="S::wh2258xd@minnstate.edu::5283a873-5c76-45cc-9095-420d2b26abe4" providerId="AD" clId="Web-{A843CB50-FB13-42C7-B5DE-6C154E672ADC}" dt="2022-12-21T17:59:58.603" v="13" actId="20577"/>
          <ac:spMkLst>
            <pc:docMk/>
            <pc:sldMk cId="3917309598" sldId="270"/>
            <ac:spMk id="4" creationId="{B77D6947-C57F-354F-ACE9-BA3E5054F06E}"/>
          </ac:spMkLst>
        </pc:spChg>
      </pc:sldChg>
    </pc:docChg>
  </pc:docChgLst>
  <pc:docChgLst>
    <pc:chgData name="Brownlee, Forrest A" userId="S::ie8445pa@minnstate.edu::ae712bf2-a8ed-4131-9894-56ce61ffd03e" providerId="AD" clId="Web-{AF36769F-3230-4E91-A58C-9D3D16A6317C}"/>
    <pc:docChg chg="addSld delSld modSld">
      <pc:chgData name="Brownlee, Forrest A" userId="S::ie8445pa@minnstate.edu::ae712bf2-a8ed-4131-9894-56ce61ffd03e" providerId="AD" clId="Web-{AF36769F-3230-4E91-A58C-9D3D16A6317C}" dt="2023-04-22T18:47:55.734" v="350" actId="14100"/>
      <pc:docMkLst>
        <pc:docMk/>
      </pc:docMkLst>
      <pc:sldChg chg="modSp">
        <pc:chgData name="Brownlee, Forrest A" userId="S::ie8445pa@minnstate.edu::ae712bf2-a8ed-4131-9894-56ce61ffd03e" providerId="AD" clId="Web-{AF36769F-3230-4E91-A58C-9D3D16A6317C}" dt="2023-04-22T17:23:32.573" v="12" actId="20577"/>
        <pc:sldMkLst>
          <pc:docMk/>
          <pc:sldMk cId="3917309598" sldId="270"/>
        </pc:sldMkLst>
        <pc:spChg chg="mod">
          <ac:chgData name="Brownlee, Forrest A" userId="S::ie8445pa@minnstate.edu::ae712bf2-a8ed-4131-9894-56ce61ffd03e" providerId="AD" clId="Web-{AF36769F-3230-4E91-A58C-9D3D16A6317C}" dt="2023-04-22T17:23:32.573" v="12" actId="20577"/>
          <ac:spMkLst>
            <pc:docMk/>
            <pc:sldMk cId="3917309598" sldId="270"/>
            <ac:spMk id="4" creationId="{B77D6947-C57F-354F-ACE9-BA3E5054F06E}"/>
          </ac:spMkLst>
        </pc:spChg>
      </pc:sldChg>
      <pc:sldChg chg="modSp">
        <pc:chgData name="Brownlee, Forrest A" userId="S::ie8445pa@minnstate.edu::ae712bf2-a8ed-4131-9894-56ce61ffd03e" providerId="AD" clId="Web-{AF36769F-3230-4E91-A58C-9D3D16A6317C}" dt="2023-04-22T17:24:14.027" v="40" actId="20577"/>
        <pc:sldMkLst>
          <pc:docMk/>
          <pc:sldMk cId="1222908378" sldId="274"/>
        </pc:sldMkLst>
        <pc:spChg chg="mod">
          <ac:chgData name="Brownlee, Forrest A" userId="S::ie8445pa@minnstate.edu::ae712bf2-a8ed-4131-9894-56ce61ffd03e" providerId="AD" clId="Web-{AF36769F-3230-4E91-A58C-9D3D16A6317C}" dt="2023-04-22T17:24:14.027" v="40" actId="20577"/>
          <ac:spMkLst>
            <pc:docMk/>
            <pc:sldMk cId="1222908378" sldId="274"/>
            <ac:spMk id="4" creationId="{EC98EB0C-064B-4C35-8EB5-B14F36C04085}"/>
          </ac:spMkLst>
        </pc:spChg>
      </pc:sldChg>
      <pc:sldChg chg="modSp">
        <pc:chgData name="Brownlee, Forrest A" userId="S::ie8445pa@minnstate.edu::ae712bf2-a8ed-4131-9894-56ce61ffd03e" providerId="AD" clId="Web-{AF36769F-3230-4E91-A58C-9D3D16A6317C}" dt="2023-04-22T17:28:32.380" v="166" actId="20577"/>
        <pc:sldMkLst>
          <pc:docMk/>
          <pc:sldMk cId="189330343" sldId="275"/>
        </pc:sldMkLst>
        <pc:spChg chg="mod">
          <ac:chgData name="Brownlee, Forrest A" userId="S::ie8445pa@minnstate.edu::ae712bf2-a8ed-4131-9894-56ce61ffd03e" providerId="AD" clId="Web-{AF36769F-3230-4E91-A58C-9D3D16A6317C}" dt="2023-04-22T17:28:32.380" v="166" actId="20577"/>
          <ac:spMkLst>
            <pc:docMk/>
            <pc:sldMk cId="189330343" sldId="275"/>
            <ac:spMk id="4" creationId="{EC98EB0C-064B-4C35-8EB5-B14F36C04085}"/>
          </ac:spMkLst>
        </pc:spChg>
      </pc:sldChg>
      <pc:sldChg chg="modSp new">
        <pc:chgData name="Brownlee, Forrest A" userId="S::ie8445pa@minnstate.edu::ae712bf2-a8ed-4131-9894-56ce61ffd03e" providerId="AD" clId="Web-{AF36769F-3230-4E91-A58C-9D3D16A6317C}" dt="2023-04-22T17:32:36.202" v="180" actId="20577"/>
        <pc:sldMkLst>
          <pc:docMk/>
          <pc:sldMk cId="2903160807" sldId="285"/>
        </pc:sldMkLst>
        <pc:spChg chg="mod">
          <ac:chgData name="Brownlee, Forrest A" userId="S::ie8445pa@minnstate.edu::ae712bf2-a8ed-4131-9894-56ce61ffd03e" providerId="AD" clId="Web-{AF36769F-3230-4E91-A58C-9D3D16A6317C}" dt="2023-04-22T17:32:36.202" v="180" actId="20577"/>
          <ac:spMkLst>
            <pc:docMk/>
            <pc:sldMk cId="2903160807" sldId="285"/>
            <ac:spMk id="3" creationId="{39B40E91-DDB3-7098-AC71-1A6BC6501032}"/>
          </ac:spMkLst>
        </pc:spChg>
      </pc:sldChg>
      <pc:sldChg chg="new del">
        <pc:chgData name="Brownlee, Forrest A" userId="S::ie8445pa@minnstate.edu::ae712bf2-a8ed-4131-9894-56ce61ffd03e" providerId="AD" clId="Web-{AF36769F-3230-4E91-A58C-9D3D16A6317C}" dt="2023-04-22T17:28:55.084" v="169"/>
        <pc:sldMkLst>
          <pc:docMk/>
          <pc:sldMk cId="3485801279" sldId="285"/>
        </pc:sldMkLst>
      </pc:sldChg>
      <pc:sldChg chg="addSp delSp modSp new mod setBg modClrScheme chgLayout">
        <pc:chgData name="Brownlee, Forrest A" userId="S::ie8445pa@minnstate.edu::ae712bf2-a8ed-4131-9894-56ce61ffd03e" providerId="AD" clId="Web-{AF36769F-3230-4E91-A58C-9D3D16A6317C}" dt="2023-04-22T17:45:52.153" v="270"/>
        <pc:sldMkLst>
          <pc:docMk/>
          <pc:sldMk cId="2106982909" sldId="286"/>
        </pc:sldMkLst>
        <pc:spChg chg="del mod">
          <ac:chgData name="Brownlee, Forrest A" userId="S::ie8445pa@minnstate.edu::ae712bf2-a8ed-4131-9894-56ce61ffd03e" providerId="AD" clId="Web-{AF36769F-3230-4E91-A58C-9D3D16A6317C}" dt="2023-04-22T17:37:09.915" v="191"/>
          <ac:spMkLst>
            <pc:docMk/>
            <pc:sldMk cId="2106982909" sldId="286"/>
            <ac:spMk id="2" creationId="{B404D890-55F7-F1B4-6B51-CABA8EF71343}"/>
          </ac:spMkLst>
        </pc:spChg>
        <pc:spChg chg="del mod">
          <ac:chgData name="Brownlee, Forrest A" userId="S::ie8445pa@minnstate.edu::ae712bf2-a8ed-4131-9894-56ce61ffd03e" providerId="AD" clId="Web-{AF36769F-3230-4E91-A58C-9D3D16A6317C}" dt="2023-04-22T17:36:22.491" v="185"/>
          <ac:spMkLst>
            <pc:docMk/>
            <pc:sldMk cId="2106982909" sldId="286"/>
            <ac:spMk id="3" creationId="{F69F5079-CE5E-B06D-DA43-1380FD1F9C17}"/>
          </ac:spMkLst>
        </pc:spChg>
        <pc:spChg chg="add mod ord">
          <ac:chgData name="Brownlee, Forrest A" userId="S::ie8445pa@minnstate.edu::ae712bf2-a8ed-4131-9894-56ce61ffd03e" providerId="AD" clId="Web-{AF36769F-3230-4E91-A58C-9D3D16A6317C}" dt="2023-04-22T17:37:59.182" v="194"/>
          <ac:spMkLst>
            <pc:docMk/>
            <pc:sldMk cId="2106982909" sldId="286"/>
            <ac:spMk id="5" creationId="{0799EF49-6E42-76C7-913A-F1DD2FF1D5CA}"/>
          </ac:spMkLst>
        </pc:spChg>
        <pc:spChg chg="add del mod ord">
          <ac:chgData name="Brownlee, Forrest A" userId="S::ie8445pa@minnstate.edu::ae712bf2-a8ed-4131-9894-56ce61ffd03e" providerId="AD" clId="Web-{AF36769F-3230-4E91-A58C-9D3D16A6317C}" dt="2023-04-22T17:38:23.793" v="197"/>
          <ac:spMkLst>
            <pc:docMk/>
            <pc:sldMk cId="2106982909" sldId="286"/>
            <ac:spMk id="6" creationId="{702D04A3-3931-6803-5842-E249FD431447}"/>
          </ac:spMkLst>
        </pc:spChg>
        <pc:spChg chg="add del mod ord">
          <ac:chgData name="Brownlee, Forrest A" userId="S::ie8445pa@minnstate.edu::ae712bf2-a8ed-4131-9894-56ce61ffd03e" providerId="AD" clId="Web-{AF36769F-3230-4E91-A58C-9D3D16A6317C}" dt="2023-04-22T17:40:52.392" v="261"/>
          <ac:spMkLst>
            <pc:docMk/>
            <pc:sldMk cId="2106982909" sldId="286"/>
            <ac:spMk id="7" creationId="{B0646DAD-E016-6D3E-7D75-7FD0848D5D42}"/>
          </ac:spMkLst>
        </pc:spChg>
        <pc:spChg chg="add del mod">
          <ac:chgData name="Brownlee, Forrest A" userId="S::ie8445pa@minnstate.edu::ae712bf2-a8ed-4131-9894-56ce61ffd03e" providerId="AD" clId="Web-{AF36769F-3230-4E91-A58C-9D3D16A6317C}" dt="2023-04-22T17:37:06.587" v="190"/>
          <ac:spMkLst>
            <pc:docMk/>
            <pc:sldMk cId="2106982909" sldId="286"/>
            <ac:spMk id="8" creationId="{048E9C70-F64B-C870-A4A8-389B17D4B008}"/>
          </ac:spMkLst>
        </pc:spChg>
        <pc:spChg chg="add del mod">
          <ac:chgData name="Brownlee, Forrest A" userId="S::ie8445pa@minnstate.edu::ae712bf2-a8ed-4131-9894-56ce61ffd03e" providerId="AD" clId="Web-{AF36769F-3230-4E91-A58C-9D3D16A6317C}" dt="2023-04-22T17:45:52.153" v="270"/>
          <ac:spMkLst>
            <pc:docMk/>
            <pc:sldMk cId="2106982909" sldId="286"/>
            <ac:spMk id="94" creationId="{D228D99B-C0EF-06A8-F5FC-5C284959B3DD}"/>
          </ac:spMkLst>
        </pc:spChg>
        <pc:graphicFrameChg chg="add del">
          <ac:chgData name="Brownlee, Forrest A" userId="S::ie8445pa@minnstate.edu::ae712bf2-a8ed-4131-9894-56ce61ffd03e" providerId="AD" clId="Web-{AF36769F-3230-4E91-A58C-9D3D16A6317C}" dt="2023-04-22T17:40:45.392" v="256"/>
          <ac:graphicFrameMkLst>
            <pc:docMk/>
            <pc:sldMk cId="2106982909" sldId="286"/>
            <ac:graphicFrameMk id="9" creationId="{73FF21C4-221D-A9A6-AF70-368C6A7427C4}"/>
          </ac:graphicFrameMkLst>
        </pc:graphicFrameChg>
        <pc:graphicFrameChg chg="add del">
          <ac:chgData name="Brownlee, Forrest A" userId="S::ie8445pa@minnstate.edu::ae712bf2-a8ed-4131-9894-56ce61ffd03e" providerId="AD" clId="Web-{AF36769F-3230-4E91-A58C-9D3D16A6317C}" dt="2023-04-22T17:40:49.829" v="258"/>
          <ac:graphicFrameMkLst>
            <pc:docMk/>
            <pc:sldMk cId="2106982909" sldId="286"/>
            <ac:graphicFrameMk id="11" creationId="{3CD7A703-4FC4-58B3-1C11-8E3CCA4F82A9}"/>
          </ac:graphicFrameMkLst>
        </pc:graphicFrameChg>
        <pc:graphicFrameChg chg="add del">
          <ac:chgData name="Brownlee, Forrest A" userId="S::ie8445pa@minnstate.edu::ae712bf2-a8ed-4131-9894-56ce61ffd03e" providerId="AD" clId="Web-{AF36769F-3230-4E91-A58C-9D3D16A6317C}" dt="2023-04-22T17:40:52.376" v="260"/>
          <ac:graphicFrameMkLst>
            <pc:docMk/>
            <pc:sldMk cId="2106982909" sldId="286"/>
            <ac:graphicFrameMk id="13" creationId="{3DB66D48-99FD-7060-5315-F0695FA1A6B5}"/>
          </ac:graphicFrameMkLst>
        </pc:graphicFrameChg>
        <pc:graphicFrameChg chg="add modGraphic">
          <ac:chgData name="Brownlee, Forrest A" userId="S::ie8445pa@minnstate.edu::ae712bf2-a8ed-4131-9894-56ce61ffd03e" providerId="AD" clId="Web-{AF36769F-3230-4E91-A58C-9D3D16A6317C}" dt="2023-04-22T17:42:26.364" v="265" actId="20577"/>
          <ac:graphicFrameMkLst>
            <pc:docMk/>
            <pc:sldMk cId="2106982909" sldId="286"/>
            <ac:graphicFrameMk id="15" creationId="{F9412748-3B81-1F1F-B870-686D85C07154}"/>
          </ac:graphicFrameMkLst>
        </pc:graphicFrameChg>
        <pc:picChg chg="add mod ord">
          <ac:chgData name="Brownlee, Forrest A" userId="S::ie8445pa@minnstate.edu::ae712bf2-a8ed-4131-9894-56ce61ffd03e" providerId="AD" clId="Web-{AF36769F-3230-4E91-A58C-9D3D16A6317C}" dt="2023-04-22T17:37:18.697" v="193" actId="1076"/>
          <ac:picMkLst>
            <pc:docMk/>
            <pc:sldMk cId="2106982909" sldId="286"/>
            <ac:picMk id="4" creationId="{4E5BE376-B43A-6F57-AC72-BE33382D6813}"/>
          </ac:picMkLst>
        </pc:picChg>
      </pc:sldChg>
      <pc:sldChg chg="new del">
        <pc:chgData name="Brownlee, Forrest A" userId="S::ie8445pa@minnstate.edu::ae712bf2-a8ed-4131-9894-56ce61ffd03e" providerId="AD" clId="Web-{AF36769F-3230-4E91-A58C-9D3D16A6317C}" dt="2023-04-22T17:29:17.023" v="170"/>
        <pc:sldMkLst>
          <pc:docMk/>
          <pc:sldMk cId="3450337904" sldId="286"/>
        </pc:sldMkLst>
      </pc:sldChg>
      <pc:sldChg chg="addSp delSp modSp add replId">
        <pc:chgData name="Brownlee, Forrest A" userId="S::ie8445pa@minnstate.edu::ae712bf2-a8ed-4131-9894-56ce61ffd03e" providerId="AD" clId="Web-{AF36769F-3230-4E91-A58C-9D3D16A6317C}" dt="2023-04-22T17:48:24.268" v="325" actId="20577"/>
        <pc:sldMkLst>
          <pc:docMk/>
          <pc:sldMk cId="759892202" sldId="287"/>
        </pc:sldMkLst>
        <pc:spChg chg="del">
          <ac:chgData name="Brownlee, Forrest A" userId="S::ie8445pa@minnstate.edu::ae712bf2-a8ed-4131-9894-56ce61ffd03e" providerId="AD" clId="Web-{AF36769F-3230-4E91-A58C-9D3D16A6317C}" dt="2023-04-22T17:46:26.216" v="275"/>
          <ac:spMkLst>
            <pc:docMk/>
            <pc:sldMk cId="759892202" sldId="287"/>
            <ac:spMk id="2" creationId="{B404D890-55F7-F1B4-6B51-CABA8EF71343}"/>
          </ac:spMkLst>
        </pc:spChg>
        <pc:spChg chg="del">
          <ac:chgData name="Brownlee, Forrest A" userId="S::ie8445pa@minnstate.edu::ae712bf2-a8ed-4131-9894-56ce61ffd03e" providerId="AD" clId="Web-{AF36769F-3230-4E91-A58C-9D3D16A6317C}" dt="2023-04-22T17:46:28.795" v="276"/>
          <ac:spMkLst>
            <pc:docMk/>
            <pc:sldMk cId="759892202" sldId="287"/>
            <ac:spMk id="3" creationId="{F69F5079-CE5E-B06D-DA43-1380FD1F9C17}"/>
          </ac:spMkLst>
        </pc:spChg>
        <pc:spChg chg="add mod">
          <ac:chgData name="Brownlee, Forrest A" userId="S::ie8445pa@minnstate.edu::ae712bf2-a8ed-4131-9894-56ce61ffd03e" providerId="AD" clId="Web-{AF36769F-3230-4E91-A58C-9D3D16A6317C}" dt="2023-04-22T17:48:24.268" v="325" actId="20577"/>
          <ac:spMkLst>
            <pc:docMk/>
            <pc:sldMk cId="759892202" sldId="287"/>
            <ac:spMk id="4" creationId="{77C3A2B1-FA06-2F81-FBEB-84CF7649814E}"/>
          </ac:spMkLst>
        </pc:spChg>
      </pc:sldChg>
      <pc:sldChg chg="delSp modSp new">
        <pc:chgData name="Brownlee, Forrest A" userId="S::ie8445pa@minnstate.edu::ae712bf2-a8ed-4131-9894-56ce61ffd03e" providerId="AD" clId="Web-{AF36769F-3230-4E91-A58C-9D3D16A6317C}" dt="2023-04-22T18:46:48.248" v="345" actId="20577"/>
        <pc:sldMkLst>
          <pc:docMk/>
          <pc:sldMk cId="1784097037" sldId="288"/>
        </pc:sldMkLst>
        <pc:spChg chg="del">
          <ac:chgData name="Brownlee, Forrest A" userId="S::ie8445pa@minnstate.edu::ae712bf2-a8ed-4131-9894-56ce61ffd03e" providerId="AD" clId="Web-{AF36769F-3230-4E91-A58C-9D3D16A6317C}" dt="2023-04-22T17:49:15.269" v="330"/>
          <ac:spMkLst>
            <pc:docMk/>
            <pc:sldMk cId="1784097037" sldId="288"/>
            <ac:spMk id="2" creationId="{97ACA132-AC55-EE20-0998-51A5D6C42171}"/>
          </ac:spMkLst>
        </pc:spChg>
        <pc:spChg chg="mod">
          <ac:chgData name="Brownlee, Forrest A" userId="S::ie8445pa@minnstate.edu::ae712bf2-a8ed-4131-9894-56ce61ffd03e" providerId="AD" clId="Web-{AF36769F-3230-4E91-A58C-9D3D16A6317C}" dt="2023-04-22T18:46:48.248" v="345" actId="20577"/>
          <ac:spMkLst>
            <pc:docMk/>
            <pc:sldMk cId="1784097037" sldId="288"/>
            <ac:spMk id="3" creationId="{D1DBE9D4-543E-2A32-2A12-9DF296B2E6A7}"/>
          </ac:spMkLst>
        </pc:spChg>
      </pc:sldChg>
      <pc:sldChg chg="addSp delSp modSp new mod setBg">
        <pc:chgData name="Brownlee, Forrest A" userId="S::ie8445pa@minnstate.edu::ae712bf2-a8ed-4131-9894-56ce61ffd03e" providerId="AD" clId="Web-{AF36769F-3230-4E91-A58C-9D3D16A6317C}" dt="2023-04-22T18:47:55.734" v="350" actId="14100"/>
        <pc:sldMkLst>
          <pc:docMk/>
          <pc:sldMk cId="1008812867" sldId="289"/>
        </pc:sldMkLst>
        <pc:spChg chg="mod">
          <ac:chgData name="Brownlee, Forrest A" userId="S::ie8445pa@minnstate.edu::ae712bf2-a8ed-4131-9894-56ce61ffd03e" providerId="AD" clId="Web-{AF36769F-3230-4E91-A58C-9D3D16A6317C}" dt="2023-04-22T18:47:43.921" v="348"/>
          <ac:spMkLst>
            <pc:docMk/>
            <pc:sldMk cId="1008812867" sldId="289"/>
            <ac:spMk id="2" creationId="{AB770AA8-86E8-848A-A115-0B05A69457C7}"/>
          </ac:spMkLst>
        </pc:spChg>
        <pc:spChg chg="del">
          <ac:chgData name="Brownlee, Forrest A" userId="S::ie8445pa@minnstate.edu::ae712bf2-a8ed-4131-9894-56ce61ffd03e" providerId="AD" clId="Web-{AF36769F-3230-4E91-A58C-9D3D16A6317C}" dt="2023-04-22T18:47:34.562" v="347"/>
          <ac:spMkLst>
            <pc:docMk/>
            <pc:sldMk cId="1008812867" sldId="289"/>
            <ac:spMk id="3" creationId="{9D8D90A0-4F2F-FB94-AFBC-826FE3CC2157}"/>
          </ac:spMkLst>
        </pc:spChg>
        <pc:spChg chg="add">
          <ac:chgData name="Brownlee, Forrest A" userId="S::ie8445pa@minnstate.edu::ae712bf2-a8ed-4131-9894-56ce61ffd03e" providerId="AD" clId="Web-{AF36769F-3230-4E91-A58C-9D3D16A6317C}" dt="2023-04-22T18:47:43.921" v="348"/>
          <ac:spMkLst>
            <pc:docMk/>
            <pc:sldMk cId="1008812867" sldId="289"/>
            <ac:spMk id="8" creationId="{82610806-821A-A65A-71B4-55F7F3AF30F3}"/>
          </ac:spMkLst>
        </pc:spChg>
        <pc:spChg chg="add">
          <ac:chgData name="Brownlee, Forrest A" userId="S::ie8445pa@minnstate.edu::ae712bf2-a8ed-4131-9894-56ce61ffd03e" providerId="AD" clId="Web-{AF36769F-3230-4E91-A58C-9D3D16A6317C}" dt="2023-04-22T18:47:43.921" v="348"/>
          <ac:spMkLst>
            <pc:docMk/>
            <pc:sldMk cId="1008812867" sldId="289"/>
            <ac:spMk id="11" creationId="{3BCB5F6A-9EB0-40B0-9D13-3023E9A20508}"/>
          </ac:spMkLst>
        </pc:spChg>
        <pc:picChg chg="add mod ord">
          <ac:chgData name="Brownlee, Forrest A" userId="S::ie8445pa@minnstate.edu::ae712bf2-a8ed-4131-9894-56ce61ffd03e" providerId="AD" clId="Web-{AF36769F-3230-4E91-A58C-9D3D16A6317C}" dt="2023-04-22T18:47:55.734" v="350" actId="14100"/>
          <ac:picMkLst>
            <pc:docMk/>
            <pc:sldMk cId="1008812867" sldId="289"/>
            <ac:picMk id="4" creationId="{A4ABAD12-F6F6-7718-4670-08A9F186F331}"/>
          </ac:picMkLst>
        </pc:picChg>
      </pc:sldChg>
    </pc:docChg>
  </pc:docChgLst>
  <pc:docChgLst>
    <pc:chgData name="Hadfield, Christopher J" userId="S::wh2258xd@minnstate.edu::5283a873-5c76-45cc-9095-420d2b26abe4" providerId="AD" clId="Web-{38CEC2AD-70AD-4E22-95C1-0C5F82EB6572}"/>
    <pc:docChg chg="modSld">
      <pc:chgData name="Hadfield, Christopher J" userId="S::wh2258xd@minnstate.edu::5283a873-5c76-45cc-9095-420d2b26abe4" providerId="AD" clId="Web-{38CEC2AD-70AD-4E22-95C1-0C5F82EB6572}" dt="2022-12-21T18:13:54.079" v="41" actId="20577"/>
      <pc:docMkLst>
        <pc:docMk/>
      </pc:docMkLst>
      <pc:sldChg chg="modSp">
        <pc:chgData name="Hadfield, Christopher J" userId="S::wh2258xd@minnstate.edu::5283a873-5c76-45cc-9095-420d2b26abe4" providerId="AD" clId="Web-{38CEC2AD-70AD-4E22-95C1-0C5F82EB6572}" dt="2022-12-21T18:13:54.079" v="41" actId="20577"/>
        <pc:sldMkLst>
          <pc:docMk/>
          <pc:sldMk cId="3917309598" sldId="270"/>
        </pc:sldMkLst>
        <pc:spChg chg="mod">
          <ac:chgData name="Hadfield, Christopher J" userId="S::wh2258xd@minnstate.edu::5283a873-5c76-45cc-9095-420d2b26abe4" providerId="AD" clId="Web-{38CEC2AD-70AD-4E22-95C1-0C5F82EB6572}" dt="2022-12-21T18:13:54.079" v="41" actId="20577"/>
          <ac:spMkLst>
            <pc:docMk/>
            <pc:sldMk cId="3917309598" sldId="270"/>
            <ac:spMk id="4" creationId="{B77D6947-C57F-354F-ACE9-BA3E5054F06E}"/>
          </ac:spMkLst>
        </pc:spChg>
      </pc:sldChg>
    </pc:docChg>
  </pc:docChgLst>
  <pc:docChgLst>
    <pc:chgData name="Jelen, Cassidy P" userId="76b718e6-52d0-476b-8d16-5313826daac1" providerId="ADAL" clId="{D2AC742D-50ED-FE43-8804-C18C26DB25F4}"/>
    <pc:docChg chg="custSel modMainMaster">
      <pc:chgData name="Jelen, Cassidy P" userId="76b718e6-52d0-476b-8d16-5313826daac1" providerId="ADAL" clId="{D2AC742D-50ED-FE43-8804-C18C26DB25F4}" dt="2022-12-22T16:07:42.788" v="1"/>
      <pc:docMkLst>
        <pc:docMk/>
      </pc:docMkLst>
      <pc:sldMasterChg chg="addSp delSp modSp mod">
        <pc:chgData name="Jelen, Cassidy P" userId="76b718e6-52d0-476b-8d16-5313826daac1" providerId="ADAL" clId="{D2AC742D-50ED-FE43-8804-C18C26DB25F4}" dt="2022-12-22T16:07:42.788" v="1"/>
        <pc:sldMasterMkLst>
          <pc:docMk/>
          <pc:sldMasterMk cId="1080265784" sldId="2147483723"/>
        </pc:sldMasterMkLst>
        <pc:picChg chg="add mod">
          <ac:chgData name="Jelen, Cassidy P" userId="76b718e6-52d0-476b-8d16-5313826daac1" providerId="ADAL" clId="{D2AC742D-50ED-FE43-8804-C18C26DB25F4}" dt="2022-12-22T16:07:42.788" v="1"/>
          <ac:picMkLst>
            <pc:docMk/>
            <pc:sldMasterMk cId="1080265784" sldId="2147483723"/>
            <ac:picMk id="4" creationId="{2299902E-3393-9282-410D-855779507305}"/>
          </ac:picMkLst>
        </pc:picChg>
        <pc:picChg chg="del">
          <ac:chgData name="Jelen, Cassidy P" userId="76b718e6-52d0-476b-8d16-5313826daac1" providerId="ADAL" clId="{D2AC742D-50ED-FE43-8804-C18C26DB25F4}" dt="2022-12-22T16:07:41.403" v="0" actId="478"/>
          <ac:picMkLst>
            <pc:docMk/>
            <pc:sldMasterMk cId="1080265784" sldId="2147483723"/>
            <ac:picMk id="5" creationId="{F7CF97B1-7DE3-97E4-FCED-4E2CB428633A}"/>
          </ac:picMkLst>
        </pc:picChg>
      </pc:sldMasterChg>
    </pc:docChg>
  </pc:docChgLst>
</pc:chgInfo>
</file>

<file path=ppt/diagrams/colors1.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F538A462-E482-4F1F-9B18-39A37C64695C}" type="doc">
      <dgm:prSet loTypeId="urn:microsoft.com/office/officeart/2008/layout/LinedList" loCatId="list" qsTypeId="urn:microsoft.com/office/officeart/2005/8/quickstyle/simple1" qsCatId="simple" csTypeId="urn:microsoft.com/office/officeart/2005/8/colors/accent0_3" csCatId="mainScheme"/>
      <dgm:spPr/>
      <dgm:t>
        <a:bodyPr/>
        <a:lstStyle/>
        <a:p>
          <a:endParaRPr lang="en-US"/>
        </a:p>
      </dgm:t>
    </dgm:pt>
    <dgm:pt modelId="{18626064-0B31-4B83-80E1-81F3FD260B6E}">
      <dgm:prSet/>
      <dgm:spPr/>
      <dgm:t>
        <a:bodyPr/>
        <a:lstStyle/>
        <a:p>
          <a:r>
            <a:rPr lang="en-US">
              <a:solidFill>
                <a:srgbClr val="C00000"/>
              </a:solidFill>
            </a:rPr>
            <a:t>2 Day/night mode </a:t>
          </a:r>
        </a:p>
      </dgm:t>
    </dgm:pt>
    <dgm:pt modelId="{BEA13C1F-59E8-4A82-B8C2-6611C64C814B}" type="parTrans" cxnId="{A1A7A50C-A4E9-461F-B523-C75057FD4C9B}">
      <dgm:prSet/>
      <dgm:spPr/>
      <dgm:t>
        <a:bodyPr/>
        <a:lstStyle/>
        <a:p>
          <a:endParaRPr lang="en-US"/>
        </a:p>
      </dgm:t>
    </dgm:pt>
    <dgm:pt modelId="{0D00E65F-E8BD-4784-870B-EB729FBDEC1A}" type="sibTrans" cxnId="{A1A7A50C-A4E9-461F-B523-C75057FD4C9B}">
      <dgm:prSet/>
      <dgm:spPr/>
      <dgm:t>
        <a:bodyPr/>
        <a:lstStyle/>
        <a:p>
          <a:endParaRPr lang="en-US"/>
        </a:p>
      </dgm:t>
    </dgm:pt>
    <dgm:pt modelId="{9E2ED37A-EA50-472E-8F70-29F78E7F32C2}">
      <dgm:prSet/>
      <dgm:spPr/>
      <dgm:t>
        <a:bodyPr/>
        <a:lstStyle/>
        <a:p>
          <a:r>
            <a:rPr lang="en-US">
              <a:solidFill>
                <a:srgbClr val="C00000"/>
              </a:solidFill>
            </a:rPr>
            <a:t>3 Brightness Adjustment </a:t>
          </a:r>
        </a:p>
      </dgm:t>
    </dgm:pt>
    <dgm:pt modelId="{75256240-8CAD-4B65-83F3-ACFC6FD70B0D}" type="parTrans" cxnId="{F481DE9E-AA09-4396-BFEF-3AD304CD2DC4}">
      <dgm:prSet/>
      <dgm:spPr/>
      <dgm:t>
        <a:bodyPr/>
        <a:lstStyle/>
        <a:p>
          <a:endParaRPr lang="en-US"/>
        </a:p>
      </dgm:t>
    </dgm:pt>
    <dgm:pt modelId="{86EDF9B9-44E6-483F-8820-5F904F59F82F}" type="sibTrans" cxnId="{F481DE9E-AA09-4396-BFEF-3AD304CD2DC4}">
      <dgm:prSet/>
      <dgm:spPr/>
      <dgm:t>
        <a:bodyPr/>
        <a:lstStyle/>
        <a:p>
          <a:endParaRPr lang="en-US"/>
        </a:p>
      </dgm:t>
    </dgm:pt>
    <dgm:pt modelId="{C5CF13A1-2FD5-43EF-84A5-34C2AA0970C3}">
      <dgm:prSet/>
      <dgm:spPr/>
      <dgm:t>
        <a:bodyPr/>
        <a:lstStyle/>
        <a:p>
          <a:r>
            <a:rPr lang="en-US">
              <a:solidFill>
                <a:srgbClr val="C00000"/>
              </a:solidFill>
            </a:rPr>
            <a:t>4 Reverence lines Menu</a:t>
          </a:r>
        </a:p>
      </dgm:t>
    </dgm:pt>
    <dgm:pt modelId="{9D4A4A86-D418-4D74-94CE-749D9093B22A}" type="parTrans" cxnId="{80B8E891-5180-4A98-8579-7E0734C8D893}">
      <dgm:prSet/>
      <dgm:spPr/>
      <dgm:t>
        <a:bodyPr/>
        <a:lstStyle/>
        <a:p>
          <a:endParaRPr lang="en-US"/>
        </a:p>
      </dgm:t>
    </dgm:pt>
    <dgm:pt modelId="{56FAAA36-E37A-482D-9366-C2B875FFF6F0}" type="sibTrans" cxnId="{80B8E891-5180-4A98-8579-7E0734C8D893}">
      <dgm:prSet/>
      <dgm:spPr/>
      <dgm:t>
        <a:bodyPr/>
        <a:lstStyle/>
        <a:p>
          <a:endParaRPr lang="en-US"/>
        </a:p>
      </dgm:t>
    </dgm:pt>
    <dgm:pt modelId="{783C4929-96BA-4B4C-ACAC-B68516DFDE2A}">
      <dgm:prSet/>
      <dgm:spPr/>
      <dgm:t>
        <a:bodyPr/>
        <a:lstStyle/>
        <a:p>
          <a:r>
            <a:rPr lang="en-US">
              <a:solidFill>
                <a:srgbClr val="C00000"/>
              </a:solidFill>
            </a:rPr>
            <a:t>5 Manual camera toggle</a:t>
          </a:r>
        </a:p>
      </dgm:t>
    </dgm:pt>
    <dgm:pt modelId="{9AABCFFE-3507-4050-B49A-C2100D4E2974}" type="parTrans" cxnId="{9B968D8E-2858-4DCB-B59C-E116B830CDBF}">
      <dgm:prSet/>
      <dgm:spPr/>
      <dgm:t>
        <a:bodyPr/>
        <a:lstStyle/>
        <a:p>
          <a:endParaRPr lang="en-US"/>
        </a:p>
      </dgm:t>
    </dgm:pt>
    <dgm:pt modelId="{FE6E2E26-B727-4F69-9EE5-1FC46C5CFC8C}" type="sibTrans" cxnId="{9B968D8E-2858-4DCB-B59C-E116B830CDBF}">
      <dgm:prSet/>
      <dgm:spPr/>
      <dgm:t>
        <a:bodyPr/>
        <a:lstStyle/>
        <a:p>
          <a:endParaRPr lang="en-US"/>
        </a:p>
      </dgm:t>
    </dgm:pt>
    <dgm:pt modelId="{D6159D90-E4DE-489B-A922-DE8470A8032F}">
      <dgm:prSet/>
      <dgm:spPr/>
      <dgm:t>
        <a:bodyPr/>
        <a:lstStyle/>
        <a:p>
          <a:r>
            <a:rPr lang="en-US">
              <a:solidFill>
                <a:srgbClr val="C00000"/>
              </a:solidFill>
            </a:rPr>
            <a:t>6 Menu </a:t>
          </a:r>
        </a:p>
      </dgm:t>
    </dgm:pt>
    <dgm:pt modelId="{ECBB0C48-10E4-41EF-ABE6-F2F98DB90659}" type="parTrans" cxnId="{8A68F72E-18A8-4DF1-9F10-5B934FF0B912}">
      <dgm:prSet/>
      <dgm:spPr/>
      <dgm:t>
        <a:bodyPr/>
        <a:lstStyle/>
        <a:p>
          <a:endParaRPr lang="en-US"/>
        </a:p>
      </dgm:t>
    </dgm:pt>
    <dgm:pt modelId="{B21CED11-4D99-476E-9014-F92F07649373}" type="sibTrans" cxnId="{8A68F72E-18A8-4DF1-9F10-5B934FF0B912}">
      <dgm:prSet/>
      <dgm:spPr/>
      <dgm:t>
        <a:bodyPr/>
        <a:lstStyle/>
        <a:p>
          <a:endParaRPr lang="en-US"/>
        </a:p>
      </dgm:t>
    </dgm:pt>
    <dgm:pt modelId="{FD743C48-A3E4-4C54-9842-1076516A9ABD}" type="pres">
      <dgm:prSet presAssocID="{F538A462-E482-4F1F-9B18-39A37C64695C}" presName="vert0" presStyleCnt="0">
        <dgm:presLayoutVars>
          <dgm:dir/>
          <dgm:animOne val="branch"/>
          <dgm:animLvl val="lvl"/>
        </dgm:presLayoutVars>
      </dgm:prSet>
      <dgm:spPr/>
    </dgm:pt>
    <dgm:pt modelId="{CCE56A93-6781-463D-A64B-16155DB4C265}" type="pres">
      <dgm:prSet presAssocID="{18626064-0B31-4B83-80E1-81F3FD260B6E}" presName="thickLine" presStyleLbl="alignNode1" presStyleIdx="0" presStyleCnt="5"/>
      <dgm:spPr/>
    </dgm:pt>
    <dgm:pt modelId="{96EF34B0-9016-4424-8B13-316454724769}" type="pres">
      <dgm:prSet presAssocID="{18626064-0B31-4B83-80E1-81F3FD260B6E}" presName="horz1" presStyleCnt="0"/>
      <dgm:spPr/>
    </dgm:pt>
    <dgm:pt modelId="{F9D271D6-2A2D-4C06-8AC0-775249AA6989}" type="pres">
      <dgm:prSet presAssocID="{18626064-0B31-4B83-80E1-81F3FD260B6E}" presName="tx1" presStyleLbl="revTx" presStyleIdx="0" presStyleCnt="5"/>
      <dgm:spPr/>
    </dgm:pt>
    <dgm:pt modelId="{4BD64ECC-C50D-4ACC-9735-50F42D71DFBC}" type="pres">
      <dgm:prSet presAssocID="{18626064-0B31-4B83-80E1-81F3FD260B6E}" presName="vert1" presStyleCnt="0"/>
      <dgm:spPr/>
    </dgm:pt>
    <dgm:pt modelId="{3D9B8E8E-2CBC-4A6E-B7CC-241C0D62A3AA}" type="pres">
      <dgm:prSet presAssocID="{9E2ED37A-EA50-472E-8F70-29F78E7F32C2}" presName="thickLine" presStyleLbl="alignNode1" presStyleIdx="1" presStyleCnt="5"/>
      <dgm:spPr/>
    </dgm:pt>
    <dgm:pt modelId="{2D63D28E-0FBA-42C3-9560-2FFFB02B4703}" type="pres">
      <dgm:prSet presAssocID="{9E2ED37A-EA50-472E-8F70-29F78E7F32C2}" presName="horz1" presStyleCnt="0"/>
      <dgm:spPr/>
    </dgm:pt>
    <dgm:pt modelId="{E5243BB4-1992-4695-BAB5-FDB30694C58E}" type="pres">
      <dgm:prSet presAssocID="{9E2ED37A-EA50-472E-8F70-29F78E7F32C2}" presName="tx1" presStyleLbl="revTx" presStyleIdx="1" presStyleCnt="5"/>
      <dgm:spPr/>
    </dgm:pt>
    <dgm:pt modelId="{38A4DBED-13E0-40C7-9647-AEDE1F10A7B8}" type="pres">
      <dgm:prSet presAssocID="{9E2ED37A-EA50-472E-8F70-29F78E7F32C2}" presName="vert1" presStyleCnt="0"/>
      <dgm:spPr/>
    </dgm:pt>
    <dgm:pt modelId="{3F144150-6589-473A-A228-787C91AF0C48}" type="pres">
      <dgm:prSet presAssocID="{C5CF13A1-2FD5-43EF-84A5-34C2AA0970C3}" presName="thickLine" presStyleLbl="alignNode1" presStyleIdx="2" presStyleCnt="5"/>
      <dgm:spPr/>
    </dgm:pt>
    <dgm:pt modelId="{5E856740-A84E-46F1-9814-C6F37EA3552A}" type="pres">
      <dgm:prSet presAssocID="{C5CF13A1-2FD5-43EF-84A5-34C2AA0970C3}" presName="horz1" presStyleCnt="0"/>
      <dgm:spPr/>
    </dgm:pt>
    <dgm:pt modelId="{5771B8BC-74B2-47AF-BAC9-D3D8676336AF}" type="pres">
      <dgm:prSet presAssocID="{C5CF13A1-2FD5-43EF-84A5-34C2AA0970C3}" presName="tx1" presStyleLbl="revTx" presStyleIdx="2" presStyleCnt="5"/>
      <dgm:spPr/>
    </dgm:pt>
    <dgm:pt modelId="{15687CF9-2E90-4DE5-B0E4-050F1086A537}" type="pres">
      <dgm:prSet presAssocID="{C5CF13A1-2FD5-43EF-84A5-34C2AA0970C3}" presName="vert1" presStyleCnt="0"/>
      <dgm:spPr/>
    </dgm:pt>
    <dgm:pt modelId="{564BF679-555C-4B88-9984-F9D8461114CB}" type="pres">
      <dgm:prSet presAssocID="{783C4929-96BA-4B4C-ACAC-B68516DFDE2A}" presName="thickLine" presStyleLbl="alignNode1" presStyleIdx="3" presStyleCnt="5"/>
      <dgm:spPr/>
    </dgm:pt>
    <dgm:pt modelId="{B27BDDFD-9DC6-4214-8AC8-79FAD8A5FED2}" type="pres">
      <dgm:prSet presAssocID="{783C4929-96BA-4B4C-ACAC-B68516DFDE2A}" presName="horz1" presStyleCnt="0"/>
      <dgm:spPr/>
    </dgm:pt>
    <dgm:pt modelId="{33768E89-2EE4-41BC-8F16-0A9F8118C6CF}" type="pres">
      <dgm:prSet presAssocID="{783C4929-96BA-4B4C-ACAC-B68516DFDE2A}" presName="tx1" presStyleLbl="revTx" presStyleIdx="3" presStyleCnt="5"/>
      <dgm:spPr/>
    </dgm:pt>
    <dgm:pt modelId="{C32ACEC6-ED62-43E5-BCAE-7EF13505A0FD}" type="pres">
      <dgm:prSet presAssocID="{783C4929-96BA-4B4C-ACAC-B68516DFDE2A}" presName="vert1" presStyleCnt="0"/>
      <dgm:spPr/>
    </dgm:pt>
    <dgm:pt modelId="{6B4834DE-29C2-4489-896B-457427B6DE4C}" type="pres">
      <dgm:prSet presAssocID="{D6159D90-E4DE-489B-A922-DE8470A8032F}" presName="thickLine" presStyleLbl="alignNode1" presStyleIdx="4" presStyleCnt="5"/>
      <dgm:spPr/>
    </dgm:pt>
    <dgm:pt modelId="{272839E4-D582-4A8A-9EEC-574AE3210350}" type="pres">
      <dgm:prSet presAssocID="{D6159D90-E4DE-489B-A922-DE8470A8032F}" presName="horz1" presStyleCnt="0"/>
      <dgm:spPr/>
    </dgm:pt>
    <dgm:pt modelId="{DA83FB2E-2D6D-4100-9889-0C89EF499A12}" type="pres">
      <dgm:prSet presAssocID="{D6159D90-E4DE-489B-A922-DE8470A8032F}" presName="tx1" presStyleLbl="revTx" presStyleIdx="4" presStyleCnt="5"/>
      <dgm:spPr/>
    </dgm:pt>
    <dgm:pt modelId="{5B0DF0C3-8A16-4C05-91D6-809EF88FD562}" type="pres">
      <dgm:prSet presAssocID="{D6159D90-E4DE-489B-A922-DE8470A8032F}" presName="vert1" presStyleCnt="0"/>
      <dgm:spPr/>
    </dgm:pt>
  </dgm:ptLst>
  <dgm:cxnLst>
    <dgm:cxn modelId="{09546F0C-CA8D-476B-A32C-AE4F676E68CE}" type="presOf" srcId="{F538A462-E482-4F1F-9B18-39A37C64695C}" destId="{FD743C48-A3E4-4C54-9842-1076516A9ABD}" srcOrd="0" destOrd="0" presId="urn:microsoft.com/office/officeart/2008/layout/LinedList"/>
    <dgm:cxn modelId="{A1A7A50C-A4E9-461F-B523-C75057FD4C9B}" srcId="{F538A462-E482-4F1F-9B18-39A37C64695C}" destId="{18626064-0B31-4B83-80E1-81F3FD260B6E}" srcOrd="0" destOrd="0" parTransId="{BEA13C1F-59E8-4A82-B8C2-6611C64C814B}" sibTransId="{0D00E65F-E8BD-4784-870B-EB729FBDEC1A}"/>
    <dgm:cxn modelId="{8A68F72E-18A8-4DF1-9F10-5B934FF0B912}" srcId="{F538A462-E482-4F1F-9B18-39A37C64695C}" destId="{D6159D90-E4DE-489B-A922-DE8470A8032F}" srcOrd="4" destOrd="0" parTransId="{ECBB0C48-10E4-41EF-ABE6-F2F98DB90659}" sibTransId="{B21CED11-4D99-476E-9014-F92F07649373}"/>
    <dgm:cxn modelId="{5D0F4588-AD7F-4DAC-9CB7-B4E92F511179}" type="presOf" srcId="{C5CF13A1-2FD5-43EF-84A5-34C2AA0970C3}" destId="{5771B8BC-74B2-47AF-BAC9-D3D8676336AF}" srcOrd="0" destOrd="0" presId="urn:microsoft.com/office/officeart/2008/layout/LinedList"/>
    <dgm:cxn modelId="{9B968D8E-2858-4DCB-B59C-E116B830CDBF}" srcId="{F538A462-E482-4F1F-9B18-39A37C64695C}" destId="{783C4929-96BA-4B4C-ACAC-B68516DFDE2A}" srcOrd="3" destOrd="0" parTransId="{9AABCFFE-3507-4050-B49A-C2100D4E2974}" sibTransId="{FE6E2E26-B727-4F69-9EE5-1FC46C5CFC8C}"/>
    <dgm:cxn modelId="{80B8E891-5180-4A98-8579-7E0734C8D893}" srcId="{F538A462-E482-4F1F-9B18-39A37C64695C}" destId="{C5CF13A1-2FD5-43EF-84A5-34C2AA0970C3}" srcOrd="2" destOrd="0" parTransId="{9D4A4A86-D418-4D74-94CE-749D9093B22A}" sibTransId="{56FAAA36-E37A-482D-9366-C2B875FFF6F0}"/>
    <dgm:cxn modelId="{7D5DEB96-4425-415C-8B85-375917560217}" type="presOf" srcId="{9E2ED37A-EA50-472E-8F70-29F78E7F32C2}" destId="{E5243BB4-1992-4695-BAB5-FDB30694C58E}" srcOrd="0" destOrd="0" presId="urn:microsoft.com/office/officeart/2008/layout/LinedList"/>
    <dgm:cxn modelId="{F481DE9E-AA09-4396-BFEF-3AD304CD2DC4}" srcId="{F538A462-E482-4F1F-9B18-39A37C64695C}" destId="{9E2ED37A-EA50-472E-8F70-29F78E7F32C2}" srcOrd="1" destOrd="0" parTransId="{75256240-8CAD-4B65-83F3-ACFC6FD70B0D}" sibTransId="{86EDF9B9-44E6-483F-8820-5F904F59F82F}"/>
    <dgm:cxn modelId="{6B07F7C7-6C76-48D1-99E8-8DBEA5170018}" type="presOf" srcId="{18626064-0B31-4B83-80E1-81F3FD260B6E}" destId="{F9D271D6-2A2D-4C06-8AC0-775249AA6989}" srcOrd="0" destOrd="0" presId="urn:microsoft.com/office/officeart/2008/layout/LinedList"/>
    <dgm:cxn modelId="{E3CD78E1-6AFC-4745-A099-9FA9A2FF3504}" type="presOf" srcId="{D6159D90-E4DE-489B-A922-DE8470A8032F}" destId="{DA83FB2E-2D6D-4100-9889-0C89EF499A12}" srcOrd="0" destOrd="0" presId="urn:microsoft.com/office/officeart/2008/layout/LinedList"/>
    <dgm:cxn modelId="{EA8B72E6-9E68-4A5A-8798-5B4F3D5846D7}" type="presOf" srcId="{783C4929-96BA-4B4C-ACAC-B68516DFDE2A}" destId="{33768E89-2EE4-41BC-8F16-0A9F8118C6CF}" srcOrd="0" destOrd="0" presId="urn:microsoft.com/office/officeart/2008/layout/LinedList"/>
    <dgm:cxn modelId="{9188DAEB-749C-48B1-BB6B-BCB8E0A30894}" type="presParOf" srcId="{FD743C48-A3E4-4C54-9842-1076516A9ABD}" destId="{CCE56A93-6781-463D-A64B-16155DB4C265}" srcOrd="0" destOrd="0" presId="urn:microsoft.com/office/officeart/2008/layout/LinedList"/>
    <dgm:cxn modelId="{7C079645-16AB-48F8-91EB-14E7685117E5}" type="presParOf" srcId="{FD743C48-A3E4-4C54-9842-1076516A9ABD}" destId="{96EF34B0-9016-4424-8B13-316454724769}" srcOrd="1" destOrd="0" presId="urn:microsoft.com/office/officeart/2008/layout/LinedList"/>
    <dgm:cxn modelId="{CEAABBF8-B788-4D4A-B4D6-AA521C5CEEA8}" type="presParOf" srcId="{96EF34B0-9016-4424-8B13-316454724769}" destId="{F9D271D6-2A2D-4C06-8AC0-775249AA6989}" srcOrd="0" destOrd="0" presId="urn:microsoft.com/office/officeart/2008/layout/LinedList"/>
    <dgm:cxn modelId="{7706A173-101D-4092-92AA-16CA657163D3}" type="presParOf" srcId="{96EF34B0-9016-4424-8B13-316454724769}" destId="{4BD64ECC-C50D-4ACC-9735-50F42D71DFBC}" srcOrd="1" destOrd="0" presId="urn:microsoft.com/office/officeart/2008/layout/LinedList"/>
    <dgm:cxn modelId="{59FB32DA-1352-4463-97D6-2E85238889BC}" type="presParOf" srcId="{FD743C48-A3E4-4C54-9842-1076516A9ABD}" destId="{3D9B8E8E-2CBC-4A6E-B7CC-241C0D62A3AA}" srcOrd="2" destOrd="0" presId="urn:microsoft.com/office/officeart/2008/layout/LinedList"/>
    <dgm:cxn modelId="{2FF7CACE-A3D3-4EA3-BDCC-73F19EE8D5D9}" type="presParOf" srcId="{FD743C48-A3E4-4C54-9842-1076516A9ABD}" destId="{2D63D28E-0FBA-42C3-9560-2FFFB02B4703}" srcOrd="3" destOrd="0" presId="urn:microsoft.com/office/officeart/2008/layout/LinedList"/>
    <dgm:cxn modelId="{7268EFD8-CE87-4789-833E-C086F750CBED}" type="presParOf" srcId="{2D63D28E-0FBA-42C3-9560-2FFFB02B4703}" destId="{E5243BB4-1992-4695-BAB5-FDB30694C58E}" srcOrd="0" destOrd="0" presId="urn:microsoft.com/office/officeart/2008/layout/LinedList"/>
    <dgm:cxn modelId="{88CEC3DF-C4F5-4DA2-9C3F-73761AAC02AB}" type="presParOf" srcId="{2D63D28E-0FBA-42C3-9560-2FFFB02B4703}" destId="{38A4DBED-13E0-40C7-9647-AEDE1F10A7B8}" srcOrd="1" destOrd="0" presId="urn:microsoft.com/office/officeart/2008/layout/LinedList"/>
    <dgm:cxn modelId="{1EEF9A82-AF66-48E7-892F-8C972C00E8B9}" type="presParOf" srcId="{FD743C48-A3E4-4C54-9842-1076516A9ABD}" destId="{3F144150-6589-473A-A228-787C91AF0C48}" srcOrd="4" destOrd="0" presId="urn:microsoft.com/office/officeart/2008/layout/LinedList"/>
    <dgm:cxn modelId="{C92C5198-AC0B-4469-A6D3-59F658DE965B}" type="presParOf" srcId="{FD743C48-A3E4-4C54-9842-1076516A9ABD}" destId="{5E856740-A84E-46F1-9814-C6F37EA3552A}" srcOrd="5" destOrd="0" presId="urn:microsoft.com/office/officeart/2008/layout/LinedList"/>
    <dgm:cxn modelId="{F4EE6070-A373-4047-9F01-4743A4E4EEE8}" type="presParOf" srcId="{5E856740-A84E-46F1-9814-C6F37EA3552A}" destId="{5771B8BC-74B2-47AF-BAC9-D3D8676336AF}" srcOrd="0" destOrd="0" presId="urn:microsoft.com/office/officeart/2008/layout/LinedList"/>
    <dgm:cxn modelId="{2D8303BC-50EF-4131-89B3-21415C5F308A}" type="presParOf" srcId="{5E856740-A84E-46F1-9814-C6F37EA3552A}" destId="{15687CF9-2E90-4DE5-B0E4-050F1086A537}" srcOrd="1" destOrd="0" presId="urn:microsoft.com/office/officeart/2008/layout/LinedList"/>
    <dgm:cxn modelId="{8BBB624E-3804-4CBC-9F09-E7B042C64FA9}" type="presParOf" srcId="{FD743C48-A3E4-4C54-9842-1076516A9ABD}" destId="{564BF679-555C-4B88-9984-F9D8461114CB}" srcOrd="6" destOrd="0" presId="urn:microsoft.com/office/officeart/2008/layout/LinedList"/>
    <dgm:cxn modelId="{514FE5D4-C626-4681-A0A9-E769D50BE6F0}" type="presParOf" srcId="{FD743C48-A3E4-4C54-9842-1076516A9ABD}" destId="{B27BDDFD-9DC6-4214-8AC8-79FAD8A5FED2}" srcOrd="7" destOrd="0" presId="urn:microsoft.com/office/officeart/2008/layout/LinedList"/>
    <dgm:cxn modelId="{8C18574A-E96C-4CD9-94EE-BC789D5549E9}" type="presParOf" srcId="{B27BDDFD-9DC6-4214-8AC8-79FAD8A5FED2}" destId="{33768E89-2EE4-41BC-8F16-0A9F8118C6CF}" srcOrd="0" destOrd="0" presId="urn:microsoft.com/office/officeart/2008/layout/LinedList"/>
    <dgm:cxn modelId="{F121DCCE-8D7B-47B4-8A0F-C827A0782A99}" type="presParOf" srcId="{B27BDDFD-9DC6-4214-8AC8-79FAD8A5FED2}" destId="{C32ACEC6-ED62-43E5-BCAE-7EF13505A0FD}" srcOrd="1" destOrd="0" presId="urn:microsoft.com/office/officeart/2008/layout/LinedList"/>
    <dgm:cxn modelId="{B5003B0E-CB1A-47F2-B53E-B58FFC258B2C}" type="presParOf" srcId="{FD743C48-A3E4-4C54-9842-1076516A9ABD}" destId="{6B4834DE-29C2-4489-896B-457427B6DE4C}" srcOrd="8" destOrd="0" presId="urn:microsoft.com/office/officeart/2008/layout/LinedList"/>
    <dgm:cxn modelId="{4CC9BD95-9485-4E0E-9E32-81308BD8DADA}" type="presParOf" srcId="{FD743C48-A3E4-4C54-9842-1076516A9ABD}" destId="{272839E4-D582-4A8A-9EEC-574AE3210350}" srcOrd="9" destOrd="0" presId="urn:microsoft.com/office/officeart/2008/layout/LinedList"/>
    <dgm:cxn modelId="{DF867827-7937-4013-9482-8022817EE2D0}" type="presParOf" srcId="{272839E4-D582-4A8A-9EEC-574AE3210350}" destId="{DA83FB2E-2D6D-4100-9889-0C89EF499A12}" srcOrd="0" destOrd="0" presId="urn:microsoft.com/office/officeart/2008/layout/LinedList"/>
    <dgm:cxn modelId="{5D87E025-1D94-4911-AF5A-FE6710AE3AA1}" type="presParOf" srcId="{272839E4-D582-4A8A-9EEC-574AE3210350}" destId="{5B0DF0C3-8A16-4C05-91D6-809EF88FD562}" srcOrd="1" destOrd="0" presId="urn:microsoft.com/office/officeart/2008/layout/Line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CE56A93-6781-463D-A64B-16155DB4C265}">
      <dsp:nvSpPr>
        <dsp:cNvPr id="0" name=""/>
        <dsp:cNvSpPr/>
      </dsp:nvSpPr>
      <dsp:spPr>
        <a:xfrm>
          <a:off x="0" y="587"/>
          <a:ext cx="3854528" cy="0"/>
        </a:xfrm>
        <a:prstGeom prst="line">
          <a:avLst/>
        </a:prstGeom>
        <a:solidFill>
          <a:schemeClr val="dk2">
            <a:hueOff val="0"/>
            <a:satOff val="0"/>
            <a:lumOff val="0"/>
            <a:alphaOff val="0"/>
          </a:schemeClr>
        </a:solidFill>
        <a:ln w="19050" cap="rnd" cmpd="sng" algn="ctr">
          <a:solidFill>
            <a:schemeClr val="dk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F9D271D6-2A2D-4C06-8AC0-775249AA6989}">
      <dsp:nvSpPr>
        <dsp:cNvPr id="0" name=""/>
        <dsp:cNvSpPr/>
      </dsp:nvSpPr>
      <dsp:spPr>
        <a:xfrm>
          <a:off x="0" y="587"/>
          <a:ext cx="3854528" cy="96230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6680" tIns="106680" rIns="106680" bIns="106680" numCol="1" spcCol="1270" anchor="t" anchorCtr="0">
          <a:noAutofit/>
        </a:bodyPr>
        <a:lstStyle/>
        <a:p>
          <a:pPr marL="0" lvl="0" indent="0" algn="l" defTabSz="1244600">
            <a:lnSpc>
              <a:spcPct val="90000"/>
            </a:lnSpc>
            <a:spcBef>
              <a:spcPct val="0"/>
            </a:spcBef>
            <a:spcAft>
              <a:spcPct val="35000"/>
            </a:spcAft>
            <a:buNone/>
          </a:pPr>
          <a:r>
            <a:rPr lang="en-US" sz="2800" kern="1200">
              <a:solidFill>
                <a:srgbClr val="C00000"/>
              </a:solidFill>
            </a:rPr>
            <a:t>2 Day/night mode </a:t>
          </a:r>
        </a:p>
      </dsp:txBody>
      <dsp:txXfrm>
        <a:off x="0" y="587"/>
        <a:ext cx="3854528" cy="962309"/>
      </dsp:txXfrm>
    </dsp:sp>
    <dsp:sp modelId="{3D9B8E8E-2CBC-4A6E-B7CC-241C0D62A3AA}">
      <dsp:nvSpPr>
        <dsp:cNvPr id="0" name=""/>
        <dsp:cNvSpPr/>
      </dsp:nvSpPr>
      <dsp:spPr>
        <a:xfrm>
          <a:off x="0" y="962896"/>
          <a:ext cx="3854528" cy="0"/>
        </a:xfrm>
        <a:prstGeom prst="line">
          <a:avLst/>
        </a:prstGeom>
        <a:solidFill>
          <a:schemeClr val="dk2">
            <a:hueOff val="0"/>
            <a:satOff val="0"/>
            <a:lumOff val="0"/>
            <a:alphaOff val="0"/>
          </a:schemeClr>
        </a:solidFill>
        <a:ln w="19050" cap="rnd" cmpd="sng" algn="ctr">
          <a:solidFill>
            <a:schemeClr val="dk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E5243BB4-1992-4695-BAB5-FDB30694C58E}">
      <dsp:nvSpPr>
        <dsp:cNvPr id="0" name=""/>
        <dsp:cNvSpPr/>
      </dsp:nvSpPr>
      <dsp:spPr>
        <a:xfrm>
          <a:off x="0" y="962896"/>
          <a:ext cx="3854528" cy="96230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6680" tIns="106680" rIns="106680" bIns="106680" numCol="1" spcCol="1270" anchor="t" anchorCtr="0">
          <a:noAutofit/>
        </a:bodyPr>
        <a:lstStyle/>
        <a:p>
          <a:pPr marL="0" lvl="0" indent="0" algn="l" defTabSz="1244600">
            <a:lnSpc>
              <a:spcPct val="90000"/>
            </a:lnSpc>
            <a:spcBef>
              <a:spcPct val="0"/>
            </a:spcBef>
            <a:spcAft>
              <a:spcPct val="35000"/>
            </a:spcAft>
            <a:buNone/>
          </a:pPr>
          <a:r>
            <a:rPr lang="en-US" sz="2800" kern="1200">
              <a:solidFill>
                <a:srgbClr val="C00000"/>
              </a:solidFill>
            </a:rPr>
            <a:t>3 Brightness Adjustment </a:t>
          </a:r>
        </a:p>
      </dsp:txBody>
      <dsp:txXfrm>
        <a:off x="0" y="962896"/>
        <a:ext cx="3854528" cy="962309"/>
      </dsp:txXfrm>
    </dsp:sp>
    <dsp:sp modelId="{3F144150-6589-473A-A228-787C91AF0C48}">
      <dsp:nvSpPr>
        <dsp:cNvPr id="0" name=""/>
        <dsp:cNvSpPr/>
      </dsp:nvSpPr>
      <dsp:spPr>
        <a:xfrm>
          <a:off x="0" y="1925205"/>
          <a:ext cx="3854528" cy="0"/>
        </a:xfrm>
        <a:prstGeom prst="line">
          <a:avLst/>
        </a:prstGeom>
        <a:solidFill>
          <a:schemeClr val="dk2">
            <a:hueOff val="0"/>
            <a:satOff val="0"/>
            <a:lumOff val="0"/>
            <a:alphaOff val="0"/>
          </a:schemeClr>
        </a:solidFill>
        <a:ln w="19050" cap="rnd" cmpd="sng" algn="ctr">
          <a:solidFill>
            <a:schemeClr val="dk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5771B8BC-74B2-47AF-BAC9-D3D8676336AF}">
      <dsp:nvSpPr>
        <dsp:cNvPr id="0" name=""/>
        <dsp:cNvSpPr/>
      </dsp:nvSpPr>
      <dsp:spPr>
        <a:xfrm>
          <a:off x="0" y="1925205"/>
          <a:ext cx="3854528" cy="96230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6680" tIns="106680" rIns="106680" bIns="106680" numCol="1" spcCol="1270" anchor="t" anchorCtr="0">
          <a:noAutofit/>
        </a:bodyPr>
        <a:lstStyle/>
        <a:p>
          <a:pPr marL="0" lvl="0" indent="0" algn="l" defTabSz="1244600">
            <a:lnSpc>
              <a:spcPct val="90000"/>
            </a:lnSpc>
            <a:spcBef>
              <a:spcPct val="0"/>
            </a:spcBef>
            <a:spcAft>
              <a:spcPct val="35000"/>
            </a:spcAft>
            <a:buNone/>
          </a:pPr>
          <a:r>
            <a:rPr lang="en-US" sz="2800" kern="1200">
              <a:solidFill>
                <a:srgbClr val="C00000"/>
              </a:solidFill>
            </a:rPr>
            <a:t>4 Reverence lines Menu</a:t>
          </a:r>
        </a:p>
      </dsp:txBody>
      <dsp:txXfrm>
        <a:off x="0" y="1925205"/>
        <a:ext cx="3854528" cy="962309"/>
      </dsp:txXfrm>
    </dsp:sp>
    <dsp:sp modelId="{564BF679-555C-4B88-9984-F9D8461114CB}">
      <dsp:nvSpPr>
        <dsp:cNvPr id="0" name=""/>
        <dsp:cNvSpPr/>
      </dsp:nvSpPr>
      <dsp:spPr>
        <a:xfrm>
          <a:off x="0" y="2887514"/>
          <a:ext cx="3854528" cy="0"/>
        </a:xfrm>
        <a:prstGeom prst="line">
          <a:avLst/>
        </a:prstGeom>
        <a:solidFill>
          <a:schemeClr val="dk2">
            <a:hueOff val="0"/>
            <a:satOff val="0"/>
            <a:lumOff val="0"/>
            <a:alphaOff val="0"/>
          </a:schemeClr>
        </a:solidFill>
        <a:ln w="19050" cap="rnd" cmpd="sng" algn="ctr">
          <a:solidFill>
            <a:schemeClr val="dk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33768E89-2EE4-41BC-8F16-0A9F8118C6CF}">
      <dsp:nvSpPr>
        <dsp:cNvPr id="0" name=""/>
        <dsp:cNvSpPr/>
      </dsp:nvSpPr>
      <dsp:spPr>
        <a:xfrm>
          <a:off x="0" y="2887514"/>
          <a:ext cx="3854528" cy="96230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6680" tIns="106680" rIns="106680" bIns="106680" numCol="1" spcCol="1270" anchor="t" anchorCtr="0">
          <a:noAutofit/>
        </a:bodyPr>
        <a:lstStyle/>
        <a:p>
          <a:pPr marL="0" lvl="0" indent="0" algn="l" defTabSz="1244600">
            <a:lnSpc>
              <a:spcPct val="90000"/>
            </a:lnSpc>
            <a:spcBef>
              <a:spcPct val="0"/>
            </a:spcBef>
            <a:spcAft>
              <a:spcPct val="35000"/>
            </a:spcAft>
            <a:buNone/>
          </a:pPr>
          <a:r>
            <a:rPr lang="en-US" sz="2800" kern="1200">
              <a:solidFill>
                <a:srgbClr val="C00000"/>
              </a:solidFill>
            </a:rPr>
            <a:t>5 Manual camera toggle</a:t>
          </a:r>
        </a:p>
      </dsp:txBody>
      <dsp:txXfrm>
        <a:off x="0" y="2887514"/>
        <a:ext cx="3854528" cy="962309"/>
      </dsp:txXfrm>
    </dsp:sp>
    <dsp:sp modelId="{6B4834DE-29C2-4489-896B-457427B6DE4C}">
      <dsp:nvSpPr>
        <dsp:cNvPr id="0" name=""/>
        <dsp:cNvSpPr/>
      </dsp:nvSpPr>
      <dsp:spPr>
        <a:xfrm>
          <a:off x="0" y="3849823"/>
          <a:ext cx="3854528" cy="0"/>
        </a:xfrm>
        <a:prstGeom prst="line">
          <a:avLst/>
        </a:prstGeom>
        <a:solidFill>
          <a:schemeClr val="dk2">
            <a:hueOff val="0"/>
            <a:satOff val="0"/>
            <a:lumOff val="0"/>
            <a:alphaOff val="0"/>
          </a:schemeClr>
        </a:solidFill>
        <a:ln w="19050" cap="rnd" cmpd="sng" algn="ctr">
          <a:solidFill>
            <a:schemeClr val="dk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DA83FB2E-2D6D-4100-9889-0C89EF499A12}">
      <dsp:nvSpPr>
        <dsp:cNvPr id="0" name=""/>
        <dsp:cNvSpPr/>
      </dsp:nvSpPr>
      <dsp:spPr>
        <a:xfrm>
          <a:off x="0" y="3849823"/>
          <a:ext cx="3854528" cy="96230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6680" tIns="106680" rIns="106680" bIns="106680" numCol="1" spcCol="1270" anchor="t" anchorCtr="0">
          <a:noAutofit/>
        </a:bodyPr>
        <a:lstStyle/>
        <a:p>
          <a:pPr marL="0" lvl="0" indent="0" algn="l" defTabSz="1244600">
            <a:lnSpc>
              <a:spcPct val="90000"/>
            </a:lnSpc>
            <a:spcBef>
              <a:spcPct val="0"/>
            </a:spcBef>
            <a:spcAft>
              <a:spcPct val="35000"/>
            </a:spcAft>
            <a:buNone/>
          </a:pPr>
          <a:r>
            <a:rPr lang="en-US" sz="2800" kern="1200">
              <a:solidFill>
                <a:srgbClr val="C00000"/>
              </a:solidFill>
            </a:rPr>
            <a:t>6 Menu </a:t>
          </a:r>
        </a:p>
      </dsp:txBody>
      <dsp:txXfrm>
        <a:off x="0" y="3849823"/>
        <a:ext cx="3854528" cy="962309"/>
      </dsp:txXfrm>
    </dsp:sp>
  </dsp:spTree>
</dsp:drawing>
</file>

<file path=ppt/diagrams/layout1.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243D51F2-5F59-25F3-79E3-EBCF3F0F2DD8}"/>
              </a:ext>
            </a:extLst>
          </p:cNvPr>
          <p:cNvPicPr>
            <a:picLocks noChangeAspect="1"/>
          </p:cNvPicPr>
          <p:nvPr userDrawn="1"/>
        </p:nvPicPr>
        <p:blipFill>
          <a:blip r:embed="rId2"/>
          <a:stretch>
            <a:fillRect/>
          </a:stretch>
        </p:blipFill>
        <p:spPr>
          <a:xfrm>
            <a:off x="3175" y="-36397"/>
            <a:ext cx="12440615" cy="8297791"/>
          </a:xfrm>
          <a:prstGeom prst="rect">
            <a:avLst/>
          </a:prstGeom>
        </p:spPr>
      </p:pic>
      <p:sp>
        <p:nvSpPr>
          <p:cNvPr id="7" name="Rectangle 6">
            <a:extLst>
              <a:ext uri="{FF2B5EF4-FFF2-40B4-BE49-F238E27FC236}">
                <a16:creationId xmlns:a16="http://schemas.microsoft.com/office/drawing/2014/main" id="{B8704455-5DE1-A440-BE5E-AB8FEF4B607D}"/>
              </a:ext>
            </a:extLst>
          </p:cNvPr>
          <p:cNvSpPr/>
          <p:nvPr userDrawn="1"/>
        </p:nvSpPr>
        <p:spPr>
          <a:xfrm>
            <a:off x="-666506" y="-309557"/>
            <a:ext cx="13110296" cy="8223823"/>
          </a:xfrm>
          <a:prstGeom prst="rect">
            <a:avLst/>
          </a:prstGeom>
          <a:solidFill>
            <a:schemeClr val="tx1">
              <a:alpha val="69821"/>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6" name="Group 15"/>
          <p:cNvGrpSpPr/>
          <p:nvPr/>
        </p:nvGrpSpPr>
        <p:grpSpPr>
          <a:xfrm>
            <a:off x="0" y="-8467"/>
            <a:ext cx="12192000" cy="6866467"/>
            <a:chOff x="0" y="-8467"/>
            <a:chExt cx="12192000" cy="6866467"/>
          </a:xfrm>
        </p:grpSpPr>
        <p:sp>
          <p:nvSpPr>
            <p:cNvPr id="15" name="Freeform 14"/>
            <p:cNvSpPr/>
            <p:nvPr/>
          </p:nvSpPr>
          <p:spPr>
            <a:xfrm>
              <a:off x="0" y="-7862"/>
              <a:ext cx="863600" cy="5698067"/>
            </a:xfrm>
            <a:custGeom>
              <a:avLst/>
              <a:gdLst/>
              <a:ahLst/>
              <a:cxnLst/>
              <a:rect l="l" t="t" r="r" b="b"/>
              <a:pathLst>
                <a:path w="863600" h="5698067">
                  <a:moveTo>
                    <a:pt x="0" y="8467"/>
                  </a:moveTo>
                  <a:lnTo>
                    <a:pt x="863600" y="0"/>
                  </a:lnTo>
                  <a:lnTo>
                    <a:pt x="863600" y="16934"/>
                  </a:lnTo>
                  <a:lnTo>
                    <a:pt x="0" y="5698067"/>
                  </a:lnTo>
                  <a:lnTo>
                    <a:pt x="0" y="8467"/>
                  </a:lnTo>
                  <a:close/>
                </a:path>
              </a:pathLst>
            </a:custGeom>
            <a:solidFill>
              <a:srgbClr val="CEEA01">
                <a:alpha val="0"/>
              </a:srgb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cxnSp>
          <p:nvCxnSpPr>
            <p:cNvPr id="19" name="Straight Connector 18"/>
            <p:cNvCxnSpPr/>
            <p:nvPr/>
          </p:nvCxnSpPr>
          <p:spPr>
            <a:xfrm>
              <a:off x="9371012" y="0"/>
              <a:ext cx="1219200" cy="6858000"/>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flipH="1">
              <a:off x="7425267" y="3681413"/>
              <a:ext cx="4763558" cy="3176587"/>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sp>
          <p:nvSpPr>
            <p:cNvPr id="21"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2"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Isosceles Triangle 22"/>
            <p:cNvSpPr/>
            <p:nvPr/>
          </p:nvSpPr>
          <p:spPr>
            <a:xfrm>
              <a:off x="8932333" y="3048000"/>
              <a:ext cx="3259667" cy="3810000"/>
            </a:xfrm>
            <a:prstGeom prst="triangle">
              <a:avLst>
                <a:gd name="adj" fmla="val 100000"/>
              </a:avLst>
            </a:prstGeom>
            <a:solidFill>
              <a:srgbClr val="CEEA01"/>
            </a:solidFill>
            <a:ln>
              <a:noFill/>
            </a:ln>
            <a:effectLst/>
          </p:spPr>
          <p:style>
            <a:lnRef idx="1">
              <a:schemeClr val="accent1"/>
            </a:lnRef>
            <a:fillRef idx="3">
              <a:schemeClr val="accent1"/>
            </a:fillRef>
            <a:effectRef idx="2">
              <a:schemeClr val="accent1"/>
            </a:effectRef>
            <a:fontRef idx="minor">
              <a:schemeClr val="lt1"/>
            </a:fontRef>
          </p:style>
        </p:sp>
        <p:sp>
          <p:nvSpPr>
            <p:cNvPr id="24"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1">
                <a:lumMod val="75000"/>
                <a:alpha val="5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2">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2">
                <a:lumMod val="75000"/>
                <a:alpha val="8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7" name="Isosceles Triangle 26"/>
            <p:cNvSpPr/>
            <p:nvPr/>
          </p:nvSpPr>
          <p:spPr>
            <a:xfrm>
              <a:off x="10371666" y="3589867"/>
              <a:ext cx="1817159" cy="3268133"/>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n-US"/>
              <a:t>Click to edit Master title style</a:t>
            </a:r>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a:xfrm>
            <a:off x="7205133" y="6041362"/>
            <a:ext cx="911939" cy="365125"/>
          </a:xfrm>
          <a:prstGeom prst="rect">
            <a:avLst/>
          </a:prstGeom>
        </p:spPr>
        <p:txBody>
          <a:bodyPr/>
          <a:lstStyle/>
          <a:p>
            <a:fld id="{9AB3A824-1A51-4B26-AD58-A6D8E14F6C04}" type="datetimeFigureOut">
              <a:rPr lang="en-US" smtClean="0"/>
              <a:t>4/22/2023</a:t>
            </a:fld>
            <a:endParaRPr lang="en-US"/>
          </a:p>
        </p:txBody>
      </p:sp>
      <p:sp>
        <p:nvSpPr>
          <p:cNvPr id="5" name="Footer Placeholder 4"/>
          <p:cNvSpPr>
            <a:spLocks noGrp="1"/>
          </p:cNvSpPr>
          <p:nvPr>
            <p:ph type="ftr" sz="quarter" idx="11"/>
          </p:nvPr>
        </p:nvSpPr>
        <p:spPr>
          <a:xfrm>
            <a:off x="677334" y="6041362"/>
            <a:ext cx="6297612" cy="365125"/>
          </a:xfrm>
          <a:prstGeom prst="rect">
            <a:avLst/>
          </a:prstGeom>
        </p:spPr>
        <p:txBody>
          <a:bodyPr/>
          <a:lstStyle/>
          <a:p>
            <a:r>
              <a:rPr lang="en-US"/>
              <a:t>
              </a:t>
            </a:r>
          </a:p>
        </p:txBody>
      </p:sp>
      <p:sp>
        <p:nvSpPr>
          <p:cNvPr id="6" name="Slide Number Placeholder 5"/>
          <p:cNvSpPr>
            <a:spLocks noGrp="1"/>
          </p:cNvSpPr>
          <p:nvPr>
            <p:ph type="sldNum" sz="quarter" idx="12"/>
          </p:nvPr>
        </p:nvSpPr>
        <p:spPr>
          <a:xfrm>
            <a:off x="8590663" y="6041362"/>
            <a:ext cx="683339" cy="365125"/>
          </a:xfrm>
          <a:prstGeom prst="rect">
            <a:avLst/>
          </a:prstGeom>
        </p:spPr>
        <p:txBody>
          <a:bodyPr/>
          <a:lstStyle/>
          <a:p>
            <a:fld id="{6D22F896-40B5-4ADD-8801-0D06FADFA095}" type="slidenum">
              <a:rPr lang="en-US" smtClean="0"/>
              <a:t>‹#›</a:t>
            </a:fld>
            <a:endParaRPr lang="en-US"/>
          </a:p>
        </p:txBody>
      </p:sp>
    </p:spTree>
    <p:extLst>
      <p:ext uri="{BB962C8B-B14F-4D97-AF65-F5344CB8AC3E}">
        <p14:creationId xmlns:p14="http://schemas.microsoft.com/office/powerpoint/2010/main" val="227105012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a:t>Click to edit Master title style</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a:xfrm>
            <a:off x="7205133" y="6041362"/>
            <a:ext cx="911939" cy="365125"/>
          </a:xfrm>
          <a:prstGeom prst="rect">
            <a:avLst/>
          </a:prstGeom>
        </p:spPr>
        <p:txBody>
          <a:bodyPr/>
          <a:lstStyle/>
          <a:p>
            <a:fld id="{3CBC1C18-307B-4F68-A007-B5B542270E8D}" type="datetimeFigureOut">
              <a:rPr lang="en-US" smtClean="0"/>
              <a:t>4/22/2023</a:t>
            </a:fld>
            <a:endParaRPr lang="en-US"/>
          </a:p>
        </p:txBody>
      </p:sp>
      <p:sp>
        <p:nvSpPr>
          <p:cNvPr id="5" name="Footer Placeholder 4"/>
          <p:cNvSpPr>
            <a:spLocks noGrp="1"/>
          </p:cNvSpPr>
          <p:nvPr>
            <p:ph type="ftr" sz="quarter" idx="11"/>
          </p:nvPr>
        </p:nvSpPr>
        <p:spPr>
          <a:xfrm>
            <a:off x="677334" y="6041362"/>
            <a:ext cx="6297612" cy="365125"/>
          </a:xfrm>
          <a:prstGeom prst="rect">
            <a:avLst/>
          </a:prstGeom>
        </p:spPr>
        <p:txBody>
          <a:bodyPr/>
          <a:lstStyle/>
          <a:p>
            <a:r>
              <a:rPr lang="en-US"/>
              <a:t>
              </a:t>
            </a:r>
          </a:p>
        </p:txBody>
      </p:sp>
      <p:sp>
        <p:nvSpPr>
          <p:cNvPr id="6" name="Slide Number Placeholder 5"/>
          <p:cNvSpPr>
            <a:spLocks noGrp="1"/>
          </p:cNvSpPr>
          <p:nvPr>
            <p:ph type="sldNum" sz="quarter" idx="12"/>
          </p:nvPr>
        </p:nvSpPr>
        <p:spPr>
          <a:xfrm>
            <a:off x="8590663" y="6041362"/>
            <a:ext cx="683339" cy="365125"/>
          </a:xfrm>
          <a:prstGeom prst="rect">
            <a:avLst/>
          </a:prstGeom>
        </p:spPr>
        <p:txBody>
          <a:bodyPr/>
          <a:lstStyle/>
          <a:p>
            <a:fld id="{6D22F896-40B5-4ADD-8801-0D06FADFA095}" type="slidenum">
              <a:rPr lang="en-US" smtClean="0"/>
              <a:pPr/>
              <a:t>‹#›</a:t>
            </a:fld>
            <a:endParaRPr lang="en-US"/>
          </a:p>
        </p:txBody>
      </p:sp>
    </p:spTree>
    <p:extLst>
      <p:ext uri="{BB962C8B-B14F-4D97-AF65-F5344CB8AC3E}">
        <p14:creationId xmlns:p14="http://schemas.microsoft.com/office/powerpoint/2010/main" val="2616692210"/>
      </p:ext>
    </p:extLst>
  </p:cSld>
  <p:clrMapOvr>
    <a:masterClrMapping/>
  </p:clrMapOvr>
  <p:hf sldNum="0"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a:xfrm>
            <a:off x="7205133" y="6041362"/>
            <a:ext cx="911939" cy="365125"/>
          </a:xfrm>
          <a:prstGeom prst="rect">
            <a:avLst/>
          </a:prstGeom>
        </p:spPr>
        <p:txBody>
          <a:bodyPr/>
          <a:lstStyle/>
          <a:p>
            <a:fld id="{3CBC1C18-307B-4F68-A007-B5B542270E8D}" type="datetimeFigureOut">
              <a:rPr lang="en-US" smtClean="0"/>
              <a:t>4/22/2023</a:t>
            </a:fld>
            <a:endParaRPr lang="en-US"/>
          </a:p>
        </p:txBody>
      </p:sp>
      <p:sp>
        <p:nvSpPr>
          <p:cNvPr id="5" name="Footer Placeholder 4"/>
          <p:cNvSpPr>
            <a:spLocks noGrp="1"/>
          </p:cNvSpPr>
          <p:nvPr>
            <p:ph type="ftr" sz="quarter" idx="11"/>
          </p:nvPr>
        </p:nvSpPr>
        <p:spPr>
          <a:xfrm>
            <a:off x="677334" y="6041362"/>
            <a:ext cx="6297612" cy="365125"/>
          </a:xfrm>
          <a:prstGeom prst="rect">
            <a:avLst/>
          </a:prstGeom>
        </p:spPr>
        <p:txBody>
          <a:bodyPr/>
          <a:lstStyle/>
          <a:p>
            <a:r>
              <a:rPr lang="en-US"/>
              <a:t>
              </a:t>
            </a:r>
          </a:p>
        </p:txBody>
      </p:sp>
      <p:sp>
        <p:nvSpPr>
          <p:cNvPr id="6" name="Slide Number Placeholder 5"/>
          <p:cNvSpPr>
            <a:spLocks noGrp="1"/>
          </p:cNvSpPr>
          <p:nvPr>
            <p:ph type="sldNum" sz="quarter" idx="12"/>
          </p:nvPr>
        </p:nvSpPr>
        <p:spPr>
          <a:xfrm>
            <a:off x="8590663" y="6041362"/>
            <a:ext cx="683339" cy="365125"/>
          </a:xfrm>
          <a:prstGeom prst="rect">
            <a:avLst/>
          </a:prstGeom>
        </p:spPr>
        <p:txBody>
          <a:bodyPr/>
          <a:lstStyle/>
          <a:p>
            <a:fld id="{6D22F896-40B5-4ADD-8801-0D06FADFA095}" type="slidenum">
              <a:rPr lang="en-US" smtClean="0"/>
              <a:pPr/>
              <a:t>‹#›</a:t>
            </a:fld>
            <a:endParaRPr lang="en-US"/>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2460602665"/>
      </p:ext>
    </p:extLst>
  </p:cSld>
  <p:clrMapOvr>
    <a:masterClrMapping/>
  </p:clrMapOvr>
  <p:hf sldNum="0"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a:t>Click to edit Master title style</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a:xfrm>
            <a:off x="7205133" y="6041362"/>
            <a:ext cx="911939" cy="365125"/>
          </a:xfrm>
          <a:prstGeom prst="rect">
            <a:avLst/>
          </a:prstGeom>
        </p:spPr>
        <p:txBody>
          <a:bodyPr/>
          <a:lstStyle/>
          <a:p>
            <a:fld id="{3CBC1C18-307B-4F68-A007-B5B542270E8D}" type="datetimeFigureOut">
              <a:rPr lang="en-US" smtClean="0"/>
              <a:t>4/22/2023</a:t>
            </a:fld>
            <a:endParaRPr lang="en-US"/>
          </a:p>
        </p:txBody>
      </p:sp>
      <p:sp>
        <p:nvSpPr>
          <p:cNvPr id="5" name="Footer Placeholder 4"/>
          <p:cNvSpPr>
            <a:spLocks noGrp="1"/>
          </p:cNvSpPr>
          <p:nvPr>
            <p:ph type="ftr" sz="quarter" idx="11"/>
          </p:nvPr>
        </p:nvSpPr>
        <p:spPr>
          <a:xfrm>
            <a:off x="677334" y="6041362"/>
            <a:ext cx="6297612" cy="365125"/>
          </a:xfrm>
          <a:prstGeom prst="rect">
            <a:avLst/>
          </a:prstGeom>
        </p:spPr>
        <p:txBody>
          <a:bodyPr/>
          <a:lstStyle/>
          <a:p>
            <a:r>
              <a:rPr lang="en-US"/>
              <a:t>
              </a:t>
            </a:r>
          </a:p>
        </p:txBody>
      </p:sp>
      <p:sp>
        <p:nvSpPr>
          <p:cNvPr id="6" name="Slide Number Placeholder 5"/>
          <p:cNvSpPr>
            <a:spLocks noGrp="1"/>
          </p:cNvSpPr>
          <p:nvPr>
            <p:ph type="sldNum" sz="quarter" idx="12"/>
          </p:nvPr>
        </p:nvSpPr>
        <p:spPr>
          <a:xfrm>
            <a:off x="8590663" y="6041362"/>
            <a:ext cx="683339" cy="365125"/>
          </a:xfrm>
          <a:prstGeom prst="rect">
            <a:avLst/>
          </a:prstGeom>
        </p:spPr>
        <p:txBody>
          <a:bodyPr/>
          <a:lstStyle/>
          <a:p>
            <a:fld id="{6D22F896-40B5-4ADD-8801-0D06FADFA095}" type="slidenum">
              <a:rPr lang="en-US" smtClean="0"/>
              <a:pPr/>
              <a:t>‹#›</a:t>
            </a:fld>
            <a:endParaRPr lang="en-US"/>
          </a:p>
        </p:txBody>
      </p:sp>
    </p:spTree>
    <p:extLst>
      <p:ext uri="{BB962C8B-B14F-4D97-AF65-F5344CB8AC3E}">
        <p14:creationId xmlns:p14="http://schemas.microsoft.com/office/powerpoint/2010/main" val="2850512292"/>
      </p:ext>
    </p:extLst>
  </p:cSld>
  <p:clrMapOvr>
    <a:masterClrMapping/>
  </p:clrMapOvr>
  <p:hf sldNum="0" hdr="0" ftr="0" dt="0"/>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a:xfrm>
            <a:off x="7205133" y="6041362"/>
            <a:ext cx="911939" cy="365125"/>
          </a:xfrm>
          <a:prstGeom prst="rect">
            <a:avLst/>
          </a:prstGeom>
        </p:spPr>
        <p:txBody>
          <a:bodyPr/>
          <a:lstStyle/>
          <a:p>
            <a:fld id="{3CBC1C18-307B-4F68-A007-B5B542270E8D}" type="datetimeFigureOut">
              <a:rPr lang="en-US" smtClean="0"/>
              <a:t>4/22/2023</a:t>
            </a:fld>
            <a:endParaRPr lang="en-US"/>
          </a:p>
        </p:txBody>
      </p:sp>
      <p:sp>
        <p:nvSpPr>
          <p:cNvPr id="5" name="Footer Placeholder 4"/>
          <p:cNvSpPr>
            <a:spLocks noGrp="1"/>
          </p:cNvSpPr>
          <p:nvPr>
            <p:ph type="ftr" sz="quarter" idx="11"/>
          </p:nvPr>
        </p:nvSpPr>
        <p:spPr>
          <a:xfrm>
            <a:off x="677334" y="6041362"/>
            <a:ext cx="6297612" cy="365125"/>
          </a:xfrm>
          <a:prstGeom prst="rect">
            <a:avLst/>
          </a:prstGeom>
        </p:spPr>
        <p:txBody>
          <a:bodyPr/>
          <a:lstStyle/>
          <a:p>
            <a:r>
              <a:rPr lang="en-US"/>
              <a:t>
              </a:t>
            </a:r>
          </a:p>
        </p:txBody>
      </p:sp>
      <p:sp>
        <p:nvSpPr>
          <p:cNvPr id="6" name="Slide Number Placeholder 5"/>
          <p:cNvSpPr>
            <a:spLocks noGrp="1"/>
          </p:cNvSpPr>
          <p:nvPr>
            <p:ph type="sldNum" sz="quarter" idx="12"/>
          </p:nvPr>
        </p:nvSpPr>
        <p:spPr>
          <a:xfrm>
            <a:off x="8590663" y="6041362"/>
            <a:ext cx="683339" cy="365125"/>
          </a:xfrm>
          <a:prstGeom prst="rect">
            <a:avLst/>
          </a:prstGeom>
        </p:spPr>
        <p:txBody>
          <a:bodyPr/>
          <a:lstStyle/>
          <a:p>
            <a:fld id="{6D22F896-40B5-4ADD-8801-0D06FADFA095}" type="slidenum">
              <a:rPr lang="en-US" smtClean="0"/>
              <a:pPr/>
              <a:t>‹#›</a:t>
            </a:fld>
            <a:endParaRPr lang="en-US"/>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3586050384"/>
      </p:ext>
    </p:extLst>
  </p:cSld>
  <p:clrMapOvr>
    <a:masterClrMapping/>
  </p:clrMapOvr>
  <p:hf sldNum="0" hdr="0" ftr="0" dt="0"/>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a:t>Click to edit Master title style</a:t>
            </a:r>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a:xfrm>
            <a:off x="7205133" y="6041362"/>
            <a:ext cx="911939" cy="365125"/>
          </a:xfrm>
          <a:prstGeom prst="rect">
            <a:avLst/>
          </a:prstGeom>
        </p:spPr>
        <p:txBody>
          <a:bodyPr/>
          <a:lstStyle/>
          <a:p>
            <a:fld id="{3CBC1C18-307B-4F68-A007-B5B542270E8D}" type="datetimeFigureOut">
              <a:rPr lang="en-US" smtClean="0"/>
              <a:t>4/22/2023</a:t>
            </a:fld>
            <a:endParaRPr lang="en-US"/>
          </a:p>
        </p:txBody>
      </p:sp>
      <p:sp>
        <p:nvSpPr>
          <p:cNvPr id="5" name="Footer Placeholder 4"/>
          <p:cNvSpPr>
            <a:spLocks noGrp="1"/>
          </p:cNvSpPr>
          <p:nvPr>
            <p:ph type="ftr" sz="quarter" idx="11"/>
          </p:nvPr>
        </p:nvSpPr>
        <p:spPr>
          <a:xfrm>
            <a:off x="677334" y="6041362"/>
            <a:ext cx="6297612" cy="365125"/>
          </a:xfrm>
          <a:prstGeom prst="rect">
            <a:avLst/>
          </a:prstGeom>
        </p:spPr>
        <p:txBody>
          <a:bodyPr/>
          <a:lstStyle/>
          <a:p>
            <a:r>
              <a:rPr lang="en-US"/>
              <a:t>
              </a:t>
            </a:r>
          </a:p>
        </p:txBody>
      </p:sp>
      <p:sp>
        <p:nvSpPr>
          <p:cNvPr id="6" name="Slide Number Placeholder 5"/>
          <p:cNvSpPr>
            <a:spLocks noGrp="1"/>
          </p:cNvSpPr>
          <p:nvPr>
            <p:ph type="sldNum" sz="quarter" idx="12"/>
          </p:nvPr>
        </p:nvSpPr>
        <p:spPr>
          <a:xfrm>
            <a:off x="8590663" y="6041362"/>
            <a:ext cx="683339" cy="365125"/>
          </a:xfrm>
          <a:prstGeom prst="rect">
            <a:avLst/>
          </a:prstGeom>
        </p:spPr>
        <p:txBody>
          <a:bodyPr/>
          <a:lstStyle/>
          <a:p>
            <a:fld id="{6D22F896-40B5-4ADD-8801-0D06FADFA095}" type="slidenum">
              <a:rPr lang="en-US" smtClean="0"/>
              <a:pPr/>
              <a:t>‹#›</a:t>
            </a:fld>
            <a:endParaRPr lang="en-US"/>
          </a:p>
        </p:txBody>
      </p:sp>
    </p:spTree>
    <p:extLst>
      <p:ext uri="{BB962C8B-B14F-4D97-AF65-F5344CB8AC3E}">
        <p14:creationId xmlns:p14="http://schemas.microsoft.com/office/powerpoint/2010/main" val="4222645765"/>
      </p:ext>
    </p:extLst>
  </p:cSld>
  <p:clrMapOvr>
    <a:masterClrMapping/>
  </p:clrMapOvr>
  <p:hf sldNum="0" hdr="0" ftr="0" dt="0"/>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7205133" y="6041362"/>
            <a:ext cx="911939" cy="365125"/>
          </a:xfrm>
          <a:prstGeom prst="rect">
            <a:avLst/>
          </a:prstGeom>
        </p:spPr>
        <p:txBody>
          <a:bodyPr/>
          <a:lstStyle/>
          <a:p>
            <a:fld id="{D857E33E-8B18-4087-B112-809917729534}" type="datetimeFigureOut">
              <a:rPr lang="en-US" smtClean="0"/>
              <a:t>4/22/2023</a:t>
            </a:fld>
            <a:endParaRPr lang="en-US"/>
          </a:p>
        </p:txBody>
      </p:sp>
      <p:sp>
        <p:nvSpPr>
          <p:cNvPr id="5" name="Footer Placeholder 4"/>
          <p:cNvSpPr>
            <a:spLocks noGrp="1"/>
          </p:cNvSpPr>
          <p:nvPr>
            <p:ph type="ftr" sz="quarter" idx="11"/>
          </p:nvPr>
        </p:nvSpPr>
        <p:spPr>
          <a:xfrm>
            <a:off x="677334" y="6041362"/>
            <a:ext cx="6297612" cy="365125"/>
          </a:xfrm>
          <a:prstGeom prst="rect">
            <a:avLst/>
          </a:prstGeom>
        </p:spPr>
        <p:txBody>
          <a:bodyPr/>
          <a:lstStyle/>
          <a:p>
            <a:r>
              <a:rPr lang="en-US"/>
              <a:t>
              </a:t>
            </a:r>
          </a:p>
        </p:txBody>
      </p:sp>
      <p:sp>
        <p:nvSpPr>
          <p:cNvPr id="6" name="Slide Number Placeholder 5"/>
          <p:cNvSpPr>
            <a:spLocks noGrp="1"/>
          </p:cNvSpPr>
          <p:nvPr>
            <p:ph type="sldNum" sz="quarter" idx="12"/>
          </p:nvPr>
        </p:nvSpPr>
        <p:spPr>
          <a:xfrm>
            <a:off x="8590663" y="6041362"/>
            <a:ext cx="683339" cy="365125"/>
          </a:xfrm>
          <a:prstGeom prst="rect">
            <a:avLst/>
          </a:prstGeom>
        </p:spPr>
        <p:txBody>
          <a:bodyPr/>
          <a:lstStyle/>
          <a:p>
            <a:fld id="{6D22F896-40B5-4ADD-8801-0D06FADFA095}" type="slidenum">
              <a:rPr lang="en-US" smtClean="0"/>
              <a:t>‹#›</a:t>
            </a:fld>
            <a:endParaRPr lang="en-US"/>
          </a:p>
        </p:txBody>
      </p:sp>
    </p:spTree>
    <p:extLst>
      <p:ext uri="{BB962C8B-B14F-4D97-AF65-F5344CB8AC3E}">
        <p14:creationId xmlns:p14="http://schemas.microsoft.com/office/powerpoint/2010/main" val="96595851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n-US"/>
              <a:t>Click to edit Master title style</a:t>
            </a:r>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7205133" y="6041362"/>
            <a:ext cx="911939" cy="365125"/>
          </a:xfrm>
          <a:prstGeom prst="rect">
            <a:avLst/>
          </a:prstGeom>
        </p:spPr>
        <p:txBody>
          <a:bodyPr/>
          <a:lstStyle/>
          <a:p>
            <a:fld id="{D3FFE419-2371-464F-8239-3959401C3561}" type="datetimeFigureOut">
              <a:rPr lang="en-US" smtClean="0"/>
              <a:t>4/22/2023</a:t>
            </a:fld>
            <a:endParaRPr lang="en-US"/>
          </a:p>
        </p:txBody>
      </p:sp>
      <p:sp>
        <p:nvSpPr>
          <p:cNvPr id="5" name="Footer Placeholder 4"/>
          <p:cNvSpPr>
            <a:spLocks noGrp="1"/>
          </p:cNvSpPr>
          <p:nvPr>
            <p:ph type="ftr" sz="quarter" idx="11"/>
          </p:nvPr>
        </p:nvSpPr>
        <p:spPr>
          <a:xfrm>
            <a:off x="677334" y="6041362"/>
            <a:ext cx="6297612" cy="365125"/>
          </a:xfrm>
          <a:prstGeom prst="rect">
            <a:avLst/>
          </a:prstGeom>
        </p:spPr>
        <p:txBody>
          <a:bodyPr/>
          <a:lstStyle/>
          <a:p>
            <a:r>
              <a:rPr lang="en-US"/>
              <a:t>
              </a:t>
            </a:r>
          </a:p>
        </p:txBody>
      </p:sp>
      <p:sp>
        <p:nvSpPr>
          <p:cNvPr id="6" name="Slide Number Placeholder 5"/>
          <p:cNvSpPr>
            <a:spLocks noGrp="1"/>
          </p:cNvSpPr>
          <p:nvPr>
            <p:ph type="sldNum" sz="quarter" idx="12"/>
          </p:nvPr>
        </p:nvSpPr>
        <p:spPr>
          <a:xfrm>
            <a:off x="8590663" y="6041362"/>
            <a:ext cx="683339" cy="365125"/>
          </a:xfrm>
          <a:prstGeom prst="rect">
            <a:avLst/>
          </a:prstGeom>
        </p:spPr>
        <p:txBody>
          <a:bodyPr/>
          <a:lstStyle/>
          <a:p>
            <a:fld id="{6D22F896-40B5-4ADD-8801-0D06FADFA095}" type="slidenum">
              <a:rPr lang="en-US" smtClean="0"/>
              <a:t>‹#›</a:t>
            </a:fld>
            <a:endParaRPr lang="en-US"/>
          </a:p>
        </p:txBody>
      </p:sp>
    </p:spTree>
    <p:extLst>
      <p:ext uri="{BB962C8B-B14F-4D97-AF65-F5344CB8AC3E}">
        <p14:creationId xmlns:p14="http://schemas.microsoft.com/office/powerpoint/2010/main" val="19339081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7205133" y="6041362"/>
            <a:ext cx="911939" cy="365125"/>
          </a:xfrm>
          <a:prstGeom prst="rect">
            <a:avLst/>
          </a:prstGeom>
        </p:spPr>
        <p:txBody>
          <a:bodyPr/>
          <a:lstStyle/>
          <a:p>
            <a:fld id="{97D162C4-EDD9-4389-A98B-B87ECEA2A816}" type="datetimeFigureOut">
              <a:rPr lang="en-US" smtClean="0"/>
              <a:t>4/22/2023</a:t>
            </a:fld>
            <a:endParaRPr lang="en-US"/>
          </a:p>
        </p:txBody>
      </p:sp>
      <p:sp>
        <p:nvSpPr>
          <p:cNvPr id="5" name="Footer Placeholder 4"/>
          <p:cNvSpPr>
            <a:spLocks noGrp="1"/>
          </p:cNvSpPr>
          <p:nvPr>
            <p:ph type="ftr" sz="quarter" idx="11"/>
          </p:nvPr>
        </p:nvSpPr>
        <p:spPr>
          <a:xfrm>
            <a:off x="677334" y="6041362"/>
            <a:ext cx="6297612" cy="365125"/>
          </a:xfrm>
          <a:prstGeom prst="rect">
            <a:avLst/>
          </a:prstGeom>
        </p:spPr>
        <p:txBody>
          <a:bodyPr/>
          <a:lstStyle/>
          <a:p>
            <a:r>
              <a:rPr lang="en-US"/>
              <a:t>
              </a:t>
            </a:r>
          </a:p>
        </p:txBody>
      </p:sp>
      <p:sp>
        <p:nvSpPr>
          <p:cNvPr id="6" name="Slide Number Placeholder 5"/>
          <p:cNvSpPr>
            <a:spLocks noGrp="1"/>
          </p:cNvSpPr>
          <p:nvPr>
            <p:ph type="sldNum" sz="quarter" idx="12"/>
          </p:nvPr>
        </p:nvSpPr>
        <p:spPr>
          <a:xfrm>
            <a:off x="8590663" y="6041362"/>
            <a:ext cx="683339" cy="365125"/>
          </a:xfrm>
          <a:prstGeom prst="rect">
            <a:avLst/>
          </a:prstGeom>
        </p:spPr>
        <p:txBody>
          <a:bodyPr/>
          <a:lstStyle/>
          <a:p>
            <a:fld id="{6D22F896-40B5-4ADD-8801-0D06FADFA095}" type="slidenum">
              <a:rPr lang="en-US" smtClean="0"/>
              <a:t>‹#›</a:t>
            </a:fld>
            <a:endParaRPr lang="en-US"/>
          </a:p>
        </p:txBody>
      </p:sp>
    </p:spTree>
    <p:extLst>
      <p:ext uri="{BB962C8B-B14F-4D97-AF65-F5344CB8AC3E}">
        <p14:creationId xmlns:p14="http://schemas.microsoft.com/office/powerpoint/2010/main" val="417075913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n-US"/>
              <a:t>Click to edit Master title style</a:t>
            </a:r>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a:xfrm>
            <a:off x="7205133" y="6041362"/>
            <a:ext cx="911939" cy="365125"/>
          </a:xfrm>
          <a:prstGeom prst="rect">
            <a:avLst/>
          </a:prstGeom>
        </p:spPr>
        <p:txBody>
          <a:bodyPr/>
          <a:lstStyle/>
          <a:p>
            <a:fld id="{3E5059C3-6A89-4494-99FF-5A4D6FFD50EB}" type="datetimeFigureOut">
              <a:rPr lang="en-US" smtClean="0"/>
              <a:t>4/22/2023</a:t>
            </a:fld>
            <a:endParaRPr lang="en-US"/>
          </a:p>
        </p:txBody>
      </p:sp>
      <p:sp>
        <p:nvSpPr>
          <p:cNvPr id="5" name="Footer Placeholder 4"/>
          <p:cNvSpPr>
            <a:spLocks noGrp="1"/>
          </p:cNvSpPr>
          <p:nvPr>
            <p:ph type="ftr" sz="quarter" idx="11"/>
          </p:nvPr>
        </p:nvSpPr>
        <p:spPr>
          <a:xfrm>
            <a:off x="677334" y="6041362"/>
            <a:ext cx="6297612" cy="365125"/>
          </a:xfrm>
          <a:prstGeom prst="rect">
            <a:avLst/>
          </a:prstGeom>
        </p:spPr>
        <p:txBody>
          <a:bodyPr/>
          <a:lstStyle/>
          <a:p>
            <a:r>
              <a:rPr lang="en-US"/>
              <a:t>
              </a:t>
            </a:r>
          </a:p>
        </p:txBody>
      </p:sp>
      <p:sp>
        <p:nvSpPr>
          <p:cNvPr id="6" name="Slide Number Placeholder 5"/>
          <p:cNvSpPr>
            <a:spLocks noGrp="1"/>
          </p:cNvSpPr>
          <p:nvPr>
            <p:ph type="sldNum" sz="quarter" idx="12"/>
          </p:nvPr>
        </p:nvSpPr>
        <p:spPr>
          <a:xfrm>
            <a:off x="8590663" y="6041362"/>
            <a:ext cx="683339" cy="365125"/>
          </a:xfrm>
          <a:prstGeom prst="rect">
            <a:avLst/>
          </a:prstGeom>
        </p:spPr>
        <p:txBody>
          <a:bodyPr/>
          <a:lstStyle/>
          <a:p>
            <a:fld id="{6D22F896-40B5-4ADD-8801-0D06FADFA095}" type="slidenum">
              <a:rPr lang="en-US" smtClean="0"/>
              <a:t>‹#›</a:t>
            </a:fld>
            <a:endParaRPr lang="en-US"/>
          </a:p>
        </p:txBody>
      </p:sp>
    </p:spTree>
    <p:extLst>
      <p:ext uri="{BB962C8B-B14F-4D97-AF65-F5344CB8AC3E}">
        <p14:creationId xmlns:p14="http://schemas.microsoft.com/office/powerpoint/2010/main" val="58215223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77334" y="2160589"/>
            <a:ext cx="4184035" cy="38807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5089970" y="2160589"/>
            <a:ext cx="4184034" cy="388077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a:xfrm>
            <a:off x="7205133" y="6041362"/>
            <a:ext cx="911939" cy="365125"/>
          </a:xfrm>
          <a:prstGeom prst="rect">
            <a:avLst/>
          </a:prstGeom>
        </p:spPr>
        <p:txBody>
          <a:bodyPr/>
          <a:lstStyle/>
          <a:p>
            <a:fld id="{CA954B2F-12DE-47F5-8894-472B206D2E1E}" type="datetimeFigureOut">
              <a:rPr lang="en-US" smtClean="0"/>
              <a:t>4/22/2023</a:t>
            </a:fld>
            <a:endParaRPr lang="en-US"/>
          </a:p>
        </p:txBody>
      </p:sp>
      <p:sp>
        <p:nvSpPr>
          <p:cNvPr id="6" name="Footer Placeholder 5"/>
          <p:cNvSpPr>
            <a:spLocks noGrp="1"/>
          </p:cNvSpPr>
          <p:nvPr>
            <p:ph type="ftr" sz="quarter" idx="11"/>
          </p:nvPr>
        </p:nvSpPr>
        <p:spPr>
          <a:xfrm>
            <a:off x="677334" y="6041362"/>
            <a:ext cx="6297612" cy="365125"/>
          </a:xfrm>
          <a:prstGeom prst="rect">
            <a:avLst/>
          </a:prstGeom>
        </p:spPr>
        <p:txBody>
          <a:bodyPr/>
          <a:lstStyle/>
          <a:p>
            <a:r>
              <a:rPr lang="en-US"/>
              <a:t>
              </a:t>
            </a:r>
          </a:p>
        </p:txBody>
      </p:sp>
      <p:sp>
        <p:nvSpPr>
          <p:cNvPr id="7" name="Slide Number Placeholder 6"/>
          <p:cNvSpPr>
            <a:spLocks noGrp="1"/>
          </p:cNvSpPr>
          <p:nvPr>
            <p:ph type="sldNum" sz="quarter" idx="12"/>
          </p:nvPr>
        </p:nvSpPr>
        <p:spPr>
          <a:xfrm>
            <a:off x="8590663" y="6041362"/>
            <a:ext cx="683339" cy="365125"/>
          </a:xfrm>
          <a:prstGeom prst="rect">
            <a:avLst/>
          </a:prstGeom>
        </p:spPr>
        <p:txBody>
          <a:bodyPr/>
          <a:lstStyle/>
          <a:p>
            <a:fld id="{6D22F896-40B5-4ADD-8801-0D06FADFA095}" type="slidenum">
              <a:rPr lang="en-US" smtClean="0"/>
              <a:t>‹#›</a:t>
            </a:fld>
            <a:endParaRPr lang="en-US"/>
          </a:p>
        </p:txBody>
      </p:sp>
    </p:spTree>
    <p:extLst>
      <p:ext uri="{BB962C8B-B14F-4D97-AF65-F5344CB8AC3E}">
        <p14:creationId xmlns:p14="http://schemas.microsoft.com/office/powerpoint/2010/main" val="154537303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a:xfrm>
            <a:off x="7205133" y="6041362"/>
            <a:ext cx="911939" cy="365125"/>
          </a:xfrm>
          <a:prstGeom prst="rect">
            <a:avLst/>
          </a:prstGeom>
        </p:spPr>
        <p:txBody>
          <a:bodyPr/>
          <a:lstStyle/>
          <a:p>
            <a:fld id="{3F30E46F-7819-4ACF-B48B-48222C2ACC88}" type="datetimeFigureOut">
              <a:rPr lang="en-US" smtClean="0"/>
              <a:t>4/22/2023</a:t>
            </a:fld>
            <a:endParaRPr lang="en-US"/>
          </a:p>
        </p:txBody>
      </p:sp>
      <p:sp>
        <p:nvSpPr>
          <p:cNvPr id="8" name="Footer Placeholder 7"/>
          <p:cNvSpPr>
            <a:spLocks noGrp="1"/>
          </p:cNvSpPr>
          <p:nvPr>
            <p:ph type="ftr" sz="quarter" idx="11"/>
          </p:nvPr>
        </p:nvSpPr>
        <p:spPr>
          <a:xfrm>
            <a:off x="677334" y="6041362"/>
            <a:ext cx="6297612" cy="365125"/>
          </a:xfrm>
          <a:prstGeom prst="rect">
            <a:avLst/>
          </a:prstGeom>
        </p:spPr>
        <p:txBody>
          <a:bodyPr/>
          <a:lstStyle/>
          <a:p>
            <a:r>
              <a:rPr lang="en-US"/>
              <a:t>
              </a:t>
            </a:r>
          </a:p>
        </p:txBody>
      </p:sp>
      <p:sp>
        <p:nvSpPr>
          <p:cNvPr id="9" name="Slide Number Placeholder 8"/>
          <p:cNvSpPr>
            <a:spLocks noGrp="1"/>
          </p:cNvSpPr>
          <p:nvPr>
            <p:ph type="sldNum" sz="quarter" idx="12"/>
          </p:nvPr>
        </p:nvSpPr>
        <p:spPr>
          <a:xfrm>
            <a:off x="8590663" y="6041362"/>
            <a:ext cx="683339" cy="365125"/>
          </a:xfrm>
          <a:prstGeom prst="rect">
            <a:avLst/>
          </a:prstGeom>
        </p:spPr>
        <p:txBody>
          <a:bodyPr/>
          <a:lstStyle/>
          <a:p>
            <a:fld id="{6D22F896-40B5-4ADD-8801-0D06FADFA095}" type="slidenum">
              <a:rPr lang="en-US" smtClean="0"/>
              <a:t>‹#›</a:t>
            </a:fld>
            <a:endParaRPr lang="en-US"/>
          </a:p>
        </p:txBody>
      </p:sp>
    </p:spTree>
    <p:extLst>
      <p:ext uri="{BB962C8B-B14F-4D97-AF65-F5344CB8AC3E}">
        <p14:creationId xmlns:p14="http://schemas.microsoft.com/office/powerpoint/2010/main" val="409751037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a:t>Click to edit Master title style</a:t>
            </a:r>
          </a:p>
        </p:txBody>
      </p:sp>
      <p:sp>
        <p:nvSpPr>
          <p:cNvPr id="3" name="Date Placeholder 2"/>
          <p:cNvSpPr>
            <a:spLocks noGrp="1"/>
          </p:cNvSpPr>
          <p:nvPr>
            <p:ph type="dt" sz="half" idx="10"/>
          </p:nvPr>
        </p:nvSpPr>
        <p:spPr>
          <a:xfrm>
            <a:off x="7205133" y="6041362"/>
            <a:ext cx="911939" cy="365125"/>
          </a:xfrm>
          <a:prstGeom prst="rect">
            <a:avLst/>
          </a:prstGeom>
        </p:spPr>
        <p:txBody>
          <a:bodyPr/>
          <a:lstStyle/>
          <a:p>
            <a:fld id="{1FAF3416-4057-4DAA-829D-4CA07428D088}" type="datetimeFigureOut">
              <a:rPr lang="en-US" smtClean="0"/>
              <a:t>4/22/2023</a:t>
            </a:fld>
            <a:endParaRPr lang="en-US"/>
          </a:p>
        </p:txBody>
      </p:sp>
      <p:sp>
        <p:nvSpPr>
          <p:cNvPr id="4" name="Footer Placeholder 3"/>
          <p:cNvSpPr>
            <a:spLocks noGrp="1"/>
          </p:cNvSpPr>
          <p:nvPr>
            <p:ph type="ftr" sz="quarter" idx="11"/>
          </p:nvPr>
        </p:nvSpPr>
        <p:spPr>
          <a:xfrm>
            <a:off x="677334" y="6041362"/>
            <a:ext cx="6297612" cy="365125"/>
          </a:xfrm>
          <a:prstGeom prst="rect">
            <a:avLst/>
          </a:prstGeom>
        </p:spPr>
        <p:txBody>
          <a:bodyPr/>
          <a:lstStyle/>
          <a:p>
            <a:r>
              <a:rPr lang="en-US"/>
              <a:t>
              </a:t>
            </a:r>
          </a:p>
        </p:txBody>
      </p:sp>
      <p:sp>
        <p:nvSpPr>
          <p:cNvPr id="5" name="Slide Number Placeholder 4"/>
          <p:cNvSpPr>
            <a:spLocks noGrp="1"/>
          </p:cNvSpPr>
          <p:nvPr>
            <p:ph type="sldNum" sz="quarter" idx="12"/>
          </p:nvPr>
        </p:nvSpPr>
        <p:spPr>
          <a:xfrm>
            <a:off x="8590663" y="6041362"/>
            <a:ext cx="683339" cy="365125"/>
          </a:xfrm>
          <a:prstGeom prst="rect">
            <a:avLst/>
          </a:prstGeom>
        </p:spPr>
        <p:txBody>
          <a:bodyPr/>
          <a:lstStyle/>
          <a:p>
            <a:fld id="{6D22F896-40B5-4ADD-8801-0D06FADFA095}" type="slidenum">
              <a:rPr lang="en-US" smtClean="0"/>
              <a:t>‹#›</a:t>
            </a:fld>
            <a:endParaRPr lang="en-US"/>
          </a:p>
        </p:txBody>
      </p:sp>
    </p:spTree>
    <p:extLst>
      <p:ext uri="{BB962C8B-B14F-4D97-AF65-F5344CB8AC3E}">
        <p14:creationId xmlns:p14="http://schemas.microsoft.com/office/powerpoint/2010/main" val="149304347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7205133" y="6041362"/>
            <a:ext cx="911939" cy="365125"/>
          </a:xfrm>
          <a:prstGeom prst="rect">
            <a:avLst/>
          </a:prstGeom>
        </p:spPr>
        <p:txBody>
          <a:bodyPr/>
          <a:lstStyle/>
          <a:p>
            <a:fld id="{921D9284-D300-4297-87F7-E791DCC15DB1}" type="datetimeFigureOut">
              <a:rPr lang="en-US" smtClean="0"/>
              <a:t>4/22/2023</a:t>
            </a:fld>
            <a:endParaRPr lang="en-US"/>
          </a:p>
        </p:txBody>
      </p:sp>
      <p:sp>
        <p:nvSpPr>
          <p:cNvPr id="3" name="Footer Placeholder 2"/>
          <p:cNvSpPr>
            <a:spLocks noGrp="1"/>
          </p:cNvSpPr>
          <p:nvPr>
            <p:ph type="ftr" sz="quarter" idx="11"/>
          </p:nvPr>
        </p:nvSpPr>
        <p:spPr>
          <a:xfrm>
            <a:off x="677334" y="6041362"/>
            <a:ext cx="6297612" cy="365125"/>
          </a:xfrm>
          <a:prstGeom prst="rect">
            <a:avLst/>
          </a:prstGeom>
        </p:spPr>
        <p:txBody>
          <a:bodyPr/>
          <a:lstStyle/>
          <a:p>
            <a:r>
              <a:rPr lang="en-US"/>
              <a:t>
              </a:t>
            </a:r>
          </a:p>
        </p:txBody>
      </p:sp>
      <p:sp>
        <p:nvSpPr>
          <p:cNvPr id="4" name="Slide Number Placeholder 3"/>
          <p:cNvSpPr>
            <a:spLocks noGrp="1"/>
          </p:cNvSpPr>
          <p:nvPr>
            <p:ph type="sldNum" sz="quarter" idx="12"/>
          </p:nvPr>
        </p:nvSpPr>
        <p:spPr>
          <a:xfrm>
            <a:off x="8590663" y="6041362"/>
            <a:ext cx="683339" cy="365125"/>
          </a:xfrm>
          <a:prstGeom prst="rect">
            <a:avLst/>
          </a:prstGeom>
        </p:spPr>
        <p:txBody>
          <a:bodyPr/>
          <a:lstStyle/>
          <a:p>
            <a:fld id="{6D22F896-40B5-4ADD-8801-0D06FADFA095}" type="slidenum">
              <a:rPr lang="en-US" smtClean="0"/>
              <a:t>‹#›</a:t>
            </a:fld>
            <a:endParaRPr lang="en-US"/>
          </a:p>
        </p:txBody>
      </p:sp>
    </p:spTree>
    <p:extLst>
      <p:ext uri="{BB962C8B-B14F-4D97-AF65-F5344CB8AC3E}">
        <p14:creationId xmlns:p14="http://schemas.microsoft.com/office/powerpoint/2010/main" val="221695392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a:t>Click to edit Master title style</a:t>
            </a:r>
          </a:p>
        </p:txBody>
      </p:sp>
      <p:sp>
        <p:nvSpPr>
          <p:cNvPr id="3" name="Content Placeholder 2"/>
          <p:cNvSpPr>
            <a:spLocks noGrp="1"/>
          </p:cNvSpPr>
          <p:nvPr>
            <p:ph idx="1"/>
          </p:nvPr>
        </p:nvSpPr>
        <p:spPr>
          <a:xfrm>
            <a:off x="4760461" y="514924"/>
            <a:ext cx="4513541" cy="552643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a:t>Click to edit Master text styles</a:t>
            </a:r>
          </a:p>
        </p:txBody>
      </p:sp>
      <p:sp>
        <p:nvSpPr>
          <p:cNvPr id="5" name="Date Placeholder 4"/>
          <p:cNvSpPr>
            <a:spLocks noGrp="1"/>
          </p:cNvSpPr>
          <p:nvPr>
            <p:ph type="dt" sz="half" idx="10"/>
          </p:nvPr>
        </p:nvSpPr>
        <p:spPr>
          <a:xfrm>
            <a:off x="7205133" y="6041362"/>
            <a:ext cx="911939" cy="365125"/>
          </a:xfrm>
          <a:prstGeom prst="rect">
            <a:avLst/>
          </a:prstGeom>
        </p:spPr>
        <p:txBody>
          <a:bodyPr/>
          <a:lstStyle/>
          <a:p>
            <a:fld id="{37D525BB-DA17-4BA0-B3C8-3AC3ABC827E6}" type="datetimeFigureOut">
              <a:rPr lang="en-US" smtClean="0"/>
              <a:t>4/22/2023</a:t>
            </a:fld>
            <a:endParaRPr lang="en-US"/>
          </a:p>
        </p:txBody>
      </p:sp>
      <p:sp>
        <p:nvSpPr>
          <p:cNvPr id="6" name="Footer Placeholder 5"/>
          <p:cNvSpPr>
            <a:spLocks noGrp="1"/>
          </p:cNvSpPr>
          <p:nvPr>
            <p:ph type="ftr" sz="quarter" idx="11"/>
          </p:nvPr>
        </p:nvSpPr>
        <p:spPr>
          <a:xfrm>
            <a:off x="677334" y="6041362"/>
            <a:ext cx="6297612" cy="365125"/>
          </a:xfrm>
          <a:prstGeom prst="rect">
            <a:avLst/>
          </a:prstGeom>
        </p:spPr>
        <p:txBody>
          <a:bodyPr/>
          <a:lstStyle/>
          <a:p>
            <a:r>
              <a:rPr lang="en-US"/>
              <a:t>
              </a:t>
            </a:r>
          </a:p>
        </p:txBody>
      </p:sp>
      <p:sp>
        <p:nvSpPr>
          <p:cNvPr id="7" name="Slide Number Placeholder 6"/>
          <p:cNvSpPr>
            <a:spLocks noGrp="1"/>
          </p:cNvSpPr>
          <p:nvPr>
            <p:ph type="sldNum" sz="quarter" idx="12"/>
          </p:nvPr>
        </p:nvSpPr>
        <p:spPr>
          <a:xfrm>
            <a:off x="8590663" y="6041362"/>
            <a:ext cx="683339" cy="365125"/>
          </a:xfrm>
          <a:prstGeom prst="rect">
            <a:avLst/>
          </a:prstGeom>
        </p:spPr>
        <p:txBody>
          <a:bodyPr/>
          <a:lstStyle/>
          <a:p>
            <a:fld id="{6D22F896-40B5-4ADD-8801-0D06FADFA095}" type="slidenum">
              <a:rPr lang="en-US" smtClean="0"/>
              <a:t>‹#›</a:t>
            </a:fld>
            <a:endParaRPr lang="en-US"/>
          </a:p>
        </p:txBody>
      </p:sp>
    </p:spTree>
    <p:extLst>
      <p:ext uri="{BB962C8B-B14F-4D97-AF65-F5344CB8AC3E}">
        <p14:creationId xmlns:p14="http://schemas.microsoft.com/office/powerpoint/2010/main" val="347271217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a:t>Click to edit Master title style</a:t>
            </a:r>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6" name="Footer Placeholder 5"/>
          <p:cNvSpPr>
            <a:spLocks noGrp="1"/>
          </p:cNvSpPr>
          <p:nvPr>
            <p:ph type="ftr" sz="quarter" idx="11"/>
          </p:nvPr>
        </p:nvSpPr>
        <p:spPr>
          <a:xfrm>
            <a:off x="677334" y="6041362"/>
            <a:ext cx="6297612" cy="365125"/>
          </a:xfrm>
          <a:prstGeom prst="rect">
            <a:avLst/>
          </a:prstGeom>
        </p:spPr>
        <p:txBody>
          <a:bodyPr/>
          <a:lstStyle/>
          <a:p>
            <a:r>
              <a:rPr lang="en-US"/>
              <a:t>
              </a:t>
            </a:r>
          </a:p>
        </p:txBody>
      </p:sp>
      <p:sp>
        <p:nvSpPr>
          <p:cNvPr id="7" name="Slide Number Placeholder 6"/>
          <p:cNvSpPr>
            <a:spLocks noGrp="1"/>
          </p:cNvSpPr>
          <p:nvPr>
            <p:ph type="sldNum" sz="quarter" idx="12"/>
          </p:nvPr>
        </p:nvSpPr>
        <p:spPr>
          <a:xfrm>
            <a:off x="8590663" y="6041362"/>
            <a:ext cx="683339" cy="365125"/>
          </a:xfrm>
          <a:prstGeom prst="rect">
            <a:avLst/>
          </a:prstGeom>
        </p:spPr>
        <p:txBody>
          <a:bodyPr/>
          <a:lstStyle/>
          <a:p>
            <a:fld id="{6D22F896-40B5-4ADD-8801-0D06FADFA095}" type="slidenum">
              <a:rPr lang="en-US" smtClean="0"/>
              <a:t>‹#›</a:t>
            </a:fld>
            <a:endParaRPr lang="en-US"/>
          </a:p>
        </p:txBody>
      </p:sp>
      <p:sp>
        <p:nvSpPr>
          <p:cNvPr id="5" name="Date Placeholder 4"/>
          <p:cNvSpPr>
            <a:spLocks noGrp="1"/>
          </p:cNvSpPr>
          <p:nvPr>
            <p:ph type="dt" sz="half" idx="10"/>
          </p:nvPr>
        </p:nvSpPr>
        <p:spPr>
          <a:xfrm>
            <a:off x="7205133" y="6041362"/>
            <a:ext cx="911939" cy="365125"/>
          </a:xfrm>
          <a:prstGeom prst="rect">
            <a:avLst/>
          </a:prstGeom>
        </p:spPr>
        <p:txBody>
          <a:bodyPr/>
          <a:lstStyle/>
          <a:p>
            <a:fld id="{B16C4C9A-3960-41CF-A4E9-2A8FB932454B}" type="datetimeFigureOut">
              <a:rPr lang="en-US" smtClean="0"/>
              <a:t>4/22/2023</a:t>
            </a:fld>
            <a:endParaRPr lang="en-US"/>
          </a:p>
        </p:txBody>
      </p:sp>
    </p:spTree>
    <p:extLst>
      <p:ext uri="{BB962C8B-B14F-4D97-AF65-F5344CB8AC3E}">
        <p14:creationId xmlns:p14="http://schemas.microsoft.com/office/powerpoint/2010/main" val="236438047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44" name="Group 43"/>
          <p:cNvGrpSpPr/>
          <p:nvPr/>
        </p:nvGrpSpPr>
        <p:grpSpPr>
          <a:xfrm>
            <a:off x="79513"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rgbClr val="CEEA01"/>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tx1">
                <a:lumMod val="65000"/>
                <a:lumOff val="35000"/>
                <a:alpha val="22023"/>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2">
                <a:alpha val="90469"/>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tx2">
                <a:alpha val="79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8" name="Isosceles Triangle 27"/>
            <p:cNvSpPr/>
            <p:nvPr/>
          </p:nvSpPr>
          <p:spPr>
            <a:xfrm>
              <a:off x="10371666" y="3589867"/>
              <a:ext cx="1817159" cy="3268133"/>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a:off x="0" y="4013200"/>
              <a:ext cx="448733" cy="2844800"/>
            </a:xfrm>
            <a:prstGeom prst="triangle">
              <a:avLst>
                <a:gd name="adj" fmla="val 0"/>
              </a:avLst>
            </a:prstGeom>
            <a:solidFill>
              <a:srgbClr val="CEEA01">
                <a:alpha val="0"/>
              </a:srgb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n-US"/>
              <a:t>Click to edit Master title style</a:t>
            </a:r>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7" name="Picture 6">
            <a:extLst>
              <a:ext uri="{FF2B5EF4-FFF2-40B4-BE49-F238E27FC236}">
                <a16:creationId xmlns:a16="http://schemas.microsoft.com/office/drawing/2014/main" id="{2A0C9BD3-06F5-4669-B598-8FA84D1D46B2}"/>
              </a:ext>
            </a:extLst>
          </p:cNvPr>
          <p:cNvPicPr>
            <a:picLocks noChangeAspect="1"/>
          </p:cNvPicPr>
          <p:nvPr userDrawn="1"/>
        </p:nvPicPr>
        <p:blipFill>
          <a:blip r:embed="rId18"/>
          <a:stretch>
            <a:fillRect/>
          </a:stretch>
        </p:blipFill>
        <p:spPr>
          <a:xfrm rot="174095">
            <a:off x="9011846" y="4607319"/>
            <a:ext cx="4157134" cy="2338388"/>
          </a:xfrm>
          <a:prstGeom prst="rect">
            <a:avLst/>
          </a:prstGeom>
        </p:spPr>
      </p:pic>
      <p:pic>
        <p:nvPicPr>
          <p:cNvPr id="4" name="Picture 3">
            <a:extLst>
              <a:ext uri="{FF2B5EF4-FFF2-40B4-BE49-F238E27FC236}">
                <a16:creationId xmlns:a16="http://schemas.microsoft.com/office/drawing/2014/main" id="{2299902E-3393-9282-410D-855779507305}"/>
              </a:ext>
            </a:extLst>
          </p:cNvPr>
          <p:cNvPicPr>
            <a:picLocks noChangeAspect="1"/>
          </p:cNvPicPr>
          <p:nvPr userDrawn="1"/>
        </p:nvPicPr>
        <p:blipFill>
          <a:blip r:embed="rId19"/>
          <a:stretch>
            <a:fillRect/>
          </a:stretch>
        </p:blipFill>
        <p:spPr>
          <a:xfrm>
            <a:off x="182709" y="5452534"/>
            <a:ext cx="1645063" cy="1215916"/>
          </a:xfrm>
          <a:prstGeom prst="rect">
            <a:avLst/>
          </a:prstGeom>
        </p:spPr>
      </p:pic>
    </p:spTree>
    <p:extLst>
      <p:ext uri="{BB962C8B-B14F-4D97-AF65-F5344CB8AC3E}">
        <p14:creationId xmlns:p14="http://schemas.microsoft.com/office/powerpoint/2010/main" val="1080265784"/>
      </p:ext>
    </p:extLst>
  </p:cSld>
  <p:clrMap bg1="lt1" tx1="dk1" bg2="lt2" tx2="dk2" accent1="accent1" accent2="accent2" accent3="accent3" accent4="accent4" accent5="accent5" accent6="accent6" hlink="hlink" folHlink="folHlink"/>
  <p:sldLayoutIdLst>
    <p:sldLayoutId id="2147483724" r:id="rId1"/>
    <p:sldLayoutId id="2147483725" r:id="rId2"/>
    <p:sldLayoutId id="2147483726" r:id="rId3"/>
    <p:sldLayoutId id="2147483727" r:id="rId4"/>
    <p:sldLayoutId id="2147483728" r:id="rId5"/>
    <p:sldLayoutId id="2147483729" r:id="rId6"/>
    <p:sldLayoutId id="2147483730" r:id="rId7"/>
    <p:sldLayoutId id="2147483731" r:id="rId8"/>
    <p:sldLayoutId id="2147483732" r:id="rId9"/>
    <p:sldLayoutId id="2147483733" r:id="rId10"/>
    <p:sldLayoutId id="2147483734" r:id="rId11"/>
    <p:sldLayoutId id="2147483735" r:id="rId12"/>
    <p:sldLayoutId id="2147483736" r:id="rId13"/>
    <p:sldLayoutId id="2147483737" r:id="rId14"/>
    <p:sldLayoutId id="2147483738" r:id="rId15"/>
    <p:sldLayoutId id="2147483739" r:id="rId16"/>
  </p:sldLayoutIdLst>
  <p:hf sldNum="0" hdr="0" ftr="0" dt="0"/>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emf"/><Relationship Id="rId1" Type="http://schemas.openxmlformats.org/officeDocument/2006/relationships/slideLayout" Target="../slideLayouts/slideLayout1.xml"/><Relationship Id="rId4" Type="http://schemas.openxmlformats.org/officeDocument/2006/relationships/image" Target="../media/image6.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8" Type="http://schemas.openxmlformats.org/officeDocument/2006/relationships/image" Target="../media/image14.jpeg"/><Relationship Id="rId3" Type="http://schemas.openxmlformats.org/officeDocument/2006/relationships/hyperlink" Target="mailto:Chris.hadfield@dctc.edu" TargetMode="External"/><Relationship Id="rId7" Type="http://schemas.openxmlformats.org/officeDocument/2006/relationships/hyperlink" Target="mailto:Shannon.mohn@minnesota.edu" TargetMode="External"/><Relationship Id="rId2" Type="http://schemas.openxmlformats.org/officeDocument/2006/relationships/hyperlink" Target="mailto:carl.borleis@dctc.edu" TargetMode="External"/><Relationship Id="rId1" Type="http://schemas.openxmlformats.org/officeDocument/2006/relationships/slideLayout" Target="../slideLayouts/slideLayout7.xml"/><Relationship Id="rId6" Type="http://schemas.openxmlformats.org/officeDocument/2006/relationships/image" Target="../media/image13.jpeg"/><Relationship Id="rId5" Type="http://schemas.openxmlformats.org/officeDocument/2006/relationships/image" Target="../media/image12.jpeg"/><Relationship Id="rId4" Type="http://schemas.openxmlformats.org/officeDocument/2006/relationships/hyperlink" Target="https://www.minntran.org/isa-tope/" TargetMode="External"/></Relationships>
</file>

<file path=ppt/slides/_rels/slide2.xml.rels><?xml version="1.0" encoding="UTF-8" standalone="yes"?>
<Relationships xmlns="http://schemas.openxmlformats.org/package/2006/relationships"><Relationship Id="rId3" Type="http://schemas.openxmlformats.org/officeDocument/2006/relationships/hyperlink" Target="https://www.flickr.com/photos/71195909@N03/28955874330" TargetMode="External"/><Relationship Id="rId2" Type="http://schemas.openxmlformats.org/officeDocument/2006/relationships/image" Target="../media/image7.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image" Target="../media/image8.png"/><Relationship Id="rId1" Type="http://schemas.openxmlformats.org/officeDocument/2006/relationships/slideLayout" Target="../slideLayouts/slideLayout8.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B77D6947-C57F-354F-ACE9-BA3E5054F06E}"/>
              </a:ext>
            </a:extLst>
          </p:cNvPr>
          <p:cNvSpPr txBox="1">
            <a:spLocks/>
          </p:cNvSpPr>
          <p:nvPr/>
        </p:nvSpPr>
        <p:spPr>
          <a:xfrm>
            <a:off x="4866701" y="2368232"/>
            <a:ext cx="8188325" cy="1733606"/>
          </a:xfrm>
          <a:prstGeom prst="rect">
            <a:avLst/>
          </a:prstGeom>
        </p:spPr>
        <p:txBody>
          <a:bodyPr vert="horz" lIns="91440" tIns="45720" rIns="91440" bIns="45720" rtlCol="0" anchor="ctr">
            <a:noAutofit/>
          </a:bodyPr>
          <a:lst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sz="4800" b="1">
                <a:solidFill>
                  <a:schemeClr val="bg1"/>
                </a:solidFill>
                <a:latin typeface="Arial Black"/>
              </a:rPr>
              <a:t>Cat WAVS </a:t>
            </a:r>
          </a:p>
          <a:p>
            <a:r>
              <a:rPr lang="en-US" sz="4800" b="1">
                <a:solidFill>
                  <a:schemeClr val="bg1"/>
                </a:solidFill>
                <a:latin typeface="Arial Black"/>
              </a:rPr>
              <a:t>2D </a:t>
            </a:r>
            <a:r>
              <a:rPr lang="en-US" sz="4800" b="1" err="1">
                <a:solidFill>
                  <a:schemeClr val="bg1"/>
                </a:solidFill>
                <a:latin typeface="Arial Black"/>
              </a:rPr>
              <a:t>trimble</a:t>
            </a:r>
            <a:r>
              <a:rPr lang="en-US" sz="4800" b="1">
                <a:solidFill>
                  <a:schemeClr val="bg1"/>
                </a:solidFill>
                <a:latin typeface="Arial Black"/>
              </a:rPr>
              <a:t> </a:t>
            </a:r>
          </a:p>
        </p:txBody>
      </p:sp>
      <p:cxnSp>
        <p:nvCxnSpPr>
          <p:cNvPr id="7" name="Straight Connector 6">
            <a:extLst>
              <a:ext uri="{FF2B5EF4-FFF2-40B4-BE49-F238E27FC236}">
                <a16:creationId xmlns:a16="http://schemas.microsoft.com/office/drawing/2014/main" id="{EC78E6CD-2DE5-E848-9583-2A252ADAFAD7}"/>
              </a:ext>
            </a:extLst>
          </p:cNvPr>
          <p:cNvCxnSpPr>
            <a:cxnSpLocks/>
          </p:cNvCxnSpPr>
          <p:nvPr/>
        </p:nvCxnSpPr>
        <p:spPr>
          <a:xfrm>
            <a:off x="4385030" y="2481999"/>
            <a:ext cx="0" cy="1506071"/>
          </a:xfrm>
          <a:prstGeom prst="line">
            <a:avLst/>
          </a:prstGeom>
          <a:ln w="28575"/>
        </p:spPr>
        <p:style>
          <a:lnRef idx="1">
            <a:schemeClr val="accent1"/>
          </a:lnRef>
          <a:fillRef idx="0">
            <a:schemeClr val="accent1"/>
          </a:fillRef>
          <a:effectRef idx="0">
            <a:schemeClr val="accent1"/>
          </a:effectRef>
          <a:fontRef idx="minor">
            <a:schemeClr val="tx1"/>
          </a:fontRef>
        </p:style>
      </p:cxnSp>
      <p:pic>
        <p:nvPicPr>
          <p:cNvPr id="10" name="Picture 9">
            <a:extLst>
              <a:ext uri="{FF2B5EF4-FFF2-40B4-BE49-F238E27FC236}">
                <a16:creationId xmlns:a16="http://schemas.microsoft.com/office/drawing/2014/main" id="{DF6A1FB2-B628-D64C-8395-382577985D5A}"/>
              </a:ext>
            </a:extLst>
          </p:cNvPr>
          <p:cNvPicPr>
            <a:picLocks noChangeAspect="1"/>
          </p:cNvPicPr>
          <p:nvPr/>
        </p:nvPicPr>
        <p:blipFill>
          <a:blip r:embed="rId2"/>
          <a:stretch>
            <a:fillRect/>
          </a:stretch>
        </p:blipFill>
        <p:spPr>
          <a:xfrm>
            <a:off x="697007" y="2019597"/>
            <a:ext cx="3283263" cy="2430877"/>
          </a:xfrm>
          <a:prstGeom prst="rect">
            <a:avLst/>
          </a:prstGeom>
        </p:spPr>
      </p:pic>
      <p:sp>
        <p:nvSpPr>
          <p:cNvPr id="2" name="TextBox 1">
            <a:extLst>
              <a:ext uri="{FF2B5EF4-FFF2-40B4-BE49-F238E27FC236}">
                <a16:creationId xmlns:a16="http://schemas.microsoft.com/office/drawing/2014/main" id="{D353E706-814E-4DB3-9233-38C3EB9A6774}"/>
              </a:ext>
            </a:extLst>
          </p:cNvPr>
          <p:cNvSpPr txBox="1"/>
          <p:nvPr/>
        </p:nvSpPr>
        <p:spPr>
          <a:xfrm>
            <a:off x="1799451" y="7310433"/>
            <a:ext cx="5922285" cy="553998"/>
          </a:xfrm>
          <a:prstGeom prst="rect">
            <a:avLst/>
          </a:prstGeom>
          <a:noFill/>
        </p:spPr>
        <p:txBody>
          <a:bodyPr wrap="square" lIns="91440" tIns="45720" rIns="91440" bIns="45720" rtlCol="0" anchor="t">
            <a:spAutoFit/>
          </a:bodyPr>
          <a:lstStyle/>
          <a:p>
            <a:r>
              <a:rPr lang="en-US" sz="1000">
                <a:solidFill>
                  <a:schemeClr val="bg1"/>
                </a:solidFill>
              </a:rPr>
              <a:t>This material is based on work supported by the National Science Foundation Grant DUE #2054997; any opinions, findings, conclusions, or recommendations expressed in this material are those of the author(s) and do not necessarily reflect the views of the National Science Foundation </a:t>
            </a:r>
          </a:p>
        </p:txBody>
      </p:sp>
      <p:pic>
        <p:nvPicPr>
          <p:cNvPr id="5" name="Picture 4">
            <a:extLst>
              <a:ext uri="{FF2B5EF4-FFF2-40B4-BE49-F238E27FC236}">
                <a16:creationId xmlns:a16="http://schemas.microsoft.com/office/drawing/2014/main" id="{92E7F822-C268-4F4B-B59E-ED8CADDE8BD9}"/>
              </a:ext>
            </a:extLst>
          </p:cNvPr>
          <p:cNvPicPr>
            <a:picLocks noChangeAspect="1"/>
          </p:cNvPicPr>
          <p:nvPr/>
        </p:nvPicPr>
        <p:blipFill>
          <a:blip r:embed="rId3"/>
          <a:stretch>
            <a:fillRect/>
          </a:stretch>
        </p:blipFill>
        <p:spPr>
          <a:xfrm>
            <a:off x="3996781" y="5945611"/>
            <a:ext cx="776779" cy="781901"/>
          </a:xfrm>
          <a:prstGeom prst="rect">
            <a:avLst/>
          </a:prstGeom>
        </p:spPr>
      </p:pic>
      <p:pic>
        <p:nvPicPr>
          <p:cNvPr id="3" name="Picture 5" descr="Logo&#10;&#10;Description automatically generated">
            <a:extLst>
              <a:ext uri="{FF2B5EF4-FFF2-40B4-BE49-F238E27FC236}">
                <a16:creationId xmlns:a16="http://schemas.microsoft.com/office/drawing/2014/main" id="{BABE1537-2B8E-540B-ACF1-A6019B29A2F0}"/>
              </a:ext>
            </a:extLst>
          </p:cNvPr>
          <p:cNvPicPr>
            <a:picLocks noChangeAspect="1"/>
          </p:cNvPicPr>
          <p:nvPr/>
        </p:nvPicPr>
        <p:blipFill>
          <a:blip r:embed="rId4"/>
          <a:stretch>
            <a:fillRect/>
          </a:stretch>
        </p:blipFill>
        <p:spPr>
          <a:xfrm>
            <a:off x="300183" y="6022067"/>
            <a:ext cx="3274290" cy="632777"/>
          </a:xfrm>
          <a:prstGeom prst="rect">
            <a:avLst/>
          </a:prstGeom>
        </p:spPr>
      </p:pic>
      <p:sp>
        <p:nvSpPr>
          <p:cNvPr id="6" name="TextBox 5">
            <a:extLst>
              <a:ext uri="{FF2B5EF4-FFF2-40B4-BE49-F238E27FC236}">
                <a16:creationId xmlns:a16="http://schemas.microsoft.com/office/drawing/2014/main" id="{FD1180DE-9C43-3480-C5A9-1AC0825A7D09}"/>
              </a:ext>
            </a:extLst>
          </p:cNvPr>
          <p:cNvSpPr txBox="1"/>
          <p:nvPr/>
        </p:nvSpPr>
        <p:spPr>
          <a:xfrm>
            <a:off x="4867564" y="6169892"/>
            <a:ext cx="2041237" cy="33855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600">
                <a:solidFill>
                  <a:srgbClr val="FFFFFF"/>
                </a:solidFill>
              </a:rPr>
              <a:t>DUE #2054997</a:t>
            </a:r>
            <a:endParaRPr lang="en-US" sz="1600"/>
          </a:p>
        </p:txBody>
      </p:sp>
    </p:spTree>
    <p:extLst>
      <p:ext uri="{BB962C8B-B14F-4D97-AF65-F5344CB8AC3E}">
        <p14:creationId xmlns:p14="http://schemas.microsoft.com/office/powerpoint/2010/main" val="3917309598"/>
      </p:ext>
    </p:extLst>
  </p:cSld>
  <p:clrMapOvr>
    <a:masterClrMapping/>
  </p:clrMapOvr>
  <mc:AlternateContent xmlns:mc="http://schemas.openxmlformats.org/markup-compatibility/2006">
    <mc:Choice xmlns:p14="http://schemas.microsoft.com/office/powerpoint/2010/main" Requires="p14">
      <p:transition spd="slow" p14:dur="2000" advTm="3747"/>
    </mc:Choice>
    <mc:Fallback>
      <p:transition spd="slow" advTm="3747"/>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A695BC-42B9-3AB1-13AF-0672670928EE}"/>
              </a:ext>
            </a:extLst>
          </p:cNvPr>
          <p:cNvSpPr>
            <a:spLocks noGrp="1"/>
          </p:cNvSpPr>
          <p:nvPr>
            <p:ph type="title"/>
          </p:nvPr>
        </p:nvSpPr>
        <p:spPr/>
        <p:txBody>
          <a:bodyPr/>
          <a:lstStyle/>
          <a:p>
            <a:r>
              <a:rPr lang="en-US"/>
              <a:t>Insert cat info need do tone down control information saved on drive </a:t>
            </a:r>
          </a:p>
        </p:txBody>
      </p:sp>
      <p:sp>
        <p:nvSpPr>
          <p:cNvPr id="3" name="Content Placeholder 2">
            <a:extLst>
              <a:ext uri="{FF2B5EF4-FFF2-40B4-BE49-F238E27FC236}">
                <a16:creationId xmlns:a16="http://schemas.microsoft.com/office/drawing/2014/main" id="{85D27A28-3314-71A7-490F-B17215E3DDF1}"/>
              </a:ext>
            </a:extLst>
          </p:cNvPr>
          <p:cNvSpPr>
            <a:spLocks noGrp="1"/>
          </p:cNvSpPr>
          <p:nvPr>
            <p:ph idx="1"/>
          </p:nvPr>
        </p:nvSpPr>
        <p:spPr/>
        <p:txBody>
          <a:bodyPr/>
          <a:lstStyle/>
          <a:p>
            <a:endParaRPr lang="en-US"/>
          </a:p>
        </p:txBody>
      </p:sp>
    </p:spTree>
    <p:extLst>
      <p:ext uri="{BB962C8B-B14F-4D97-AF65-F5344CB8AC3E}">
        <p14:creationId xmlns:p14="http://schemas.microsoft.com/office/powerpoint/2010/main" val="231559000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45191659-BDB4-4B33-AC52-8617728C2DAD}"/>
              </a:ext>
            </a:extLst>
          </p:cNvPr>
          <p:cNvPicPr>
            <a:picLocks noChangeAspect="1"/>
          </p:cNvPicPr>
          <p:nvPr/>
        </p:nvPicPr>
        <p:blipFill>
          <a:blip r:embed="rId2"/>
          <a:stretch>
            <a:fillRect/>
          </a:stretch>
        </p:blipFill>
        <p:spPr>
          <a:xfrm>
            <a:off x="6512562" y="1296275"/>
            <a:ext cx="3641344" cy="3413760"/>
          </a:xfrm>
          <a:prstGeom prst="rect">
            <a:avLst/>
          </a:prstGeom>
        </p:spPr>
      </p:pic>
      <p:pic>
        <p:nvPicPr>
          <p:cNvPr id="3" name="Picture 2">
            <a:extLst>
              <a:ext uri="{FF2B5EF4-FFF2-40B4-BE49-F238E27FC236}">
                <a16:creationId xmlns:a16="http://schemas.microsoft.com/office/drawing/2014/main" id="{07187D44-132A-4670-8DAF-C6F74A9306C2}"/>
              </a:ext>
            </a:extLst>
          </p:cNvPr>
          <p:cNvPicPr>
            <a:picLocks noChangeAspect="1"/>
          </p:cNvPicPr>
          <p:nvPr/>
        </p:nvPicPr>
        <p:blipFill>
          <a:blip r:embed="rId3"/>
          <a:stretch>
            <a:fillRect/>
          </a:stretch>
        </p:blipFill>
        <p:spPr>
          <a:xfrm>
            <a:off x="609600" y="1530197"/>
            <a:ext cx="5720080" cy="4104157"/>
          </a:xfrm>
          <a:prstGeom prst="rect">
            <a:avLst/>
          </a:prstGeom>
        </p:spPr>
      </p:pic>
    </p:spTree>
    <p:extLst>
      <p:ext uri="{BB962C8B-B14F-4D97-AF65-F5344CB8AC3E}">
        <p14:creationId xmlns:p14="http://schemas.microsoft.com/office/powerpoint/2010/main" val="196179901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C97815E2-BFB6-FEDC-4688-1C299C2B63C1}"/>
              </a:ext>
            </a:extLst>
          </p:cNvPr>
          <p:cNvSpPr/>
          <p:nvPr/>
        </p:nvSpPr>
        <p:spPr>
          <a:xfrm>
            <a:off x="-120361" y="3608820"/>
            <a:ext cx="4599709" cy="914400"/>
          </a:xfrm>
          <a:prstGeom prst="rect">
            <a:avLst/>
          </a:prstGeom>
          <a:solidFill>
            <a:srgbClr val="CEEA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9E42C9FE-F2DB-4B54-80AD-7A6D9D37BA40}"/>
              </a:ext>
            </a:extLst>
          </p:cNvPr>
          <p:cNvSpPr txBox="1"/>
          <p:nvPr/>
        </p:nvSpPr>
        <p:spPr>
          <a:xfrm>
            <a:off x="5683099" y="278108"/>
            <a:ext cx="4135529" cy="1200329"/>
          </a:xfrm>
          <a:prstGeom prst="rect">
            <a:avLst/>
          </a:prstGeom>
          <a:noFill/>
        </p:spPr>
        <p:txBody>
          <a:bodyPr wrap="square" lIns="91440" tIns="45720" rIns="91440" bIns="45720" rtlCol="0" anchor="t">
            <a:spAutoFit/>
          </a:bodyPr>
          <a:lstStyle/>
          <a:p>
            <a:r>
              <a:rPr lang="en-US" sz="1600" b="1">
                <a:latin typeface="Arial"/>
                <a:cs typeface="Arial"/>
              </a:rPr>
              <a:t>Carl Borleis</a:t>
            </a:r>
          </a:p>
          <a:p>
            <a:r>
              <a:rPr lang="en-US" sz="1400">
                <a:latin typeface="Arial"/>
                <a:cs typeface="Arial"/>
              </a:rPr>
              <a:t>Director of Program Excellence, TCOE</a:t>
            </a:r>
          </a:p>
          <a:p>
            <a:r>
              <a:rPr lang="en-US" sz="1400">
                <a:latin typeface="Arial"/>
                <a:cs typeface="Arial"/>
              </a:rPr>
              <a:t>PI, ISA-TOPE</a:t>
            </a:r>
          </a:p>
          <a:p>
            <a:r>
              <a:rPr lang="en-US" sz="1400">
                <a:latin typeface="Arial"/>
                <a:cs typeface="Arial"/>
              </a:rPr>
              <a:t>651-423-8577</a:t>
            </a:r>
          </a:p>
          <a:p>
            <a:r>
              <a:rPr lang="en-US" sz="1400" u="sng">
                <a:latin typeface="Arial"/>
                <a:cs typeface="Arial"/>
                <a:hlinkClick r:id="rId2"/>
              </a:rPr>
              <a:t>carl.borleis@dctc.edu</a:t>
            </a:r>
            <a:r>
              <a:rPr lang="en-US" sz="1400"/>
              <a:t> </a:t>
            </a:r>
          </a:p>
        </p:txBody>
      </p:sp>
      <p:sp>
        <p:nvSpPr>
          <p:cNvPr id="7" name="TextBox 6">
            <a:extLst>
              <a:ext uri="{FF2B5EF4-FFF2-40B4-BE49-F238E27FC236}">
                <a16:creationId xmlns:a16="http://schemas.microsoft.com/office/drawing/2014/main" id="{45B8A0EB-ABF2-4447-8BD9-B9C8DBAED9E2}"/>
              </a:ext>
            </a:extLst>
          </p:cNvPr>
          <p:cNvSpPr txBox="1"/>
          <p:nvPr/>
        </p:nvSpPr>
        <p:spPr>
          <a:xfrm>
            <a:off x="5710808" y="4782873"/>
            <a:ext cx="4135530" cy="1631216"/>
          </a:xfrm>
          <a:prstGeom prst="rect">
            <a:avLst/>
          </a:prstGeom>
          <a:noFill/>
        </p:spPr>
        <p:txBody>
          <a:bodyPr wrap="square" lIns="91440" tIns="45720" rIns="91440" bIns="45720" rtlCol="0" anchor="t">
            <a:spAutoFit/>
          </a:bodyPr>
          <a:lstStyle/>
          <a:p>
            <a:r>
              <a:rPr lang="en-US" sz="1600" b="1">
                <a:latin typeface="Arial"/>
                <a:cs typeface="Arial"/>
              </a:rPr>
              <a:t>Chris Hadfield, Ed.M.</a:t>
            </a:r>
          </a:p>
          <a:p>
            <a:r>
              <a:rPr lang="en-US" sz="1400">
                <a:latin typeface="Arial"/>
                <a:cs typeface="Arial"/>
              </a:rPr>
              <a:t>Executive Director, TCOE </a:t>
            </a:r>
          </a:p>
          <a:p>
            <a:r>
              <a:rPr lang="en-US" sz="1400">
                <a:latin typeface="Arial"/>
                <a:cs typeface="Arial"/>
              </a:rPr>
              <a:t>Co-PI, National Center for Autonomous Technologies (NCAT)</a:t>
            </a:r>
          </a:p>
          <a:p>
            <a:r>
              <a:rPr lang="en-US" sz="1400">
                <a:latin typeface="Arial"/>
                <a:cs typeface="Arial"/>
              </a:rPr>
              <a:t>Co-PI, ISA-TOPE</a:t>
            </a:r>
          </a:p>
          <a:p>
            <a:r>
              <a:rPr lang="en-US" sz="1400">
                <a:latin typeface="Arial"/>
                <a:cs typeface="Arial"/>
              </a:rPr>
              <a:t>651-423-8311</a:t>
            </a:r>
          </a:p>
          <a:p>
            <a:r>
              <a:rPr lang="en-US" sz="1400" u="sng">
                <a:latin typeface="Arial"/>
                <a:cs typeface="Arial"/>
                <a:hlinkClick r:id="rId3"/>
              </a:rPr>
              <a:t>Chris.hadfield@dctc.edu</a:t>
            </a:r>
            <a:endParaRPr lang="en-US" sz="1400">
              <a:latin typeface="Arial"/>
              <a:cs typeface="Arial"/>
            </a:endParaRPr>
          </a:p>
        </p:txBody>
      </p:sp>
      <p:sp>
        <p:nvSpPr>
          <p:cNvPr id="9" name="TextBox 8">
            <a:extLst>
              <a:ext uri="{FF2B5EF4-FFF2-40B4-BE49-F238E27FC236}">
                <a16:creationId xmlns:a16="http://schemas.microsoft.com/office/drawing/2014/main" id="{ABDA0DBB-250A-5F43-85BF-3D1181C161F6}"/>
              </a:ext>
            </a:extLst>
          </p:cNvPr>
          <p:cNvSpPr txBox="1"/>
          <p:nvPr/>
        </p:nvSpPr>
        <p:spPr>
          <a:xfrm>
            <a:off x="422209" y="219622"/>
            <a:ext cx="3923092" cy="1323439"/>
          </a:xfrm>
          <a:prstGeom prst="rect">
            <a:avLst/>
          </a:prstGeom>
          <a:noFill/>
        </p:spPr>
        <p:txBody>
          <a:bodyPr wrap="square" lIns="91440" tIns="45720" rIns="91440" bIns="45720" rtlCol="0" anchor="t">
            <a:spAutoFit/>
          </a:bodyPr>
          <a:lstStyle/>
          <a:p>
            <a:r>
              <a:rPr lang="en-US" sz="8000" b="1">
                <a:latin typeface="Arial Black"/>
                <a:cs typeface="Arial Black" panose="020B0604020202020204" pitchFamily="34" charset="0"/>
              </a:rPr>
              <a:t>Get</a:t>
            </a:r>
            <a:endParaRPr lang="en-US" sz="8000">
              <a:latin typeface="Arial Black"/>
            </a:endParaRPr>
          </a:p>
        </p:txBody>
      </p:sp>
      <p:sp>
        <p:nvSpPr>
          <p:cNvPr id="5" name="TextBox 4">
            <a:extLst>
              <a:ext uri="{FF2B5EF4-FFF2-40B4-BE49-F238E27FC236}">
                <a16:creationId xmlns:a16="http://schemas.microsoft.com/office/drawing/2014/main" id="{B401F7F8-5FCC-457E-BA6B-80D529E34C38}"/>
              </a:ext>
            </a:extLst>
          </p:cNvPr>
          <p:cNvSpPr txBox="1"/>
          <p:nvPr/>
        </p:nvSpPr>
        <p:spPr>
          <a:xfrm>
            <a:off x="5683099" y="3210473"/>
            <a:ext cx="3745543" cy="1631216"/>
          </a:xfrm>
          <a:prstGeom prst="rect">
            <a:avLst/>
          </a:prstGeom>
          <a:noFill/>
        </p:spPr>
        <p:txBody>
          <a:bodyPr wrap="square" lIns="91440" tIns="45720" rIns="91440" bIns="45720" rtlCol="0" anchor="t">
            <a:spAutoFit/>
          </a:bodyPr>
          <a:lstStyle/>
          <a:p>
            <a:r>
              <a:rPr lang="en-US" sz="1600" b="1">
                <a:latin typeface="Arial"/>
                <a:cs typeface="Arial"/>
              </a:rPr>
              <a:t>Forrest Brownlee</a:t>
            </a:r>
          </a:p>
          <a:p>
            <a:r>
              <a:rPr lang="en-US" sz="1400">
                <a:latin typeface="Arial"/>
                <a:cs typeface="Arial"/>
              </a:rPr>
              <a:t>Diesel Technology Instructor, Minnesota North - Hibbing</a:t>
            </a:r>
          </a:p>
          <a:p>
            <a:r>
              <a:rPr lang="en-US" sz="1400">
                <a:latin typeface="Arial"/>
                <a:cs typeface="Arial"/>
              </a:rPr>
              <a:t>MTTIA Board of Directors</a:t>
            </a:r>
          </a:p>
          <a:p>
            <a:r>
              <a:rPr lang="en-US" sz="1400">
                <a:latin typeface="Arial"/>
                <a:cs typeface="Arial"/>
              </a:rPr>
              <a:t>SME, ISA-TOPE</a:t>
            </a:r>
          </a:p>
          <a:p>
            <a:r>
              <a:rPr lang="en-US" sz="1400">
                <a:latin typeface="Arial"/>
                <a:cs typeface="Arial"/>
              </a:rPr>
              <a:t>218-293-6862</a:t>
            </a:r>
          </a:p>
          <a:p>
            <a:r>
              <a:rPr lang="en-US" sz="1400" u="sng">
                <a:latin typeface="Arial"/>
                <a:cs typeface="Arial"/>
              </a:rPr>
              <a:t>forrest.brownlee@minnesotanorth.edu</a:t>
            </a:r>
          </a:p>
        </p:txBody>
      </p:sp>
      <p:sp>
        <p:nvSpPr>
          <p:cNvPr id="10" name="TextBox 9">
            <a:extLst>
              <a:ext uri="{FF2B5EF4-FFF2-40B4-BE49-F238E27FC236}">
                <a16:creationId xmlns:a16="http://schemas.microsoft.com/office/drawing/2014/main" id="{AD597C5D-9E53-4607-AEBD-DA9EF41F188F}"/>
              </a:ext>
            </a:extLst>
          </p:cNvPr>
          <p:cNvSpPr txBox="1"/>
          <p:nvPr/>
        </p:nvSpPr>
        <p:spPr>
          <a:xfrm>
            <a:off x="422971" y="3770681"/>
            <a:ext cx="4135528" cy="584775"/>
          </a:xfrm>
          <a:prstGeom prst="rect">
            <a:avLst/>
          </a:prstGeom>
          <a:noFill/>
        </p:spPr>
        <p:txBody>
          <a:bodyPr wrap="square" lIns="91440" tIns="45720" rIns="91440" bIns="45720" rtlCol="0" anchor="t">
            <a:spAutoFit/>
          </a:bodyPr>
          <a:lstStyle/>
          <a:p>
            <a:r>
              <a:rPr lang="en-US" sz="3200" b="1" i="1" u="sng">
                <a:latin typeface="Arial"/>
                <a:cs typeface="Arial"/>
                <a:hlinkClick r:id="rId4"/>
              </a:rPr>
              <a:t>ISA-TOPE.ORG</a:t>
            </a:r>
            <a:endParaRPr lang="en-US" sz="3200" b="1" i="1">
              <a:latin typeface="Arial"/>
              <a:cs typeface="Arial"/>
            </a:endParaRPr>
          </a:p>
        </p:txBody>
      </p:sp>
      <p:pic>
        <p:nvPicPr>
          <p:cNvPr id="8" name="Picture 7">
            <a:extLst>
              <a:ext uri="{FF2B5EF4-FFF2-40B4-BE49-F238E27FC236}">
                <a16:creationId xmlns:a16="http://schemas.microsoft.com/office/drawing/2014/main" id="{A6F4354C-A659-4DA7-A44A-9D62DA87F7E7}"/>
              </a:ext>
            </a:extLst>
          </p:cNvPr>
          <p:cNvPicPr>
            <a:picLocks noChangeAspect="1"/>
          </p:cNvPicPr>
          <p:nvPr/>
        </p:nvPicPr>
        <p:blipFill>
          <a:blip r:embed="rId5"/>
          <a:stretch>
            <a:fillRect/>
          </a:stretch>
        </p:blipFill>
        <p:spPr>
          <a:xfrm>
            <a:off x="1733997" y="5754433"/>
            <a:ext cx="2055577" cy="904796"/>
          </a:xfrm>
          <a:prstGeom prst="rect">
            <a:avLst/>
          </a:prstGeom>
          <a:solidFill>
            <a:schemeClr val="accent1"/>
          </a:solidFill>
        </p:spPr>
      </p:pic>
      <p:pic>
        <p:nvPicPr>
          <p:cNvPr id="11" name="Picture 10">
            <a:extLst>
              <a:ext uri="{FF2B5EF4-FFF2-40B4-BE49-F238E27FC236}">
                <a16:creationId xmlns:a16="http://schemas.microsoft.com/office/drawing/2014/main" id="{C4D6ACD0-F1FA-4E49-B088-904CC607F47B}"/>
              </a:ext>
            </a:extLst>
          </p:cNvPr>
          <p:cNvPicPr>
            <a:picLocks noChangeAspect="1"/>
          </p:cNvPicPr>
          <p:nvPr/>
        </p:nvPicPr>
        <p:blipFill>
          <a:blip r:embed="rId6"/>
          <a:stretch>
            <a:fillRect/>
          </a:stretch>
        </p:blipFill>
        <p:spPr>
          <a:xfrm>
            <a:off x="4030929" y="5754433"/>
            <a:ext cx="946940" cy="951167"/>
          </a:xfrm>
          <a:prstGeom prst="rect">
            <a:avLst/>
          </a:prstGeom>
        </p:spPr>
      </p:pic>
      <p:sp>
        <p:nvSpPr>
          <p:cNvPr id="2" name="TextBox 1">
            <a:extLst>
              <a:ext uri="{FF2B5EF4-FFF2-40B4-BE49-F238E27FC236}">
                <a16:creationId xmlns:a16="http://schemas.microsoft.com/office/drawing/2014/main" id="{A2F072A8-481E-CC67-D45A-54F2724103E7}"/>
              </a:ext>
            </a:extLst>
          </p:cNvPr>
          <p:cNvSpPr txBox="1"/>
          <p:nvPr/>
        </p:nvSpPr>
        <p:spPr>
          <a:xfrm>
            <a:off x="5683099" y="1638072"/>
            <a:ext cx="3745543" cy="1415772"/>
          </a:xfrm>
          <a:prstGeom prst="rect">
            <a:avLst/>
          </a:prstGeom>
          <a:noFill/>
        </p:spPr>
        <p:txBody>
          <a:bodyPr wrap="square" lIns="91440" tIns="45720" rIns="91440" bIns="45720" rtlCol="0" anchor="t">
            <a:spAutoFit/>
          </a:bodyPr>
          <a:lstStyle/>
          <a:p>
            <a:r>
              <a:rPr lang="en-US" sz="1600" b="1">
                <a:latin typeface="Arial"/>
                <a:cs typeface="Arial"/>
              </a:rPr>
              <a:t>Shannon Mohn</a:t>
            </a:r>
          </a:p>
          <a:p>
            <a:r>
              <a:rPr lang="en-US" sz="1400">
                <a:latin typeface="Arial"/>
                <a:cs typeface="Arial"/>
              </a:rPr>
              <a:t>Automotive Instructor, M-State</a:t>
            </a:r>
          </a:p>
          <a:p>
            <a:r>
              <a:rPr lang="en-US" sz="1400">
                <a:latin typeface="Arial"/>
                <a:cs typeface="Arial"/>
              </a:rPr>
              <a:t>MTTIA Training Coordinator</a:t>
            </a:r>
          </a:p>
          <a:p>
            <a:r>
              <a:rPr lang="en-US" sz="1400">
                <a:latin typeface="Arial"/>
                <a:cs typeface="Arial"/>
              </a:rPr>
              <a:t>Co-PI, ISA-TOPE</a:t>
            </a:r>
          </a:p>
          <a:p>
            <a:r>
              <a:rPr lang="en-US" sz="1400">
                <a:latin typeface="Arial"/>
                <a:cs typeface="Arial"/>
              </a:rPr>
              <a:t>218-299-6563</a:t>
            </a:r>
          </a:p>
          <a:p>
            <a:r>
              <a:rPr lang="en-US" sz="1400" u="sng">
                <a:latin typeface="Arial"/>
                <a:cs typeface="Arial"/>
                <a:hlinkClick r:id="rId7"/>
              </a:rPr>
              <a:t>Shannon.mohn@minnesota.edu</a:t>
            </a:r>
            <a:endParaRPr lang="en-US" sz="1400">
              <a:latin typeface="Arial"/>
              <a:cs typeface="Arial"/>
            </a:endParaRPr>
          </a:p>
        </p:txBody>
      </p:sp>
      <p:sp>
        <p:nvSpPr>
          <p:cNvPr id="3" name="Arrow: Chevron 2">
            <a:extLst>
              <a:ext uri="{FF2B5EF4-FFF2-40B4-BE49-F238E27FC236}">
                <a16:creationId xmlns:a16="http://schemas.microsoft.com/office/drawing/2014/main" id="{ACF3CA41-5D39-F109-5043-7CB22ACC4FAE}"/>
              </a:ext>
            </a:extLst>
          </p:cNvPr>
          <p:cNvSpPr/>
          <p:nvPr/>
        </p:nvSpPr>
        <p:spPr>
          <a:xfrm>
            <a:off x="5502700" y="351119"/>
            <a:ext cx="207819" cy="198582"/>
          </a:xfrm>
          <a:prstGeom prst="chevron">
            <a:avLst/>
          </a:prstGeom>
          <a:solidFill>
            <a:srgbClr val="CEEA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4" name="Arrow: Chevron 3">
            <a:extLst>
              <a:ext uri="{FF2B5EF4-FFF2-40B4-BE49-F238E27FC236}">
                <a16:creationId xmlns:a16="http://schemas.microsoft.com/office/drawing/2014/main" id="{01D050A6-2192-5DC9-4B85-56D957E86BD2}"/>
              </a:ext>
            </a:extLst>
          </p:cNvPr>
          <p:cNvSpPr/>
          <p:nvPr/>
        </p:nvSpPr>
        <p:spPr>
          <a:xfrm>
            <a:off x="5502699" y="4853846"/>
            <a:ext cx="207819" cy="198582"/>
          </a:xfrm>
          <a:prstGeom prst="chevron">
            <a:avLst/>
          </a:prstGeom>
          <a:solidFill>
            <a:srgbClr val="CEEA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3" name="Arrow: Chevron 12">
            <a:extLst>
              <a:ext uri="{FF2B5EF4-FFF2-40B4-BE49-F238E27FC236}">
                <a16:creationId xmlns:a16="http://schemas.microsoft.com/office/drawing/2014/main" id="{433F3F69-C234-E30D-3608-8CDD8FDA2CED}"/>
              </a:ext>
            </a:extLst>
          </p:cNvPr>
          <p:cNvSpPr/>
          <p:nvPr/>
        </p:nvSpPr>
        <p:spPr>
          <a:xfrm>
            <a:off x="5502700" y="1713482"/>
            <a:ext cx="207819" cy="198582"/>
          </a:xfrm>
          <a:prstGeom prst="chevron">
            <a:avLst/>
          </a:prstGeom>
          <a:solidFill>
            <a:srgbClr val="CEEA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4" name="Arrow: Chevron 13">
            <a:extLst>
              <a:ext uri="{FF2B5EF4-FFF2-40B4-BE49-F238E27FC236}">
                <a16:creationId xmlns:a16="http://schemas.microsoft.com/office/drawing/2014/main" id="{D9133419-823A-7EF1-1585-9ABED56D6539}"/>
              </a:ext>
            </a:extLst>
          </p:cNvPr>
          <p:cNvSpPr/>
          <p:nvPr/>
        </p:nvSpPr>
        <p:spPr>
          <a:xfrm>
            <a:off x="5502699" y="3292900"/>
            <a:ext cx="207819" cy="198582"/>
          </a:xfrm>
          <a:prstGeom prst="chevron">
            <a:avLst/>
          </a:prstGeom>
          <a:solidFill>
            <a:srgbClr val="CEEA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5" name="TextBox 14">
            <a:extLst>
              <a:ext uri="{FF2B5EF4-FFF2-40B4-BE49-F238E27FC236}">
                <a16:creationId xmlns:a16="http://schemas.microsoft.com/office/drawing/2014/main" id="{8957C509-2B09-AC5E-B265-8BE445CE3448}"/>
              </a:ext>
            </a:extLst>
          </p:cNvPr>
          <p:cNvSpPr txBox="1"/>
          <p:nvPr/>
        </p:nvSpPr>
        <p:spPr>
          <a:xfrm>
            <a:off x="452582" y="1191492"/>
            <a:ext cx="2743200" cy="132343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8000" b="1">
                <a:latin typeface="Arial Black"/>
              </a:rPr>
              <a:t>in</a:t>
            </a:r>
            <a:endParaRPr lang="en-US" sz="8000"/>
          </a:p>
        </p:txBody>
      </p:sp>
      <p:sp>
        <p:nvSpPr>
          <p:cNvPr id="16" name="TextBox 15">
            <a:extLst>
              <a:ext uri="{FF2B5EF4-FFF2-40B4-BE49-F238E27FC236}">
                <a16:creationId xmlns:a16="http://schemas.microsoft.com/office/drawing/2014/main" id="{48D7D42A-D66A-0ED1-9459-34CC80FAF93E}"/>
              </a:ext>
            </a:extLst>
          </p:cNvPr>
          <p:cNvSpPr txBox="1"/>
          <p:nvPr/>
        </p:nvSpPr>
        <p:spPr>
          <a:xfrm>
            <a:off x="374072" y="2165927"/>
            <a:ext cx="3870035" cy="132343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8000" b="1">
                <a:latin typeface="Arial Black"/>
              </a:rPr>
              <a:t>touch.</a:t>
            </a:r>
            <a:endParaRPr lang="en-US" sz="8000"/>
          </a:p>
        </p:txBody>
      </p:sp>
      <p:pic>
        <p:nvPicPr>
          <p:cNvPr id="18" name="Picture 17">
            <a:extLst>
              <a:ext uri="{FF2B5EF4-FFF2-40B4-BE49-F238E27FC236}">
                <a16:creationId xmlns:a16="http://schemas.microsoft.com/office/drawing/2014/main" id="{AE394E2A-AD93-4B8B-832E-B3C2FDCED458}"/>
              </a:ext>
            </a:extLst>
          </p:cNvPr>
          <p:cNvPicPr>
            <a:picLocks noChangeAspect="1"/>
          </p:cNvPicPr>
          <p:nvPr/>
        </p:nvPicPr>
        <p:blipFill>
          <a:blip r:embed="rId8"/>
          <a:stretch>
            <a:fillRect/>
          </a:stretch>
        </p:blipFill>
        <p:spPr>
          <a:xfrm>
            <a:off x="3376181" y="540054"/>
            <a:ext cx="1302875" cy="1302875"/>
          </a:xfrm>
          <a:prstGeom prst="rect">
            <a:avLst/>
          </a:prstGeom>
        </p:spPr>
      </p:pic>
    </p:spTree>
    <p:extLst>
      <p:ext uri="{BB962C8B-B14F-4D97-AF65-F5344CB8AC3E}">
        <p14:creationId xmlns:p14="http://schemas.microsoft.com/office/powerpoint/2010/main" val="561013696"/>
      </p:ext>
    </p:extLst>
  </p:cSld>
  <p:clrMapOvr>
    <a:masterClrMapping/>
  </p:clrMapOvr>
  <mc:AlternateContent xmlns:mc="http://schemas.openxmlformats.org/markup-compatibility/2006">
    <mc:Choice xmlns:p14="http://schemas.microsoft.com/office/powerpoint/2010/main" Requires="p14">
      <p:transition spd="slow" p14:dur="2000" advTm="7139"/>
    </mc:Choice>
    <mc:Fallback>
      <p:transition spd="slow" advTm="7139"/>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38C845B1-FE95-4558-9F96-CADE9BA30575}"/>
              </a:ext>
            </a:extLst>
          </p:cNvPr>
          <p:cNvPicPr>
            <a:picLocks noChangeAspect="1"/>
          </p:cNvPicPr>
          <p:nvPr/>
        </p:nvPicPr>
        <p:blipFill>
          <a:blip r:embed="rId2">
            <a:extLst>
              <a:ext uri="{837473B0-CC2E-450A-ABE3-18F120FF3D39}">
                <a1611:picAttrSrcUrl xmlns:a1611="http://schemas.microsoft.com/office/drawing/2016/11/main" r:id="rId3"/>
              </a:ext>
            </a:extLst>
          </a:blip>
          <a:stretch>
            <a:fillRect/>
          </a:stretch>
        </p:blipFill>
        <p:spPr>
          <a:xfrm>
            <a:off x="3941685" y="3343183"/>
            <a:ext cx="3292876" cy="3292876"/>
          </a:xfrm>
          <a:prstGeom prst="rect">
            <a:avLst/>
          </a:prstGeom>
        </p:spPr>
      </p:pic>
      <p:sp>
        <p:nvSpPr>
          <p:cNvPr id="4" name="TextBox 3">
            <a:extLst>
              <a:ext uri="{FF2B5EF4-FFF2-40B4-BE49-F238E27FC236}">
                <a16:creationId xmlns:a16="http://schemas.microsoft.com/office/drawing/2014/main" id="{EC98EB0C-064B-4C35-8EB5-B14F36C04085}"/>
              </a:ext>
            </a:extLst>
          </p:cNvPr>
          <p:cNvSpPr txBox="1"/>
          <p:nvPr/>
        </p:nvSpPr>
        <p:spPr>
          <a:xfrm>
            <a:off x="655146" y="651169"/>
            <a:ext cx="8700469" cy="2246769"/>
          </a:xfrm>
          <a:prstGeom prst="rect">
            <a:avLst/>
          </a:prstGeom>
          <a:noFill/>
          <a:ln w="15875">
            <a:noFill/>
          </a:ln>
        </p:spPr>
        <p:txBody>
          <a:bodyPr wrap="square" lIns="91440" tIns="45720" rIns="91440" bIns="45720" rtlCol="0" anchor="t">
            <a:spAutoFit/>
          </a:bodyPr>
          <a:lstStyle/>
          <a:p>
            <a:r>
              <a:rPr lang="en-US" sz="4000" b="1">
                <a:latin typeface="Arial Black"/>
                <a:cs typeface="Arial Black" panose="020B0604020202020204" pitchFamily="34" charset="0"/>
              </a:rPr>
              <a:t>Agenda</a:t>
            </a:r>
            <a:endParaRPr lang="en-US" sz="4000" b="1">
              <a:latin typeface="Arial Black" panose="020B0604020202020204" pitchFamily="34" charset="0"/>
              <a:cs typeface="Arial Black" panose="020B0604020202020204" pitchFamily="34" charset="0"/>
            </a:endParaRPr>
          </a:p>
          <a:p>
            <a:endParaRPr lang="en-US" sz="2800" b="1">
              <a:solidFill>
                <a:srgbClr val="2601DD"/>
              </a:solidFill>
            </a:endParaRPr>
          </a:p>
          <a:p>
            <a:pPr marL="285750" indent="-285750">
              <a:buFont typeface="Arial" panose="020B0604020202020204" pitchFamily="34" charset="0"/>
              <a:buChar char="•"/>
            </a:pPr>
            <a:r>
              <a:rPr lang="en-US" sz="2400">
                <a:latin typeface="Arial"/>
                <a:cs typeface="Arial"/>
              </a:rPr>
              <a:t>Introductions</a:t>
            </a:r>
          </a:p>
          <a:p>
            <a:pPr marL="285750" indent="-285750">
              <a:buFont typeface="Arial" panose="020B0604020202020204" pitchFamily="34" charset="0"/>
              <a:buChar char="•"/>
            </a:pPr>
            <a:r>
              <a:rPr lang="en-US" sz="2400">
                <a:latin typeface="Arial"/>
                <a:cs typeface="Arial"/>
              </a:rPr>
              <a:t>Overview of WAVS </a:t>
            </a:r>
          </a:p>
          <a:p>
            <a:pPr marL="285750" indent="-285750">
              <a:buFont typeface="Arial" panose="020B0604020202020204" pitchFamily="34" charset="0"/>
              <a:buChar char="•"/>
            </a:pPr>
            <a:r>
              <a:rPr lang="en-US" sz="2400">
                <a:latin typeface="Arial"/>
                <a:cs typeface="Arial"/>
              </a:rPr>
              <a:t>Overview of 2D system </a:t>
            </a:r>
          </a:p>
        </p:txBody>
      </p:sp>
      <p:grpSp>
        <p:nvGrpSpPr>
          <p:cNvPr id="6" name="Group 5">
            <a:extLst>
              <a:ext uri="{FF2B5EF4-FFF2-40B4-BE49-F238E27FC236}">
                <a16:creationId xmlns:a16="http://schemas.microsoft.com/office/drawing/2014/main" id="{AC2557C2-E4CF-467C-9666-BDA62DEFA92C}"/>
              </a:ext>
            </a:extLst>
          </p:cNvPr>
          <p:cNvGrpSpPr/>
          <p:nvPr/>
        </p:nvGrpSpPr>
        <p:grpSpPr>
          <a:xfrm>
            <a:off x="9636759" y="0"/>
            <a:ext cx="2631440" cy="2194560"/>
            <a:chOff x="9636759" y="0"/>
            <a:chExt cx="2631440" cy="2194560"/>
          </a:xfrm>
        </p:grpSpPr>
        <p:sp>
          <p:nvSpPr>
            <p:cNvPr id="2" name="Diagonal Stripe 1">
              <a:extLst>
                <a:ext uri="{FF2B5EF4-FFF2-40B4-BE49-F238E27FC236}">
                  <a16:creationId xmlns:a16="http://schemas.microsoft.com/office/drawing/2014/main" id="{8AD426E4-126C-4091-9802-2299AB186A7C}"/>
                </a:ext>
              </a:extLst>
            </p:cNvPr>
            <p:cNvSpPr/>
            <p:nvPr/>
          </p:nvSpPr>
          <p:spPr>
            <a:xfrm rot="5400000">
              <a:off x="9855199" y="-218440"/>
              <a:ext cx="2194560" cy="2631440"/>
            </a:xfrm>
            <a:prstGeom prst="diagStripe">
              <a:avLst>
                <a:gd name="adj" fmla="val 4729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5" name="Rectangle 4">
              <a:extLst>
                <a:ext uri="{FF2B5EF4-FFF2-40B4-BE49-F238E27FC236}">
                  <a16:creationId xmlns:a16="http://schemas.microsoft.com/office/drawing/2014/main" id="{84F71E53-0710-4218-842B-720A250B0D34}"/>
                </a:ext>
              </a:extLst>
            </p:cNvPr>
            <p:cNvSpPr/>
            <p:nvPr/>
          </p:nvSpPr>
          <p:spPr>
            <a:xfrm rot="2570539">
              <a:off x="10842867" y="423594"/>
              <a:ext cx="1018227" cy="646331"/>
            </a:xfrm>
            <a:prstGeom prst="rect">
              <a:avLst/>
            </a:prstGeom>
            <a:noFill/>
          </p:spPr>
          <p:txBody>
            <a:bodyPr wrap="none" lIns="91440" tIns="45720" rIns="91440" bIns="45720">
              <a:spAutoFit/>
            </a:bodyPr>
            <a:lstStyle/>
            <a:p>
              <a:pPr algn="ctr"/>
              <a:r>
                <a:rPr lang="en-US" sz="3600" b="0" cap="none" spc="0">
                  <a:ln w="0"/>
                  <a:solidFill>
                    <a:schemeClr val="tx1"/>
                  </a:solidFill>
                  <a:effectLst>
                    <a:outerShdw blurRad="38100" dist="19050" dir="2700000" algn="tl" rotWithShape="0">
                      <a:schemeClr val="dk1">
                        <a:alpha val="40000"/>
                      </a:schemeClr>
                    </a:outerShdw>
                  </a:effectLst>
                </a:rPr>
                <a:t>Carl</a:t>
              </a:r>
            </a:p>
          </p:txBody>
        </p:sp>
      </p:grpSp>
    </p:spTree>
    <p:extLst>
      <p:ext uri="{BB962C8B-B14F-4D97-AF65-F5344CB8AC3E}">
        <p14:creationId xmlns:p14="http://schemas.microsoft.com/office/powerpoint/2010/main" val="1222908378"/>
      </p:ext>
    </p:extLst>
  </p:cSld>
  <p:clrMapOvr>
    <a:masterClrMapping/>
  </p:clrMapOvr>
  <mc:AlternateContent xmlns:mc="http://schemas.openxmlformats.org/markup-compatibility/2006">
    <mc:Choice xmlns:p14="http://schemas.microsoft.com/office/powerpoint/2010/main" Requires="p14">
      <p:transition spd="slow" p14:dur="2000" advTm="20108"/>
    </mc:Choice>
    <mc:Fallback>
      <p:transition spd="slow" advTm="20108"/>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EC98EB0C-064B-4C35-8EB5-B14F36C04085}"/>
              </a:ext>
            </a:extLst>
          </p:cNvPr>
          <p:cNvSpPr txBox="1"/>
          <p:nvPr/>
        </p:nvSpPr>
        <p:spPr>
          <a:xfrm>
            <a:off x="731346" y="651169"/>
            <a:ext cx="10439574" cy="3785652"/>
          </a:xfrm>
          <a:prstGeom prst="rect">
            <a:avLst/>
          </a:prstGeom>
          <a:noFill/>
          <a:ln w="15875">
            <a:noFill/>
          </a:ln>
        </p:spPr>
        <p:txBody>
          <a:bodyPr wrap="square" lIns="91440" tIns="45720" rIns="91440" bIns="45720" rtlCol="0" anchor="t">
            <a:spAutoFit/>
          </a:bodyPr>
          <a:lstStyle/>
          <a:p>
            <a:r>
              <a:rPr lang="en-US" sz="4000" b="1">
                <a:latin typeface="Arial Black"/>
                <a:cs typeface="Arial Black" panose="020B0604020202020204" pitchFamily="34" charset="0"/>
              </a:rPr>
              <a:t>WAVS </a:t>
            </a:r>
          </a:p>
          <a:p>
            <a:endParaRPr lang="en-US" sz="4000" b="1">
              <a:latin typeface="Arial Black" panose="020B0604020202020204" pitchFamily="34" charset="0"/>
              <a:cs typeface="Arial Black" panose="020B0604020202020204" pitchFamily="34" charset="0"/>
            </a:endParaRPr>
          </a:p>
          <a:p>
            <a:r>
              <a:rPr lang="en-US" sz="4000" b="1">
                <a:solidFill>
                  <a:srgbClr val="FF0000"/>
                </a:solidFill>
                <a:latin typeface="Arial Black"/>
                <a:cs typeface="Arial Black" panose="020B0604020202020204" pitchFamily="34" charset="0"/>
              </a:rPr>
              <a:t>Work </a:t>
            </a:r>
          </a:p>
          <a:p>
            <a:r>
              <a:rPr lang="en-US" sz="4000" b="1">
                <a:solidFill>
                  <a:srgbClr val="FF0000"/>
                </a:solidFill>
                <a:latin typeface="Arial Black"/>
                <a:cs typeface="Arial Black" panose="020B0604020202020204" pitchFamily="34" charset="0"/>
              </a:rPr>
              <a:t>Area </a:t>
            </a:r>
            <a:endParaRPr lang="en-US" sz="4000" b="1">
              <a:solidFill>
                <a:srgbClr val="FF0000"/>
              </a:solidFill>
              <a:latin typeface="Arial Black" panose="020B0604020202020204" pitchFamily="34" charset="0"/>
              <a:cs typeface="Arial Black" panose="020B0604020202020204" pitchFamily="34" charset="0"/>
            </a:endParaRPr>
          </a:p>
          <a:p>
            <a:r>
              <a:rPr lang="en-US" sz="4000" b="1">
                <a:solidFill>
                  <a:srgbClr val="FF0000"/>
                </a:solidFill>
                <a:latin typeface="Arial Black"/>
                <a:cs typeface="Arial Black" panose="020B0604020202020204" pitchFamily="34" charset="0"/>
              </a:rPr>
              <a:t>Vision </a:t>
            </a:r>
          </a:p>
          <a:p>
            <a:r>
              <a:rPr lang="en-US" sz="4000" b="1">
                <a:solidFill>
                  <a:srgbClr val="FF0000"/>
                </a:solidFill>
                <a:latin typeface="Arial Black"/>
                <a:cs typeface="Arial Black" panose="020B0604020202020204" pitchFamily="34" charset="0"/>
              </a:rPr>
              <a:t>Systems </a:t>
            </a:r>
          </a:p>
        </p:txBody>
      </p:sp>
      <p:grpSp>
        <p:nvGrpSpPr>
          <p:cNvPr id="3" name="Group 2">
            <a:extLst>
              <a:ext uri="{FF2B5EF4-FFF2-40B4-BE49-F238E27FC236}">
                <a16:creationId xmlns:a16="http://schemas.microsoft.com/office/drawing/2014/main" id="{73068D01-64C2-441E-9804-1B65CEF7554D}"/>
              </a:ext>
            </a:extLst>
          </p:cNvPr>
          <p:cNvGrpSpPr/>
          <p:nvPr/>
        </p:nvGrpSpPr>
        <p:grpSpPr>
          <a:xfrm>
            <a:off x="9636759" y="0"/>
            <a:ext cx="2631440" cy="2194560"/>
            <a:chOff x="9636759" y="0"/>
            <a:chExt cx="2631440" cy="2194560"/>
          </a:xfrm>
        </p:grpSpPr>
        <p:sp>
          <p:nvSpPr>
            <p:cNvPr id="5" name="Diagonal Stripe 4">
              <a:extLst>
                <a:ext uri="{FF2B5EF4-FFF2-40B4-BE49-F238E27FC236}">
                  <a16:creationId xmlns:a16="http://schemas.microsoft.com/office/drawing/2014/main" id="{9E3586D9-DB62-43FB-8BF4-F9F1D5C69564}"/>
                </a:ext>
              </a:extLst>
            </p:cNvPr>
            <p:cNvSpPr/>
            <p:nvPr/>
          </p:nvSpPr>
          <p:spPr>
            <a:xfrm rot="5400000">
              <a:off x="9855199" y="-218440"/>
              <a:ext cx="2194560" cy="2631440"/>
            </a:xfrm>
            <a:prstGeom prst="diagStripe">
              <a:avLst>
                <a:gd name="adj" fmla="val 4729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6" name="Rectangle 5">
              <a:extLst>
                <a:ext uri="{FF2B5EF4-FFF2-40B4-BE49-F238E27FC236}">
                  <a16:creationId xmlns:a16="http://schemas.microsoft.com/office/drawing/2014/main" id="{9F03C930-5E2F-440A-92C3-D06260C399FD}"/>
                </a:ext>
              </a:extLst>
            </p:cNvPr>
            <p:cNvSpPr/>
            <p:nvPr/>
          </p:nvSpPr>
          <p:spPr>
            <a:xfrm rot="2570539">
              <a:off x="10842867" y="423594"/>
              <a:ext cx="1018227" cy="646331"/>
            </a:xfrm>
            <a:prstGeom prst="rect">
              <a:avLst/>
            </a:prstGeom>
            <a:noFill/>
          </p:spPr>
          <p:txBody>
            <a:bodyPr wrap="none" lIns="91440" tIns="45720" rIns="91440" bIns="45720">
              <a:spAutoFit/>
            </a:bodyPr>
            <a:lstStyle/>
            <a:p>
              <a:pPr algn="ctr"/>
              <a:r>
                <a:rPr lang="en-US" sz="3600" b="0" cap="none" spc="0">
                  <a:ln w="0"/>
                  <a:solidFill>
                    <a:schemeClr val="tx1"/>
                  </a:solidFill>
                  <a:effectLst>
                    <a:outerShdw blurRad="38100" dist="19050" dir="2700000" algn="tl" rotWithShape="0">
                      <a:schemeClr val="dk1">
                        <a:alpha val="40000"/>
                      </a:schemeClr>
                    </a:outerShdw>
                  </a:effectLst>
                </a:rPr>
                <a:t>Carl</a:t>
              </a:r>
            </a:p>
          </p:txBody>
        </p:sp>
      </p:grpSp>
    </p:spTree>
    <p:extLst>
      <p:ext uri="{BB962C8B-B14F-4D97-AF65-F5344CB8AC3E}">
        <p14:creationId xmlns:p14="http://schemas.microsoft.com/office/powerpoint/2010/main" val="189330343"/>
      </p:ext>
    </p:extLst>
  </p:cSld>
  <p:clrMapOvr>
    <a:masterClrMapping/>
  </p:clrMapOvr>
  <mc:AlternateContent xmlns:mc="http://schemas.openxmlformats.org/markup-compatibility/2006">
    <mc:Choice xmlns:p14="http://schemas.microsoft.com/office/powerpoint/2010/main" Requires="p14">
      <p:transition spd="slow" p14:dur="2000" advTm="20108"/>
    </mc:Choice>
    <mc:Fallback>
      <p:transition spd="slow" advTm="20108"/>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46107A-9083-E8A0-7E9A-3F0B7B06EDDB}"/>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39B40E91-DDB3-7098-AC71-1A6BC6501032}"/>
              </a:ext>
            </a:extLst>
          </p:cNvPr>
          <p:cNvSpPr>
            <a:spLocks noGrp="1"/>
          </p:cNvSpPr>
          <p:nvPr>
            <p:ph idx="1"/>
          </p:nvPr>
        </p:nvSpPr>
        <p:spPr/>
        <p:txBody>
          <a:bodyPr vert="horz" lIns="91440" tIns="45720" rIns="91440" bIns="45720" rtlCol="0" anchor="t">
            <a:normAutofit/>
          </a:bodyPr>
          <a:lstStyle/>
          <a:p>
            <a:r>
              <a:rPr lang="en-US" sz="2400">
                <a:ea typeface="+mn-lt"/>
                <a:cs typeface="+mn-lt"/>
              </a:rPr>
              <a:t>The system consists of a dedicated</a:t>
            </a:r>
            <a:endParaRPr lang="en-US" sz="2400"/>
          </a:p>
          <a:p>
            <a:r>
              <a:rPr lang="en-US" sz="2400">
                <a:ea typeface="+mn-lt"/>
                <a:cs typeface="+mn-lt"/>
              </a:rPr>
              <a:t>20.3 cm(8.00 inch)display and up to four cameras. The WAVS enhances an operators awareness of the site surroundings, work tool activities, and changes in work area conditions increasing safety and productivity. The customer can select precisely the WAVS options the customer needs, based on equipment size, work site environment, and application.</a:t>
            </a:r>
            <a:endParaRPr lang="en-US" sz="2400"/>
          </a:p>
        </p:txBody>
      </p:sp>
    </p:spTree>
    <p:extLst>
      <p:ext uri="{BB962C8B-B14F-4D97-AF65-F5344CB8AC3E}">
        <p14:creationId xmlns:p14="http://schemas.microsoft.com/office/powerpoint/2010/main" val="290316080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 name="Picture 4" descr="Diagram&#10;&#10;Description automatically generated">
            <a:extLst>
              <a:ext uri="{FF2B5EF4-FFF2-40B4-BE49-F238E27FC236}">
                <a16:creationId xmlns:a16="http://schemas.microsoft.com/office/drawing/2014/main" id="{4E5BE376-B43A-6F57-AC72-BE33382D6813}"/>
              </a:ext>
            </a:extLst>
          </p:cNvPr>
          <p:cNvPicPr>
            <a:picLocks noChangeAspect="1"/>
          </p:cNvPicPr>
          <p:nvPr/>
        </p:nvPicPr>
        <p:blipFill rotWithShape="1">
          <a:blip r:embed="rId2"/>
          <a:srcRect l="9990" r="3780" b="1"/>
          <a:stretch/>
        </p:blipFill>
        <p:spPr>
          <a:xfrm>
            <a:off x="2767061" y="1258786"/>
            <a:ext cx="5307975" cy="3882362"/>
          </a:xfrm>
          <a:prstGeom prst="rect">
            <a:avLst/>
          </a:prstGeom>
        </p:spPr>
      </p:pic>
      <p:sp>
        <p:nvSpPr>
          <p:cNvPr id="5" name="Title 4">
            <a:extLst>
              <a:ext uri="{FF2B5EF4-FFF2-40B4-BE49-F238E27FC236}">
                <a16:creationId xmlns:a16="http://schemas.microsoft.com/office/drawing/2014/main" id="{0799EF49-6E42-76C7-913A-F1DD2FF1D5CA}"/>
              </a:ext>
            </a:extLst>
          </p:cNvPr>
          <p:cNvSpPr>
            <a:spLocks noGrp="1"/>
          </p:cNvSpPr>
          <p:nvPr>
            <p:ph type="title"/>
          </p:nvPr>
        </p:nvSpPr>
        <p:spPr/>
        <p:txBody>
          <a:bodyPr/>
          <a:lstStyle/>
          <a:p>
            <a:endParaRPr lang="en-US"/>
          </a:p>
        </p:txBody>
      </p:sp>
      <p:graphicFrame>
        <p:nvGraphicFramePr>
          <p:cNvPr id="15" name="Text Placeholder 6">
            <a:extLst>
              <a:ext uri="{FF2B5EF4-FFF2-40B4-BE49-F238E27FC236}">
                <a16:creationId xmlns:a16="http://schemas.microsoft.com/office/drawing/2014/main" id="{F9412748-3B81-1F1F-B870-686D85C07154}"/>
              </a:ext>
            </a:extLst>
          </p:cNvPr>
          <p:cNvGraphicFramePr/>
          <p:nvPr>
            <p:extLst>
              <p:ext uri="{D42A27DB-BD31-4B8C-83A1-F6EECF244321}">
                <p14:modId xmlns:p14="http://schemas.microsoft.com/office/powerpoint/2010/main" val="998111368"/>
              </p:ext>
            </p:extLst>
          </p:nvPr>
        </p:nvGraphicFramePr>
        <p:xfrm>
          <a:off x="677334" y="548798"/>
          <a:ext cx="3854528" cy="481272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10698290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77C3A2B1-FA06-2F81-FBEB-84CF7649814E}"/>
              </a:ext>
            </a:extLst>
          </p:cNvPr>
          <p:cNvSpPr txBox="1"/>
          <p:nvPr/>
        </p:nvSpPr>
        <p:spPr>
          <a:xfrm>
            <a:off x="1067954" y="404090"/>
            <a:ext cx="9120909" cy="470898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000">
                <a:ea typeface="+mn-lt"/>
                <a:cs typeface="+mn-lt"/>
              </a:rPr>
              <a:t>Day/Night Mode (2)- Provides the capability to toggle between a bright screen and a dim screen, depending on ambient light conditions.</a:t>
            </a:r>
            <a:endParaRPr lang="en-US" sz="2000"/>
          </a:p>
          <a:p>
            <a:r>
              <a:rPr lang="en-US" sz="2000">
                <a:ea typeface="+mn-lt"/>
                <a:cs typeface="+mn-lt"/>
              </a:rPr>
              <a:t>Brightness Adjustment </a:t>
            </a:r>
          </a:p>
          <a:p>
            <a:r>
              <a:rPr lang="en-US" sz="2000">
                <a:ea typeface="+mn-lt"/>
                <a:cs typeface="+mn-lt"/>
              </a:rPr>
              <a:t>(3)- Allows for the adjustment of the screen brightness. Reference Lines Menu </a:t>
            </a:r>
            <a:endParaRPr lang="en-US" sz="2000"/>
          </a:p>
          <a:p>
            <a:r>
              <a:rPr lang="en-US" sz="2000">
                <a:ea typeface="+mn-lt"/>
                <a:cs typeface="+mn-lt"/>
              </a:rPr>
              <a:t>(4)- Allows the ability to set horizontal and vertical reference lines on the screen. The reference lines provide a fixed distance reference line from the machine. Manual Camera Toggle </a:t>
            </a:r>
            <a:endParaRPr lang="en-US" sz="2000"/>
          </a:p>
          <a:p>
            <a:r>
              <a:rPr lang="en-US" sz="2000">
                <a:ea typeface="+mn-lt"/>
                <a:cs typeface="+mn-lt"/>
              </a:rPr>
              <a:t>(5) - Provides the capability to toggle manually between cameras, if the machine is installed. The numbers displayed below the camera on the manual camera toggle icon button, is the number of cameras currently detected on the machine. The number displayed is subject to change depending on the detected cameras.</a:t>
            </a:r>
            <a:endParaRPr lang="en-US" sz="2000"/>
          </a:p>
          <a:p>
            <a:r>
              <a:rPr lang="en-US" sz="2000">
                <a:ea typeface="+mn-lt"/>
                <a:cs typeface="+mn-lt"/>
              </a:rPr>
              <a:t>Menu (6)-This icon provides access to two options: Display option and Service option.</a:t>
            </a:r>
            <a:endParaRPr lang="en-US" sz="2000"/>
          </a:p>
        </p:txBody>
      </p:sp>
    </p:spTree>
    <p:extLst>
      <p:ext uri="{BB962C8B-B14F-4D97-AF65-F5344CB8AC3E}">
        <p14:creationId xmlns:p14="http://schemas.microsoft.com/office/powerpoint/2010/main" val="75989220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D1DBE9D4-543E-2A32-2A12-9DF296B2E6A7}"/>
              </a:ext>
            </a:extLst>
          </p:cNvPr>
          <p:cNvSpPr>
            <a:spLocks noGrp="1"/>
          </p:cNvSpPr>
          <p:nvPr>
            <p:ph idx="1"/>
          </p:nvPr>
        </p:nvSpPr>
        <p:spPr>
          <a:xfrm>
            <a:off x="677334" y="382590"/>
            <a:ext cx="8596668" cy="5300863"/>
          </a:xfrm>
        </p:spPr>
        <p:txBody>
          <a:bodyPr vert="horz" lIns="91440" tIns="45720" rIns="91440" bIns="45720" rtlCol="0" anchor="t">
            <a:normAutofit/>
          </a:bodyPr>
          <a:lstStyle/>
          <a:p>
            <a:r>
              <a:rPr lang="en-US" sz="4000"/>
              <a:t>2d Trimble system </a:t>
            </a:r>
          </a:p>
          <a:p>
            <a:endParaRPr lang="en-US" sz="4000"/>
          </a:p>
          <a:p>
            <a:pPr algn="ctr">
              <a:lnSpc>
                <a:spcPct val="90000"/>
              </a:lnSpc>
              <a:spcBef>
                <a:spcPts val="750"/>
              </a:spcBef>
            </a:pPr>
            <a:r>
              <a:rPr lang="en-US" sz="3000" b="1">
                <a:solidFill>
                  <a:srgbClr val="000000"/>
                </a:solidFill>
                <a:latin typeface="Arial"/>
                <a:cs typeface="Arial"/>
              </a:rPr>
              <a:t>Laser System</a:t>
            </a:r>
            <a:endParaRPr lang="en-US" sz="3000">
              <a:solidFill>
                <a:srgbClr val="000000"/>
              </a:solidFill>
              <a:latin typeface="Arial"/>
              <a:cs typeface="Arial"/>
            </a:endParaRPr>
          </a:p>
          <a:p>
            <a:pPr>
              <a:lnSpc>
                <a:spcPct val="90000"/>
              </a:lnSpc>
              <a:spcBef>
                <a:spcPts val="750"/>
              </a:spcBef>
            </a:pPr>
            <a:r>
              <a:rPr lang="en-US">
                <a:solidFill>
                  <a:srgbClr val="000000"/>
                </a:solidFill>
                <a:latin typeface="Arial"/>
                <a:cs typeface="Arial"/>
              </a:rPr>
              <a:t>Laser Receivers provide the elevation</a:t>
            </a:r>
          </a:p>
          <a:p>
            <a:pPr>
              <a:lnSpc>
                <a:spcPct val="90000"/>
              </a:lnSpc>
              <a:spcBef>
                <a:spcPts val="750"/>
              </a:spcBef>
            </a:pPr>
            <a:r>
              <a:rPr lang="en-US">
                <a:solidFill>
                  <a:srgbClr val="000000"/>
                </a:solidFill>
                <a:latin typeface="Arial"/>
                <a:cs typeface="Arial"/>
              </a:rPr>
              <a:t>Laser receivers require a laser to be mounted somewhere, most commonly on a tripod. </a:t>
            </a:r>
          </a:p>
          <a:p>
            <a:pPr>
              <a:lnSpc>
                <a:spcPct val="90000"/>
              </a:lnSpc>
              <a:spcBef>
                <a:spcPts val="750"/>
              </a:spcBef>
            </a:pPr>
            <a:r>
              <a:rPr lang="en-US">
                <a:solidFill>
                  <a:srgbClr val="000000"/>
                </a:solidFill>
                <a:latin typeface="Arial"/>
                <a:cs typeface="Arial"/>
              </a:rPr>
              <a:t>(For Dual Laser) When both of the  receivers are benched on the laser plane they form a constant slope. </a:t>
            </a:r>
          </a:p>
          <a:p>
            <a:endParaRPr lang="en-US" sz="4000"/>
          </a:p>
        </p:txBody>
      </p:sp>
    </p:spTree>
    <p:extLst>
      <p:ext uri="{BB962C8B-B14F-4D97-AF65-F5344CB8AC3E}">
        <p14:creationId xmlns:p14="http://schemas.microsoft.com/office/powerpoint/2010/main" val="178409703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40" name="Group 15">
            <a:extLst>
              <a:ext uri="{FF2B5EF4-FFF2-40B4-BE49-F238E27FC236}">
                <a16:creationId xmlns:a16="http://schemas.microsoft.com/office/drawing/2014/main" id="{609316A9-990D-4EC3-A671-70EE5C1493A4}"/>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8467"/>
            <a:ext cx="12192000" cy="6866467"/>
            <a:chOff x="0" y="-8467"/>
            <a:chExt cx="12192000" cy="6866467"/>
          </a:xfrm>
        </p:grpSpPr>
        <p:cxnSp>
          <p:nvCxnSpPr>
            <p:cNvPr id="17" name="Straight Connector 16">
              <a:extLst>
                <a:ext uri="{FF2B5EF4-FFF2-40B4-BE49-F238E27FC236}">
                  <a16:creationId xmlns:a16="http://schemas.microsoft.com/office/drawing/2014/main" id="{9B0C6109-9159-49CA-AD7A-F9035539DB7F}"/>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a:extLst>
                <a:ext uri="{FF2B5EF4-FFF2-40B4-BE49-F238E27FC236}">
                  <a16:creationId xmlns:a16="http://schemas.microsoft.com/office/drawing/2014/main" id="{686F14F5-308C-4EB6-87AB-05DE9501B1AA}"/>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19" name="Rectangle 23">
              <a:extLst>
                <a:ext uri="{FF2B5EF4-FFF2-40B4-BE49-F238E27FC236}">
                  <a16:creationId xmlns:a16="http://schemas.microsoft.com/office/drawing/2014/main" id="{BA032363-A188-47C5-9D59-9B788809DCD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0" name="Rectangle 25">
              <a:extLst>
                <a:ext uri="{FF2B5EF4-FFF2-40B4-BE49-F238E27FC236}">
                  <a16:creationId xmlns:a16="http://schemas.microsoft.com/office/drawing/2014/main" id="{2C4077DF-6BB9-4069-AD28-6B1664EBB06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1" name="Isosceles Triangle 20">
              <a:extLst>
                <a:ext uri="{FF2B5EF4-FFF2-40B4-BE49-F238E27FC236}">
                  <a16:creationId xmlns:a16="http://schemas.microsoft.com/office/drawing/2014/main" id="{1D2B8B50-3419-41ED-9A9F-3CF9EEBBD3F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2" name="Rectangle 27">
              <a:extLst>
                <a:ext uri="{FF2B5EF4-FFF2-40B4-BE49-F238E27FC236}">
                  <a16:creationId xmlns:a16="http://schemas.microsoft.com/office/drawing/2014/main" id="{5C640498-2E73-4FA2-BEB6-C3596A458C8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8">
              <a:extLst>
                <a:ext uri="{FF2B5EF4-FFF2-40B4-BE49-F238E27FC236}">
                  <a16:creationId xmlns:a16="http://schemas.microsoft.com/office/drawing/2014/main" id="{3240EEFC-4112-4C39-A816-C815774F6D6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Rectangle 29">
              <a:extLst>
                <a:ext uri="{FF2B5EF4-FFF2-40B4-BE49-F238E27FC236}">
                  <a16:creationId xmlns:a16="http://schemas.microsoft.com/office/drawing/2014/main" id="{ADF362B0-03EA-4800-9FAA-9F128587E42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Isosceles Triangle 24">
              <a:extLst>
                <a:ext uri="{FF2B5EF4-FFF2-40B4-BE49-F238E27FC236}">
                  <a16:creationId xmlns:a16="http://schemas.microsoft.com/office/drawing/2014/main" id="{0BA84559-2F4C-4795-9246-4C563F942DB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Isosceles Triangle 25">
              <a:extLst>
                <a:ext uri="{FF2B5EF4-FFF2-40B4-BE49-F238E27FC236}">
                  <a16:creationId xmlns:a16="http://schemas.microsoft.com/office/drawing/2014/main" id="{FA77A1AA-CA47-4A91-A0A1-0A8CE31A985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42" name="Rectangle 27">
            <a:extLst>
              <a:ext uri="{FF2B5EF4-FFF2-40B4-BE49-F238E27FC236}">
                <a16:creationId xmlns:a16="http://schemas.microsoft.com/office/drawing/2014/main" id="{03E8462A-FEBA-4848-81CC-3F8DA3E477B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43" name="Group 29">
            <a:extLst>
              <a:ext uri="{FF2B5EF4-FFF2-40B4-BE49-F238E27FC236}">
                <a16:creationId xmlns:a16="http://schemas.microsoft.com/office/drawing/2014/main" id="{2109F83F-40FE-4DB3-84CC-09FB3340D06D}"/>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8467"/>
            <a:ext cx="12192000" cy="6866467"/>
            <a:chOff x="0" y="-8467"/>
            <a:chExt cx="12192000" cy="6866467"/>
          </a:xfrm>
        </p:grpSpPr>
        <p:cxnSp>
          <p:nvCxnSpPr>
            <p:cNvPr id="31" name="Straight Connector 30">
              <a:extLst>
                <a:ext uri="{FF2B5EF4-FFF2-40B4-BE49-F238E27FC236}">
                  <a16:creationId xmlns:a16="http://schemas.microsoft.com/office/drawing/2014/main" id="{1DE492D7-C3C3-48FF-80C8-37021EA0262F}"/>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44" name="Rectangle 23">
              <a:extLst>
                <a:ext uri="{FF2B5EF4-FFF2-40B4-BE49-F238E27FC236}">
                  <a16:creationId xmlns:a16="http://schemas.microsoft.com/office/drawing/2014/main" id="{0B30FF97-2E9A-490A-AED2-90BA2E0EC17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3" name="Rectangle 25">
              <a:extLst>
                <a:ext uri="{FF2B5EF4-FFF2-40B4-BE49-F238E27FC236}">
                  <a16:creationId xmlns:a16="http://schemas.microsoft.com/office/drawing/2014/main" id="{B6D53C7D-A312-47B6-A66A-230A19CFACA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45" name="Isosceles Triangle 33">
              <a:extLst>
                <a:ext uri="{FF2B5EF4-FFF2-40B4-BE49-F238E27FC236}">
                  <a16:creationId xmlns:a16="http://schemas.microsoft.com/office/drawing/2014/main" id="{9329D58C-0D2E-4A2B-AD6A-9CEE506784A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35" name="Rectangle 27">
              <a:extLst>
                <a:ext uri="{FF2B5EF4-FFF2-40B4-BE49-F238E27FC236}">
                  <a16:creationId xmlns:a16="http://schemas.microsoft.com/office/drawing/2014/main" id="{9D446EDE-C690-4461-8BF2-7634808FC8B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46" name="Rectangle 28">
              <a:extLst>
                <a:ext uri="{FF2B5EF4-FFF2-40B4-BE49-F238E27FC236}">
                  <a16:creationId xmlns:a16="http://schemas.microsoft.com/office/drawing/2014/main" id="{323F3D34-6531-4AD7-A8C6-195A090281A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7" name="Rectangle 29">
              <a:extLst>
                <a:ext uri="{FF2B5EF4-FFF2-40B4-BE49-F238E27FC236}">
                  <a16:creationId xmlns:a16="http://schemas.microsoft.com/office/drawing/2014/main" id="{B9B0AE3F-2350-435F-A9B0-C310BF87638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8" name="Isosceles Triangle 37">
              <a:extLst>
                <a:ext uri="{FF2B5EF4-FFF2-40B4-BE49-F238E27FC236}">
                  <a16:creationId xmlns:a16="http://schemas.microsoft.com/office/drawing/2014/main" id="{4EFA655C-9E50-4C14-A89E-AD7B648E4E2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9" name="Isosceles Triangle 38">
              <a:extLst>
                <a:ext uri="{FF2B5EF4-FFF2-40B4-BE49-F238E27FC236}">
                  <a16:creationId xmlns:a16="http://schemas.microsoft.com/office/drawing/2014/main" id="{3E843863-7D25-4C01-9A17-E817CB6D998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41" name="Rectangle 40">
            <a:extLst>
              <a:ext uri="{FF2B5EF4-FFF2-40B4-BE49-F238E27FC236}">
                <a16:creationId xmlns:a16="http://schemas.microsoft.com/office/drawing/2014/main" id="{7941F9B1-B01B-4A84-89D9-B169AEB4E45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77012" y="480060"/>
            <a:ext cx="11237976" cy="5897880"/>
          </a:xfrm>
          <a:prstGeom prst="rect">
            <a:avLst/>
          </a:prstGeom>
          <a:solidFill>
            <a:srgbClr val="FFFFFF"/>
          </a:solidFill>
          <a:ln w="9525">
            <a:noFill/>
          </a:ln>
          <a:effectLst>
            <a:outerShdw blurRad="63500" dist="17780" dir="5400000" algn="t" rotWithShape="0">
              <a:prstClr val="black">
                <a:alpha val="4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5" descr="Graphical user interface, diagram&#10;&#10;Description automatically generated">
            <a:extLst>
              <a:ext uri="{FF2B5EF4-FFF2-40B4-BE49-F238E27FC236}">
                <a16:creationId xmlns:a16="http://schemas.microsoft.com/office/drawing/2014/main" id="{5AD6CA63-9BB3-C7DF-5828-41EFCB448EA3}"/>
              </a:ext>
            </a:extLst>
          </p:cNvPr>
          <p:cNvPicPr>
            <a:picLocks noChangeAspect="1"/>
          </p:cNvPicPr>
          <p:nvPr/>
        </p:nvPicPr>
        <p:blipFill>
          <a:blip r:embed="rId2"/>
          <a:stretch>
            <a:fillRect/>
          </a:stretch>
        </p:blipFill>
        <p:spPr>
          <a:xfrm>
            <a:off x="1161040" y="1131994"/>
            <a:ext cx="9871797" cy="4590386"/>
          </a:xfrm>
          <a:prstGeom prst="rect">
            <a:avLst/>
          </a:prstGeom>
        </p:spPr>
      </p:pic>
      <p:sp>
        <p:nvSpPr>
          <p:cNvPr id="3" name="TextBox 2">
            <a:extLst>
              <a:ext uri="{FF2B5EF4-FFF2-40B4-BE49-F238E27FC236}">
                <a16:creationId xmlns:a16="http://schemas.microsoft.com/office/drawing/2014/main" id="{0E554E48-9ED8-FD6B-75F7-8C005FCCB7A9}"/>
              </a:ext>
            </a:extLst>
          </p:cNvPr>
          <p:cNvSpPr txBox="1"/>
          <p:nvPr/>
        </p:nvSpPr>
        <p:spPr>
          <a:xfrm>
            <a:off x="1135171" y="195719"/>
            <a:ext cx="8885650" cy="555842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endParaRPr lang="en-US"/>
          </a:p>
        </p:txBody>
      </p:sp>
    </p:spTree>
    <p:extLst>
      <p:ext uri="{BB962C8B-B14F-4D97-AF65-F5344CB8AC3E}">
        <p14:creationId xmlns:p14="http://schemas.microsoft.com/office/powerpoint/2010/main" val="100881286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ACD50A-0DB4-3422-B382-FED4E8938758}"/>
              </a:ext>
            </a:extLst>
          </p:cNvPr>
          <p:cNvSpPr>
            <a:spLocks noGrp="1"/>
          </p:cNvSpPr>
          <p:nvPr>
            <p:ph type="title"/>
          </p:nvPr>
        </p:nvSpPr>
        <p:spPr/>
        <p:txBody>
          <a:bodyPr/>
          <a:lstStyle/>
          <a:p>
            <a:r>
              <a:rPr lang="en-US" sz="3300" b="1">
                <a:solidFill>
                  <a:schemeClr val="tx1"/>
                </a:solidFill>
                <a:latin typeface="Arial"/>
              </a:rPr>
              <a:t>                 2D and Laser Systems</a:t>
            </a:r>
            <a:r>
              <a:rPr lang="en-US" sz="3300">
                <a:solidFill>
                  <a:schemeClr val="tx1"/>
                </a:solidFill>
                <a:latin typeface="Arial"/>
                <a:ea typeface="Arial"/>
                <a:cs typeface="Arial"/>
              </a:rPr>
              <a:t>​</a:t>
            </a:r>
            <a:endParaRPr lang="en-US">
              <a:solidFill>
                <a:schemeClr val="tx1"/>
              </a:solidFill>
            </a:endParaRPr>
          </a:p>
        </p:txBody>
      </p:sp>
      <p:sp>
        <p:nvSpPr>
          <p:cNvPr id="4" name="TextBox 3">
            <a:extLst>
              <a:ext uri="{FF2B5EF4-FFF2-40B4-BE49-F238E27FC236}">
                <a16:creationId xmlns:a16="http://schemas.microsoft.com/office/drawing/2014/main" id="{661BF9EF-F2B9-6EDD-9FB8-DE997705F309}"/>
              </a:ext>
            </a:extLst>
          </p:cNvPr>
          <p:cNvSpPr txBox="1"/>
          <p:nvPr/>
        </p:nvSpPr>
        <p:spPr>
          <a:xfrm>
            <a:off x="1096818" y="1399886"/>
            <a:ext cx="9178636" cy="318548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rtl="0"/>
            <a:r>
              <a:rPr lang="en-US" sz="2000">
                <a:latin typeface="Arial"/>
                <a:ea typeface="Segoe UI"/>
                <a:cs typeface="Segoe UI"/>
              </a:rPr>
              <a:t>The cross slope is either determined by an angle sensor or by adding a second laser receiver to the blade​</a:t>
            </a:r>
          </a:p>
          <a:p>
            <a:pPr lvl="0" rtl="0">
              <a:buChar char="•"/>
            </a:pPr>
            <a:endParaRPr lang="en-US" sz="2000">
              <a:latin typeface="Arial"/>
              <a:ea typeface="Arial"/>
              <a:cs typeface="Arial"/>
            </a:endParaRPr>
          </a:p>
          <a:p>
            <a:pPr lvl="1" rtl="0">
              <a:buChar char="•"/>
            </a:pPr>
            <a:r>
              <a:rPr lang="en-US" sz="2000">
                <a:latin typeface="Arial"/>
                <a:ea typeface="Arial"/>
                <a:cs typeface="Arial"/>
              </a:rPr>
              <a:t>When both of the receivers are locked on to the laser plane they form a constant slope between them allowing the blade to cut the desired slope. ​</a:t>
            </a:r>
          </a:p>
          <a:p>
            <a:endParaRPr lang="en-US" sz="2000">
              <a:latin typeface="Arial"/>
              <a:ea typeface="Arial"/>
              <a:cs typeface="Arial"/>
            </a:endParaRPr>
          </a:p>
          <a:p>
            <a:r>
              <a:rPr lang="en-US" sz="2000">
                <a:latin typeface="Arial"/>
                <a:ea typeface="Arial"/>
                <a:cs typeface="Arial"/>
              </a:rPr>
              <a:t>Laser receivers require a laser to mounted somewhere on a tripod for stability.  This is the simplest form of infrastructure and provides the most precise vertical control. ​</a:t>
            </a:r>
            <a:endParaRPr lang="en-US"/>
          </a:p>
          <a:p>
            <a:pPr rtl="0"/>
            <a:r>
              <a:rPr lang="en-US" sz="2100">
                <a:latin typeface="Arial"/>
                <a:ea typeface="Segoe UI"/>
                <a:cs typeface="Segoe UI"/>
              </a:rPr>
              <a:t>​</a:t>
            </a:r>
            <a:endParaRPr lang="en-US"/>
          </a:p>
        </p:txBody>
      </p:sp>
    </p:spTree>
    <p:extLst>
      <p:ext uri="{BB962C8B-B14F-4D97-AF65-F5344CB8AC3E}">
        <p14:creationId xmlns:p14="http://schemas.microsoft.com/office/powerpoint/2010/main" val="1025877470"/>
      </p:ext>
    </p:extLst>
  </p:cSld>
  <p:clrMapOvr>
    <a:masterClrMapping/>
  </p:clrMapOvr>
</p:sld>
</file>

<file path=ppt/theme/theme1.xml><?xml version="1.0" encoding="utf-8"?>
<a:theme xmlns:a="http://schemas.openxmlformats.org/drawingml/2006/main" name="Facet">
  <a:themeElements>
    <a:clrScheme name="Custom 2">
      <a:dk1>
        <a:srgbClr val="000000"/>
      </a:dk1>
      <a:lt1>
        <a:srgbClr val="FFFFFF"/>
      </a:lt1>
      <a:dk2>
        <a:srgbClr val="000000"/>
      </a:dk2>
      <a:lt2>
        <a:srgbClr val="F8F8F8"/>
      </a:lt2>
      <a:accent1>
        <a:srgbClr val="DDDDDD"/>
      </a:accent1>
      <a:accent2>
        <a:srgbClr val="003B66"/>
      </a:accent2>
      <a:accent3>
        <a:srgbClr val="003B66"/>
      </a:accent3>
      <a:accent4>
        <a:srgbClr val="003B66"/>
      </a:accent4>
      <a:accent5>
        <a:srgbClr val="003B66"/>
      </a:accent5>
      <a:accent6>
        <a:srgbClr val="003B66"/>
      </a:accent6>
      <a:hlink>
        <a:srgbClr val="5F5F5F"/>
      </a:hlink>
      <a:folHlink>
        <a:srgbClr val="91919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0B5AB586-D108-4FC1-8368-649FE654B894}"/>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30e9c36f-678e-41da-ab09-c15e53a3b3ff">
      <Terms xmlns="http://schemas.microsoft.com/office/infopath/2007/PartnerControls"/>
    </lcf76f155ced4ddcb4097134ff3c332f>
    <TaxCatchAll xmlns="286caa70-3536-4aff-a57f-2e8d08ba9012" xsi:nil="true"/>
    <finished xmlns="30e9c36f-678e-41da-ab09-c15e53a3b3ff"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022CA95A2695E34291D4CEFE95C4DF68" ma:contentTypeVersion="18" ma:contentTypeDescription="Create a new document." ma:contentTypeScope="" ma:versionID="e9690ae7ed4334bb497d3140cf0f213f">
  <xsd:schema xmlns:xsd="http://www.w3.org/2001/XMLSchema" xmlns:xs="http://www.w3.org/2001/XMLSchema" xmlns:p="http://schemas.microsoft.com/office/2006/metadata/properties" xmlns:ns2="30e9c36f-678e-41da-ab09-c15e53a3b3ff" xmlns:ns3="286caa70-3536-4aff-a57f-2e8d08ba9012" targetNamespace="http://schemas.microsoft.com/office/2006/metadata/properties" ma:root="true" ma:fieldsID="0fb4e4b6316538fb8317c8df18e91018" ns2:_="" ns3:_="">
    <xsd:import namespace="30e9c36f-678e-41da-ab09-c15e53a3b3ff"/>
    <xsd:import namespace="286caa70-3536-4aff-a57f-2e8d08ba9012"/>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AutoTags" minOccurs="0"/>
                <xsd:element ref="ns2:MediaServiceOCR" minOccurs="0"/>
                <xsd:element ref="ns2:MediaServiceGenerationTime" minOccurs="0"/>
                <xsd:element ref="ns2:MediaServiceEventHashCode" minOccurs="0"/>
                <xsd:element ref="ns2:MediaServiceDateTaken" minOccurs="0"/>
                <xsd:element ref="ns2:MediaLengthInSeconds" minOccurs="0"/>
                <xsd:element ref="ns2:lcf76f155ced4ddcb4097134ff3c332f" minOccurs="0"/>
                <xsd:element ref="ns3:TaxCatchAll" minOccurs="0"/>
                <xsd:element ref="ns3:SharedWithUsers" minOccurs="0"/>
                <xsd:element ref="ns3:SharedWithDetails" minOccurs="0"/>
                <xsd:element ref="ns2:MediaServiceLocation" minOccurs="0"/>
                <xsd:element ref="ns2:finished"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30e9c36f-678e-41da-ab09-c15e53a3b3ff"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2" nillable="true" ma:displayName="Tags" ma:internalName="MediaServiceAutoTags"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DateTaken" ma:index="16" nillable="true" ma:displayName="MediaServiceDateTaken" ma:hidden="true" ma:internalName="MediaServiceDateTaken" ma:readOnly="true">
      <xsd:simpleType>
        <xsd:restriction base="dms:Text"/>
      </xsd:simpleType>
    </xsd:element>
    <xsd:element name="MediaLengthInSeconds" ma:index="17" nillable="true" ma:displayName="MediaLengthInSeconds" ma:hidden="true" ma:internalName="MediaLengthInSeconds" ma:readOnly="true">
      <xsd:simpleType>
        <xsd:restriction base="dms:Unknown"/>
      </xsd:simpleType>
    </xsd:element>
    <xsd:element name="lcf76f155ced4ddcb4097134ff3c332f" ma:index="19" nillable="true" ma:taxonomy="true" ma:internalName="lcf76f155ced4ddcb4097134ff3c332f" ma:taxonomyFieldName="MediaServiceImageTags" ma:displayName="Image Tags" ma:readOnly="false" ma:fieldId="{5cf76f15-5ced-4ddc-b409-7134ff3c332f}" ma:taxonomyMulti="true" ma:sspId="f95a9afa-61c7-4e96-8bec-901bd188774b" ma:termSetId="09814cd3-568e-fe90-9814-8d621ff8fb84" ma:anchorId="fba54fb3-c3e1-fe81-a776-ca4b69148c4d" ma:open="true" ma:isKeyword="false">
      <xsd:complexType>
        <xsd:sequence>
          <xsd:element ref="pc:Terms" minOccurs="0" maxOccurs="1"/>
        </xsd:sequence>
      </xsd:complexType>
    </xsd:element>
    <xsd:element name="MediaServiceLocation" ma:index="23" nillable="true" ma:displayName="Location" ma:indexed="true" ma:internalName="MediaServiceLocation" ma:readOnly="true">
      <xsd:simpleType>
        <xsd:restriction base="dms:Text"/>
      </xsd:simpleType>
    </xsd:element>
    <xsd:element name="finished" ma:index="24" nillable="true" ma:displayName="finished " ma:description="this is complete " ma:format="Dropdown" ma:internalName="finished">
      <xsd:simpleType>
        <xsd:restriction base="dms:Text">
          <xsd:maxLength value="255"/>
        </xsd:restriction>
      </xsd:simpleType>
    </xsd:element>
    <xsd:element name="MediaServiceObjectDetectorVersions" ma:index="25" nillable="true" ma:displayName="MediaServiceObjectDetectorVersions"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286caa70-3536-4aff-a57f-2e8d08ba9012" elementFormDefault="qualified">
    <xsd:import namespace="http://schemas.microsoft.com/office/2006/documentManagement/types"/>
    <xsd:import namespace="http://schemas.microsoft.com/office/infopath/2007/PartnerControls"/>
    <xsd:element name="TaxCatchAll" ma:index="20" nillable="true" ma:displayName="Taxonomy Catch All Column" ma:hidden="true" ma:list="{f78bdec3-8c33-4949-a7ab-a713e41e0802}" ma:internalName="TaxCatchAll" ma:showField="CatchAllData" ma:web="286caa70-3536-4aff-a57f-2e8d08ba9012">
      <xsd:complexType>
        <xsd:complexContent>
          <xsd:extension base="dms:MultiChoiceLookup">
            <xsd:sequence>
              <xsd:element name="Value" type="dms:Lookup" maxOccurs="unbounded" minOccurs="0" nillable="true"/>
            </xsd:sequence>
          </xsd:extension>
        </xsd:complexContent>
      </xsd:complexType>
    </xsd:element>
    <xsd:element name="SharedWithUsers" ma:index="21"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2"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E37013C0-98BE-4A63-B679-77030D55F819}">
  <ds:schemaRefs>
    <ds:schemaRef ds:uri="286caa70-3536-4aff-a57f-2e8d08ba9012"/>
    <ds:schemaRef ds:uri="30e9c36f-678e-41da-ab09-c15e53a3b3ff"/>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2.xml><?xml version="1.0" encoding="utf-8"?>
<ds:datastoreItem xmlns:ds="http://schemas.openxmlformats.org/officeDocument/2006/customXml" ds:itemID="{72ABBAA9-DDD8-4D46-BC12-CC860B7E590D}"/>
</file>

<file path=customXml/itemProps3.xml><?xml version="1.0" encoding="utf-8"?>
<ds:datastoreItem xmlns:ds="http://schemas.openxmlformats.org/officeDocument/2006/customXml" ds:itemID="{B1F6425B-48F5-41D1-8A9E-64267225E17A}">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{BC424067-104C-5E46-84FC-F86D463E03AE}tf10001060</Template>
  <Application>Microsoft Office PowerPoint</Application>
  <PresentationFormat>Widescreen</PresentationFormat>
  <Slides>12</Slides>
  <Notes>0</Notes>
  <HiddenSlides>0</HiddenSlides>
  <ScaleCrop>false</ScaleCrop>
  <HeadingPairs>
    <vt:vector size="4" baseType="variant">
      <vt:variant>
        <vt:lpstr>Theme</vt:lpstr>
      </vt:variant>
      <vt:variant>
        <vt:i4>1</vt:i4>
      </vt:variant>
      <vt:variant>
        <vt:lpstr>Slide Titles</vt:lpstr>
      </vt:variant>
      <vt:variant>
        <vt:i4>12</vt:i4>
      </vt:variant>
    </vt:vector>
  </HeadingPairs>
  <TitlesOfParts>
    <vt:vector size="13" baseType="lpstr">
      <vt:lpstr>Facet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                 2D and Laser Systems​</vt:lpstr>
      <vt:lpstr>Insert cat info need do tone down control information saved on drive </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DVS CDL Testing Efficiencies Committee Recommendations</dc:title>
  <dc:creator>Carl Borleis</dc:creator>
  <cp:revision>1</cp:revision>
  <dcterms:created xsi:type="dcterms:W3CDTF">2020-10-30T16:31:43Z</dcterms:created>
  <dcterms:modified xsi:type="dcterms:W3CDTF">2023-04-22T19:05:36Z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0x010100022CA95A2695E34291D4CEFE95C4DF68</vt:lpwstr>
  </property>
  <property fmtid="{D5CDD505-2E9C-101B-9397-08002B2CF9AE}" pid="3" name="MediaServiceImageTags">
    <vt:lpwstr/>
  </property>
</Properties>
</file>