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ink/ink1.xml" ContentType="application/inkml+xml"/>
  <Override PartName="/ppt/ink/ink2.xml" ContentType="application/inkml+xml"/>
  <Override PartName="/ppt/ink/ink3.xml" ContentType="application/inkml+xml"/>
  <Override PartName="/ppt/ink/ink4.xml" ContentType="application/inkml+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23" r:id="rId4"/>
  </p:sldMasterIdLst>
  <p:sldIdLst>
    <p:sldId id="285" r:id="rId5"/>
    <p:sldId id="287" r:id="rId6"/>
    <p:sldId id="328" r:id="rId7"/>
    <p:sldId id="329" r:id="rId8"/>
    <p:sldId id="330" r:id="rId9"/>
    <p:sldId id="331" r:id="rId10"/>
    <p:sldId id="332" r:id="rId11"/>
    <p:sldId id="333" r:id="rId12"/>
    <p:sldId id="334" r:id="rId13"/>
    <p:sldId id="335" r:id="rId14"/>
    <p:sldId id="336" r:id="rId15"/>
    <p:sldId id="327" r:id="rId16"/>
    <p:sldId id="339" r:id="rId17"/>
    <p:sldId id="337" r:id="rId18"/>
    <p:sldId id="338" r:id="rId19"/>
    <p:sldId id="283" r:id="rId20"/>
    <p:sldId id="262" r:id="rId21"/>
    <p:sldId id="284" r:id="rId22"/>
  </p:sldIdLst>
  <p:sldSz cx="12192000" cy="6858000"/>
  <p:notesSz cx="6858000" cy="9144000"/>
  <p:custDataLst>
    <p:tags r:id="rId23"/>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echtel, Beckey (DPS)" initials="MB(" lastIdx="2" clrIdx="0">
    <p:extLst>
      <p:ext uri="{19B8F6BF-5375-455C-9EA6-DF929625EA0E}">
        <p15:presenceInfo xmlns:p15="http://schemas.microsoft.com/office/powerpoint/2012/main" userId="S-1-5-21-2309765965-1984172819-868859685-375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EEA01"/>
    <a:srgbClr val="003C66"/>
    <a:srgbClr val="18334D"/>
    <a:srgbClr val="4B9DE7"/>
    <a:srgbClr val="2601DD"/>
    <a:srgbClr val="0804A0"/>
    <a:srgbClr val="AED0B4"/>
    <a:srgbClr val="424D72"/>
    <a:srgbClr val="B6C8C2"/>
    <a:srgbClr val="F9FBF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9F9D162-C2BF-4BDB-90CA-E738F93030F8}" v="533" dt="2023-06-07T16:33:39.957"/>
    <p1510:client id="{22B77051-216B-4C70-8470-98A82BEA3264}" v="385" dt="2022-12-21T18:43:18.447"/>
    <p1510:client id="{41B95165-9494-429C-8ED4-1A923B7C5438}" v="122" dt="2023-07-12T18:38:35.208"/>
    <p1510:client id="{4D590DA5-C27E-FD4F-0FAA-C4BD7C97ADEB}" v="666" dt="2023-07-05T16:10:26.066"/>
    <p1510:client id="{54F6A102-813F-4E54-AE3C-0AE97EDCB9F4}" v="3" dt="2023-06-09T14:18:07.066"/>
    <p1510:client id="{59BF26AE-06B5-4E64-5575-05F8267187AF}" v="36" dt="2023-07-18T15:41:59.390"/>
    <p1510:client id="{863435D2-804F-40B9-AFD9-C25D3AD654AE}" v="6" dt="2023-07-06T16:57:54.351"/>
    <p1510:client id="{88E72CB2-2FC3-48DE-A915-BE3160BBD075}" v="2" dt="2023-06-09T14:15:39.491"/>
    <p1510:client id="{9FC7F8C4-A13C-40EE-B670-6DADFFA420D2}" v="18" dt="2023-06-09T15:06:00.811"/>
    <p1510:client id="{A843CB50-FB13-42C7-B5DE-6C154E672ADC}" v="15" dt="2022-12-21T17:59:59.822"/>
    <p1510:client id="{AD88865F-74D6-49CD-AE7F-0264DBEC6A6F}" v="355" dt="2022-12-21T19:14:08.837"/>
    <p1510:client id="{C638ECC2-338D-47BC-A737-7696FBB2DF17}" v="550" dt="2023-06-07T15:35:44.128"/>
    <p1510:client id="{CA510BC8-4068-176E-960C-7F2205658E64}" v="2" dt="2023-07-17T19:51:16.466"/>
    <p1510:client id="{DAB9C3D8-9435-ADA8-4DCE-D6F6030380E4}" v="1479" dt="2023-07-06T16:54:17.396"/>
    <p1510:client id="{DAEE0D40-29C3-43B5-A335-9065406CA583}" v="53" dt="2023-07-12T19:09:29.996"/>
    <p1510:client id="{DCE65173-63BE-9F0E-2381-8854F34701DC}" v="1816" dt="2023-07-05T20:47:56.131"/>
    <p1510:client id="{E3BB662A-0A00-AF9D-33F0-7C16CA1CF3BC}" v="138" dt="2023-07-12T18:57:45.687"/>
    <p1510:client id="{FC5066E0-DE4F-4225-9F3B-51277CA2D8E4}" v="1" dt="2022-12-23T14:34:34.03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2" d="100"/>
          <a:sy n="102" d="100"/>
        </p:scale>
        <p:origin x="83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gs" Target="tags/tag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ownlee, Forrest A" userId="S::ie8445pa@minnstate.edu::ae712bf2-a8ed-4131-9894-56ce61ffd03e" providerId="AD" clId="Web-{54F6A102-813F-4E54-AE3C-0AE97EDCB9F4}"/>
    <pc:docChg chg="delSld">
      <pc:chgData name="Brownlee, Forrest A" userId="S::ie8445pa@minnstate.edu::ae712bf2-a8ed-4131-9894-56ce61ffd03e" providerId="AD" clId="Web-{54F6A102-813F-4E54-AE3C-0AE97EDCB9F4}" dt="2023-06-09T14:18:07.066" v="2"/>
      <pc:docMkLst>
        <pc:docMk/>
      </pc:docMkLst>
      <pc:sldChg chg="del">
        <pc:chgData name="Brownlee, Forrest A" userId="S::ie8445pa@minnstate.edu::ae712bf2-a8ed-4131-9894-56ce61ffd03e" providerId="AD" clId="Web-{54F6A102-813F-4E54-AE3C-0AE97EDCB9F4}" dt="2023-06-09T14:18:05.879" v="1"/>
        <pc:sldMkLst>
          <pc:docMk/>
          <pc:sldMk cId="1328861532" sldId="307"/>
        </pc:sldMkLst>
      </pc:sldChg>
      <pc:sldChg chg="del">
        <pc:chgData name="Brownlee, Forrest A" userId="S::ie8445pa@minnstate.edu::ae712bf2-a8ed-4131-9894-56ce61ffd03e" providerId="AD" clId="Web-{54F6A102-813F-4E54-AE3C-0AE97EDCB9F4}" dt="2023-06-09T14:18:03.238" v="0"/>
        <pc:sldMkLst>
          <pc:docMk/>
          <pc:sldMk cId="1493684281" sldId="310"/>
        </pc:sldMkLst>
      </pc:sldChg>
      <pc:sldChg chg="del">
        <pc:chgData name="Brownlee, Forrest A" userId="S::ie8445pa@minnstate.edu::ae712bf2-a8ed-4131-9894-56ce61ffd03e" providerId="AD" clId="Web-{54F6A102-813F-4E54-AE3C-0AE97EDCB9F4}" dt="2023-06-09T14:18:07.066" v="2"/>
        <pc:sldMkLst>
          <pc:docMk/>
          <pc:sldMk cId="3144871470" sldId="311"/>
        </pc:sldMkLst>
      </pc:sldChg>
    </pc:docChg>
  </pc:docChgLst>
  <pc:docChgLst>
    <pc:chgData name="Brownlee, Forrest A" userId="S::ie8445pa@minnstate.edu::ae712bf2-a8ed-4131-9894-56ce61ffd03e" providerId="AD" clId="Web-{88E72CB2-2FC3-48DE-A915-BE3160BBD075}"/>
    <pc:docChg chg="addSld">
      <pc:chgData name="Brownlee, Forrest A" userId="S::ie8445pa@minnstate.edu::ae712bf2-a8ed-4131-9894-56ce61ffd03e" providerId="AD" clId="Web-{88E72CB2-2FC3-48DE-A915-BE3160BBD075}" dt="2023-06-09T14:15:39.491" v="1"/>
      <pc:docMkLst>
        <pc:docMk/>
      </pc:docMkLst>
      <pc:sldChg chg="new">
        <pc:chgData name="Brownlee, Forrest A" userId="S::ie8445pa@minnstate.edu::ae712bf2-a8ed-4131-9894-56ce61ffd03e" providerId="AD" clId="Web-{88E72CB2-2FC3-48DE-A915-BE3160BBD075}" dt="2023-06-09T14:15:35.725" v="0"/>
        <pc:sldMkLst>
          <pc:docMk/>
          <pc:sldMk cId="1493684281" sldId="310"/>
        </pc:sldMkLst>
      </pc:sldChg>
      <pc:sldChg chg="new">
        <pc:chgData name="Brownlee, Forrest A" userId="S::ie8445pa@minnstate.edu::ae712bf2-a8ed-4131-9894-56ce61ffd03e" providerId="AD" clId="Web-{88E72CB2-2FC3-48DE-A915-BE3160BBD075}" dt="2023-06-09T14:15:39.491" v="1"/>
        <pc:sldMkLst>
          <pc:docMk/>
          <pc:sldMk cId="3144871470" sldId="311"/>
        </pc:sldMkLst>
      </pc:sldChg>
    </pc:docChg>
  </pc:docChgLst>
  <pc:docChgLst>
    <pc:chgData name="Borleis, Carl W" userId="S::to1403tt@minnstate.edu::5c7db654-1e02-44ad-9691-e1eae14e0b66" providerId="AD" clId="Web-{DAEE0D40-29C3-43B5-A335-9065406CA583}"/>
    <pc:docChg chg="modSld">
      <pc:chgData name="Borleis, Carl W" userId="S::to1403tt@minnstate.edu::5c7db654-1e02-44ad-9691-e1eae14e0b66" providerId="AD" clId="Web-{DAEE0D40-29C3-43B5-A335-9065406CA583}" dt="2023-07-12T19:09:29.668" v="47" actId="20577"/>
      <pc:docMkLst>
        <pc:docMk/>
      </pc:docMkLst>
      <pc:sldChg chg="delSp modSp">
        <pc:chgData name="Borleis, Carl W" userId="S::to1403tt@minnstate.edu::5c7db654-1e02-44ad-9691-e1eae14e0b66" providerId="AD" clId="Web-{DAEE0D40-29C3-43B5-A335-9065406CA583}" dt="2023-07-12T19:09:29.668" v="47" actId="20577"/>
        <pc:sldMkLst>
          <pc:docMk/>
          <pc:sldMk cId="3108033570" sldId="283"/>
        </pc:sldMkLst>
        <pc:spChg chg="mod">
          <ac:chgData name="Borleis, Carl W" userId="S::to1403tt@minnstate.edu::5c7db654-1e02-44ad-9691-e1eae14e0b66" providerId="AD" clId="Web-{DAEE0D40-29C3-43B5-A335-9065406CA583}" dt="2023-07-12T19:09:29.668" v="47" actId="20577"/>
          <ac:spMkLst>
            <pc:docMk/>
            <pc:sldMk cId="3108033570" sldId="283"/>
            <ac:spMk id="4" creationId="{EC98EB0C-064B-4C35-8EB5-B14F36C04085}"/>
          </ac:spMkLst>
        </pc:spChg>
        <pc:grpChg chg="del">
          <ac:chgData name="Borleis, Carl W" userId="S::to1403tt@minnstate.edu::5c7db654-1e02-44ad-9691-e1eae14e0b66" providerId="AD" clId="Web-{DAEE0D40-29C3-43B5-A335-9065406CA583}" dt="2023-07-12T18:54:28.619" v="44"/>
          <ac:grpSpMkLst>
            <pc:docMk/>
            <pc:sldMk cId="3108033570" sldId="283"/>
            <ac:grpSpMk id="3" creationId="{7EF3F95C-CA1F-4C65-ABC1-237F7A971482}"/>
          </ac:grpSpMkLst>
        </pc:grpChg>
      </pc:sldChg>
      <pc:sldChg chg="delSp">
        <pc:chgData name="Borleis, Carl W" userId="S::to1403tt@minnstate.edu::5c7db654-1e02-44ad-9691-e1eae14e0b66" providerId="AD" clId="Web-{DAEE0D40-29C3-43B5-A335-9065406CA583}" dt="2023-07-12T18:54:24.385" v="43"/>
        <pc:sldMkLst>
          <pc:docMk/>
          <pc:sldMk cId="1961799015" sldId="284"/>
        </pc:sldMkLst>
        <pc:grpChg chg="del">
          <ac:chgData name="Borleis, Carl W" userId="S::to1403tt@minnstate.edu::5c7db654-1e02-44ad-9691-e1eae14e0b66" providerId="AD" clId="Web-{DAEE0D40-29C3-43B5-A335-9065406CA583}" dt="2023-07-12T18:54:24.385" v="43"/>
          <ac:grpSpMkLst>
            <pc:docMk/>
            <pc:sldMk cId="1961799015" sldId="284"/>
            <ac:grpSpMk id="4" creationId="{8868955F-1DA1-41DF-B5D3-9BE25A8E7B3B}"/>
          </ac:grpSpMkLst>
        </pc:grpChg>
      </pc:sldChg>
      <pc:sldChg chg="addSp delSp modSp">
        <pc:chgData name="Borleis, Carl W" userId="S::to1403tt@minnstate.edu::5c7db654-1e02-44ad-9691-e1eae14e0b66" providerId="AD" clId="Web-{DAEE0D40-29C3-43B5-A335-9065406CA583}" dt="2023-07-12T18:51:10.768" v="33" actId="20577"/>
        <pc:sldMkLst>
          <pc:docMk/>
          <pc:sldMk cId="1159261227" sldId="337"/>
        </pc:sldMkLst>
        <pc:spChg chg="del">
          <ac:chgData name="Borleis, Carl W" userId="S::to1403tt@minnstate.edu::5c7db654-1e02-44ad-9691-e1eae14e0b66" providerId="AD" clId="Web-{DAEE0D40-29C3-43B5-A335-9065406CA583}" dt="2023-07-12T18:41:20.559" v="2"/>
          <ac:spMkLst>
            <pc:docMk/>
            <pc:sldMk cId="1159261227" sldId="337"/>
            <ac:spMk id="2" creationId="{EA6EEF00-FCCE-2C0C-9E92-F2C5560C0E93}"/>
          </ac:spMkLst>
        </pc:spChg>
        <pc:spChg chg="add mod">
          <ac:chgData name="Borleis, Carl W" userId="S::to1403tt@minnstate.edu::5c7db654-1e02-44ad-9691-e1eae14e0b66" providerId="AD" clId="Web-{DAEE0D40-29C3-43B5-A335-9065406CA583}" dt="2023-07-12T18:51:10.768" v="33" actId="20577"/>
          <ac:spMkLst>
            <pc:docMk/>
            <pc:sldMk cId="1159261227" sldId="337"/>
            <ac:spMk id="5" creationId="{1D534F73-F9F3-AB9B-592E-0543FBFA275C}"/>
          </ac:spMkLst>
        </pc:spChg>
        <pc:spChg chg="mod">
          <ac:chgData name="Borleis, Carl W" userId="S::to1403tt@minnstate.edu::5c7db654-1e02-44ad-9691-e1eae14e0b66" providerId="AD" clId="Web-{DAEE0D40-29C3-43B5-A335-9065406CA583}" dt="2023-07-12T18:49:41.312" v="25" actId="1076"/>
          <ac:spMkLst>
            <pc:docMk/>
            <pc:sldMk cId="1159261227" sldId="337"/>
            <ac:spMk id="8" creationId="{216D7E47-267D-D0DE-6BA2-79A44FC8E313}"/>
          </ac:spMkLst>
        </pc:spChg>
      </pc:sldChg>
      <pc:sldChg chg="modSp">
        <pc:chgData name="Borleis, Carl W" userId="S::to1403tt@minnstate.edu::5c7db654-1e02-44ad-9691-e1eae14e0b66" providerId="AD" clId="Web-{DAEE0D40-29C3-43B5-A335-9065406CA583}" dt="2023-07-12T18:54:18.103" v="42" actId="20577"/>
        <pc:sldMkLst>
          <pc:docMk/>
          <pc:sldMk cId="1600049792" sldId="338"/>
        </pc:sldMkLst>
        <pc:spChg chg="mod">
          <ac:chgData name="Borleis, Carl W" userId="S::to1403tt@minnstate.edu::5c7db654-1e02-44ad-9691-e1eae14e0b66" providerId="AD" clId="Web-{DAEE0D40-29C3-43B5-A335-9065406CA583}" dt="2023-07-12T18:51:27.816" v="37" actId="20577"/>
          <ac:spMkLst>
            <pc:docMk/>
            <pc:sldMk cId="1600049792" sldId="338"/>
            <ac:spMk id="2" creationId="{B12D2412-884E-725B-B451-91EEEA8F5F57}"/>
          </ac:spMkLst>
        </pc:spChg>
        <pc:spChg chg="mod">
          <ac:chgData name="Borleis, Carl W" userId="S::to1403tt@minnstate.edu::5c7db654-1e02-44ad-9691-e1eae14e0b66" providerId="AD" clId="Web-{DAEE0D40-29C3-43B5-A335-9065406CA583}" dt="2023-07-12T18:54:18.103" v="42" actId="20577"/>
          <ac:spMkLst>
            <pc:docMk/>
            <pc:sldMk cId="1600049792" sldId="338"/>
            <ac:spMk id="3" creationId="{E0BF3B2B-A5B0-2EB2-5E93-50BAE4CBEA27}"/>
          </ac:spMkLst>
        </pc:spChg>
      </pc:sldChg>
      <pc:sldChg chg="modSp">
        <pc:chgData name="Borleis, Carl W" userId="S::to1403tt@minnstate.edu::5c7db654-1e02-44ad-9691-e1eae14e0b66" providerId="AD" clId="Web-{DAEE0D40-29C3-43B5-A335-9065406CA583}" dt="2023-07-12T18:40:22.854" v="1" actId="20577"/>
        <pc:sldMkLst>
          <pc:docMk/>
          <pc:sldMk cId="3565009906" sldId="339"/>
        </pc:sldMkLst>
        <pc:spChg chg="mod">
          <ac:chgData name="Borleis, Carl W" userId="S::to1403tt@minnstate.edu::5c7db654-1e02-44ad-9691-e1eae14e0b66" providerId="AD" clId="Web-{DAEE0D40-29C3-43B5-A335-9065406CA583}" dt="2023-07-12T18:40:22.854" v="1" actId="20577"/>
          <ac:spMkLst>
            <pc:docMk/>
            <pc:sldMk cId="3565009906" sldId="339"/>
            <ac:spMk id="8" creationId="{C1DF5A1E-C053-6C03-F8AE-66C185559AF8}"/>
          </ac:spMkLst>
        </pc:spChg>
      </pc:sldChg>
    </pc:docChg>
  </pc:docChgLst>
  <pc:docChgLst>
    <pc:chgData name="Brownlee, Forrest A" userId="S::ie8445pa@minnstate.edu::ae712bf2-a8ed-4131-9894-56ce61ffd03e" providerId="AD" clId="Web-{E3BB662A-0A00-AF9D-33F0-7C16CA1CF3BC}"/>
    <pc:docChg chg="modSld">
      <pc:chgData name="Brownlee, Forrest A" userId="S::ie8445pa@minnstate.edu::ae712bf2-a8ed-4131-9894-56ce61ffd03e" providerId="AD" clId="Web-{E3BB662A-0A00-AF9D-33F0-7C16CA1CF3BC}" dt="2023-07-12T18:57:45.687" v="58" actId="20577"/>
      <pc:docMkLst>
        <pc:docMk/>
      </pc:docMkLst>
      <pc:sldChg chg="modSp">
        <pc:chgData name="Brownlee, Forrest A" userId="S::ie8445pa@minnstate.edu::ae712bf2-a8ed-4131-9894-56ce61ffd03e" providerId="AD" clId="Web-{E3BB662A-0A00-AF9D-33F0-7C16CA1CF3BC}" dt="2023-07-12T18:57:45.687" v="58" actId="20577"/>
        <pc:sldMkLst>
          <pc:docMk/>
          <pc:sldMk cId="3108033570" sldId="283"/>
        </pc:sldMkLst>
        <pc:spChg chg="mod">
          <ac:chgData name="Brownlee, Forrest A" userId="S::ie8445pa@minnstate.edu::ae712bf2-a8ed-4131-9894-56ce61ffd03e" providerId="AD" clId="Web-{E3BB662A-0A00-AF9D-33F0-7C16CA1CF3BC}" dt="2023-07-12T18:57:45.687" v="58" actId="20577"/>
          <ac:spMkLst>
            <pc:docMk/>
            <pc:sldMk cId="3108033570" sldId="283"/>
            <ac:spMk id="4" creationId="{EC98EB0C-064B-4C35-8EB5-B14F36C04085}"/>
          </ac:spMkLst>
        </pc:spChg>
      </pc:sldChg>
    </pc:docChg>
  </pc:docChgLst>
  <pc:docChgLst>
    <pc:chgData name="Hadfield, Christopher J" userId="S::wh2258xd@minnstate.edu::5283a873-5c76-45cc-9095-420d2b26abe4" providerId="AD" clId="Web-{22B77051-216B-4C70-8470-98A82BEA3264}"/>
    <pc:docChg chg="modSld">
      <pc:chgData name="Hadfield, Christopher J" userId="S::wh2258xd@minnstate.edu::5283a873-5c76-45cc-9095-420d2b26abe4" providerId="AD" clId="Web-{22B77051-216B-4C70-8470-98A82BEA3264}" dt="2022-12-21T18:43:18.447" v="366"/>
      <pc:docMkLst>
        <pc:docMk/>
      </pc:docMkLst>
      <pc:sldChg chg="addSp modSp">
        <pc:chgData name="Hadfield, Christopher J" userId="S::wh2258xd@minnstate.edu::5283a873-5c76-45cc-9095-420d2b26abe4" providerId="AD" clId="Web-{22B77051-216B-4C70-8470-98A82BEA3264}" dt="2022-12-21T18:43:18.447" v="366"/>
        <pc:sldMkLst>
          <pc:docMk/>
          <pc:sldMk cId="1222908378" sldId="274"/>
        </pc:sldMkLst>
        <pc:spChg chg="mod">
          <ac:chgData name="Hadfield, Christopher J" userId="S::wh2258xd@minnstate.edu::5283a873-5c76-45cc-9095-420d2b26abe4" providerId="AD" clId="Web-{22B77051-216B-4C70-8470-98A82BEA3264}" dt="2022-12-21T18:38:26.689" v="27" actId="20577"/>
          <ac:spMkLst>
            <pc:docMk/>
            <pc:sldMk cId="1222908378" sldId="274"/>
            <ac:spMk id="4" creationId="{EC98EB0C-064B-4C35-8EB5-B14F36C04085}"/>
          </ac:spMkLst>
        </pc:spChg>
        <pc:graphicFrameChg chg="add mod modGraphic">
          <ac:chgData name="Hadfield, Christopher J" userId="S::wh2258xd@minnstate.edu::5283a873-5c76-45cc-9095-420d2b26abe4" providerId="AD" clId="Web-{22B77051-216B-4C70-8470-98A82BEA3264}" dt="2022-12-21T18:43:18.447" v="366"/>
          <ac:graphicFrameMkLst>
            <pc:docMk/>
            <pc:sldMk cId="1222908378" sldId="274"/>
            <ac:graphicFrameMk id="7" creationId="{780879ED-9AC9-D32F-FAF9-CF81AF9F114A}"/>
          </ac:graphicFrameMkLst>
        </pc:graphicFrameChg>
        <pc:picChg chg="mod">
          <ac:chgData name="Hadfield, Christopher J" userId="S::wh2258xd@minnstate.edu::5283a873-5c76-45cc-9095-420d2b26abe4" providerId="AD" clId="Web-{22B77051-216B-4C70-8470-98A82BEA3264}" dt="2022-12-21T18:38:32.267" v="28" actId="14100"/>
          <ac:picMkLst>
            <pc:docMk/>
            <pc:sldMk cId="1222908378" sldId="274"/>
            <ac:picMk id="3" creationId="{38C845B1-FE95-4558-9F96-CADE9BA30575}"/>
          </ac:picMkLst>
        </pc:picChg>
      </pc:sldChg>
    </pc:docChg>
  </pc:docChgLst>
  <pc:docChgLst>
    <pc:chgData name="Borleis, Carl W" userId="S::to1403tt@minnstate.edu::5c7db654-1e02-44ad-9691-e1eae14e0b66" providerId="AD" clId="Web-{41B95165-9494-429C-8ED4-1A923B7C5438}"/>
    <pc:docChg chg="modSld">
      <pc:chgData name="Borleis, Carl W" userId="S::to1403tt@minnstate.edu::5c7db654-1e02-44ad-9691-e1eae14e0b66" providerId="AD" clId="Web-{41B95165-9494-429C-8ED4-1A923B7C5438}" dt="2023-07-12T18:38:35.208" v="116" actId="20577"/>
      <pc:docMkLst>
        <pc:docMk/>
      </pc:docMkLst>
      <pc:sldChg chg="addSp delSp modSp">
        <pc:chgData name="Borleis, Carl W" userId="S::to1403tt@minnstate.edu::5c7db654-1e02-44ad-9691-e1eae14e0b66" providerId="AD" clId="Web-{41B95165-9494-429C-8ED4-1A923B7C5438}" dt="2023-07-12T18:38:35.208" v="116" actId="20577"/>
        <pc:sldMkLst>
          <pc:docMk/>
          <pc:sldMk cId="2995785464" sldId="327"/>
        </pc:sldMkLst>
        <pc:spChg chg="del">
          <ac:chgData name="Borleis, Carl W" userId="S::to1403tt@minnstate.edu::5c7db654-1e02-44ad-9691-e1eae14e0b66" providerId="AD" clId="Web-{41B95165-9494-429C-8ED4-1A923B7C5438}" dt="2023-07-12T18:33:47.432" v="73"/>
          <ac:spMkLst>
            <pc:docMk/>
            <pc:sldMk cId="2995785464" sldId="327"/>
            <ac:spMk id="2" creationId="{4CC4FDE7-C9BE-70CE-E9AE-71557D7F90B8}"/>
          </ac:spMkLst>
        </pc:spChg>
        <pc:spChg chg="add del mod">
          <ac:chgData name="Borleis, Carl W" userId="S::to1403tt@minnstate.edu::5c7db654-1e02-44ad-9691-e1eae14e0b66" providerId="AD" clId="Web-{41B95165-9494-429C-8ED4-1A923B7C5438}" dt="2023-07-12T18:33:53.463" v="74"/>
          <ac:spMkLst>
            <pc:docMk/>
            <pc:sldMk cId="2995785464" sldId="327"/>
            <ac:spMk id="5" creationId="{9A189F88-5F4A-E68A-D47B-EB0F4E68FA71}"/>
          </ac:spMkLst>
        </pc:spChg>
        <pc:spChg chg="mod">
          <ac:chgData name="Borleis, Carl W" userId="S::to1403tt@minnstate.edu::5c7db654-1e02-44ad-9691-e1eae14e0b66" providerId="AD" clId="Web-{41B95165-9494-429C-8ED4-1A923B7C5438}" dt="2023-07-12T18:38:35.208" v="116" actId="20577"/>
          <ac:spMkLst>
            <pc:docMk/>
            <pc:sldMk cId="2995785464" sldId="327"/>
            <ac:spMk id="8" creationId="{379503B2-1BD2-2888-39B4-6994F5197B25}"/>
          </ac:spMkLst>
        </pc:spChg>
      </pc:sldChg>
      <pc:sldChg chg="modSp">
        <pc:chgData name="Borleis, Carl W" userId="S::to1403tt@minnstate.edu::5c7db654-1e02-44ad-9691-e1eae14e0b66" providerId="AD" clId="Web-{41B95165-9494-429C-8ED4-1A923B7C5438}" dt="2023-07-12T18:25:20.740" v="16" actId="20577"/>
        <pc:sldMkLst>
          <pc:docMk/>
          <pc:sldMk cId="1085404725" sldId="328"/>
        </pc:sldMkLst>
        <pc:spChg chg="mod">
          <ac:chgData name="Borleis, Carl W" userId="S::to1403tt@minnstate.edu::5c7db654-1e02-44ad-9691-e1eae14e0b66" providerId="AD" clId="Web-{41B95165-9494-429C-8ED4-1A923B7C5438}" dt="2023-07-12T18:25:20.740" v="16" actId="20577"/>
          <ac:spMkLst>
            <pc:docMk/>
            <pc:sldMk cId="1085404725" sldId="328"/>
            <ac:spMk id="2" creationId="{5E927BC6-06BB-A6A8-CDE7-AB7F39C45C41}"/>
          </ac:spMkLst>
        </pc:spChg>
        <pc:spChg chg="mod">
          <ac:chgData name="Borleis, Carl W" userId="S::to1403tt@minnstate.edu::5c7db654-1e02-44ad-9691-e1eae14e0b66" providerId="AD" clId="Web-{41B95165-9494-429C-8ED4-1A923B7C5438}" dt="2023-07-12T18:23:30.127" v="1" actId="20577"/>
          <ac:spMkLst>
            <pc:docMk/>
            <pc:sldMk cId="1085404725" sldId="328"/>
            <ac:spMk id="3" creationId="{4AD4B7B0-8EDD-5166-58C2-978E043055D3}"/>
          </ac:spMkLst>
        </pc:spChg>
      </pc:sldChg>
      <pc:sldChg chg="addSp delSp modSp">
        <pc:chgData name="Borleis, Carl W" userId="S::to1403tt@minnstate.edu::5c7db654-1e02-44ad-9691-e1eae14e0b66" providerId="AD" clId="Web-{41B95165-9494-429C-8ED4-1A923B7C5438}" dt="2023-07-12T18:25:57.585" v="26" actId="1076"/>
        <pc:sldMkLst>
          <pc:docMk/>
          <pc:sldMk cId="385970539" sldId="329"/>
        </pc:sldMkLst>
        <pc:spChg chg="del">
          <ac:chgData name="Borleis, Carl W" userId="S::to1403tt@minnstate.edu::5c7db654-1e02-44ad-9691-e1eae14e0b66" providerId="AD" clId="Web-{41B95165-9494-429C-8ED4-1A923B7C5438}" dt="2023-07-12T18:24:36.473" v="6"/>
          <ac:spMkLst>
            <pc:docMk/>
            <pc:sldMk cId="385970539" sldId="329"/>
            <ac:spMk id="2" creationId="{D3697EDF-D280-25FB-FE8D-3CBC2998D468}"/>
          </ac:spMkLst>
        </pc:spChg>
        <pc:spChg chg="mod">
          <ac:chgData name="Borleis, Carl W" userId="S::to1403tt@minnstate.edu::5c7db654-1e02-44ad-9691-e1eae14e0b66" providerId="AD" clId="Web-{41B95165-9494-429C-8ED4-1A923B7C5438}" dt="2023-07-12T18:25:57.585" v="26" actId="1076"/>
          <ac:spMkLst>
            <pc:docMk/>
            <pc:sldMk cId="385970539" sldId="329"/>
            <ac:spMk id="3" creationId="{6DD0F7E1-8421-45D2-58A2-23737313913B}"/>
          </ac:spMkLst>
        </pc:spChg>
        <pc:spChg chg="add mod">
          <ac:chgData name="Borleis, Carl W" userId="S::to1403tt@minnstate.edu::5c7db654-1e02-44ad-9691-e1eae14e0b66" providerId="AD" clId="Web-{41B95165-9494-429C-8ED4-1A923B7C5438}" dt="2023-07-12T18:25:16.896" v="15" actId="20577"/>
          <ac:spMkLst>
            <pc:docMk/>
            <pc:sldMk cId="385970539" sldId="329"/>
            <ac:spMk id="5" creationId="{34FD18BC-BCCF-75DE-438A-1458D90CE2EF}"/>
          </ac:spMkLst>
        </pc:spChg>
        <pc:spChg chg="add mod">
          <ac:chgData name="Borleis, Carl W" userId="S::to1403tt@minnstate.edu::5c7db654-1e02-44ad-9691-e1eae14e0b66" providerId="AD" clId="Web-{41B95165-9494-429C-8ED4-1A923B7C5438}" dt="2023-07-12T18:25:54.976" v="25" actId="20577"/>
          <ac:spMkLst>
            <pc:docMk/>
            <pc:sldMk cId="385970539" sldId="329"/>
            <ac:spMk id="6" creationId="{96D828BA-5E1C-2BCB-136A-DC721D02AC05}"/>
          </ac:spMkLst>
        </pc:spChg>
      </pc:sldChg>
      <pc:sldChg chg="addSp delSp modSp">
        <pc:chgData name="Borleis, Carl W" userId="S::to1403tt@minnstate.edu::5c7db654-1e02-44ad-9691-e1eae14e0b66" providerId="AD" clId="Web-{41B95165-9494-429C-8ED4-1A923B7C5438}" dt="2023-07-12T18:26:36.962" v="30" actId="1076"/>
        <pc:sldMkLst>
          <pc:docMk/>
          <pc:sldMk cId="3989798811" sldId="330"/>
        </pc:sldMkLst>
        <pc:spChg chg="del">
          <ac:chgData name="Borleis, Carl W" userId="S::to1403tt@minnstate.edu::5c7db654-1e02-44ad-9691-e1eae14e0b66" providerId="AD" clId="Web-{41B95165-9494-429C-8ED4-1A923B7C5438}" dt="2023-07-12T18:26:27.321" v="28"/>
          <ac:spMkLst>
            <pc:docMk/>
            <pc:sldMk cId="3989798811" sldId="330"/>
            <ac:spMk id="2" creationId="{C0410C25-7848-401E-3095-E357B0173F21}"/>
          </ac:spMkLst>
        </pc:spChg>
        <pc:spChg chg="mod">
          <ac:chgData name="Borleis, Carl W" userId="S::to1403tt@minnstate.edu::5c7db654-1e02-44ad-9691-e1eae14e0b66" providerId="AD" clId="Web-{41B95165-9494-429C-8ED4-1A923B7C5438}" dt="2023-07-12T18:26:36.962" v="30" actId="1076"/>
          <ac:spMkLst>
            <pc:docMk/>
            <pc:sldMk cId="3989798811" sldId="330"/>
            <ac:spMk id="3" creationId="{FC806371-3507-019A-3328-E1D632BA3F01}"/>
          </ac:spMkLst>
        </pc:spChg>
        <pc:spChg chg="add">
          <ac:chgData name="Borleis, Carl W" userId="S::to1403tt@minnstate.edu::5c7db654-1e02-44ad-9691-e1eae14e0b66" providerId="AD" clId="Web-{41B95165-9494-429C-8ED4-1A923B7C5438}" dt="2023-07-12T18:26:21.930" v="27"/>
          <ac:spMkLst>
            <pc:docMk/>
            <pc:sldMk cId="3989798811" sldId="330"/>
            <ac:spMk id="5" creationId="{FA8F5EAA-E6BC-36D9-F5E4-47383135B2DD}"/>
          </ac:spMkLst>
        </pc:spChg>
      </pc:sldChg>
      <pc:sldChg chg="addSp delSp modSp">
        <pc:chgData name="Borleis, Carl W" userId="S::to1403tt@minnstate.edu::5c7db654-1e02-44ad-9691-e1eae14e0b66" providerId="AD" clId="Web-{41B95165-9494-429C-8ED4-1A923B7C5438}" dt="2023-07-12T18:29:50.563" v="51"/>
        <pc:sldMkLst>
          <pc:docMk/>
          <pc:sldMk cId="787537360" sldId="331"/>
        </pc:sldMkLst>
        <pc:spChg chg="del">
          <ac:chgData name="Borleis, Carl W" userId="S::to1403tt@minnstate.edu::5c7db654-1e02-44ad-9691-e1eae14e0b66" providerId="AD" clId="Web-{41B95165-9494-429C-8ED4-1A923B7C5438}" dt="2023-07-12T18:27:15.917" v="31"/>
          <ac:spMkLst>
            <pc:docMk/>
            <pc:sldMk cId="787537360" sldId="331"/>
            <ac:spMk id="2" creationId="{0B79B731-D52E-080F-90D1-82DCE99CC7ED}"/>
          </ac:spMkLst>
        </pc:spChg>
        <pc:spChg chg="add mod">
          <ac:chgData name="Borleis, Carl W" userId="S::to1403tt@minnstate.edu::5c7db654-1e02-44ad-9691-e1eae14e0b66" providerId="AD" clId="Web-{41B95165-9494-429C-8ED4-1A923B7C5438}" dt="2023-07-12T18:28:42.670" v="44" actId="1076"/>
          <ac:spMkLst>
            <pc:docMk/>
            <pc:sldMk cId="787537360" sldId="331"/>
            <ac:spMk id="3" creationId="{7453011A-CC46-51AE-71EA-0EBFB031BD18}"/>
          </ac:spMkLst>
        </pc:spChg>
        <pc:spChg chg="mod">
          <ac:chgData name="Borleis, Carl W" userId="S::to1403tt@minnstate.edu::5c7db654-1e02-44ad-9691-e1eae14e0b66" providerId="AD" clId="Web-{41B95165-9494-429C-8ED4-1A923B7C5438}" dt="2023-07-12T18:29:28.390" v="50" actId="14100"/>
          <ac:spMkLst>
            <pc:docMk/>
            <pc:sldMk cId="787537360" sldId="331"/>
            <ac:spMk id="8" creationId="{C830643A-00FF-D008-B9C9-22C71A98650F}"/>
          </ac:spMkLst>
        </pc:spChg>
        <pc:spChg chg="add mod">
          <ac:chgData name="Borleis, Carl W" userId="S::to1403tt@minnstate.edu::5c7db654-1e02-44ad-9691-e1eae14e0b66" providerId="AD" clId="Web-{41B95165-9494-429C-8ED4-1A923B7C5438}" dt="2023-07-12T18:29:50.563" v="51"/>
          <ac:spMkLst>
            <pc:docMk/>
            <pc:sldMk cId="787537360" sldId="331"/>
            <ac:spMk id="11" creationId="{89074872-55AE-0882-C76F-364D7D8A44D9}"/>
          </ac:spMkLst>
        </pc:spChg>
        <pc:picChg chg="mod">
          <ac:chgData name="Borleis, Carl W" userId="S::to1403tt@minnstate.edu::5c7db654-1e02-44ad-9691-e1eae14e0b66" providerId="AD" clId="Web-{41B95165-9494-429C-8ED4-1A923B7C5438}" dt="2023-07-12T18:28:37.732" v="43" actId="1076"/>
          <ac:picMkLst>
            <pc:docMk/>
            <pc:sldMk cId="787537360" sldId="331"/>
            <ac:picMk id="4" creationId="{586863BC-D305-C20A-B1EC-BA3F5D965B0F}"/>
          </ac:picMkLst>
        </pc:picChg>
        <pc:inkChg chg="del">
          <ac:chgData name="Borleis, Carl W" userId="S::to1403tt@minnstate.edu::5c7db654-1e02-44ad-9691-e1eae14e0b66" providerId="AD" clId="Web-{41B95165-9494-429C-8ED4-1A923B7C5438}" dt="2023-07-12T18:27:24.854" v="33"/>
          <ac:inkMkLst>
            <pc:docMk/>
            <pc:sldMk cId="787537360" sldId="331"/>
            <ac:inkMk id="5" creationId="{8DE7E0FB-620C-CB33-E74B-A2BFB8D1403E}"/>
          </ac:inkMkLst>
        </pc:inkChg>
        <pc:inkChg chg="del">
          <ac:chgData name="Borleis, Carl W" userId="S::to1403tt@minnstate.edu::5c7db654-1e02-44ad-9691-e1eae14e0b66" providerId="AD" clId="Web-{41B95165-9494-429C-8ED4-1A923B7C5438}" dt="2023-07-12T18:27:27.730" v="34"/>
          <ac:inkMkLst>
            <pc:docMk/>
            <pc:sldMk cId="787537360" sldId="331"/>
            <ac:inkMk id="6" creationId="{FD72E8AF-212A-FD73-1798-EF8035A047CF}"/>
          </ac:inkMkLst>
        </pc:inkChg>
        <pc:inkChg chg="del">
          <ac:chgData name="Borleis, Carl W" userId="S::to1403tt@minnstate.edu::5c7db654-1e02-44ad-9691-e1eae14e0b66" providerId="AD" clId="Web-{41B95165-9494-429C-8ED4-1A923B7C5438}" dt="2023-07-12T18:27:31.011" v="35"/>
          <ac:inkMkLst>
            <pc:docMk/>
            <pc:sldMk cId="787537360" sldId="331"/>
            <ac:inkMk id="7" creationId="{2C10E5E6-2C18-A7A8-A3C0-96B313F2023A}"/>
          </ac:inkMkLst>
        </pc:inkChg>
        <pc:inkChg chg="del">
          <ac:chgData name="Borleis, Carl W" userId="S::to1403tt@minnstate.edu::5c7db654-1e02-44ad-9691-e1eae14e0b66" providerId="AD" clId="Web-{41B95165-9494-429C-8ED4-1A923B7C5438}" dt="2023-07-12T18:27:34.792" v="36"/>
          <ac:inkMkLst>
            <pc:docMk/>
            <pc:sldMk cId="787537360" sldId="331"/>
            <ac:inkMk id="9" creationId="{21FD416A-935F-466D-12F7-CBA72B9CB0FD}"/>
          </ac:inkMkLst>
        </pc:inkChg>
        <pc:inkChg chg="del">
          <ac:chgData name="Borleis, Carl W" userId="S::to1403tt@minnstate.edu::5c7db654-1e02-44ad-9691-e1eae14e0b66" providerId="AD" clId="Web-{41B95165-9494-429C-8ED4-1A923B7C5438}" dt="2023-07-12T18:27:22.464" v="32"/>
          <ac:inkMkLst>
            <pc:docMk/>
            <pc:sldMk cId="787537360" sldId="331"/>
            <ac:inkMk id="10" creationId="{26BF6FEA-3877-8EDE-C253-3C36E7843F83}"/>
          </ac:inkMkLst>
        </pc:inkChg>
      </pc:sldChg>
      <pc:sldChg chg="modSp">
        <pc:chgData name="Borleis, Carl W" userId="S::to1403tt@minnstate.edu::5c7db654-1e02-44ad-9691-e1eae14e0b66" providerId="AD" clId="Web-{41B95165-9494-429C-8ED4-1A923B7C5438}" dt="2023-07-12T18:30:12.705" v="52" actId="20577"/>
        <pc:sldMkLst>
          <pc:docMk/>
          <pc:sldMk cId="3747964114" sldId="332"/>
        </pc:sldMkLst>
        <pc:spChg chg="mod">
          <ac:chgData name="Borleis, Carl W" userId="S::to1403tt@minnstate.edu::5c7db654-1e02-44ad-9691-e1eae14e0b66" providerId="AD" clId="Web-{41B95165-9494-429C-8ED4-1A923B7C5438}" dt="2023-07-12T18:30:12.705" v="52" actId="20577"/>
          <ac:spMkLst>
            <pc:docMk/>
            <pc:sldMk cId="3747964114" sldId="332"/>
            <ac:spMk id="2" creationId="{3970F1A8-342F-54A1-ED8A-B17713FB0A48}"/>
          </ac:spMkLst>
        </pc:spChg>
      </pc:sldChg>
      <pc:sldChg chg="addSp delSp modSp">
        <pc:chgData name="Borleis, Carl W" userId="S::to1403tt@minnstate.edu::5c7db654-1e02-44ad-9691-e1eae14e0b66" providerId="AD" clId="Web-{41B95165-9494-429C-8ED4-1A923B7C5438}" dt="2023-07-12T18:31:32.583" v="70" actId="1076"/>
        <pc:sldMkLst>
          <pc:docMk/>
          <pc:sldMk cId="104743482" sldId="333"/>
        </pc:sldMkLst>
        <pc:spChg chg="mod">
          <ac:chgData name="Borleis, Carl W" userId="S::to1403tt@minnstate.edu::5c7db654-1e02-44ad-9691-e1eae14e0b66" providerId="AD" clId="Web-{41B95165-9494-429C-8ED4-1A923B7C5438}" dt="2023-07-12T18:31:05.582" v="61" actId="20577"/>
          <ac:spMkLst>
            <pc:docMk/>
            <pc:sldMk cId="104743482" sldId="333"/>
            <ac:spMk id="2" creationId="{B0C364D2-839C-443C-BD0F-43A5349B6208}"/>
          </ac:spMkLst>
        </pc:spChg>
        <pc:spChg chg="add mod">
          <ac:chgData name="Borleis, Carl W" userId="S::to1403tt@minnstate.edu::5c7db654-1e02-44ad-9691-e1eae14e0b66" providerId="AD" clId="Web-{41B95165-9494-429C-8ED4-1A923B7C5438}" dt="2023-07-12T18:31:17.035" v="66" actId="1076"/>
          <ac:spMkLst>
            <pc:docMk/>
            <pc:sldMk cId="104743482" sldId="333"/>
            <ac:spMk id="7" creationId="{9A0F3AEA-B5D6-FA6F-B110-91FA5F0E6221}"/>
          </ac:spMkLst>
        </pc:spChg>
        <pc:spChg chg="add mod">
          <ac:chgData name="Borleis, Carl W" userId="S::to1403tt@minnstate.edu::5c7db654-1e02-44ad-9691-e1eae14e0b66" providerId="AD" clId="Web-{41B95165-9494-429C-8ED4-1A923B7C5438}" dt="2023-07-12T18:31:32.583" v="70" actId="1076"/>
          <ac:spMkLst>
            <pc:docMk/>
            <pc:sldMk cId="104743482" sldId="333"/>
            <ac:spMk id="9" creationId="{CF2521F5-359D-0AD5-AE82-7B5D95261987}"/>
          </ac:spMkLst>
        </pc:spChg>
        <pc:inkChg chg="del">
          <ac:chgData name="Borleis, Carl W" userId="S::to1403tt@minnstate.edu::5c7db654-1e02-44ad-9691-e1eae14e0b66" providerId="AD" clId="Web-{41B95165-9494-429C-8ED4-1A923B7C5438}" dt="2023-07-12T18:30:30.549" v="54"/>
          <ac:inkMkLst>
            <pc:docMk/>
            <pc:sldMk cId="104743482" sldId="333"/>
            <ac:inkMk id="5" creationId="{03088631-A853-2F0D-463B-056E87319E56}"/>
          </ac:inkMkLst>
        </pc:inkChg>
        <pc:inkChg chg="del">
          <ac:chgData name="Borleis, Carl W" userId="S::to1403tt@minnstate.edu::5c7db654-1e02-44ad-9691-e1eae14e0b66" providerId="AD" clId="Web-{41B95165-9494-429C-8ED4-1A923B7C5438}" dt="2023-07-12T18:30:25.518" v="53"/>
          <ac:inkMkLst>
            <pc:docMk/>
            <pc:sldMk cId="104743482" sldId="333"/>
            <ac:inkMk id="6" creationId="{12C50E41-FF99-72F6-AC03-2D12A78117A3}"/>
          </ac:inkMkLst>
        </pc:inkChg>
      </pc:sldChg>
    </pc:docChg>
  </pc:docChgLst>
  <pc:docChgLst>
    <pc:chgData name="Brownlee, Forrest A" userId="S::ie8445pa@minnstate.edu::ae712bf2-a8ed-4131-9894-56ce61ffd03e" providerId="AD" clId="Web-{4D590DA5-C27E-FD4F-0FAA-C4BD7C97ADEB}"/>
    <pc:docChg chg="addSld delSld modSld">
      <pc:chgData name="Brownlee, Forrest A" userId="S::ie8445pa@minnstate.edu::ae712bf2-a8ed-4131-9894-56ce61ffd03e" providerId="AD" clId="Web-{4D590DA5-C27E-FD4F-0FAA-C4BD7C97ADEB}" dt="2023-07-05T16:10:26.066" v="638" actId="20577"/>
      <pc:docMkLst>
        <pc:docMk/>
      </pc:docMkLst>
      <pc:sldChg chg="addSp modSp">
        <pc:chgData name="Brownlee, Forrest A" userId="S::ie8445pa@minnstate.edu::ae712bf2-a8ed-4131-9894-56ce61ffd03e" providerId="AD" clId="Web-{4D590DA5-C27E-FD4F-0FAA-C4BD7C97ADEB}" dt="2023-07-05T15:37:51.519" v="270" actId="14100"/>
        <pc:sldMkLst>
          <pc:docMk/>
          <pc:sldMk cId="1994068208" sldId="291"/>
        </pc:sldMkLst>
        <pc:spChg chg="add mod">
          <ac:chgData name="Brownlee, Forrest A" userId="S::ie8445pa@minnstate.edu::ae712bf2-a8ed-4131-9894-56ce61ffd03e" providerId="AD" clId="Web-{4D590DA5-C27E-FD4F-0FAA-C4BD7C97ADEB}" dt="2023-07-05T15:37:51.519" v="270" actId="14100"/>
          <ac:spMkLst>
            <pc:docMk/>
            <pc:sldMk cId="1994068208" sldId="291"/>
            <ac:spMk id="4" creationId="{1D3A9932-2CB8-4425-ABF4-0A6A5118FFB4}"/>
          </ac:spMkLst>
        </pc:spChg>
      </pc:sldChg>
      <pc:sldChg chg="modSp">
        <pc:chgData name="Brownlee, Forrest A" userId="S::ie8445pa@minnstate.edu::ae712bf2-a8ed-4131-9894-56ce61ffd03e" providerId="AD" clId="Web-{4D590DA5-C27E-FD4F-0FAA-C4BD7C97ADEB}" dt="2023-07-05T15:23:38.172" v="121" actId="20577"/>
        <pc:sldMkLst>
          <pc:docMk/>
          <pc:sldMk cId="4122399522" sldId="292"/>
        </pc:sldMkLst>
        <pc:spChg chg="mod">
          <ac:chgData name="Brownlee, Forrest A" userId="S::ie8445pa@minnstate.edu::ae712bf2-a8ed-4131-9894-56ce61ffd03e" providerId="AD" clId="Web-{4D590DA5-C27E-FD4F-0FAA-C4BD7C97ADEB}" dt="2023-07-05T15:19:10.302" v="10" actId="20577"/>
          <ac:spMkLst>
            <pc:docMk/>
            <pc:sldMk cId="4122399522" sldId="292"/>
            <ac:spMk id="2" creationId="{E55C5CEC-1B97-ADC9-0B11-E1BC4A76063D}"/>
          </ac:spMkLst>
        </pc:spChg>
        <pc:spChg chg="mod">
          <ac:chgData name="Brownlee, Forrest A" userId="S::ie8445pa@minnstate.edu::ae712bf2-a8ed-4131-9894-56ce61ffd03e" providerId="AD" clId="Web-{4D590DA5-C27E-FD4F-0FAA-C4BD7C97ADEB}" dt="2023-07-05T15:23:38.172" v="121" actId="20577"/>
          <ac:spMkLst>
            <pc:docMk/>
            <pc:sldMk cId="4122399522" sldId="292"/>
            <ac:spMk id="3" creationId="{7228FE05-DF65-9513-A609-1A53D9E2469C}"/>
          </ac:spMkLst>
        </pc:spChg>
      </pc:sldChg>
      <pc:sldChg chg="modSp">
        <pc:chgData name="Brownlee, Forrest A" userId="S::ie8445pa@minnstate.edu::ae712bf2-a8ed-4131-9894-56ce61ffd03e" providerId="AD" clId="Web-{4D590DA5-C27E-FD4F-0FAA-C4BD7C97ADEB}" dt="2023-07-05T16:02:02.296" v="385" actId="20577"/>
        <pc:sldMkLst>
          <pc:docMk/>
          <pc:sldMk cId="778663282" sldId="308"/>
        </pc:sldMkLst>
        <pc:spChg chg="mod">
          <ac:chgData name="Brownlee, Forrest A" userId="S::ie8445pa@minnstate.edu::ae712bf2-a8ed-4131-9894-56ce61ffd03e" providerId="AD" clId="Web-{4D590DA5-C27E-FD4F-0FAA-C4BD7C97ADEB}" dt="2023-07-05T16:02:02.296" v="385" actId="20577"/>
          <ac:spMkLst>
            <pc:docMk/>
            <pc:sldMk cId="778663282" sldId="308"/>
            <ac:spMk id="2" creationId="{B08A7613-CC84-225D-F7E0-53D05A06C85B}"/>
          </ac:spMkLst>
        </pc:spChg>
        <pc:spChg chg="mod">
          <ac:chgData name="Brownlee, Forrest A" userId="S::ie8445pa@minnstate.edu::ae712bf2-a8ed-4131-9894-56ce61ffd03e" providerId="AD" clId="Web-{4D590DA5-C27E-FD4F-0FAA-C4BD7C97ADEB}" dt="2023-07-05T15:42:21.577" v="354" actId="20577"/>
          <ac:spMkLst>
            <pc:docMk/>
            <pc:sldMk cId="778663282" sldId="308"/>
            <ac:spMk id="4" creationId="{A9243327-7579-F87B-27EE-D6D02DE801A9}"/>
          </ac:spMkLst>
        </pc:spChg>
      </pc:sldChg>
      <pc:sldChg chg="addSp delSp modSp">
        <pc:chgData name="Brownlee, Forrest A" userId="S::ie8445pa@minnstate.edu::ae712bf2-a8ed-4131-9894-56ce61ffd03e" providerId="AD" clId="Web-{4D590DA5-C27E-FD4F-0FAA-C4BD7C97ADEB}" dt="2023-07-05T15:45:53.929" v="372" actId="20577"/>
        <pc:sldMkLst>
          <pc:docMk/>
          <pc:sldMk cId="2443020241" sldId="310"/>
        </pc:sldMkLst>
        <pc:spChg chg="mod">
          <ac:chgData name="Brownlee, Forrest A" userId="S::ie8445pa@minnstate.edu::ae712bf2-a8ed-4131-9894-56ce61ffd03e" providerId="AD" clId="Web-{4D590DA5-C27E-FD4F-0FAA-C4BD7C97ADEB}" dt="2023-07-05T15:45:53.929" v="372" actId="20577"/>
          <ac:spMkLst>
            <pc:docMk/>
            <pc:sldMk cId="2443020241" sldId="310"/>
            <ac:spMk id="2" creationId="{FA848179-5B05-DCF1-C52C-9F53B50088B4}"/>
          </ac:spMkLst>
        </pc:spChg>
        <pc:spChg chg="del">
          <ac:chgData name="Brownlee, Forrest A" userId="S::ie8445pa@minnstate.edu::ae712bf2-a8ed-4131-9894-56ce61ffd03e" providerId="AD" clId="Web-{4D590DA5-C27E-FD4F-0FAA-C4BD7C97ADEB}" dt="2023-07-05T15:42:37.843" v="355"/>
          <ac:spMkLst>
            <pc:docMk/>
            <pc:sldMk cId="2443020241" sldId="310"/>
            <ac:spMk id="3" creationId="{AE29FA8C-E918-F60E-677B-74FBFE4D47E7}"/>
          </ac:spMkLst>
        </pc:spChg>
        <pc:spChg chg="mod">
          <ac:chgData name="Brownlee, Forrest A" userId="S::ie8445pa@minnstate.edu::ae712bf2-a8ed-4131-9894-56ce61ffd03e" providerId="AD" clId="Web-{4D590DA5-C27E-FD4F-0FAA-C4BD7C97ADEB}" dt="2023-07-05T15:42:45.547" v="357" actId="1076"/>
          <ac:spMkLst>
            <pc:docMk/>
            <pc:sldMk cId="2443020241" sldId="310"/>
            <ac:spMk id="5" creationId="{9CEA44E9-83D3-C190-641E-FC697AE02AD3}"/>
          </ac:spMkLst>
        </pc:spChg>
        <pc:spChg chg="add del mod">
          <ac:chgData name="Brownlee, Forrest A" userId="S::ie8445pa@minnstate.edu::ae712bf2-a8ed-4131-9894-56ce61ffd03e" providerId="AD" clId="Web-{4D590DA5-C27E-FD4F-0FAA-C4BD7C97ADEB}" dt="2023-07-05T15:43:15.485" v="361"/>
          <ac:spMkLst>
            <pc:docMk/>
            <pc:sldMk cId="2443020241" sldId="310"/>
            <ac:spMk id="8" creationId="{B85A6C6E-75BD-F578-F1F3-ED94047354A0}"/>
          </ac:spMkLst>
        </pc:spChg>
        <pc:spChg chg="add del mod">
          <ac:chgData name="Brownlee, Forrest A" userId="S::ie8445pa@minnstate.edu::ae712bf2-a8ed-4131-9894-56ce61ffd03e" providerId="AD" clId="Web-{4D590DA5-C27E-FD4F-0FAA-C4BD7C97ADEB}" dt="2023-07-05T15:45:32.897" v="364"/>
          <ac:spMkLst>
            <pc:docMk/>
            <pc:sldMk cId="2443020241" sldId="310"/>
            <ac:spMk id="11" creationId="{BAF6490A-1046-9044-12D7-A49335D63B4C}"/>
          </ac:spMkLst>
        </pc:spChg>
        <pc:picChg chg="add del mod ord">
          <ac:chgData name="Brownlee, Forrest A" userId="S::ie8445pa@minnstate.edu::ae712bf2-a8ed-4131-9894-56ce61ffd03e" providerId="AD" clId="Web-{4D590DA5-C27E-FD4F-0FAA-C4BD7C97ADEB}" dt="2023-07-05T15:42:55.813" v="360"/>
          <ac:picMkLst>
            <pc:docMk/>
            <pc:sldMk cId="2443020241" sldId="310"/>
            <ac:picMk id="6" creationId="{0555A244-9C29-4A36-DB80-F7B6EFCF3727}"/>
          </ac:picMkLst>
        </pc:picChg>
        <pc:picChg chg="add del mod ord">
          <ac:chgData name="Brownlee, Forrest A" userId="S::ie8445pa@minnstate.edu::ae712bf2-a8ed-4131-9894-56ce61ffd03e" providerId="AD" clId="Web-{4D590DA5-C27E-FD4F-0FAA-C4BD7C97ADEB}" dt="2023-07-05T15:43:30.283" v="363"/>
          <ac:picMkLst>
            <pc:docMk/>
            <pc:sldMk cId="2443020241" sldId="310"/>
            <ac:picMk id="9" creationId="{5F9B0069-2032-EFDC-8B88-2D09A41B48AD}"/>
          </ac:picMkLst>
        </pc:picChg>
        <pc:picChg chg="add mod ord">
          <ac:chgData name="Brownlee, Forrest A" userId="S::ie8445pa@minnstate.edu::ae712bf2-a8ed-4131-9894-56ce61ffd03e" providerId="AD" clId="Web-{4D590DA5-C27E-FD4F-0FAA-C4BD7C97ADEB}" dt="2023-07-05T15:45:32.897" v="364"/>
          <ac:picMkLst>
            <pc:docMk/>
            <pc:sldMk cId="2443020241" sldId="310"/>
            <ac:picMk id="12" creationId="{72EC850D-32C6-56C3-CE5F-4B82D3694870}"/>
          </ac:picMkLst>
        </pc:picChg>
      </pc:sldChg>
      <pc:sldChg chg="new del">
        <pc:chgData name="Brownlee, Forrest A" userId="S::ie8445pa@minnstate.edu::ae712bf2-a8ed-4131-9894-56ce61ffd03e" providerId="AD" clId="Web-{4D590DA5-C27E-FD4F-0FAA-C4BD7C97ADEB}" dt="2023-07-05T15:23:54.720" v="124"/>
        <pc:sldMkLst>
          <pc:docMk/>
          <pc:sldMk cId="4062248263" sldId="312"/>
        </pc:sldMkLst>
      </pc:sldChg>
      <pc:sldChg chg="addSp delSp modSp new">
        <pc:chgData name="Brownlee, Forrest A" userId="S::ie8445pa@minnstate.edu::ae712bf2-a8ed-4131-9894-56ce61ffd03e" providerId="AD" clId="Web-{4D590DA5-C27E-FD4F-0FAA-C4BD7C97ADEB}" dt="2023-07-05T15:32:25.725" v="135" actId="20577"/>
        <pc:sldMkLst>
          <pc:docMk/>
          <pc:sldMk cId="676577308" sldId="313"/>
        </pc:sldMkLst>
        <pc:spChg chg="mod">
          <ac:chgData name="Brownlee, Forrest A" userId="S::ie8445pa@minnstate.edu::ae712bf2-a8ed-4131-9894-56ce61ffd03e" providerId="AD" clId="Web-{4D590DA5-C27E-FD4F-0FAA-C4BD7C97ADEB}" dt="2023-07-05T15:27:25.307" v="129" actId="20577"/>
          <ac:spMkLst>
            <pc:docMk/>
            <pc:sldMk cId="676577308" sldId="313"/>
            <ac:spMk id="3" creationId="{4F53E25F-FA80-8710-A441-B9A9DFC89A96}"/>
          </ac:spMkLst>
        </pc:spChg>
        <pc:spChg chg="del">
          <ac:chgData name="Brownlee, Forrest A" userId="S::ie8445pa@minnstate.edu::ae712bf2-a8ed-4131-9894-56ce61ffd03e" providerId="AD" clId="Web-{4D590DA5-C27E-FD4F-0FAA-C4BD7C97ADEB}" dt="2023-07-05T15:27:19.588" v="125"/>
          <ac:spMkLst>
            <pc:docMk/>
            <pc:sldMk cId="676577308" sldId="313"/>
            <ac:spMk id="4" creationId="{8B4F614B-3F27-DAE0-64A0-7CC689F09CEC}"/>
          </ac:spMkLst>
        </pc:spChg>
        <pc:spChg chg="mod">
          <ac:chgData name="Brownlee, Forrest A" userId="S::ie8445pa@minnstate.edu::ae712bf2-a8ed-4131-9894-56ce61ffd03e" providerId="AD" clId="Web-{4D590DA5-C27E-FD4F-0FAA-C4BD7C97ADEB}" dt="2023-07-05T15:32:25.725" v="135" actId="20577"/>
          <ac:spMkLst>
            <pc:docMk/>
            <pc:sldMk cId="676577308" sldId="313"/>
            <ac:spMk id="5" creationId="{552724EF-8581-5E71-174D-81C45DC9D1DF}"/>
          </ac:spMkLst>
        </pc:spChg>
        <pc:spChg chg="del">
          <ac:chgData name="Brownlee, Forrest A" userId="S::ie8445pa@minnstate.edu::ae712bf2-a8ed-4131-9894-56ce61ffd03e" providerId="AD" clId="Web-{4D590DA5-C27E-FD4F-0FAA-C4BD7C97ADEB}" dt="2023-07-05T15:32:18.475" v="130"/>
          <ac:spMkLst>
            <pc:docMk/>
            <pc:sldMk cId="676577308" sldId="313"/>
            <ac:spMk id="6" creationId="{66535F38-E4C3-6EA1-DA21-677D6E9B3680}"/>
          </ac:spMkLst>
        </pc:spChg>
        <pc:picChg chg="add mod ord">
          <ac:chgData name="Brownlee, Forrest A" userId="S::ie8445pa@minnstate.edu::ae712bf2-a8ed-4131-9894-56ce61ffd03e" providerId="AD" clId="Web-{4D590DA5-C27E-FD4F-0FAA-C4BD7C97ADEB}" dt="2023-07-05T15:27:19.588" v="125"/>
          <ac:picMkLst>
            <pc:docMk/>
            <pc:sldMk cId="676577308" sldId="313"/>
            <ac:picMk id="7" creationId="{00E39E83-63B4-1A9D-8D19-94FAD6A5B157}"/>
          </ac:picMkLst>
        </pc:picChg>
        <pc:picChg chg="add mod ord">
          <ac:chgData name="Brownlee, Forrest A" userId="S::ie8445pa@minnstate.edu::ae712bf2-a8ed-4131-9894-56ce61ffd03e" providerId="AD" clId="Web-{4D590DA5-C27E-FD4F-0FAA-C4BD7C97ADEB}" dt="2023-07-05T15:32:18.475" v="130"/>
          <ac:picMkLst>
            <pc:docMk/>
            <pc:sldMk cId="676577308" sldId="313"/>
            <ac:picMk id="8" creationId="{B473DE7A-3CB3-6530-414F-4FD487D35FE1}"/>
          </ac:picMkLst>
        </pc:picChg>
      </pc:sldChg>
      <pc:sldChg chg="modSp new">
        <pc:chgData name="Brownlee, Forrest A" userId="S::ie8445pa@minnstate.edu::ae712bf2-a8ed-4131-9894-56ce61ffd03e" providerId="AD" clId="Web-{4D590DA5-C27E-FD4F-0FAA-C4BD7C97ADEB}" dt="2023-07-05T15:36:37.376" v="242" actId="20577"/>
        <pc:sldMkLst>
          <pc:docMk/>
          <pc:sldMk cId="119055574" sldId="314"/>
        </pc:sldMkLst>
        <pc:spChg chg="mod">
          <ac:chgData name="Brownlee, Forrest A" userId="S::ie8445pa@minnstate.edu::ae712bf2-a8ed-4131-9894-56ce61ffd03e" providerId="AD" clId="Web-{4D590DA5-C27E-FD4F-0FAA-C4BD7C97ADEB}" dt="2023-07-05T15:34:13.307" v="146" actId="20577"/>
          <ac:spMkLst>
            <pc:docMk/>
            <pc:sldMk cId="119055574" sldId="314"/>
            <ac:spMk id="2" creationId="{E66C0496-79C9-A3FA-0CB6-DA20B799D2B2}"/>
          </ac:spMkLst>
        </pc:spChg>
        <pc:spChg chg="mod">
          <ac:chgData name="Brownlee, Forrest A" userId="S::ie8445pa@minnstate.edu::ae712bf2-a8ed-4131-9894-56ce61ffd03e" providerId="AD" clId="Web-{4D590DA5-C27E-FD4F-0FAA-C4BD7C97ADEB}" dt="2023-07-05T15:36:37.376" v="242" actId="20577"/>
          <ac:spMkLst>
            <pc:docMk/>
            <pc:sldMk cId="119055574" sldId="314"/>
            <ac:spMk id="3" creationId="{778DDB63-50F7-48AB-7A3B-2F4F08563A0D}"/>
          </ac:spMkLst>
        </pc:spChg>
      </pc:sldChg>
      <pc:sldChg chg="modSp new">
        <pc:chgData name="Brownlee, Forrest A" userId="S::ie8445pa@minnstate.edu::ae712bf2-a8ed-4131-9894-56ce61ffd03e" providerId="AD" clId="Web-{4D590DA5-C27E-FD4F-0FAA-C4BD7C97ADEB}" dt="2023-07-05T16:10:26.066" v="638" actId="20577"/>
        <pc:sldMkLst>
          <pc:docMk/>
          <pc:sldMk cId="1566576079" sldId="315"/>
        </pc:sldMkLst>
        <pc:spChg chg="mod">
          <ac:chgData name="Brownlee, Forrest A" userId="S::ie8445pa@minnstate.edu::ae712bf2-a8ed-4131-9894-56ce61ffd03e" providerId="AD" clId="Web-{4D590DA5-C27E-FD4F-0FAA-C4BD7C97ADEB}" dt="2023-07-05T16:02:18.359" v="394" actId="20577"/>
          <ac:spMkLst>
            <pc:docMk/>
            <pc:sldMk cId="1566576079" sldId="315"/>
            <ac:spMk id="2" creationId="{39CA206D-B218-BD08-0287-B74F59443E7A}"/>
          </ac:spMkLst>
        </pc:spChg>
        <pc:spChg chg="mod">
          <ac:chgData name="Brownlee, Forrest A" userId="S::ie8445pa@minnstate.edu::ae712bf2-a8ed-4131-9894-56ce61ffd03e" providerId="AD" clId="Web-{4D590DA5-C27E-FD4F-0FAA-C4BD7C97ADEB}" dt="2023-07-05T16:10:26.066" v="638" actId="20577"/>
          <ac:spMkLst>
            <pc:docMk/>
            <pc:sldMk cId="1566576079" sldId="315"/>
            <ac:spMk id="3" creationId="{0E9A6D90-6E59-FC14-D1D9-E0C59F2B90BE}"/>
          </ac:spMkLst>
        </pc:spChg>
      </pc:sldChg>
    </pc:docChg>
  </pc:docChgLst>
  <pc:docChgLst>
    <pc:chgData name="Brownlee, Forrest A" userId="S::ie8445pa@minnstate.edu::ae712bf2-a8ed-4131-9894-56ce61ffd03e" providerId="AD" clId="Web-{DAB9C3D8-9435-ADA8-4DCE-D6F6030380E4}"/>
    <pc:docChg chg="addSld delSld modSld sldOrd">
      <pc:chgData name="Brownlee, Forrest A" userId="S::ie8445pa@minnstate.edu::ae712bf2-a8ed-4131-9894-56ce61ffd03e" providerId="AD" clId="Web-{DAB9C3D8-9435-ADA8-4DCE-D6F6030380E4}" dt="2023-07-06T16:54:17.396" v="1437" actId="1076"/>
      <pc:docMkLst>
        <pc:docMk/>
      </pc:docMkLst>
      <pc:sldChg chg="modSp ord">
        <pc:chgData name="Brownlee, Forrest A" userId="S::ie8445pa@minnstate.edu::ae712bf2-a8ed-4131-9894-56ce61ffd03e" providerId="AD" clId="Web-{DAB9C3D8-9435-ADA8-4DCE-D6F6030380E4}" dt="2023-07-06T16:46:14.164" v="1359"/>
        <pc:sldMkLst>
          <pc:docMk/>
          <pc:sldMk cId="1215943771" sldId="285"/>
        </pc:sldMkLst>
        <pc:spChg chg="mod">
          <ac:chgData name="Brownlee, Forrest A" userId="S::ie8445pa@minnstate.edu::ae712bf2-a8ed-4131-9894-56ce61ffd03e" providerId="AD" clId="Web-{DAB9C3D8-9435-ADA8-4DCE-D6F6030380E4}" dt="2023-07-06T12:39:27.216" v="23" actId="20577"/>
          <ac:spMkLst>
            <pc:docMk/>
            <pc:sldMk cId="1215943771" sldId="285"/>
            <ac:spMk id="3" creationId="{8EEDB1E8-8E5B-9DBF-9995-FA10F495CE9E}"/>
          </ac:spMkLst>
        </pc:spChg>
      </pc:sldChg>
      <pc:sldChg chg="modSp ord">
        <pc:chgData name="Brownlee, Forrest A" userId="S::ie8445pa@minnstate.edu::ae712bf2-a8ed-4131-9894-56ce61ffd03e" providerId="AD" clId="Web-{DAB9C3D8-9435-ADA8-4DCE-D6F6030380E4}" dt="2023-07-06T12:47:40.852" v="234"/>
        <pc:sldMkLst>
          <pc:docMk/>
          <pc:sldMk cId="3460029993" sldId="287"/>
        </pc:sldMkLst>
        <pc:spChg chg="mod">
          <ac:chgData name="Brownlee, Forrest A" userId="S::ie8445pa@minnstate.edu::ae712bf2-a8ed-4131-9894-56ce61ffd03e" providerId="AD" clId="Web-{DAB9C3D8-9435-ADA8-4DCE-D6F6030380E4}" dt="2023-07-06T12:42:35.142" v="100" actId="14100"/>
          <ac:spMkLst>
            <pc:docMk/>
            <pc:sldMk cId="3460029993" sldId="287"/>
            <ac:spMk id="4" creationId="{8C60CBF3-6691-521E-3203-98DB7BAF25F6}"/>
          </ac:spMkLst>
        </pc:spChg>
      </pc:sldChg>
      <pc:sldChg chg="modSp del ord">
        <pc:chgData name="Brownlee, Forrest A" userId="S::ie8445pa@minnstate.edu::ae712bf2-a8ed-4131-9894-56ce61ffd03e" providerId="AD" clId="Web-{DAB9C3D8-9435-ADA8-4DCE-D6F6030380E4}" dt="2023-07-06T12:48:05.915" v="239"/>
        <pc:sldMkLst>
          <pc:docMk/>
          <pc:sldMk cId="2637980933" sldId="290"/>
        </pc:sldMkLst>
        <pc:spChg chg="mod">
          <ac:chgData name="Brownlee, Forrest A" userId="S::ie8445pa@minnstate.edu::ae712bf2-a8ed-4131-9894-56ce61ffd03e" providerId="AD" clId="Web-{DAB9C3D8-9435-ADA8-4DCE-D6F6030380E4}" dt="2023-07-06T12:43:23.628" v="102" actId="20577"/>
          <ac:spMkLst>
            <pc:docMk/>
            <pc:sldMk cId="2637980933" sldId="290"/>
            <ac:spMk id="2" creationId="{956C3A1A-053C-DA55-10E8-C4A97C70ED71}"/>
          </ac:spMkLst>
        </pc:spChg>
        <pc:spChg chg="mod">
          <ac:chgData name="Brownlee, Forrest A" userId="S::ie8445pa@minnstate.edu::ae712bf2-a8ed-4131-9894-56ce61ffd03e" providerId="AD" clId="Web-{DAB9C3D8-9435-ADA8-4DCE-D6F6030380E4}" dt="2023-07-06T12:43:36.878" v="232" actId="20577"/>
          <ac:spMkLst>
            <pc:docMk/>
            <pc:sldMk cId="2637980933" sldId="290"/>
            <ac:spMk id="3" creationId="{7868EA8C-C1AF-C84D-1AEF-84ABDB8E554E}"/>
          </ac:spMkLst>
        </pc:spChg>
      </pc:sldChg>
      <pc:sldChg chg="del">
        <pc:chgData name="Brownlee, Forrest A" userId="S::ie8445pa@minnstate.edu::ae712bf2-a8ed-4131-9894-56ce61ffd03e" providerId="AD" clId="Web-{DAB9C3D8-9435-ADA8-4DCE-D6F6030380E4}" dt="2023-07-06T14:07:45.743" v="790"/>
        <pc:sldMkLst>
          <pc:docMk/>
          <pc:sldMk cId="1994068208" sldId="291"/>
        </pc:sldMkLst>
      </pc:sldChg>
      <pc:sldChg chg="del">
        <pc:chgData name="Brownlee, Forrest A" userId="S::ie8445pa@minnstate.edu::ae712bf2-a8ed-4131-9894-56ce61ffd03e" providerId="AD" clId="Web-{DAB9C3D8-9435-ADA8-4DCE-D6F6030380E4}" dt="2023-07-06T14:07:43.790" v="789"/>
        <pc:sldMkLst>
          <pc:docMk/>
          <pc:sldMk cId="4122399522" sldId="292"/>
        </pc:sldMkLst>
      </pc:sldChg>
      <pc:sldChg chg="del">
        <pc:chgData name="Brownlee, Forrest A" userId="S::ie8445pa@minnstate.edu::ae712bf2-a8ed-4131-9894-56ce61ffd03e" providerId="AD" clId="Web-{DAB9C3D8-9435-ADA8-4DCE-D6F6030380E4}" dt="2023-07-06T14:07:21.571" v="782"/>
        <pc:sldMkLst>
          <pc:docMk/>
          <pc:sldMk cId="4018996528" sldId="305"/>
        </pc:sldMkLst>
      </pc:sldChg>
      <pc:sldChg chg="del">
        <pc:chgData name="Brownlee, Forrest A" userId="S::ie8445pa@minnstate.edu::ae712bf2-a8ed-4131-9894-56ce61ffd03e" providerId="AD" clId="Web-{DAB9C3D8-9435-ADA8-4DCE-D6F6030380E4}" dt="2023-07-06T12:47:51.899" v="235"/>
        <pc:sldMkLst>
          <pc:docMk/>
          <pc:sldMk cId="330231481" sldId="306"/>
        </pc:sldMkLst>
      </pc:sldChg>
      <pc:sldChg chg="del">
        <pc:chgData name="Brownlee, Forrest A" userId="S::ie8445pa@minnstate.edu::ae712bf2-a8ed-4131-9894-56ce61ffd03e" providerId="AD" clId="Web-{DAB9C3D8-9435-ADA8-4DCE-D6F6030380E4}" dt="2023-07-06T14:07:38.149" v="786"/>
        <pc:sldMkLst>
          <pc:docMk/>
          <pc:sldMk cId="778663282" sldId="308"/>
        </pc:sldMkLst>
      </pc:sldChg>
      <pc:sldChg chg="del">
        <pc:chgData name="Brownlee, Forrest A" userId="S::ie8445pa@minnstate.edu::ae712bf2-a8ed-4131-9894-56ce61ffd03e" providerId="AD" clId="Web-{DAB9C3D8-9435-ADA8-4DCE-D6F6030380E4}" dt="2023-07-06T14:07:39.165" v="787"/>
        <pc:sldMkLst>
          <pc:docMk/>
          <pc:sldMk cId="2443020241" sldId="310"/>
        </pc:sldMkLst>
      </pc:sldChg>
      <pc:sldChg chg="del">
        <pc:chgData name="Brownlee, Forrest A" userId="S::ie8445pa@minnstate.edu::ae712bf2-a8ed-4131-9894-56ce61ffd03e" providerId="AD" clId="Web-{DAB9C3D8-9435-ADA8-4DCE-D6F6030380E4}" dt="2023-07-06T14:07:41.915" v="788"/>
        <pc:sldMkLst>
          <pc:docMk/>
          <pc:sldMk cId="676577308" sldId="313"/>
        </pc:sldMkLst>
      </pc:sldChg>
      <pc:sldChg chg="del">
        <pc:chgData name="Brownlee, Forrest A" userId="S::ie8445pa@minnstate.edu::ae712bf2-a8ed-4131-9894-56ce61ffd03e" providerId="AD" clId="Web-{DAB9C3D8-9435-ADA8-4DCE-D6F6030380E4}" dt="2023-07-06T14:07:47.493" v="791"/>
        <pc:sldMkLst>
          <pc:docMk/>
          <pc:sldMk cId="119055574" sldId="314"/>
        </pc:sldMkLst>
      </pc:sldChg>
      <pc:sldChg chg="del">
        <pc:chgData name="Brownlee, Forrest A" userId="S::ie8445pa@minnstate.edu::ae712bf2-a8ed-4131-9894-56ce61ffd03e" providerId="AD" clId="Web-{DAB9C3D8-9435-ADA8-4DCE-D6F6030380E4}" dt="2023-07-06T14:07:28.868" v="784"/>
        <pc:sldMkLst>
          <pc:docMk/>
          <pc:sldMk cId="1566576079" sldId="315"/>
        </pc:sldMkLst>
      </pc:sldChg>
      <pc:sldChg chg="del">
        <pc:chgData name="Brownlee, Forrest A" userId="S::ie8445pa@minnstate.edu::ae712bf2-a8ed-4131-9894-56ce61ffd03e" providerId="AD" clId="Web-{DAB9C3D8-9435-ADA8-4DCE-D6F6030380E4}" dt="2023-07-06T14:07:32.743" v="785"/>
        <pc:sldMkLst>
          <pc:docMk/>
          <pc:sldMk cId="927389909" sldId="316"/>
        </pc:sldMkLst>
      </pc:sldChg>
      <pc:sldChg chg="del">
        <pc:chgData name="Brownlee, Forrest A" userId="S::ie8445pa@minnstate.edu::ae712bf2-a8ed-4131-9894-56ce61ffd03e" providerId="AD" clId="Web-{DAB9C3D8-9435-ADA8-4DCE-D6F6030380E4}" dt="2023-07-06T14:07:20.946" v="781"/>
        <pc:sldMkLst>
          <pc:docMk/>
          <pc:sldMk cId="627223991" sldId="317"/>
        </pc:sldMkLst>
      </pc:sldChg>
      <pc:sldChg chg="del">
        <pc:chgData name="Brownlee, Forrest A" userId="S::ie8445pa@minnstate.edu::ae712bf2-a8ed-4131-9894-56ce61ffd03e" providerId="AD" clId="Web-{DAB9C3D8-9435-ADA8-4DCE-D6F6030380E4}" dt="2023-07-06T14:07:22.508" v="783"/>
        <pc:sldMkLst>
          <pc:docMk/>
          <pc:sldMk cId="4261348004" sldId="319"/>
        </pc:sldMkLst>
      </pc:sldChg>
      <pc:sldChg chg="del">
        <pc:chgData name="Brownlee, Forrest A" userId="S::ie8445pa@minnstate.edu::ae712bf2-a8ed-4131-9894-56ce61ffd03e" providerId="AD" clId="Web-{DAB9C3D8-9435-ADA8-4DCE-D6F6030380E4}" dt="2023-07-06T14:07:19.086" v="780"/>
        <pc:sldMkLst>
          <pc:docMk/>
          <pc:sldMk cId="995822834" sldId="320"/>
        </pc:sldMkLst>
      </pc:sldChg>
      <pc:sldChg chg="del">
        <pc:chgData name="Brownlee, Forrest A" userId="S::ie8445pa@minnstate.edu::ae712bf2-a8ed-4131-9894-56ce61ffd03e" providerId="AD" clId="Web-{DAB9C3D8-9435-ADA8-4DCE-D6F6030380E4}" dt="2023-07-06T14:07:17.368" v="779"/>
        <pc:sldMkLst>
          <pc:docMk/>
          <pc:sldMk cId="3205136778" sldId="321"/>
        </pc:sldMkLst>
      </pc:sldChg>
      <pc:sldChg chg="del">
        <pc:chgData name="Brownlee, Forrest A" userId="S::ie8445pa@minnstate.edu::ae712bf2-a8ed-4131-9894-56ce61ffd03e" providerId="AD" clId="Web-{DAB9C3D8-9435-ADA8-4DCE-D6F6030380E4}" dt="2023-07-06T14:07:15.883" v="778"/>
        <pc:sldMkLst>
          <pc:docMk/>
          <pc:sldMk cId="3115166428" sldId="322"/>
        </pc:sldMkLst>
      </pc:sldChg>
      <pc:sldChg chg="del">
        <pc:chgData name="Brownlee, Forrest A" userId="S::ie8445pa@minnstate.edu::ae712bf2-a8ed-4131-9894-56ce61ffd03e" providerId="AD" clId="Web-{DAB9C3D8-9435-ADA8-4DCE-D6F6030380E4}" dt="2023-07-06T14:07:15.758" v="777"/>
        <pc:sldMkLst>
          <pc:docMk/>
          <pc:sldMk cId="1812718176" sldId="323"/>
        </pc:sldMkLst>
      </pc:sldChg>
      <pc:sldChg chg="del">
        <pc:chgData name="Brownlee, Forrest A" userId="S::ie8445pa@minnstate.edu::ae712bf2-a8ed-4131-9894-56ce61ffd03e" providerId="AD" clId="Web-{DAB9C3D8-9435-ADA8-4DCE-D6F6030380E4}" dt="2023-07-06T14:07:13.867" v="776"/>
        <pc:sldMkLst>
          <pc:docMk/>
          <pc:sldMk cId="339080499" sldId="324"/>
        </pc:sldMkLst>
      </pc:sldChg>
      <pc:sldChg chg="del">
        <pc:chgData name="Brownlee, Forrest A" userId="S::ie8445pa@minnstate.edu::ae712bf2-a8ed-4131-9894-56ce61ffd03e" providerId="AD" clId="Web-{DAB9C3D8-9435-ADA8-4DCE-D6F6030380E4}" dt="2023-07-06T14:07:11.821" v="774"/>
        <pc:sldMkLst>
          <pc:docMk/>
          <pc:sldMk cId="3944125933" sldId="325"/>
        </pc:sldMkLst>
      </pc:sldChg>
      <pc:sldChg chg="del">
        <pc:chgData name="Brownlee, Forrest A" userId="S::ie8445pa@minnstate.edu::ae712bf2-a8ed-4131-9894-56ce61ffd03e" providerId="AD" clId="Web-{DAB9C3D8-9435-ADA8-4DCE-D6F6030380E4}" dt="2023-07-06T14:07:12.899" v="775"/>
        <pc:sldMkLst>
          <pc:docMk/>
          <pc:sldMk cId="2633207180" sldId="326"/>
        </pc:sldMkLst>
      </pc:sldChg>
      <pc:sldChg chg="addSp delSp modSp mod ord setBg">
        <pc:chgData name="Brownlee, Forrest A" userId="S::ie8445pa@minnstate.edu::ae712bf2-a8ed-4131-9894-56ce61ffd03e" providerId="AD" clId="Web-{DAB9C3D8-9435-ADA8-4DCE-D6F6030380E4}" dt="2023-07-06T14:22:03.324" v="939" actId="20577"/>
        <pc:sldMkLst>
          <pc:docMk/>
          <pc:sldMk cId="2995785464" sldId="327"/>
        </pc:sldMkLst>
        <pc:spChg chg="mod">
          <ac:chgData name="Brownlee, Forrest A" userId="S::ie8445pa@minnstate.edu::ae712bf2-a8ed-4131-9894-56ce61ffd03e" providerId="AD" clId="Web-{DAB9C3D8-9435-ADA8-4DCE-D6F6030380E4}" dt="2023-07-06T14:22:03.324" v="939" actId="20577"/>
          <ac:spMkLst>
            <pc:docMk/>
            <pc:sldMk cId="2995785464" sldId="327"/>
            <ac:spMk id="2" creationId="{4CC4FDE7-C9BE-70CE-E9AE-71557D7F90B8}"/>
          </ac:spMkLst>
        </pc:spChg>
        <pc:spChg chg="del">
          <ac:chgData name="Brownlee, Forrest A" userId="S::ie8445pa@minnstate.edu::ae712bf2-a8ed-4131-9894-56ce61ffd03e" providerId="AD" clId="Web-{DAB9C3D8-9435-ADA8-4DCE-D6F6030380E4}" dt="2023-07-06T14:12:13.639" v="804"/>
          <ac:spMkLst>
            <pc:docMk/>
            <pc:sldMk cId="2995785464" sldId="327"/>
            <ac:spMk id="3" creationId="{1CC1B508-1335-10A8-6205-2F2EEEC563DF}"/>
          </ac:spMkLst>
        </pc:spChg>
        <pc:spChg chg="add mod">
          <ac:chgData name="Brownlee, Forrest A" userId="S::ie8445pa@minnstate.edu::ae712bf2-a8ed-4131-9894-56ce61ffd03e" providerId="AD" clId="Web-{DAB9C3D8-9435-ADA8-4DCE-D6F6030380E4}" dt="2023-07-06T14:21:40.855" v="929" actId="20577"/>
          <ac:spMkLst>
            <pc:docMk/>
            <pc:sldMk cId="2995785464" sldId="327"/>
            <ac:spMk id="8" creationId="{379503B2-1BD2-2888-39B4-6994F5197B25}"/>
          </ac:spMkLst>
        </pc:spChg>
        <pc:picChg chg="add mod ord">
          <ac:chgData name="Brownlee, Forrest A" userId="S::ie8445pa@minnstate.edu::ae712bf2-a8ed-4131-9894-56ce61ffd03e" providerId="AD" clId="Web-{DAB9C3D8-9435-ADA8-4DCE-D6F6030380E4}" dt="2023-07-06T14:21:01.010" v="925"/>
          <ac:picMkLst>
            <pc:docMk/>
            <pc:sldMk cId="2995785464" sldId="327"/>
            <ac:picMk id="4" creationId="{0895D451-C991-6884-ECD1-62708FB2DDBD}"/>
          </ac:picMkLst>
        </pc:picChg>
      </pc:sldChg>
      <pc:sldChg chg="modSp new">
        <pc:chgData name="Brownlee, Forrest A" userId="S::ie8445pa@minnstate.edu::ae712bf2-a8ed-4131-9894-56ce61ffd03e" providerId="AD" clId="Web-{DAB9C3D8-9435-ADA8-4DCE-D6F6030380E4}" dt="2023-07-06T12:52:33.702" v="258" actId="20577"/>
        <pc:sldMkLst>
          <pc:docMk/>
          <pc:sldMk cId="1085404725" sldId="328"/>
        </pc:sldMkLst>
        <pc:spChg chg="mod">
          <ac:chgData name="Brownlee, Forrest A" userId="S::ie8445pa@minnstate.edu::ae712bf2-a8ed-4131-9894-56ce61ffd03e" providerId="AD" clId="Web-{DAB9C3D8-9435-ADA8-4DCE-D6F6030380E4}" dt="2023-07-06T12:51:23.185" v="251" actId="20577"/>
          <ac:spMkLst>
            <pc:docMk/>
            <pc:sldMk cId="1085404725" sldId="328"/>
            <ac:spMk id="2" creationId="{5E927BC6-06BB-A6A8-CDE7-AB7F39C45C41}"/>
          </ac:spMkLst>
        </pc:spChg>
        <pc:spChg chg="mod">
          <ac:chgData name="Brownlee, Forrest A" userId="S::ie8445pa@minnstate.edu::ae712bf2-a8ed-4131-9894-56ce61ffd03e" providerId="AD" clId="Web-{DAB9C3D8-9435-ADA8-4DCE-D6F6030380E4}" dt="2023-07-06T12:52:33.702" v="258" actId="20577"/>
          <ac:spMkLst>
            <pc:docMk/>
            <pc:sldMk cId="1085404725" sldId="328"/>
            <ac:spMk id="3" creationId="{4AD4B7B0-8EDD-5166-58C2-978E043055D3}"/>
          </ac:spMkLst>
        </pc:spChg>
      </pc:sldChg>
      <pc:sldChg chg="new del">
        <pc:chgData name="Brownlee, Forrest A" userId="S::ie8445pa@minnstate.edu::ae712bf2-a8ed-4131-9894-56ce61ffd03e" providerId="AD" clId="Web-{DAB9C3D8-9435-ADA8-4DCE-D6F6030380E4}" dt="2023-07-06T12:48:00.852" v="237"/>
        <pc:sldMkLst>
          <pc:docMk/>
          <pc:sldMk cId="1636485128" sldId="328"/>
        </pc:sldMkLst>
      </pc:sldChg>
      <pc:sldChg chg="modSp new">
        <pc:chgData name="Brownlee, Forrest A" userId="S::ie8445pa@minnstate.edu::ae712bf2-a8ed-4131-9894-56ce61ffd03e" providerId="AD" clId="Web-{DAB9C3D8-9435-ADA8-4DCE-D6F6030380E4}" dt="2023-07-06T13:00:07.962" v="275" actId="20577"/>
        <pc:sldMkLst>
          <pc:docMk/>
          <pc:sldMk cId="385970539" sldId="329"/>
        </pc:sldMkLst>
        <pc:spChg chg="mod">
          <ac:chgData name="Brownlee, Forrest A" userId="S::ie8445pa@minnstate.edu::ae712bf2-a8ed-4131-9894-56ce61ffd03e" providerId="AD" clId="Web-{DAB9C3D8-9435-ADA8-4DCE-D6F6030380E4}" dt="2023-07-06T13:00:07.962" v="275" actId="20577"/>
          <ac:spMkLst>
            <pc:docMk/>
            <pc:sldMk cId="385970539" sldId="329"/>
            <ac:spMk id="3" creationId="{6DD0F7E1-8421-45D2-58A2-23737313913B}"/>
          </ac:spMkLst>
        </pc:spChg>
      </pc:sldChg>
      <pc:sldChg chg="modSp new">
        <pc:chgData name="Brownlee, Forrest A" userId="S::ie8445pa@minnstate.edu::ae712bf2-a8ed-4131-9894-56ce61ffd03e" providerId="AD" clId="Web-{DAB9C3D8-9435-ADA8-4DCE-D6F6030380E4}" dt="2023-07-06T13:26:42.526" v="640" actId="20577"/>
        <pc:sldMkLst>
          <pc:docMk/>
          <pc:sldMk cId="3989798811" sldId="330"/>
        </pc:sldMkLst>
        <pc:spChg chg="mod">
          <ac:chgData name="Brownlee, Forrest A" userId="S::ie8445pa@minnstate.edu::ae712bf2-a8ed-4131-9894-56ce61ffd03e" providerId="AD" clId="Web-{DAB9C3D8-9435-ADA8-4DCE-D6F6030380E4}" dt="2023-07-06T13:26:42.526" v="640" actId="20577"/>
          <ac:spMkLst>
            <pc:docMk/>
            <pc:sldMk cId="3989798811" sldId="330"/>
            <ac:spMk id="3" creationId="{FC806371-3507-019A-3328-E1D632BA3F01}"/>
          </ac:spMkLst>
        </pc:spChg>
      </pc:sldChg>
      <pc:sldChg chg="addSp delSp modSp new mod setBg">
        <pc:chgData name="Brownlee, Forrest A" userId="S::ie8445pa@minnstate.edu::ae712bf2-a8ed-4131-9894-56ce61ffd03e" providerId="AD" clId="Web-{DAB9C3D8-9435-ADA8-4DCE-D6F6030380E4}" dt="2023-07-06T13:27:51.185" v="659"/>
        <pc:sldMkLst>
          <pc:docMk/>
          <pc:sldMk cId="787537360" sldId="331"/>
        </pc:sldMkLst>
        <pc:spChg chg="mod">
          <ac:chgData name="Brownlee, Forrest A" userId="S::ie8445pa@minnstate.edu::ae712bf2-a8ed-4131-9894-56ce61ffd03e" providerId="AD" clId="Web-{DAB9C3D8-9435-ADA8-4DCE-D6F6030380E4}" dt="2023-07-06T13:27:03.918" v="643"/>
          <ac:spMkLst>
            <pc:docMk/>
            <pc:sldMk cId="787537360" sldId="331"/>
            <ac:spMk id="2" creationId="{0B79B731-D52E-080F-90D1-82DCE99CC7ED}"/>
          </ac:spMkLst>
        </pc:spChg>
        <pc:spChg chg="del">
          <ac:chgData name="Brownlee, Forrest A" userId="S::ie8445pa@minnstate.edu::ae712bf2-a8ed-4131-9894-56ce61ffd03e" providerId="AD" clId="Web-{DAB9C3D8-9435-ADA8-4DCE-D6F6030380E4}" dt="2023-07-06T13:26:56.136" v="642"/>
          <ac:spMkLst>
            <pc:docMk/>
            <pc:sldMk cId="787537360" sldId="331"/>
            <ac:spMk id="3" creationId="{B172C275-D30F-1C13-2B5C-4233F27F67AA}"/>
          </ac:spMkLst>
        </pc:spChg>
        <pc:spChg chg="add mod">
          <ac:chgData name="Brownlee, Forrest A" userId="S::ie8445pa@minnstate.edu::ae712bf2-a8ed-4131-9894-56ce61ffd03e" providerId="AD" clId="Web-{DAB9C3D8-9435-ADA8-4DCE-D6F6030380E4}" dt="2023-07-06T13:27:36.529" v="654" actId="20577"/>
          <ac:spMkLst>
            <pc:docMk/>
            <pc:sldMk cId="787537360" sldId="331"/>
            <ac:spMk id="8" creationId="{C830643A-00FF-D008-B9C9-22C71A98650F}"/>
          </ac:spMkLst>
        </pc:spChg>
        <pc:picChg chg="add mod ord">
          <ac:chgData name="Brownlee, Forrest A" userId="S::ie8445pa@minnstate.edu::ae712bf2-a8ed-4131-9894-56ce61ffd03e" providerId="AD" clId="Web-{DAB9C3D8-9435-ADA8-4DCE-D6F6030380E4}" dt="2023-07-06T13:27:14.903" v="645" actId="14100"/>
          <ac:picMkLst>
            <pc:docMk/>
            <pc:sldMk cId="787537360" sldId="331"/>
            <ac:picMk id="4" creationId="{586863BC-D305-C20A-B1EC-BA3F5D965B0F}"/>
          </ac:picMkLst>
        </pc:picChg>
        <pc:inkChg chg="add">
          <ac:chgData name="Brownlee, Forrest A" userId="S::ie8445pa@minnstate.edu::ae712bf2-a8ed-4131-9894-56ce61ffd03e" providerId="AD" clId="Web-{DAB9C3D8-9435-ADA8-4DCE-D6F6030380E4}" dt="2023-07-06T13:27:36.607" v="655"/>
          <ac:inkMkLst>
            <pc:docMk/>
            <pc:sldMk cId="787537360" sldId="331"/>
            <ac:inkMk id="5" creationId="{8DE7E0FB-620C-CB33-E74B-A2BFB8D1403E}"/>
          </ac:inkMkLst>
        </pc:inkChg>
        <pc:inkChg chg="add">
          <ac:chgData name="Brownlee, Forrest A" userId="S::ie8445pa@minnstate.edu::ae712bf2-a8ed-4131-9894-56ce61ffd03e" providerId="AD" clId="Web-{DAB9C3D8-9435-ADA8-4DCE-D6F6030380E4}" dt="2023-07-06T13:27:43.716" v="656"/>
          <ac:inkMkLst>
            <pc:docMk/>
            <pc:sldMk cId="787537360" sldId="331"/>
            <ac:inkMk id="6" creationId="{FD72E8AF-212A-FD73-1798-EF8035A047CF}"/>
          </ac:inkMkLst>
        </pc:inkChg>
        <pc:inkChg chg="add">
          <ac:chgData name="Brownlee, Forrest A" userId="S::ie8445pa@minnstate.edu::ae712bf2-a8ed-4131-9894-56ce61ffd03e" providerId="AD" clId="Web-{DAB9C3D8-9435-ADA8-4DCE-D6F6030380E4}" dt="2023-07-06T13:27:45.216" v="657"/>
          <ac:inkMkLst>
            <pc:docMk/>
            <pc:sldMk cId="787537360" sldId="331"/>
            <ac:inkMk id="7" creationId="{2C10E5E6-2C18-A7A8-A3C0-96B313F2023A}"/>
          </ac:inkMkLst>
        </pc:inkChg>
        <pc:inkChg chg="add">
          <ac:chgData name="Brownlee, Forrest A" userId="S::ie8445pa@minnstate.edu::ae712bf2-a8ed-4131-9894-56ce61ffd03e" providerId="AD" clId="Web-{DAB9C3D8-9435-ADA8-4DCE-D6F6030380E4}" dt="2023-07-06T13:27:47.326" v="658"/>
          <ac:inkMkLst>
            <pc:docMk/>
            <pc:sldMk cId="787537360" sldId="331"/>
            <ac:inkMk id="9" creationId="{21FD416A-935F-466D-12F7-CBA72B9CB0FD}"/>
          </ac:inkMkLst>
        </pc:inkChg>
        <pc:inkChg chg="add">
          <ac:chgData name="Brownlee, Forrest A" userId="S::ie8445pa@minnstate.edu::ae712bf2-a8ed-4131-9894-56ce61ffd03e" providerId="AD" clId="Web-{DAB9C3D8-9435-ADA8-4DCE-D6F6030380E4}" dt="2023-07-06T13:27:51.185" v="659"/>
          <ac:inkMkLst>
            <pc:docMk/>
            <pc:sldMk cId="787537360" sldId="331"/>
            <ac:inkMk id="10" creationId="{26BF6FEA-3877-8EDE-C253-3C36E7843F83}"/>
          </ac:inkMkLst>
        </pc:inkChg>
      </pc:sldChg>
      <pc:sldChg chg="addSp delSp modSp new">
        <pc:chgData name="Brownlee, Forrest A" userId="S::ie8445pa@minnstate.edu::ae712bf2-a8ed-4131-9894-56ce61ffd03e" providerId="AD" clId="Web-{DAB9C3D8-9435-ADA8-4DCE-D6F6030380E4}" dt="2023-07-06T13:31:00.630" v="708" actId="1076"/>
        <pc:sldMkLst>
          <pc:docMk/>
          <pc:sldMk cId="3747964114" sldId="332"/>
        </pc:sldMkLst>
        <pc:spChg chg="mod">
          <ac:chgData name="Brownlee, Forrest A" userId="S::ie8445pa@minnstate.edu::ae712bf2-a8ed-4131-9894-56ce61ffd03e" providerId="AD" clId="Web-{DAB9C3D8-9435-ADA8-4DCE-D6F6030380E4}" dt="2023-07-06T13:30:02.253" v="706" actId="20577"/>
          <ac:spMkLst>
            <pc:docMk/>
            <pc:sldMk cId="3747964114" sldId="332"/>
            <ac:spMk id="2" creationId="{3970F1A8-342F-54A1-ED8A-B17713FB0A48}"/>
          </ac:spMkLst>
        </pc:spChg>
        <pc:spChg chg="del">
          <ac:chgData name="Brownlee, Forrest A" userId="S::ie8445pa@minnstate.edu::ae712bf2-a8ed-4131-9894-56ce61ffd03e" providerId="AD" clId="Web-{DAB9C3D8-9435-ADA8-4DCE-D6F6030380E4}" dt="2023-07-06T13:30:20.394" v="707"/>
          <ac:spMkLst>
            <pc:docMk/>
            <pc:sldMk cId="3747964114" sldId="332"/>
            <ac:spMk id="3" creationId="{CBF19CB6-13E2-2110-8499-357589C8F2AD}"/>
          </ac:spMkLst>
        </pc:spChg>
        <pc:picChg chg="add mod ord">
          <ac:chgData name="Brownlee, Forrest A" userId="S::ie8445pa@minnstate.edu::ae712bf2-a8ed-4131-9894-56ce61ffd03e" providerId="AD" clId="Web-{DAB9C3D8-9435-ADA8-4DCE-D6F6030380E4}" dt="2023-07-06T13:31:00.630" v="708" actId="1076"/>
          <ac:picMkLst>
            <pc:docMk/>
            <pc:sldMk cId="3747964114" sldId="332"/>
            <ac:picMk id="4" creationId="{7B7CB2A9-6CC6-1291-2B6B-6FA91CF6CE55}"/>
          </ac:picMkLst>
        </pc:picChg>
      </pc:sldChg>
      <pc:sldChg chg="addSp delSp modSp new">
        <pc:chgData name="Brownlee, Forrest A" userId="S::ie8445pa@minnstate.edu::ae712bf2-a8ed-4131-9894-56ce61ffd03e" providerId="AD" clId="Web-{DAB9C3D8-9435-ADA8-4DCE-D6F6030380E4}" dt="2023-07-06T13:32:49.291" v="721"/>
        <pc:sldMkLst>
          <pc:docMk/>
          <pc:sldMk cId="104743482" sldId="333"/>
        </pc:sldMkLst>
        <pc:spChg chg="mod">
          <ac:chgData name="Brownlee, Forrest A" userId="S::ie8445pa@minnstate.edu::ae712bf2-a8ed-4131-9894-56ce61ffd03e" providerId="AD" clId="Web-{DAB9C3D8-9435-ADA8-4DCE-D6F6030380E4}" dt="2023-07-06T13:32:14.602" v="719" actId="20577"/>
          <ac:spMkLst>
            <pc:docMk/>
            <pc:sldMk cId="104743482" sldId="333"/>
            <ac:spMk id="2" creationId="{B0C364D2-839C-443C-BD0F-43A5349B6208}"/>
          </ac:spMkLst>
        </pc:spChg>
        <pc:spChg chg="del">
          <ac:chgData name="Brownlee, Forrest A" userId="S::ie8445pa@minnstate.edu::ae712bf2-a8ed-4131-9894-56ce61ffd03e" providerId="AD" clId="Web-{DAB9C3D8-9435-ADA8-4DCE-D6F6030380E4}" dt="2023-07-06T13:32:10.211" v="718"/>
          <ac:spMkLst>
            <pc:docMk/>
            <pc:sldMk cId="104743482" sldId="333"/>
            <ac:spMk id="3" creationId="{C92E1EB3-B530-82F3-4DBE-3C8243D802A9}"/>
          </ac:spMkLst>
        </pc:spChg>
        <pc:picChg chg="add mod ord">
          <ac:chgData name="Brownlee, Forrest A" userId="S::ie8445pa@minnstate.edu::ae712bf2-a8ed-4131-9894-56ce61ffd03e" providerId="AD" clId="Web-{DAB9C3D8-9435-ADA8-4DCE-D6F6030380E4}" dt="2023-07-06T13:32:10.211" v="718"/>
          <ac:picMkLst>
            <pc:docMk/>
            <pc:sldMk cId="104743482" sldId="333"/>
            <ac:picMk id="4" creationId="{2E05D67E-C6B8-4256-FD8A-833B437ADD3A}"/>
          </ac:picMkLst>
        </pc:picChg>
        <pc:inkChg chg="add">
          <ac:chgData name="Brownlee, Forrest A" userId="S::ie8445pa@minnstate.edu::ae712bf2-a8ed-4131-9894-56ce61ffd03e" providerId="AD" clId="Web-{DAB9C3D8-9435-ADA8-4DCE-D6F6030380E4}" dt="2023-07-06T13:32:42.634" v="720"/>
          <ac:inkMkLst>
            <pc:docMk/>
            <pc:sldMk cId="104743482" sldId="333"/>
            <ac:inkMk id="5" creationId="{03088631-A853-2F0D-463B-056E87319E56}"/>
          </ac:inkMkLst>
        </pc:inkChg>
        <pc:inkChg chg="add">
          <ac:chgData name="Brownlee, Forrest A" userId="S::ie8445pa@minnstate.edu::ae712bf2-a8ed-4131-9894-56ce61ffd03e" providerId="AD" clId="Web-{DAB9C3D8-9435-ADA8-4DCE-D6F6030380E4}" dt="2023-07-06T13:32:49.291" v="721"/>
          <ac:inkMkLst>
            <pc:docMk/>
            <pc:sldMk cId="104743482" sldId="333"/>
            <ac:inkMk id="6" creationId="{12C50E41-FF99-72F6-AC03-2D12A78117A3}"/>
          </ac:inkMkLst>
        </pc:inkChg>
      </pc:sldChg>
      <pc:sldChg chg="addSp delSp modSp new">
        <pc:chgData name="Brownlee, Forrest A" userId="S::ie8445pa@minnstate.edu::ae712bf2-a8ed-4131-9894-56ce61ffd03e" providerId="AD" clId="Web-{DAB9C3D8-9435-ADA8-4DCE-D6F6030380E4}" dt="2023-07-06T13:50:44.034" v="751" actId="20577"/>
        <pc:sldMkLst>
          <pc:docMk/>
          <pc:sldMk cId="2628373573" sldId="334"/>
        </pc:sldMkLst>
        <pc:spChg chg="mod">
          <ac:chgData name="Brownlee, Forrest A" userId="S::ie8445pa@minnstate.edu::ae712bf2-a8ed-4131-9894-56ce61ffd03e" providerId="AD" clId="Web-{DAB9C3D8-9435-ADA8-4DCE-D6F6030380E4}" dt="2023-07-06T13:50:44.034" v="751" actId="20577"/>
          <ac:spMkLst>
            <pc:docMk/>
            <pc:sldMk cId="2628373573" sldId="334"/>
            <ac:spMk id="2" creationId="{866B687F-2D2D-6B2E-D0B3-132DD4F6E34B}"/>
          </ac:spMkLst>
        </pc:spChg>
        <pc:spChg chg="del">
          <ac:chgData name="Brownlee, Forrest A" userId="S::ie8445pa@minnstate.edu::ae712bf2-a8ed-4131-9894-56ce61ffd03e" providerId="AD" clId="Web-{DAB9C3D8-9435-ADA8-4DCE-D6F6030380E4}" dt="2023-07-06T13:50:35.909" v="750"/>
          <ac:spMkLst>
            <pc:docMk/>
            <pc:sldMk cId="2628373573" sldId="334"/>
            <ac:spMk id="3" creationId="{40DB677E-00A9-CB36-9C54-EBE6A222166B}"/>
          </ac:spMkLst>
        </pc:spChg>
        <pc:picChg chg="add mod ord">
          <ac:chgData name="Brownlee, Forrest A" userId="S::ie8445pa@minnstate.edu::ae712bf2-a8ed-4131-9894-56ce61ffd03e" providerId="AD" clId="Web-{DAB9C3D8-9435-ADA8-4DCE-D6F6030380E4}" dt="2023-07-06T13:50:35.909" v="750"/>
          <ac:picMkLst>
            <pc:docMk/>
            <pc:sldMk cId="2628373573" sldId="334"/>
            <ac:picMk id="8" creationId="{C5673F9F-FFA6-E57B-1621-416406A420DE}"/>
          </ac:picMkLst>
        </pc:picChg>
        <pc:inkChg chg="add">
          <ac:chgData name="Brownlee, Forrest A" userId="S::ie8445pa@minnstate.edu::ae712bf2-a8ed-4131-9894-56ce61ffd03e" providerId="AD" clId="Web-{DAB9C3D8-9435-ADA8-4DCE-D6F6030380E4}" dt="2023-07-06T13:49:29.767" v="723"/>
          <ac:inkMkLst>
            <pc:docMk/>
            <pc:sldMk cId="2628373573" sldId="334"/>
            <ac:inkMk id="4" creationId="{499A422C-6FCF-C8A9-1D9F-A7D0F56B8DA1}"/>
          </ac:inkMkLst>
        </pc:inkChg>
        <pc:inkChg chg="add">
          <ac:chgData name="Brownlee, Forrest A" userId="S::ie8445pa@minnstate.edu::ae712bf2-a8ed-4131-9894-56ce61ffd03e" providerId="AD" clId="Web-{DAB9C3D8-9435-ADA8-4DCE-D6F6030380E4}" dt="2023-07-06T13:49:30.564" v="724"/>
          <ac:inkMkLst>
            <pc:docMk/>
            <pc:sldMk cId="2628373573" sldId="334"/>
            <ac:inkMk id="5" creationId="{31741E9D-5951-161F-865D-806C21D9D7AA}"/>
          </ac:inkMkLst>
        </pc:inkChg>
        <pc:inkChg chg="add">
          <ac:chgData name="Brownlee, Forrest A" userId="S::ie8445pa@minnstate.edu::ae712bf2-a8ed-4131-9894-56ce61ffd03e" providerId="AD" clId="Web-{DAB9C3D8-9435-ADA8-4DCE-D6F6030380E4}" dt="2023-07-06T13:49:32.173" v="725"/>
          <ac:inkMkLst>
            <pc:docMk/>
            <pc:sldMk cId="2628373573" sldId="334"/>
            <ac:inkMk id="6" creationId="{BAD8AA29-4AA5-97B2-3979-3E3014E04578}"/>
          </ac:inkMkLst>
        </pc:inkChg>
        <pc:inkChg chg="add">
          <ac:chgData name="Brownlee, Forrest A" userId="S::ie8445pa@minnstate.edu::ae712bf2-a8ed-4131-9894-56ce61ffd03e" providerId="AD" clId="Web-{DAB9C3D8-9435-ADA8-4DCE-D6F6030380E4}" dt="2023-07-06T13:49:32.173" v="726"/>
          <ac:inkMkLst>
            <pc:docMk/>
            <pc:sldMk cId="2628373573" sldId="334"/>
            <ac:inkMk id="7" creationId="{096FFE19-1D66-C8C3-C7BA-105D5298883D}"/>
          </ac:inkMkLst>
        </pc:inkChg>
      </pc:sldChg>
      <pc:sldChg chg="addSp delSp modSp new">
        <pc:chgData name="Brownlee, Forrest A" userId="S::ie8445pa@minnstate.edu::ae712bf2-a8ed-4131-9894-56ce61ffd03e" providerId="AD" clId="Web-{DAB9C3D8-9435-ADA8-4DCE-D6F6030380E4}" dt="2023-07-06T13:53:06.193" v="773" actId="20577"/>
        <pc:sldMkLst>
          <pc:docMk/>
          <pc:sldMk cId="1079047800" sldId="335"/>
        </pc:sldMkLst>
        <pc:spChg chg="mod">
          <ac:chgData name="Brownlee, Forrest A" userId="S::ie8445pa@minnstate.edu::ae712bf2-a8ed-4131-9894-56ce61ffd03e" providerId="AD" clId="Web-{DAB9C3D8-9435-ADA8-4DCE-D6F6030380E4}" dt="2023-07-06T13:53:06.193" v="773" actId="20577"/>
          <ac:spMkLst>
            <pc:docMk/>
            <pc:sldMk cId="1079047800" sldId="335"/>
            <ac:spMk id="2" creationId="{6833E69C-7CDD-F046-1169-1856D9D9A2E3}"/>
          </ac:spMkLst>
        </pc:spChg>
        <pc:spChg chg="del">
          <ac:chgData name="Brownlee, Forrest A" userId="S::ie8445pa@minnstate.edu::ae712bf2-a8ed-4131-9894-56ce61ffd03e" providerId="AD" clId="Web-{DAB9C3D8-9435-ADA8-4DCE-D6F6030380E4}" dt="2023-07-06T13:52:53.662" v="772"/>
          <ac:spMkLst>
            <pc:docMk/>
            <pc:sldMk cId="1079047800" sldId="335"/>
            <ac:spMk id="3" creationId="{48E1F3C0-DB3D-6A9C-DA32-6EF9DAB30506}"/>
          </ac:spMkLst>
        </pc:spChg>
        <pc:picChg chg="add mod ord">
          <ac:chgData name="Brownlee, Forrest A" userId="S::ie8445pa@minnstate.edu::ae712bf2-a8ed-4131-9894-56ce61ffd03e" providerId="AD" clId="Web-{DAB9C3D8-9435-ADA8-4DCE-D6F6030380E4}" dt="2023-07-06T13:52:53.662" v="772"/>
          <ac:picMkLst>
            <pc:docMk/>
            <pc:sldMk cId="1079047800" sldId="335"/>
            <ac:picMk id="4" creationId="{884D47AE-20CF-09AF-F9A6-9E78E72ECA17}"/>
          </ac:picMkLst>
        </pc:picChg>
      </pc:sldChg>
      <pc:sldChg chg="modSp add replId">
        <pc:chgData name="Brownlee, Forrest A" userId="S::ie8445pa@minnstate.edu::ae712bf2-a8ed-4131-9894-56ce61ffd03e" providerId="AD" clId="Web-{DAB9C3D8-9435-ADA8-4DCE-D6F6030380E4}" dt="2023-07-06T14:08:37.869" v="803" actId="14100"/>
        <pc:sldMkLst>
          <pc:docMk/>
          <pc:sldMk cId="760962250" sldId="336"/>
        </pc:sldMkLst>
        <pc:spChg chg="mod">
          <ac:chgData name="Brownlee, Forrest A" userId="S::ie8445pa@minnstate.edu::ae712bf2-a8ed-4131-9894-56ce61ffd03e" providerId="AD" clId="Web-{DAB9C3D8-9435-ADA8-4DCE-D6F6030380E4}" dt="2023-07-06T14:08:37.869" v="803" actId="14100"/>
          <ac:spMkLst>
            <pc:docMk/>
            <pc:sldMk cId="760962250" sldId="336"/>
            <ac:spMk id="4" creationId="{8C60CBF3-6691-521E-3203-98DB7BAF25F6}"/>
          </ac:spMkLst>
        </pc:spChg>
      </pc:sldChg>
      <pc:sldChg chg="addSp delSp modSp new mod setBg">
        <pc:chgData name="Brownlee, Forrest A" userId="S::ie8445pa@minnstate.edu::ae712bf2-a8ed-4131-9894-56ce61ffd03e" providerId="AD" clId="Web-{DAB9C3D8-9435-ADA8-4DCE-D6F6030380E4}" dt="2023-07-06T16:54:17.396" v="1437" actId="1076"/>
        <pc:sldMkLst>
          <pc:docMk/>
          <pc:sldMk cId="1159261227" sldId="337"/>
        </pc:sldMkLst>
        <pc:spChg chg="mod">
          <ac:chgData name="Brownlee, Forrest A" userId="S::ie8445pa@minnstate.edu::ae712bf2-a8ed-4131-9894-56ce61ffd03e" providerId="AD" clId="Web-{DAB9C3D8-9435-ADA8-4DCE-D6F6030380E4}" dt="2023-07-06T14:22:37.465" v="942"/>
          <ac:spMkLst>
            <pc:docMk/>
            <pc:sldMk cId="1159261227" sldId="337"/>
            <ac:spMk id="2" creationId="{EA6EEF00-FCCE-2C0C-9E92-F2C5560C0E93}"/>
          </ac:spMkLst>
        </pc:spChg>
        <pc:spChg chg="del">
          <ac:chgData name="Brownlee, Forrest A" userId="S::ie8445pa@minnstate.edu::ae712bf2-a8ed-4131-9894-56ce61ffd03e" providerId="AD" clId="Web-{DAB9C3D8-9435-ADA8-4DCE-D6F6030380E4}" dt="2023-07-06T14:22:31.777" v="941"/>
          <ac:spMkLst>
            <pc:docMk/>
            <pc:sldMk cId="1159261227" sldId="337"/>
            <ac:spMk id="3" creationId="{4D43D0EB-5887-C010-20A7-79BD19867D6F}"/>
          </ac:spMkLst>
        </pc:spChg>
        <pc:spChg chg="add mod">
          <ac:chgData name="Brownlee, Forrest A" userId="S::ie8445pa@minnstate.edu::ae712bf2-a8ed-4131-9894-56ce61ffd03e" providerId="AD" clId="Web-{DAB9C3D8-9435-ADA8-4DCE-D6F6030380E4}" dt="2023-07-06T16:54:17.396" v="1437" actId="1076"/>
          <ac:spMkLst>
            <pc:docMk/>
            <pc:sldMk cId="1159261227" sldId="337"/>
            <ac:spMk id="8" creationId="{216D7E47-267D-D0DE-6BA2-79A44FC8E313}"/>
          </ac:spMkLst>
        </pc:spChg>
        <pc:picChg chg="add mod ord">
          <ac:chgData name="Brownlee, Forrest A" userId="S::ie8445pa@minnstate.edu::ae712bf2-a8ed-4131-9894-56ce61ffd03e" providerId="AD" clId="Web-{DAB9C3D8-9435-ADA8-4DCE-D6F6030380E4}" dt="2023-07-06T16:54:10.927" v="1436" actId="1076"/>
          <ac:picMkLst>
            <pc:docMk/>
            <pc:sldMk cId="1159261227" sldId="337"/>
            <ac:picMk id="4" creationId="{F7C72DE0-7B97-A25E-2801-2FB9AAC0449B}"/>
          </ac:picMkLst>
        </pc:picChg>
      </pc:sldChg>
      <pc:sldChg chg="modSp new">
        <pc:chgData name="Brownlee, Forrest A" userId="S::ie8445pa@minnstate.edu::ae712bf2-a8ed-4131-9894-56ce61ffd03e" providerId="AD" clId="Web-{DAB9C3D8-9435-ADA8-4DCE-D6F6030380E4}" dt="2023-07-06T15:46:06.060" v="1307" actId="20577"/>
        <pc:sldMkLst>
          <pc:docMk/>
          <pc:sldMk cId="1600049792" sldId="338"/>
        </pc:sldMkLst>
        <pc:spChg chg="mod">
          <ac:chgData name="Brownlee, Forrest A" userId="S::ie8445pa@minnstate.edu::ae712bf2-a8ed-4131-9894-56ce61ffd03e" providerId="AD" clId="Web-{DAB9C3D8-9435-ADA8-4DCE-D6F6030380E4}" dt="2023-07-06T15:40:49.834" v="1184" actId="20577"/>
          <ac:spMkLst>
            <pc:docMk/>
            <pc:sldMk cId="1600049792" sldId="338"/>
            <ac:spMk id="2" creationId="{B12D2412-884E-725B-B451-91EEEA8F5F57}"/>
          </ac:spMkLst>
        </pc:spChg>
        <pc:spChg chg="mod">
          <ac:chgData name="Brownlee, Forrest A" userId="S::ie8445pa@minnstate.edu::ae712bf2-a8ed-4131-9894-56ce61ffd03e" providerId="AD" clId="Web-{DAB9C3D8-9435-ADA8-4DCE-D6F6030380E4}" dt="2023-07-06T15:46:06.060" v="1307" actId="20577"/>
          <ac:spMkLst>
            <pc:docMk/>
            <pc:sldMk cId="1600049792" sldId="338"/>
            <ac:spMk id="3" creationId="{E0BF3B2B-A5B0-2EB2-5E93-50BAE4CBEA27}"/>
          </ac:spMkLst>
        </pc:spChg>
      </pc:sldChg>
      <pc:sldChg chg="addSp delSp modSp new mod setBg">
        <pc:chgData name="Brownlee, Forrest A" userId="S::ie8445pa@minnstate.edu::ae712bf2-a8ed-4131-9894-56ce61ffd03e" providerId="AD" clId="Web-{DAB9C3D8-9435-ADA8-4DCE-D6F6030380E4}" dt="2023-07-06T16:53:58.255" v="1435" actId="1076"/>
        <pc:sldMkLst>
          <pc:docMk/>
          <pc:sldMk cId="3565009906" sldId="339"/>
        </pc:sldMkLst>
        <pc:spChg chg="mod">
          <ac:chgData name="Brownlee, Forrest A" userId="S::ie8445pa@minnstate.edu::ae712bf2-a8ed-4131-9894-56ce61ffd03e" providerId="AD" clId="Web-{DAB9C3D8-9435-ADA8-4DCE-D6F6030380E4}" dt="2023-07-06T15:48:26.829" v="1315" actId="20577"/>
          <ac:spMkLst>
            <pc:docMk/>
            <pc:sldMk cId="3565009906" sldId="339"/>
            <ac:spMk id="2" creationId="{8C43AEE4-C6B9-FAE7-0C33-2A8CD878EDFD}"/>
          </ac:spMkLst>
        </pc:spChg>
        <pc:spChg chg="del">
          <ac:chgData name="Brownlee, Forrest A" userId="S::ie8445pa@minnstate.edu::ae712bf2-a8ed-4131-9894-56ce61ffd03e" providerId="AD" clId="Web-{DAB9C3D8-9435-ADA8-4DCE-D6F6030380E4}" dt="2023-07-06T15:48:00.735" v="1313"/>
          <ac:spMkLst>
            <pc:docMk/>
            <pc:sldMk cId="3565009906" sldId="339"/>
            <ac:spMk id="3" creationId="{5F2704E0-C523-A523-B826-8154AB12F6C1}"/>
          </ac:spMkLst>
        </pc:spChg>
        <pc:spChg chg="add mod">
          <ac:chgData name="Brownlee, Forrest A" userId="S::ie8445pa@minnstate.edu::ae712bf2-a8ed-4131-9894-56ce61ffd03e" providerId="AD" clId="Web-{DAB9C3D8-9435-ADA8-4DCE-D6F6030380E4}" dt="2023-07-06T16:53:58.255" v="1435" actId="1076"/>
          <ac:spMkLst>
            <pc:docMk/>
            <pc:sldMk cId="3565009906" sldId="339"/>
            <ac:spMk id="8" creationId="{C1DF5A1E-C053-6C03-F8AE-66C185559AF8}"/>
          </ac:spMkLst>
        </pc:spChg>
        <pc:picChg chg="add mod ord">
          <ac:chgData name="Brownlee, Forrest A" userId="S::ie8445pa@minnstate.edu::ae712bf2-a8ed-4131-9894-56ce61ffd03e" providerId="AD" clId="Web-{DAB9C3D8-9435-ADA8-4DCE-D6F6030380E4}" dt="2023-07-06T16:47:20.306" v="1360" actId="1076"/>
          <ac:picMkLst>
            <pc:docMk/>
            <pc:sldMk cId="3565009906" sldId="339"/>
            <ac:picMk id="4" creationId="{05EB8EAA-7FAB-233A-997D-51DA9ED7DDB6}"/>
          </ac:picMkLst>
        </pc:picChg>
      </pc:sldChg>
    </pc:docChg>
  </pc:docChgLst>
  <pc:docChgLst>
    <pc:chgData name="Brownlee, Forrest A" userId="S::ie8445pa@minnstate.edu::ae712bf2-a8ed-4131-9894-56ce61ffd03e" providerId="AD" clId="Web-{59BF26AE-06B5-4E64-5575-05F8267187AF}"/>
    <pc:docChg chg="modSld">
      <pc:chgData name="Brownlee, Forrest A" userId="S::ie8445pa@minnstate.edu::ae712bf2-a8ed-4131-9894-56ce61ffd03e" providerId="AD" clId="Web-{59BF26AE-06B5-4E64-5575-05F8267187AF}" dt="2023-07-18T15:41:53.859" v="19" actId="20577"/>
      <pc:docMkLst>
        <pc:docMk/>
      </pc:docMkLst>
      <pc:sldChg chg="addSp modSp">
        <pc:chgData name="Brownlee, Forrest A" userId="S::ie8445pa@minnstate.edu::ae712bf2-a8ed-4131-9894-56ce61ffd03e" providerId="AD" clId="Web-{59BF26AE-06B5-4E64-5575-05F8267187AF}" dt="2023-07-18T15:41:53.859" v="19" actId="20577"/>
        <pc:sldMkLst>
          <pc:docMk/>
          <pc:sldMk cId="2995785464" sldId="327"/>
        </pc:sldMkLst>
        <pc:spChg chg="add mod">
          <ac:chgData name="Brownlee, Forrest A" userId="S::ie8445pa@minnstate.edu::ae712bf2-a8ed-4131-9894-56ce61ffd03e" providerId="AD" clId="Web-{59BF26AE-06B5-4E64-5575-05F8267187AF}" dt="2023-07-18T15:41:53.859" v="19" actId="20577"/>
          <ac:spMkLst>
            <pc:docMk/>
            <pc:sldMk cId="2995785464" sldId="327"/>
            <ac:spMk id="2" creationId="{59239B2E-27EC-68B1-CF0A-F215E89D73EC}"/>
          </ac:spMkLst>
        </pc:spChg>
      </pc:sldChg>
    </pc:docChg>
  </pc:docChgLst>
  <pc:docChgLst>
    <pc:chgData name="Brownlee, Forrest A" userId="S::ie8445pa@minnstate.edu::ae712bf2-a8ed-4131-9894-56ce61ffd03e" providerId="AD" clId="Web-{C638ECC2-338D-47BC-A737-7696FBB2DF17}"/>
    <pc:docChg chg="addSld delSld modSld sldOrd">
      <pc:chgData name="Brownlee, Forrest A" userId="S::ie8445pa@minnstate.edu::ae712bf2-a8ed-4131-9894-56ce61ffd03e" providerId="AD" clId="Web-{C638ECC2-338D-47BC-A737-7696FBB2DF17}" dt="2023-06-07T15:35:40.862" v="485" actId="20577"/>
      <pc:docMkLst>
        <pc:docMk/>
      </pc:docMkLst>
      <pc:sldChg chg="del">
        <pc:chgData name="Brownlee, Forrest A" userId="S::ie8445pa@minnstate.edu::ae712bf2-a8ed-4131-9894-56ce61ffd03e" providerId="AD" clId="Web-{C638ECC2-338D-47BC-A737-7696FBB2DF17}" dt="2023-06-07T13:41:04.152" v="72"/>
        <pc:sldMkLst>
          <pc:docMk/>
          <pc:sldMk cId="1222908378" sldId="274"/>
        </pc:sldMkLst>
      </pc:sldChg>
      <pc:sldChg chg="del ord">
        <pc:chgData name="Brownlee, Forrest A" userId="S::ie8445pa@minnstate.edu::ae712bf2-a8ed-4131-9894-56ce61ffd03e" providerId="AD" clId="Web-{C638ECC2-338D-47BC-A737-7696FBB2DF17}" dt="2023-06-07T15:34:47.751" v="469"/>
        <pc:sldMkLst>
          <pc:docMk/>
          <pc:sldMk cId="189330343" sldId="275"/>
        </pc:sldMkLst>
      </pc:sldChg>
      <pc:sldChg chg="del">
        <pc:chgData name="Brownlee, Forrest A" userId="S::ie8445pa@minnstate.edu::ae712bf2-a8ed-4131-9894-56ce61ffd03e" providerId="AD" clId="Web-{C638ECC2-338D-47BC-A737-7696FBB2DF17}" dt="2023-06-07T15:34:44.986" v="468"/>
        <pc:sldMkLst>
          <pc:docMk/>
          <pc:sldMk cId="1378295469" sldId="276"/>
        </pc:sldMkLst>
      </pc:sldChg>
      <pc:sldChg chg="del">
        <pc:chgData name="Brownlee, Forrest A" userId="S::ie8445pa@minnstate.edu::ae712bf2-a8ed-4131-9894-56ce61ffd03e" providerId="AD" clId="Web-{C638ECC2-338D-47BC-A737-7696FBB2DF17}" dt="2023-06-07T15:34:49.954" v="470"/>
        <pc:sldMkLst>
          <pc:docMk/>
          <pc:sldMk cId="95596813" sldId="277"/>
        </pc:sldMkLst>
      </pc:sldChg>
      <pc:sldChg chg="del">
        <pc:chgData name="Brownlee, Forrest A" userId="S::ie8445pa@minnstate.edu::ae712bf2-a8ed-4131-9894-56ce61ffd03e" providerId="AD" clId="Web-{C638ECC2-338D-47BC-A737-7696FBB2DF17}" dt="2023-06-07T15:34:39.157" v="467"/>
        <pc:sldMkLst>
          <pc:docMk/>
          <pc:sldMk cId="1896757330" sldId="278"/>
        </pc:sldMkLst>
      </pc:sldChg>
      <pc:sldChg chg="del">
        <pc:chgData name="Brownlee, Forrest A" userId="S::ie8445pa@minnstate.edu::ae712bf2-a8ed-4131-9894-56ce61ffd03e" providerId="AD" clId="Web-{C638ECC2-338D-47BC-A737-7696FBB2DF17}" dt="2023-06-07T15:34:34.360" v="465"/>
        <pc:sldMkLst>
          <pc:docMk/>
          <pc:sldMk cId="1075489859" sldId="279"/>
        </pc:sldMkLst>
      </pc:sldChg>
      <pc:sldChg chg="del">
        <pc:chgData name="Brownlee, Forrest A" userId="S::ie8445pa@minnstate.edu::ae712bf2-a8ed-4131-9894-56ce61ffd03e" providerId="AD" clId="Web-{C638ECC2-338D-47BC-A737-7696FBB2DF17}" dt="2023-06-07T15:34:30.641" v="464"/>
        <pc:sldMkLst>
          <pc:docMk/>
          <pc:sldMk cId="431290384" sldId="280"/>
        </pc:sldMkLst>
      </pc:sldChg>
      <pc:sldChg chg="del">
        <pc:chgData name="Brownlee, Forrest A" userId="S::ie8445pa@minnstate.edu::ae712bf2-a8ed-4131-9894-56ce61ffd03e" providerId="AD" clId="Web-{C638ECC2-338D-47BC-A737-7696FBB2DF17}" dt="2023-06-07T15:34:36.267" v="466"/>
        <pc:sldMkLst>
          <pc:docMk/>
          <pc:sldMk cId="4223269947" sldId="281"/>
        </pc:sldMkLst>
      </pc:sldChg>
      <pc:sldChg chg="modSp">
        <pc:chgData name="Brownlee, Forrest A" userId="S::ie8445pa@minnstate.edu::ae712bf2-a8ed-4131-9894-56ce61ffd03e" providerId="AD" clId="Web-{C638ECC2-338D-47BC-A737-7696FBB2DF17}" dt="2023-06-07T13:39:34.539" v="31" actId="20577"/>
        <pc:sldMkLst>
          <pc:docMk/>
          <pc:sldMk cId="1215943771" sldId="285"/>
        </pc:sldMkLst>
        <pc:spChg chg="mod">
          <ac:chgData name="Brownlee, Forrest A" userId="S::ie8445pa@minnstate.edu::ae712bf2-a8ed-4131-9894-56ce61ffd03e" providerId="AD" clId="Web-{C638ECC2-338D-47BC-A737-7696FBB2DF17}" dt="2023-06-07T13:39:34.539" v="31" actId="20577"/>
          <ac:spMkLst>
            <pc:docMk/>
            <pc:sldMk cId="1215943771" sldId="285"/>
            <ac:spMk id="3" creationId="{8EEDB1E8-8E5B-9DBF-9995-FA10F495CE9E}"/>
          </ac:spMkLst>
        </pc:spChg>
      </pc:sldChg>
      <pc:sldChg chg="del">
        <pc:chgData name="Brownlee, Forrest A" userId="S::ie8445pa@minnstate.edu::ae712bf2-a8ed-4131-9894-56ce61ffd03e" providerId="AD" clId="Web-{C638ECC2-338D-47BC-A737-7696FBB2DF17}" dt="2023-06-07T13:40:52.901" v="70"/>
        <pc:sldMkLst>
          <pc:docMk/>
          <pc:sldMk cId="45655725" sldId="286"/>
        </pc:sldMkLst>
      </pc:sldChg>
      <pc:sldChg chg="addSp modSp">
        <pc:chgData name="Brownlee, Forrest A" userId="S::ie8445pa@minnstate.edu::ae712bf2-a8ed-4131-9894-56ce61ffd03e" providerId="AD" clId="Web-{C638ECC2-338D-47BC-A737-7696FBB2DF17}" dt="2023-06-07T13:40:38.963" v="69" actId="1076"/>
        <pc:sldMkLst>
          <pc:docMk/>
          <pc:sldMk cId="3460029993" sldId="287"/>
        </pc:sldMkLst>
        <pc:spChg chg="mod">
          <ac:chgData name="Brownlee, Forrest A" userId="S::ie8445pa@minnstate.edu::ae712bf2-a8ed-4131-9894-56ce61ffd03e" providerId="AD" clId="Web-{C638ECC2-338D-47BC-A737-7696FBB2DF17}" dt="2023-06-07T13:39:39.024" v="32" actId="20577"/>
          <ac:spMkLst>
            <pc:docMk/>
            <pc:sldMk cId="3460029993" sldId="287"/>
            <ac:spMk id="2" creationId="{6DEFEBF9-F261-19D4-3EA1-FA8CD21865D2}"/>
          </ac:spMkLst>
        </pc:spChg>
        <pc:spChg chg="add mod">
          <ac:chgData name="Brownlee, Forrest A" userId="S::ie8445pa@minnstate.edu::ae712bf2-a8ed-4131-9894-56ce61ffd03e" providerId="AD" clId="Web-{C638ECC2-338D-47BC-A737-7696FBB2DF17}" dt="2023-06-07T13:40:09.353" v="65" actId="20577"/>
          <ac:spMkLst>
            <pc:docMk/>
            <pc:sldMk cId="3460029993" sldId="287"/>
            <ac:spMk id="3" creationId="{B6BB53B9-CA87-3F51-7784-574CD66EB3ED}"/>
          </ac:spMkLst>
        </pc:spChg>
        <pc:spChg chg="add mod">
          <ac:chgData name="Brownlee, Forrest A" userId="S::ie8445pa@minnstate.edu::ae712bf2-a8ed-4131-9894-56ce61ffd03e" providerId="AD" clId="Web-{C638ECC2-338D-47BC-A737-7696FBB2DF17}" dt="2023-06-07T13:40:38.963" v="69" actId="1076"/>
          <ac:spMkLst>
            <pc:docMk/>
            <pc:sldMk cId="3460029993" sldId="287"/>
            <ac:spMk id="4" creationId="{8C60CBF3-6691-521E-3203-98DB7BAF25F6}"/>
          </ac:spMkLst>
        </pc:spChg>
      </pc:sldChg>
      <pc:sldChg chg="del">
        <pc:chgData name="Brownlee, Forrest A" userId="S::ie8445pa@minnstate.edu::ae712bf2-a8ed-4131-9894-56ce61ffd03e" providerId="AD" clId="Web-{C638ECC2-338D-47BC-A737-7696FBB2DF17}" dt="2023-06-07T13:40:55.605" v="71"/>
        <pc:sldMkLst>
          <pc:docMk/>
          <pc:sldMk cId="2298450424" sldId="288"/>
        </pc:sldMkLst>
      </pc:sldChg>
      <pc:sldChg chg="new del">
        <pc:chgData name="Brownlee, Forrest A" userId="S::ie8445pa@minnstate.edu::ae712bf2-a8ed-4131-9894-56ce61ffd03e" providerId="AD" clId="Web-{C638ECC2-338D-47BC-A737-7696FBB2DF17}" dt="2023-06-07T13:43:13.610" v="77"/>
        <pc:sldMkLst>
          <pc:docMk/>
          <pc:sldMk cId="3828949148" sldId="288"/>
        </pc:sldMkLst>
      </pc:sldChg>
      <pc:sldChg chg="addSp delSp modSp new mod setBg">
        <pc:chgData name="Brownlee, Forrest A" userId="S::ie8445pa@minnstate.edu::ae712bf2-a8ed-4131-9894-56ce61ffd03e" providerId="AD" clId="Web-{C638ECC2-338D-47BC-A737-7696FBB2DF17}" dt="2023-06-07T13:54:05.993" v="160" actId="20577"/>
        <pc:sldMkLst>
          <pc:docMk/>
          <pc:sldMk cId="2156287638" sldId="289"/>
        </pc:sldMkLst>
        <pc:spChg chg="add mod ord">
          <ac:chgData name="Brownlee, Forrest A" userId="S::ie8445pa@minnstate.edu::ae712bf2-a8ed-4131-9894-56ce61ffd03e" providerId="AD" clId="Web-{C638ECC2-338D-47BC-A737-7696FBB2DF17}" dt="2023-06-07T13:54:05.993" v="160" actId="20577"/>
          <ac:spMkLst>
            <pc:docMk/>
            <pc:sldMk cId="2156287638" sldId="289"/>
            <ac:spMk id="2" creationId="{FCC1F836-19BB-00A7-98F7-666D99AAD8D6}"/>
          </ac:spMkLst>
        </pc:spChg>
        <pc:spChg chg="add del">
          <ac:chgData name="Brownlee, Forrest A" userId="S::ie8445pa@minnstate.edu::ae712bf2-a8ed-4131-9894-56ce61ffd03e" providerId="AD" clId="Web-{C638ECC2-338D-47BC-A737-7696FBB2DF17}" dt="2023-06-07T13:51:55.785" v="149"/>
          <ac:spMkLst>
            <pc:docMk/>
            <pc:sldMk cId="2156287638" sldId="289"/>
            <ac:spMk id="20" creationId="{3BCB5F6A-9EB0-40B0-9D13-3023E9A20508}"/>
          </ac:spMkLst>
        </pc:spChg>
        <pc:spChg chg="del">
          <ac:chgData name="Brownlee, Forrest A" userId="S::ie8445pa@minnstate.edu::ae712bf2-a8ed-4131-9894-56ce61ffd03e" providerId="AD" clId="Web-{C638ECC2-338D-47BC-A737-7696FBB2DF17}" dt="2023-06-07T13:52:39.943" v="157"/>
          <ac:spMkLst>
            <pc:docMk/>
            <pc:sldMk cId="2156287638" sldId="289"/>
            <ac:spMk id="28" creationId="{B27C15B9-7795-4321-AB30-DF1DEF65C19E}"/>
          </ac:spMkLst>
        </pc:spChg>
        <pc:spChg chg="add">
          <ac:chgData name="Brownlee, Forrest A" userId="S::ie8445pa@minnstate.edu::ae712bf2-a8ed-4131-9894-56ce61ffd03e" providerId="AD" clId="Web-{C638ECC2-338D-47BC-A737-7696FBB2DF17}" dt="2023-06-07T13:51:55.785" v="149"/>
          <ac:spMkLst>
            <pc:docMk/>
            <pc:sldMk cId="2156287638" sldId="289"/>
            <ac:spMk id="41" creationId="{3F088236-D655-4F88-B238-E16762358025}"/>
          </ac:spMkLst>
        </pc:spChg>
        <pc:spChg chg="add">
          <ac:chgData name="Brownlee, Forrest A" userId="S::ie8445pa@minnstate.edu::ae712bf2-a8ed-4131-9894-56ce61ffd03e" providerId="AD" clId="Web-{C638ECC2-338D-47BC-A737-7696FBB2DF17}" dt="2023-06-07T13:51:55.785" v="149"/>
          <ac:spMkLst>
            <pc:docMk/>
            <pc:sldMk cId="2156287638" sldId="289"/>
            <ac:spMk id="43" creationId="{3DAC0C92-199E-475C-9390-119A9B027276}"/>
          </ac:spMkLst>
        </pc:spChg>
        <pc:spChg chg="add">
          <ac:chgData name="Brownlee, Forrest A" userId="S::ie8445pa@minnstate.edu::ae712bf2-a8ed-4131-9894-56ce61ffd03e" providerId="AD" clId="Web-{C638ECC2-338D-47BC-A737-7696FBB2DF17}" dt="2023-06-07T13:51:55.785" v="149"/>
          <ac:spMkLst>
            <pc:docMk/>
            <pc:sldMk cId="2156287638" sldId="289"/>
            <ac:spMk id="45" creationId="{C4CFB339-0ED8-4FE2-9EF1-6D1375B8499B}"/>
          </ac:spMkLst>
        </pc:spChg>
        <pc:spChg chg="add">
          <ac:chgData name="Brownlee, Forrest A" userId="S::ie8445pa@minnstate.edu::ae712bf2-a8ed-4131-9894-56ce61ffd03e" providerId="AD" clId="Web-{C638ECC2-338D-47BC-A737-7696FBB2DF17}" dt="2023-06-07T13:51:55.785" v="149"/>
          <ac:spMkLst>
            <pc:docMk/>
            <pc:sldMk cId="2156287638" sldId="289"/>
            <ac:spMk id="47" creationId="{31896C80-2069-4431-9C19-83B913734490}"/>
          </ac:spMkLst>
        </pc:spChg>
        <pc:spChg chg="add">
          <ac:chgData name="Brownlee, Forrest A" userId="S::ie8445pa@minnstate.edu::ae712bf2-a8ed-4131-9894-56ce61ffd03e" providerId="AD" clId="Web-{C638ECC2-338D-47BC-A737-7696FBB2DF17}" dt="2023-06-07T13:51:55.785" v="149"/>
          <ac:spMkLst>
            <pc:docMk/>
            <pc:sldMk cId="2156287638" sldId="289"/>
            <ac:spMk id="49" creationId="{BF120A21-0841-4823-B0C4-28AEBCEF9B78}"/>
          </ac:spMkLst>
        </pc:spChg>
        <pc:spChg chg="add">
          <ac:chgData name="Brownlee, Forrest A" userId="S::ie8445pa@minnstate.edu::ae712bf2-a8ed-4131-9894-56ce61ffd03e" providerId="AD" clId="Web-{C638ECC2-338D-47BC-A737-7696FBB2DF17}" dt="2023-06-07T13:51:55.785" v="149"/>
          <ac:spMkLst>
            <pc:docMk/>
            <pc:sldMk cId="2156287638" sldId="289"/>
            <ac:spMk id="51" creationId="{DBB05BAE-BBD3-4289-899F-A6851503C6B0}"/>
          </ac:spMkLst>
        </pc:spChg>
        <pc:spChg chg="add">
          <ac:chgData name="Brownlee, Forrest A" userId="S::ie8445pa@minnstate.edu::ae712bf2-a8ed-4131-9894-56ce61ffd03e" providerId="AD" clId="Web-{C638ECC2-338D-47BC-A737-7696FBB2DF17}" dt="2023-06-07T13:51:55.785" v="149"/>
          <ac:spMkLst>
            <pc:docMk/>
            <pc:sldMk cId="2156287638" sldId="289"/>
            <ac:spMk id="53" creationId="{9874D11C-36F5-4BBE-A490-019A54E953B0}"/>
          </ac:spMkLst>
        </pc:spChg>
        <pc:grpChg chg="add del">
          <ac:chgData name="Brownlee, Forrest A" userId="S::ie8445pa@minnstate.edu::ae712bf2-a8ed-4131-9894-56ce61ffd03e" providerId="AD" clId="Web-{C638ECC2-338D-47BC-A737-7696FBB2DF17}" dt="2023-06-07T13:51:55.785" v="149"/>
          <ac:grpSpMkLst>
            <pc:docMk/>
            <pc:sldMk cId="2156287638" sldId="289"/>
            <ac:grpSpMk id="8" creationId="{10BE40E3-5550-4CDD-B4FD-387C33EBF157}"/>
          </ac:grpSpMkLst>
        </pc:grpChg>
        <pc:grpChg chg="add">
          <ac:chgData name="Brownlee, Forrest A" userId="S::ie8445pa@minnstate.edu::ae712bf2-a8ed-4131-9894-56ce61ffd03e" providerId="AD" clId="Web-{C638ECC2-338D-47BC-A737-7696FBB2DF17}" dt="2023-06-07T13:51:55.785" v="149"/>
          <ac:grpSpMkLst>
            <pc:docMk/>
            <pc:sldMk cId="2156287638" sldId="289"/>
            <ac:grpSpMk id="25" creationId="{10BE40E3-5550-4CDD-B4FD-387C33EBF157}"/>
          </ac:grpSpMkLst>
        </pc:grpChg>
        <pc:picChg chg="add mod">
          <ac:chgData name="Brownlee, Forrest A" userId="S::ie8445pa@minnstate.edu::ae712bf2-a8ed-4131-9894-56ce61ffd03e" providerId="AD" clId="Web-{C638ECC2-338D-47BC-A737-7696FBB2DF17}" dt="2023-06-07T13:51:55.785" v="149"/>
          <ac:picMkLst>
            <pc:docMk/>
            <pc:sldMk cId="2156287638" sldId="289"/>
            <ac:picMk id="4" creationId="{00F1F811-E737-7B38-CDE2-E83BC3CDC773}"/>
          </ac:picMkLst>
        </pc:picChg>
        <pc:cxnChg chg="add">
          <ac:chgData name="Brownlee, Forrest A" userId="S::ie8445pa@minnstate.edu::ae712bf2-a8ed-4131-9894-56ce61ffd03e" providerId="AD" clId="Web-{C638ECC2-338D-47BC-A737-7696FBB2DF17}" dt="2023-06-07T13:51:55.785" v="149"/>
          <ac:cxnSpMkLst>
            <pc:docMk/>
            <pc:sldMk cId="2156287638" sldId="289"/>
            <ac:cxnSpMk id="37" creationId="{64FA5DFF-7FE6-4855-84E6-DFA78EE978BD}"/>
          </ac:cxnSpMkLst>
        </pc:cxnChg>
        <pc:cxnChg chg="add">
          <ac:chgData name="Brownlee, Forrest A" userId="S::ie8445pa@minnstate.edu::ae712bf2-a8ed-4131-9894-56ce61ffd03e" providerId="AD" clId="Web-{C638ECC2-338D-47BC-A737-7696FBB2DF17}" dt="2023-06-07T13:51:55.785" v="149"/>
          <ac:cxnSpMkLst>
            <pc:docMk/>
            <pc:sldMk cId="2156287638" sldId="289"/>
            <ac:cxnSpMk id="39" creationId="{2AFD8CBA-54A3-4363-991B-B9C631BBFA74}"/>
          </ac:cxnSpMkLst>
        </pc:cxnChg>
      </pc:sldChg>
      <pc:sldChg chg="addSp delSp modSp new mod setBg">
        <pc:chgData name="Brownlee, Forrest A" userId="S::ie8445pa@minnstate.edu::ae712bf2-a8ed-4131-9894-56ce61ffd03e" providerId="AD" clId="Web-{C638ECC2-338D-47BC-A737-7696FBB2DF17}" dt="2023-06-07T14:24:58.960" v="172"/>
        <pc:sldMkLst>
          <pc:docMk/>
          <pc:sldMk cId="2637980933" sldId="290"/>
        </pc:sldMkLst>
        <pc:spChg chg="mod">
          <ac:chgData name="Brownlee, Forrest A" userId="S::ie8445pa@minnstate.edu::ae712bf2-a8ed-4131-9894-56ce61ffd03e" providerId="AD" clId="Web-{C638ECC2-338D-47BC-A737-7696FBB2DF17}" dt="2023-06-07T14:24:58.960" v="172"/>
          <ac:spMkLst>
            <pc:docMk/>
            <pc:sldMk cId="2637980933" sldId="290"/>
            <ac:spMk id="2" creationId="{956C3A1A-053C-DA55-10E8-C4A97C70ED71}"/>
          </ac:spMkLst>
        </pc:spChg>
        <pc:spChg chg="mod">
          <ac:chgData name="Brownlee, Forrest A" userId="S::ie8445pa@minnstate.edu::ae712bf2-a8ed-4131-9894-56ce61ffd03e" providerId="AD" clId="Web-{C638ECC2-338D-47BC-A737-7696FBB2DF17}" dt="2023-06-07T14:24:58.960" v="172"/>
          <ac:spMkLst>
            <pc:docMk/>
            <pc:sldMk cId="2637980933" sldId="290"/>
            <ac:spMk id="3" creationId="{7868EA8C-C1AF-C84D-1AEF-84ABDB8E554E}"/>
          </ac:spMkLst>
        </pc:spChg>
        <pc:picChg chg="add mod">
          <ac:chgData name="Brownlee, Forrest A" userId="S::ie8445pa@minnstate.edu::ae712bf2-a8ed-4131-9894-56ce61ffd03e" providerId="AD" clId="Web-{C638ECC2-338D-47BC-A737-7696FBB2DF17}" dt="2023-06-07T14:24:58.960" v="172"/>
          <ac:picMkLst>
            <pc:docMk/>
            <pc:sldMk cId="2637980933" sldId="290"/>
            <ac:picMk id="4" creationId="{99D6120F-20D0-D1DE-B771-EF8DB6DD107E}"/>
          </ac:picMkLst>
        </pc:picChg>
        <pc:cxnChg chg="add del">
          <ac:chgData name="Brownlee, Forrest A" userId="S::ie8445pa@minnstate.edu::ae712bf2-a8ed-4131-9894-56ce61ffd03e" providerId="AD" clId="Web-{C638ECC2-338D-47BC-A737-7696FBB2DF17}" dt="2023-06-07T14:24:58.960" v="172"/>
          <ac:cxnSpMkLst>
            <pc:docMk/>
            <pc:sldMk cId="2637980933" sldId="290"/>
            <ac:cxnSpMk id="8" creationId="{0B5F7E3B-C5F1-40E0-A491-558BAFBC1127}"/>
          </ac:cxnSpMkLst>
        </pc:cxnChg>
      </pc:sldChg>
      <pc:sldChg chg="addSp delSp modSp new mod setBg">
        <pc:chgData name="Brownlee, Forrest A" userId="S::ie8445pa@minnstate.edu::ae712bf2-a8ed-4131-9894-56ce61ffd03e" providerId="AD" clId="Web-{C638ECC2-338D-47BC-A737-7696FBB2DF17}" dt="2023-06-07T14:28:41.544" v="185"/>
        <pc:sldMkLst>
          <pc:docMk/>
          <pc:sldMk cId="1994068208" sldId="291"/>
        </pc:sldMkLst>
        <pc:spChg chg="mod">
          <ac:chgData name="Brownlee, Forrest A" userId="S::ie8445pa@minnstate.edu::ae712bf2-a8ed-4131-9894-56ce61ffd03e" providerId="AD" clId="Web-{C638ECC2-338D-47BC-A737-7696FBB2DF17}" dt="2023-06-07T14:26:48.853" v="177"/>
          <ac:spMkLst>
            <pc:docMk/>
            <pc:sldMk cId="1994068208" sldId="291"/>
            <ac:spMk id="2" creationId="{B58F594A-DF7B-1A75-D88A-B3F99620EA94}"/>
          </ac:spMkLst>
        </pc:spChg>
        <pc:spChg chg="mod">
          <ac:chgData name="Brownlee, Forrest A" userId="S::ie8445pa@minnstate.edu::ae712bf2-a8ed-4131-9894-56ce61ffd03e" providerId="AD" clId="Web-{C638ECC2-338D-47BC-A737-7696FBB2DF17}" dt="2023-06-07T14:27:49.652" v="181" actId="20577"/>
          <ac:spMkLst>
            <pc:docMk/>
            <pc:sldMk cId="1994068208" sldId="291"/>
            <ac:spMk id="3" creationId="{85055F85-DA81-5CAC-DC80-41D18B37D001}"/>
          </ac:spMkLst>
        </pc:spChg>
        <pc:spChg chg="add mod">
          <ac:chgData name="Brownlee, Forrest A" userId="S::ie8445pa@minnstate.edu::ae712bf2-a8ed-4131-9894-56ce61ffd03e" providerId="AD" clId="Web-{C638ECC2-338D-47BC-A737-7696FBB2DF17}" dt="2023-06-07T14:28:41.544" v="185"/>
          <ac:spMkLst>
            <pc:docMk/>
            <pc:sldMk cId="1994068208" sldId="291"/>
            <ac:spMk id="4" creationId="{EAD334C0-A4FA-10BE-FC50-1FE665A7C969}"/>
          </ac:spMkLst>
        </pc:spChg>
        <pc:spChg chg="add">
          <ac:chgData name="Brownlee, Forrest A" userId="S::ie8445pa@minnstate.edu::ae712bf2-a8ed-4131-9894-56ce61ffd03e" providerId="AD" clId="Web-{C638ECC2-338D-47BC-A737-7696FBB2DF17}" dt="2023-06-07T14:26:48.853" v="177"/>
          <ac:spMkLst>
            <pc:docMk/>
            <pc:sldMk cId="1994068208" sldId="291"/>
            <ac:spMk id="9" creationId="{3BCB5F6A-9EB0-40B0-9D13-3023E9A20508}"/>
          </ac:spMkLst>
        </pc:spChg>
        <pc:picChg chg="add mod">
          <ac:chgData name="Brownlee, Forrest A" userId="S::ie8445pa@minnstate.edu::ae712bf2-a8ed-4131-9894-56ce61ffd03e" providerId="AD" clId="Web-{C638ECC2-338D-47BC-A737-7696FBB2DF17}" dt="2023-06-07T14:28:41.513" v="183"/>
          <ac:picMkLst>
            <pc:docMk/>
            <pc:sldMk cId="1994068208" sldId="291"/>
            <ac:picMk id="5" creationId="{A75C7DA9-8696-E193-3CC8-DD6E33304BC7}"/>
          </ac:picMkLst>
        </pc:picChg>
        <pc:cxnChg chg="add del">
          <ac:chgData name="Brownlee, Forrest A" userId="S::ie8445pa@minnstate.edu::ae712bf2-a8ed-4131-9894-56ce61ffd03e" providerId="AD" clId="Web-{C638ECC2-338D-47BC-A737-7696FBB2DF17}" dt="2023-06-07T14:26:48.807" v="176"/>
          <ac:cxnSpMkLst>
            <pc:docMk/>
            <pc:sldMk cId="1994068208" sldId="291"/>
            <ac:cxnSpMk id="8" creationId="{0B5F7E3B-C5F1-40E0-A491-558BAFBC1127}"/>
          </ac:cxnSpMkLst>
        </pc:cxnChg>
      </pc:sldChg>
      <pc:sldChg chg="addSp modSp new mod setBg">
        <pc:chgData name="Brownlee, Forrest A" userId="S::ie8445pa@minnstate.edu::ae712bf2-a8ed-4131-9894-56ce61ffd03e" providerId="AD" clId="Web-{C638ECC2-338D-47BC-A737-7696FBB2DF17}" dt="2023-06-07T14:30:28.688" v="196" actId="20577"/>
        <pc:sldMkLst>
          <pc:docMk/>
          <pc:sldMk cId="4122399522" sldId="292"/>
        </pc:sldMkLst>
        <pc:spChg chg="mod">
          <ac:chgData name="Brownlee, Forrest A" userId="S::ie8445pa@minnstate.edu::ae712bf2-a8ed-4131-9894-56ce61ffd03e" providerId="AD" clId="Web-{C638ECC2-338D-47BC-A737-7696FBB2DF17}" dt="2023-06-07T14:30:15.219" v="194"/>
          <ac:spMkLst>
            <pc:docMk/>
            <pc:sldMk cId="4122399522" sldId="292"/>
            <ac:spMk id="2" creationId="{E55C5CEC-1B97-ADC9-0B11-E1BC4A76063D}"/>
          </ac:spMkLst>
        </pc:spChg>
        <pc:spChg chg="mod">
          <ac:chgData name="Brownlee, Forrest A" userId="S::ie8445pa@minnstate.edu::ae712bf2-a8ed-4131-9894-56ce61ffd03e" providerId="AD" clId="Web-{C638ECC2-338D-47BC-A737-7696FBB2DF17}" dt="2023-06-07T14:30:28.688" v="196" actId="20577"/>
          <ac:spMkLst>
            <pc:docMk/>
            <pc:sldMk cId="4122399522" sldId="292"/>
            <ac:spMk id="3" creationId="{7228FE05-DF65-9513-A609-1A53D9E2469C}"/>
          </ac:spMkLst>
        </pc:spChg>
        <pc:spChg chg="add mod">
          <ac:chgData name="Brownlee, Forrest A" userId="S::ie8445pa@minnstate.edu::ae712bf2-a8ed-4131-9894-56ce61ffd03e" providerId="AD" clId="Web-{C638ECC2-338D-47BC-A737-7696FBB2DF17}" dt="2023-06-07T14:30:15.219" v="194"/>
          <ac:spMkLst>
            <pc:docMk/>
            <pc:sldMk cId="4122399522" sldId="292"/>
            <ac:spMk id="5" creationId="{82629525-5395-F93D-DCD1-8CC191B0CF4B}"/>
          </ac:spMkLst>
        </pc:spChg>
        <pc:spChg chg="add">
          <ac:chgData name="Brownlee, Forrest A" userId="S::ie8445pa@minnstate.edu::ae712bf2-a8ed-4131-9894-56ce61ffd03e" providerId="AD" clId="Web-{C638ECC2-338D-47BC-A737-7696FBB2DF17}" dt="2023-06-07T14:30:15.219" v="194"/>
          <ac:spMkLst>
            <pc:docMk/>
            <pc:sldMk cId="4122399522" sldId="292"/>
            <ac:spMk id="10" creationId="{3BCB5F6A-9EB0-40B0-9D13-3023E9A20508}"/>
          </ac:spMkLst>
        </pc:spChg>
        <pc:picChg chg="add mod">
          <ac:chgData name="Brownlee, Forrest A" userId="S::ie8445pa@minnstate.edu::ae712bf2-a8ed-4131-9894-56ce61ffd03e" providerId="AD" clId="Web-{C638ECC2-338D-47BC-A737-7696FBB2DF17}" dt="2023-06-07T14:30:15.219" v="194"/>
          <ac:picMkLst>
            <pc:docMk/>
            <pc:sldMk cId="4122399522" sldId="292"/>
            <ac:picMk id="4" creationId="{C7C452CC-FB21-0AA1-5438-C17432D60FFF}"/>
          </ac:picMkLst>
        </pc:picChg>
      </pc:sldChg>
      <pc:sldChg chg="addSp delSp modSp new mod setBg">
        <pc:chgData name="Brownlee, Forrest A" userId="S::ie8445pa@minnstate.edu::ae712bf2-a8ed-4131-9894-56ce61ffd03e" providerId="AD" clId="Web-{C638ECC2-338D-47BC-A737-7696FBB2DF17}" dt="2023-06-07T14:35:09.774" v="238" actId="20577"/>
        <pc:sldMkLst>
          <pc:docMk/>
          <pc:sldMk cId="2077444670" sldId="293"/>
        </pc:sldMkLst>
        <pc:spChg chg="mod">
          <ac:chgData name="Brownlee, Forrest A" userId="S::ie8445pa@minnstate.edu::ae712bf2-a8ed-4131-9894-56ce61ffd03e" providerId="AD" clId="Web-{C638ECC2-338D-47BC-A737-7696FBB2DF17}" dt="2023-06-07T14:34:29.820" v="233"/>
          <ac:spMkLst>
            <pc:docMk/>
            <pc:sldMk cId="2077444670" sldId="293"/>
            <ac:spMk id="2" creationId="{90D67E27-7511-D6C9-0040-4451FACDF05C}"/>
          </ac:spMkLst>
        </pc:spChg>
        <pc:spChg chg="add del mod">
          <ac:chgData name="Brownlee, Forrest A" userId="S::ie8445pa@minnstate.edu::ae712bf2-a8ed-4131-9894-56ce61ffd03e" providerId="AD" clId="Web-{C638ECC2-338D-47BC-A737-7696FBB2DF17}" dt="2023-06-07T14:35:09.774" v="238" actId="20577"/>
          <ac:spMkLst>
            <pc:docMk/>
            <pc:sldMk cId="2077444670" sldId="293"/>
            <ac:spMk id="3" creationId="{3FD66248-44D6-46D3-D21E-4DF904A9E113}"/>
          </ac:spMkLst>
        </pc:spChg>
        <pc:spChg chg="add del mod">
          <ac:chgData name="Brownlee, Forrest A" userId="S::ie8445pa@minnstate.edu::ae712bf2-a8ed-4131-9894-56ce61ffd03e" providerId="AD" clId="Web-{C638ECC2-338D-47BC-A737-7696FBB2DF17}" dt="2023-06-07T14:34:24.304" v="231"/>
          <ac:spMkLst>
            <pc:docMk/>
            <pc:sldMk cId="2077444670" sldId="293"/>
            <ac:spMk id="5" creationId="{7EBA744B-942B-4950-B34E-CC0168288ABA}"/>
          </ac:spMkLst>
        </pc:spChg>
        <pc:spChg chg="add">
          <ac:chgData name="Brownlee, Forrest A" userId="S::ie8445pa@minnstate.edu::ae712bf2-a8ed-4131-9894-56ce61ffd03e" providerId="AD" clId="Web-{C638ECC2-338D-47BC-A737-7696FBB2DF17}" dt="2023-06-07T14:34:29.820" v="233"/>
          <ac:spMkLst>
            <pc:docMk/>
            <pc:sldMk cId="2077444670" sldId="293"/>
            <ac:spMk id="9" creationId="{3BCB5F6A-9EB0-40B0-9D13-3023E9A20508}"/>
          </ac:spMkLst>
        </pc:spChg>
        <pc:spChg chg="add mod">
          <ac:chgData name="Brownlee, Forrest A" userId="S::ie8445pa@minnstate.edu::ae712bf2-a8ed-4131-9894-56ce61ffd03e" providerId="AD" clId="Web-{C638ECC2-338D-47BC-A737-7696FBB2DF17}" dt="2023-06-07T14:35:00.508" v="237"/>
          <ac:spMkLst>
            <pc:docMk/>
            <pc:sldMk cId="2077444670" sldId="293"/>
            <ac:spMk id="60" creationId="{2F9E9C41-EB6C-6064-02EE-769D89D08B93}"/>
          </ac:spMkLst>
        </pc:spChg>
        <pc:graphicFrameChg chg="add del">
          <ac:chgData name="Brownlee, Forrest A" userId="S::ie8445pa@minnstate.edu::ae712bf2-a8ed-4131-9894-56ce61ffd03e" providerId="AD" clId="Web-{C638ECC2-338D-47BC-A737-7696FBB2DF17}" dt="2023-06-07T14:34:18.757" v="220"/>
          <ac:graphicFrameMkLst>
            <pc:docMk/>
            <pc:sldMk cId="2077444670" sldId="293"/>
            <ac:graphicFrameMk id="7" creationId="{EB6E5264-3D15-44CA-6CD8-1F27D60FE4B1}"/>
          </ac:graphicFrameMkLst>
        </pc:graphicFrameChg>
        <pc:picChg chg="add del mod">
          <ac:chgData name="Brownlee, Forrest A" userId="S::ie8445pa@minnstate.edu::ae712bf2-a8ed-4131-9894-56ce61ffd03e" providerId="AD" clId="Web-{C638ECC2-338D-47BC-A737-7696FBB2DF17}" dt="2023-06-07T14:34:24.304" v="232"/>
          <ac:picMkLst>
            <pc:docMk/>
            <pc:sldMk cId="2077444670" sldId="293"/>
            <ac:picMk id="4" creationId="{64E97A9D-F29D-69DA-0E1A-ED8427ED7449}"/>
          </ac:picMkLst>
        </pc:picChg>
        <pc:picChg chg="add mod">
          <ac:chgData name="Brownlee, Forrest A" userId="S::ie8445pa@minnstate.edu::ae712bf2-a8ed-4131-9894-56ce61ffd03e" providerId="AD" clId="Web-{C638ECC2-338D-47BC-A737-7696FBB2DF17}" dt="2023-06-07T14:35:00.477" v="235"/>
          <ac:picMkLst>
            <pc:docMk/>
            <pc:sldMk cId="2077444670" sldId="293"/>
            <ac:picMk id="6" creationId="{C2958A84-271D-5939-1686-6C97F114ECC5}"/>
          </ac:picMkLst>
        </pc:picChg>
      </pc:sldChg>
      <pc:sldChg chg="addSp modSp new mod setBg">
        <pc:chgData name="Brownlee, Forrest A" userId="S::ie8445pa@minnstate.edu::ae712bf2-a8ed-4131-9894-56ce61ffd03e" providerId="AD" clId="Web-{C638ECC2-338D-47BC-A737-7696FBB2DF17}" dt="2023-06-07T14:46:02.230" v="272" actId="20577"/>
        <pc:sldMkLst>
          <pc:docMk/>
          <pc:sldMk cId="1251105100" sldId="294"/>
        </pc:sldMkLst>
        <pc:spChg chg="mod">
          <ac:chgData name="Brownlee, Forrest A" userId="S::ie8445pa@minnstate.edu::ae712bf2-a8ed-4131-9894-56ce61ffd03e" providerId="AD" clId="Web-{C638ECC2-338D-47BC-A737-7696FBB2DF17}" dt="2023-06-07T14:35:43.259" v="241"/>
          <ac:spMkLst>
            <pc:docMk/>
            <pc:sldMk cId="1251105100" sldId="294"/>
            <ac:spMk id="2" creationId="{B7D0B972-8CF3-CE12-B95A-F14185E3E369}"/>
          </ac:spMkLst>
        </pc:spChg>
        <pc:spChg chg="mod">
          <ac:chgData name="Brownlee, Forrest A" userId="S::ie8445pa@minnstate.edu::ae712bf2-a8ed-4131-9894-56ce61ffd03e" providerId="AD" clId="Web-{C638ECC2-338D-47BC-A737-7696FBB2DF17}" dt="2023-06-07T14:46:02.230" v="272" actId="20577"/>
          <ac:spMkLst>
            <pc:docMk/>
            <pc:sldMk cId="1251105100" sldId="294"/>
            <ac:spMk id="3" creationId="{DCF41E06-6795-37B7-0FDE-E48F0DE99367}"/>
          </ac:spMkLst>
        </pc:spChg>
        <pc:spChg chg="add">
          <ac:chgData name="Brownlee, Forrest A" userId="S::ie8445pa@minnstate.edu::ae712bf2-a8ed-4131-9894-56ce61ffd03e" providerId="AD" clId="Web-{C638ECC2-338D-47BC-A737-7696FBB2DF17}" dt="2023-06-07T14:35:43.259" v="241"/>
          <ac:spMkLst>
            <pc:docMk/>
            <pc:sldMk cId="1251105100" sldId="294"/>
            <ac:spMk id="9" creationId="{3BCB5F6A-9EB0-40B0-9D13-3023E9A20508}"/>
          </ac:spMkLst>
        </pc:spChg>
        <pc:picChg chg="add mod">
          <ac:chgData name="Brownlee, Forrest A" userId="S::ie8445pa@minnstate.edu::ae712bf2-a8ed-4131-9894-56ce61ffd03e" providerId="AD" clId="Web-{C638ECC2-338D-47BC-A737-7696FBB2DF17}" dt="2023-06-07T14:43:51.601" v="246"/>
          <ac:picMkLst>
            <pc:docMk/>
            <pc:sldMk cId="1251105100" sldId="294"/>
            <ac:picMk id="5" creationId="{975ADA00-333D-9CB5-3FED-5E881D277855}"/>
          </ac:picMkLst>
        </pc:picChg>
      </pc:sldChg>
      <pc:sldChg chg="addSp modSp new mod setBg">
        <pc:chgData name="Brownlee, Forrest A" userId="S::ie8445pa@minnstate.edu::ae712bf2-a8ed-4131-9894-56ce61ffd03e" providerId="AD" clId="Web-{C638ECC2-338D-47BC-A737-7696FBB2DF17}" dt="2023-06-07T14:48:52.813" v="290"/>
        <pc:sldMkLst>
          <pc:docMk/>
          <pc:sldMk cId="4216614067" sldId="295"/>
        </pc:sldMkLst>
        <pc:spChg chg="mod">
          <ac:chgData name="Brownlee, Forrest A" userId="S::ie8445pa@minnstate.edu::ae712bf2-a8ed-4131-9894-56ce61ffd03e" providerId="AD" clId="Web-{C638ECC2-338D-47BC-A737-7696FBB2DF17}" dt="2023-06-07T14:47:35.436" v="284"/>
          <ac:spMkLst>
            <pc:docMk/>
            <pc:sldMk cId="4216614067" sldId="295"/>
            <ac:spMk id="2" creationId="{547BDAF0-4143-608C-50A7-4B74BE985C9B}"/>
          </ac:spMkLst>
        </pc:spChg>
        <pc:spChg chg="mod">
          <ac:chgData name="Brownlee, Forrest A" userId="S::ie8445pa@minnstate.edu::ae712bf2-a8ed-4131-9894-56ce61ffd03e" providerId="AD" clId="Web-{C638ECC2-338D-47BC-A737-7696FBB2DF17}" dt="2023-06-07T14:47:47.264" v="286" actId="20577"/>
          <ac:spMkLst>
            <pc:docMk/>
            <pc:sldMk cId="4216614067" sldId="295"/>
            <ac:spMk id="3" creationId="{5C190C48-28D6-8232-7409-FB0799D7389D}"/>
          </ac:spMkLst>
        </pc:spChg>
        <pc:spChg chg="add mod">
          <ac:chgData name="Brownlee, Forrest A" userId="S::ie8445pa@minnstate.edu::ae712bf2-a8ed-4131-9894-56ce61ffd03e" providerId="AD" clId="Web-{C638ECC2-338D-47BC-A737-7696FBB2DF17}" dt="2023-06-07T14:48:52.813" v="290"/>
          <ac:spMkLst>
            <pc:docMk/>
            <pc:sldMk cId="4216614067" sldId="295"/>
            <ac:spMk id="4" creationId="{051D64AD-7121-8DFB-82B6-CDEE2951DF2F}"/>
          </ac:spMkLst>
        </pc:spChg>
        <pc:spChg chg="add">
          <ac:chgData name="Brownlee, Forrest A" userId="S::ie8445pa@minnstate.edu::ae712bf2-a8ed-4131-9894-56ce61ffd03e" providerId="AD" clId="Web-{C638ECC2-338D-47BC-A737-7696FBB2DF17}" dt="2023-06-07T14:47:35.436" v="284"/>
          <ac:spMkLst>
            <pc:docMk/>
            <pc:sldMk cId="4216614067" sldId="295"/>
            <ac:spMk id="9" creationId="{518E5A25-92C5-4F27-8E26-0AAAB0CDC85E}"/>
          </ac:spMkLst>
        </pc:spChg>
        <pc:picChg chg="add mod">
          <ac:chgData name="Brownlee, Forrest A" userId="S::ie8445pa@minnstate.edu::ae712bf2-a8ed-4131-9894-56ce61ffd03e" providerId="AD" clId="Web-{C638ECC2-338D-47BC-A737-7696FBB2DF17}" dt="2023-06-07T14:48:52.782" v="288"/>
          <ac:picMkLst>
            <pc:docMk/>
            <pc:sldMk cId="4216614067" sldId="295"/>
            <ac:picMk id="5" creationId="{8FA2B6DB-A879-FC01-A4DE-595398694563}"/>
          </ac:picMkLst>
        </pc:picChg>
      </pc:sldChg>
      <pc:sldChg chg="addSp delSp modSp new mod setBg">
        <pc:chgData name="Brownlee, Forrest A" userId="S::ie8445pa@minnstate.edu::ae712bf2-a8ed-4131-9894-56ce61ffd03e" providerId="AD" clId="Web-{C638ECC2-338D-47BC-A737-7696FBB2DF17}" dt="2023-06-07T14:57:28.187" v="326"/>
        <pc:sldMkLst>
          <pc:docMk/>
          <pc:sldMk cId="3231918746" sldId="296"/>
        </pc:sldMkLst>
        <pc:spChg chg="mod">
          <ac:chgData name="Brownlee, Forrest A" userId="S::ie8445pa@minnstate.edu::ae712bf2-a8ed-4131-9894-56ce61ffd03e" providerId="AD" clId="Web-{C638ECC2-338D-47BC-A737-7696FBB2DF17}" dt="2023-06-07T14:49:35.127" v="293"/>
          <ac:spMkLst>
            <pc:docMk/>
            <pc:sldMk cId="3231918746" sldId="296"/>
            <ac:spMk id="2" creationId="{F676C71F-39ED-D9FE-6F12-052FC5374F23}"/>
          </ac:spMkLst>
        </pc:spChg>
        <pc:spChg chg="mod">
          <ac:chgData name="Brownlee, Forrest A" userId="S::ie8445pa@minnstate.edu::ae712bf2-a8ed-4131-9894-56ce61ffd03e" providerId="AD" clId="Web-{C638ECC2-338D-47BC-A737-7696FBB2DF17}" dt="2023-06-07T14:53:09.742" v="322" actId="20577"/>
          <ac:spMkLst>
            <pc:docMk/>
            <pc:sldMk cId="3231918746" sldId="296"/>
            <ac:spMk id="3" creationId="{8809B917-815F-4449-2653-F5DA5B734DA3}"/>
          </ac:spMkLst>
        </pc:spChg>
        <pc:spChg chg="add mod">
          <ac:chgData name="Brownlee, Forrest A" userId="S::ie8445pa@minnstate.edu::ae712bf2-a8ed-4131-9894-56ce61ffd03e" providerId="AD" clId="Web-{C638ECC2-338D-47BC-A737-7696FBB2DF17}" dt="2023-06-07T14:57:28.187" v="326"/>
          <ac:spMkLst>
            <pc:docMk/>
            <pc:sldMk cId="3231918746" sldId="296"/>
            <ac:spMk id="4" creationId="{939DC3AB-7EED-4D88-F586-3CA98E77DCA3}"/>
          </ac:spMkLst>
        </pc:spChg>
        <pc:spChg chg="add del">
          <ac:chgData name="Brownlee, Forrest A" userId="S::ie8445pa@minnstate.edu::ae712bf2-a8ed-4131-9894-56ce61ffd03e" providerId="AD" clId="Web-{C638ECC2-338D-47BC-A737-7696FBB2DF17}" dt="2023-06-07T14:50:37.785" v="295"/>
          <ac:spMkLst>
            <pc:docMk/>
            <pc:sldMk cId="3231918746" sldId="296"/>
            <ac:spMk id="9" creationId="{3BCB5F6A-9EB0-40B0-9D13-3023E9A20508}"/>
          </ac:spMkLst>
        </pc:spChg>
        <pc:spChg chg="add">
          <ac:chgData name="Brownlee, Forrest A" userId="S::ie8445pa@minnstate.edu::ae712bf2-a8ed-4131-9894-56ce61ffd03e" providerId="AD" clId="Web-{C638ECC2-338D-47BC-A737-7696FBB2DF17}" dt="2023-06-07T14:50:37.785" v="295"/>
          <ac:spMkLst>
            <pc:docMk/>
            <pc:sldMk cId="3231918746" sldId="296"/>
            <ac:spMk id="14" creationId="{3BCB5F6A-9EB0-40B0-9D13-3023E9A20508}"/>
          </ac:spMkLst>
        </pc:spChg>
        <pc:picChg chg="add mod">
          <ac:chgData name="Brownlee, Forrest A" userId="S::ie8445pa@minnstate.edu::ae712bf2-a8ed-4131-9894-56ce61ffd03e" providerId="AD" clId="Web-{C638ECC2-338D-47BC-A737-7696FBB2DF17}" dt="2023-06-07T14:57:28.156" v="324"/>
          <ac:picMkLst>
            <pc:docMk/>
            <pc:sldMk cId="3231918746" sldId="296"/>
            <ac:picMk id="5" creationId="{A01B4D81-CB17-6FC2-DEDC-0D98632F4816}"/>
          </ac:picMkLst>
        </pc:picChg>
      </pc:sldChg>
      <pc:sldChg chg="addSp modSp new mod setBg">
        <pc:chgData name="Brownlee, Forrest A" userId="S::ie8445pa@minnstate.edu::ae712bf2-a8ed-4131-9894-56ce61ffd03e" providerId="AD" clId="Web-{C638ECC2-338D-47BC-A737-7696FBB2DF17}" dt="2023-06-07T15:02:22.023" v="343" actId="20577"/>
        <pc:sldMkLst>
          <pc:docMk/>
          <pc:sldMk cId="56488496" sldId="297"/>
        </pc:sldMkLst>
        <pc:spChg chg="mod">
          <ac:chgData name="Brownlee, Forrest A" userId="S::ie8445pa@minnstate.edu::ae712bf2-a8ed-4131-9894-56ce61ffd03e" providerId="AD" clId="Web-{C638ECC2-338D-47BC-A737-7696FBB2DF17}" dt="2023-06-07T14:58:24.439" v="332"/>
          <ac:spMkLst>
            <pc:docMk/>
            <pc:sldMk cId="56488496" sldId="297"/>
            <ac:spMk id="2" creationId="{1BC977D7-0D2B-CBC3-E032-2968F49CE30F}"/>
          </ac:spMkLst>
        </pc:spChg>
        <pc:spChg chg="mod">
          <ac:chgData name="Brownlee, Forrest A" userId="S::ie8445pa@minnstate.edu::ae712bf2-a8ed-4131-9894-56ce61ffd03e" providerId="AD" clId="Web-{C638ECC2-338D-47BC-A737-7696FBB2DF17}" dt="2023-06-07T15:02:22.023" v="343" actId="20577"/>
          <ac:spMkLst>
            <pc:docMk/>
            <pc:sldMk cId="56488496" sldId="297"/>
            <ac:spMk id="3" creationId="{791C7706-6B45-7458-56C0-C67B72497961}"/>
          </ac:spMkLst>
        </pc:spChg>
        <pc:spChg chg="add">
          <ac:chgData name="Brownlee, Forrest A" userId="S::ie8445pa@minnstate.edu::ae712bf2-a8ed-4131-9894-56ce61ffd03e" providerId="AD" clId="Web-{C638ECC2-338D-47BC-A737-7696FBB2DF17}" dt="2023-06-07T14:58:24.439" v="332"/>
          <ac:spMkLst>
            <pc:docMk/>
            <pc:sldMk cId="56488496" sldId="297"/>
            <ac:spMk id="9" creationId="{3BCB5F6A-9EB0-40B0-9D13-3023E9A20508}"/>
          </ac:spMkLst>
        </pc:spChg>
        <pc:picChg chg="add mod">
          <ac:chgData name="Brownlee, Forrest A" userId="S::ie8445pa@minnstate.edu::ae712bf2-a8ed-4131-9894-56ce61ffd03e" providerId="AD" clId="Web-{C638ECC2-338D-47BC-A737-7696FBB2DF17}" dt="2023-06-07T15:01:38.725" v="334"/>
          <ac:picMkLst>
            <pc:docMk/>
            <pc:sldMk cId="56488496" sldId="297"/>
            <ac:picMk id="5" creationId="{31CB65AB-DB0D-7013-F3BC-AB19FA1CEAC9}"/>
          </ac:picMkLst>
        </pc:picChg>
      </pc:sldChg>
      <pc:sldChg chg="addSp delSp modSp new mod setBg">
        <pc:chgData name="Brownlee, Forrest A" userId="S::ie8445pa@minnstate.edu::ae712bf2-a8ed-4131-9894-56ce61ffd03e" providerId="AD" clId="Web-{C638ECC2-338D-47BC-A737-7696FBB2DF17}" dt="2023-06-07T15:06:13.702" v="354" actId="20577"/>
        <pc:sldMkLst>
          <pc:docMk/>
          <pc:sldMk cId="2272062476" sldId="298"/>
        </pc:sldMkLst>
        <pc:spChg chg="mod">
          <ac:chgData name="Brownlee, Forrest A" userId="S::ie8445pa@minnstate.edu::ae712bf2-a8ed-4131-9894-56ce61ffd03e" providerId="AD" clId="Web-{C638ECC2-338D-47BC-A737-7696FBB2DF17}" dt="2023-06-07T15:05:44.842" v="348"/>
          <ac:spMkLst>
            <pc:docMk/>
            <pc:sldMk cId="2272062476" sldId="298"/>
            <ac:spMk id="2" creationId="{079AC956-67ED-6490-BFBA-32D12DB812BC}"/>
          </ac:spMkLst>
        </pc:spChg>
        <pc:spChg chg="mod">
          <ac:chgData name="Brownlee, Forrest A" userId="S::ie8445pa@minnstate.edu::ae712bf2-a8ed-4131-9894-56ce61ffd03e" providerId="AD" clId="Web-{C638ECC2-338D-47BC-A737-7696FBB2DF17}" dt="2023-06-07T15:06:13.702" v="354" actId="20577"/>
          <ac:spMkLst>
            <pc:docMk/>
            <pc:sldMk cId="2272062476" sldId="298"/>
            <ac:spMk id="3" creationId="{6AB081CC-5D5E-BD7B-6359-B8600F7F8B52}"/>
          </ac:spMkLst>
        </pc:spChg>
        <pc:spChg chg="add del">
          <ac:chgData name="Brownlee, Forrest A" userId="S::ie8445pa@minnstate.edu::ae712bf2-a8ed-4131-9894-56ce61ffd03e" providerId="AD" clId="Web-{C638ECC2-338D-47BC-A737-7696FBB2DF17}" dt="2023-06-07T15:05:44.842" v="348"/>
          <ac:spMkLst>
            <pc:docMk/>
            <pc:sldMk cId="2272062476" sldId="298"/>
            <ac:spMk id="9" creationId="{3BCB5F6A-9EB0-40B0-9D13-3023E9A20508}"/>
          </ac:spMkLst>
        </pc:spChg>
        <pc:picChg chg="add mod">
          <ac:chgData name="Brownlee, Forrest A" userId="S::ie8445pa@minnstate.edu::ae712bf2-a8ed-4131-9894-56ce61ffd03e" providerId="AD" clId="Web-{C638ECC2-338D-47BC-A737-7696FBB2DF17}" dt="2023-06-07T15:05:44.842" v="348"/>
          <ac:picMkLst>
            <pc:docMk/>
            <pc:sldMk cId="2272062476" sldId="298"/>
            <ac:picMk id="5" creationId="{AE9C00C9-0E18-5AD8-F0CE-04495F98D6C1}"/>
          </ac:picMkLst>
        </pc:picChg>
      </pc:sldChg>
      <pc:sldChg chg="addSp delSp modSp new mod setBg">
        <pc:chgData name="Brownlee, Forrest A" userId="S::ie8445pa@minnstate.edu::ae712bf2-a8ed-4131-9894-56ce61ffd03e" providerId="AD" clId="Web-{C638ECC2-338D-47BC-A737-7696FBB2DF17}" dt="2023-06-07T15:09:40.020" v="369" actId="20577"/>
        <pc:sldMkLst>
          <pc:docMk/>
          <pc:sldMk cId="2322318077" sldId="299"/>
        </pc:sldMkLst>
        <pc:spChg chg="mod">
          <ac:chgData name="Brownlee, Forrest A" userId="S::ie8445pa@minnstate.edu::ae712bf2-a8ed-4131-9894-56ce61ffd03e" providerId="AD" clId="Web-{C638ECC2-338D-47BC-A737-7696FBB2DF17}" dt="2023-06-07T15:09:30.301" v="367"/>
          <ac:spMkLst>
            <pc:docMk/>
            <pc:sldMk cId="2322318077" sldId="299"/>
            <ac:spMk id="2" creationId="{AA882BBE-0130-A346-67A1-16CE19C1E874}"/>
          </ac:spMkLst>
        </pc:spChg>
        <pc:spChg chg="mod">
          <ac:chgData name="Brownlee, Forrest A" userId="S::ie8445pa@minnstate.edu::ae712bf2-a8ed-4131-9894-56ce61ffd03e" providerId="AD" clId="Web-{C638ECC2-338D-47BC-A737-7696FBB2DF17}" dt="2023-06-07T15:09:40.020" v="369" actId="20577"/>
          <ac:spMkLst>
            <pc:docMk/>
            <pc:sldMk cId="2322318077" sldId="299"/>
            <ac:spMk id="3" creationId="{55527225-9FF7-91A0-F801-FD97BC3B6E74}"/>
          </ac:spMkLst>
        </pc:spChg>
        <pc:spChg chg="add del">
          <ac:chgData name="Brownlee, Forrest A" userId="S::ie8445pa@minnstate.edu::ae712bf2-a8ed-4131-9894-56ce61ffd03e" providerId="AD" clId="Web-{C638ECC2-338D-47BC-A737-7696FBB2DF17}" dt="2023-06-07T15:09:30.301" v="367"/>
          <ac:spMkLst>
            <pc:docMk/>
            <pc:sldMk cId="2322318077" sldId="299"/>
            <ac:spMk id="9" creationId="{3BCB5F6A-9EB0-40B0-9D13-3023E9A20508}"/>
          </ac:spMkLst>
        </pc:spChg>
        <pc:picChg chg="add mod">
          <ac:chgData name="Brownlee, Forrest A" userId="S::ie8445pa@minnstate.edu::ae712bf2-a8ed-4131-9894-56ce61ffd03e" providerId="AD" clId="Web-{C638ECC2-338D-47BC-A737-7696FBB2DF17}" dt="2023-06-07T15:09:30.301" v="367"/>
          <ac:picMkLst>
            <pc:docMk/>
            <pc:sldMk cId="2322318077" sldId="299"/>
            <ac:picMk id="5" creationId="{B4658E20-31B4-A24C-3C69-FA1DBB68426B}"/>
          </ac:picMkLst>
        </pc:picChg>
      </pc:sldChg>
      <pc:sldChg chg="addSp delSp modSp new mod setBg">
        <pc:chgData name="Brownlee, Forrest A" userId="S::ie8445pa@minnstate.edu::ae712bf2-a8ed-4131-9894-56ce61ffd03e" providerId="AD" clId="Web-{C638ECC2-338D-47BC-A737-7696FBB2DF17}" dt="2023-06-07T15:17:39.644" v="410" actId="20577"/>
        <pc:sldMkLst>
          <pc:docMk/>
          <pc:sldMk cId="3850141429" sldId="300"/>
        </pc:sldMkLst>
        <pc:spChg chg="mod">
          <ac:chgData name="Brownlee, Forrest A" userId="S::ie8445pa@minnstate.edu::ae712bf2-a8ed-4131-9894-56ce61ffd03e" providerId="AD" clId="Web-{C638ECC2-338D-47BC-A737-7696FBB2DF17}" dt="2023-06-07T15:17:17.268" v="406"/>
          <ac:spMkLst>
            <pc:docMk/>
            <pc:sldMk cId="3850141429" sldId="300"/>
            <ac:spMk id="2" creationId="{18A605B6-D38E-0AFB-6E0F-23DD4EB00DD6}"/>
          </ac:spMkLst>
        </pc:spChg>
        <pc:spChg chg="mod">
          <ac:chgData name="Brownlee, Forrest A" userId="S::ie8445pa@minnstate.edu::ae712bf2-a8ed-4131-9894-56ce61ffd03e" providerId="AD" clId="Web-{C638ECC2-338D-47BC-A737-7696FBB2DF17}" dt="2023-06-07T15:17:39.644" v="410" actId="20577"/>
          <ac:spMkLst>
            <pc:docMk/>
            <pc:sldMk cId="3850141429" sldId="300"/>
            <ac:spMk id="3" creationId="{D9CCFBD5-3959-4486-F547-77B22733DE4A}"/>
          </ac:spMkLst>
        </pc:spChg>
        <pc:spChg chg="add del">
          <ac:chgData name="Brownlee, Forrest A" userId="S::ie8445pa@minnstate.edu::ae712bf2-a8ed-4131-9894-56ce61ffd03e" providerId="AD" clId="Web-{C638ECC2-338D-47BC-A737-7696FBB2DF17}" dt="2023-06-07T15:17:17.268" v="406"/>
          <ac:spMkLst>
            <pc:docMk/>
            <pc:sldMk cId="3850141429" sldId="300"/>
            <ac:spMk id="9" creationId="{3BCB5F6A-9EB0-40B0-9D13-3023E9A20508}"/>
          </ac:spMkLst>
        </pc:spChg>
        <pc:picChg chg="add mod">
          <ac:chgData name="Brownlee, Forrest A" userId="S::ie8445pa@minnstate.edu::ae712bf2-a8ed-4131-9894-56ce61ffd03e" providerId="AD" clId="Web-{C638ECC2-338D-47BC-A737-7696FBB2DF17}" dt="2023-06-07T15:17:24.581" v="407" actId="1076"/>
          <ac:picMkLst>
            <pc:docMk/>
            <pc:sldMk cId="3850141429" sldId="300"/>
            <ac:picMk id="5" creationId="{3B9130F3-8B7E-4EAF-9F05-AFB987740D10}"/>
          </ac:picMkLst>
        </pc:picChg>
      </pc:sldChg>
      <pc:sldChg chg="addSp modSp new mod setBg">
        <pc:chgData name="Brownlee, Forrest A" userId="S::ie8445pa@minnstate.edu::ae712bf2-a8ed-4131-9894-56ce61ffd03e" providerId="AD" clId="Web-{C638ECC2-338D-47BC-A737-7696FBB2DF17}" dt="2023-06-07T15:18:51.927" v="420" actId="20577"/>
        <pc:sldMkLst>
          <pc:docMk/>
          <pc:sldMk cId="4238893899" sldId="301"/>
        </pc:sldMkLst>
        <pc:spChg chg="mod">
          <ac:chgData name="Brownlee, Forrest A" userId="S::ie8445pa@minnstate.edu::ae712bf2-a8ed-4131-9894-56ce61ffd03e" providerId="AD" clId="Web-{C638ECC2-338D-47BC-A737-7696FBB2DF17}" dt="2023-06-07T15:18:19.817" v="413"/>
          <ac:spMkLst>
            <pc:docMk/>
            <pc:sldMk cId="4238893899" sldId="301"/>
            <ac:spMk id="2" creationId="{02FC8345-3E2C-2AD9-AB85-AE8D268F4452}"/>
          </ac:spMkLst>
        </pc:spChg>
        <pc:spChg chg="mod">
          <ac:chgData name="Brownlee, Forrest A" userId="S::ie8445pa@minnstate.edu::ae712bf2-a8ed-4131-9894-56ce61ffd03e" providerId="AD" clId="Web-{C638ECC2-338D-47BC-A737-7696FBB2DF17}" dt="2023-06-07T15:18:51.927" v="420" actId="20577"/>
          <ac:spMkLst>
            <pc:docMk/>
            <pc:sldMk cId="4238893899" sldId="301"/>
            <ac:spMk id="3" creationId="{AEAF2E3D-0387-7C25-1DEB-CC57D6CBDDBD}"/>
          </ac:spMkLst>
        </pc:spChg>
        <pc:spChg chg="add">
          <ac:chgData name="Brownlee, Forrest A" userId="S::ie8445pa@minnstate.edu::ae712bf2-a8ed-4131-9894-56ce61ffd03e" providerId="AD" clId="Web-{C638ECC2-338D-47BC-A737-7696FBB2DF17}" dt="2023-06-07T15:18:19.817" v="413"/>
          <ac:spMkLst>
            <pc:docMk/>
            <pc:sldMk cId="4238893899" sldId="301"/>
            <ac:spMk id="9" creationId="{3BCB5F6A-9EB0-40B0-9D13-3023E9A20508}"/>
          </ac:spMkLst>
        </pc:spChg>
        <pc:picChg chg="add mod">
          <ac:chgData name="Brownlee, Forrest A" userId="S::ie8445pa@minnstate.edu::ae712bf2-a8ed-4131-9894-56ce61ffd03e" providerId="AD" clId="Web-{C638ECC2-338D-47BC-A737-7696FBB2DF17}" dt="2023-06-07T15:18:32.098" v="414"/>
          <ac:picMkLst>
            <pc:docMk/>
            <pc:sldMk cId="4238893899" sldId="301"/>
            <ac:picMk id="5" creationId="{2E47F101-6C7D-B8A2-B78A-4A731D3FF682}"/>
          </ac:picMkLst>
        </pc:picChg>
      </pc:sldChg>
      <pc:sldChg chg="addSp delSp modSp new mod setBg">
        <pc:chgData name="Brownlee, Forrest A" userId="S::ie8445pa@minnstate.edu::ae712bf2-a8ed-4131-9894-56ce61ffd03e" providerId="AD" clId="Web-{C638ECC2-338D-47BC-A737-7696FBB2DF17}" dt="2023-06-07T15:23:09.559" v="439" actId="20577"/>
        <pc:sldMkLst>
          <pc:docMk/>
          <pc:sldMk cId="1173406895" sldId="302"/>
        </pc:sldMkLst>
        <pc:spChg chg="mod">
          <ac:chgData name="Brownlee, Forrest A" userId="S::ie8445pa@minnstate.edu::ae712bf2-a8ed-4131-9894-56ce61ffd03e" providerId="AD" clId="Web-{C638ECC2-338D-47BC-A737-7696FBB2DF17}" dt="2023-06-07T15:22:33.464" v="428"/>
          <ac:spMkLst>
            <pc:docMk/>
            <pc:sldMk cId="1173406895" sldId="302"/>
            <ac:spMk id="2" creationId="{EDEF392A-71C7-63D2-681D-596F276F49B0}"/>
          </ac:spMkLst>
        </pc:spChg>
        <pc:spChg chg="mod">
          <ac:chgData name="Brownlee, Forrest A" userId="S::ie8445pa@minnstate.edu::ae712bf2-a8ed-4131-9894-56ce61ffd03e" providerId="AD" clId="Web-{C638ECC2-338D-47BC-A737-7696FBB2DF17}" dt="2023-06-07T15:23:09.559" v="439" actId="20577"/>
          <ac:spMkLst>
            <pc:docMk/>
            <pc:sldMk cId="1173406895" sldId="302"/>
            <ac:spMk id="3" creationId="{BD02CA19-FA19-5422-CCD0-8EBCF8EE3F61}"/>
          </ac:spMkLst>
        </pc:spChg>
        <pc:spChg chg="add del">
          <ac:chgData name="Brownlee, Forrest A" userId="S::ie8445pa@minnstate.edu::ae712bf2-a8ed-4131-9894-56ce61ffd03e" providerId="AD" clId="Web-{C638ECC2-338D-47BC-A737-7696FBB2DF17}" dt="2023-06-07T15:22:33.464" v="428"/>
          <ac:spMkLst>
            <pc:docMk/>
            <pc:sldMk cId="1173406895" sldId="302"/>
            <ac:spMk id="9" creationId="{3BCB5F6A-9EB0-40B0-9D13-3023E9A20508}"/>
          </ac:spMkLst>
        </pc:spChg>
        <pc:picChg chg="add mod">
          <ac:chgData name="Brownlee, Forrest A" userId="S::ie8445pa@minnstate.edu::ae712bf2-a8ed-4131-9894-56ce61ffd03e" providerId="AD" clId="Web-{C638ECC2-338D-47BC-A737-7696FBB2DF17}" dt="2023-06-07T15:22:34.996" v="429" actId="1076"/>
          <ac:picMkLst>
            <pc:docMk/>
            <pc:sldMk cId="1173406895" sldId="302"/>
            <ac:picMk id="5" creationId="{0D8146F7-38D3-05DC-5EB1-848AF8ACA46D}"/>
          </ac:picMkLst>
        </pc:picChg>
      </pc:sldChg>
      <pc:sldChg chg="addSp delSp modSp new mod setBg">
        <pc:chgData name="Brownlee, Forrest A" userId="S::ie8445pa@minnstate.edu::ae712bf2-a8ed-4131-9894-56ce61ffd03e" providerId="AD" clId="Web-{C638ECC2-338D-47BC-A737-7696FBB2DF17}" dt="2023-06-07T15:28:36.225" v="454" actId="20577"/>
        <pc:sldMkLst>
          <pc:docMk/>
          <pc:sldMk cId="337820907" sldId="303"/>
        </pc:sldMkLst>
        <pc:spChg chg="mod">
          <ac:chgData name="Brownlee, Forrest A" userId="S::ie8445pa@minnstate.edu::ae712bf2-a8ed-4131-9894-56ce61ffd03e" providerId="AD" clId="Web-{C638ECC2-338D-47BC-A737-7696FBB2DF17}" dt="2023-06-07T15:28:01.208" v="447"/>
          <ac:spMkLst>
            <pc:docMk/>
            <pc:sldMk cId="337820907" sldId="303"/>
            <ac:spMk id="2" creationId="{8DBBADBB-E4B7-181B-225A-3B80C0255AC1}"/>
          </ac:spMkLst>
        </pc:spChg>
        <pc:spChg chg="mod">
          <ac:chgData name="Brownlee, Forrest A" userId="S::ie8445pa@minnstate.edu::ae712bf2-a8ed-4131-9894-56ce61ffd03e" providerId="AD" clId="Web-{C638ECC2-338D-47BC-A737-7696FBB2DF17}" dt="2023-06-07T15:28:36.225" v="454" actId="20577"/>
          <ac:spMkLst>
            <pc:docMk/>
            <pc:sldMk cId="337820907" sldId="303"/>
            <ac:spMk id="3" creationId="{C314F0FA-96BA-6C81-D8C2-A90FB6A1C507}"/>
          </ac:spMkLst>
        </pc:spChg>
        <pc:spChg chg="add del">
          <ac:chgData name="Brownlee, Forrest A" userId="S::ie8445pa@minnstate.edu::ae712bf2-a8ed-4131-9894-56ce61ffd03e" providerId="AD" clId="Web-{C638ECC2-338D-47BC-A737-7696FBB2DF17}" dt="2023-06-07T15:28:01.208" v="447"/>
          <ac:spMkLst>
            <pc:docMk/>
            <pc:sldMk cId="337820907" sldId="303"/>
            <ac:spMk id="9" creationId="{3BCB5F6A-9EB0-40B0-9D13-3023E9A20508}"/>
          </ac:spMkLst>
        </pc:spChg>
        <pc:picChg chg="add mod">
          <ac:chgData name="Brownlee, Forrest A" userId="S::ie8445pa@minnstate.edu::ae712bf2-a8ed-4131-9894-56ce61ffd03e" providerId="AD" clId="Web-{C638ECC2-338D-47BC-A737-7696FBB2DF17}" dt="2023-06-07T15:28:06.927" v="449" actId="1076"/>
          <ac:picMkLst>
            <pc:docMk/>
            <pc:sldMk cId="337820907" sldId="303"/>
            <ac:picMk id="5" creationId="{F1A549D7-BB67-BD79-5324-488832F20F84}"/>
          </ac:picMkLst>
        </pc:picChg>
      </pc:sldChg>
      <pc:sldChg chg="addSp modSp new mod setBg">
        <pc:chgData name="Brownlee, Forrest A" userId="S::ie8445pa@minnstate.edu::ae712bf2-a8ed-4131-9894-56ce61ffd03e" providerId="AD" clId="Web-{C638ECC2-338D-47BC-A737-7696FBB2DF17}" dt="2023-06-07T15:32:02.153" v="463" actId="20577"/>
        <pc:sldMkLst>
          <pc:docMk/>
          <pc:sldMk cId="398040557" sldId="304"/>
        </pc:sldMkLst>
        <pc:spChg chg="mod">
          <ac:chgData name="Brownlee, Forrest A" userId="S::ie8445pa@minnstate.edu::ae712bf2-a8ed-4131-9894-56ce61ffd03e" providerId="AD" clId="Web-{C638ECC2-338D-47BC-A737-7696FBB2DF17}" dt="2023-06-07T15:29:12.867" v="457"/>
          <ac:spMkLst>
            <pc:docMk/>
            <pc:sldMk cId="398040557" sldId="304"/>
            <ac:spMk id="2" creationId="{C1E9E544-7BE3-B99B-A361-68F60FA28CC5}"/>
          </ac:spMkLst>
        </pc:spChg>
        <pc:spChg chg="mod">
          <ac:chgData name="Brownlee, Forrest A" userId="S::ie8445pa@minnstate.edu::ae712bf2-a8ed-4131-9894-56ce61ffd03e" providerId="AD" clId="Web-{C638ECC2-338D-47BC-A737-7696FBB2DF17}" dt="2023-06-07T15:32:02.153" v="463" actId="20577"/>
          <ac:spMkLst>
            <pc:docMk/>
            <pc:sldMk cId="398040557" sldId="304"/>
            <ac:spMk id="3" creationId="{CEC5E862-2CD0-F0E9-2FB9-5338CDB39E40}"/>
          </ac:spMkLst>
        </pc:spChg>
        <pc:spChg chg="add">
          <ac:chgData name="Brownlee, Forrest A" userId="S::ie8445pa@minnstate.edu::ae712bf2-a8ed-4131-9894-56ce61ffd03e" providerId="AD" clId="Web-{C638ECC2-338D-47BC-A737-7696FBB2DF17}" dt="2023-06-07T15:29:12.867" v="457"/>
          <ac:spMkLst>
            <pc:docMk/>
            <pc:sldMk cId="398040557" sldId="304"/>
            <ac:spMk id="9" creationId="{3BCB5F6A-9EB0-40B0-9D13-3023E9A20508}"/>
          </ac:spMkLst>
        </pc:spChg>
        <pc:picChg chg="add mod">
          <ac:chgData name="Brownlee, Forrest A" userId="S::ie8445pa@minnstate.edu::ae712bf2-a8ed-4131-9894-56ce61ffd03e" providerId="AD" clId="Web-{C638ECC2-338D-47BC-A737-7696FBB2DF17}" dt="2023-06-07T15:31:45.230" v="458"/>
          <ac:picMkLst>
            <pc:docMk/>
            <pc:sldMk cId="398040557" sldId="304"/>
            <ac:picMk id="5" creationId="{BDD38B82-7CAD-8D7E-7AC3-BA27006C2E75}"/>
          </ac:picMkLst>
        </pc:picChg>
      </pc:sldChg>
      <pc:sldChg chg="modSp new">
        <pc:chgData name="Brownlee, Forrest A" userId="S::ie8445pa@minnstate.edu::ae712bf2-a8ed-4131-9894-56ce61ffd03e" providerId="AD" clId="Web-{C638ECC2-338D-47BC-A737-7696FBB2DF17}" dt="2023-06-07T15:35:40.862" v="485" actId="20577"/>
        <pc:sldMkLst>
          <pc:docMk/>
          <pc:sldMk cId="4018996528" sldId="305"/>
        </pc:sldMkLst>
        <pc:spChg chg="mod">
          <ac:chgData name="Brownlee, Forrest A" userId="S::ie8445pa@minnstate.edu::ae712bf2-a8ed-4131-9894-56ce61ffd03e" providerId="AD" clId="Web-{C638ECC2-338D-47BC-A737-7696FBB2DF17}" dt="2023-06-07T15:35:40.862" v="485" actId="20577"/>
          <ac:spMkLst>
            <pc:docMk/>
            <pc:sldMk cId="4018996528" sldId="305"/>
            <ac:spMk id="2" creationId="{4729C8F8-DC90-FAA9-14DF-ACED0B9D5167}"/>
          </ac:spMkLst>
        </pc:spChg>
      </pc:sldChg>
    </pc:docChg>
  </pc:docChgLst>
  <pc:docChgLst>
    <pc:chgData name="Brownlee, Forrest A" userId="S::ie8445pa@minnstate.edu::ae712bf2-a8ed-4131-9894-56ce61ffd03e" providerId="AD" clId="Web-{DCE65173-63BE-9F0E-2381-8854F34701DC}"/>
    <pc:docChg chg="addSld delSld modSld sldOrd">
      <pc:chgData name="Brownlee, Forrest A" userId="S::ie8445pa@minnstate.edu::ae712bf2-a8ed-4131-9894-56ce61ffd03e" providerId="AD" clId="Web-{DCE65173-63BE-9F0E-2381-8854F34701DC}" dt="2023-07-05T20:47:56.131" v="1661" actId="20577"/>
      <pc:docMkLst>
        <pc:docMk/>
      </pc:docMkLst>
      <pc:sldChg chg="del">
        <pc:chgData name="Brownlee, Forrest A" userId="S::ie8445pa@minnstate.edu::ae712bf2-a8ed-4131-9894-56ce61ffd03e" providerId="AD" clId="Web-{DCE65173-63BE-9F0E-2381-8854F34701DC}" dt="2023-07-05T16:47:30.640" v="236"/>
        <pc:sldMkLst>
          <pc:docMk/>
          <pc:sldMk cId="1251105100" sldId="294"/>
        </pc:sldMkLst>
      </pc:sldChg>
      <pc:sldChg chg="del">
        <pc:chgData name="Brownlee, Forrest A" userId="S::ie8445pa@minnstate.edu::ae712bf2-a8ed-4131-9894-56ce61ffd03e" providerId="AD" clId="Web-{DCE65173-63BE-9F0E-2381-8854F34701DC}" dt="2023-07-05T16:47:29.514" v="235"/>
        <pc:sldMkLst>
          <pc:docMk/>
          <pc:sldMk cId="4216614067" sldId="295"/>
        </pc:sldMkLst>
      </pc:sldChg>
      <pc:sldChg chg="del">
        <pc:chgData name="Brownlee, Forrest A" userId="S::ie8445pa@minnstate.edu::ae712bf2-a8ed-4131-9894-56ce61ffd03e" providerId="AD" clId="Web-{DCE65173-63BE-9F0E-2381-8854F34701DC}" dt="2023-07-05T16:47:28.298" v="234"/>
        <pc:sldMkLst>
          <pc:docMk/>
          <pc:sldMk cId="3231918746" sldId="296"/>
        </pc:sldMkLst>
      </pc:sldChg>
      <pc:sldChg chg="del">
        <pc:chgData name="Brownlee, Forrest A" userId="S::ie8445pa@minnstate.edu::ae712bf2-a8ed-4131-9894-56ce61ffd03e" providerId="AD" clId="Web-{DCE65173-63BE-9F0E-2381-8854F34701DC}" dt="2023-07-05T16:47:27.248" v="233"/>
        <pc:sldMkLst>
          <pc:docMk/>
          <pc:sldMk cId="56488496" sldId="297"/>
        </pc:sldMkLst>
      </pc:sldChg>
      <pc:sldChg chg="del">
        <pc:chgData name="Brownlee, Forrest A" userId="S::ie8445pa@minnstate.edu::ae712bf2-a8ed-4131-9894-56ce61ffd03e" providerId="AD" clId="Web-{DCE65173-63BE-9F0E-2381-8854F34701DC}" dt="2023-07-05T16:47:26.295" v="232"/>
        <pc:sldMkLst>
          <pc:docMk/>
          <pc:sldMk cId="2272062476" sldId="298"/>
        </pc:sldMkLst>
      </pc:sldChg>
      <pc:sldChg chg="del">
        <pc:chgData name="Brownlee, Forrest A" userId="S::ie8445pa@minnstate.edu::ae712bf2-a8ed-4131-9894-56ce61ffd03e" providerId="AD" clId="Web-{DCE65173-63BE-9F0E-2381-8854F34701DC}" dt="2023-07-05T16:47:23.326" v="231"/>
        <pc:sldMkLst>
          <pc:docMk/>
          <pc:sldMk cId="2322318077" sldId="299"/>
        </pc:sldMkLst>
      </pc:sldChg>
      <pc:sldChg chg="del">
        <pc:chgData name="Brownlee, Forrest A" userId="S::ie8445pa@minnstate.edu::ae712bf2-a8ed-4131-9894-56ce61ffd03e" providerId="AD" clId="Web-{DCE65173-63BE-9F0E-2381-8854F34701DC}" dt="2023-07-05T16:47:22.170" v="230"/>
        <pc:sldMkLst>
          <pc:docMk/>
          <pc:sldMk cId="3850141429" sldId="300"/>
        </pc:sldMkLst>
      </pc:sldChg>
      <pc:sldChg chg="del">
        <pc:chgData name="Brownlee, Forrest A" userId="S::ie8445pa@minnstate.edu::ae712bf2-a8ed-4131-9894-56ce61ffd03e" providerId="AD" clId="Web-{DCE65173-63BE-9F0E-2381-8854F34701DC}" dt="2023-07-05T16:47:20.873" v="229"/>
        <pc:sldMkLst>
          <pc:docMk/>
          <pc:sldMk cId="4238893899" sldId="301"/>
        </pc:sldMkLst>
      </pc:sldChg>
      <pc:sldChg chg="del">
        <pc:chgData name="Brownlee, Forrest A" userId="S::ie8445pa@minnstate.edu::ae712bf2-a8ed-4131-9894-56ce61ffd03e" providerId="AD" clId="Web-{DCE65173-63BE-9F0E-2381-8854F34701DC}" dt="2023-07-05T16:47:20.638" v="228"/>
        <pc:sldMkLst>
          <pc:docMk/>
          <pc:sldMk cId="1173406895" sldId="302"/>
        </pc:sldMkLst>
      </pc:sldChg>
      <pc:sldChg chg="del">
        <pc:chgData name="Brownlee, Forrest A" userId="S::ie8445pa@minnstate.edu::ae712bf2-a8ed-4131-9894-56ce61ffd03e" providerId="AD" clId="Web-{DCE65173-63BE-9F0E-2381-8854F34701DC}" dt="2023-07-05T16:47:20.591" v="227"/>
        <pc:sldMkLst>
          <pc:docMk/>
          <pc:sldMk cId="337820907" sldId="303"/>
        </pc:sldMkLst>
      </pc:sldChg>
      <pc:sldChg chg="del">
        <pc:chgData name="Brownlee, Forrest A" userId="S::ie8445pa@minnstate.edu::ae712bf2-a8ed-4131-9894-56ce61ffd03e" providerId="AD" clId="Web-{DCE65173-63BE-9F0E-2381-8854F34701DC}" dt="2023-07-05T16:47:18.248" v="226"/>
        <pc:sldMkLst>
          <pc:docMk/>
          <pc:sldMk cId="398040557" sldId="304"/>
        </pc:sldMkLst>
      </pc:sldChg>
      <pc:sldChg chg="addSp delSp modSp mod ord setBg">
        <pc:chgData name="Brownlee, Forrest A" userId="S::ie8445pa@minnstate.edu::ae712bf2-a8ed-4131-9894-56ce61ffd03e" providerId="AD" clId="Web-{DCE65173-63BE-9F0E-2381-8854F34701DC}" dt="2023-07-05T18:49:08.986" v="722"/>
        <pc:sldMkLst>
          <pc:docMk/>
          <pc:sldMk cId="4018996528" sldId="305"/>
        </pc:sldMkLst>
        <pc:spChg chg="mod">
          <ac:chgData name="Brownlee, Forrest A" userId="S::ie8445pa@minnstate.edu::ae712bf2-a8ed-4131-9894-56ce61ffd03e" providerId="AD" clId="Web-{DCE65173-63BE-9F0E-2381-8854F34701DC}" dt="2023-07-05T18:38:43.970" v="585" actId="20577"/>
          <ac:spMkLst>
            <pc:docMk/>
            <pc:sldMk cId="4018996528" sldId="305"/>
            <ac:spMk id="2" creationId="{4729C8F8-DC90-FAA9-14DF-ACED0B9D5167}"/>
          </ac:spMkLst>
        </pc:spChg>
        <pc:spChg chg="del">
          <ac:chgData name="Brownlee, Forrest A" userId="S::ie8445pa@minnstate.edu::ae712bf2-a8ed-4131-9894-56ce61ffd03e" providerId="AD" clId="Web-{DCE65173-63BE-9F0E-2381-8854F34701DC}" dt="2023-07-05T18:36:28.638" v="577"/>
          <ac:spMkLst>
            <pc:docMk/>
            <pc:sldMk cId="4018996528" sldId="305"/>
            <ac:spMk id="3" creationId="{E8A6F32F-907F-376C-A531-4AA1B784D87D}"/>
          </ac:spMkLst>
        </pc:spChg>
        <pc:spChg chg="add del">
          <ac:chgData name="Brownlee, Forrest A" userId="S::ie8445pa@minnstate.edu::ae712bf2-a8ed-4131-9894-56ce61ffd03e" providerId="AD" clId="Web-{DCE65173-63BE-9F0E-2381-8854F34701DC}" dt="2023-07-05T18:38:12.594" v="581"/>
          <ac:spMkLst>
            <pc:docMk/>
            <pc:sldMk cId="4018996528" sldId="305"/>
            <ac:spMk id="21" creationId="{5A7802B6-FF37-40CF-A7E2-6F2A0D9A91EF}"/>
          </ac:spMkLst>
        </pc:spChg>
        <pc:spChg chg="add mod">
          <ac:chgData name="Brownlee, Forrest A" userId="S::ie8445pa@minnstate.edu::ae712bf2-a8ed-4131-9894-56ce61ffd03e" providerId="AD" clId="Web-{DCE65173-63BE-9F0E-2381-8854F34701DC}" dt="2023-07-05T18:44:22.791" v="716" actId="20577"/>
          <ac:spMkLst>
            <pc:docMk/>
            <pc:sldMk cId="4018996528" sldId="305"/>
            <ac:spMk id="25" creationId="{B487FF89-D1D1-4597-F2B3-DF3DAC114D12}"/>
          </ac:spMkLst>
        </pc:spChg>
        <pc:grpChg chg="add del">
          <ac:chgData name="Brownlee, Forrest A" userId="S::ie8445pa@minnstate.edu::ae712bf2-a8ed-4131-9894-56ce61ffd03e" providerId="AD" clId="Web-{DCE65173-63BE-9F0E-2381-8854F34701DC}" dt="2023-07-05T18:38:12.594" v="581"/>
          <ac:grpSpMkLst>
            <pc:docMk/>
            <pc:sldMk cId="4018996528" sldId="305"/>
            <ac:grpSpMk id="9" creationId="{B4DE830A-B531-4A3B-96F6-0ECE88B08555}"/>
          </ac:grpSpMkLst>
        </pc:grpChg>
        <pc:picChg chg="add mod ord">
          <ac:chgData name="Brownlee, Forrest A" userId="S::ie8445pa@minnstate.edu::ae712bf2-a8ed-4131-9894-56ce61ffd03e" providerId="AD" clId="Web-{DCE65173-63BE-9F0E-2381-8854F34701DC}" dt="2023-07-05T18:38:20.657" v="582" actId="14100"/>
          <ac:picMkLst>
            <pc:docMk/>
            <pc:sldMk cId="4018996528" sldId="305"/>
            <ac:picMk id="4" creationId="{5248F18F-2B66-F13E-46DA-BDAF06386DB9}"/>
          </ac:picMkLst>
        </pc:picChg>
      </pc:sldChg>
      <pc:sldChg chg="ord">
        <pc:chgData name="Brownlee, Forrest A" userId="S::ie8445pa@minnstate.edu::ae712bf2-a8ed-4131-9894-56ce61ffd03e" providerId="AD" clId="Web-{DCE65173-63BE-9F0E-2381-8854F34701DC}" dt="2023-07-05T18:45:01.917" v="719"/>
        <pc:sldMkLst>
          <pc:docMk/>
          <pc:sldMk cId="778663282" sldId="308"/>
        </pc:sldMkLst>
      </pc:sldChg>
      <pc:sldChg chg="del">
        <pc:chgData name="Brownlee, Forrest A" userId="S::ie8445pa@minnstate.edu::ae712bf2-a8ed-4131-9894-56ce61ffd03e" providerId="AD" clId="Web-{DCE65173-63BE-9F0E-2381-8854F34701DC}" dt="2023-07-05T16:46:35.871" v="225"/>
        <pc:sldMkLst>
          <pc:docMk/>
          <pc:sldMk cId="2749256441" sldId="309"/>
        </pc:sldMkLst>
      </pc:sldChg>
      <pc:sldChg chg="modSp ord">
        <pc:chgData name="Brownlee, Forrest A" userId="S::ie8445pa@minnstate.edu::ae712bf2-a8ed-4131-9894-56ce61ffd03e" providerId="AD" clId="Web-{DCE65173-63BE-9F0E-2381-8854F34701DC}" dt="2023-07-05T18:44:57.870" v="718"/>
        <pc:sldMkLst>
          <pc:docMk/>
          <pc:sldMk cId="2443020241" sldId="310"/>
        </pc:sldMkLst>
        <pc:spChg chg="mod">
          <ac:chgData name="Brownlee, Forrest A" userId="S::ie8445pa@minnstate.edu::ae712bf2-a8ed-4131-9894-56ce61ffd03e" providerId="AD" clId="Web-{DCE65173-63BE-9F0E-2381-8854F34701DC}" dt="2023-07-05T18:18:32.703" v="576" actId="20577"/>
          <ac:spMkLst>
            <pc:docMk/>
            <pc:sldMk cId="2443020241" sldId="310"/>
            <ac:spMk id="2" creationId="{FA848179-5B05-DCF1-C52C-9F53B50088B4}"/>
          </ac:spMkLst>
        </pc:spChg>
      </pc:sldChg>
      <pc:sldChg chg="del">
        <pc:chgData name="Brownlee, Forrest A" userId="S::ie8445pa@minnstate.edu::ae712bf2-a8ed-4131-9894-56ce61ffd03e" providerId="AD" clId="Web-{DCE65173-63BE-9F0E-2381-8854F34701DC}" dt="2023-07-05T16:49:48.408" v="240"/>
        <pc:sldMkLst>
          <pc:docMk/>
          <pc:sldMk cId="1040646347" sldId="311"/>
        </pc:sldMkLst>
      </pc:sldChg>
      <pc:sldChg chg="modSp">
        <pc:chgData name="Brownlee, Forrest A" userId="S::ie8445pa@minnstate.edu::ae712bf2-a8ed-4131-9894-56ce61ffd03e" providerId="AD" clId="Web-{DCE65173-63BE-9F0E-2381-8854F34701DC}" dt="2023-07-05T16:13:45.486" v="22" actId="20577"/>
        <pc:sldMkLst>
          <pc:docMk/>
          <pc:sldMk cId="1566576079" sldId="315"/>
        </pc:sldMkLst>
        <pc:spChg chg="mod">
          <ac:chgData name="Brownlee, Forrest A" userId="S::ie8445pa@minnstate.edu::ae712bf2-a8ed-4131-9894-56ce61ffd03e" providerId="AD" clId="Web-{DCE65173-63BE-9F0E-2381-8854F34701DC}" dt="2023-07-05T16:13:45.486" v="22" actId="20577"/>
          <ac:spMkLst>
            <pc:docMk/>
            <pc:sldMk cId="1566576079" sldId="315"/>
            <ac:spMk id="3" creationId="{0E9A6D90-6E59-FC14-D1D9-E0C59F2B90BE}"/>
          </ac:spMkLst>
        </pc:spChg>
      </pc:sldChg>
      <pc:sldChg chg="addSp delSp modSp new mod ord setBg">
        <pc:chgData name="Brownlee, Forrest A" userId="S::ie8445pa@minnstate.edu::ae712bf2-a8ed-4131-9894-56ce61ffd03e" providerId="AD" clId="Web-{DCE65173-63BE-9F0E-2381-8854F34701DC}" dt="2023-07-05T18:45:21.433" v="721"/>
        <pc:sldMkLst>
          <pc:docMk/>
          <pc:sldMk cId="927389909" sldId="316"/>
        </pc:sldMkLst>
        <pc:spChg chg="mod">
          <ac:chgData name="Brownlee, Forrest A" userId="S::ie8445pa@minnstate.edu::ae712bf2-a8ed-4131-9894-56ce61ffd03e" providerId="AD" clId="Web-{DCE65173-63BE-9F0E-2381-8854F34701DC}" dt="2023-07-05T16:17:15.320" v="40" actId="20577"/>
          <ac:spMkLst>
            <pc:docMk/>
            <pc:sldMk cId="927389909" sldId="316"/>
            <ac:spMk id="2" creationId="{58018A59-1188-AF20-BF5E-2FA7551E3792}"/>
          </ac:spMkLst>
        </pc:spChg>
        <pc:spChg chg="del">
          <ac:chgData name="Brownlee, Forrest A" userId="S::ie8445pa@minnstate.edu::ae712bf2-a8ed-4131-9894-56ce61ffd03e" providerId="AD" clId="Web-{DCE65173-63BE-9F0E-2381-8854F34701DC}" dt="2023-07-05T16:16:53.570" v="36"/>
          <ac:spMkLst>
            <pc:docMk/>
            <pc:sldMk cId="927389909" sldId="316"/>
            <ac:spMk id="3" creationId="{C7A95BD9-AA5B-6353-5792-2A68F8991126}"/>
          </ac:spMkLst>
        </pc:spChg>
        <pc:spChg chg="add mod">
          <ac:chgData name="Brownlee, Forrest A" userId="S::ie8445pa@minnstate.edu::ae712bf2-a8ed-4131-9894-56ce61ffd03e" providerId="AD" clId="Web-{DCE65173-63BE-9F0E-2381-8854F34701DC}" dt="2023-07-05T16:19:23.231" v="58" actId="20577"/>
          <ac:spMkLst>
            <pc:docMk/>
            <pc:sldMk cId="927389909" sldId="316"/>
            <ac:spMk id="5" creationId="{B85298D1-BE5A-A638-E523-71A2928B43DE}"/>
          </ac:spMkLst>
        </pc:spChg>
        <pc:spChg chg="add del">
          <ac:chgData name="Brownlee, Forrest A" userId="S::ie8445pa@minnstate.edu::ae712bf2-a8ed-4131-9894-56ce61ffd03e" providerId="AD" clId="Web-{DCE65173-63BE-9F0E-2381-8854F34701DC}" dt="2023-07-05T16:17:04.445" v="38"/>
          <ac:spMkLst>
            <pc:docMk/>
            <pc:sldMk cId="927389909" sldId="316"/>
            <ac:spMk id="8" creationId="{DB060493-ABB3-E774-759F-534B8326FE0C}"/>
          </ac:spMkLst>
        </pc:spChg>
        <pc:spChg chg="add">
          <ac:chgData name="Brownlee, Forrest A" userId="S::ie8445pa@minnstate.edu::ae712bf2-a8ed-4131-9894-56ce61ffd03e" providerId="AD" clId="Web-{DCE65173-63BE-9F0E-2381-8854F34701DC}" dt="2023-07-05T16:20:26.482" v="67"/>
          <ac:spMkLst>
            <pc:docMk/>
            <pc:sldMk cId="927389909" sldId="316"/>
            <ac:spMk id="24" creationId="{8717C945-FA82-BB73-0C67-D5BE543C720D}"/>
          </ac:spMkLst>
        </pc:spChg>
        <pc:spChg chg="add mod">
          <ac:chgData name="Brownlee, Forrest A" userId="S::ie8445pa@minnstate.edu::ae712bf2-a8ed-4131-9894-56ce61ffd03e" providerId="AD" clId="Web-{DCE65173-63BE-9F0E-2381-8854F34701DC}" dt="2023-07-05T18:18:24.484" v="572" actId="20577"/>
          <ac:spMkLst>
            <pc:docMk/>
            <pc:sldMk cId="927389909" sldId="316"/>
            <ac:spMk id="26" creationId="{7B79EF43-9939-2162-7C36-D2A08028A703}"/>
          </ac:spMkLst>
        </pc:spChg>
        <pc:spChg chg="add del">
          <ac:chgData name="Brownlee, Forrest A" userId="S::ie8445pa@minnstate.edu::ae712bf2-a8ed-4131-9894-56ce61ffd03e" providerId="AD" clId="Web-{DCE65173-63BE-9F0E-2381-8854F34701DC}" dt="2023-07-05T16:23:48.301" v="183"/>
          <ac:spMkLst>
            <pc:docMk/>
            <pc:sldMk cId="927389909" sldId="316"/>
            <ac:spMk id="32" creationId="{027CBD78-AD7C-16BD-CFE2-1FFAD77E2AC1}"/>
          </ac:spMkLst>
        </pc:spChg>
        <pc:spChg chg="add del mod">
          <ac:chgData name="Brownlee, Forrest A" userId="S::ie8445pa@minnstate.edu::ae712bf2-a8ed-4131-9894-56ce61ffd03e" providerId="AD" clId="Web-{DCE65173-63BE-9F0E-2381-8854F34701DC}" dt="2023-07-05T16:23:41.722" v="176"/>
          <ac:spMkLst>
            <pc:docMk/>
            <pc:sldMk cId="927389909" sldId="316"/>
            <ac:spMk id="39" creationId="{A4A6C484-3AA7-FE5C-79BB-D557246433E5}"/>
          </ac:spMkLst>
        </pc:spChg>
        <pc:spChg chg="add del mod">
          <ac:chgData name="Brownlee, Forrest A" userId="S::ie8445pa@minnstate.edu::ae712bf2-a8ed-4131-9894-56ce61ffd03e" providerId="AD" clId="Web-{DCE65173-63BE-9F0E-2381-8854F34701DC}" dt="2023-07-05T16:23:29.675" v="148"/>
          <ac:spMkLst>
            <pc:docMk/>
            <pc:sldMk cId="927389909" sldId="316"/>
            <ac:spMk id="47" creationId="{6B6EF351-F06E-A7A1-BACE-27197E709F2C}"/>
          </ac:spMkLst>
        </pc:spChg>
        <pc:spChg chg="add mod">
          <ac:chgData name="Brownlee, Forrest A" userId="S::ie8445pa@minnstate.edu::ae712bf2-a8ed-4131-9894-56ce61ffd03e" providerId="AD" clId="Web-{DCE65173-63BE-9F0E-2381-8854F34701DC}" dt="2023-07-05T16:43:45.648" v="223" actId="20577"/>
          <ac:spMkLst>
            <pc:docMk/>
            <pc:sldMk cId="927389909" sldId="316"/>
            <ac:spMk id="51" creationId="{FFDA5498-93B0-9CD4-0E53-5BDEB9196959}"/>
          </ac:spMkLst>
        </pc:spChg>
        <pc:grpChg chg="add">
          <ac:chgData name="Brownlee, Forrest A" userId="S::ie8445pa@minnstate.edu::ae712bf2-a8ed-4131-9894-56ce61ffd03e" providerId="AD" clId="Web-{DCE65173-63BE-9F0E-2381-8854F34701DC}" dt="2023-07-05T16:17:04.445" v="39"/>
          <ac:grpSpMkLst>
            <pc:docMk/>
            <pc:sldMk cId="927389909" sldId="316"/>
            <ac:grpSpMk id="9" creationId="{B4DE830A-B531-4A3B-96F6-0ECE88B08555}"/>
          </ac:grpSpMkLst>
        </pc:grpChg>
        <pc:picChg chg="add mod ord">
          <ac:chgData name="Brownlee, Forrest A" userId="S::ie8445pa@minnstate.edu::ae712bf2-a8ed-4131-9894-56ce61ffd03e" providerId="AD" clId="Web-{DCE65173-63BE-9F0E-2381-8854F34701DC}" dt="2023-07-05T16:19:40.309" v="60" actId="1076"/>
          <ac:picMkLst>
            <pc:docMk/>
            <pc:sldMk cId="927389909" sldId="316"/>
            <ac:picMk id="4" creationId="{E618DA80-97A2-594D-D9A8-EFAF5A17C0B6}"/>
          </ac:picMkLst>
        </pc:picChg>
        <pc:inkChg chg="add">
          <ac:chgData name="Brownlee, Forrest A" userId="S::ie8445pa@minnstate.edu::ae712bf2-a8ed-4131-9894-56ce61ffd03e" providerId="AD" clId="Web-{DCE65173-63BE-9F0E-2381-8854F34701DC}" dt="2023-07-05T16:20:00.388" v="62"/>
          <ac:inkMkLst>
            <pc:docMk/>
            <pc:sldMk cId="927389909" sldId="316"/>
            <ac:inkMk id="20" creationId="{701FC7E5-1993-93A1-8B0B-6025E9AD545C}"/>
          </ac:inkMkLst>
        </pc:inkChg>
        <pc:inkChg chg="add del">
          <ac:chgData name="Brownlee, Forrest A" userId="S::ie8445pa@minnstate.edu::ae712bf2-a8ed-4131-9894-56ce61ffd03e" providerId="AD" clId="Web-{DCE65173-63BE-9F0E-2381-8854F34701DC}" dt="2023-07-05T16:20:10.888" v="64"/>
          <ac:inkMkLst>
            <pc:docMk/>
            <pc:sldMk cId="927389909" sldId="316"/>
            <ac:inkMk id="21" creationId="{56E1BA30-3DC8-4906-7FA5-868C1C5E93D6}"/>
          </ac:inkMkLst>
        </pc:inkChg>
        <pc:inkChg chg="add">
          <ac:chgData name="Brownlee, Forrest A" userId="S::ie8445pa@minnstate.edu::ae712bf2-a8ed-4131-9894-56ce61ffd03e" providerId="AD" clId="Web-{DCE65173-63BE-9F0E-2381-8854F34701DC}" dt="2023-07-05T16:20:15.185" v="65"/>
          <ac:inkMkLst>
            <pc:docMk/>
            <pc:sldMk cId="927389909" sldId="316"/>
            <ac:inkMk id="22" creationId="{81D2A9D5-A2E2-005B-31E8-F491C0510361}"/>
          </ac:inkMkLst>
        </pc:inkChg>
        <pc:inkChg chg="add">
          <ac:chgData name="Brownlee, Forrest A" userId="S::ie8445pa@minnstate.edu::ae712bf2-a8ed-4131-9894-56ce61ffd03e" providerId="AD" clId="Web-{DCE65173-63BE-9F0E-2381-8854F34701DC}" dt="2023-07-05T16:20:21.388" v="66"/>
          <ac:inkMkLst>
            <pc:docMk/>
            <pc:sldMk cId="927389909" sldId="316"/>
            <ac:inkMk id="23" creationId="{2FE626A7-1A2C-833F-3361-80C8800D09B0}"/>
          </ac:inkMkLst>
        </pc:inkChg>
        <pc:inkChg chg="add del">
          <ac:chgData name="Brownlee, Forrest A" userId="S::ie8445pa@minnstate.edu::ae712bf2-a8ed-4131-9894-56ce61ffd03e" providerId="AD" clId="Web-{DCE65173-63BE-9F0E-2381-8854F34701DC}" dt="2023-07-05T16:32:41.816" v="195"/>
          <ac:inkMkLst>
            <pc:docMk/>
            <pc:sldMk cId="927389909" sldId="316"/>
            <ac:inkMk id="25" creationId="{946B8065-DA37-2979-593B-15BF66EAE09A}"/>
          </ac:inkMkLst>
        </pc:inkChg>
        <pc:inkChg chg="add del">
          <ac:chgData name="Brownlee, Forrest A" userId="S::ie8445pa@minnstate.edu::ae712bf2-a8ed-4131-9894-56ce61ffd03e" providerId="AD" clId="Web-{DCE65173-63BE-9F0E-2381-8854F34701DC}" dt="2023-07-05T16:32:44.019" v="199"/>
          <ac:inkMkLst>
            <pc:docMk/>
            <pc:sldMk cId="927389909" sldId="316"/>
            <ac:inkMk id="27" creationId="{4DA7220C-E940-9C18-1769-E7698E343203}"/>
          </ac:inkMkLst>
        </pc:inkChg>
        <pc:inkChg chg="add del">
          <ac:chgData name="Brownlee, Forrest A" userId="S::ie8445pa@minnstate.edu::ae712bf2-a8ed-4131-9894-56ce61ffd03e" providerId="AD" clId="Web-{DCE65173-63BE-9F0E-2381-8854F34701DC}" dt="2023-07-05T16:32:44.019" v="198"/>
          <ac:inkMkLst>
            <pc:docMk/>
            <pc:sldMk cId="927389909" sldId="316"/>
            <ac:inkMk id="28" creationId="{71EB257A-A785-8612-51F9-C0EE9434928E}"/>
          </ac:inkMkLst>
        </pc:inkChg>
        <pc:inkChg chg="add del">
          <ac:chgData name="Brownlee, Forrest A" userId="S::ie8445pa@minnstate.edu::ae712bf2-a8ed-4131-9894-56ce61ffd03e" providerId="AD" clId="Web-{DCE65173-63BE-9F0E-2381-8854F34701DC}" dt="2023-07-05T16:32:44.019" v="197"/>
          <ac:inkMkLst>
            <pc:docMk/>
            <pc:sldMk cId="927389909" sldId="316"/>
            <ac:inkMk id="29" creationId="{36DA242F-5E99-E140-94DA-6BF60085B0BD}"/>
          </ac:inkMkLst>
        </pc:inkChg>
        <pc:inkChg chg="add del">
          <ac:chgData name="Brownlee, Forrest A" userId="S::ie8445pa@minnstate.edu::ae712bf2-a8ed-4131-9894-56ce61ffd03e" providerId="AD" clId="Web-{DCE65173-63BE-9F0E-2381-8854F34701DC}" dt="2023-07-05T16:32:44.019" v="196"/>
          <ac:inkMkLst>
            <pc:docMk/>
            <pc:sldMk cId="927389909" sldId="316"/>
            <ac:inkMk id="30" creationId="{19A0210F-9834-52C3-D859-D32FFC62E965}"/>
          </ac:inkMkLst>
        </pc:inkChg>
        <pc:inkChg chg="add del">
          <ac:chgData name="Brownlee, Forrest A" userId="S::ie8445pa@minnstate.edu::ae712bf2-a8ed-4131-9894-56ce61ffd03e" providerId="AD" clId="Web-{DCE65173-63BE-9F0E-2381-8854F34701DC}" dt="2023-07-05T16:23:49.207" v="184"/>
          <ac:inkMkLst>
            <pc:docMk/>
            <pc:sldMk cId="927389909" sldId="316"/>
            <ac:inkMk id="31" creationId="{19644BB5-38F9-E3EF-6C6A-56163407C2CB}"/>
          </ac:inkMkLst>
        </pc:inkChg>
        <pc:inkChg chg="add del">
          <ac:chgData name="Brownlee, Forrest A" userId="S::ie8445pa@minnstate.edu::ae712bf2-a8ed-4131-9894-56ce61ffd03e" providerId="AD" clId="Web-{DCE65173-63BE-9F0E-2381-8854F34701DC}" dt="2023-07-05T16:23:47.269" v="182"/>
          <ac:inkMkLst>
            <pc:docMk/>
            <pc:sldMk cId="927389909" sldId="316"/>
            <ac:inkMk id="33" creationId="{4480C55E-E38D-0E20-B8F9-85E1188B2E06}"/>
          </ac:inkMkLst>
        </pc:inkChg>
        <pc:inkChg chg="add del">
          <ac:chgData name="Brownlee, Forrest A" userId="S::ie8445pa@minnstate.edu::ae712bf2-a8ed-4131-9894-56ce61ffd03e" providerId="AD" clId="Web-{DCE65173-63BE-9F0E-2381-8854F34701DC}" dt="2023-07-05T16:23:46.425" v="181"/>
          <ac:inkMkLst>
            <pc:docMk/>
            <pc:sldMk cId="927389909" sldId="316"/>
            <ac:inkMk id="34" creationId="{FFCDA329-7A17-468B-5BCB-39B1960E9B11}"/>
          </ac:inkMkLst>
        </pc:inkChg>
        <pc:inkChg chg="add del">
          <ac:chgData name="Brownlee, Forrest A" userId="S::ie8445pa@minnstate.edu::ae712bf2-a8ed-4131-9894-56ce61ffd03e" providerId="AD" clId="Web-{DCE65173-63BE-9F0E-2381-8854F34701DC}" dt="2023-07-05T16:23:45.519" v="180"/>
          <ac:inkMkLst>
            <pc:docMk/>
            <pc:sldMk cId="927389909" sldId="316"/>
            <ac:inkMk id="35" creationId="{590EB814-6EC9-FA12-D3F0-4B4AEEEC915E}"/>
          </ac:inkMkLst>
        </pc:inkChg>
        <pc:inkChg chg="add del">
          <ac:chgData name="Brownlee, Forrest A" userId="S::ie8445pa@minnstate.edu::ae712bf2-a8ed-4131-9894-56ce61ffd03e" providerId="AD" clId="Web-{DCE65173-63BE-9F0E-2381-8854F34701DC}" dt="2023-07-05T16:23:44.582" v="179"/>
          <ac:inkMkLst>
            <pc:docMk/>
            <pc:sldMk cId="927389909" sldId="316"/>
            <ac:inkMk id="36" creationId="{1B9B9423-4305-6F30-86CD-3AF785C9208D}"/>
          </ac:inkMkLst>
        </pc:inkChg>
        <pc:inkChg chg="add del">
          <ac:chgData name="Brownlee, Forrest A" userId="S::ie8445pa@minnstate.edu::ae712bf2-a8ed-4131-9894-56ce61ffd03e" providerId="AD" clId="Web-{DCE65173-63BE-9F0E-2381-8854F34701DC}" dt="2023-07-05T16:23:43.707" v="178"/>
          <ac:inkMkLst>
            <pc:docMk/>
            <pc:sldMk cId="927389909" sldId="316"/>
            <ac:inkMk id="37" creationId="{E449A200-3B26-853E-DA45-132ED2140AD1}"/>
          </ac:inkMkLst>
        </pc:inkChg>
        <pc:inkChg chg="add del">
          <ac:chgData name="Brownlee, Forrest A" userId="S::ie8445pa@minnstate.edu::ae712bf2-a8ed-4131-9894-56ce61ffd03e" providerId="AD" clId="Web-{DCE65173-63BE-9F0E-2381-8854F34701DC}" dt="2023-07-05T16:23:42.988" v="177"/>
          <ac:inkMkLst>
            <pc:docMk/>
            <pc:sldMk cId="927389909" sldId="316"/>
            <ac:inkMk id="38" creationId="{20CCE199-5AC5-62E6-2519-5288B8D8058B}"/>
          </ac:inkMkLst>
        </pc:inkChg>
        <pc:inkChg chg="add del">
          <ac:chgData name="Brownlee, Forrest A" userId="S::ie8445pa@minnstate.edu::ae712bf2-a8ed-4131-9894-56ce61ffd03e" providerId="AD" clId="Web-{DCE65173-63BE-9F0E-2381-8854F34701DC}" dt="2023-07-05T16:23:39.410" v="172"/>
          <ac:inkMkLst>
            <pc:docMk/>
            <pc:sldMk cId="927389909" sldId="316"/>
            <ac:inkMk id="40" creationId="{06300009-7F0D-6864-48B3-ADF727E29E57}"/>
          </ac:inkMkLst>
        </pc:inkChg>
        <pc:inkChg chg="add del">
          <ac:chgData name="Brownlee, Forrest A" userId="S::ie8445pa@minnstate.edu::ae712bf2-a8ed-4131-9894-56ce61ffd03e" providerId="AD" clId="Web-{DCE65173-63BE-9F0E-2381-8854F34701DC}" dt="2023-07-05T16:23:38.050" v="171"/>
          <ac:inkMkLst>
            <pc:docMk/>
            <pc:sldMk cId="927389909" sldId="316"/>
            <ac:inkMk id="41" creationId="{115F22F4-FB09-B6C7-C4EE-2316915239A8}"/>
          </ac:inkMkLst>
        </pc:inkChg>
        <pc:inkChg chg="add del">
          <ac:chgData name="Brownlee, Forrest A" userId="S::ie8445pa@minnstate.edu::ae712bf2-a8ed-4131-9894-56ce61ffd03e" providerId="AD" clId="Web-{DCE65173-63BE-9F0E-2381-8854F34701DC}" dt="2023-07-05T16:23:34.769" v="170"/>
          <ac:inkMkLst>
            <pc:docMk/>
            <pc:sldMk cId="927389909" sldId="316"/>
            <ac:inkMk id="42" creationId="{F760D463-FD13-B74A-83EE-9100B6DB3FF4}"/>
          </ac:inkMkLst>
        </pc:inkChg>
        <pc:inkChg chg="add del">
          <ac:chgData name="Brownlee, Forrest A" userId="S::ie8445pa@minnstate.edu::ae712bf2-a8ed-4131-9894-56ce61ffd03e" providerId="AD" clId="Web-{DCE65173-63BE-9F0E-2381-8854F34701DC}" dt="2023-07-05T16:23:33.691" v="169"/>
          <ac:inkMkLst>
            <pc:docMk/>
            <pc:sldMk cId="927389909" sldId="316"/>
            <ac:inkMk id="43" creationId="{A3ED374D-3BED-5DAB-4058-9B210DA147B6}"/>
          </ac:inkMkLst>
        </pc:inkChg>
        <pc:inkChg chg="add del">
          <ac:chgData name="Brownlee, Forrest A" userId="S::ie8445pa@minnstate.edu::ae712bf2-a8ed-4131-9894-56ce61ffd03e" providerId="AD" clId="Web-{DCE65173-63BE-9F0E-2381-8854F34701DC}" dt="2023-07-05T16:23:32.675" v="168"/>
          <ac:inkMkLst>
            <pc:docMk/>
            <pc:sldMk cId="927389909" sldId="316"/>
            <ac:inkMk id="44" creationId="{4B6FE505-869C-CEDB-D9A0-E4F446BEEFF9}"/>
          </ac:inkMkLst>
        </pc:inkChg>
        <pc:inkChg chg="add del">
          <ac:chgData name="Brownlee, Forrest A" userId="S::ie8445pa@minnstate.edu::ae712bf2-a8ed-4131-9894-56ce61ffd03e" providerId="AD" clId="Web-{DCE65173-63BE-9F0E-2381-8854F34701DC}" dt="2023-07-05T16:23:32.675" v="167"/>
          <ac:inkMkLst>
            <pc:docMk/>
            <pc:sldMk cId="927389909" sldId="316"/>
            <ac:inkMk id="45" creationId="{F4876CF8-5B98-04B7-E77A-FA9C8403F82D}"/>
          </ac:inkMkLst>
        </pc:inkChg>
        <pc:inkChg chg="add del">
          <ac:chgData name="Brownlee, Forrest A" userId="S::ie8445pa@minnstate.edu::ae712bf2-a8ed-4131-9894-56ce61ffd03e" providerId="AD" clId="Web-{DCE65173-63BE-9F0E-2381-8854F34701DC}" dt="2023-07-05T16:23:31.706" v="166"/>
          <ac:inkMkLst>
            <pc:docMk/>
            <pc:sldMk cId="927389909" sldId="316"/>
            <ac:inkMk id="46" creationId="{38B13458-C481-95A3-E54C-AB53AD62FA9F}"/>
          </ac:inkMkLst>
        </pc:inkChg>
        <pc:inkChg chg="add">
          <ac:chgData name="Brownlee, Forrest A" userId="S::ie8445pa@minnstate.edu::ae712bf2-a8ed-4131-9894-56ce61ffd03e" providerId="AD" clId="Web-{DCE65173-63BE-9F0E-2381-8854F34701DC}" dt="2023-07-05T16:38:28.014" v="200"/>
          <ac:inkMkLst>
            <pc:docMk/>
            <pc:sldMk cId="927389909" sldId="316"/>
            <ac:inkMk id="48" creationId="{298EC14A-7460-604D-1A72-17D1872D7736}"/>
          </ac:inkMkLst>
        </pc:inkChg>
        <pc:inkChg chg="add">
          <ac:chgData name="Brownlee, Forrest A" userId="S::ie8445pa@minnstate.edu::ae712bf2-a8ed-4131-9894-56ce61ffd03e" providerId="AD" clId="Web-{DCE65173-63BE-9F0E-2381-8854F34701DC}" dt="2023-07-05T16:38:30.045" v="201"/>
          <ac:inkMkLst>
            <pc:docMk/>
            <pc:sldMk cId="927389909" sldId="316"/>
            <ac:inkMk id="49" creationId="{4E023A44-2B67-60D1-29EC-DCB52823CDD6}"/>
          </ac:inkMkLst>
        </pc:inkChg>
        <pc:inkChg chg="add">
          <ac:chgData name="Brownlee, Forrest A" userId="S::ie8445pa@minnstate.edu::ae712bf2-a8ed-4131-9894-56ce61ffd03e" providerId="AD" clId="Web-{DCE65173-63BE-9F0E-2381-8854F34701DC}" dt="2023-07-05T16:38:33.451" v="202"/>
          <ac:inkMkLst>
            <pc:docMk/>
            <pc:sldMk cId="927389909" sldId="316"/>
            <ac:inkMk id="50" creationId="{FB6061F6-9CB8-2250-CEA6-E794D6CEC8A2}"/>
          </ac:inkMkLst>
        </pc:inkChg>
        <pc:cxnChg chg="add">
          <ac:chgData name="Brownlee, Forrest A" userId="S::ie8445pa@minnstate.edu::ae712bf2-a8ed-4131-9894-56ce61ffd03e" providerId="AD" clId="Web-{DCE65173-63BE-9F0E-2381-8854F34701DC}" dt="2023-07-05T16:19:32.777" v="59"/>
          <ac:cxnSpMkLst>
            <pc:docMk/>
            <pc:sldMk cId="927389909" sldId="316"/>
            <ac:cxnSpMk id="6" creationId="{9D5A8822-AA34-3C1F-1C2D-EAEEEE988F17}"/>
          </ac:cxnSpMkLst>
        </pc:cxnChg>
        <pc:cxnChg chg="add">
          <ac:chgData name="Brownlee, Forrest A" userId="S::ie8445pa@minnstate.edu::ae712bf2-a8ed-4131-9894-56ce61ffd03e" providerId="AD" clId="Web-{DCE65173-63BE-9F0E-2381-8854F34701DC}" dt="2023-07-05T16:19:46.684" v="61"/>
          <ac:cxnSpMkLst>
            <pc:docMk/>
            <pc:sldMk cId="927389909" sldId="316"/>
            <ac:cxnSpMk id="7" creationId="{7DD5328E-56D5-EBFC-2968-5422CDF13B8B}"/>
          </ac:cxnSpMkLst>
        </pc:cxnChg>
      </pc:sldChg>
      <pc:sldChg chg="modSp new">
        <pc:chgData name="Brownlee, Forrest A" userId="S::ie8445pa@minnstate.edu::ae712bf2-a8ed-4131-9894-56ce61ffd03e" providerId="AD" clId="Web-{DCE65173-63BE-9F0E-2381-8854F34701DC}" dt="2023-07-05T19:01:36.412" v="894" actId="20577"/>
        <pc:sldMkLst>
          <pc:docMk/>
          <pc:sldMk cId="627223991" sldId="317"/>
        </pc:sldMkLst>
        <pc:spChg chg="mod">
          <ac:chgData name="Brownlee, Forrest A" userId="S::ie8445pa@minnstate.edu::ae712bf2-a8ed-4131-9894-56ce61ffd03e" providerId="AD" clId="Web-{DCE65173-63BE-9F0E-2381-8854F34701DC}" dt="2023-07-05T18:49:51.253" v="736" actId="20577"/>
          <ac:spMkLst>
            <pc:docMk/>
            <pc:sldMk cId="627223991" sldId="317"/>
            <ac:spMk id="2" creationId="{0A911CBC-27C4-26E4-1933-E9850AF87F3B}"/>
          </ac:spMkLst>
        </pc:spChg>
        <pc:spChg chg="mod">
          <ac:chgData name="Brownlee, Forrest A" userId="S::ie8445pa@minnstate.edu::ae712bf2-a8ed-4131-9894-56ce61ffd03e" providerId="AD" clId="Web-{DCE65173-63BE-9F0E-2381-8854F34701DC}" dt="2023-07-05T19:01:36.412" v="894" actId="20577"/>
          <ac:spMkLst>
            <pc:docMk/>
            <pc:sldMk cId="627223991" sldId="317"/>
            <ac:spMk id="3" creationId="{999B6745-522F-2D08-F0DB-13B4C20BE465}"/>
          </ac:spMkLst>
        </pc:spChg>
      </pc:sldChg>
      <pc:sldChg chg="new del">
        <pc:chgData name="Brownlee, Forrest A" userId="S::ie8445pa@minnstate.edu::ae712bf2-a8ed-4131-9894-56ce61ffd03e" providerId="AD" clId="Web-{DCE65173-63BE-9F0E-2381-8854F34701DC}" dt="2023-07-05T16:49:47.361" v="239"/>
        <pc:sldMkLst>
          <pc:docMk/>
          <pc:sldMk cId="384296394" sldId="318"/>
        </pc:sldMkLst>
      </pc:sldChg>
      <pc:sldChg chg="addSp delSp modSp new mod ord setBg">
        <pc:chgData name="Brownlee, Forrest A" userId="S::ie8445pa@minnstate.edu::ae712bf2-a8ed-4131-9894-56ce61ffd03e" providerId="AD" clId="Web-{DCE65173-63BE-9F0E-2381-8854F34701DC}" dt="2023-07-05T18:45:14.386" v="720"/>
        <pc:sldMkLst>
          <pc:docMk/>
          <pc:sldMk cId="4261348004" sldId="319"/>
        </pc:sldMkLst>
        <pc:spChg chg="mod">
          <ac:chgData name="Brownlee, Forrest A" userId="S::ie8445pa@minnstate.edu::ae712bf2-a8ed-4131-9894-56ce61ffd03e" providerId="AD" clId="Web-{DCE65173-63BE-9F0E-2381-8854F34701DC}" dt="2023-07-05T17:01:28.694" v="552" actId="20577"/>
          <ac:spMkLst>
            <pc:docMk/>
            <pc:sldMk cId="4261348004" sldId="319"/>
            <ac:spMk id="2" creationId="{B10F1EF6-DD4C-DDFA-C175-3394FE4EA4CE}"/>
          </ac:spMkLst>
        </pc:spChg>
        <pc:spChg chg="mod">
          <ac:chgData name="Brownlee, Forrest A" userId="S::ie8445pa@minnstate.edu::ae712bf2-a8ed-4131-9894-56ce61ffd03e" providerId="AD" clId="Web-{DCE65173-63BE-9F0E-2381-8854F34701DC}" dt="2023-07-05T17:01:23.194" v="551"/>
          <ac:spMkLst>
            <pc:docMk/>
            <pc:sldMk cId="4261348004" sldId="319"/>
            <ac:spMk id="3" creationId="{E0EFB696-1C3F-5711-51B4-F3BF45E817E5}"/>
          </ac:spMkLst>
        </pc:spChg>
        <pc:spChg chg="add">
          <ac:chgData name="Brownlee, Forrest A" userId="S::ie8445pa@minnstate.edu::ae712bf2-a8ed-4131-9894-56ce61ffd03e" providerId="AD" clId="Web-{DCE65173-63BE-9F0E-2381-8854F34701DC}" dt="2023-07-05T17:01:23.194" v="551"/>
          <ac:spMkLst>
            <pc:docMk/>
            <pc:sldMk cId="4261348004" sldId="319"/>
            <ac:spMk id="12" creationId="{3BCB5F6A-9EB0-40B0-9D13-3023E9A20508}"/>
          </ac:spMkLst>
        </pc:spChg>
        <pc:picChg chg="add mod">
          <ac:chgData name="Brownlee, Forrest A" userId="S::ie8445pa@minnstate.edu::ae712bf2-a8ed-4131-9894-56ce61ffd03e" providerId="AD" clId="Web-{DCE65173-63BE-9F0E-2381-8854F34701DC}" dt="2023-07-05T17:01:44.320" v="553"/>
          <ac:picMkLst>
            <pc:docMk/>
            <pc:sldMk cId="4261348004" sldId="319"/>
            <ac:picMk id="11" creationId="{CB6C1FD9-A3CE-8523-C83E-F575E6E2F9C7}"/>
          </ac:picMkLst>
        </pc:picChg>
        <pc:inkChg chg="add del">
          <ac:chgData name="Brownlee, Forrest A" userId="S::ie8445pa@minnstate.edu::ae712bf2-a8ed-4131-9894-56ce61ffd03e" providerId="AD" clId="Web-{DCE65173-63BE-9F0E-2381-8854F34701DC}" dt="2023-07-05T16:50:38.332" v="254"/>
          <ac:inkMkLst>
            <pc:docMk/>
            <pc:sldMk cId="4261348004" sldId="319"/>
            <ac:inkMk id="4" creationId="{B3301956-9322-E542-FEA5-B979D2C2549C}"/>
          </ac:inkMkLst>
        </pc:inkChg>
        <pc:inkChg chg="add del">
          <ac:chgData name="Brownlee, Forrest A" userId="S::ie8445pa@minnstate.edu::ae712bf2-a8ed-4131-9894-56ce61ffd03e" providerId="AD" clId="Web-{DCE65173-63BE-9F0E-2381-8854F34701DC}" dt="2023-07-05T16:50:34.956" v="253"/>
          <ac:inkMkLst>
            <pc:docMk/>
            <pc:sldMk cId="4261348004" sldId="319"/>
            <ac:inkMk id="5" creationId="{B014FB4F-C562-B408-C7C0-9FC494984528}"/>
          </ac:inkMkLst>
        </pc:inkChg>
        <pc:inkChg chg="add del">
          <ac:chgData name="Brownlee, Forrest A" userId="S::ie8445pa@minnstate.edu::ae712bf2-a8ed-4131-9894-56ce61ffd03e" providerId="AD" clId="Web-{DCE65173-63BE-9F0E-2381-8854F34701DC}" dt="2023-07-05T16:50:19.472" v="248"/>
          <ac:inkMkLst>
            <pc:docMk/>
            <pc:sldMk cId="4261348004" sldId="319"/>
            <ac:inkMk id="6" creationId="{8B4DCCEF-AA22-DCEC-2E8E-1A894BEAA36C}"/>
          </ac:inkMkLst>
        </pc:inkChg>
        <pc:inkChg chg="add del">
          <ac:chgData name="Brownlee, Forrest A" userId="S::ie8445pa@minnstate.edu::ae712bf2-a8ed-4131-9894-56ce61ffd03e" providerId="AD" clId="Web-{DCE65173-63BE-9F0E-2381-8854F34701DC}" dt="2023-07-05T16:50:29.003" v="251"/>
          <ac:inkMkLst>
            <pc:docMk/>
            <pc:sldMk cId="4261348004" sldId="319"/>
            <ac:inkMk id="7" creationId="{06D3A68F-9FA6-84B9-249B-18C89C12E0AB}"/>
          </ac:inkMkLst>
        </pc:inkChg>
        <pc:inkChg chg="add del">
          <ac:chgData name="Brownlee, Forrest A" userId="S::ie8445pa@minnstate.edu::ae712bf2-a8ed-4131-9894-56ce61ffd03e" providerId="AD" clId="Web-{DCE65173-63BE-9F0E-2381-8854F34701DC}" dt="2023-07-05T16:50:26.581" v="250"/>
          <ac:inkMkLst>
            <pc:docMk/>
            <pc:sldMk cId="4261348004" sldId="319"/>
            <ac:inkMk id="8" creationId="{B5DB7F46-DBD4-7BCB-C32A-67639ADDD4DB}"/>
          </ac:inkMkLst>
        </pc:inkChg>
        <pc:inkChg chg="add del">
          <ac:chgData name="Brownlee, Forrest A" userId="S::ie8445pa@minnstate.edu::ae712bf2-a8ed-4131-9894-56ce61ffd03e" providerId="AD" clId="Web-{DCE65173-63BE-9F0E-2381-8854F34701DC}" dt="2023-07-05T16:50:24.425" v="249"/>
          <ac:inkMkLst>
            <pc:docMk/>
            <pc:sldMk cId="4261348004" sldId="319"/>
            <ac:inkMk id="9" creationId="{A9F40D84-22A6-C5B2-C283-FE8730A0A8C8}"/>
          </ac:inkMkLst>
        </pc:inkChg>
        <pc:inkChg chg="add del">
          <ac:chgData name="Brownlee, Forrest A" userId="S::ie8445pa@minnstate.edu::ae712bf2-a8ed-4131-9894-56ce61ffd03e" providerId="AD" clId="Web-{DCE65173-63BE-9F0E-2381-8854F34701DC}" dt="2023-07-05T16:50:31.534" v="252"/>
          <ac:inkMkLst>
            <pc:docMk/>
            <pc:sldMk cId="4261348004" sldId="319"/>
            <ac:inkMk id="10" creationId="{5841DC28-4A42-6E7F-46B0-287E56CB411D}"/>
          </ac:inkMkLst>
        </pc:inkChg>
      </pc:sldChg>
      <pc:sldChg chg="addSp modSp new">
        <pc:chgData name="Brownlee, Forrest A" userId="S::ie8445pa@minnstate.edu::ae712bf2-a8ed-4131-9894-56ce61ffd03e" providerId="AD" clId="Web-{DCE65173-63BE-9F0E-2381-8854F34701DC}" dt="2023-07-05T19:12:10.444" v="1158" actId="20577"/>
        <pc:sldMkLst>
          <pc:docMk/>
          <pc:sldMk cId="995822834" sldId="320"/>
        </pc:sldMkLst>
        <pc:spChg chg="mod">
          <ac:chgData name="Brownlee, Forrest A" userId="S::ie8445pa@minnstate.edu::ae712bf2-a8ed-4131-9894-56ce61ffd03e" providerId="AD" clId="Web-{DCE65173-63BE-9F0E-2381-8854F34701DC}" dt="2023-07-05T19:02:01.819" v="906" actId="20577"/>
          <ac:spMkLst>
            <pc:docMk/>
            <pc:sldMk cId="995822834" sldId="320"/>
            <ac:spMk id="2" creationId="{309A9CD9-6B8C-43B5-C62F-00A8DABDA5BB}"/>
          </ac:spMkLst>
        </pc:spChg>
        <pc:spChg chg="mod">
          <ac:chgData name="Brownlee, Forrest A" userId="S::ie8445pa@minnstate.edu::ae712bf2-a8ed-4131-9894-56ce61ffd03e" providerId="AD" clId="Web-{DCE65173-63BE-9F0E-2381-8854F34701DC}" dt="2023-07-05T19:09:56.816" v="1076" actId="20577"/>
          <ac:spMkLst>
            <pc:docMk/>
            <pc:sldMk cId="995822834" sldId="320"/>
            <ac:spMk id="3" creationId="{91704A32-BDA3-7935-149A-28237E8C1BAC}"/>
          </ac:spMkLst>
        </pc:spChg>
        <pc:spChg chg="add mod">
          <ac:chgData name="Brownlee, Forrest A" userId="S::ie8445pa@minnstate.edu::ae712bf2-a8ed-4131-9894-56ce61ffd03e" providerId="AD" clId="Web-{DCE65173-63BE-9F0E-2381-8854F34701DC}" dt="2023-07-05T19:11:10.584" v="1123" actId="20577"/>
          <ac:spMkLst>
            <pc:docMk/>
            <pc:sldMk cId="995822834" sldId="320"/>
            <ac:spMk id="4" creationId="{EDB43859-C7EB-716C-A7E3-7AE361ED2831}"/>
          </ac:spMkLst>
        </pc:spChg>
        <pc:spChg chg="add mod">
          <ac:chgData name="Brownlee, Forrest A" userId="S::ie8445pa@minnstate.edu::ae712bf2-a8ed-4131-9894-56ce61ffd03e" providerId="AD" clId="Web-{DCE65173-63BE-9F0E-2381-8854F34701DC}" dt="2023-07-05T19:12:10.444" v="1158" actId="20577"/>
          <ac:spMkLst>
            <pc:docMk/>
            <pc:sldMk cId="995822834" sldId="320"/>
            <ac:spMk id="5" creationId="{D3890FDD-53FA-667D-51AD-1EA0750B0ACD}"/>
          </ac:spMkLst>
        </pc:spChg>
      </pc:sldChg>
      <pc:sldChg chg="addSp delSp modSp new mod setBg">
        <pc:chgData name="Brownlee, Forrest A" userId="S::ie8445pa@minnstate.edu::ae712bf2-a8ed-4131-9894-56ce61ffd03e" providerId="AD" clId="Web-{DCE65173-63BE-9F0E-2381-8854F34701DC}" dt="2023-07-05T19:26:09.545" v="1178" actId="1076"/>
        <pc:sldMkLst>
          <pc:docMk/>
          <pc:sldMk cId="3205136778" sldId="321"/>
        </pc:sldMkLst>
        <pc:spChg chg="add del mod">
          <ac:chgData name="Brownlee, Forrest A" userId="S::ie8445pa@minnstate.edu::ae712bf2-a8ed-4131-9894-56ce61ffd03e" providerId="AD" clId="Web-{DCE65173-63BE-9F0E-2381-8854F34701DC}" dt="2023-07-05T19:25:42.919" v="1174"/>
          <ac:spMkLst>
            <pc:docMk/>
            <pc:sldMk cId="3205136778" sldId="321"/>
            <ac:spMk id="2" creationId="{A2E63915-BBE3-EEB1-FEFE-F68A4A2680D1}"/>
          </ac:spMkLst>
        </pc:spChg>
        <pc:spChg chg="del">
          <ac:chgData name="Brownlee, Forrest A" userId="S::ie8445pa@minnstate.edu::ae712bf2-a8ed-4131-9894-56ce61ffd03e" providerId="AD" clId="Web-{DCE65173-63BE-9F0E-2381-8854F34701DC}" dt="2023-07-05T19:24:44.917" v="1160"/>
          <ac:spMkLst>
            <pc:docMk/>
            <pc:sldMk cId="3205136778" sldId="321"/>
            <ac:spMk id="3" creationId="{0628A666-D3E8-10EE-89F0-5C46815A47DF}"/>
          </ac:spMkLst>
        </pc:spChg>
        <pc:spChg chg="add del">
          <ac:chgData name="Brownlee, Forrest A" userId="S::ie8445pa@minnstate.edu::ae712bf2-a8ed-4131-9894-56ce61ffd03e" providerId="AD" clId="Web-{DCE65173-63BE-9F0E-2381-8854F34701DC}" dt="2023-07-05T19:25:42.919" v="1174"/>
          <ac:spMkLst>
            <pc:docMk/>
            <pc:sldMk cId="3205136778" sldId="321"/>
            <ac:spMk id="8" creationId="{CEAFE4FF-6CBF-6036-6FFA-70B2EFB5F979}"/>
          </ac:spMkLst>
        </pc:spChg>
        <pc:spChg chg="add del">
          <ac:chgData name="Brownlee, Forrest A" userId="S::ie8445pa@minnstate.edu::ae712bf2-a8ed-4131-9894-56ce61ffd03e" providerId="AD" clId="Web-{DCE65173-63BE-9F0E-2381-8854F34701DC}" dt="2023-07-05T19:25:28.387" v="1166"/>
          <ac:spMkLst>
            <pc:docMk/>
            <pc:sldMk cId="3205136778" sldId="321"/>
            <ac:spMk id="25" creationId="{03E8462A-FEBA-4848-81CC-3F8DA3E477BE}"/>
          </ac:spMkLst>
        </pc:spChg>
        <pc:spChg chg="add del">
          <ac:chgData name="Brownlee, Forrest A" userId="S::ie8445pa@minnstate.edu::ae712bf2-a8ed-4131-9894-56ce61ffd03e" providerId="AD" clId="Web-{DCE65173-63BE-9F0E-2381-8854F34701DC}" dt="2023-07-05T19:25:31.184" v="1168"/>
          <ac:spMkLst>
            <pc:docMk/>
            <pc:sldMk cId="3205136778" sldId="321"/>
            <ac:spMk id="29" creationId="{64803267-175B-4586-A120-09F386B975F2}"/>
          </ac:spMkLst>
        </pc:spChg>
        <pc:spChg chg="add del">
          <ac:chgData name="Brownlee, Forrest A" userId="S::ie8445pa@minnstate.edu::ae712bf2-a8ed-4131-9894-56ce61ffd03e" providerId="AD" clId="Web-{DCE65173-63BE-9F0E-2381-8854F34701DC}" dt="2023-07-05T19:25:28.387" v="1166"/>
          <ac:spMkLst>
            <pc:docMk/>
            <pc:sldMk cId="3205136778" sldId="321"/>
            <ac:spMk id="38" creationId="{7941F9B1-B01B-4A84-89D9-B169AEB4E456}"/>
          </ac:spMkLst>
        </pc:spChg>
        <pc:spChg chg="add del">
          <ac:chgData name="Brownlee, Forrest A" userId="S::ie8445pa@minnstate.edu::ae712bf2-a8ed-4131-9894-56ce61ffd03e" providerId="AD" clId="Web-{DCE65173-63BE-9F0E-2381-8854F34701DC}" dt="2023-07-05T19:25:31.184" v="1168"/>
          <ac:spMkLst>
            <pc:docMk/>
            <pc:sldMk cId="3205136778" sldId="321"/>
            <ac:spMk id="41" creationId="{542A1125-BEEF-4B06-B7A6-5C89AFBF8026}"/>
          </ac:spMkLst>
        </pc:spChg>
        <pc:spChg chg="add del">
          <ac:chgData name="Brownlee, Forrest A" userId="S::ie8445pa@minnstate.edu::ae712bf2-a8ed-4131-9894-56ce61ffd03e" providerId="AD" clId="Web-{DCE65173-63BE-9F0E-2381-8854F34701DC}" dt="2023-07-05T19:25:31.184" v="1168"/>
          <ac:spMkLst>
            <pc:docMk/>
            <pc:sldMk cId="3205136778" sldId="321"/>
            <ac:spMk id="42" creationId="{341AF29A-C02E-4F6E-AE31-4D61F939D5C3}"/>
          </ac:spMkLst>
        </pc:spChg>
        <pc:spChg chg="add del">
          <ac:chgData name="Brownlee, Forrest A" userId="S::ie8445pa@minnstate.edu::ae712bf2-a8ed-4131-9894-56ce61ffd03e" providerId="AD" clId="Web-{DCE65173-63BE-9F0E-2381-8854F34701DC}" dt="2023-07-05T19:25:38.669" v="1170"/>
          <ac:spMkLst>
            <pc:docMk/>
            <pc:sldMk cId="3205136778" sldId="321"/>
            <ac:spMk id="44" creationId="{A2E63915-BBE3-EEB1-FEFE-F68A4A2680D1}"/>
          </ac:spMkLst>
        </pc:spChg>
        <pc:spChg chg="add del">
          <ac:chgData name="Brownlee, Forrest A" userId="S::ie8445pa@minnstate.edu::ae712bf2-a8ed-4131-9894-56ce61ffd03e" providerId="AD" clId="Web-{DCE65173-63BE-9F0E-2381-8854F34701DC}" dt="2023-07-05T19:25:38.669" v="1170"/>
          <ac:spMkLst>
            <pc:docMk/>
            <pc:sldMk cId="3205136778" sldId="321"/>
            <ac:spMk id="45" creationId="{CEAFE4FF-6CBF-6036-6FFA-70B2EFB5F979}"/>
          </ac:spMkLst>
        </pc:spChg>
        <pc:grpChg chg="add del">
          <ac:chgData name="Brownlee, Forrest A" userId="S::ie8445pa@minnstate.edu::ae712bf2-a8ed-4131-9894-56ce61ffd03e" providerId="AD" clId="Web-{DCE65173-63BE-9F0E-2381-8854F34701DC}" dt="2023-07-05T19:25:28.387" v="1166"/>
          <ac:grpSpMkLst>
            <pc:docMk/>
            <pc:sldMk cId="3205136778" sldId="321"/>
            <ac:grpSpMk id="13" creationId="{609316A9-990D-4EC3-A671-70EE5C1493A4}"/>
          </ac:grpSpMkLst>
        </pc:grpChg>
        <pc:grpChg chg="add del">
          <ac:chgData name="Brownlee, Forrest A" userId="S::ie8445pa@minnstate.edu::ae712bf2-a8ed-4131-9894-56ce61ffd03e" providerId="AD" clId="Web-{DCE65173-63BE-9F0E-2381-8854F34701DC}" dt="2023-07-05T19:25:28.387" v="1166"/>
          <ac:grpSpMkLst>
            <pc:docMk/>
            <pc:sldMk cId="3205136778" sldId="321"/>
            <ac:grpSpMk id="27" creationId="{2109F83F-40FE-4DB3-84CC-09FB3340D06D}"/>
          </ac:grpSpMkLst>
        </pc:grpChg>
        <pc:grpChg chg="add del">
          <ac:chgData name="Brownlee, Forrest A" userId="S::ie8445pa@minnstate.edu::ae712bf2-a8ed-4131-9894-56ce61ffd03e" providerId="AD" clId="Web-{DCE65173-63BE-9F0E-2381-8854F34701DC}" dt="2023-07-05T19:25:31.184" v="1168"/>
          <ac:grpSpMkLst>
            <pc:docMk/>
            <pc:sldMk cId="3205136778" sldId="321"/>
            <ac:grpSpMk id="40" creationId="{609316A9-990D-4EC3-A671-70EE5C1493A4}"/>
          </ac:grpSpMkLst>
        </pc:grpChg>
        <pc:picChg chg="add mod ord">
          <ac:chgData name="Brownlee, Forrest A" userId="S::ie8445pa@minnstate.edu::ae712bf2-a8ed-4131-9894-56ce61ffd03e" providerId="AD" clId="Web-{DCE65173-63BE-9F0E-2381-8854F34701DC}" dt="2023-07-05T19:26:09.545" v="1178" actId="1076"/>
          <ac:picMkLst>
            <pc:docMk/>
            <pc:sldMk cId="3205136778" sldId="321"/>
            <ac:picMk id="4" creationId="{0C4CF7C9-AA9B-8B33-492A-644BF0B98DD0}"/>
          </ac:picMkLst>
        </pc:picChg>
      </pc:sldChg>
      <pc:sldChg chg="addSp delSp modSp new mod setBg">
        <pc:chgData name="Brownlee, Forrest A" userId="S::ie8445pa@minnstate.edu::ae712bf2-a8ed-4131-9894-56ce61ffd03e" providerId="AD" clId="Web-{DCE65173-63BE-9F0E-2381-8854F34701DC}" dt="2023-07-05T19:36:25.717" v="1246"/>
        <pc:sldMkLst>
          <pc:docMk/>
          <pc:sldMk cId="3115166428" sldId="322"/>
        </pc:sldMkLst>
        <pc:spChg chg="mod">
          <ac:chgData name="Brownlee, Forrest A" userId="S::ie8445pa@minnstate.edu::ae712bf2-a8ed-4131-9894-56ce61ffd03e" providerId="AD" clId="Web-{DCE65173-63BE-9F0E-2381-8854F34701DC}" dt="2023-07-05T19:29:14.393" v="1181"/>
          <ac:spMkLst>
            <pc:docMk/>
            <pc:sldMk cId="3115166428" sldId="322"/>
            <ac:spMk id="2" creationId="{D89222CE-2AD8-B944-9AFC-EF698E7F63BC}"/>
          </ac:spMkLst>
        </pc:spChg>
        <pc:spChg chg="del">
          <ac:chgData name="Brownlee, Forrest A" userId="S::ie8445pa@minnstate.edu::ae712bf2-a8ed-4131-9894-56ce61ffd03e" providerId="AD" clId="Web-{DCE65173-63BE-9F0E-2381-8854F34701DC}" dt="2023-07-05T19:29:06.252" v="1180"/>
          <ac:spMkLst>
            <pc:docMk/>
            <pc:sldMk cId="3115166428" sldId="322"/>
            <ac:spMk id="3" creationId="{55E73332-77DC-4F6D-DF78-F78750B4B5E5}"/>
          </ac:spMkLst>
        </pc:spChg>
        <pc:spChg chg="add mod">
          <ac:chgData name="Brownlee, Forrest A" userId="S::ie8445pa@minnstate.edu::ae712bf2-a8ed-4131-9894-56ce61ffd03e" providerId="AD" clId="Web-{DCE65173-63BE-9F0E-2381-8854F34701DC}" dt="2023-07-05T19:36:25.655" v="1245" actId="20577"/>
          <ac:spMkLst>
            <pc:docMk/>
            <pc:sldMk cId="3115166428" sldId="322"/>
            <ac:spMk id="8" creationId="{FCDA4B53-38B0-17B0-6D9E-8A97C9BCEEB6}"/>
          </ac:spMkLst>
        </pc:spChg>
        <pc:picChg chg="add mod ord">
          <ac:chgData name="Brownlee, Forrest A" userId="S::ie8445pa@minnstate.edu::ae712bf2-a8ed-4131-9894-56ce61ffd03e" providerId="AD" clId="Web-{DCE65173-63BE-9F0E-2381-8854F34701DC}" dt="2023-07-05T19:29:14.393" v="1181"/>
          <ac:picMkLst>
            <pc:docMk/>
            <pc:sldMk cId="3115166428" sldId="322"/>
            <ac:picMk id="4" creationId="{ABC4D5BC-8354-C564-9202-5B6C9F9A7AB5}"/>
          </ac:picMkLst>
        </pc:picChg>
        <pc:inkChg chg="add">
          <ac:chgData name="Brownlee, Forrest A" userId="S::ie8445pa@minnstate.edu::ae712bf2-a8ed-4131-9894-56ce61ffd03e" providerId="AD" clId="Web-{DCE65173-63BE-9F0E-2381-8854F34701DC}" dt="2023-07-05T19:30:00.176" v="1195"/>
          <ac:inkMkLst>
            <pc:docMk/>
            <pc:sldMk cId="3115166428" sldId="322"/>
            <ac:inkMk id="5" creationId="{A32E1AE0-4508-89DA-DCED-BD315AE0CC13}"/>
          </ac:inkMkLst>
        </pc:inkChg>
        <pc:inkChg chg="add">
          <ac:chgData name="Brownlee, Forrest A" userId="S::ie8445pa@minnstate.edu::ae712bf2-a8ed-4131-9894-56ce61ffd03e" providerId="AD" clId="Web-{DCE65173-63BE-9F0E-2381-8854F34701DC}" dt="2023-07-05T19:36:25.717" v="1246"/>
          <ac:inkMkLst>
            <pc:docMk/>
            <pc:sldMk cId="3115166428" sldId="322"/>
            <ac:inkMk id="6" creationId="{5E3E9F1D-66D4-830C-6108-2E67D917AE2D}"/>
          </ac:inkMkLst>
        </pc:inkChg>
      </pc:sldChg>
      <pc:sldChg chg="addSp delSp modSp new mod setBg">
        <pc:chgData name="Brownlee, Forrest A" userId="S::ie8445pa@minnstate.edu::ae712bf2-a8ed-4131-9894-56ce61ffd03e" providerId="AD" clId="Web-{DCE65173-63BE-9F0E-2381-8854F34701DC}" dt="2023-07-05T20:12:55.686" v="1292" actId="20577"/>
        <pc:sldMkLst>
          <pc:docMk/>
          <pc:sldMk cId="1812718176" sldId="323"/>
        </pc:sldMkLst>
        <pc:spChg chg="mod">
          <ac:chgData name="Brownlee, Forrest A" userId="S::ie8445pa@minnstate.edu::ae712bf2-a8ed-4131-9894-56ce61ffd03e" providerId="AD" clId="Web-{DCE65173-63BE-9F0E-2381-8854F34701DC}" dt="2023-07-05T20:01:48.606" v="1250"/>
          <ac:spMkLst>
            <pc:docMk/>
            <pc:sldMk cId="1812718176" sldId="323"/>
            <ac:spMk id="2" creationId="{5C82C1EF-E072-2A08-2795-6305E0B4E1FA}"/>
          </ac:spMkLst>
        </pc:spChg>
        <pc:spChg chg="del">
          <ac:chgData name="Brownlee, Forrest A" userId="S::ie8445pa@minnstate.edu::ae712bf2-a8ed-4131-9894-56ce61ffd03e" providerId="AD" clId="Web-{DCE65173-63BE-9F0E-2381-8854F34701DC}" dt="2023-07-05T20:01:44.903" v="1249"/>
          <ac:spMkLst>
            <pc:docMk/>
            <pc:sldMk cId="1812718176" sldId="323"/>
            <ac:spMk id="3" creationId="{57E27943-CDBF-7E03-0E24-06142FE9018D}"/>
          </ac:spMkLst>
        </pc:spChg>
        <pc:spChg chg="add mod">
          <ac:chgData name="Brownlee, Forrest A" userId="S::ie8445pa@minnstate.edu::ae712bf2-a8ed-4131-9894-56ce61ffd03e" providerId="AD" clId="Web-{DCE65173-63BE-9F0E-2381-8854F34701DC}" dt="2023-07-05T20:12:55.686" v="1292" actId="20577"/>
          <ac:spMkLst>
            <pc:docMk/>
            <pc:sldMk cId="1812718176" sldId="323"/>
            <ac:spMk id="8" creationId="{6D5EF586-0F97-20CC-5FE7-D3CF1543DDE7}"/>
          </ac:spMkLst>
        </pc:spChg>
        <pc:picChg chg="add mod ord">
          <ac:chgData name="Brownlee, Forrest A" userId="S::ie8445pa@minnstate.edu::ae712bf2-a8ed-4131-9894-56ce61ffd03e" providerId="AD" clId="Web-{DCE65173-63BE-9F0E-2381-8854F34701DC}" dt="2023-07-05T20:01:48.606" v="1250"/>
          <ac:picMkLst>
            <pc:docMk/>
            <pc:sldMk cId="1812718176" sldId="323"/>
            <ac:picMk id="4" creationId="{2287801A-9140-2B1C-BEFD-F83954A08258}"/>
          </ac:picMkLst>
        </pc:picChg>
        <pc:inkChg chg="add">
          <ac:chgData name="Brownlee, Forrest A" userId="S::ie8445pa@minnstate.edu::ae712bf2-a8ed-4131-9894-56ce61ffd03e" providerId="AD" clId="Web-{DCE65173-63BE-9F0E-2381-8854F34701DC}" dt="2023-07-05T20:02:15.497" v="1260"/>
          <ac:inkMkLst>
            <pc:docMk/>
            <pc:sldMk cId="1812718176" sldId="323"/>
            <ac:inkMk id="5" creationId="{59D58DDF-1D50-02A9-B16D-DB0898ABF7E5}"/>
          </ac:inkMkLst>
        </pc:inkChg>
      </pc:sldChg>
      <pc:sldChg chg="addSp delSp new del">
        <pc:chgData name="Brownlee, Forrest A" userId="S::ie8445pa@minnstate.edu::ae712bf2-a8ed-4131-9894-56ce61ffd03e" providerId="AD" clId="Web-{DCE65173-63BE-9F0E-2381-8854F34701DC}" dt="2023-07-05T19:30:46.177" v="1203"/>
        <pc:sldMkLst>
          <pc:docMk/>
          <pc:sldMk cId="2749667768" sldId="323"/>
        </pc:sldMkLst>
        <pc:inkChg chg="add del">
          <ac:chgData name="Brownlee, Forrest A" userId="S::ie8445pa@minnstate.edu::ae712bf2-a8ed-4131-9894-56ce61ffd03e" providerId="AD" clId="Web-{DCE65173-63BE-9F0E-2381-8854F34701DC}" dt="2023-07-05T19:30:44.568" v="1202"/>
          <ac:inkMkLst>
            <pc:docMk/>
            <pc:sldMk cId="2749667768" sldId="323"/>
            <ac:inkMk id="4" creationId="{868D3CD3-6A91-2482-D030-8E507DA33F64}"/>
          </ac:inkMkLst>
        </pc:inkChg>
        <pc:inkChg chg="add del">
          <ac:chgData name="Brownlee, Forrest A" userId="S::ie8445pa@minnstate.edu::ae712bf2-a8ed-4131-9894-56ce61ffd03e" providerId="AD" clId="Web-{DCE65173-63BE-9F0E-2381-8854F34701DC}" dt="2023-07-05T19:30:43.505" v="1201"/>
          <ac:inkMkLst>
            <pc:docMk/>
            <pc:sldMk cId="2749667768" sldId="323"/>
            <ac:inkMk id="5" creationId="{105F85DF-EABC-4445-AAE6-D883DD52E63D}"/>
          </ac:inkMkLst>
        </pc:inkChg>
        <pc:inkChg chg="add del">
          <ac:chgData name="Brownlee, Forrest A" userId="S::ie8445pa@minnstate.edu::ae712bf2-a8ed-4131-9894-56ce61ffd03e" providerId="AD" clId="Web-{DCE65173-63BE-9F0E-2381-8854F34701DC}" dt="2023-07-05T19:30:42.864" v="1200"/>
          <ac:inkMkLst>
            <pc:docMk/>
            <pc:sldMk cId="2749667768" sldId="323"/>
            <ac:inkMk id="6" creationId="{3461E8A4-70EF-F6FA-E319-3B69D73C5267}"/>
          </ac:inkMkLst>
        </pc:inkChg>
      </pc:sldChg>
      <pc:sldChg chg="addSp delSp modSp new del mod setBg">
        <pc:chgData name="Brownlee, Forrest A" userId="S::ie8445pa@minnstate.edu::ae712bf2-a8ed-4131-9894-56ce61ffd03e" providerId="AD" clId="Web-{DCE65173-63BE-9F0E-2381-8854F34701DC}" dt="2023-07-05T19:36:36.311" v="1247"/>
        <pc:sldMkLst>
          <pc:docMk/>
          <pc:sldMk cId="3245636152" sldId="323"/>
        </pc:sldMkLst>
        <pc:spChg chg="mod">
          <ac:chgData name="Brownlee, Forrest A" userId="S::ie8445pa@minnstate.edu::ae712bf2-a8ed-4131-9894-56ce61ffd03e" providerId="AD" clId="Web-{DCE65173-63BE-9F0E-2381-8854F34701DC}" dt="2023-07-05T19:32:56.368" v="1206"/>
          <ac:spMkLst>
            <pc:docMk/>
            <pc:sldMk cId="3245636152" sldId="323"/>
            <ac:spMk id="2" creationId="{FC567F8A-2432-A2C9-CD02-88A9CE9BD42B}"/>
          </ac:spMkLst>
        </pc:spChg>
        <pc:spChg chg="del">
          <ac:chgData name="Brownlee, Forrest A" userId="S::ie8445pa@minnstate.edu::ae712bf2-a8ed-4131-9894-56ce61ffd03e" providerId="AD" clId="Web-{DCE65173-63BE-9F0E-2381-8854F34701DC}" dt="2023-07-05T19:32:51.024" v="1205"/>
          <ac:spMkLst>
            <pc:docMk/>
            <pc:sldMk cId="3245636152" sldId="323"/>
            <ac:spMk id="3" creationId="{862BC1A6-6263-E8F9-9A42-5314D3FE6976}"/>
          </ac:spMkLst>
        </pc:spChg>
        <pc:spChg chg="add mod">
          <ac:chgData name="Brownlee, Forrest A" userId="S::ie8445pa@minnstate.edu::ae712bf2-a8ed-4131-9894-56ce61ffd03e" providerId="AD" clId="Web-{DCE65173-63BE-9F0E-2381-8854F34701DC}" dt="2023-07-05T19:35:02.465" v="1215" actId="20577"/>
          <ac:spMkLst>
            <pc:docMk/>
            <pc:sldMk cId="3245636152" sldId="323"/>
            <ac:spMk id="8" creationId="{0725B6E8-D006-9186-CDD3-08B9A5A93A29}"/>
          </ac:spMkLst>
        </pc:spChg>
        <pc:picChg chg="add mod ord">
          <ac:chgData name="Brownlee, Forrest A" userId="S::ie8445pa@minnstate.edu::ae712bf2-a8ed-4131-9894-56ce61ffd03e" providerId="AD" clId="Web-{DCE65173-63BE-9F0E-2381-8854F34701DC}" dt="2023-07-05T19:32:56.368" v="1206"/>
          <ac:picMkLst>
            <pc:docMk/>
            <pc:sldMk cId="3245636152" sldId="323"/>
            <ac:picMk id="4" creationId="{F336C7C3-EE43-7889-65C2-2B6FDA860D11}"/>
          </ac:picMkLst>
        </pc:picChg>
      </pc:sldChg>
      <pc:sldChg chg="addSp delSp modSp new mod setBg">
        <pc:chgData name="Brownlee, Forrest A" userId="S::ie8445pa@minnstate.edu::ae712bf2-a8ed-4131-9894-56ce61ffd03e" providerId="AD" clId="Web-{DCE65173-63BE-9F0E-2381-8854F34701DC}" dt="2023-07-05T20:37:29.778" v="1486"/>
        <pc:sldMkLst>
          <pc:docMk/>
          <pc:sldMk cId="339080499" sldId="324"/>
        </pc:sldMkLst>
        <pc:spChg chg="mod">
          <ac:chgData name="Brownlee, Forrest A" userId="S::ie8445pa@minnstate.edu::ae712bf2-a8ed-4131-9894-56ce61ffd03e" providerId="AD" clId="Web-{DCE65173-63BE-9F0E-2381-8854F34701DC}" dt="2023-07-05T20:35:56.571" v="1433" actId="20577"/>
          <ac:spMkLst>
            <pc:docMk/>
            <pc:sldMk cId="339080499" sldId="324"/>
            <ac:spMk id="2" creationId="{80FB671E-509D-8F38-EDCE-7BA9FE521692}"/>
          </ac:spMkLst>
        </pc:spChg>
        <pc:spChg chg="del mod">
          <ac:chgData name="Brownlee, Forrest A" userId="S::ie8445pa@minnstate.edu::ae712bf2-a8ed-4131-9894-56ce61ffd03e" providerId="AD" clId="Web-{DCE65173-63BE-9F0E-2381-8854F34701DC}" dt="2023-07-05T20:35:16.976" v="1428"/>
          <ac:spMkLst>
            <pc:docMk/>
            <pc:sldMk cId="339080499" sldId="324"/>
            <ac:spMk id="3" creationId="{CA9EF48F-A9AF-123C-1312-A41461D7AC34}"/>
          </ac:spMkLst>
        </pc:spChg>
        <pc:spChg chg="add mod">
          <ac:chgData name="Brownlee, Forrest A" userId="S::ie8445pa@minnstate.edu::ae712bf2-a8ed-4131-9894-56ce61ffd03e" providerId="AD" clId="Web-{DCE65173-63BE-9F0E-2381-8854F34701DC}" dt="2023-07-05T20:37:24.153" v="1485" actId="20577"/>
          <ac:spMkLst>
            <pc:docMk/>
            <pc:sldMk cId="339080499" sldId="324"/>
            <ac:spMk id="8" creationId="{30204C7F-BF16-6872-4AF0-28A7EC200697}"/>
          </ac:spMkLst>
        </pc:spChg>
        <pc:spChg chg="add">
          <ac:chgData name="Brownlee, Forrest A" userId="S::ie8445pa@minnstate.edu::ae712bf2-a8ed-4131-9894-56ce61ffd03e" providerId="AD" clId="Web-{DCE65173-63BE-9F0E-2381-8854F34701DC}" dt="2023-07-05T20:35:24.960" v="1429"/>
          <ac:spMkLst>
            <pc:docMk/>
            <pc:sldMk cId="339080499" sldId="324"/>
            <ac:spMk id="11" creationId="{3BCB5F6A-9EB0-40B0-9D13-3023E9A20508}"/>
          </ac:spMkLst>
        </pc:spChg>
        <pc:picChg chg="add mod ord">
          <ac:chgData name="Brownlee, Forrest A" userId="S::ie8445pa@minnstate.edu::ae712bf2-a8ed-4131-9894-56ce61ffd03e" providerId="AD" clId="Web-{DCE65173-63BE-9F0E-2381-8854F34701DC}" dt="2023-07-05T20:35:32.008" v="1430" actId="1076"/>
          <ac:picMkLst>
            <pc:docMk/>
            <pc:sldMk cId="339080499" sldId="324"/>
            <ac:picMk id="4" creationId="{53449432-2EC8-5DF8-D86E-9C6FA6D3BB61}"/>
          </ac:picMkLst>
        </pc:picChg>
        <pc:picChg chg="add del mod">
          <ac:chgData name="Brownlee, Forrest A" userId="S::ie8445pa@minnstate.edu::ae712bf2-a8ed-4131-9894-56ce61ffd03e" providerId="AD" clId="Web-{DCE65173-63BE-9F0E-2381-8854F34701DC}" dt="2023-07-05T20:15:27.862" v="1350"/>
          <ac:picMkLst>
            <pc:docMk/>
            <pc:sldMk cId="339080499" sldId="324"/>
            <ac:picMk id="4" creationId="{933BFA1E-4013-92C4-C2E3-A19857666677}"/>
          </ac:picMkLst>
        </pc:picChg>
        <pc:inkChg chg="add del">
          <ac:chgData name="Brownlee, Forrest A" userId="S::ie8445pa@minnstate.edu::ae712bf2-a8ed-4131-9894-56ce61ffd03e" providerId="AD" clId="Web-{DCE65173-63BE-9F0E-2381-8854F34701DC}" dt="2023-07-05T20:37:18.637" v="1484"/>
          <ac:inkMkLst>
            <pc:docMk/>
            <pc:sldMk cId="339080499" sldId="324"/>
            <ac:inkMk id="5" creationId="{06734F1A-86B5-07AF-F3B0-8E579DF02FD6}"/>
          </ac:inkMkLst>
        </pc:inkChg>
        <pc:inkChg chg="add">
          <ac:chgData name="Brownlee, Forrest A" userId="S::ie8445pa@minnstate.edu::ae712bf2-a8ed-4131-9894-56ce61ffd03e" providerId="AD" clId="Web-{DCE65173-63BE-9F0E-2381-8854F34701DC}" dt="2023-07-05T20:37:29.778" v="1486"/>
          <ac:inkMkLst>
            <pc:docMk/>
            <pc:sldMk cId="339080499" sldId="324"/>
            <ac:inkMk id="6" creationId="{27D2FF5B-EFA0-C79D-DB58-179903E723D6}"/>
          </ac:inkMkLst>
        </pc:inkChg>
      </pc:sldChg>
      <pc:sldChg chg="addSp delSp modSp new mod setBg">
        <pc:chgData name="Brownlee, Forrest A" userId="S::ie8445pa@minnstate.edu::ae712bf2-a8ed-4131-9894-56ce61ffd03e" providerId="AD" clId="Web-{DCE65173-63BE-9F0E-2381-8854F34701DC}" dt="2023-07-05T20:44:04.560" v="1632" actId="20577"/>
        <pc:sldMkLst>
          <pc:docMk/>
          <pc:sldMk cId="3944125933" sldId="325"/>
        </pc:sldMkLst>
        <pc:spChg chg="add del mod">
          <ac:chgData name="Brownlee, Forrest A" userId="S::ie8445pa@minnstate.edu::ae712bf2-a8ed-4131-9894-56ce61ffd03e" providerId="AD" clId="Web-{DCE65173-63BE-9F0E-2381-8854F34701DC}" dt="2023-07-05T20:40:03.878" v="1514" actId="20577"/>
          <ac:spMkLst>
            <pc:docMk/>
            <pc:sldMk cId="3944125933" sldId="325"/>
            <ac:spMk id="2" creationId="{21A406D1-7259-607D-82FC-D03609BF8E16}"/>
          </ac:spMkLst>
        </pc:spChg>
        <pc:spChg chg="del">
          <ac:chgData name="Brownlee, Forrest A" userId="S::ie8445pa@minnstate.edu::ae712bf2-a8ed-4131-9894-56ce61ffd03e" providerId="AD" clId="Web-{DCE65173-63BE-9F0E-2381-8854F34701DC}" dt="2023-07-05T20:38:18.311" v="1488"/>
          <ac:spMkLst>
            <pc:docMk/>
            <pc:sldMk cId="3944125933" sldId="325"/>
            <ac:spMk id="3" creationId="{6B2D83BD-16AC-AAE2-A654-DE146CDEE80D}"/>
          </ac:spMkLst>
        </pc:spChg>
        <pc:spChg chg="add del mod">
          <ac:chgData name="Brownlee, Forrest A" userId="S::ie8445pa@minnstate.edu::ae712bf2-a8ed-4131-9894-56ce61ffd03e" providerId="AD" clId="Web-{DCE65173-63BE-9F0E-2381-8854F34701DC}" dt="2023-07-05T20:39:57.534" v="1511"/>
          <ac:spMkLst>
            <pc:docMk/>
            <pc:sldMk cId="3944125933" sldId="325"/>
            <ac:spMk id="6" creationId="{65A09F80-874D-6C78-EBC7-D587B36637C8}"/>
          </ac:spMkLst>
        </pc:spChg>
        <pc:spChg chg="add mod">
          <ac:chgData name="Brownlee, Forrest A" userId="S::ie8445pa@minnstate.edu::ae712bf2-a8ed-4131-9894-56ce61ffd03e" providerId="AD" clId="Web-{DCE65173-63BE-9F0E-2381-8854F34701DC}" dt="2023-07-05T20:44:04.560" v="1632" actId="20577"/>
          <ac:spMkLst>
            <pc:docMk/>
            <pc:sldMk cId="3944125933" sldId="325"/>
            <ac:spMk id="8" creationId="{324BB750-AD69-C072-95EA-E16822257DFD}"/>
          </ac:spMkLst>
        </pc:spChg>
        <pc:spChg chg="add">
          <ac:chgData name="Brownlee, Forrest A" userId="S::ie8445pa@minnstate.edu::ae712bf2-a8ed-4131-9894-56ce61ffd03e" providerId="AD" clId="Web-{DCE65173-63BE-9F0E-2381-8854F34701DC}" dt="2023-07-05T20:38:23.577" v="1489"/>
          <ac:spMkLst>
            <pc:docMk/>
            <pc:sldMk cId="3944125933" sldId="325"/>
            <ac:spMk id="11" creationId="{3BCB5F6A-9EB0-40B0-9D13-3023E9A20508}"/>
          </ac:spMkLst>
        </pc:spChg>
        <pc:picChg chg="add mod ord">
          <ac:chgData name="Brownlee, Forrest A" userId="S::ie8445pa@minnstate.edu::ae712bf2-a8ed-4131-9894-56ce61ffd03e" providerId="AD" clId="Web-{DCE65173-63BE-9F0E-2381-8854F34701DC}" dt="2023-07-05T20:38:23.577" v="1489"/>
          <ac:picMkLst>
            <pc:docMk/>
            <pc:sldMk cId="3944125933" sldId="325"/>
            <ac:picMk id="4" creationId="{F984B5C9-0DC0-2B2D-1974-3B574F7E0D91}"/>
          </ac:picMkLst>
        </pc:picChg>
        <pc:inkChg chg="add">
          <ac:chgData name="Brownlee, Forrest A" userId="S::ie8445pa@minnstate.edu::ae712bf2-a8ed-4131-9894-56ce61ffd03e" providerId="AD" clId="Web-{DCE65173-63BE-9F0E-2381-8854F34701DC}" dt="2023-07-05T20:40:56.380" v="1515"/>
          <ac:inkMkLst>
            <pc:docMk/>
            <pc:sldMk cId="3944125933" sldId="325"/>
            <ac:inkMk id="7" creationId="{8466DC4D-8FC3-261D-F8A0-802564BEBDBF}"/>
          </ac:inkMkLst>
        </pc:inkChg>
        <pc:inkChg chg="add">
          <ac:chgData name="Brownlee, Forrest A" userId="S::ie8445pa@minnstate.edu::ae712bf2-a8ed-4131-9894-56ce61ffd03e" providerId="AD" clId="Web-{DCE65173-63BE-9F0E-2381-8854F34701DC}" dt="2023-07-05T20:40:57.193" v="1516"/>
          <ac:inkMkLst>
            <pc:docMk/>
            <pc:sldMk cId="3944125933" sldId="325"/>
            <ac:inkMk id="9" creationId="{CF6FF464-E403-5EC2-A313-9A8D02AA9BD2}"/>
          </ac:inkMkLst>
        </pc:inkChg>
        <pc:inkChg chg="add">
          <ac:chgData name="Brownlee, Forrest A" userId="S::ie8445pa@minnstate.edu::ae712bf2-a8ed-4131-9894-56ce61ffd03e" providerId="AD" clId="Web-{DCE65173-63BE-9F0E-2381-8854F34701DC}" dt="2023-07-05T20:40:58.068" v="1517"/>
          <ac:inkMkLst>
            <pc:docMk/>
            <pc:sldMk cId="3944125933" sldId="325"/>
            <ac:inkMk id="10" creationId="{C19E511D-8CA4-426D-DD90-BD14F73C57D8}"/>
          </ac:inkMkLst>
        </pc:inkChg>
      </pc:sldChg>
      <pc:sldChg chg="addSp delSp modSp new ord">
        <pc:chgData name="Brownlee, Forrest A" userId="S::ie8445pa@minnstate.edu::ae712bf2-a8ed-4131-9894-56ce61ffd03e" providerId="AD" clId="Web-{DCE65173-63BE-9F0E-2381-8854F34701DC}" dt="2023-07-05T20:45:21.578" v="1649"/>
        <pc:sldMkLst>
          <pc:docMk/>
          <pc:sldMk cId="2633207180" sldId="326"/>
        </pc:sldMkLst>
        <pc:spChg chg="mod">
          <ac:chgData name="Brownlee, Forrest A" userId="S::ie8445pa@minnstate.edu::ae712bf2-a8ed-4131-9894-56ce61ffd03e" providerId="AD" clId="Web-{DCE65173-63BE-9F0E-2381-8854F34701DC}" dt="2023-07-05T20:45:05.671" v="1644" actId="20577"/>
          <ac:spMkLst>
            <pc:docMk/>
            <pc:sldMk cId="2633207180" sldId="326"/>
            <ac:spMk id="2" creationId="{2E5D0EC5-420A-4301-25BD-0866BE425C1D}"/>
          </ac:spMkLst>
        </pc:spChg>
        <pc:spChg chg="del">
          <ac:chgData name="Brownlee, Forrest A" userId="S::ie8445pa@minnstate.edu::ae712bf2-a8ed-4131-9894-56ce61ffd03e" providerId="AD" clId="Web-{DCE65173-63BE-9F0E-2381-8854F34701DC}" dt="2023-07-05T20:44:15.841" v="1634"/>
          <ac:spMkLst>
            <pc:docMk/>
            <pc:sldMk cId="2633207180" sldId="326"/>
            <ac:spMk id="3" creationId="{5C47DA8F-30F2-DC7D-EF7B-1903A647284E}"/>
          </ac:spMkLst>
        </pc:spChg>
        <pc:picChg chg="add mod ord">
          <ac:chgData name="Brownlee, Forrest A" userId="S::ie8445pa@minnstate.edu::ae712bf2-a8ed-4131-9894-56ce61ffd03e" providerId="AD" clId="Web-{DCE65173-63BE-9F0E-2381-8854F34701DC}" dt="2023-07-05T20:44:15.841" v="1634"/>
          <ac:picMkLst>
            <pc:docMk/>
            <pc:sldMk cId="2633207180" sldId="326"/>
            <ac:picMk id="4" creationId="{B231561C-14D3-7127-F59D-429B4411F302}"/>
          </ac:picMkLst>
        </pc:picChg>
        <pc:inkChg chg="add">
          <ac:chgData name="Brownlee, Forrest A" userId="S::ie8445pa@minnstate.edu::ae712bf2-a8ed-4131-9894-56ce61ffd03e" providerId="AD" clId="Web-{DCE65173-63BE-9F0E-2381-8854F34701DC}" dt="2023-07-05T20:45:13.562" v="1645"/>
          <ac:inkMkLst>
            <pc:docMk/>
            <pc:sldMk cId="2633207180" sldId="326"/>
            <ac:inkMk id="5" creationId="{E9F3736F-D90D-E3C1-0C51-36834A5EDE45}"/>
          </ac:inkMkLst>
        </pc:inkChg>
        <pc:inkChg chg="add">
          <ac:chgData name="Brownlee, Forrest A" userId="S::ie8445pa@minnstate.edu::ae712bf2-a8ed-4131-9894-56ce61ffd03e" providerId="AD" clId="Web-{DCE65173-63BE-9F0E-2381-8854F34701DC}" dt="2023-07-05T20:45:17.500" v="1646"/>
          <ac:inkMkLst>
            <pc:docMk/>
            <pc:sldMk cId="2633207180" sldId="326"/>
            <ac:inkMk id="6" creationId="{800B584D-2673-553F-9A42-274E929A198D}"/>
          </ac:inkMkLst>
        </pc:inkChg>
        <pc:inkChg chg="add">
          <ac:chgData name="Brownlee, Forrest A" userId="S::ie8445pa@minnstate.edu::ae712bf2-a8ed-4131-9894-56ce61ffd03e" providerId="AD" clId="Web-{DCE65173-63BE-9F0E-2381-8854F34701DC}" dt="2023-07-05T20:45:18.906" v="1647"/>
          <ac:inkMkLst>
            <pc:docMk/>
            <pc:sldMk cId="2633207180" sldId="326"/>
            <ac:inkMk id="7" creationId="{F5BA67C5-A320-81ED-03CE-9EA150F02CDB}"/>
          </ac:inkMkLst>
        </pc:inkChg>
        <pc:inkChg chg="add">
          <ac:chgData name="Brownlee, Forrest A" userId="S::ie8445pa@minnstate.edu::ae712bf2-a8ed-4131-9894-56ce61ffd03e" providerId="AD" clId="Web-{DCE65173-63BE-9F0E-2381-8854F34701DC}" dt="2023-07-05T20:45:20.016" v="1648"/>
          <ac:inkMkLst>
            <pc:docMk/>
            <pc:sldMk cId="2633207180" sldId="326"/>
            <ac:inkMk id="8" creationId="{F9DB2774-65C9-9FEB-77DE-C8BE2D0B2112}"/>
          </ac:inkMkLst>
        </pc:inkChg>
        <pc:inkChg chg="add">
          <ac:chgData name="Brownlee, Forrest A" userId="S::ie8445pa@minnstate.edu::ae712bf2-a8ed-4131-9894-56ce61ffd03e" providerId="AD" clId="Web-{DCE65173-63BE-9F0E-2381-8854F34701DC}" dt="2023-07-05T20:45:21.578" v="1649"/>
          <ac:inkMkLst>
            <pc:docMk/>
            <pc:sldMk cId="2633207180" sldId="326"/>
            <ac:inkMk id="9" creationId="{CFEFE6C8-674C-E493-FB7D-6DBDB0C9C910}"/>
          </ac:inkMkLst>
        </pc:inkChg>
      </pc:sldChg>
      <pc:sldChg chg="modSp new">
        <pc:chgData name="Brownlee, Forrest A" userId="S::ie8445pa@minnstate.edu::ae712bf2-a8ed-4131-9894-56ce61ffd03e" providerId="AD" clId="Web-{DCE65173-63BE-9F0E-2381-8854F34701DC}" dt="2023-07-05T20:47:56.131" v="1661" actId="20577"/>
        <pc:sldMkLst>
          <pc:docMk/>
          <pc:sldMk cId="2995785464" sldId="327"/>
        </pc:sldMkLst>
        <pc:spChg chg="mod">
          <ac:chgData name="Brownlee, Forrest A" userId="S::ie8445pa@minnstate.edu::ae712bf2-a8ed-4131-9894-56ce61ffd03e" providerId="AD" clId="Web-{DCE65173-63BE-9F0E-2381-8854F34701DC}" dt="2023-07-05T20:47:56.131" v="1661" actId="20577"/>
          <ac:spMkLst>
            <pc:docMk/>
            <pc:sldMk cId="2995785464" sldId="327"/>
            <ac:spMk id="2" creationId="{4CC4FDE7-C9BE-70CE-E9AE-71557D7F90B8}"/>
          </ac:spMkLst>
        </pc:spChg>
      </pc:sldChg>
    </pc:docChg>
  </pc:docChgLst>
  <pc:docChgLst>
    <pc:chgData name="Hadfield, Christopher J" userId="S::wh2258xd@minnstate.edu::5283a873-5c76-45cc-9095-420d2b26abe4" providerId="AD" clId="Web-{A843CB50-FB13-42C7-B5DE-6C154E672ADC}"/>
    <pc:docChg chg="modSld">
      <pc:chgData name="Hadfield, Christopher J" userId="S::wh2258xd@minnstate.edu::5283a873-5c76-45cc-9095-420d2b26abe4" providerId="AD" clId="Web-{A843CB50-FB13-42C7-B5DE-6C154E672ADC}" dt="2022-12-21T17:59:58.603" v="13" actId="20577"/>
      <pc:docMkLst>
        <pc:docMk/>
      </pc:docMkLst>
      <pc:sldChg chg="modSp">
        <pc:chgData name="Hadfield, Christopher J" userId="S::wh2258xd@minnstate.edu::5283a873-5c76-45cc-9095-420d2b26abe4" providerId="AD" clId="Web-{A843CB50-FB13-42C7-B5DE-6C154E672ADC}" dt="2022-12-21T17:59:58.603" v="13" actId="20577"/>
        <pc:sldMkLst>
          <pc:docMk/>
          <pc:sldMk cId="3917309598" sldId="270"/>
        </pc:sldMkLst>
        <pc:spChg chg="mod">
          <ac:chgData name="Hadfield, Christopher J" userId="S::wh2258xd@minnstate.edu::5283a873-5c76-45cc-9095-420d2b26abe4" providerId="AD" clId="Web-{A843CB50-FB13-42C7-B5DE-6C154E672ADC}" dt="2022-12-21T17:59:58.603" v="13" actId="20577"/>
          <ac:spMkLst>
            <pc:docMk/>
            <pc:sldMk cId="3917309598" sldId="270"/>
            <ac:spMk id="4" creationId="{B77D6947-C57F-354F-ACE9-BA3E5054F06E}"/>
          </ac:spMkLst>
        </pc:spChg>
      </pc:sldChg>
    </pc:docChg>
  </pc:docChgLst>
  <pc:docChgLst>
    <pc:chgData name="Hadfield, Christopher J" userId="S::wh2258xd@minnstate.edu::5283a873-5c76-45cc-9095-420d2b26abe4" providerId="AD" clId="Web-{AD88865F-74D6-49CD-AE7F-0264DBEC6A6F}"/>
    <pc:docChg chg="modSld">
      <pc:chgData name="Hadfield, Christopher J" userId="S::wh2258xd@minnstate.edu::5283a873-5c76-45cc-9095-420d2b26abe4" providerId="AD" clId="Web-{AD88865F-74D6-49CD-AE7F-0264DBEC6A6F}" dt="2022-12-21T19:14:08.837" v="285"/>
      <pc:docMkLst>
        <pc:docMk/>
      </pc:docMkLst>
      <pc:sldChg chg="addSp delSp modSp">
        <pc:chgData name="Hadfield, Christopher J" userId="S::wh2258xd@minnstate.edu::5283a873-5c76-45cc-9095-420d2b26abe4" providerId="AD" clId="Web-{AD88865F-74D6-49CD-AE7F-0264DBEC6A6F}" dt="2022-12-21T19:04:53.651" v="69" actId="20577"/>
        <pc:sldMkLst>
          <pc:docMk/>
          <pc:sldMk cId="3917309598" sldId="270"/>
        </pc:sldMkLst>
        <pc:spChg chg="add del mod">
          <ac:chgData name="Hadfield, Christopher J" userId="S::wh2258xd@minnstate.edu::5283a873-5c76-45cc-9095-420d2b26abe4" providerId="AD" clId="Web-{AD88865F-74D6-49CD-AE7F-0264DBEC6A6F}" dt="2022-12-21T19:04:53.651" v="69" actId="20577"/>
          <ac:spMkLst>
            <pc:docMk/>
            <pc:sldMk cId="3917309598" sldId="270"/>
            <ac:spMk id="4" creationId="{B77D6947-C57F-354F-ACE9-BA3E5054F06E}"/>
          </ac:spMkLst>
        </pc:spChg>
      </pc:sldChg>
      <pc:sldChg chg="delSp modSp">
        <pc:chgData name="Hadfield, Christopher J" userId="S::wh2258xd@minnstate.edu::5283a873-5c76-45cc-9095-420d2b26abe4" providerId="AD" clId="Web-{AD88865F-74D6-49CD-AE7F-0264DBEC6A6F}" dt="2022-12-21T19:14:08.837" v="285"/>
        <pc:sldMkLst>
          <pc:docMk/>
          <pc:sldMk cId="1222908378" sldId="274"/>
        </pc:sldMkLst>
        <pc:spChg chg="del topLvl">
          <ac:chgData name="Hadfield, Christopher J" userId="S::wh2258xd@minnstate.edu::5283a873-5c76-45cc-9095-420d2b26abe4" providerId="AD" clId="Web-{AD88865F-74D6-49CD-AE7F-0264DBEC6A6F}" dt="2022-12-21T19:03:30.587" v="3"/>
          <ac:spMkLst>
            <pc:docMk/>
            <pc:sldMk cId="1222908378" sldId="274"/>
            <ac:spMk id="2" creationId="{8AD426E4-126C-4091-9802-2299AB186A7C}"/>
          </ac:spMkLst>
        </pc:spChg>
        <pc:spChg chg="del mod topLvl">
          <ac:chgData name="Hadfield, Christopher J" userId="S::wh2258xd@minnstate.edu::5283a873-5c76-45cc-9095-420d2b26abe4" providerId="AD" clId="Web-{AD88865F-74D6-49CD-AE7F-0264DBEC6A6F}" dt="2022-12-21T19:03:28.384" v="2"/>
          <ac:spMkLst>
            <pc:docMk/>
            <pc:sldMk cId="1222908378" sldId="274"/>
            <ac:spMk id="5" creationId="{84F71E53-0710-4218-842B-720A250B0D34}"/>
          </ac:spMkLst>
        </pc:spChg>
        <pc:grpChg chg="del">
          <ac:chgData name="Hadfield, Christopher J" userId="S::wh2258xd@minnstate.edu::5283a873-5c76-45cc-9095-420d2b26abe4" providerId="AD" clId="Web-{AD88865F-74D6-49CD-AE7F-0264DBEC6A6F}" dt="2022-12-21T19:03:28.384" v="2"/>
          <ac:grpSpMkLst>
            <pc:docMk/>
            <pc:sldMk cId="1222908378" sldId="274"/>
            <ac:grpSpMk id="6" creationId="{AC2557C2-E4CF-467C-9666-BDA62DEFA92C}"/>
          </ac:grpSpMkLst>
        </pc:grpChg>
        <pc:graphicFrameChg chg="mod modGraphic">
          <ac:chgData name="Hadfield, Christopher J" userId="S::wh2258xd@minnstate.edu::5283a873-5c76-45cc-9095-420d2b26abe4" providerId="AD" clId="Web-{AD88865F-74D6-49CD-AE7F-0264DBEC6A6F}" dt="2022-12-21T19:14:08.837" v="285"/>
          <ac:graphicFrameMkLst>
            <pc:docMk/>
            <pc:sldMk cId="1222908378" sldId="274"/>
            <ac:graphicFrameMk id="7" creationId="{780879ED-9AC9-D32F-FAF9-CF81AF9F114A}"/>
          </ac:graphicFrameMkLst>
        </pc:graphicFrameChg>
        <pc:picChg chg="del">
          <ac:chgData name="Hadfield, Christopher J" userId="S::wh2258xd@minnstate.edu::5283a873-5c76-45cc-9095-420d2b26abe4" providerId="AD" clId="Web-{AD88865F-74D6-49CD-AE7F-0264DBEC6A6F}" dt="2022-12-21T19:10:53.145" v="114"/>
          <ac:picMkLst>
            <pc:docMk/>
            <pc:sldMk cId="1222908378" sldId="274"/>
            <ac:picMk id="3" creationId="{38C845B1-FE95-4558-9F96-CADE9BA30575}"/>
          </ac:picMkLst>
        </pc:picChg>
      </pc:sldChg>
      <pc:sldChg chg="modSp">
        <pc:chgData name="Hadfield, Christopher J" userId="S::wh2258xd@minnstate.edu::5283a873-5c76-45cc-9095-420d2b26abe4" providerId="AD" clId="Web-{AD88865F-74D6-49CD-AE7F-0264DBEC6A6F}" dt="2022-12-21T19:04:03.838" v="5" actId="20577"/>
        <pc:sldMkLst>
          <pc:docMk/>
          <pc:sldMk cId="189330343" sldId="275"/>
        </pc:sldMkLst>
        <pc:spChg chg="mod">
          <ac:chgData name="Hadfield, Christopher J" userId="S::wh2258xd@minnstate.edu::5283a873-5c76-45cc-9095-420d2b26abe4" providerId="AD" clId="Web-{AD88865F-74D6-49CD-AE7F-0264DBEC6A6F}" dt="2022-12-21T19:04:03.838" v="5" actId="20577"/>
          <ac:spMkLst>
            <pc:docMk/>
            <pc:sldMk cId="189330343" sldId="275"/>
            <ac:spMk id="4" creationId="{EC98EB0C-064B-4C35-8EB5-B14F36C04085}"/>
          </ac:spMkLst>
        </pc:spChg>
      </pc:sldChg>
      <pc:sldChg chg="modSp">
        <pc:chgData name="Hadfield, Christopher J" userId="S::wh2258xd@minnstate.edu::5283a873-5c76-45cc-9095-420d2b26abe4" providerId="AD" clId="Web-{AD88865F-74D6-49CD-AE7F-0264DBEC6A6F}" dt="2022-12-21T19:10:40.410" v="113" actId="20577"/>
        <pc:sldMkLst>
          <pc:docMk/>
          <pc:sldMk cId="3108033570" sldId="283"/>
        </pc:sldMkLst>
        <pc:spChg chg="mod">
          <ac:chgData name="Hadfield, Christopher J" userId="S::wh2258xd@minnstate.edu::5283a873-5c76-45cc-9095-420d2b26abe4" providerId="AD" clId="Web-{AD88865F-74D6-49CD-AE7F-0264DBEC6A6F}" dt="2022-12-21T19:10:40.410" v="113" actId="20577"/>
          <ac:spMkLst>
            <pc:docMk/>
            <pc:sldMk cId="3108033570" sldId="283"/>
            <ac:spMk id="4" creationId="{EC98EB0C-064B-4C35-8EB5-B14F36C04085}"/>
          </ac:spMkLst>
        </pc:spChg>
      </pc:sldChg>
    </pc:docChg>
  </pc:docChgLst>
  <pc:docChgLst>
    <pc:chgData name="Brownlee, Forrest A" userId="S::ie8445pa@minnstate.edu::ae712bf2-a8ed-4131-9894-56ce61ffd03e" providerId="AD" clId="Web-{CA510BC8-4068-176E-960C-7F2205658E64}"/>
    <pc:docChg chg="sldOrd">
      <pc:chgData name="Brownlee, Forrest A" userId="S::ie8445pa@minnstate.edu::ae712bf2-a8ed-4131-9894-56ce61ffd03e" providerId="AD" clId="Web-{CA510BC8-4068-176E-960C-7F2205658E64}" dt="2023-07-17T19:51:16.466" v="1"/>
      <pc:docMkLst>
        <pc:docMk/>
      </pc:docMkLst>
      <pc:sldChg chg="ord">
        <pc:chgData name="Brownlee, Forrest A" userId="S::ie8445pa@minnstate.edu::ae712bf2-a8ed-4131-9894-56ce61ffd03e" providerId="AD" clId="Web-{CA510BC8-4068-176E-960C-7F2205658E64}" dt="2023-07-17T19:51:09.731" v="0"/>
        <pc:sldMkLst>
          <pc:docMk/>
          <pc:sldMk cId="561013696" sldId="262"/>
        </pc:sldMkLst>
      </pc:sldChg>
      <pc:sldChg chg="ord">
        <pc:chgData name="Brownlee, Forrest A" userId="S::ie8445pa@minnstate.edu::ae712bf2-a8ed-4131-9894-56ce61ffd03e" providerId="AD" clId="Web-{CA510BC8-4068-176E-960C-7F2205658E64}" dt="2023-07-17T19:51:16.466" v="1"/>
        <pc:sldMkLst>
          <pc:docMk/>
          <pc:sldMk cId="3108033570" sldId="283"/>
        </pc:sldMkLst>
      </pc:sldChg>
    </pc:docChg>
  </pc:docChgLst>
  <pc:docChgLst>
    <pc:chgData name="Borleis, Carl W" userId="S::to1403tt@minnstate.edu::5c7db654-1e02-44ad-9691-e1eae14e0b66" providerId="AD" clId="Web-{863435D2-804F-40B9-AFD9-C25D3AD654AE}"/>
    <pc:docChg chg="modSld">
      <pc:chgData name="Borleis, Carl W" userId="S::to1403tt@minnstate.edu::5c7db654-1e02-44ad-9691-e1eae14e0b66" providerId="AD" clId="Web-{863435D2-804F-40B9-AFD9-C25D3AD654AE}" dt="2023-07-06T16:57:54.351" v="5" actId="14100"/>
      <pc:docMkLst>
        <pc:docMk/>
      </pc:docMkLst>
      <pc:sldChg chg="modSp">
        <pc:chgData name="Borleis, Carl W" userId="S::to1403tt@minnstate.edu::5c7db654-1e02-44ad-9691-e1eae14e0b66" providerId="AD" clId="Web-{863435D2-804F-40B9-AFD9-C25D3AD654AE}" dt="2023-07-06T16:57:20.663" v="3" actId="20577"/>
        <pc:sldMkLst>
          <pc:docMk/>
          <pc:sldMk cId="1215943771" sldId="285"/>
        </pc:sldMkLst>
        <pc:spChg chg="mod">
          <ac:chgData name="Borleis, Carl W" userId="S::to1403tt@minnstate.edu::5c7db654-1e02-44ad-9691-e1eae14e0b66" providerId="AD" clId="Web-{863435D2-804F-40B9-AFD9-C25D3AD654AE}" dt="2023-07-06T16:57:20.663" v="3" actId="20577"/>
          <ac:spMkLst>
            <pc:docMk/>
            <pc:sldMk cId="1215943771" sldId="285"/>
            <ac:spMk id="3" creationId="{8EEDB1E8-8E5B-9DBF-9995-FA10F495CE9E}"/>
          </ac:spMkLst>
        </pc:spChg>
      </pc:sldChg>
      <pc:sldChg chg="modSp">
        <pc:chgData name="Borleis, Carl W" userId="S::to1403tt@minnstate.edu::5c7db654-1e02-44ad-9691-e1eae14e0b66" providerId="AD" clId="Web-{863435D2-804F-40B9-AFD9-C25D3AD654AE}" dt="2023-07-06T16:57:54.351" v="5" actId="14100"/>
        <pc:sldMkLst>
          <pc:docMk/>
          <pc:sldMk cId="3565009906" sldId="339"/>
        </pc:sldMkLst>
        <pc:spChg chg="mod">
          <ac:chgData name="Borleis, Carl W" userId="S::to1403tt@minnstate.edu::5c7db654-1e02-44ad-9691-e1eae14e0b66" providerId="AD" clId="Web-{863435D2-804F-40B9-AFD9-C25D3AD654AE}" dt="2023-07-06T16:57:54.351" v="5" actId="14100"/>
          <ac:spMkLst>
            <pc:docMk/>
            <pc:sldMk cId="3565009906" sldId="339"/>
            <ac:spMk id="8" creationId="{C1DF5A1E-C053-6C03-F8AE-66C185559AF8}"/>
          </ac:spMkLst>
        </pc:spChg>
      </pc:sldChg>
    </pc:docChg>
  </pc:docChgLst>
  <pc:docChgLst>
    <pc:chgData clId="Web-{FC5066E0-DE4F-4225-9F3B-51277CA2D8E4}"/>
    <pc:docChg chg="delSld">
      <pc:chgData name="" userId="" providerId="" clId="Web-{FC5066E0-DE4F-4225-9F3B-51277CA2D8E4}" dt="2022-12-23T14:34:34.034" v="0"/>
      <pc:docMkLst>
        <pc:docMk/>
      </pc:docMkLst>
      <pc:sldChg chg="del">
        <pc:chgData name="" userId="" providerId="" clId="Web-{FC5066E0-DE4F-4225-9F3B-51277CA2D8E4}" dt="2022-12-23T14:34:34.034" v="0"/>
        <pc:sldMkLst>
          <pc:docMk/>
          <pc:sldMk cId="3917309598" sldId="270"/>
        </pc:sldMkLst>
      </pc:sldChg>
    </pc:docChg>
  </pc:docChgLst>
  <pc:docChgLst>
    <pc:chgData name="Brownlee, Forrest A" userId="S::ie8445pa@minnstate.edu::ae712bf2-a8ed-4131-9894-56ce61ffd03e" providerId="AD" clId="Web-{9FC7F8C4-A13C-40EE-B670-6DADFFA420D2}"/>
    <pc:docChg chg="addSld modSld">
      <pc:chgData name="Brownlee, Forrest A" userId="S::ie8445pa@minnstate.edu::ae712bf2-a8ed-4131-9894-56ce61ffd03e" providerId="AD" clId="Web-{9FC7F8C4-A13C-40EE-B670-6DADFFA420D2}" dt="2023-06-09T15:06:00.811" v="14" actId="20577"/>
      <pc:docMkLst>
        <pc:docMk/>
      </pc:docMkLst>
      <pc:sldChg chg="addSp modSp new">
        <pc:chgData name="Brownlee, Forrest A" userId="S::ie8445pa@minnstate.edu::ae712bf2-a8ed-4131-9894-56ce61ffd03e" providerId="AD" clId="Web-{9FC7F8C4-A13C-40EE-B670-6DADFFA420D2}" dt="2023-06-09T15:05:21.263" v="10" actId="20577"/>
        <pc:sldMkLst>
          <pc:docMk/>
          <pc:sldMk cId="2443020241" sldId="310"/>
        </pc:sldMkLst>
        <pc:spChg chg="add mod">
          <ac:chgData name="Brownlee, Forrest A" userId="S::ie8445pa@minnstate.edu::ae712bf2-a8ed-4131-9894-56ce61ffd03e" providerId="AD" clId="Web-{9FC7F8C4-A13C-40EE-B670-6DADFFA420D2}" dt="2023-06-09T15:05:21.263" v="10" actId="20577"/>
          <ac:spMkLst>
            <pc:docMk/>
            <pc:sldMk cId="2443020241" sldId="310"/>
            <ac:spMk id="5" creationId="{9CEA44E9-83D3-C190-641E-FC697AE02AD3}"/>
          </ac:spMkLst>
        </pc:spChg>
      </pc:sldChg>
      <pc:sldChg chg="modSp new">
        <pc:chgData name="Brownlee, Forrest A" userId="S::ie8445pa@minnstate.edu::ae712bf2-a8ed-4131-9894-56ce61ffd03e" providerId="AD" clId="Web-{9FC7F8C4-A13C-40EE-B670-6DADFFA420D2}" dt="2023-06-09T15:06:00.811" v="14" actId="20577"/>
        <pc:sldMkLst>
          <pc:docMk/>
          <pc:sldMk cId="1040646347" sldId="311"/>
        </pc:sldMkLst>
        <pc:spChg chg="mod">
          <ac:chgData name="Brownlee, Forrest A" userId="S::ie8445pa@minnstate.edu::ae712bf2-a8ed-4131-9894-56ce61ffd03e" providerId="AD" clId="Web-{9FC7F8C4-A13C-40EE-B670-6DADFFA420D2}" dt="2023-06-09T15:06:00.811" v="14" actId="20577"/>
          <ac:spMkLst>
            <pc:docMk/>
            <pc:sldMk cId="1040646347" sldId="311"/>
            <ac:spMk id="2" creationId="{A6A8F35F-9FB6-7F03-9C08-4D49EEBF29CA}"/>
          </ac:spMkLst>
        </pc:spChg>
      </pc:sldChg>
    </pc:docChg>
  </pc:docChgLst>
  <pc:docChgLst>
    <pc:chgData name="Brownlee, Forrest A" userId="S::ie8445pa@minnstate.edu::ae712bf2-a8ed-4131-9894-56ce61ffd03e" providerId="AD" clId="Web-{19F9D162-C2BF-4BDB-90CA-E738F93030F8}"/>
    <pc:docChg chg="addSld delSld modSld sldOrd">
      <pc:chgData name="Brownlee, Forrest A" userId="S::ie8445pa@minnstate.edu::ae712bf2-a8ed-4131-9894-56ce61ffd03e" providerId="AD" clId="Web-{19F9D162-C2BF-4BDB-90CA-E738F93030F8}" dt="2023-06-07T16:33:39.957" v="437"/>
      <pc:docMkLst>
        <pc:docMk/>
      </pc:docMkLst>
      <pc:sldChg chg="modSp">
        <pc:chgData name="Brownlee, Forrest A" userId="S::ie8445pa@minnstate.edu::ae712bf2-a8ed-4131-9894-56ce61ffd03e" providerId="AD" clId="Web-{19F9D162-C2BF-4BDB-90CA-E738F93030F8}" dt="2023-06-07T15:52:07.877" v="35" actId="20577"/>
        <pc:sldMkLst>
          <pc:docMk/>
          <pc:sldMk cId="1215943771" sldId="285"/>
        </pc:sldMkLst>
        <pc:spChg chg="mod">
          <ac:chgData name="Brownlee, Forrest A" userId="S::ie8445pa@minnstate.edu::ae712bf2-a8ed-4131-9894-56ce61ffd03e" providerId="AD" clId="Web-{19F9D162-C2BF-4BDB-90CA-E738F93030F8}" dt="2023-06-07T15:52:07.877" v="35" actId="20577"/>
          <ac:spMkLst>
            <pc:docMk/>
            <pc:sldMk cId="1215943771" sldId="285"/>
            <ac:spMk id="3" creationId="{8EEDB1E8-8E5B-9DBF-9995-FA10F495CE9E}"/>
          </ac:spMkLst>
        </pc:spChg>
      </pc:sldChg>
      <pc:sldChg chg="modSp">
        <pc:chgData name="Brownlee, Forrest A" userId="S::ie8445pa@minnstate.edu::ae712bf2-a8ed-4131-9894-56ce61ffd03e" providerId="AD" clId="Web-{19F9D162-C2BF-4BDB-90CA-E738F93030F8}" dt="2023-06-07T15:52:49.254" v="128" actId="20577"/>
        <pc:sldMkLst>
          <pc:docMk/>
          <pc:sldMk cId="3460029993" sldId="287"/>
        </pc:sldMkLst>
        <pc:spChg chg="mod">
          <ac:chgData name="Brownlee, Forrest A" userId="S::ie8445pa@minnstate.edu::ae712bf2-a8ed-4131-9894-56ce61ffd03e" providerId="AD" clId="Web-{19F9D162-C2BF-4BDB-90CA-E738F93030F8}" dt="2023-06-07T15:52:49.254" v="128" actId="20577"/>
          <ac:spMkLst>
            <pc:docMk/>
            <pc:sldMk cId="3460029993" sldId="287"/>
            <ac:spMk id="4" creationId="{8C60CBF3-6691-521E-3203-98DB7BAF25F6}"/>
          </ac:spMkLst>
        </pc:spChg>
      </pc:sldChg>
      <pc:sldChg chg="modSp del">
        <pc:chgData name="Brownlee, Forrest A" userId="S::ie8445pa@minnstate.edu::ae712bf2-a8ed-4131-9894-56ce61ffd03e" providerId="AD" clId="Web-{19F9D162-C2BF-4BDB-90CA-E738F93030F8}" dt="2023-06-07T15:53:01.302" v="216"/>
        <pc:sldMkLst>
          <pc:docMk/>
          <pc:sldMk cId="2156287638" sldId="289"/>
        </pc:sldMkLst>
        <pc:spChg chg="mod">
          <ac:chgData name="Brownlee, Forrest A" userId="S::ie8445pa@minnstate.edu::ae712bf2-a8ed-4131-9894-56ce61ffd03e" providerId="AD" clId="Web-{19F9D162-C2BF-4BDB-90CA-E738F93030F8}" dt="2023-06-07T15:52:59.974" v="215" actId="20577"/>
          <ac:spMkLst>
            <pc:docMk/>
            <pc:sldMk cId="2156287638" sldId="289"/>
            <ac:spMk id="2" creationId="{FCC1F836-19BB-00A7-98F7-666D99AAD8D6}"/>
          </ac:spMkLst>
        </pc:spChg>
      </pc:sldChg>
      <pc:sldChg chg="modSp">
        <pc:chgData name="Brownlee, Forrest A" userId="S::ie8445pa@minnstate.edu::ae712bf2-a8ed-4131-9894-56ce61ffd03e" providerId="AD" clId="Web-{19F9D162-C2BF-4BDB-90CA-E738F93030F8}" dt="2023-06-07T16:12:35.095" v="388" actId="20577"/>
        <pc:sldMkLst>
          <pc:docMk/>
          <pc:sldMk cId="2637980933" sldId="290"/>
        </pc:sldMkLst>
        <pc:spChg chg="mod">
          <ac:chgData name="Brownlee, Forrest A" userId="S::ie8445pa@minnstate.edu::ae712bf2-a8ed-4131-9894-56ce61ffd03e" providerId="AD" clId="Web-{19F9D162-C2BF-4BDB-90CA-E738F93030F8}" dt="2023-06-07T15:53:21.116" v="229" actId="20577"/>
          <ac:spMkLst>
            <pc:docMk/>
            <pc:sldMk cId="2637980933" sldId="290"/>
            <ac:spMk id="2" creationId="{956C3A1A-053C-DA55-10E8-C4A97C70ED71}"/>
          </ac:spMkLst>
        </pc:spChg>
        <pc:spChg chg="mod">
          <ac:chgData name="Brownlee, Forrest A" userId="S::ie8445pa@minnstate.edu::ae712bf2-a8ed-4131-9894-56ce61ffd03e" providerId="AD" clId="Web-{19F9D162-C2BF-4BDB-90CA-E738F93030F8}" dt="2023-06-07T16:12:35.095" v="388" actId="20577"/>
          <ac:spMkLst>
            <pc:docMk/>
            <pc:sldMk cId="2637980933" sldId="290"/>
            <ac:spMk id="3" creationId="{7868EA8C-C1AF-C84D-1AEF-84ABDB8E554E}"/>
          </ac:spMkLst>
        </pc:spChg>
        <pc:picChg chg="mod">
          <ac:chgData name="Brownlee, Forrest A" userId="S::ie8445pa@minnstate.edu::ae712bf2-a8ed-4131-9894-56ce61ffd03e" providerId="AD" clId="Web-{19F9D162-C2BF-4BDB-90CA-E738F93030F8}" dt="2023-06-07T15:53:51.805" v="233" actId="1076"/>
          <ac:picMkLst>
            <pc:docMk/>
            <pc:sldMk cId="2637980933" sldId="290"/>
            <ac:picMk id="4" creationId="{99D6120F-20D0-D1DE-B771-EF8DB6DD107E}"/>
          </ac:picMkLst>
        </pc:picChg>
      </pc:sldChg>
      <pc:sldChg chg="delSp modSp">
        <pc:chgData name="Brownlee, Forrest A" userId="S::ie8445pa@minnstate.edu::ae712bf2-a8ed-4131-9894-56ce61ffd03e" providerId="AD" clId="Web-{19F9D162-C2BF-4BDB-90CA-E738F93030F8}" dt="2023-06-07T16:23:32.356" v="412" actId="14100"/>
        <pc:sldMkLst>
          <pc:docMk/>
          <pc:sldMk cId="1994068208" sldId="291"/>
        </pc:sldMkLst>
        <pc:spChg chg="del">
          <ac:chgData name="Brownlee, Forrest A" userId="S::ie8445pa@minnstate.edu::ae712bf2-a8ed-4131-9894-56ce61ffd03e" providerId="AD" clId="Web-{19F9D162-C2BF-4BDB-90CA-E738F93030F8}" dt="2023-06-07T16:23:21.902" v="410"/>
          <ac:spMkLst>
            <pc:docMk/>
            <pc:sldMk cId="1994068208" sldId="291"/>
            <ac:spMk id="4" creationId="{EAD334C0-A4FA-10BE-FC50-1FE665A7C969}"/>
          </ac:spMkLst>
        </pc:spChg>
        <pc:picChg chg="mod">
          <ac:chgData name="Brownlee, Forrest A" userId="S::ie8445pa@minnstate.edu::ae712bf2-a8ed-4131-9894-56ce61ffd03e" providerId="AD" clId="Web-{19F9D162-C2BF-4BDB-90CA-E738F93030F8}" dt="2023-06-07T16:23:32.356" v="412" actId="14100"/>
          <ac:picMkLst>
            <pc:docMk/>
            <pc:sldMk cId="1994068208" sldId="291"/>
            <ac:picMk id="5" creationId="{A75C7DA9-8696-E193-3CC8-DD6E33304BC7}"/>
          </ac:picMkLst>
        </pc:picChg>
      </pc:sldChg>
      <pc:sldChg chg="addSp delSp modSp">
        <pc:chgData name="Brownlee, Forrest A" userId="S::ie8445pa@minnstate.edu::ae712bf2-a8ed-4131-9894-56ce61ffd03e" providerId="AD" clId="Web-{19F9D162-C2BF-4BDB-90CA-E738F93030F8}" dt="2023-06-07T16:25:15.706" v="418" actId="20577"/>
        <pc:sldMkLst>
          <pc:docMk/>
          <pc:sldMk cId="4122399522" sldId="292"/>
        </pc:sldMkLst>
        <pc:spChg chg="mod">
          <ac:chgData name="Brownlee, Forrest A" userId="S::ie8445pa@minnstate.edu::ae712bf2-a8ed-4131-9894-56ce61ffd03e" providerId="AD" clId="Web-{19F9D162-C2BF-4BDB-90CA-E738F93030F8}" dt="2023-06-07T16:24:09.749" v="417"/>
          <ac:spMkLst>
            <pc:docMk/>
            <pc:sldMk cId="4122399522" sldId="292"/>
            <ac:spMk id="2" creationId="{E55C5CEC-1B97-ADC9-0B11-E1BC4A76063D}"/>
          </ac:spMkLst>
        </pc:spChg>
        <pc:spChg chg="mod">
          <ac:chgData name="Brownlee, Forrest A" userId="S::ie8445pa@minnstate.edu::ae712bf2-a8ed-4131-9894-56ce61ffd03e" providerId="AD" clId="Web-{19F9D162-C2BF-4BDB-90CA-E738F93030F8}" dt="2023-06-07T16:25:15.706" v="418" actId="20577"/>
          <ac:spMkLst>
            <pc:docMk/>
            <pc:sldMk cId="4122399522" sldId="292"/>
            <ac:spMk id="3" creationId="{7228FE05-DF65-9513-A609-1A53D9E2469C}"/>
          </ac:spMkLst>
        </pc:spChg>
        <pc:spChg chg="del">
          <ac:chgData name="Brownlee, Forrest A" userId="S::ie8445pa@minnstate.edu::ae712bf2-a8ed-4131-9894-56ce61ffd03e" providerId="AD" clId="Web-{19F9D162-C2BF-4BDB-90CA-E738F93030F8}" dt="2023-06-07T16:23:58.639" v="413"/>
          <ac:spMkLst>
            <pc:docMk/>
            <pc:sldMk cId="4122399522" sldId="292"/>
            <ac:spMk id="5" creationId="{82629525-5395-F93D-DCD1-8CC191B0CF4B}"/>
          </ac:spMkLst>
        </pc:spChg>
        <pc:spChg chg="add del">
          <ac:chgData name="Brownlee, Forrest A" userId="S::ie8445pa@minnstate.edu::ae712bf2-a8ed-4131-9894-56ce61ffd03e" providerId="AD" clId="Web-{19F9D162-C2BF-4BDB-90CA-E738F93030F8}" dt="2023-06-07T16:24:09.749" v="417"/>
          <ac:spMkLst>
            <pc:docMk/>
            <pc:sldMk cId="4122399522" sldId="292"/>
            <ac:spMk id="10" creationId="{3BCB5F6A-9EB0-40B0-9D13-3023E9A20508}"/>
          </ac:spMkLst>
        </pc:spChg>
        <pc:picChg chg="mod">
          <ac:chgData name="Brownlee, Forrest A" userId="S::ie8445pa@minnstate.edu::ae712bf2-a8ed-4131-9894-56ce61ffd03e" providerId="AD" clId="Web-{19F9D162-C2BF-4BDB-90CA-E738F93030F8}" dt="2023-06-07T16:24:09.749" v="417"/>
          <ac:picMkLst>
            <pc:docMk/>
            <pc:sldMk cId="4122399522" sldId="292"/>
            <ac:picMk id="4" creationId="{C7C452CC-FB21-0AA1-5438-C17432D60FFF}"/>
          </ac:picMkLst>
        </pc:picChg>
      </pc:sldChg>
      <pc:sldChg chg="addSp delSp modSp del">
        <pc:chgData name="Brownlee, Forrest A" userId="S::ie8445pa@minnstate.edu::ae712bf2-a8ed-4131-9894-56ce61ffd03e" providerId="AD" clId="Web-{19F9D162-C2BF-4BDB-90CA-E738F93030F8}" dt="2023-06-07T16:26:03.084" v="426"/>
        <pc:sldMkLst>
          <pc:docMk/>
          <pc:sldMk cId="2077444670" sldId="293"/>
        </pc:sldMkLst>
        <pc:spChg chg="mod">
          <ac:chgData name="Brownlee, Forrest A" userId="S::ie8445pa@minnstate.edu::ae712bf2-a8ed-4131-9894-56ce61ffd03e" providerId="AD" clId="Web-{19F9D162-C2BF-4BDB-90CA-E738F93030F8}" dt="2023-06-07T16:25:44.645" v="421"/>
          <ac:spMkLst>
            <pc:docMk/>
            <pc:sldMk cId="2077444670" sldId="293"/>
            <ac:spMk id="2" creationId="{90D67E27-7511-D6C9-0040-4451FACDF05C}"/>
          </ac:spMkLst>
        </pc:spChg>
        <pc:spChg chg="mod">
          <ac:chgData name="Brownlee, Forrest A" userId="S::ie8445pa@minnstate.edu::ae712bf2-a8ed-4131-9894-56ce61ffd03e" providerId="AD" clId="Web-{19F9D162-C2BF-4BDB-90CA-E738F93030F8}" dt="2023-06-07T16:25:44.645" v="422"/>
          <ac:spMkLst>
            <pc:docMk/>
            <pc:sldMk cId="2077444670" sldId="293"/>
            <ac:spMk id="3" creationId="{3FD66248-44D6-46D3-D21E-4DF904A9E113}"/>
          </ac:spMkLst>
        </pc:spChg>
        <pc:spChg chg="add del">
          <ac:chgData name="Brownlee, Forrest A" userId="S::ie8445pa@minnstate.edu::ae712bf2-a8ed-4131-9894-56ce61ffd03e" providerId="AD" clId="Web-{19F9D162-C2BF-4BDB-90CA-E738F93030F8}" dt="2023-06-07T16:25:44.645" v="422"/>
          <ac:spMkLst>
            <pc:docMk/>
            <pc:sldMk cId="2077444670" sldId="293"/>
            <ac:spMk id="9" creationId="{3BCB5F6A-9EB0-40B0-9D13-3023E9A20508}"/>
          </ac:spMkLst>
        </pc:spChg>
        <pc:spChg chg="add del">
          <ac:chgData name="Brownlee, Forrest A" userId="S::ie8445pa@minnstate.edu::ae712bf2-a8ed-4131-9894-56ce61ffd03e" providerId="AD" clId="Web-{19F9D162-C2BF-4BDB-90CA-E738F93030F8}" dt="2023-06-07T16:25:44.645" v="421"/>
          <ac:spMkLst>
            <pc:docMk/>
            <pc:sldMk cId="2077444670" sldId="293"/>
            <ac:spMk id="18" creationId="{3F088236-D655-4F88-B238-E16762358025}"/>
          </ac:spMkLst>
        </pc:spChg>
        <pc:spChg chg="add del">
          <ac:chgData name="Brownlee, Forrest A" userId="S::ie8445pa@minnstate.edu::ae712bf2-a8ed-4131-9894-56ce61ffd03e" providerId="AD" clId="Web-{19F9D162-C2BF-4BDB-90CA-E738F93030F8}" dt="2023-06-07T16:25:44.645" v="421"/>
          <ac:spMkLst>
            <pc:docMk/>
            <pc:sldMk cId="2077444670" sldId="293"/>
            <ac:spMk id="20" creationId="{3DAC0C92-199E-475C-9390-119A9B027276}"/>
          </ac:spMkLst>
        </pc:spChg>
        <pc:spChg chg="add del">
          <ac:chgData name="Brownlee, Forrest A" userId="S::ie8445pa@minnstate.edu::ae712bf2-a8ed-4131-9894-56ce61ffd03e" providerId="AD" clId="Web-{19F9D162-C2BF-4BDB-90CA-E738F93030F8}" dt="2023-06-07T16:25:44.645" v="421"/>
          <ac:spMkLst>
            <pc:docMk/>
            <pc:sldMk cId="2077444670" sldId="293"/>
            <ac:spMk id="22" creationId="{C4CFB339-0ED8-4FE2-9EF1-6D1375B8499B}"/>
          </ac:spMkLst>
        </pc:spChg>
        <pc:spChg chg="add del">
          <ac:chgData name="Brownlee, Forrest A" userId="S::ie8445pa@minnstate.edu::ae712bf2-a8ed-4131-9894-56ce61ffd03e" providerId="AD" clId="Web-{19F9D162-C2BF-4BDB-90CA-E738F93030F8}" dt="2023-06-07T16:25:44.645" v="421"/>
          <ac:spMkLst>
            <pc:docMk/>
            <pc:sldMk cId="2077444670" sldId="293"/>
            <ac:spMk id="24" creationId="{31896C80-2069-4431-9C19-83B913734490}"/>
          </ac:spMkLst>
        </pc:spChg>
        <pc:spChg chg="add del">
          <ac:chgData name="Brownlee, Forrest A" userId="S::ie8445pa@minnstate.edu::ae712bf2-a8ed-4131-9894-56ce61ffd03e" providerId="AD" clId="Web-{19F9D162-C2BF-4BDB-90CA-E738F93030F8}" dt="2023-06-07T16:25:44.645" v="421"/>
          <ac:spMkLst>
            <pc:docMk/>
            <pc:sldMk cId="2077444670" sldId="293"/>
            <ac:spMk id="26" creationId="{BF120A21-0841-4823-B0C4-28AEBCEF9B78}"/>
          </ac:spMkLst>
        </pc:spChg>
        <pc:spChg chg="add del">
          <ac:chgData name="Brownlee, Forrest A" userId="S::ie8445pa@minnstate.edu::ae712bf2-a8ed-4131-9894-56ce61ffd03e" providerId="AD" clId="Web-{19F9D162-C2BF-4BDB-90CA-E738F93030F8}" dt="2023-06-07T16:25:44.645" v="421"/>
          <ac:spMkLst>
            <pc:docMk/>
            <pc:sldMk cId="2077444670" sldId="293"/>
            <ac:spMk id="28" creationId="{DBB05BAE-BBD3-4289-899F-A6851503C6B0}"/>
          </ac:spMkLst>
        </pc:spChg>
        <pc:spChg chg="add del">
          <ac:chgData name="Brownlee, Forrest A" userId="S::ie8445pa@minnstate.edu::ae712bf2-a8ed-4131-9894-56ce61ffd03e" providerId="AD" clId="Web-{19F9D162-C2BF-4BDB-90CA-E738F93030F8}" dt="2023-06-07T16:25:44.645" v="421"/>
          <ac:spMkLst>
            <pc:docMk/>
            <pc:sldMk cId="2077444670" sldId="293"/>
            <ac:spMk id="30" creationId="{9874D11C-36F5-4BBE-A490-019A54E953B0}"/>
          </ac:spMkLst>
        </pc:spChg>
        <pc:spChg chg="add">
          <ac:chgData name="Brownlee, Forrest A" userId="S::ie8445pa@minnstate.edu::ae712bf2-a8ed-4131-9894-56ce61ffd03e" providerId="AD" clId="Web-{19F9D162-C2BF-4BDB-90CA-E738F93030F8}" dt="2023-06-07T16:25:44.645" v="422"/>
          <ac:spMkLst>
            <pc:docMk/>
            <pc:sldMk cId="2077444670" sldId="293"/>
            <ac:spMk id="32" creationId="{3BCB5F6A-9EB0-40B0-9D13-3023E9A20508}"/>
          </ac:spMkLst>
        </pc:spChg>
        <pc:spChg chg="del">
          <ac:chgData name="Brownlee, Forrest A" userId="S::ie8445pa@minnstate.edu::ae712bf2-a8ed-4131-9894-56ce61ffd03e" providerId="AD" clId="Web-{19F9D162-C2BF-4BDB-90CA-E738F93030F8}" dt="2023-06-07T16:25:39.176" v="419"/>
          <ac:spMkLst>
            <pc:docMk/>
            <pc:sldMk cId="2077444670" sldId="293"/>
            <ac:spMk id="60" creationId="{2F9E9C41-EB6C-6064-02EE-769D89D08B93}"/>
          </ac:spMkLst>
        </pc:spChg>
        <pc:picChg chg="mod ord">
          <ac:chgData name="Brownlee, Forrest A" userId="S::ie8445pa@minnstate.edu::ae712bf2-a8ed-4131-9894-56ce61ffd03e" providerId="AD" clId="Web-{19F9D162-C2BF-4BDB-90CA-E738F93030F8}" dt="2023-06-07T16:25:53.599" v="424" actId="14100"/>
          <ac:picMkLst>
            <pc:docMk/>
            <pc:sldMk cId="2077444670" sldId="293"/>
            <ac:picMk id="6" creationId="{C2958A84-271D-5939-1686-6C97F114ECC5}"/>
          </ac:picMkLst>
        </pc:picChg>
        <pc:cxnChg chg="add del">
          <ac:chgData name="Brownlee, Forrest A" userId="S::ie8445pa@minnstate.edu::ae712bf2-a8ed-4131-9894-56ce61ffd03e" providerId="AD" clId="Web-{19F9D162-C2BF-4BDB-90CA-E738F93030F8}" dt="2023-06-07T16:25:44.645" v="421"/>
          <ac:cxnSpMkLst>
            <pc:docMk/>
            <pc:sldMk cId="2077444670" sldId="293"/>
            <ac:cxnSpMk id="14" creationId="{64FA5DFF-7FE6-4855-84E6-DFA78EE978BD}"/>
          </ac:cxnSpMkLst>
        </pc:cxnChg>
        <pc:cxnChg chg="add del">
          <ac:chgData name="Brownlee, Forrest A" userId="S::ie8445pa@minnstate.edu::ae712bf2-a8ed-4131-9894-56ce61ffd03e" providerId="AD" clId="Web-{19F9D162-C2BF-4BDB-90CA-E738F93030F8}" dt="2023-06-07T16:25:44.645" v="421"/>
          <ac:cxnSpMkLst>
            <pc:docMk/>
            <pc:sldMk cId="2077444670" sldId="293"/>
            <ac:cxnSpMk id="16" creationId="{2AFD8CBA-54A3-4363-991B-B9C631BBFA74}"/>
          </ac:cxnSpMkLst>
        </pc:cxnChg>
      </pc:sldChg>
      <pc:sldChg chg="delSp modSp add ord replId">
        <pc:chgData name="Brownlee, Forrest A" userId="S::ie8445pa@minnstate.edu::ae712bf2-a8ed-4131-9894-56ce61ffd03e" providerId="AD" clId="Web-{19F9D162-C2BF-4BDB-90CA-E738F93030F8}" dt="2023-06-07T16:14:33.759" v="409" actId="20577"/>
        <pc:sldMkLst>
          <pc:docMk/>
          <pc:sldMk cId="330231481" sldId="306"/>
        </pc:sldMkLst>
        <pc:spChg chg="mod">
          <ac:chgData name="Brownlee, Forrest A" userId="S::ie8445pa@minnstate.edu::ae712bf2-a8ed-4131-9894-56ce61ffd03e" providerId="AD" clId="Web-{19F9D162-C2BF-4BDB-90CA-E738F93030F8}" dt="2023-06-07T16:14:33.759" v="409" actId="20577"/>
          <ac:spMkLst>
            <pc:docMk/>
            <pc:sldMk cId="330231481" sldId="306"/>
            <ac:spMk id="3" creationId="{B6BB53B9-CA87-3F51-7784-574CD66EB3ED}"/>
          </ac:spMkLst>
        </pc:spChg>
        <pc:spChg chg="del">
          <ac:chgData name="Brownlee, Forrest A" userId="S::ie8445pa@minnstate.edu::ae712bf2-a8ed-4131-9894-56ce61ffd03e" providerId="AD" clId="Web-{19F9D162-C2BF-4BDB-90CA-E738F93030F8}" dt="2023-06-07T16:13:51.584" v="391"/>
          <ac:spMkLst>
            <pc:docMk/>
            <pc:sldMk cId="330231481" sldId="306"/>
            <ac:spMk id="4" creationId="{8C60CBF3-6691-521E-3203-98DB7BAF25F6}"/>
          </ac:spMkLst>
        </pc:spChg>
      </pc:sldChg>
      <pc:sldChg chg="new">
        <pc:chgData name="Brownlee, Forrest A" userId="S::ie8445pa@minnstate.edu::ae712bf2-a8ed-4131-9894-56ce61ffd03e" providerId="AD" clId="Web-{19F9D162-C2BF-4BDB-90CA-E738F93030F8}" dt="2023-06-07T16:26:00.396" v="425"/>
        <pc:sldMkLst>
          <pc:docMk/>
          <pc:sldMk cId="1328861532" sldId="307"/>
        </pc:sldMkLst>
      </pc:sldChg>
      <pc:sldChg chg="addSp delSp modSp new ord">
        <pc:chgData name="Brownlee, Forrest A" userId="S::ie8445pa@minnstate.edu::ae712bf2-a8ed-4131-9894-56ce61ffd03e" providerId="AD" clId="Web-{19F9D162-C2BF-4BDB-90CA-E738F93030F8}" dt="2023-06-07T16:27:01.025" v="429"/>
        <pc:sldMkLst>
          <pc:docMk/>
          <pc:sldMk cId="778663282" sldId="308"/>
        </pc:sldMkLst>
        <pc:spChg chg="del">
          <ac:chgData name="Brownlee, Forrest A" userId="S::ie8445pa@minnstate.edu::ae712bf2-a8ed-4131-9894-56ce61ffd03e" providerId="AD" clId="Web-{19F9D162-C2BF-4BDB-90CA-E738F93030F8}" dt="2023-06-07T16:26:56.697" v="428"/>
          <ac:spMkLst>
            <pc:docMk/>
            <pc:sldMk cId="778663282" sldId="308"/>
            <ac:spMk id="3" creationId="{BD8606DC-6ECC-B09E-4F33-49C6E6B7BDDA}"/>
          </ac:spMkLst>
        </pc:spChg>
        <pc:picChg chg="add mod ord">
          <ac:chgData name="Brownlee, Forrest A" userId="S::ie8445pa@minnstate.edu::ae712bf2-a8ed-4131-9894-56ce61ffd03e" providerId="AD" clId="Web-{19F9D162-C2BF-4BDB-90CA-E738F93030F8}" dt="2023-06-07T16:26:56.697" v="428"/>
          <ac:picMkLst>
            <pc:docMk/>
            <pc:sldMk cId="778663282" sldId="308"/>
            <ac:picMk id="5" creationId="{9EF9E7A2-14A3-8881-AF8B-F2F98B957D41}"/>
          </ac:picMkLst>
        </pc:picChg>
      </pc:sldChg>
      <pc:sldChg chg="addSp delSp modSp new mod ord setBg">
        <pc:chgData name="Brownlee, Forrest A" userId="S::ie8445pa@minnstate.edu::ae712bf2-a8ed-4131-9894-56ce61ffd03e" providerId="AD" clId="Web-{19F9D162-C2BF-4BDB-90CA-E738F93030F8}" dt="2023-06-07T16:33:39.957" v="437"/>
        <pc:sldMkLst>
          <pc:docMk/>
          <pc:sldMk cId="2749256441" sldId="309"/>
        </pc:sldMkLst>
        <pc:spChg chg="mod">
          <ac:chgData name="Brownlee, Forrest A" userId="S::ie8445pa@minnstate.edu::ae712bf2-a8ed-4131-9894-56ce61ffd03e" providerId="AD" clId="Web-{19F9D162-C2BF-4BDB-90CA-E738F93030F8}" dt="2023-06-07T16:33:36.581" v="436"/>
          <ac:spMkLst>
            <pc:docMk/>
            <pc:sldMk cId="2749256441" sldId="309"/>
            <ac:spMk id="2" creationId="{D67E0C09-1F0A-7563-D7C5-1C317A468202}"/>
          </ac:spMkLst>
        </pc:spChg>
        <pc:spChg chg="del">
          <ac:chgData name="Brownlee, Forrest A" userId="S::ie8445pa@minnstate.edu::ae712bf2-a8ed-4131-9894-56ce61ffd03e" providerId="AD" clId="Web-{19F9D162-C2BF-4BDB-90CA-E738F93030F8}" dt="2023-06-07T16:32:38.718" v="431"/>
          <ac:spMkLst>
            <pc:docMk/>
            <pc:sldMk cId="2749256441" sldId="309"/>
            <ac:spMk id="3" creationId="{D91FE03B-F6D4-3537-3E40-42AC8C870D5B}"/>
          </ac:spMkLst>
        </pc:spChg>
        <pc:spChg chg="mod">
          <ac:chgData name="Brownlee, Forrest A" userId="S::ie8445pa@minnstate.edu::ae712bf2-a8ed-4131-9894-56ce61ffd03e" providerId="AD" clId="Web-{19F9D162-C2BF-4BDB-90CA-E738F93030F8}" dt="2023-06-07T16:33:36.581" v="436"/>
          <ac:spMkLst>
            <pc:docMk/>
            <pc:sldMk cId="2749256441" sldId="309"/>
            <ac:spMk id="4" creationId="{2341416D-53F9-86E1-7A15-6C522ACFA982}"/>
          </ac:spMkLst>
        </pc:spChg>
        <pc:grpChg chg="add del">
          <ac:chgData name="Brownlee, Forrest A" userId="S::ie8445pa@minnstate.edu::ae712bf2-a8ed-4131-9894-56ce61ffd03e" providerId="AD" clId="Web-{19F9D162-C2BF-4BDB-90CA-E738F93030F8}" dt="2023-06-07T16:33:36.581" v="436"/>
          <ac:grpSpMkLst>
            <pc:docMk/>
            <pc:sldMk cId="2749256441" sldId="309"/>
            <ac:grpSpMk id="10" creationId="{10BE40E3-5550-4CDD-B4FD-387C33EBF157}"/>
          </ac:grpSpMkLst>
        </pc:grpChg>
        <pc:grpChg chg="add">
          <ac:chgData name="Brownlee, Forrest A" userId="S::ie8445pa@minnstate.edu::ae712bf2-a8ed-4131-9894-56ce61ffd03e" providerId="AD" clId="Web-{19F9D162-C2BF-4BDB-90CA-E738F93030F8}" dt="2023-06-07T16:33:36.581" v="436"/>
          <ac:grpSpMkLst>
            <pc:docMk/>
            <pc:sldMk cId="2749256441" sldId="309"/>
            <ac:grpSpMk id="25" creationId="{1F2B4773-3207-44CC-B7AC-892B70498211}"/>
          </ac:grpSpMkLst>
        </pc:grpChg>
        <pc:picChg chg="add mod ord">
          <ac:chgData name="Brownlee, Forrest A" userId="S::ie8445pa@minnstate.edu::ae712bf2-a8ed-4131-9894-56ce61ffd03e" providerId="AD" clId="Web-{19F9D162-C2BF-4BDB-90CA-E738F93030F8}" dt="2023-06-07T16:33:36.581" v="436"/>
          <ac:picMkLst>
            <pc:docMk/>
            <pc:sldMk cId="2749256441" sldId="309"/>
            <ac:picMk id="5" creationId="{6D6A64BB-06DC-E3A2-2E0F-06E1A6AE5903}"/>
          </ac:picMkLst>
        </pc:picChg>
      </pc:sldChg>
    </pc:docChg>
  </pc:docChgLst>
</pc:chgInfo>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7-06T15:38:34.675"/>
    </inkml:context>
    <inkml:brush xml:id="br0">
      <inkml:brushProperty name="width" value="0.1" units="cm"/>
      <inkml:brushProperty name="height" value="0.1" units="cm"/>
      <inkml:brushProperty name="color" value="#E71224"/>
    </inkml:brush>
  </inkml:definitions>
  <inkml:trace contextRef="#ctx0" brushRef="#br0">11377 4577 16383 0 0,'0'0'0'0'0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7-06T15:38:34.676"/>
    </inkml:context>
    <inkml:brush xml:id="br0">
      <inkml:brushProperty name="width" value="0.1" units="cm"/>
      <inkml:brushProperty name="height" value="0.1" units="cm"/>
      <inkml:brushProperty name="color" value="#E71224"/>
    </inkml:brush>
  </inkml:definitions>
  <inkml:trace contextRef="#ctx0" brushRef="#br0">9980 3437 16383 0 0,'0'-4'0'0'0,"0"-5"0"0"0,0-2 0 0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7-06T15:38:34.677"/>
    </inkml:context>
    <inkml:brush xml:id="br0">
      <inkml:brushProperty name="width" value="0.1" units="cm"/>
      <inkml:brushProperty name="height" value="0.1" units="cm"/>
      <inkml:brushProperty name="color" value="#E71224"/>
    </inkml:brush>
  </inkml:definitions>
  <inkml:trace contextRef="#ctx0" brushRef="#br0">10425 2842 16383 0 0,'0'0'0'0'0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7-06T15:38:34.678"/>
    </inkml:context>
    <inkml:brush xml:id="br0">
      <inkml:brushProperty name="width" value="0.1" units="cm"/>
      <inkml:brushProperty name="height" value="0.1" units="cm"/>
      <inkml:brushProperty name="color" value="#E71224"/>
    </inkml:brush>
  </inkml:definitions>
  <inkml:trace contextRef="#ctx0" brushRef="#br0">10425 2842 16383 0 0,'0'0'0'0'0</inkml:trace>
</inkml:ink>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43D51F2-5F59-25F3-79E3-EBCF3F0F2DD8}"/>
              </a:ext>
            </a:extLst>
          </p:cNvPr>
          <p:cNvPicPr>
            <a:picLocks noChangeAspect="1"/>
          </p:cNvPicPr>
          <p:nvPr userDrawn="1"/>
        </p:nvPicPr>
        <p:blipFill>
          <a:blip r:embed="rId2"/>
          <a:stretch>
            <a:fillRect/>
          </a:stretch>
        </p:blipFill>
        <p:spPr>
          <a:xfrm>
            <a:off x="3175" y="-36397"/>
            <a:ext cx="12440615" cy="8297791"/>
          </a:xfrm>
          <a:prstGeom prst="rect">
            <a:avLst/>
          </a:prstGeom>
        </p:spPr>
      </p:pic>
      <p:sp>
        <p:nvSpPr>
          <p:cNvPr id="7" name="Rectangle 6">
            <a:extLst>
              <a:ext uri="{FF2B5EF4-FFF2-40B4-BE49-F238E27FC236}">
                <a16:creationId xmlns:a16="http://schemas.microsoft.com/office/drawing/2014/main" id="{B8704455-5DE1-A440-BE5E-AB8FEF4B607D}"/>
              </a:ext>
            </a:extLst>
          </p:cNvPr>
          <p:cNvSpPr/>
          <p:nvPr userDrawn="1"/>
        </p:nvSpPr>
        <p:spPr>
          <a:xfrm>
            <a:off x="-666506" y="-309557"/>
            <a:ext cx="13110296" cy="8223823"/>
          </a:xfrm>
          <a:prstGeom prst="rect">
            <a:avLst/>
          </a:prstGeom>
          <a:solidFill>
            <a:schemeClr val="tx1">
              <a:alpha val="69821"/>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tx2">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9AB3A824-1A51-4B26-AD58-A6D8E14F6C04}"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2710501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37D525BB-DA17-4BA0-B3C8-3AC3ABC827E6}" type="datetimeFigureOut">
              <a:rPr lang="en-US" smtClean="0"/>
              <a:t>12/29/2023</a:t>
            </a:fld>
            <a:endParaRPr lang="en-US"/>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34727121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B16C4C9A-3960-41CF-A4E9-2A8FB932454B}" type="datetimeFigureOut">
              <a:rPr lang="en-US" smtClean="0"/>
              <a:t>12/29/2023</a:t>
            </a:fld>
            <a:endParaRPr lang="en-US"/>
          </a:p>
        </p:txBody>
      </p:sp>
    </p:spTree>
    <p:extLst>
      <p:ext uri="{BB962C8B-B14F-4D97-AF65-F5344CB8AC3E}">
        <p14:creationId xmlns:p14="http://schemas.microsoft.com/office/powerpoint/2010/main" val="23643804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616692210"/>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460602665"/>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850512292"/>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586050384"/>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4222645765"/>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D857E33E-8B18-4087-B112-809917729534}"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9659585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D3FFE419-2371-464F-8239-3959401C3561}"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9339081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A8B238CE-8C11-E065-633D-CB3BDA295E88}"/>
              </a:ext>
            </a:extLst>
          </p:cNvPr>
          <p:cNvPicPr>
            <a:picLocks noChangeAspect="1"/>
          </p:cNvPicPr>
          <p:nvPr userDrawn="1"/>
        </p:nvPicPr>
        <p:blipFill>
          <a:blip r:embed="rId2"/>
          <a:stretch>
            <a:fillRect/>
          </a:stretch>
        </p:blipFill>
        <p:spPr>
          <a:xfrm>
            <a:off x="-1518431" y="-955475"/>
            <a:ext cx="15606910" cy="8760482"/>
          </a:xfrm>
          <a:prstGeom prst="rect">
            <a:avLst/>
          </a:prstGeom>
        </p:spPr>
      </p:pic>
      <p:sp>
        <p:nvSpPr>
          <p:cNvPr id="7" name="Rectangle 6">
            <a:extLst>
              <a:ext uri="{FF2B5EF4-FFF2-40B4-BE49-F238E27FC236}">
                <a16:creationId xmlns:a16="http://schemas.microsoft.com/office/drawing/2014/main" id="{B8704455-5DE1-A440-BE5E-AB8FEF4B607D}"/>
              </a:ext>
            </a:extLst>
          </p:cNvPr>
          <p:cNvSpPr/>
          <p:nvPr userDrawn="1"/>
        </p:nvSpPr>
        <p:spPr>
          <a:xfrm>
            <a:off x="-270124" y="-172546"/>
            <a:ext cx="13110296" cy="8223823"/>
          </a:xfrm>
          <a:prstGeom prst="rect">
            <a:avLst/>
          </a:prstGeom>
          <a:solidFill>
            <a:schemeClr val="tx1">
              <a:alpha val="69821"/>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tx2">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Tree>
    <p:extLst>
      <p:ext uri="{BB962C8B-B14F-4D97-AF65-F5344CB8AC3E}">
        <p14:creationId xmlns:p14="http://schemas.microsoft.com/office/powerpoint/2010/main" val="17539610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Title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F0741F3-15C7-DD01-746A-C6BD809A0C3F}"/>
              </a:ext>
            </a:extLst>
          </p:cNvPr>
          <p:cNvPicPr>
            <a:picLocks noChangeAspect="1"/>
          </p:cNvPicPr>
          <p:nvPr userDrawn="1"/>
        </p:nvPicPr>
        <p:blipFill rotWithShape="1">
          <a:blip r:embed="rId2"/>
          <a:srcRect l="13879" t="7051"/>
          <a:stretch/>
        </p:blipFill>
        <p:spPr>
          <a:xfrm>
            <a:off x="-279400" y="-522046"/>
            <a:ext cx="13546222" cy="8223823"/>
          </a:xfrm>
          <a:prstGeom prst="rect">
            <a:avLst/>
          </a:prstGeom>
        </p:spPr>
      </p:pic>
      <p:sp>
        <p:nvSpPr>
          <p:cNvPr id="7" name="Rectangle 6">
            <a:extLst>
              <a:ext uri="{FF2B5EF4-FFF2-40B4-BE49-F238E27FC236}">
                <a16:creationId xmlns:a16="http://schemas.microsoft.com/office/drawing/2014/main" id="{B8704455-5DE1-A440-BE5E-AB8FEF4B607D}"/>
              </a:ext>
            </a:extLst>
          </p:cNvPr>
          <p:cNvSpPr/>
          <p:nvPr userDrawn="1"/>
        </p:nvSpPr>
        <p:spPr>
          <a:xfrm>
            <a:off x="-279400" y="-522045"/>
            <a:ext cx="13110296" cy="8223823"/>
          </a:xfrm>
          <a:prstGeom prst="rect">
            <a:avLst/>
          </a:prstGeom>
          <a:solidFill>
            <a:schemeClr val="tx1">
              <a:alpha val="69821"/>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tx2">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Tree>
    <p:extLst>
      <p:ext uri="{BB962C8B-B14F-4D97-AF65-F5344CB8AC3E}">
        <p14:creationId xmlns:p14="http://schemas.microsoft.com/office/powerpoint/2010/main" val="40477768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97D162C4-EDD9-4389-A98B-B87ECEA2A816}"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41707591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E5059C3-6A89-4494-99FF-5A4D6FFD50EB}"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5821522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CA954B2F-12DE-47F5-8894-472B206D2E1E}" type="datetimeFigureOut">
              <a:rPr lang="en-US" smtClean="0"/>
              <a:t>12/29/2023</a:t>
            </a:fld>
            <a:endParaRPr lang="en-US"/>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5453730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7205133" y="6041362"/>
            <a:ext cx="911939" cy="365125"/>
          </a:xfrm>
          <a:prstGeom prst="rect">
            <a:avLst/>
          </a:prstGeom>
        </p:spPr>
        <p:txBody>
          <a:bodyPr/>
          <a:lstStyle/>
          <a:p>
            <a:fld id="{3F30E46F-7819-4ACF-B48B-48222C2ACC88}" type="datetimeFigureOut">
              <a:rPr lang="en-US" smtClean="0"/>
              <a:t>12/29/2023</a:t>
            </a:fld>
            <a:endParaRPr lang="en-US"/>
          </a:p>
        </p:txBody>
      </p:sp>
      <p:sp>
        <p:nvSpPr>
          <p:cNvPr id="8" name="Footer Placeholder 7"/>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9" name="Slide Number Placeholder 8"/>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40975103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p>
        </p:txBody>
      </p:sp>
      <p:sp>
        <p:nvSpPr>
          <p:cNvPr id="3" name="Date Placeholder 2"/>
          <p:cNvSpPr>
            <a:spLocks noGrp="1"/>
          </p:cNvSpPr>
          <p:nvPr>
            <p:ph type="dt" sz="half" idx="10"/>
          </p:nvPr>
        </p:nvSpPr>
        <p:spPr>
          <a:xfrm>
            <a:off x="7205133" y="6041362"/>
            <a:ext cx="911939" cy="365125"/>
          </a:xfrm>
          <a:prstGeom prst="rect">
            <a:avLst/>
          </a:prstGeom>
        </p:spPr>
        <p:txBody>
          <a:bodyPr/>
          <a:lstStyle/>
          <a:p>
            <a:fld id="{1FAF3416-4057-4DAA-829D-4CA07428D088}" type="datetimeFigureOut">
              <a:rPr lang="en-US" smtClean="0"/>
              <a:t>12/29/2023</a:t>
            </a:fld>
            <a:endParaRPr lang="en-US"/>
          </a:p>
        </p:txBody>
      </p:sp>
      <p:sp>
        <p:nvSpPr>
          <p:cNvPr id="4" name="Footer Placeholder 3"/>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5" name="Slide Number Placeholder 4"/>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4930434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7205133" y="6041362"/>
            <a:ext cx="911939" cy="365125"/>
          </a:xfrm>
          <a:prstGeom prst="rect">
            <a:avLst/>
          </a:prstGeom>
        </p:spPr>
        <p:txBody>
          <a:bodyPr/>
          <a:lstStyle/>
          <a:p>
            <a:fld id="{921D9284-D300-4297-87F7-E791DCC15DB1}" type="datetimeFigureOut">
              <a:rPr lang="en-US" smtClean="0"/>
              <a:t>12/29/2023</a:t>
            </a:fld>
            <a:endParaRPr lang="en-US"/>
          </a:p>
        </p:txBody>
      </p:sp>
      <p:sp>
        <p:nvSpPr>
          <p:cNvPr id="3" name="Footer Placeholder 2"/>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4" name="Slide Number Placeholder 3"/>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2169539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109330" y="0"/>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tx1">
                <a:lumMod val="65000"/>
                <a:lumOff val="35000"/>
                <a:alpha val="22023"/>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90469"/>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tx2">
                <a:alpha val="79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a:extLst>
              <a:ext uri="{FF2B5EF4-FFF2-40B4-BE49-F238E27FC236}">
                <a16:creationId xmlns:a16="http://schemas.microsoft.com/office/drawing/2014/main" id="{A5A2E210-057D-C5CD-5DE1-05DDC01C698A}"/>
              </a:ext>
            </a:extLst>
          </p:cNvPr>
          <p:cNvPicPr>
            <a:picLocks noChangeAspect="1"/>
          </p:cNvPicPr>
          <p:nvPr userDrawn="1"/>
        </p:nvPicPr>
        <p:blipFill>
          <a:blip r:embed="rId20"/>
          <a:stretch>
            <a:fillRect/>
          </a:stretch>
        </p:blipFill>
        <p:spPr>
          <a:xfrm>
            <a:off x="9644427" y="4523667"/>
            <a:ext cx="2393497" cy="2244881"/>
          </a:xfrm>
          <a:prstGeom prst="rect">
            <a:avLst/>
          </a:prstGeom>
        </p:spPr>
      </p:pic>
      <p:pic>
        <p:nvPicPr>
          <p:cNvPr id="9" name="Picture 8">
            <a:extLst>
              <a:ext uri="{FF2B5EF4-FFF2-40B4-BE49-F238E27FC236}">
                <a16:creationId xmlns:a16="http://schemas.microsoft.com/office/drawing/2014/main" id="{2F0C0DB4-61AD-0062-4D17-3BA6DF3AFE46}"/>
              </a:ext>
            </a:extLst>
          </p:cNvPr>
          <p:cNvPicPr>
            <a:picLocks noChangeAspect="1"/>
          </p:cNvPicPr>
          <p:nvPr userDrawn="1"/>
        </p:nvPicPr>
        <p:blipFill>
          <a:blip r:embed="rId21"/>
          <a:stretch>
            <a:fillRect/>
          </a:stretch>
        </p:blipFill>
        <p:spPr>
          <a:xfrm>
            <a:off x="109330" y="5585792"/>
            <a:ext cx="1600200" cy="1182756"/>
          </a:xfrm>
          <a:prstGeom prst="rect">
            <a:avLst/>
          </a:prstGeom>
        </p:spPr>
      </p:pic>
    </p:spTree>
    <p:extLst>
      <p:ext uri="{BB962C8B-B14F-4D97-AF65-F5344CB8AC3E}">
        <p14:creationId xmlns:p14="http://schemas.microsoft.com/office/powerpoint/2010/main" val="1080265784"/>
      </p:ext>
    </p:extLst>
  </p:cSld>
  <p:clrMap bg1="lt1" tx1="dk1" bg2="lt2" tx2="dk2" accent1="accent1" accent2="accent2" accent3="accent3" accent4="accent4" accent5="accent5" accent6="accent6" hlink="hlink" folHlink="folHlink"/>
  <p:sldLayoutIdLst>
    <p:sldLayoutId id="2147483724" r:id="rId1"/>
    <p:sldLayoutId id="2147483740" r:id="rId2"/>
    <p:sldLayoutId id="2147483741"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 id="2147483733" r:id="rId12"/>
    <p:sldLayoutId id="2147483734" r:id="rId13"/>
    <p:sldLayoutId id="2147483735" r:id="rId14"/>
    <p:sldLayoutId id="2147483736" r:id="rId15"/>
    <p:sldLayoutId id="2147483737" r:id="rId16"/>
    <p:sldLayoutId id="2147483738" r:id="rId17"/>
    <p:sldLayoutId id="2147483739" r:id="rId18"/>
  </p:sldLayoutIdLst>
  <p:hf sldNum="0" hdr="0" ft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slideLayout" Target="../slideLayouts/slideLayout2.xml"/><Relationship Id="rId1" Type="http://schemas.openxmlformats.org/officeDocument/2006/relationships/tags" Target="../tags/tag2.xml"/><Relationship Id="rId5" Type="http://schemas.openxmlformats.org/officeDocument/2006/relationships/image" Target="../media/image8.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4.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4.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hyperlink" Target="https://learn.trimble.com/pages/189/home" TargetMode="External"/><Relationship Id="rId2" Type="http://schemas.openxmlformats.org/officeDocument/2006/relationships/slideLayout" Target="../slideLayouts/slideLayout9.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8" Type="http://schemas.openxmlformats.org/officeDocument/2006/relationships/hyperlink" Target="mailto:Shannon.mohn@minnesota.edu" TargetMode="External"/><Relationship Id="rId3" Type="http://schemas.openxmlformats.org/officeDocument/2006/relationships/hyperlink" Target="mailto:carl.borleis@dctc.edu" TargetMode="External"/><Relationship Id="rId7" Type="http://schemas.openxmlformats.org/officeDocument/2006/relationships/image" Target="../media/image17.jpeg"/><Relationship Id="rId2" Type="http://schemas.openxmlformats.org/officeDocument/2006/relationships/slideLayout" Target="../slideLayouts/slideLayout9.xml"/><Relationship Id="rId1" Type="http://schemas.openxmlformats.org/officeDocument/2006/relationships/tags" Target="../tags/tag18.xml"/><Relationship Id="rId6" Type="http://schemas.openxmlformats.org/officeDocument/2006/relationships/image" Target="../media/image16.jpeg"/><Relationship Id="rId5" Type="http://schemas.openxmlformats.org/officeDocument/2006/relationships/hyperlink" Target="https://www.minntran.org/isa-tope/" TargetMode="External"/><Relationship Id="rId4" Type="http://schemas.openxmlformats.org/officeDocument/2006/relationships/hyperlink" Target="mailto:Chris.hadfield@dctc.edu" TargetMode="External"/><Relationship Id="rId9" Type="http://schemas.openxmlformats.org/officeDocument/2006/relationships/image" Target="../media/image18.jpeg"/></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9.xml"/><Relationship Id="rId1" Type="http://schemas.openxmlformats.org/officeDocument/2006/relationships/tags" Target="../tags/tag19.xm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4.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4.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4.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8" Type="http://schemas.openxmlformats.org/officeDocument/2006/relationships/customXml" Target="../ink/ink3.xml"/><Relationship Id="rId3" Type="http://schemas.openxmlformats.org/officeDocument/2006/relationships/image" Target="../media/image11.jpeg"/><Relationship Id="rId7" Type="http://schemas.openxmlformats.org/officeDocument/2006/relationships/image" Target="../media/image13.png"/><Relationship Id="rId2" Type="http://schemas.openxmlformats.org/officeDocument/2006/relationships/slideLayout" Target="../slideLayouts/slideLayout4.xml"/><Relationship Id="rId1" Type="http://schemas.openxmlformats.org/officeDocument/2006/relationships/tags" Target="../tags/tag10.xml"/><Relationship Id="rId6" Type="http://schemas.openxmlformats.org/officeDocument/2006/relationships/customXml" Target="../ink/ink2.xml"/><Relationship Id="rId5" Type="http://schemas.openxmlformats.org/officeDocument/2006/relationships/image" Target="../media/image12.png"/><Relationship Id="rId4" Type="http://schemas.openxmlformats.org/officeDocument/2006/relationships/customXml" Target="../ink/ink1.xml"/><Relationship Id="rId9" Type="http://schemas.openxmlformats.org/officeDocument/2006/relationships/customXml" Target="../ink/ink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EEDB1E8-8E5B-9DBF-9995-FA10F495CE9E}"/>
              </a:ext>
            </a:extLst>
          </p:cNvPr>
          <p:cNvSpPr txBox="1">
            <a:spLocks/>
          </p:cNvSpPr>
          <p:nvPr/>
        </p:nvSpPr>
        <p:spPr>
          <a:xfrm>
            <a:off x="4867564" y="1735197"/>
            <a:ext cx="7246410" cy="2999673"/>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800" b="1">
                <a:solidFill>
                  <a:schemeClr val="bg1"/>
                </a:solidFill>
                <a:latin typeface="Arial Black"/>
              </a:rPr>
              <a:t>Overview of System Components </a:t>
            </a:r>
          </a:p>
          <a:p>
            <a:endParaRPr lang="en-US" sz="4800" b="1">
              <a:solidFill>
                <a:schemeClr val="bg1"/>
              </a:solidFill>
              <a:latin typeface="Arial Black"/>
            </a:endParaRPr>
          </a:p>
        </p:txBody>
      </p:sp>
      <p:cxnSp>
        <p:nvCxnSpPr>
          <p:cNvPr id="4" name="Straight Connector 3">
            <a:extLst>
              <a:ext uri="{FF2B5EF4-FFF2-40B4-BE49-F238E27FC236}">
                <a16:creationId xmlns:a16="http://schemas.microsoft.com/office/drawing/2014/main" id="{13C25914-9C5B-9486-CB53-A553C33866C0}"/>
              </a:ext>
            </a:extLst>
          </p:cNvPr>
          <p:cNvCxnSpPr>
            <a:cxnSpLocks/>
          </p:cNvCxnSpPr>
          <p:nvPr/>
        </p:nvCxnSpPr>
        <p:spPr>
          <a:xfrm>
            <a:off x="4385030" y="2481999"/>
            <a:ext cx="0" cy="1506071"/>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D2F9C2B0-E6F4-0DDE-BFD8-CEE41D2DED69}"/>
              </a:ext>
            </a:extLst>
          </p:cNvPr>
          <p:cNvPicPr>
            <a:picLocks noChangeAspect="1"/>
          </p:cNvPicPr>
          <p:nvPr/>
        </p:nvPicPr>
        <p:blipFill>
          <a:blip r:embed="rId3"/>
          <a:stretch>
            <a:fillRect/>
          </a:stretch>
        </p:blipFill>
        <p:spPr>
          <a:xfrm>
            <a:off x="697007" y="2019597"/>
            <a:ext cx="3283263" cy="2430877"/>
          </a:xfrm>
          <a:prstGeom prst="rect">
            <a:avLst/>
          </a:prstGeom>
        </p:spPr>
      </p:pic>
      <p:pic>
        <p:nvPicPr>
          <p:cNvPr id="6" name="Picture 5">
            <a:extLst>
              <a:ext uri="{FF2B5EF4-FFF2-40B4-BE49-F238E27FC236}">
                <a16:creationId xmlns:a16="http://schemas.microsoft.com/office/drawing/2014/main" id="{ECEBCDCC-4F8F-7441-0704-B0773809D730}"/>
              </a:ext>
            </a:extLst>
          </p:cNvPr>
          <p:cNvPicPr>
            <a:picLocks noChangeAspect="1"/>
          </p:cNvPicPr>
          <p:nvPr/>
        </p:nvPicPr>
        <p:blipFill>
          <a:blip r:embed="rId4"/>
          <a:stretch>
            <a:fillRect/>
          </a:stretch>
        </p:blipFill>
        <p:spPr>
          <a:xfrm>
            <a:off x="3996781" y="5945611"/>
            <a:ext cx="776779" cy="781901"/>
          </a:xfrm>
          <a:prstGeom prst="rect">
            <a:avLst/>
          </a:prstGeom>
        </p:spPr>
      </p:pic>
      <p:pic>
        <p:nvPicPr>
          <p:cNvPr id="7" name="Picture 5" descr="Logo&#10;&#10;Description automatically generated">
            <a:extLst>
              <a:ext uri="{FF2B5EF4-FFF2-40B4-BE49-F238E27FC236}">
                <a16:creationId xmlns:a16="http://schemas.microsoft.com/office/drawing/2014/main" id="{8D8F4C17-4716-7E48-F525-5E627B78BB5F}"/>
              </a:ext>
            </a:extLst>
          </p:cNvPr>
          <p:cNvPicPr>
            <a:picLocks noChangeAspect="1"/>
          </p:cNvPicPr>
          <p:nvPr/>
        </p:nvPicPr>
        <p:blipFill>
          <a:blip r:embed="rId5"/>
          <a:stretch>
            <a:fillRect/>
          </a:stretch>
        </p:blipFill>
        <p:spPr>
          <a:xfrm>
            <a:off x="300183" y="6022067"/>
            <a:ext cx="3274290" cy="632777"/>
          </a:xfrm>
          <a:prstGeom prst="rect">
            <a:avLst/>
          </a:prstGeom>
        </p:spPr>
      </p:pic>
      <p:sp>
        <p:nvSpPr>
          <p:cNvPr id="8" name="TextBox 7">
            <a:extLst>
              <a:ext uri="{FF2B5EF4-FFF2-40B4-BE49-F238E27FC236}">
                <a16:creationId xmlns:a16="http://schemas.microsoft.com/office/drawing/2014/main" id="{874A2DA4-271B-5F56-BC78-BA113FAF4CD4}"/>
              </a:ext>
            </a:extLst>
          </p:cNvPr>
          <p:cNvSpPr txBox="1"/>
          <p:nvPr/>
        </p:nvSpPr>
        <p:spPr>
          <a:xfrm>
            <a:off x="4867564" y="6169892"/>
            <a:ext cx="2041237"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a:solidFill>
                  <a:srgbClr val="FFFFFF"/>
                </a:solidFill>
              </a:rPr>
              <a:t>DUE #2054997</a:t>
            </a:r>
            <a:endParaRPr lang="en-US" sz="1600"/>
          </a:p>
        </p:txBody>
      </p:sp>
    </p:spTree>
    <p:custDataLst>
      <p:tags r:id="rId1"/>
    </p:custDataLst>
    <p:extLst>
      <p:ext uri="{BB962C8B-B14F-4D97-AF65-F5344CB8AC3E}">
        <p14:creationId xmlns:p14="http://schemas.microsoft.com/office/powerpoint/2010/main" val="12159437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33E69C-7CDD-F046-1169-1856D9D9A2E3}"/>
              </a:ext>
            </a:extLst>
          </p:cNvPr>
          <p:cNvSpPr>
            <a:spLocks noGrp="1"/>
          </p:cNvSpPr>
          <p:nvPr>
            <p:ph type="title"/>
          </p:nvPr>
        </p:nvSpPr>
        <p:spPr/>
        <p:txBody>
          <a:bodyPr/>
          <a:lstStyle/>
          <a:p>
            <a:r>
              <a:rPr lang="en-US">
                <a:solidFill>
                  <a:schemeClr val="tx1"/>
                </a:solidFill>
              </a:rPr>
              <a:t>From there the operator can adjust the witness lines to their preference </a:t>
            </a:r>
          </a:p>
        </p:txBody>
      </p:sp>
      <p:pic>
        <p:nvPicPr>
          <p:cNvPr id="4" name="Picture 4" descr="A screen with a screen showing a parking lot&#10;&#10;Description automatically generated">
            <a:extLst>
              <a:ext uri="{FF2B5EF4-FFF2-40B4-BE49-F238E27FC236}">
                <a16:creationId xmlns:a16="http://schemas.microsoft.com/office/drawing/2014/main" id="{884D47AE-20CF-09AF-F9A6-9E78E72ECA17}"/>
              </a:ext>
            </a:extLst>
          </p:cNvPr>
          <p:cNvPicPr>
            <a:picLocks noGrp="1" noChangeAspect="1"/>
          </p:cNvPicPr>
          <p:nvPr>
            <p:ph idx="1"/>
          </p:nvPr>
        </p:nvPicPr>
        <p:blipFill>
          <a:blip r:embed="rId3"/>
          <a:stretch>
            <a:fillRect/>
          </a:stretch>
        </p:blipFill>
        <p:spPr>
          <a:xfrm rot="5400000">
            <a:off x="3035300" y="2645767"/>
            <a:ext cx="3881438" cy="2911078"/>
          </a:xfrm>
        </p:spPr>
      </p:pic>
    </p:spTree>
    <p:custDataLst>
      <p:tags r:id="rId1"/>
    </p:custDataLst>
    <p:extLst>
      <p:ext uri="{BB962C8B-B14F-4D97-AF65-F5344CB8AC3E}">
        <p14:creationId xmlns:p14="http://schemas.microsoft.com/office/powerpoint/2010/main" val="10790478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EFEBF9-F261-19D4-3EA1-FA8CD21865D2}"/>
              </a:ext>
            </a:extLst>
          </p:cNvPr>
          <p:cNvSpPr txBox="1">
            <a:spLocks/>
          </p:cNvSpPr>
          <p:nvPr/>
        </p:nvSpPr>
        <p:spPr>
          <a:xfrm>
            <a:off x="889244" y="740588"/>
            <a:ext cx="9868079" cy="2999673"/>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en-US" sz="4800" b="1">
              <a:solidFill>
                <a:schemeClr val="bg1"/>
              </a:solidFill>
              <a:latin typeface="Arial Black"/>
            </a:endParaRPr>
          </a:p>
        </p:txBody>
      </p:sp>
      <p:sp>
        <p:nvSpPr>
          <p:cNvPr id="3" name="TextBox 2">
            <a:extLst>
              <a:ext uri="{FF2B5EF4-FFF2-40B4-BE49-F238E27FC236}">
                <a16:creationId xmlns:a16="http://schemas.microsoft.com/office/drawing/2014/main" id="{B6BB53B9-CA87-3F51-7784-574CD66EB3ED}"/>
              </a:ext>
            </a:extLst>
          </p:cNvPr>
          <p:cNvSpPr txBox="1"/>
          <p:nvPr/>
        </p:nvSpPr>
        <p:spPr>
          <a:xfrm>
            <a:off x="4724400" y="3200400"/>
            <a:ext cx="2743200"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4000" b="1">
              <a:latin typeface="Arial Black"/>
              <a:cs typeface="Arial"/>
            </a:endParaRPr>
          </a:p>
        </p:txBody>
      </p:sp>
      <p:sp>
        <p:nvSpPr>
          <p:cNvPr id="4" name="TextBox 3">
            <a:extLst>
              <a:ext uri="{FF2B5EF4-FFF2-40B4-BE49-F238E27FC236}">
                <a16:creationId xmlns:a16="http://schemas.microsoft.com/office/drawing/2014/main" id="{8C60CBF3-6691-521E-3203-98DB7BAF25F6}"/>
              </a:ext>
            </a:extLst>
          </p:cNvPr>
          <p:cNvSpPr txBox="1"/>
          <p:nvPr/>
        </p:nvSpPr>
        <p:spPr>
          <a:xfrm>
            <a:off x="1992702" y="1187570"/>
            <a:ext cx="5689056" cy="38472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4000" b="1">
              <a:solidFill>
                <a:schemeClr val="bg1"/>
              </a:solidFill>
              <a:latin typeface="Arial Black"/>
              <a:cs typeface="Arial"/>
            </a:endParaRPr>
          </a:p>
          <a:p>
            <a:endParaRPr lang="en-US" sz="2800">
              <a:solidFill>
                <a:schemeClr val="bg1"/>
              </a:solidFill>
              <a:cs typeface="Arial"/>
            </a:endParaRPr>
          </a:p>
          <a:p>
            <a:pPr>
              <a:buFont typeface="Arial"/>
              <a:buChar char="•"/>
            </a:pPr>
            <a:endParaRPr lang="en-US" sz="2400">
              <a:solidFill>
                <a:schemeClr val="bg1"/>
              </a:solidFill>
            </a:endParaRPr>
          </a:p>
          <a:p>
            <a:pPr>
              <a:buFont typeface="Arial"/>
              <a:buChar char="•"/>
            </a:pPr>
            <a:r>
              <a:rPr lang="en-US" sz="4000">
                <a:solidFill>
                  <a:schemeClr val="bg1"/>
                </a:solidFill>
              </a:rPr>
              <a:t>2D system component overview </a:t>
            </a:r>
          </a:p>
          <a:p>
            <a:pPr>
              <a:buFont typeface="Arial"/>
              <a:buChar char="•"/>
            </a:pPr>
            <a:endParaRPr lang="en-US" sz="2400">
              <a:solidFill>
                <a:schemeClr val="bg1"/>
              </a:solidFill>
              <a:latin typeface="Trebuchet MS"/>
              <a:cs typeface="Arial"/>
            </a:endParaRPr>
          </a:p>
          <a:p>
            <a:pPr>
              <a:buFont typeface="Arial"/>
              <a:buChar char="•"/>
            </a:pPr>
            <a:endParaRPr lang="en-US" sz="2400">
              <a:solidFill>
                <a:schemeClr val="bg1"/>
              </a:solidFill>
              <a:latin typeface="Trebuchet MS"/>
              <a:cs typeface="Arial"/>
            </a:endParaRPr>
          </a:p>
          <a:p>
            <a:pPr>
              <a:buFont typeface="Arial"/>
              <a:buChar char="•"/>
            </a:pPr>
            <a:endParaRPr lang="en-US" sz="2400">
              <a:solidFill>
                <a:schemeClr val="bg1"/>
              </a:solidFill>
              <a:latin typeface="Arial"/>
              <a:cs typeface="Arial"/>
            </a:endParaRPr>
          </a:p>
        </p:txBody>
      </p:sp>
    </p:spTree>
    <p:custDataLst>
      <p:tags r:id="rId1"/>
    </p:custDataLst>
    <p:extLst>
      <p:ext uri="{BB962C8B-B14F-4D97-AF65-F5344CB8AC3E}">
        <p14:creationId xmlns:p14="http://schemas.microsoft.com/office/powerpoint/2010/main" val="7609622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379503B2-1BD2-2888-39B4-6994F5197B25}"/>
              </a:ext>
            </a:extLst>
          </p:cNvPr>
          <p:cNvSpPr>
            <a:spLocks noGrp="1"/>
          </p:cNvSpPr>
          <p:nvPr>
            <p:ph idx="1"/>
          </p:nvPr>
        </p:nvSpPr>
        <p:spPr>
          <a:xfrm>
            <a:off x="677334" y="2160589"/>
            <a:ext cx="5220430" cy="3880773"/>
          </a:xfrm>
        </p:spPr>
        <p:txBody>
          <a:bodyPr vert="horz" lIns="91440" tIns="45720" rIns="91440" bIns="45720" rtlCol="0" anchor="t">
            <a:normAutofit/>
          </a:bodyPr>
          <a:lstStyle/>
          <a:p>
            <a:r>
              <a:rPr lang="en-US"/>
              <a:t>Laser has four strips of red photodiodes for 360-degree reception </a:t>
            </a:r>
          </a:p>
          <a:p>
            <a:r>
              <a:rPr lang="en-US"/>
              <a:t>Diodes can detect laser "strike" from transmitter (at 600rpm strikes coming 10x per second) </a:t>
            </a:r>
          </a:p>
          <a:p>
            <a:r>
              <a:rPr lang="en-US"/>
              <a:t>Length of diode strip is 231mm / 9.1" (this impacts the amount of attachment travel after benching)</a:t>
            </a:r>
          </a:p>
          <a:p>
            <a:r>
              <a:rPr lang="en-US"/>
              <a:t>You do need a compatible laser transmitter </a:t>
            </a:r>
          </a:p>
        </p:txBody>
      </p:sp>
      <p:pic>
        <p:nvPicPr>
          <p:cNvPr id="4" name="Picture 4" descr="A yellow rectangular object with red lights&#10;&#10;Description automatically generated">
            <a:extLst>
              <a:ext uri="{FF2B5EF4-FFF2-40B4-BE49-F238E27FC236}">
                <a16:creationId xmlns:a16="http://schemas.microsoft.com/office/drawing/2014/main" id="{0895D451-C991-6884-ECD1-62708FB2DDBD}"/>
              </a:ext>
            </a:extLst>
          </p:cNvPr>
          <p:cNvPicPr>
            <a:picLocks noChangeAspect="1"/>
          </p:cNvPicPr>
          <p:nvPr/>
        </p:nvPicPr>
        <p:blipFill rotWithShape="1">
          <a:blip r:embed="rId3"/>
          <a:srcRect r="7431" b="-1"/>
          <a:stretch/>
        </p:blipFill>
        <p:spPr>
          <a:xfrm rot="5400000">
            <a:off x="5759538" y="2527413"/>
            <a:ext cx="3882362" cy="3145536"/>
          </a:xfrm>
          <a:prstGeom prst="rect">
            <a:avLst/>
          </a:prstGeom>
        </p:spPr>
      </p:pic>
      <p:sp>
        <p:nvSpPr>
          <p:cNvPr id="2" name="TextBox 1">
            <a:extLst>
              <a:ext uri="{FF2B5EF4-FFF2-40B4-BE49-F238E27FC236}">
                <a16:creationId xmlns:a16="http://schemas.microsoft.com/office/drawing/2014/main" id="{59239B2E-27EC-68B1-CF0A-F215E89D73EC}"/>
              </a:ext>
            </a:extLst>
          </p:cNvPr>
          <p:cNvSpPr txBox="1"/>
          <p:nvPr/>
        </p:nvSpPr>
        <p:spPr>
          <a:xfrm>
            <a:off x="3132398" y="600436"/>
            <a:ext cx="3942626"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800" dirty="0"/>
              <a:t>LR410</a:t>
            </a:r>
          </a:p>
          <a:p>
            <a:pPr algn="ctr"/>
            <a:r>
              <a:rPr lang="en-US" sz="2800" dirty="0"/>
              <a:t>Receiver </a:t>
            </a:r>
          </a:p>
        </p:txBody>
      </p:sp>
    </p:spTree>
    <p:custDataLst>
      <p:tags r:id="rId1"/>
    </p:custDataLst>
    <p:extLst>
      <p:ext uri="{BB962C8B-B14F-4D97-AF65-F5344CB8AC3E}">
        <p14:creationId xmlns:p14="http://schemas.microsoft.com/office/powerpoint/2010/main" val="29957854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3AEE4-C6B9-FAE7-0C33-2A8CD878EDFD}"/>
              </a:ext>
            </a:extLst>
          </p:cNvPr>
          <p:cNvSpPr>
            <a:spLocks noGrp="1"/>
          </p:cNvSpPr>
          <p:nvPr>
            <p:ph type="title"/>
          </p:nvPr>
        </p:nvSpPr>
        <p:spPr>
          <a:xfrm>
            <a:off x="677334" y="609600"/>
            <a:ext cx="8596668" cy="1320800"/>
          </a:xfrm>
        </p:spPr>
        <p:txBody>
          <a:bodyPr anchor="t">
            <a:normAutofit/>
          </a:bodyPr>
          <a:lstStyle/>
          <a:p>
            <a:r>
              <a:rPr lang="en-US" b="1">
                <a:solidFill>
                  <a:schemeClr val="tx1"/>
                </a:solidFill>
              </a:rPr>
              <a:t>CB450</a:t>
            </a:r>
          </a:p>
        </p:txBody>
      </p:sp>
      <p:pic>
        <p:nvPicPr>
          <p:cNvPr id="4" name="Picture 4" descr="A close up of a device&#10;&#10;Description automatically generated">
            <a:extLst>
              <a:ext uri="{FF2B5EF4-FFF2-40B4-BE49-F238E27FC236}">
                <a16:creationId xmlns:a16="http://schemas.microsoft.com/office/drawing/2014/main" id="{05EB8EAA-7FAB-233A-997D-51DA9ED7DDB6}"/>
              </a:ext>
            </a:extLst>
          </p:cNvPr>
          <p:cNvPicPr>
            <a:picLocks noChangeAspect="1"/>
          </p:cNvPicPr>
          <p:nvPr/>
        </p:nvPicPr>
        <p:blipFill>
          <a:blip r:embed="rId3"/>
          <a:stretch>
            <a:fillRect/>
          </a:stretch>
        </p:blipFill>
        <p:spPr>
          <a:xfrm>
            <a:off x="862118" y="1484917"/>
            <a:ext cx="5176482" cy="3882362"/>
          </a:xfrm>
          <a:prstGeom prst="rect">
            <a:avLst/>
          </a:prstGeom>
        </p:spPr>
      </p:pic>
      <p:sp>
        <p:nvSpPr>
          <p:cNvPr id="8" name="Content Placeholder 7">
            <a:extLst>
              <a:ext uri="{FF2B5EF4-FFF2-40B4-BE49-F238E27FC236}">
                <a16:creationId xmlns:a16="http://schemas.microsoft.com/office/drawing/2014/main" id="{C1DF5A1E-C053-6C03-F8AE-66C185559AF8}"/>
              </a:ext>
            </a:extLst>
          </p:cNvPr>
          <p:cNvSpPr>
            <a:spLocks noGrp="1"/>
          </p:cNvSpPr>
          <p:nvPr>
            <p:ph idx="1"/>
          </p:nvPr>
        </p:nvSpPr>
        <p:spPr>
          <a:xfrm>
            <a:off x="6302177" y="1486175"/>
            <a:ext cx="3303805" cy="2416305"/>
          </a:xfrm>
        </p:spPr>
        <p:txBody>
          <a:bodyPr vert="horz" lIns="91440" tIns="45720" rIns="91440" bIns="45720" rtlCol="0" anchor="t">
            <a:normAutofit/>
          </a:bodyPr>
          <a:lstStyle/>
          <a:p>
            <a:r>
              <a:rPr lang="en-US"/>
              <a:t>Control box! </a:t>
            </a:r>
          </a:p>
          <a:p>
            <a:r>
              <a:rPr lang="en-US"/>
              <a:t>Compatible with all GCS systems, 2D, and CAT Grade Control 3D systems </a:t>
            </a:r>
          </a:p>
          <a:p>
            <a:r>
              <a:rPr lang="en-US"/>
              <a:t>The control box is responsible for all operations of the system </a:t>
            </a:r>
          </a:p>
          <a:p>
            <a:endParaRPr lang="en-US" sz="1500"/>
          </a:p>
        </p:txBody>
      </p:sp>
    </p:spTree>
    <p:custDataLst>
      <p:tags r:id="rId1"/>
    </p:custDataLst>
    <p:extLst>
      <p:ext uri="{BB962C8B-B14F-4D97-AF65-F5344CB8AC3E}">
        <p14:creationId xmlns:p14="http://schemas.microsoft.com/office/powerpoint/2010/main" val="35650099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216D7E47-267D-D0DE-6BA2-79A44FC8E313}"/>
              </a:ext>
            </a:extLst>
          </p:cNvPr>
          <p:cNvSpPr>
            <a:spLocks noGrp="1"/>
          </p:cNvSpPr>
          <p:nvPr>
            <p:ph idx="1"/>
          </p:nvPr>
        </p:nvSpPr>
        <p:spPr>
          <a:xfrm>
            <a:off x="4069519" y="972656"/>
            <a:ext cx="5207839" cy="5342142"/>
          </a:xfrm>
        </p:spPr>
        <p:txBody>
          <a:bodyPr vert="horz" lIns="91440" tIns="45720" rIns="91440" bIns="45720" rtlCol="0" anchor="t">
            <a:normAutofit/>
          </a:bodyPr>
          <a:lstStyle/>
          <a:p>
            <a:r>
              <a:rPr lang="en-US"/>
              <a:t>Rotates at very fast speeds </a:t>
            </a:r>
          </a:p>
          <a:p>
            <a:pPr lvl="1"/>
            <a:r>
              <a:rPr lang="en-US" sz="1800"/>
              <a:t>3 speed settings 300, 600, 750 </a:t>
            </a:r>
          </a:p>
          <a:p>
            <a:pPr lvl="1"/>
            <a:r>
              <a:rPr lang="en-US" sz="1800"/>
              <a:t>600rpm is optimal for machine control (10 rotations per second)</a:t>
            </a:r>
          </a:p>
          <a:p>
            <a:r>
              <a:rPr lang="en-US"/>
              <a:t>Rotation is so fast that light seems dispersed as a plane of light </a:t>
            </a:r>
          </a:p>
          <a:p>
            <a:pPr lvl="1"/>
            <a:r>
              <a:rPr lang="en-US" sz="1800"/>
              <a:t>Spinning prism directs a vertical laser beam into a horizontal plane </a:t>
            </a:r>
          </a:p>
          <a:p>
            <a:pPr lvl="1"/>
            <a:r>
              <a:rPr lang="en-US" sz="1800"/>
              <a:t>Based on rotation speed, discrete laser strikes are detected by laser receiver,</a:t>
            </a:r>
          </a:p>
          <a:p>
            <a:r>
              <a:rPr lang="en-US"/>
              <a:t>Self levelling for easy setup </a:t>
            </a:r>
          </a:p>
          <a:p>
            <a:r>
              <a:rPr lang="en-US"/>
              <a:t>Recommended maximum range for machine control</a:t>
            </a:r>
          </a:p>
          <a:p>
            <a:pPr lvl="1"/>
            <a:r>
              <a:rPr lang="en-US" sz="1800"/>
              <a:t>Approximately 300m/1000 ft radius</a:t>
            </a:r>
          </a:p>
        </p:txBody>
      </p:sp>
      <p:pic>
        <p:nvPicPr>
          <p:cNvPr id="4" name="Picture 4" descr="A close up of a machine&#10;&#10;Description automatically generated">
            <a:extLst>
              <a:ext uri="{FF2B5EF4-FFF2-40B4-BE49-F238E27FC236}">
                <a16:creationId xmlns:a16="http://schemas.microsoft.com/office/drawing/2014/main" id="{F7C72DE0-7B97-A25E-2801-2FB9AAC0449B}"/>
              </a:ext>
            </a:extLst>
          </p:cNvPr>
          <p:cNvPicPr>
            <a:picLocks noChangeAspect="1"/>
          </p:cNvPicPr>
          <p:nvPr/>
        </p:nvPicPr>
        <p:blipFill rotWithShape="1">
          <a:blip r:embed="rId3"/>
          <a:srcRect r="7404"/>
          <a:stretch/>
        </p:blipFill>
        <p:spPr>
          <a:xfrm rot="5400000">
            <a:off x="308451" y="1810006"/>
            <a:ext cx="3882362" cy="3144597"/>
          </a:xfrm>
          <a:prstGeom prst="rect">
            <a:avLst/>
          </a:prstGeom>
        </p:spPr>
      </p:pic>
      <p:sp>
        <p:nvSpPr>
          <p:cNvPr id="5" name="Title 1">
            <a:extLst>
              <a:ext uri="{FF2B5EF4-FFF2-40B4-BE49-F238E27FC236}">
                <a16:creationId xmlns:a16="http://schemas.microsoft.com/office/drawing/2014/main" id="{1D534F73-F9F3-AB9B-592E-0543FBFA275C}"/>
              </a:ext>
            </a:extLst>
          </p:cNvPr>
          <p:cNvSpPr>
            <a:spLocks noGrp="1"/>
          </p:cNvSpPr>
          <p:nvPr>
            <p:ph type="title"/>
          </p:nvPr>
        </p:nvSpPr>
        <p:spPr>
          <a:xfrm>
            <a:off x="677334" y="609600"/>
            <a:ext cx="8596668" cy="1320800"/>
          </a:xfrm>
        </p:spPr>
        <p:txBody>
          <a:bodyPr anchor="t">
            <a:normAutofit/>
          </a:bodyPr>
          <a:lstStyle/>
          <a:p>
            <a:r>
              <a:rPr lang="en-US" b="1">
                <a:solidFill>
                  <a:schemeClr val="tx1"/>
                </a:solidFill>
              </a:rPr>
              <a:t>GL622N</a:t>
            </a:r>
          </a:p>
        </p:txBody>
      </p:sp>
    </p:spTree>
    <p:custDataLst>
      <p:tags r:id="rId1"/>
    </p:custDataLst>
    <p:extLst>
      <p:ext uri="{BB962C8B-B14F-4D97-AF65-F5344CB8AC3E}">
        <p14:creationId xmlns:p14="http://schemas.microsoft.com/office/powerpoint/2010/main" val="11592612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2D2412-884E-725B-B451-91EEEA8F5F57}"/>
              </a:ext>
            </a:extLst>
          </p:cNvPr>
          <p:cNvSpPr>
            <a:spLocks noGrp="1"/>
          </p:cNvSpPr>
          <p:nvPr>
            <p:ph type="title"/>
          </p:nvPr>
        </p:nvSpPr>
        <p:spPr/>
        <p:txBody>
          <a:bodyPr/>
          <a:lstStyle/>
          <a:p>
            <a:r>
              <a:rPr lang="en-US">
                <a:solidFill>
                  <a:schemeClr val="tx1"/>
                </a:solidFill>
              </a:rPr>
              <a:t>Laser Transmitter</a:t>
            </a:r>
            <a:r>
              <a:rPr lang="en-US"/>
              <a:t> </a:t>
            </a:r>
            <a:r>
              <a:rPr lang="en-US">
                <a:solidFill>
                  <a:schemeClr val="tx1"/>
                </a:solidFill>
              </a:rPr>
              <a:t>Reminders </a:t>
            </a:r>
          </a:p>
        </p:txBody>
      </p:sp>
      <p:sp>
        <p:nvSpPr>
          <p:cNvPr id="3" name="Content Placeholder 2">
            <a:extLst>
              <a:ext uri="{FF2B5EF4-FFF2-40B4-BE49-F238E27FC236}">
                <a16:creationId xmlns:a16="http://schemas.microsoft.com/office/drawing/2014/main" id="{E0BF3B2B-A5B0-2EB2-5E93-50BAE4CBEA27}"/>
              </a:ext>
            </a:extLst>
          </p:cNvPr>
          <p:cNvSpPr>
            <a:spLocks noGrp="1"/>
          </p:cNvSpPr>
          <p:nvPr>
            <p:ph idx="1"/>
          </p:nvPr>
        </p:nvSpPr>
        <p:spPr>
          <a:xfrm>
            <a:off x="677334" y="2160589"/>
            <a:ext cx="8596668" cy="2910006"/>
          </a:xfrm>
        </p:spPr>
        <p:txBody>
          <a:bodyPr vert="horz" lIns="91440" tIns="45720" rIns="91440" bIns="45720" rtlCol="0" anchor="t">
            <a:normAutofit/>
          </a:bodyPr>
          <a:lstStyle/>
          <a:p>
            <a:r>
              <a:rPr lang="en-US"/>
              <a:t>Laser transmitter creates a reference plane that is parallel to the desired surface </a:t>
            </a:r>
          </a:p>
          <a:p>
            <a:r>
              <a:rPr lang="en-US"/>
              <a:t>Three options for laser planes </a:t>
            </a:r>
          </a:p>
          <a:p>
            <a:pPr lvl="1"/>
            <a:r>
              <a:rPr lang="en-US" sz="1800"/>
              <a:t>Level (no slope)</a:t>
            </a:r>
          </a:p>
          <a:p>
            <a:pPr lvl="1"/>
            <a:r>
              <a:rPr lang="en-US" sz="1800"/>
              <a:t>Single sloping plane (along an axis) </a:t>
            </a:r>
          </a:p>
          <a:p>
            <a:pPr lvl="1"/>
            <a:r>
              <a:rPr lang="en-US" sz="1800"/>
              <a:t>Dual sloping plane (adds slope along the other axis)</a:t>
            </a:r>
          </a:p>
          <a:p>
            <a:r>
              <a:rPr lang="en-US"/>
              <a:t>Note these are all "flat" surfaces-but only one is level (zero slope)</a:t>
            </a:r>
          </a:p>
          <a:p>
            <a:pPr lvl="1"/>
            <a:endParaRPr lang="en-US"/>
          </a:p>
        </p:txBody>
      </p:sp>
    </p:spTree>
    <p:custDataLst>
      <p:tags r:id="rId1"/>
    </p:custDataLst>
    <p:extLst>
      <p:ext uri="{BB962C8B-B14F-4D97-AF65-F5344CB8AC3E}">
        <p14:creationId xmlns:p14="http://schemas.microsoft.com/office/powerpoint/2010/main" val="16000497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98EB0C-064B-4C35-8EB5-B14F36C04085}"/>
              </a:ext>
            </a:extLst>
          </p:cNvPr>
          <p:cNvSpPr txBox="1"/>
          <p:nvPr/>
        </p:nvSpPr>
        <p:spPr>
          <a:xfrm>
            <a:off x="655146" y="651169"/>
            <a:ext cx="8700469" cy="1446550"/>
          </a:xfrm>
          <a:prstGeom prst="rect">
            <a:avLst/>
          </a:prstGeom>
          <a:noFill/>
          <a:ln w="15875">
            <a:noFill/>
          </a:ln>
        </p:spPr>
        <p:txBody>
          <a:bodyPr wrap="square" lIns="91440" tIns="45720" rIns="91440" bIns="45720" rtlCol="0" anchor="t">
            <a:spAutoFit/>
          </a:bodyPr>
          <a:lstStyle/>
          <a:p>
            <a:r>
              <a:rPr lang="en-US" sz="4000" b="1" dirty="0">
                <a:latin typeface="Arial"/>
                <a:ea typeface="Times New Roman" panose="02020603050405020304" pitchFamily="18" charset="0"/>
                <a:cs typeface="Arial"/>
              </a:rPr>
              <a:t>References Used:</a:t>
            </a:r>
            <a:endParaRPr lang="en-US" sz="4000" b="1" dirty="0">
              <a:latin typeface="Arial" panose="020B0604020202020204" pitchFamily="34" charset="0"/>
              <a:ea typeface="Times New Roman" panose="02020603050405020304" pitchFamily="18" charset="0"/>
            </a:endParaRPr>
          </a:p>
          <a:p>
            <a:r>
              <a:rPr lang="en-US" sz="2400" dirty="0">
                <a:ea typeface="+mn-lt"/>
                <a:cs typeface="+mn-lt"/>
                <a:hlinkClick r:id="rId3"/>
              </a:rPr>
              <a:t>https://learn.trimble.com/pages/189/home</a:t>
            </a:r>
            <a:r>
              <a:rPr lang="en-US" sz="2400" dirty="0">
                <a:ea typeface="+mn-lt"/>
                <a:cs typeface="+mn-lt"/>
              </a:rPr>
              <a:t> </a:t>
            </a:r>
            <a:endParaRPr lang="en-US" dirty="0"/>
          </a:p>
          <a:p>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3108033570"/>
      </p:ext>
    </p:extLst>
  </p:cSld>
  <p:clrMapOvr>
    <a:masterClrMapping/>
  </p:clrMapOvr>
  <mc:AlternateContent xmlns:mc="http://schemas.openxmlformats.org/markup-compatibility/2006" xmlns:p14="http://schemas.microsoft.com/office/powerpoint/2010/main">
    <mc:Choice Requires="p14">
      <p:transition spd="slow" p14:dur="2000" advTm="20108"/>
    </mc:Choice>
    <mc:Fallback xmlns="">
      <p:transition spd="slow" advTm="20108"/>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C97815E2-BFB6-FEDC-4688-1C299C2B63C1}"/>
              </a:ext>
            </a:extLst>
          </p:cNvPr>
          <p:cNvSpPr/>
          <p:nvPr/>
        </p:nvSpPr>
        <p:spPr>
          <a:xfrm>
            <a:off x="-120361" y="3608820"/>
            <a:ext cx="4599709" cy="914400"/>
          </a:xfrm>
          <a:prstGeom prst="rect">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9E42C9FE-F2DB-4B54-80AD-7A6D9D37BA40}"/>
              </a:ext>
            </a:extLst>
          </p:cNvPr>
          <p:cNvSpPr txBox="1"/>
          <p:nvPr/>
        </p:nvSpPr>
        <p:spPr>
          <a:xfrm>
            <a:off x="5683099" y="278108"/>
            <a:ext cx="4135529" cy="1200329"/>
          </a:xfrm>
          <a:prstGeom prst="rect">
            <a:avLst/>
          </a:prstGeom>
          <a:noFill/>
        </p:spPr>
        <p:txBody>
          <a:bodyPr wrap="square" lIns="91440" tIns="45720" rIns="91440" bIns="45720" rtlCol="0" anchor="t">
            <a:spAutoFit/>
          </a:bodyPr>
          <a:lstStyle/>
          <a:p>
            <a:r>
              <a:rPr lang="en-US" sz="1600" b="1">
                <a:latin typeface="Arial"/>
                <a:cs typeface="Arial"/>
              </a:rPr>
              <a:t>Carl Borleis</a:t>
            </a:r>
          </a:p>
          <a:p>
            <a:r>
              <a:rPr lang="en-US" sz="1400">
                <a:latin typeface="Arial"/>
                <a:cs typeface="Arial"/>
              </a:rPr>
              <a:t>Director of Program Excellence, TCOE</a:t>
            </a:r>
          </a:p>
          <a:p>
            <a:r>
              <a:rPr lang="en-US" sz="1400">
                <a:latin typeface="Arial"/>
                <a:cs typeface="Arial"/>
              </a:rPr>
              <a:t>PI, ISA-TOPE</a:t>
            </a:r>
          </a:p>
          <a:p>
            <a:r>
              <a:rPr lang="en-US" sz="1400">
                <a:latin typeface="Arial"/>
                <a:cs typeface="Arial"/>
              </a:rPr>
              <a:t>651-423-8577</a:t>
            </a:r>
          </a:p>
          <a:p>
            <a:r>
              <a:rPr lang="en-US" sz="1400" u="sng">
                <a:latin typeface="Arial"/>
                <a:cs typeface="Arial"/>
                <a:hlinkClick r:id="rId3"/>
              </a:rPr>
              <a:t>carl.borleis@dctc.edu</a:t>
            </a:r>
            <a:r>
              <a:rPr lang="en-US" sz="1400"/>
              <a:t> </a:t>
            </a:r>
          </a:p>
        </p:txBody>
      </p:sp>
      <p:sp>
        <p:nvSpPr>
          <p:cNvPr id="7" name="TextBox 6">
            <a:extLst>
              <a:ext uri="{FF2B5EF4-FFF2-40B4-BE49-F238E27FC236}">
                <a16:creationId xmlns:a16="http://schemas.microsoft.com/office/drawing/2014/main" id="{45B8A0EB-ABF2-4447-8BD9-B9C8DBAED9E2}"/>
              </a:ext>
            </a:extLst>
          </p:cNvPr>
          <p:cNvSpPr txBox="1"/>
          <p:nvPr/>
        </p:nvSpPr>
        <p:spPr>
          <a:xfrm>
            <a:off x="5710808" y="4782873"/>
            <a:ext cx="4135530" cy="1631216"/>
          </a:xfrm>
          <a:prstGeom prst="rect">
            <a:avLst/>
          </a:prstGeom>
          <a:noFill/>
        </p:spPr>
        <p:txBody>
          <a:bodyPr wrap="square" lIns="91440" tIns="45720" rIns="91440" bIns="45720" rtlCol="0" anchor="t">
            <a:spAutoFit/>
          </a:bodyPr>
          <a:lstStyle/>
          <a:p>
            <a:r>
              <a:rPr lang="en-US" sz="1600" b="1">
                <a:latin typeface="Arial"/>
                <a:cs typeface="Arial"/>
              </a:rPr>
              <a:t>Chris Hadfield, Ed.M.</a:t>
            </a:r>
          </a:p>
          <a:p>
            <a:r>
              <a:rPr lang="en-US" sz="1400">
                <a:latin typeface="Arial"/>
                <a:cs typeface="Arial"/>
              </a:rPr>
              <a:t>Executive Director, TCOE </a:t>
            </a:r>
          </a:p>
          <a:p>
            <a:r>
              <a:rPr lang="en-US" sz="1400">
                <a:latin typeface="Arial"/>
                <a:cs typeface="Arial"/>
              </a:rPr>
              <a:t>Co-PI, National Center for Autonomous Technologies (NCAT)</a:t>
            </a:r>
          </a:p>
          <a:p>
            <a:r>
              <a:rPr lang="en-US" sz="1400">
                <a:latin typeface="Arial"/>
                <a:cs typeface="Arial"/>
              </a:rPr>
              <a:t>Co-PI, ISA-TOPE</a:t>
            </a:r>
          </a:p>
          <a:p>
            <a:r>
              <a:rPr lang="en-US" sz="1400">
                <a:latin typeface="Arial"/>
                <a:cs typeface="Arial"/>
              </a:rPr>
              <a:t>651-423-8311</a:t>
            </a:r>
          </a:p>
          <a:p>
            <a:r>
              <a:rPr lang="en-US" sz="1400" u="sng">
                <a:latin typeface="Arial"/>
                <a:cs typeface="Arial"/>
                <a:hlinkClick r:id="rId4"/>
              </a:rPr>
              <a:t>Chris.hadfield@dctc.edu</a:t>
            </a:r>
            <a:endParaRPr lang="en-US" sz="1400">
              <a:latin typeface="Arial"/>
              <a:cs typeface="Arial"/>
            </a:endParaRPr>
          </a:p>
        </p:txBody>
      </p:sp>
      <p:sp>
        <p:nvSpPr>
          <p:cNvPr id="9" name="TextBox 8">
            <a:extLst>
              <a:ext uri="{FF2B5EF4-FFF2-40B4-BE49-F238E27FC236}">
                <a16:creationId xmlns:a16="http://schemas.microsoft.com/office/drawing/2014/main" id="{ABDA0DBB-250A-5F43-85BF-3D1181C161F6}"/>
              </a:ext>
            </a:extLst>
          </p:cNvPr>
          <p:cNvSpPr txBox="1"/>
          <p:nvPr/>
        </p:nvSpPr>
        <p:spPr>
          <a:xfrm>
            <a:off x="422209" y="219622"/>
            <a:ext cx="3923092" cy="1323439"/>
          </a:xfrm>
          <a:prstGeom prst="rect">
            <a:avLst/>
          </a:prstGeom>
          <a:noFill/>
        </p:spPr>
        <p:txBody>
          <a:bodyPr wrap="square" lIns="91440" tIns="45720" rIns="91440" bIns="45720" rtlCol="0" anchor="t">
            <a:spAutoFit/>
          </a:bodyPr>
          <a:lstStyle/>
          <a:p>
            <a:r>
              <a:rPr lang="en-US" sz="8000" b="1">
                <a:latin typeface="Arial Black"/>
                <a:cs typeface="Arial Black" panose="020B0604020202020204" pitchFamily="34" charset="0"/>
              </a:rPr>
              <a:t>Get</a:t>
            </a:r>
            <a:endParaRPr lang="en-US" sz="8000">
              <a:latin typeface="Arial Black"/>
            </a:endParaRPr>
          </a:p>
        </p:txBody>
      </p:sp>
      <p:sp>
        <p:nvSpPr>
          <p:cNvPr id="5" name="TextBox 4">
            <a:extLst>
              <a:ext uri="{FF2B5EF4-FFF2-40B4-BE49-F238E27FC236}">
                <a16:creationId xmlns:a16="http://schemas.microsoft.com/office/drawing/2014/main" id="{B401F7F8-5FCC-457E-BA6B-80D529E34C38}"/>
              </a:ext>
            </a:extLst>
          </p:cNvPr>
          <p:cNvSpPr txBox="1"/>
          <p:nvPr/>
        </p:nvSpPr>
        <p:spPr>
          <a:xfrm>
            <a:off x="5683099" y="3210473"/>
            <a:ext cx="3745543" cy="1631216"/>
          </a:xfrm>
          <a:prstGeom prst="rect">
            <a:avLst/>
          </a:prstGeom>
          <a:noFill/>
        </p:spPr>
        <p:txBody>
          <a:bodyPr wrap="square" lIns="91440" tIns="45720" rIns="91440" bIns="45720" rtlCol="0" anchor="t">
            <a:spAutoFit/>
          </a:bodyPr>
          <a:lstStyle/>
          <a:p>
            <a:r>
              <a:rPr lang="en-US" sz="1600" b="1">
                <a:latin typeface="Arial"/>
                <a:cs typeface="Arial"/>
              </a:rPr>
              <a:t>Forrest Brownlee</a:t>
            </a:r>
          </a:p>
          <a:p>
            <a:r>
              <a:rPr lang="en-US" sz="1400">
                <a:latin typeface="Arial"/>
                <a:cs typeface="Arial"/>
              </a:rPr>
              <a:t>Diesel Technology Instructor, Minnesota North - Hibbing</a:t>
            </a:r>
          </a:p>
          <a:p>
            <a:r>
              <a:rPr lang="en-US" sz="1400">
                <a:latin typeface="Arial"/>
                <a:cs typeface="Arial"/>
              </a:rPr>
              <a:t>MTTIA Board of Directors</a:t>
            </a:r>
          </a:p>
          <a:p>
            <a:r>
              <a:rPr lang="en-US" sz="1400">
                <a:latin typeface="Arial"/>
                <a:cs typeface="Arial"/>
              </a:rPr>
              <a:t>SME, ISA-TOPE</a:t>
            </a:r>
          </a:p>
          <a:p>
            <a:r>
              <a:rPr lang="en-US" sz="1400">
                <a:latin typeface="Arial"/>
                <a:cs typeface="Arial"/>
              </a:rPr>
              <a:t>218-293-6862</a:t>
            </a:r>
          </a:p>
          <a:p>
            <a:r>
              <a:rPr lang="en-US" sz="1400" u="sng">
                <a:latin typeface="Arial"/>
                <a:cs typeface="Arial"/>
              </a:rPr>
              <a:t>forrest.brownlee@minnesotanorth.edu</a:t>
            </a:r>
          </a:p>
        </p:txBody>
      </p:sp>
      <p:sp>
        <p:nvSpPr>
          <p:cNvPr id="10" name="TextBox 9">
            <a:extLst>
              <a:ext uri="{FF2B5EF4-FFF2-40B4-BE49-F238E27FC236}">
                <a16:creationId xmlns:a16="http://schemas.microsoft.com/office/drawing/2014/main" id="{AD597C5D-9E53-4607-AEBD-DA9EF41F188F}"/>
              </a:ext>
            </a:extLst>
          </p:cNvPr>
          <p:cNvSpPr txBox="1"/>
          <p:nvPr/>
        </p:nvSpPr>
        <p:spPr>
          <a:xfrm>
            <a:off x="422971" y="3770681"/>
            <a:ext cx="4135528" cy="584775"/>
          </a:xfrm>
          <a:prstGeom prst="rect">
            <a:avLst/>
          </a:prstGeom>
          <a:noFill/>
        </p:spPr>
        <p:txBody>
          <a:bodyPr wrap="square" lIns="91440" tIns="45720" rIns="91440" bIns="45720" rtlCol="0" anchor="t">
            <a:spAutoFit/>
          </a:bodyPr>
          <a:lstStyle/>
          <a:p>
            <a:r>
              <a:rPr lang="en-US" sz="3200" b="1" i="1" u="sng">
                <a:latin typeface="Arial"/>
                <a:cs typeface="Arial"/>
                <a:hlinkClick r:id="rId5"/>
              </a:rPr>
              <a:t>ISA-TOPE.ORG</a:t>
            </a:r>
            <a:endParaRPr lang="en-US" sz="3200" b="1" i="1">
              <a:latin typeface="Arial"/>
              <a:cs typeface="Arial"/>
            </a:endParaRPr>
          </a:p>
        </p:txBody>
      </p:sp>
      <p:pic>
        <p:nvPicPr>
          <p:cNvPr id="8" name="Picture 7">
            <a:extLst>
              <a:ext uri="{FF2B5EF4-FFF2-40B4-BE49-F238E27FC236}">
                <a16:creationId xmlns:a16="http://schemas.microsoft.com/office/drawing/2014/main" id="{A6F4354C-A659-4DA7-A44A-9D62DA87F7E7}"/>
              </a:ext>
            </a:extLst>
          </p:cNvPr>
          <p:cNvPicPr>
            <a:picLocks noChangeAspect="1"/>
          </p:cNvPicPr>
          <p:nvPr/>
        </p:nvPicPr>
        <p:blipFill>
          <a:blip r:embed="rId6"/>
          <a:stretch>
            <a:fillRect/>
          </a:stretch>
        </p:blipFill>
        <p:spPr>
          <a:xfrm>
            <a:off x="1733997" y="5754433"/>
            <a:ext cx="2055577" cy="904796"/>
          </a:xfrm>
          <a:prstGeom prst="rect">
            <a:avLst/>
          </a:prstGeom>
          <a:solidFill>
            <a:schemeClr val="accent1"/>
          </a:solidFill>
        </p:spPr>
      </p:pic>
      <p:pic>
        <p:nvPicPr>
          <p:cNvPr id="11" name="Picture 10">
            <a:extLst>
              <a:ext uri="{FF2B5EF4-FFF2-40B4-BE49-F238E27FC236}">
                <a16:creationId xmlns:a16="http://schemas.microsoft.com/office/drawing/2014/main" id="{C4D6ACD0-F1FA-4E49-B088-904CC607F47B}"/>
              </a:ext>
            </a:extLst>
          </p:cNvPr>
          <p:cNvPicPr>
            <a:picLocks noChangeAspect="1"/>
          </p:cNvPicPr>
          <p:nvPr/>
        </p:nvPicPr>
        <p:blipFill>
          <a:blip r:embed="rId7"/>
          <a:stretch>
            <a:fillRect/>
          </a:stretch>
        </p:blipFill>
        <p:spPr>
          <a:xfrm>
            <a:off x="4030929" y="5754433"/>
            <a:ext cx="946940" cy="951167"/>
          </a:xfrm>
          <a:prstGeom prst="rect">
            <a:avLst/>
          </a:prstGeom>
        </p:spPr>
      </p:pic>
      <p:sp>
        <p:nvSpPr>
          <p:cNvPr id="2" name="TextBox 1">
            <a:extLst>
              <a:ext uri="{FF2B5EF4-FFF2-40B4-BE49-F238E27FC236}">
                <a16:creationId xmlns:a16="http://schemas.microsoft.com/office/drawing/2014/main" id="{A2F072A8-481E-CC67-D45A-54F2724103E7}"/>
              </a:ext>
            </a:extLst>
          </p:cNvPr>
          <p:cNvSpPr txBox="1"/>
          <p:nvPr/>
        </p:nvSpPr>
        <p:spPr>
          <a:xfrm>
            <a:off x="5683099" y="1638072"/>
            <a:ext cx="3745543" cy="1415772"/>
          </a:xfrm>
          <a:prstGeom prst="rect">
            <a:avLst/>
          </a:prstGeom>
          <a:noFill/>
        </p:spPr>
        <p:txBody>
          <a:bodyPr wrap="square" lIns="91440" tIns="45720" rIns="91440" bIns="45720" rtlCol="0" anchor="t">
            <a:spAutoFit/>
          </a:bodyPr>
          <a:lstStyle/>
          <a:p>
            <a:r>
              <a:rPr lang="en-US" sz="1600" b="1">
                <a:latin typeface="Arial"/>
                <a:cs typeface="Arial"/>
              </a:rPr>
              <a:t>Shannon Mohn</a:t>
            </a:r>
          </a:p>
          <a:p>
            <a:r>
              <a:rPr lang="en-US" sz="1400">
                <a:latin typeface="Arial"/>
                <a:cs typeface="Arial"/>
              </a:rPr>
              <a:t>Automotive Instructor, M-State</a:t>
            </a:r>
          </a:p>
          <a:p>
            <a:r>
              <a:rPr lang="en-US" sz="1400">
                <a:latin typeface="Arial"/>
                <a:cs typeface="Arial"/>
              </a:rPr>
              <a:t>MTTIA Training Coordinator</a:t>
            </a:r>
          </a:p>
          <a:p>
            <a:r>
              <a:rPr lang="en-US" sz="1400">
                <a:latin typeface="Arial"/>
                <a:cs typeface="Arial"/>
              </a:rPr>
              <a:t>Co-PI, ISA-TOPE</a:t>
            </a:r>
          </a:p>
          <a:p>
            <a:r>
              <a:rPr lang="en-US" sz="1400">
                <a:latin typeface="Arial"/>
                <a:cs typeface="Arial"/>
              </a:rPr>
              <a:t>218-299-6563</a:t>
            </a:r>
          </a:p>
          <a:p>
            <a:r>
              <a:rPr lang="en-US" sz="1400" u="sng">
                <a:latin typeface="Arial"/>
                <a:cs typeface="Arial"/>
                <a:hlinkClick r:id="rId8"/>
              </a:rPr>
              <a:t>Shannon.mohn@minnesota.edu</a:t>
            </a:r>
            <a:endParaRPr lang="en-US" sz="1400">
              <a:latin typeface="Arial"/>
              <a:cs typeface="Arial"/>
            </a:endParaRPr>
          </a:p>
        </p:txBody>
      </p:sp>
      <p:sp>
        <p:nvSpPr>
          <p:cNvPr id="3" name="Arrow: Chevron 2">
            <a:extLst>
              <a:ext uri="{FF2B5EF4-FFF2-40B4-BE49-F238E27FC236}">
                <a16:creationId xmlns:a16="http://schemas.microsoft.com/office/drawing/2014/main" id="{ACF3CA41-5D39-F109-5043-7CB22ACC4FAE}"/>
              </a:ext>
            </a:extLst>
          </p:cNvPr>
          <p:cNvSpPr/>
          <p:nvPr/>
        </p:nvSpPr>
        <p:spPr>
          <a:xfrm>
            <a:off x="5502700" y="351119"/>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Arrow: Chevron 3">
            <a:extLst>
              <a:ext uri="{FF2B5EF4-FFF2-40B4-BE49-F238E27FC236}">
                <a16:creationId xmlns:a16="http://schemas.microsoft.com/office/drawing/2014/main" id="{01D050A6-2192-5DC9-4B85-56D957E86BD2}"/>
              </a:ext>
            </a:extLst>
          </p:cNvPr>
          <p:cNvSpPr/>
          <p:nvPr/>
        </p:nvSpPr>
        <p:spPr>
          <a:xfrm>
            <a:off x="5502699" y="4853846"/>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Arrow: Chevron 12">
            <a:extLst>
              <a:ext uri="{FF2B5EF4-FFF2-40B4-BE49-F238E27FC236}">
                <a16:creationId xmlns:a16="http://schemas.microsoft.com/office/drawing/2014/main" id="{433F3F69-C234-E30D-3608-8CDD8FDA2CED}"/>
              </a:ext>
            </a:extLst>
          </p:cNvPr>
          <p:cNvSpPr/>
          <p:nvPr/>
        </p:nvSpPr>
        <p:spPr>
          <a:xfrm>
            <a:off x="5502700" y="1713482"/>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Arrow: Chevron 13">
            <a:extLst>
              <a:ext uri="{FF2B5EF4-FFF2-40B4-BE49-F238E27FC236}">
                <a16:creationId xmlns:a16="http://schemas.microsoft.com/office/drawing/2014/main" id="{D9133419-823A-7EF1-1585-9ABED56D6539}"/>
              </a:ext>
            </a:extLst>
          </p:cNvPr>
          <p:cNvSpPr/>
          <p:nvPr/>
        </p:nvSpPr>
        <p:spPr>
          <a:xfrm>
            <a:off x="5502699" y="3292900"/>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TextBox 14">
            <a:extLst>
              <a:ext uri="{FF2B5EF4-FFF2-40B4-BE49-F238E27FC236}">
                <a16:creationId xmlns:a16="http://schemas.microsoft.com/office/drawing/2014/main" id="{8957C509-2B09-AC5E-B265-8BE445CE3448}"/>
              </a:ext>
            </a:extLst>
          </p:cNvPr>
          <p:cNvSpPr txBox="1"/>
          <p:nvPr/>
        </p:nvSpPr>
        <p:spPr>
          <a:xfrm>
            <a:off x="452582" y="1191492"/>
            <a:ext cx="2743200"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0" b="1">
                <a:latin typeface="Arial Black"/>
              </a:rPr>
              <a:t>in</a:t>
            </a:r>
            <a:endParaRPr lang="en-US" sz="8000"/>
          </a:p>
        </p:txBody>
      </p:sp>
      <p:sp>
        <p:nvSpPr>
          <p:cNvPr id="16" name="TextBox 15">
            <a:extLst>
              <a:ext uri="{FF2B5EF4-FFF2-40B4-BE49-F238E27FC236}">
                <a16:creationId xmlns:a16="http://schemas.microsoft.com/office/drawing/2014/main" id="{48D7D42A-D66A-0ED1-9459-34CC80FAF93E}"/>
              </a:ext>
            </a:extLst>
          </p:cNvPr>
          <p:cNvSpPr txBox="1"/>
          <p:nvPr/>
        </p:nvSpPr>
        <p:spPr>
          <a:xfrm>
            <a:off x="374072" y="2165927"/>
            <a:ext cx="3870035"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0" b="1">
                <a:latin typeface="Arial Black"/>
              </a:rPr>
              <a:t>touch.</a:t>
            </a:r>
            <a:endParaRPr lang="en-US" sz="8000"/>
          </a:p>
        </p:txBody>
      </p:sp>
      <p:pic>
        <p:nvPicPr>
          <p:cNvPr id="18" name="Picture 17">
            <a:extLst>
              <a:ext uri="{FF2B5EF4-FFF2-40B4-BE49-F238E27FC236}">
                <a16:creationId xmlns:a16="http://schemas.microsoft.com/office/drawing/2014/main" id="{AE394E2A-AD93-4B8B-832E-B3C2FDCED458}"/>
              </a:ext>
            </a:extLst>
          </p:cNvPr>
          <p:cNvPicPr>
            <a:picLocks noChangeAspect="1"/>
          </p:cNvPicPr>
          <p:nvPr/>
        </p:nvPicPr>
        <p:blipFill>
          <a:blip r:embed="rId9"/>
          <a:stretch>
            <a:fillRect/>
          </a:stretch>
        </p:blipFill>
        <p:spPr>
          <a:xfrm>
            <a:off x="3376181" y="540054"/>
            <a:ext cx="1302875" cy="1302875"/>
          </a:xfrm>
          <a:prstGeom prst="rect">
            <a:avLst/>
          </a:prstGeom>
        </p:spPr>
      </p:pic>
    </p:spTree>
    <p:custDataLst>
      <p:tags r:id="rId1"/>
    </p:custDataLst>
    <p:extLst>
      <p:ext uri="{BB962C8B-B14F-4D97-AF65-F5344CB8AC3E}">
        <p14:creationId xmlns:p14="http://schemas.microsoft.com/office/powerpoint/2010/main" val="561013696"/>
      </p:ext>
    </p:extLst>
  </p:cSld>
  <p:clrMapOvr>
    <a:masterClrMapping/>
  </p:clrMapOvr>
  <mc:AlternateContent xmlns:mc="http://schemas.openxmlformats.org/markup-compatibility/2006" xmlns:p14="http://schemas.microsoft.com/office/powerpoint/2010/main">
    <mc:Choice Requires="p14">
      <p:transition spd="slow" p14:dur="2000" advTm="7139"/>
    </mc:Choice>
    <mc:Fallback xmlns="">
      <p:transition spd="slow" advTm="7139"/>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5191659-BDB4-4B33-AC52-8617728C2DAD}"/>
              </a:ext>
            </a:extLst>
          </p:cNvPr>
          <p:cNvPicPr>
            <a:picLocks noChangeAspect="1"/>
          </p:cNvPicPr>
          <p:nvPr/>
        </p:nvPicPr>
        <p:blipFill>
          <a:blip r:embed="rId3"/>
          <a:stretch>
            <a:fillRect/>
          </a:stretch>
        </p:blipFill>
        <p:spPr>
          <a:xfrm>
            <a:off x="6512562" y="1296275"/>
            <a:ext cx="3641344" cy="3413760"/>
          </a:xfrm>
          <a:prstGeom prst="rect">
            <a:avLst/>
          </a:prstGeom>
        </p:spPr>
      </p:pic>
      <p:pic>
        <p:nvPicPr>
          <p:cNvPr id="3" name="Picture 2">
            <a:extLst>
              <a:ext uri="{FF2B5EF4-FFF2-40B4-BE49-F238E27FC236}">
                <a16:creationId xmlns:a16="http://schemas.microsoft.com/office/drawing/2014/main" id="{07187D44-132A-4670-8DAF-C6F74A9306C2}"/>
              </a:ext>
            </a:extLst>
          </p:cNvPr>
          <p:cNvPicPr>
            <a:picLocks noChangeAspect="1"/>
          </p:cNvPicPr>
          <p:nvPr/>
        </p:nvPicPr>
        <p:blipFill>
          <a:blip r:embed="rId4"/>
          <a:stretch>
            <a:fillRect/>
          </a:stretch>
        </p:blipFill>
        <p:spPr>
          <a:xfrm>
            <a:off x="609600" y="1530197"/>
            <a:ext cx="5720080" cy="4104157"/>
          </a:xfrm>
          <a:prstGeom prst="rect">
            <a:avLst/>
          </a:prstGeom>
        </p:spPr>
      </p:pic>
    </p:spTree>
    <p:custDataLst>
      <p:tags r:id="rId1"/>
    </p:custDataLst>
    <p:extLst>
      <p:ext uri="{BB962C8B-B14F-4D97-AF65-F5344CB8AC3E}">
        <p14:creationId xmlns:p14="http://schemas.microsoft.com/office/powerpoint/2010/main" val="19617990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EFEBF9-F261-19D4-3EA1-FA8CD21865D2}"/>
              </a:ext>
            </a:extLst>
          </p:cNvPr>
          <p:cNvSpPr txBox="1">
            <a:spLocks/>
          </p:cNvSpPr>
          <p:nvPr/>
        </p:nvSpPr>
        <p:spPr>
          <a:xfrm>
            <a:off x="889244" y="740588"/>
            <a:ext cx="9868079" cy="2999673"/>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en-US" sz="4800" b="1">
              <a:solidFill>
                <a:schemeClr val="bg1"/>
              </a:solidFill>
              <a:latin typeface="Arial Black"/>
            </a:endParaRPr>
          </a:p>
        </p:txBody>
      </p:sp>
      <p:sp>
        <p:nvSpPr>
          <p:cNvPr id="3" name="TextBox 2">
            <a:extLst>
              <a:ext uri="{FF2B5EF4-FFF2-40B4-BE49-F238E27FC236}">
                <a16:creationId xmlns:a16="http://schemas.microsoft.com/office/drawing/2014/main" id="{B6BB53B9-CA87-3F51-7784-574CD66EB3ED}"/>
              </a:ext>
            </a:extLst>
          </p:cNvPr>
          <p:cNvSpPr txBox="1"/>
          <p:nvPr/>
        </p:nvSpPr>
        <p:spPr>
          <a:xfrm>
            <a:off x="4724400" y="3200400"/>
            <a:ext cx="2743200"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4000" b="1">
              <a:latin typeface="Arial Black"/>
              <a:cs typeface="Arial"/>
            </a:endParaRPr>
          </a:p>
        </p:txBody>
      </p:sp>
      <p:sp>
        <p:nvSpPr>
          <p:cNvPr id="4" name="TextBox 3">
            <a:extLst>
              <a:ext uri="{FF2B5EF4-FFF2-40B4-BE49-F238E27FC236}">
                <a16:creationId xmlns:a16="http://schemas.microsoft.com/office/drawing/2014/main" id="{8C60CBF3-6691-521E-3203-98DB7BAF25F6}"/>
              </a:ext>
            </a:extLst>
          </p:cNvPr>
          <p:cNvSpPr txBox="1"/>
          <p:nvPr/>
        </p:nvSpPr>
        <p:spPr>
          <a:xfrm>
            <a:off x="1992702" y="1187570"/>
            <a:ext cx="3767958" cy="372409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000" b="1">
                <a:solidFill>
                  <a:schemeClr val="bg1"/>
                </a:solidFill>
                <a:latin typeface="Arial Black"/>
                <a:cs typeface="Arial"/>
              </a:rPr>
              <a:t>Agenda</a:t>
            </a:r>
            <a:r>
              <a:rPr lang="en-US" sz="4000">
                <a:solidFill>
                  <a:schemeClr val="bg1"/>
                </a:solidFill>
                <a:latin typeface="Arial Black"/>
                <a:cs typeface="Arial"/>
              </a:rPr>
              <a:t>​</a:t>
            </a:r>
          </a:p>
          <a:p>
            <a:r>
              <a:rPr lang="en-US" sz="2800">
                <a:solidFill>
                  <a:schemeClr val="bg1"/>
                </a:solidFill>
                <a:cs typeface="Arial"/>
              </a:rPr>
              <a:t>​</a:t>
            </a:r>
          </a:p>
          <a:p>
            <a:pPr>
              <a:buFont typeface="Arial"/>
              <a:buChar char="•"/>
            </a:pPr>
            <a:r>
              <a:rPr lang="en-US" sz="2400">
                <a:solidFill>
                  <a:schemeClr val="bg1"/>
                </a:solidFill>
                <a:latin typeface="Arial"/>
                <a:cs typeface="Arial"/>
              </a:rPr>
              <a:t>WAVS overview</a:t>
            </a:r>
          </a:p>
          <a:p>
            <a:pPr>
              <a:buFont typeface="Arial"/>
              <a:buChar char="•"/>
            </a:pPr>
            <a:endParaRPr lang="en-US" sz="2400">
              <a:solidFill>
                <a:schemeClr val="bg1"/>
              </a:solidFill>
            </a:endParaRPr>
          </a:p>
          <a:p>
            <a:pPr>
              <a:buFont typeface="Arial"/>
              <a:buChar char="•"/>
            </a:pPr>
            <a:r>
              <a:rPr lang="en-US" sz="2400">
                <a:solidFill>
                  <a:schemeClr val="bg1"/>
                </a:solidFill>
              </a:rPr>
              <a:t>2D system component overview </a:t>
            </a:r>
            <a:endParaRPr lang="en-US">
              <a:solidFill>
                <a:schemeClr val="bg1"/>
              </a:solidFill>
            </a:endParaRPr>
          </a:p>
          <a:p>
            <a:pPr>
              <a:buFont typeface="Arial"/>
              <a:buChar char="•"/>
            </a:pPr>
            <a:endParaRPr lang="en-US" sz="2400">
              <a:solidFill>
                <a:schemeClr val="bg1"/>
              </a:solidFill>
              <a:latin typeface="Trebuchet MS"/>
              <a:cs typeface="Arial"/>
            </a:endParaRPr>
          </a:p>
          <a:p>
            <a:pPr>
              <a:buFont typeface="Arial"/>
              <a:buChar char="•"/>
            </a:pPr>
            <a:endParaRPr lang="en-US" sz="2400">
              <a:solidFill>
                <a:schemeClr val="bg1"/>
              </a:solidFill>
              <a:latin typeface="Trebuchet MS"/>
              <a:cs typeface="Arial"/>
            </a:endParaRPr>
          </a:p>
          <a:p>
            <a:pPr>
              <a:buFont typeface="Arial"/>
              <a:buChar char="•"/>
            </a:pPr>
            <a:endParaRPr lang="en-US" sz="2400">
              <a:solidFill>
                <a:schemeClr val="bg1"/>
              </a:solidFill>
              <a:latin typeface="Arial"/>
              <a:cs typeface="Arial"/>
            </a:endParaRPr>
          </a:p>
        </p:txBody>
      </p:sp>
    </p:spTree>
    <p:custDataLst>
      <p:tags r:id="rId1"/>
    </p:custDataLst>
    <p:extLst>
      <p:ext uri="{BB962C8B-B14F-4D97-AF65-F5344CB8AC3E}">
        <p14:creationId xmlns:p14="http://schemas.microsoft.com/office/powerpoint/2010/main" val="34600299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927BC6-06BB-A6A8-CDE7-AB7F39C45C41}"/>
              </a:ext>
            </a:extLst>
          </p:cNvPr>
          <p:cNvSpPr>
            <a:spLocks noGrp="1"/>
          </p:cNvSpPr>
          <p:nvPr>
            <p:ph type="title"/>
          </p:nvPr>
        </p:nvSpPr>
        <p:spPr/>
        <p:txBody>
          <a:bodyPr/>
          <a:lstStyle/>
          <a:p>
            <a:pPr algn="ctr"/>
            <a:r>
              <a:rPr lang="en-US" b="1">
                <a:solidFill>
                  <a:schemeClr val="tx1"/>
                </a:solidFill>
              </a:rPr>
              <a:t>Work Area Vision System (WAVS)</a:t>
            </a:r>
            <a:endParaRPr lang="en-US"/>
          </a:p>
        </p:txBody>
      </p:sp>
      <p:sp>
        <p:nvSpPr>
          <p:cNvPr id="3" name="Content Placeholder 2">
            <a:extLst>
              <a:ext uri="{FF2B5EF4-FFF2-40B4-BE49-F238E27FC236}">
                <a16:creationId xmlns:a16="http://schemas.microsoft.com/office/drawing/2014/main" id="{4AD4B7B0-8EDD-5166-58C2-978E043055D3}"/>
              </a:ext>
            </a:extLst>
          </p:cNvPr>
          <p:cNvSpPr>
            <a:spLocks noGrp="1"/>
          </p:cNvSpPr>
          <p:nvPr>
            <p:ph idx="1"/>
          </p:nvPr>
        </p:nvSpPr>
        <p:spPr/>
        <p:txBody>
          <a:bodyPr vert="horz" lIns="91440" tIns="45720" rIns="91440" bIns="45720" rtlCol="0" anchor="t">
            <a:normAutofit/>
          </a:bodyPr>
          <a:lstStyle/>
          <a:p>
            <a:r>
              <a:rPr lang="en-US">
                <a:ea typeface="+mn-lt"/>
                <a:cs typeface="+mn-lt"/>
              </a:rPr>
              <a:t>The Cat Work Area Vision System (WAVS) is designed to </a:t>
            </a:r>
            <a:r>
              <a:rPr lang="en-US" u="sng">
                <a:solidFill>
                  <a:schemeClr val="tx1"/>
                </a:solidFill>
                <a:ea typeface="+mn-lt"/>
                <a:cs typeface="+mn-lt"/>
              </a:rPr>
              <a:t>improve</a:t>
            </a:r>
            <a:r>
              <a:rPr lang="en-US">
                <a:ea typeface="+mn-lt"/>
                <a:cs typeface="+mn-lt"/>
              </a:rPr>
              <a:t> the operators view around a piece of equipment. The system consists of a dedicated 20.3 cm (8.00 inch) display and up to four cameras. The WAVS enhances an operator's awareness of the site surroundings, work tool activities, and changes in work area conditions increasing safety and productivity. The customer can select precisely the WAVS options the customer needs, based on equipment size, work site environment, and application.</a:t>
            </a:r>
            <a:endParaRPr lang="en-US"/>
          </a:p>
        </p:txBody>
      </p:sp>
    </p:spTree>
    <p:custDataLst>
      <p:tags r:id="rId1"/>
    </p:custDataLst>
    <p:extLst>
      <p:ext uri="{BB962C8B-B14F-4D97-AF65-F5344CB8AC3E}">
        <p14:creationId xmlns:p14="http://schemas.microsoft.com/office/powerpoint/2010/main" val="10854047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DD0F7E1-8421-45D2-58A2-23737313913B}"/>
              </a:ext>
            </a:extLst>
          </p:cNvPr>
          <p:cNvSpPr>
            <a:spLocks noGrp="1"/>
          </p:cNvSpPr>
          <p:nvPr>
            <p:ph idx="1"/>
          </p:nvPr>
        </p:nvSpPr>
        <p:spPr>
          <a:xfrm>
            <a:off x="760841" y="3152233"/>
            <a:ext cx="8596668" cy="1761787"/>
          </a:xfrm>
        </p:spPr>
        <p:txBody>
          <a:bodyPr vert="horz" lIns="91440" tIns="45720" rIns="91440" bIns="45720" rtlCol="0" anchor="t">
            <a:normAutofit/>
          </a:bodyPr>
          <a:lstStyle/>
          <a:p>
            <a:r>
              <a:rPr lang="en-US">
                <a:ea typeface="+mn-lt"/>
                <a:cs typeface="+mn-lt"/>
              </a:rPr>
              <a:t>Direct vision (from cab to ground) </a:t>
            </a:r>
            <a:endParaRPr lang="en-US"/>
          </a:p>
          <a:p>
            <a:r>
              <a:rPr lang="en-US">
                <a:ea typeface="+mn-lt"/>
                <a:cs typeface="+mn-lt"/>
              </a:rPr>
              <a:t>Mirrors </a:t>
            </a:r>
          </a:p>
          <a:p>
            <a:r>
              <a:rPr lang="en-US">
                <a:ea typeface="+mn-lt"/>
                <a:cs typeface="+mn-lt"/>
              </a:rPr>
              <a:t>Spotters </a:t>
            </a:r>
          </a:p>
          <a:p>
            <a:r>
              <a:rPr lang="en-US">
                <a:ea typeface="+mn-lt"/>
                <a:cs typeface="+mn-lt"/>
              </a:rPr>
              <a:t>Warning horns</a:t>
            </a:r>
            <a:endParaRPr lang="en-US"/>
          </a:p>
        </p:txBody>
      </p:sp>
      <p:sp>
        <p:nvSpPr>
          <p:cNvPr id="5" name="Title 1">
            <a:extLst>
              <a:ext uri="{FF2B5EF4-FFF2-40B4-BE49-F238E27FC236}">
                <a16:creationId xmlns:a16="http://schemas.microsoft.com/office/drawing/2014/main" id="{34FD18BC-BCCF-75DE-438A-1458D90CE2EF}"/>
              </a:ext>
            </a:extLst>
          </p:cNvPr>
          <p:cNvSpPr>
            <a:spLocks noGrp="1"/>
          </p:cNvSpPr>
          <p:nvPr>
            <p:ph type="title"/>
          </p:nvPr>
        </p:nvSpPr>
        <p:spPr>
          <a:xfrm>
            <a:off x="677334" y="609600"/>
            <a:ext cx="8596668" cy="1320800"/>
          </a:xfrm>
        </p:spPr>
        <p:txBody>
          <a:bodyPr/>
          <a:lstStyle/>
          <a:p>
            <a:pPr algn="ctr"/>
            <a:r>
              <a:rPr lang="en-US" b="1">
                <a:solidFill>
                  <a:schemeClr val="tx1"/>
                </a:solidFill>
              </a:rPr>
              <a:t>Work Area Vision System (WAVS) - Continued</a:t>
            </a:r>
          </a:p>
        </p:txBody>
      </p:sp>
      <p:sp>
        <p:nvSpPr>
          <p:cNvPr id="6" name="TextBox 5">
            <a:extLst>
              <a:ext uri="{FF2B5EF4-FFF2-40B4-BE49-F238E27FC236}">
                <a16:creationId xmlns:a16="http://schemas.microsoft.com/office/drawing/2014/main" id="{96D828BA-5E1C-2BCB-136A-DC721D02AC05}"/>
              </a:ext>
            </a:extLst>
          </p:cNvPr>
          <p:cNvSpPr txBox="1"/>
          <p:nvPr/>
        </p:nvSpPr>
        <p:spPr>
          <a:xfrm>
            <a:off x="735904" y="1863246"/>
            <a:ext cx="8642958"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rgbClr val="404040"/>
                </a:solidFill>
              </a:rPr>
              <a:t>The operator still needs to use other means of safe operation. Use the following examples to verify that the area is clear or provide warning before the machine is moved: </a:t>
            </a:r>
            <a:endParaRPr lang="en-US"/>
          </a:p>
        </p:txBody>
      </p:sp>
    </p:spTree>
    <p:custDataLst>
      <p:tags r:id="rId1"/>
    </p:custDataLst>
    <p:extLst>
      <p:ext uri="{BB962C8B-B14F-4D97-AF65-F5344CB8AC3E}">
        <p14:creationId xmlns:p14="http://schemas.microsoft.com/office/powerpoint/2010/main" val="3859705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C806371-3507-019A-3328-E1D632BA3F01}"/>
              </a:ext>
            </a:extLst>
          </p:cNvPr>
          <p:cNvSpPr>
            <a:spLocks noGrp="1"/>
          </p:cNvSpPr>
          <p:nvPr>
            <p:ph idx="1"/>
          </p:nvPr>
        </p:nvSpPr>
        <p:spPr>
          <a:xfrm>
            <a:off x="833909" y="2599000"/>
            <a:ext cx="8596668" cy="1907924"/>
          </a:xfrm>
        </p:spPr>
        <p:txBody>
          <a:bodyPr vert="horz" lIns="91440" tIns="45720" rIns="91440" bIns="45720" rtlCol="0" anchor="t">
            <a:normAutofit/>
          </a:bodyPr>
          <a:lstStyle/>
          <a:p>
            <a:r>
              <a:rPr lang="en-US">
                <a:ea typeface="+mn-lt"/>
                <a:cs typeface="+mn-lt"/>
              </a:rPr>
              <a:t>The WAVS can be set up for one to four cameras. These options are selected prior to installation and configured during installation process via Cat Electronic Technician (ET).</a:t>
            </a:r>
          </a:p>
          <a:p>
            <a:r>
              <a:rPr lang="en-US">
                <a:ea typeface="+mn-lt"/>
                <a:cs typeface="+mn-lt"/>
              </a:rPr>
              <a:t>Our system relies on 1 camera located on the back of the machine to assist with work area vision </a:t>
            </a:r>
          </a:p>
        </p:txBody>
      </p:sp>
      <p:sp>
        <p:nvSpPr>
          <p:cNvPr id="5" name="Title 1">
            <a:extLst>
              <a:ext uri="{FF2B5EF4-FFF2-40B4-BE49-F238E27FC236}">
                <a16:creationId xmlns:a16="http://schemas.microsoft.com/office/drawing/2014/main" id="{FA8F5EAA-E6BC-36D9-F5E4-47383135B2DD}"/>
              </a:ext>
            </a:extLst>
          </p:cNvPr>
          <p:cNvSpPr txBox="1">
            <a:spLocks/>
          </p:cNvSpPr>
          <p:nvPr/>
        </p:nvSpPr>
        <p:spPr>
          <a:xfrm>
            <a:off x="829734" y="762000"/>
            <a:ext cx="8596668" cy="132080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b="1">
                <a:solidFill>
                  <a:schemeClr val="tx1"/>
                </a:solidFill>
              </a:rPr>
              <a:t>Work Area Vision System (WAVS) - Continued</a:t>
            </a:r>
          </a:p>
        </p:txBody>
      </p:sp>
    </p:spTree>
    <p:custDataLst>
      <p:tags r:id="rId1"/>
    </p:custDataLst>
    <p:extLst>
      <p:ext uri="{BB962C8B-B14F-4D97-AF65-F5344CB8AC3E}">
        <p14:creationId xmlns:p14="http://schemas.microsoft.com/office/powerpoint/2010/main" val="39897988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C830643A-00FF-D008-B9C9-22C71A98650F}"/>
              </a:ext>
            </a:extLst>
          </p:cNvPr>
          <p:cNvSpPr>
            <a:spLocks noGrp="1"/>
          </p:cNvSpPr>
          <p:nvPr>
            <p:ph idx="1"/>
          </p:nvPr>
        </p:nvSpPr>
        <p:spPr>
          <a:xfrm>
            <a:off x="8032005" y="786548"/>
            <a:ext cx="2934714" cy="697075"/>
          </a:xfrm>
        </p:spPr>
        <p:txBody>
          <a:bodyPr vert="horz" lIns="91440" tIns="45720" rIns="91440" bIns="45720" rtlCol="0" anchor="t">
            <a:normAutofit/>
          </a:bodyPr>
          <a:lstStyle/>
          <a:p>
            <a:r>
              <a:rPr lang="en-US"/>
              <a:t>Location of camera </a:t>
            </a:r>
          </a:p>
        </p:txBody>
      </p:sp>
      <p:pic>
        <p:nvPicPr>
          <p:cNvPr id="4" name="Picture 4" descr="A back of a machine in a building&#10;&#10;Description automatically generated">
            <a:extLst>
              <a:ext uri="{FF2B5EF4-FFF2-40B4-BE49-F238E27FC236}">
                <a16:creationId xmlns:a16="http://schemas.microsoft.com/office/drawing/2014/main" id="{586863BC-D305-C20A-B1EC-BA3F5D965B0F}"/>
              </a:ext>
            </a:extLst>
          </p:cNvPr>
          <p:cNvPicPr>
            <a:picLocks noChangeAspect="1"/>
          </p:cNvPicPr>
          <p:nvPr/>
        </p:nvPicPr>
        <p:blipFill rotWithShape="1">
          <a:blip r:embed="rId3"/>
          <a:srcRect t="4553" r="3" b="3"/>
          <a:stretch/>
        </p:blipFill>
        <p:spPr>
          <a:xfrm>
            <a:off x="1533279" y="357319"/>
            <a:ext cx="6507400" cy="5266840"/>
          </a:xfrm>
          <a:prstGeom prst="rect">
            <a:avLst/>
          </a:prstGeom>
        </p:spPr>
      </p:pic>
      <p:sp>
        <p:nvSpPr>
          <p:cNvPr id="3" name="Oval 2">
            <a:extLst>
              <a:ext uri="{FF2B5EF4-FFF2-40B4-BE49-F238E27FC236}">
                <a16:creationId xmlns:a16="http://schemas.microsoft.com/office/drawing/2014/main" id="{7453011A-CC46-51AE-71EA-0EBFB031BD18}"/>
              </a:ext>
            </a:extLst>
          </p:cNvPr>
          <p:cNvSpPr/>
          <p:nvPr/>
        </p:nvSpPr>
        <p:spPr>
          <a:xfrm>
            <a:off x="4091835" y="2343411"/>
            <a:ext cx="688931" cy="553232"/>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Left 10">
            <a:extLst>
              <a:ext uri="{FF2B5EF4-FFF2-40B4-BE49-F238E27FC236}">
                <a16:creationId xmlns:a16="http://schemas.microsoft.com/office/drawing/2014/main" id="{89074872-55AE-0882-C76F-364D7D8A44D9}"/>
              </a:ext>
            </a:extLst>
          </p:cNvPr>
          <p:cNvSpPr/>
          <p:nvPr/>
        </p:nvSpPr>
        <p:spPr>
          <a:xfrm rot="-1500000">
            <a:off x="4798564" y="1534208"/>
            <a:ext cx="3663863" cy="605423"/>
          </a:xfrm>
          <a:prstGeom prst="left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7875373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0F1A8-342F-54A1-ED8A-B17713FB0A48}"/>
              </a:ext>
            </a:extLst>
          </p:cNvPr>
          <p:cNvSpPr>
            <a:spLocks noGrp="1"/>
          </p:cNvSpPr>
          <p:nvPr>
            <p:ph type="title"/>
          </p:nvPr>
        </p:nvSpPr>
        <p:spPr/>
        <p:txBody>
          <a:bodyPr>
            <a:normAutofit fontScale="90000"/>
          </a:bodyPr>
          <a:lstStyle/>
          <a:p>
            <a:r>
              <a:rPr lang="en-US">
                <a:solidFill>
                  <a:schemeClr val="tx1"/>
                </a:solidFill>
              </a:rPr>
              <a:t>For the operator to adjust back up lines to preference first locate the operator's main display  </a:t>
            </a:r>
          </a:p>
        </p:txBody>
      </p:sp>
      <p:pic>
        <p:nvPicPr>
          <p:cNvPr id="4" name="Picture 4" descr="A screen with a screen and buttons&#10;&#10;Description automatically generated">
            <a:extLst>
              <a:ext uri="{FF2B5EF4-FFF2-40B4-BE49-F238E27FC236}">
                <a16:creationId xmlns:a16="http://schemas.microsoft.com/office/drawing/2014/main" id="{7B7CB2A9-6CC6-1291-2B6B-6FA91CF6CE55}"/>
              </a:ext>
            </a:extLst>
          </p:cNvPr>
          <p:cNvPicPr>
            <a:picLocks noGrp="1" noChangeAspect="1"/>
          </p:cNvPicPr>
          <p:nvPr>
            <p:ph idx="1"/>
          </p:nvPr>
        </p:nvPicPr>
        <p:blipFill>
          <a:blip r:embed="rId3"/>
          <a:stretch>
            <a:fillRect/>
          </a:stretch>
        </p:blipFill>
        <p:spPr>
          <a:xfrm>
            <a:off x="2968035" y="1924476"/>
            <a:ext cx="5174364" cy="3880773"/>
          </a:xfrm>
        </p:spPr>
      </p:pic>
    </p:spTree>
    <p:custDataLst>
      <p:tags r:id="rId1"/>
    </p:custDataLst>
    <p:extLst>
      <p:ext uri="{BB962C8B-B14F-4D97-AF65-F5344CB8AC3E}">
        <p14:creationId xmlns:p14="http://schemas.microsoft.com/office/powerpoint/2010/main" val="37479641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364D2-839C-443C-BD0F-43A5349B6208}"/>
              </a:ext>
            </a:extLst>
          </p:cNvPr>
          <p:cNvSpPr>
            <a:spLocks noGrp="1"/>
          </p:cNvSpPr>
          <p:nvPr>
            <p:ph type="title"/>
          </p:nvPr>
        </p:nvSpPr>
        <p:spPr/>
        <p:txBody>
          <a:bodyPr/>
          <a:lstStyle/>
          <a:p>
            <a:r>
              <a:rPr lang="en-US">
                <a:solidFill>
                  <a:schemeClr val="tx1"/>
                </a:solidFill>
              </a:rPr>
              <a:t>Then Click on the Service Icon</a:t>
            </a:r>
            <a:r>
              <a:rPr lang="en-US"/>
              <a:t> </a:t>
            </a:r>
          </a:p>
        </p:txBody>
      </p:sp>
      <p:pic>
        <p:nvPicPr>
          <p:cNvPr id="4" name="Picture 4" descr="A screen with a screen and buttons&#10;&#10;Description automatically generated">
            <a:extLst>
              <a:ext uri="{FF2B5EF4-FFF2-40B4-BE49-F238E27FC236}">
                <a16:creationId xmlns:a16="http://schemas.microsoft.com/office/drawing/2014/main" id="{2E05D67E-C6B8-4256-FD8A-833B437ADD3A}"/>
              </a:ext>
            </a:extLst>
          </p:cNvPr>
          <p:cNvPicPr>
            <a:picLocks noGrp="1" noChangeAspect="1"/>
          </p:cNvPicPr>
          <p:nvPr>
            <p:ph idx="1"/>
          </p:nvPr>
        </p:nvPicPr>
        <p:blipFill>
          <a:blip r:embed="rId3"/>
          <a:stretch>
            <a:fillRect/>
          </a:stretch>
        </p:blipFill>
        <p:spPr>
          <a:xfrm>
            <a:off x="2388486" y="2160589"/>
            <a:ext cx="5174364" cy="3880773"/>
          </a:xfrm>
        </p:spPr>
      </p:pic>
      <p:sp>
        <p:nvSpPr>
          <p:cNvPr id="7" name="Oval 6">
            <a:extLst>
              <a:ext uri="{FF2B5EF4-FFF2-40B4-BE49-F238E27FC236}">
                <a16:creationId xmlns:a16="http://schemas.microsoft.com/office/drawing/2014/main" id="{9A0F3AEA-B5D6-FA6F-B110-91FA5F0E6221}"/>
              </a:ext>
            </a:extLst>
          </p:cNvPr>
          <p:cNvSpPr/>
          <p:nvPr/>
        </p:nvSpPr>
        <p:spPr>
          <a:xfrm>
            <a:off x="5855917" y="4869493"/>
            <a:ext cx="688931" cy="553232"/>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rrow: Left 8">
            <a:extLst>
              <a:ext uri="{FF2B5EF4-FFF2-40B4-BE49-F238E27FC236}">
                <a16:creationId xmlns:a16="http://schemas.microsoft.com/office/drawing/2014/main" id="{CF2521F5-359D-0AD5-AE82-7B5D95261987}"/>
              </a:ext>
            </a:extLst>
          </p:cNvPr>
          <p:cNvSpPr/>
          <p:nvPr/>
        </p:nvSpPr>
        <p:spPr>
          <a:xfrm rot="16200000">
            <a:off x="4328839" y="2671988"/>
            <a:ext cx="3663863" cy="605423"/>
          </a:xfrm>
          <a:prstGeom prst="left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047434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6B687F-2D2D-6B2E-D0B3-132DD4F6E34B}"/>
              </a:ext>
            </a:extLst>
          </p:cNvPr>
          <p:cNvSpPr>
            <a:spLocks noGrp="1"/>
          </p:cNvSpPr>
          <p:nvPr>
            <p:ph type="title"/>
          </p:nvPr>
        </p:nvSpPr>
        <p:spPr/>
        <p:txBody>
          <a:bodyPr/>
          <a:lstStyle/>
          <a:p>
            <a:r>
              <a:rPr lang="en-US">
                <a:solidFill>
                  <a:schemeClr val="tx1"/>
                </a:solidFill>
              </a:rPr>
              <a:t>Then using the buttons scroll to the appropriate function </a:t>
            </a:r>
          </a:p>
        </p:txBody>
      </p:sp>
      <p:pic>
        <p:nvPicPr>
          <p:cNvPr id="8" name="Picture 8" descr="A screen with red lights and buttons&#10;&#10;Description automatically generated">
            <a:extLst>
              <a:ext uri="{FF2B5EF4-FFF2-40B4-BE49-F238E27FC236}">
                <a16:creationId xmlns:a16="http://schemas.microsoft.com/office/drawing/2014/main" id="{C5673F9F-FFA6-E57B-1621-416406A420DE}"/>
              </a:ext>
            </a:extLst>
          </p:cNvPr>
          <p:cNvPicPr>
            <a:picLocks noGrp="1" noChangeAspect="1"/>
          </p:cNvPicPr>
          <p:nvPr>
            <p:ph idx="1"/>
          </p:nvPr>
        </p:nvPicPr>
        <p:blipFill>
          <a:blip r:embed="rId3"/>
          <a:stretch>
            <a:fillRect/>
          </a:stretch>
        </p:blipFill>
        <p:spPr>
          <a:xfrm rot="5400000">
            <a:off x="3035300" y="2645767"/>
            <a:ext cx="3881438" cy="2911078"/>
          </a:xfrm>
        </p:spPr>
      </p:pic>
      <mc:AlternateContent xmlns:mc="http://schemas.openxmlformats.org/markup-compatibility/2006" xmlns:p14="http://schemas.microsoft.com/office/powerpoint/2010/main">
        <mc:Choice Requires="p14">
          <p:contentPart p14:bwMode="auto" r:id="rId4">
            <p14:nvContentPartPr>
              <p14:cNvPr id="4" name="Ink 3">
                <a:extLst>
                  <a:ext uri="{FF2B5EF4-FFF2-40B4-BE49-F238E27FC236}">
                    <a16:creationId xmlns:a16="http://schemas.microsoft.com/office/drawing/2014/main" id="{499A422C-6FCF-C8A9-1D9F-A7D0F56B8DA1}"/>
                  </a:ext>
                </a:extLst>
              </p14:cNvPr>
              <p14:cNvContentPartPr/>
              <p14:nvPr/>
            </p14:nvContentPartPr>
            <p14:xfrm>
              <a:off x="3700517" y="1587500"/>
              <a:ext cx="10948" cy="10948"/>
            </p14:xfrm>
          </p:contentPart>
        </mc:Choice>
        <mc:Fallback xmlns="">
          <p:pic>
            <p:nvPicPr>
              <p:cNvPr id="4" name="Ink 3">
                <a:extLst>
                  <a:ext uri="{FF2B5EF4-FFF2-40B4-BE49-F238E27FC236}">
                    <a16:creationId xmlns:a16="http://schemas.microsoft.com/office/drawing/2014/main" id="{499A422C-6FCF-C8A9-1D9F-A7D0F56B8DA1}"/>
                  </a:ext>
                </a:extLst>
              </p:cNvPr>
              <p:cNvPicPr/>
              <p:nvPr/>
            </p:nvPicPr>
            <p:blipFill>
              <a:blip r:embed="rId5"/>
              <a:stretch>
                <a:fillRect/>
              </a:stretch>
            </p:blipFill>
            <p:spPr>
              <a:xfrm>
                <a:off x="3153117" y="1040100"/>
                <a:ext cx="1094800" cy="10948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5" name="Ink 4">
                <a:extLst>
                  <a:ext uri="{FF2B5EF4-FFF2-40B4-BE49-F238E27FC236}">
                    <a16:creationId xmlns:a16="http://schemas.microsoft.com/office/drawing/2014/main" id="{31741E9D-5951-161F-865D-806C21D9D7AA}"/>
                  </a:ext>
                </a:extLst>
              </p14:cNvPr>
              <p14:cNvContentPartPr/>
              <p14:nvPr/>
            </p14:nvContentPartPr>
            <p14:xfrm>
              <a:off x="3122448" y="1105706"/>
              <a:ext cx="10948" cy="10948"/>
            </p14:xfrm>
          </p:contentPart>
        </mc:Choice>
        <mc:Fallback xmlns="">
          <p:pic>
            <p:nvPicPr>
              <p:cNvPr id="5" name="Ink 4">
                <a:extLst>
                  <a:ext uri="{FF2B5EF4-FFF2-40B4-BE49-F238E27FC236}">
                    <a16:creationId xmlns:a16="http://schemas.microsoft.com/office/drawing/2014/main" id="{31741E9D-5951-161F-865D-806C21D9D7AA}"/>
                  </a:ext>
                </a:extLst>
              </p:cNvPr>
              <p:cNvPicPr/>
              <p:nvPr/>
            </p:nvPicPr>
            <p:blipFill>
              <a:blip r:embed="rId7"/>
              <a:stretch>
                <a:fillRect/>
              </a:stretch>
            </p:blipFill>
            <p:spPr>
              <a:xfrm>
                <a:off x="2575048" y="1083810"/>
                <a:ext cx="1094800" cy="54302"/>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6" name="Ink 5">
                <a:extLst>
                  <a:ext uri="{FF2B5EF4-FFF2-40B4-BE49-F238E27FC236}">
                    <a16:creationId xmlns:a16="http://schemas.microsoft.com/office/drawing/2014/main" id="{BAD8AA29-4AA5-97B2-3979-3E3014E04578}"/>
                  </a:ext>
                </a:extLst>
              </p14:cNvPr>
              <p14:cNvContentPartPr/>
              <p14:nvPr/>
            </p14:nvContentPartPr>
            <p14:xfrm>
              <a:off x="3306379" y="869293"/>
              <a:ext cx="10948" cy="10948"/>
            </p14:xfrm>
          </p:contentPart>
        </mc:Choice>
        <mc:Fallback xmlns="">
          <p:pic>
            <p:nvPicPr>
              <p:cNvPr id="6" name="Ink 5">
                <a:extLst>
                  <a:ext uri="{FF2B5EF4-FFF2-40B4-BE49-F238E27FC236}">
                    <a16:creationId xmlns:a16="http://schemas.microsoft.com/office/drawing/2014/main" id="{BAD8AA29-4AA5-97B2-3979-3E3014E04578}"/>
                  </a:ext>
                </a:extLst>
              </p:cNvPr>
              <p:cNvPicPr/>
              <p:nvPr/>
            </p:nvPicPr>
            <p:blipFill>
              <a:blip r:embed="rId5"/>
              <a:stretch>
                <a:fillRect/>
              </a:stretch>
            </p:blipFill>
            <p:spPr>
              <a:xfrm>
                <a:off x="2758979" y="321893"/>
                <a:ext cx="1094800" cy="10948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7" name="Ink 6">
                <a:extLst>
                  <a:ext uri="{FF2B5EF4-FFF2-40B4-BE49-F238E27FC236}">
                    <a16:creationId xmlns:a16="http://schemas.microsoft.com/office/drawing/2014/main" id="{096FFE19-1D66-C8C3-C7BA-105D5298883D}"/>
                  </a:ext>
                </a:extLst>
              </p14:cNvPr>
              <p14:cNvContentPartPr/>
              <p14:nvPr/>
            </p14:nvContentPartPr>
            <p14:xfrm>
              <a:off x="3306379" y="869293"/>
              <a:ext cx="10948" cy="10948"/>
            </p14:xfrm>
          </p:contentPart>
        </mc:Choice>
        <mc:Fallback xmlns="">
          <p:pic>
            <p:nvPicPr>
              <p:cNvPr id="7" name="Ink 6">
                <a:extLst>
                  <a:ext uri="{FF2B5EF4-FFF2-40B4-BE49-F238E27FC236}">
                    <a16:creationId xmlns:a16="http://schemas.microsoft.com/office/drawing/2014/main" id="{096FFE19-1D66-C8C3-C7BA-105D5298883D}"/>
                  </a:ext>
                </a:extLst>
              </p:cNvPr>
              <p:cNvPicPr/>
              <p:nvPr/>
            </p:nvPicPr>
            <p:blipFill>
              <a:blip r:embed="rId5"/>
              <a:stretch>
                <a:fillRect/>
              </a:stretch>
            </p:blipFill>
            <p:spPr>
              <a:xfrm>
                <a:off x="2758979" y="321893"/>
                <a:ext cx="1094800" cy="1094800"/>
              </a:xfrm>
              <a:prstGeom prst="rect">
                <a:avLst/>
              </a:prstGeom>
            </p:spPr>
          </p:pic>
        </mc:Fallback>
      </mc:AlternateContent>
    </p:spTree>
    <p:custDataLst>
      <p:tags r:id="rId1"/>
    </p:custDataLst>
    <p:extLst>
      <p:ext uri="{BB962C8B-B14F-4D97-AF65-F5344CB8AC3E}">
        <p14:creationId xmlns:p14="http://schemas.microsoft.com/office/powerpoint/2010/main" val="262837357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18"/>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Facet">
  <a:themeElements>
    <a:clrScheme name="Custom 2">
      <a:dk1>
        <a:srgbClr val="000000"/>
      </a:dk1>
      <a:lt1>
        <a:srgbClr val="FFFFFF"/>
      </a:lt1>
      <a:dk2>
        <a:srgbClr val="000000"/>
      </a:dk2>
      <a:lt2>
        <a:srgbClr val="F8F8F8"/>
      </a:lt2>
      <a:accent1>
        <a:srgbClr val="DDDDDD"/>
      </a:accent1>
      <a:accent2>
        <a:srgbClr val="003B66"/>
      </a:accent2>
      <a:accent3>
        <a:srgbClr val="003B66"/>
      </a:accent3>
      <a:accent4>
        <a:srgbClr val="003B66"/>
      </a:accent4>
      <a:accent5>
        <a:srgbClr val="003B66"/>
      </a:accent5>
      <a:accent6>
        <a:srgbClr val="003B66"/>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30e9c36f-678e-41da-ab09-c15e53a3b3ff">
      <Terms xmlns="http://schemas.microsoft.com/office/infopath/2007/PartnerControls"/>
    </lcf76f155ced4ddcb4097134ff3c332f>
    <TaxCatchAll xmlns="286caa70-3536-4aff-a57f-2e8d08ba9012" xsi:nil="true"/>
    <finished xmlns="30e9c36f-678e-41da-ab09-c15e53a3b3ff"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22CA95A2695E34291D4CEFE95C4DF68" ma:contentTypeVersion="18" ma:contentTypeDescription="Create a new document." ma:contentTypeScope="" ma:versionID="e9690ae7ed4334bb497d3140cf0f213f">
  <xsd:schema xmlns:xsd="http://www.w3.org/2001/XMLSchema" xmlns:xs="http://www.w3.org/2001/XMLSchema" xmlns:p="http://schemas.microsoft.com/office/2006/metadata/properties" xmlns:ns2="30e9c36f-678e-41da-ab09-c15e53a3b3ff" xmlns:ns3="286caa70-3536-4aff-a57f-2e8d08ba9012" targetNamespace="http://schemas.microsoft.com/office/2006/metadata/properties" ma:root="true" ma:fieldsID="0fb4e4b6316538fb8317c8df18e91018" ns2:_="" ns3:_="">
    <xsd:import namespace="30e9c36f-678e-41da-ab09-c15e53a3b3ff"/>
    <xsd:import namespace="286caa70-3536-4aff-a57f-2e8d08ba901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element ref="ns3:SharedWithUsers" minOccurs="0"/>
                <xsd:element ref="ns3:SharedWithDetails" minOccurs="0"/>
                <xsd:element ref="ns2:MediaServiceLocation" minOccurs="0"/>
                <xsd:element ref="ns2:finished"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0e9c36f-678e-41da-ab09-c15e53a3b3f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f95a9afa-61c7-4e96-8bec-901bd188774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dexed="true" ma:internalName="MediaServiceLocation" ma:readOnly="true">
      <xsd:simpleType>
        <xsd:restriction base="dms:Text"/>
      </xsd:simpleType>
    </xsd:element>
    <xsd:element name="finished" ma:index="24" nillable="true" ma:displayName="finished " ma:description="this is complete " ma:format="Dropdown" ma:internalName="finished">
      <xsd:simpleType>
        <xsd:restriction base="dms:Text">
          <xsd:maxLength value="255"/>
        </xsd:restriction>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86caa70-3536-4aff-a57f-2e8d08ba9012"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f78bdec3-8c33-4949-a7ab-a713e41e0802}" ma:internalName="TaxCatchAll" ma:showField="CatchAllData" ma:web="286caa70-3536-4aff-a57f-2e8d08ba9012">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1F6425B-48F5-41D1-8A9E-64267225E17A}">
  <ds:schemaRefs>
    <ds:schemaRef ds:uri="http://schemas.microsoft.com/sharepoint/v3/contenttype/forms"/>
  </ds:schemaRefs>
</ds:datastoreItem>
</file>

<file path=customXml/itemProps2.xml><?xml version="1.0" encoding="utf-8"?>
<ds:datastoreItem xmlns:ds="http://schemas.openxmlformats.org/officeDocument/2006/customXml" ds:itemID="{E37013C0-98BE-4A63-B679-77030D55F819}">
  <ds:schemaRefs>
    <ds:schemaRef ds:uri="286caa70-3536-4aff-a57f-2e8d08ba9012"/>
    <ds:schemaRef ds:uri="30e9c36f-678e-41da-ab09-c15e53a3b3ff"/>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21D89B10-EE23-44A5-BB0B-650B760B234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0e9c36f-678e-41da-ab09-c15e53a3b3ff"/>
    <ds:schemaRef ds:uri="286caa70-3536-4aff-a57f-2e8d08ba901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{BC424067-104C-5E46-84FC-F86D463E03AE}tf10001060</Template>
  <TotalTime>0</TotalTime>
  <Words>623</Words>
  <Application>Microsoft Office PowerPoint</Application>
  <PresentationFormat>Widescreen</PresentationFormat>
  <Paragraphs>85</Paragraphs>
  <Slides>18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Arial Black</vt:lpstr>
      <vt:lpstr>Calibri</vt:lpstr>
      <vt:lpstr>Trebuchet MS</vt:lpstr>
      <vt:lpstr>Wingdings 3</vt:lpstr>
      <vt:lpstr>Facet</vt:lpstr>
      <vt:lpstr>PowerPoint Presentation</vt:lpstr>
      <vt:lpstr>PowerPoint Presentation</vt:lpstr>
      <vt:lpstr>Work Area Vision System (WAVS)</vt:lpstr>
      <vt:lpstr>Work Area Vision System (WAVS) - Continued</vt:lpstr>
      <vt:lpstr>PowerPoint Presentation</vt:lpstr>
      <vt:lpstr>PowerPoint Presentation</vt:lpstr>
      <vt:lpstr>For the operator to adjust back up lines to preference first locate the operator's main display  </vt:lpstr>
      <vt:lpstr>Then Click on the Service Icon </vt:lpstr>
      <vt:lpstr>Then using the buttons scroll to the appropriate function </vt:lpstr>
      <vt:lpstr>From there the operator can adjust the witness lines to their preference </vt:lpstr>
      <vt:lpstr>PowerPoint Presentation</vt:lpstr>
      <vt:lpstr>PowerPoint Presentation</vt:lpstr>
      <vt:lpstr>CB450</vt:lpstr>
      <vt:lpstr>GL622N</vt:lpstr>
      <vt:lpstr>Laser Transmitter Reminders </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DVS CDL Testing Efficiencies Committee Recommendations</dc:title>
  <dc:creator>Carl Borleis</dc:creator>
  <cp:lastModifiedBy>Muchow, Linda M</cp:lastModifiedBy>
  <cp:revision>12</cp:revision>
  <dcterms:created xsi:type="dcterms:W3CDTF">2020-10-30T16:31:43Z</dcterms:created>
  <dcterms:modified xsi:type="dcterms:W3CDTF">2023-12-29T17:08:32Z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0x010100022CA95A2695E34291D4CEFE95C4DF68</vt:lpwstr>
  </property>
  <property fmtid="{D5CDD505-2E9C-101B-9397-08002B2CF9AE}" pid="3" name="MediaServiceImageTags">
    <vt:lpwstr/>
  </property>
  <property fmtid="{D5CDD505-2E9C-101B-9397-08002B2CF9AE}" pid="4" name="ArticulateGUID">
    <vt:lpwstr>7E060610-83CD-4E80-85F6-4374ECAC62DF</vt:lpwstr>
  </property>
  <property fmtid="{D5CDD505-2E9C-101B-9397-08002B2CF9AE}" pid="5" name="ArticulatePath">
    <vt:lpwstr>ISA-TOPE Module 3 Equipment EM3 Systems Components</vt:lpwstr>
  </property>
</Properties>
</file>