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5" r:id="rId8"/>
    <p:sldId id="286" r:id="rId9"/>
    <p:sldId id="287" r:id="rId10"/>
    <p:sldId id="288" r:id="rId11"/>
    <p:sldId id="289" r:id="rId12"/>
    <p:sldId id="290" r:id="rId13"/>
    <p:sldId id="291" r:id="rId14"/>
    <p:sldId id="284" r:id="rId15"/>
    <p:sldId id="262" r:id="rId16"/>
  </p:sldIdLst>
  <p:sldSz cx="12192000" cy="6858000"/>
  <p:notesSz cx="6858000" cy="9144000"/>
  <p:custDataLst>
    <p:tags r:id="rId1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CEC2AD-70AD-4E22-95C1-0C5F82EB6572}" v="43" dt="2022-12-21T18:13:55.439"/>
    <p1510:client id="{5DF7DBA9-590C-42EF-89DD-F74445FF14D5}" v="72" dt="2023-04-22T19:04:21.229"/>
    <p1510:client id="{A843CB50-FB13-42C7-B5DE-6C154E672ADC}" v="15" dt="2022-12-21T17:59:59.822"/>
    <p1510:client id="{AF36769F-3230-4E91-A58C-9D3D16A6317C}" v="534" dt="2023-04-22T18:47:55.7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38A462-E482-4F1F-9B18-39A37C64695C}"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18626064-0B31-4B83-80E1-81F3FD260B6E}">
      <dgm:prSet/>
      <dgm:spPr/>
      <dgm:t>
        <a:bodyPr/>
        <a:lstStyle/>
        <a:p>
          <a:r>
            <a:rPr lang="en-US" dirty="0">
              <a:solidFill>
                <a:srgbClr val="C00000"/>
              </a:solidFill>
            </a:rPr>
            <a:t>2 Day/night mode </a:t>
          </a:r>
        </a:p>
      </dgm:t>
    </dgm:pt>
    <dgm:pt modelId="{BEA13C1F-59E8-4A82-B8C2-6611C64C814B}" type="parTrans" cxnId="{A1A7A50C-A4E9-461F-B523-C75057FD4C9B}">
      <dgm:prSet/>
      <dgm:spPr/>
      <dgm:t>
        <a:bodyPr/>
        <a:lstStyle/>
        <a:p>
          <a:endParaRPr lang="en-US"/>
        </a:p>
      </dgm:t>
    </dgm:pt>
    <dgm:pt modelId="{0D00E65F-E8BD-4784-870B-EB729FBDEC1A}" type="sibTrans" cxnId="{A1A7A50C-A4E9-461F-B523-C75057FD4C9B}">
      <dgm:prSet/>
      <dgm:spPr/>
      <dgm:t>
        <a:bodyPr/>
        <a:lstStyle/>
        <a:p>
          <a:endParaRPr lang="en-US"/>
        </a:p>
      </dgm:t>
    </dgm:pt>
    <dgm:pt modelId="{9E2ED37A-EA50-472E-8F70-29F78E7F32C2}">
      <dgm:prSet/>
      <dgm:spPr/>
      <dgm:t>
        <a:bodyPr/>
        <a:lstStyle/>
        <a:p>
          <a:r>
            <a:rPr lang="en-US">
              <a:solidFill>
                <a:srgbClr val="C00000"/>
              </a:solidFill>
            </a:rPr>
            <a:t>3 Brightness Adjustment </a:t>
          </a:r>
        </a:p>
      </dgm:t>
    </dgm:pt>
    <dgm:pt modelId="{75256240-8CAD-4B65-83F3-ACFC6FD70B0D}" type="parTrans" cxnId="{F481DE9E-AA09-4396-BFEF-3AD304CD2DC4}">
      <dgm:prSet/>
      <dgm:spPr/>
      <dgm:t>
        <a:bodyPr/>
        <a:lstStyle/>
        <a:p>
          <a:endParaRPr lang="en-US"/>
        </a:p>
      </dgm:t>
    </dgm:pt>
    <dgm:pt modelId="{86EDF9B9-44E6-483F-8820-5F904F59F82F}" type="sibTrans" cxnId="{F481DE9E-AA09-4396-BFEF-3AD304CD2DC4}">
      <dgm:prSet/>
      <dgm:spPr/>
      <dgm:t>
        <a:bodyPr/>
        <a:lstStyle/>
        <a:p>
          <a:endParaRPr lang="en-US"/>
        </a:p>
      </dgm:t>
    </dgm:pt>
    <dgm:pt modelId="{C5CF13A1-2FD5-43EF-84A5-34C2AA0970C3}">
      <dgm:prSet/>
      <dgm:spPr/>
      <dgm:t>
        <a:bodyPr/>
        <a:lstStyle/>
        <a:p>
          <a:r>
            <a:rPr lang="en-US">
              <a:solidFill>
                <a:srgbClr val="C00000"/>
              </a:solidFill>
            </a:rPr>
            <a:t>4 Reverence lines Menu</a:t>
          </a:r>
        </a:p>
      </dgm:t>
    </dgm:pt>
    <dgm:pt modelId="{9D4A4A86-D418-4D74-94CE-749D9093B22A}" type="parTrans" cxnId="{80B8E891-5180-4A98-8579-7E0734C8D893}">
      <dgm:prSet/>
      <dgm:spPr/>
      <dgm:t>
        <a:bodyPr/>
        <a:lstStyle/>
        <a:p>
          <a:endParaRPr lang="en-US"/>
        </a:p>
      </dgm:t>
    </dgm:pt>
    <dgm:pt modelId="{56FAAA36-E37A-482D-9366-C2B875FFF6F0}" type="sibTrans" cxnId="{80B8E891-5180-4A98-8579-7E0734C8D893}">
      <dgm:prSet/>
      <dgm:spPr/>
      <dgm:t>
        <a:bodyPr/>
        <a:lstStyle/>
        <a:p>
          <a:endParaRPr lang="en-US"/>
        </a:p>
      </dgm:t>
    </dgm:pt>
    <dgm:pt modelId="{783C4929-96BA-4B4C-ACAC-B68516DFDE2A}">
      <dgm:prSet/>
      <dgm:spPr/>
      <dgm:t>
        <a:bodyPr/>
        <a:lstStyle/>
        <a:p>
          <a:r>
            <a:rPr lang="en-US" dirty="0">
              <a:solidFill>
                <a:srgbClr val="C00000"/>
              </a:solidFill>
            </a:rPr>
            <a:t>5 Manual camera toggle</a:t>
          </a:r>
        </a:p>
      </dgm:t>
    </dgm:pt>
    <dgm:pt modelId="{9AABCFFE-3507-4050-B49A-C2100D4E2974}" type="parTrans" cxnId="{9B968D8E-2858-4DCB-B59C-E116B830CDBF}">
      <dgm:prSet/>
      <dgm:spPr/>
      <dgm:t>
        <a:bodyPr/>
        <a:lstStyle/>
        <a:p>
          <a:endParaRPr lang="en-US"/>
        </a:p>
      </dgm:t>
    </dgm:pt>
    <dgm:pt modelId="{FE6E2E26-B727-4F69-9EE5-1FC46C5CFC8C}" type="sibTrans" cxnId="{9B968D8E-2858-4DCB-B59C-E116B830CDBF}">
      <dgm:prSet/>
      <dgm:spPr/>
      <dgm:t>
        <a:bodyPr/>
        <a:lstStyle/>
        <a:p>
          <a:endParaRPr lang="en-US"/>
        </a:p>
      </dgm:t>
    </dgm:pt>
    <dgm:pt modelId="{D6159D90-E4DE-489B-A922-DE8470A8032F}">
      <dgm:prSet/>
      <dgm:spPr/>
      <dgm:t>
        <a:bodyPr/>
        <a:lstStyle/>
        <a:p>
          <a:r>
            <a:rPr lang="en-US">
              <a:solidFill>
                <a:srgbClr val="C00000"/>
              </a:solidFill>
            </a:rPr>
            <a:t>6 Menu </a:t>
          </a:r>
        </a:p>
      </dgm:t>
    </dgm:pt>
    <dgm:pt modelId="{ECBB0C48-10E4-41EF-ABE6-F2F98DB90659}" type="parTrans" cxnId="{8A68F72E-18A8-4DF1-9F10-5B934FF0B912}">
      <dgm:prSet/>
      <dgm:spPr/>
      <dgm:t>
        <a:bodyPr/>
        <a:lstStyle/>
        <a:p>
          <a:endParaRPr lang="en-US"/>
        </a:p>
      </dgm:t>
    </dgm:pt>
    <dgm:pt modelId="{B21CED11-4D99-476E-9014-F92F07649373}" type="sibTrans" cxnId="{8A68F72E-18A8-4DF1-9F10-5B934FF0B912}">
      <dgm:prSet/>
      <dgm:spPr/>
      <dgm:t>
        <a:bodyPr/>
        <a:lstStyle/>
        <a:p>
          <a:endParaRPr lang="en-US"/>
        </a:p>
      </dgm:t>
    </dgm:pt>
    <dgm:pt modelId="{FD743C48-A3E4-4C54-9842-1076516A9ABD}" type="pres">
      <dgm:prSet presAssocID="{F538A462-E482-4F1F-9B18-39A37C64695C}" presName="vert0" presStyleCnt="0">
        <dgm:presLayoutVars>
          <dgm:dir/>
          <dgm:animOne val="branch"/>
          <dgm:animLvl val="lvl"/>
        </dgm:presLayoutVars>
      </dgm:prSet>
      <dgm:spPr/>
    </dgm:pt>
    <dgm:pt modelId="{CCE56A93-6781-463D-A64B-16155DB4C265}" type="pres">
      <dgm:prSet presAssocID="{18626064-0B31-4B83-80E1-81F3FD260B6E}" presName="thickLine" presStyleLbl="alignNode1" presStyleIdx="0" presStyleCnt="5"/>
      <dgm:spPr/>
    </dgm:pt>
    <dgm:pt modelId="{96EF34B0-9016-4424-8B13-316454724769}" type="pres">
      <dgm:prSet presAssocID="{18626064-0B31-4B83-80E1-81F3FD260B6E}" presName="horz1" presStyleCnt="0"/>
      <dgm:spPr/>
    </dgm:pt>
    <dgm:pt modelId="{F9D271D6-2A2D-4C06-8AC0-775249AA6989}" type="pres">
      <dgm:prSet presAssocID="{18626064-0B31-4B83-80E1-81F3FD260B6E}" presName="tx1" presStyleLbl="revTx" presStyleIdx="0" presStyleCnt="5"/>
      <dgm:spPr/>
    </dgm:pt>
    <dgm:pt modelId="{4BD64ECC-C50D-4ACC-9735-50F42D71DFBC}" type="pres">
      <dgm:prSet presAssocID="{18626064-0B31-4B83-80E1-81F3FD260B6E}" presName="vert1" presStyleCnt="0"/>
      <dgm:spPr/>
    </dgm:pt>
    <dgm:pt modelId="{3D9B8E8E-2CBC-4A6E-B7CC-241C0D62A3AA}" type="pres">
      <dgm:prSet presAssocID="{9E2ED37A-EA50-472E-8F70-29F78E7F32C2}" presName="thickLine" presStyleLbl="alignNode1" presStyleIdx="1" presStyleCnt="5"/>
      <dgm:spPr/>
    </dgm:pt>
    <dgm:pt modelId="{2D63D28E-0FBA-42C3-9560-2FFFB02B4703}" type="pres">
      <dgm:prSet presAssocID="{9E2ED37A-EA50-472E-8F70-29F78E7F32C2}" presName="horz1" presStyleCnt="0"/>
      <dgm:spPr/>
    </dgm:pt>
    <dgm:pt modelId="{E5243BB4-1992-4695-BAB5-FDB30694C58E}" type="pres">
      <dgm:prSet presAssocID="{9E2ED37A-EA50-472E-8F70-29F78E7F32C2}" presName="tx1" presStyleLbl="revTx" presStyleIdx="1" presStyleCnt="5"/>
      <dgm:spPr/>
    </dgm:pt>
    <dgm:pt modelId="{38A4DBED-13E0-40C7-9647-AEDE1F10A7B8}" type="pres">
      <dgm:prSet presAssocID="{9E2ED37A-EA50-472E-8F70-29F78E7F32C2}" presName="vert1" presStyleCnt="0"/>
      <dgm:spPr/>
    </dgm:pt>
    <dgm:pt modelId="{3F144150-6589-473A-A228-787C91AF0C48}" type="pres">
      <dgm:prSet presAssocID="{C5CF13A1-2FD5-43EF-84A5-34C2AA0970C3}" presName="thickLine" presStyleLbl="alignNode1" presStyleIdx="2" presStyleCnt="5"/>
      <dgm:spPr/>
    </dgm:pt>
    <dgm:pt modelId="{5E856740-A84E-46F1-9814-C6F37EA3552A}" type="pres">
      <dgm:prSet presAssocID="{C5CF13A1-2FD5-43EF-84A5-34C2AA0970C3}" presName="horz1" presStyleCnt="0"/>
      <dgm:spPr/>
    </dgm:pt>
    <dgm:pt modelId="{5771B8BC-74B2-47AF-BAC9-D3D8676336AF}" type="pres">
      <dgm:prSet presAssocID="{C5CF13A1-2FD5-43EF-84A5-34C2AA0970C3}" presName="tx1" presStyleLbl="revTx" presStyleIdx="2" presStyleCnt="5"/>
      <dgm:spPr/>
    </dgm:pt>
    <dgm:pt modelId="{15687CF9-2E90-4DE5-B0E4-050F1086A537}" type="pres">
      <dgm:prSet presAssocID="{C5CF13A1-2FD5-43EF-84A5-34C2AA0970C3}" presName="vert1" presStyleCnt="0"/>
      <dgm:spPr/>
    </dgm:pt>
    <dgm:pt modelId="{564BF679-555C-4B88-9984-F9D8461114CB}" type="pres">
      <dgm:prSet presAssocID="{783C4929-96BA-4B4C-ACAC-B68516DFDE2A}" presName="thickLine" presStyleLbl="alignNode1" presStyleIdx="3" presStyleCnt="5"/>
      <dgm:spPr/>
    </dgm:pt>
    <dgm:pt modelId="{B27BDDFD-9DC6-4214-8AC8-79FAD8A5FED2}" type="pres">
      <dgm:prSet presAssocID="{783C4929-96BA-4B4C-ACAC-B68516DFDE2A}" presName="horz1" presStyleCnt="0"/>
      <dgm:spPr/>
    </dgm:pt>
    <dgm:pt modelId="{33768E89-2EE4-41BC-8F16-0A9F8118C6CF}" type="pres">
      <dgm:prSet presAssocID="{783C4929-96BA-4B4C-ACAC-B68516DFDE2A}" presName="tx1" presStyleLbl="revTx" presStyleIdx="3" presStyleCnt="5"/>
      <dgm:spPr/>
    </dgm:pt>
    <dgm:pt modelId="{C32ACEC6-ED62-43E5-BCAE-7EF13505A0FD}" type="pres">
      <dgm:prSet presAssocID="{783C4929-96BA-4B4C-ACAC-B68516DFDE2A}" presName="vert1" presStyleCnt="0"/>
      <dgm:spPr/>
    </dgm:pt>
    <dgm:pt modelId="{6B4834DE-29C2-4489-896B-457427B6DE4C}" type="pres">
      <dgm:prSet presAssocID="{D6159D90-E4DE-489B-A922-DE8470A8032F}" presName="thickLine" presStyleLbl="alignNode1" presStyleIdx="4" presStyleCnt="5"/>
      <dgm:spPr/>
    </dgm:pt>
    <dgm:pt modelId="{272839E4-D582-4A8A-9EEC-574AE3210350}" type="pres">
      <dgm:prSet presAssocID="{D6159D90-E4DE-489B-A922-DE8470A8032F}" presName="horz1" presStyleCnt="0"/>
      <dgm:spPr/>
    </dgm:pt>
    <dgm:pt modelId="{DA83FB2E-2D6D-4100-9889-0C89EF499A12}" type="pres">
      <dgm:prSet presAssocID="{D6159D90-E4DE-489B-A922-DE8470A8032F}" presName="tx1" presStyleLbl="revTx" presStyleIdx="4" presStyleCnt="5"/>
      <dgm:spPr/>
    </dgm:pt>
    <dgm:pt modelId="{5B0DF0C3-8A16-4C05-91D6-809EF88FD562}" type="pres">
      <dgm:prSet presAssocID="{D6159D90-E4DE-489B-A922-DE8470A8032F}" presName="vert1" presStyleCnt="0"/>
      <dgm:spPr/>
    </dgm:pt>
  </dgm:ptLst>
  <dgm:cxnLst>
    <dgm:cxn modelId="{09546F0C-CA8D-476B-A32C-AE4F676E68CE}" type="presOf" srcId="{F538A462-E482-4F1F-9B18-39A37C64695C}" destId="{FD743C48-A3E4-4C54-9842-1076516A9ABD}" srcOrd="0" destOrd="0" presId="urn:microsoft.com/office/officeart/2008/layout/LinedList"/>
    <dgm:cxn modelId="{A1A7A50C-A4E9-461F-B523-C75057FD4C9B}" srcId="{F538A462-E482-4F1F-9B18-39A37C64695C}" destId="{18626064-0B31-4B83-80E1-81F3FD260B6E}" srcOrd="0" destOrd="0" parTransId="{BEA13C1F-59E8-4A82-B8C2-6611C64C814B}" sibTransId="{0D00E65F-E8BD-4784-870B-EB729FBDEC1A}"/>
    <dgm:cxn modelId="{8A68F72E-18A8-4DF1-9F10-5B934FF0B912}" srcId="{F538A462-E482-4F1F-9B18-39A37C64695C}" destId="{D6159D90-E4DE-489B-A922-DE8470A8032F}" srcOrd="4" destOrd="0" parTransId="{ECBB0C48-10E4-41EF-ABE6-F2F98DB90659}" sibTransId="{B21CED11-4D99-476E-9014-F92F07649373}"/>
    <dgm:cxn modelId="{5D0F4588-AD7F-4DAC-9CB7-B4E92F511179}" type="presOf" srcId="{C5CF13A1-2FD5-43EF-84A5-34C2AA0970C3}" destId="{5771B8BC-74B2-47AF-BAC9-D3D8676336AF}" srcOrd="0" destOrd="0" presId="urn:microsoft.com/office/officeart/2008/layout/LinedList"/>
    <dgm:cxn modelId="{9B968D8E-2858-4DCB-B59C-E116B830CDBF}" srcId="{F538A462-E482-4F1F-9B18-39A37C64695C}" destId="{783C4929-96BA-4B4C-ACAC-B68516DFDE2A}" srcOrd="3" destOrd="0" parTransId="{9AABCFFE-3507-4050-B49A-C2100D4E2974}" sibTransId="{FE6E2E26-B727-4F69-9EE5-1FC46C5CFC8C}"/>
    <dgm:cxn modelId="{80B8E891-5180-4A98-8579-7E0734C8D893}" srcId="{F538A462-E482-4F1F-9B18-39A37C64695C}" destId="{C5CF13A1-2FD5-43EF-84A5-34C2AA0970C3}" srcOrd="2" destOrd="0" parTransId="{9D4A4A86-D418-4D74-94CE-749D9093B22A}" sibTransId="{56FAAA36-E37A-482D-9366-C2B875FFF6F0}"/>
    <dgm:cxn modelId="{7D5DEB96-4425-415C-8B85-375917560217}" type="presOf" srcId="{9E2ED37A-EA50-472E-8F70-29F78E7F32C2}" destId="{E5243BB4-1992-4695-BAB5-FDB30694C58E}" srcOrd="0" destOrd="0" presId="urn:microsoft.com/office/officeart/2008/layout/LinedList"/>
    <dgm:cxn modelId="{F481DE9E-AA09-4396-BFEF-3AD304CD2DC4}" srcId="{F538A462-E482-4F1F-9B18-39A37C64695C}" destId="{9E2ED37A-EA50-472E-8F70-29F78E7F32C2}" srcOrd="1" destOrd="0" parTransId="{75256240-8CAD-4B65-83F3-ACFC6FD70B0D}" sibTransId="{86EDF9B9-44E6-483F-8820-5F904F59F82F}"/>
    <dgm:cxn modelId="{6B07F7C7-6C76-48D1-99E8-8DBEA5170018}" type="presOf" srcId="{18626064-0B31-4B83-80E1-81F3FD260B6E}" destId="{F9D271D6-2A2D-4C06-8AC0-775249AA6989}" srcOrd="0" destOrd="0" presId="urn:microsoft.com/office/officeart/2008/layout/LinedList"/>
    <dgm:cxn modelId="{E3CD78E1-6AFC-4745-A099-9FA9A2FF3504}" type="presOf" srcId="{D6159D90-E4DE-489B-A922-DE8470A8032F}" destId="{DA83FB2E-2D6D-4100-9889-0C89EF499A12}" srcOrd="0" destOrd="0" presId="urn:microsoft.com/office/officeart/2008/layout/LinedList"/>
    <dgm:cxn modelId="{EA8B72E6-9E68-4A5A-8798-5B4F3D5846D7}" type="presOf" srcId="{783C4929-96BA-4B4C-ACAC-B68516DFDE2A}" destId="{33768E89-2EE4-41BC-8F16-0A9F8118C6CF}" srcOrd="0" destOrd="0" presId="urn:microsoft.com/office/officeart/2008/layout/LinedList"/>
    <dgm:cxn modelId="{9188DAEB-749C-48B1-BB6B-BCB8E0A30894}" type="presParOf" srcId="{FD743C48-A3E4-4C54-9842-1076516A9ABD}" destId="{CCE56A93-6781-463D-A64B-16155DB4C265}" srcOrd="0" destOrd="0" presId="urn:microsoft.com/office/officeart/2008/layout/LinedList"/>
    <dgm:cxn modelId="{7C079645-16AB-48F8-91EB-14E7685117E5}" type="presParOf" srcId="{FD743C48-A3E4-4C54-9842-1076516A9ABD}" destId="{96EF34B0-9016-4424-8B13-316454724769}" srcOrd="1" destOrd="0" presId="urn:microsoft.com/office/officeart/2008/layout/LinedList"/>
    <dgm:cxn modelId="{CEAABBF8-B788-4D4A-B4D6-AA521C5CEEA8}" type="presParOf" srcId="{96EF34B0-9016-4424-8B13-316454724769}" destId="{F9D271D6-2A2D-4C06-8AC0-775249AA6989}" srcOrd="0" destOrd="0" presId="urn:microsoft.com/office/officeart/2008/layout/LinedList"/>
    <dgm:cxn modelId="{7706A173-101D-4092-92AA-16CA657163D3}" type="presParOf" srcId="{96EF34B0-9016-4424-8B13-316454724769}" destId="{4BD64ECC-C50D-4ACC-9735-50F42D71DFBC}" srcOrd="1" destOrd="0" presId="urn:microsoft.com/office/officeart/2008/layout/LinedList"/>
    <dgm:cxn modelId="{59FB32DA-1352-4463-97D6-2E85238889BC}" type="presParOf" srcId="{FD743C48-A3E4-4C54-9842-1076516A9ABD}" destId="{3D9B8E8E-2CBC-4A6E-B7CC-241C0D62A3AA}" srcOrd="2" destOrd="0" presId="urn:microsoft.com/office/officeart/2008/layout/LinedList"/>
    <dgm:cxn modelId="{2FF7CACE-A3D3-4EA3-BDCC-73F19EE8D5D9}" type="presParOf" srcId="{FD743C48-A3E4-4C54-9842-1076516A9ABD}" destId="{2D63D28E-0FBA-42C3-9560-2FFFB02B4703}" srcOrd="3" destOrd="0" presId="urn:microsoft.com/office/officeart/2008/layout/LinedList"/>
    <dgm:cxn modelId="{7268EFD8-CE87-4789-833E-C086F750CBED}" type="presParOf" srcId="{2D63D28E-0FBA-42C3-9560-2FFFB02B4703}" destId="{E5243BB4-1992-4695-BAB5-FDB30694C58E}" srcOrd="0" destOrd="0" presId="urn:microsoft.com/office/officeart/2008/layout/LinedList"/>
    <dgm:cxn modelId="{88CEC3DF-C4F5-4DA2-9C3F-73761AAC02AB}" type="presParOf" srcId="{2D63D28E-0FBA-42C3-9560-2FFFB02B4703}" destId="{38A4DBED-13E0-40C7-9647-AEDE1F10A7B8}" srcOrd="1" destOrd="0" presId="urn:microsoft.com/office/officeart/2008/layout/LinedList"/>
    <dgm:cxn modelId="{1EEF9A82-AF66-48E7-892F-8C972C00E8B9}" type="presParOf" srcId="{FD743C48-A3E4-4C54-9842-1076516A9ABD}" destId="{3F144150-6589-473A-A228-787C91AF0C48}" srcOrd="4" destOrd="0" presId="urn:microsoft.com/office/officeart/2008/layout/LinedList"/>
    <dgm:cxn modelId="{C92C5198-AC0B-4469-A6D3-59F658DE965B}" type="presParOf" srcId="{FD743C48-A3E4-4C54-9842-1076516A9ABD}" destId="{5E856740-A84E-46F1-9814-C6F37EA3552A}" srcOrd="5" destOrd="0" presId="urn:microsoft.com/office/officeart/2008/layout/LinedList"/>
    <dgm:cxn modelId="{F4EE6070-A373-4047-9F01-4743A4E4EEE8}" type="presParOf" srcId="{5E856740-A84E-46F1-9814-C6F37EA3552A}" destId="{5771B8BC-74B2-47AF-BAC9-D3D8676336AF}" srcOrd="0" destOrd="0" presId="urn:microsoft.com/office/officeart/2008/layout/LinedList"/>
    <dgm:cxn modelId="{2D8303BC-50EF-4131-89B3-21415C5F308A}" type="presParOf" srcId="{5E856740-A84E-46F1-9814-C6F37EA3552A}" destId="{15687CF9-2E90-4DE5-B0E4-050F1086A537}" srcOrd="1" destOrd="0" presId="urn:microsoft.com/office/officeart/2008/layout/LinedList"/>
    <dgm:cxn modelId="{8BBB624E-3804-4CBC-9F09-E7B042C64FA9}" type="presParOf" srcId="{FD743C48-A3E4-4C54-9842-1076516A9ABD}" destId="{564BF679-555C-4B88-9984-F9D8461114CB}" srcOrd="6" destOrd="0" presId="urn:microsoft.com/office/officeart/2008/layout/LinedList"/>
    <dgm:cxn modelId="{514FE5D4-C626-4681-A0A9-E769D50BE6F0}" type="presParOf" srcId="{FD743C48-A3E4-4C54-9842-1076516A9ABD}" destId="{B27BDDFD-9DC6-4214-8AC8-79FAD8A5FED2}" srcOrd="7" destOrd="0" presId="urn:microsoft.com/office/officeart/2008/layout/LinedList"/>
    <dgm:cxn modelId="{8C18574A-E96C-4CD9-94EE-BC789D5549E9}" type="presParOf" srcId="{B27BDDFD-9DC6-4214-8AC8-79FAD8A5FED2}" destId="{33768E89-2EE4-41BC-8F16-0A9F8118C6CF}" srcOrd="0" destOrd="0" presId="urn:microsoft.com/office/officeart/2008/layout/LinedList"/>
    <dgm:cxn modelId="{F121DCCE-8D7B-47B4-8A0F-C827A0782A99}" type="presParOf" srcId="{B27BDDFD-9DC6-4214-8AC8-79FAD8A5FED2}" destId="{C32ACEC6-ED62-43E5-BCAE-7EF13505A0FD}" srcOrd="1" destOrd="0" presId="urn:microsoft.com/office/officeart/2008/layout/LinedList"/>
    <dgm:cxn modelId="{B5003B0E-CB1A-47F2-B53E-B58FFC258B2C}" type="presParOf" srcId="{FD743C48-A3E4-4C54-9842-1076516A9ABD}" destId="{6B4834DE-29C2-4489-896B-457427B6DE4C}" srcOrd="8" destOrd="0" presId="urn:microsoft.com/office/officeart/2008/layout/LinedList"/>
    <dgm:cxn modelId="{4CC9BD95-9485-4E0E-9E32-81308BD8DADA}" type="presParOf" srcId="{FD743C48-A3E4-4C54-9842-1076516A9ABD}" destId="{272839E4-D582-4A8A-9EEC-574AE3210350}" srcOrd="9" destOrd="0" presId="urn:microsoft.com/office/officeart/2008/layout/LinedList"/>
    <dgm:cxn modelId="{DF867827-7937-4013-9482-8022817EE2D0}" type="presParOf" srcId="{272839E4-D582-4A8A-9EEC-574AE3210350}" destId="{DA83FB2E-2D6D-4100-9889-0C89EF499A12}" srcOrd="0" destOrd="0" presId="urn:microsoft.com/office/officeart/2008/layout/LinedList"/>
    <dgm:cxn modelId="{5D87E025-1D94-4911-AF5A-FE6710AE3AA1}" type="presParOf" srcId="{272839E4-D582-4A8A-9EEC-574AE3210350}" destId="{5B0DF0C3-8A16-4C05-91D6-809EF88FD562}" srcOrd="1"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6A93-6781-463D-A64B-16155DB4C265}">
      <dsp:nvSpPr>
        <dsp:cNvPr id="0" name=""/>
        <dsp:cNvSpPr/>
      </dsp:nvSpPr>
      <dsp:spPr>
        <a:xfrm>
          <a:off x="0" y="587"/>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D271D6-2A2D-4C06-8AC0-775249AA6989}">
      <dsp:nvSpPr>
        <dsp:cNvPr id="0" name=""/>
        <dsp:cNvSpPr/>
      </dsp:nvSpPr>
      <dsp:spPr>
        <a:xfrm>
          <a:off x="0" y="587"/>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solidFill>
                <a:srgbClr val="C00000"/>
              </a:solidFill>
            </a:rPr>
            <a:t>2 Day/night mode </a:t>
          </a:r>
        </a:p>
      </dsp:txBody>
      <dsp:txXfrm>
        <a:off x="0" y="587"/>
        <a:ext cx="3854528" cy="962309"/>
      </dsp:txXfrm>
    </dsp:sp>
    <dsp:sp modelId="{3D9B8E8E-2CBC-4A6E-B7CC-241C0D62A3AA}">
      <dsp:nvSpPr>
        <dsp:cNvPr id="0" name=""/>
        <dsp:cNvSpPr/>
      </dsp:nvSpPr>
      <dsp:spPr>
        <a:xfrm>
          <a:off x="0" y="962896"/>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43BB4-1992-4695-BAB5-FDB30694C58E}">
      <dsp:nvSpPr>
        <dsp:cNvPr id="0" name=""/>
        <dsp:cNvSpPr/>
      </dsp:nvSpPr>
      <dsp:spPr>
        <a:xfrm>
          <a:off x="0" y="962896"/>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3 Brightness Adjustment </a:t>
          </a:r>
        </a:p>
      </dsp:txBody>
      <dsp:txXfrm>
        <a:off x="0" y="962896"/>
        <a:ext cx="3854528" cy="962309"/>
      </dsp:txXfrm>
    </dsp:sp>
    <dsp:sp modelId="{3F144150-6589-473A-A228-787C91AF0C48}">
      <dsp:nvSpPr>
        <dsp:cNvPr id="0" name=""/>
        <dsp:cNvSpPr/>
      </dsp:nvSpPr>
      <dsp:spPr>
        <a:xfrm>
          <a:off x="0" y="1925205"/>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71B8BC-74B2-47AF-BAC9-D3D8676336AF}">
      <dsp:nvSpPr>
        <dsp:cNvPr id="0" name=""/>
        <dsp:cNvSpPr/>
      </dsp:nvSpPr>
      <dsp:spPr>
        <a:xfrm>
          <a:off x="0" y="1925205"/>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4 Reverence lines Menu</a:t>
          </a:r>
        </a:p>
      </dsp:txBody>
      <dsp:txXfrm>
        <a:off x="0" y="1925205"/>
        <a:ext cx="3854528" cy="962309"/>
      </dsp:txXfrm>
    </dsp:sp>
    <dsp:sp modelId="{564BF679-555C-4B88-9984-F9D8461114CB}">
      <dsp:nvSpPr>
        <dsp:cNvPr id="0" name=""/>
        <dsp:cNvSpPr/>
      </dsp:nvSpPr>
      <dsp:spPr>
        <a:xfrm>
          <a:off x="0" y="2887514"/>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768E89-2EE4-41BC-8F16-0A9F8118C6CF}">
      <dsp:nvSpPr>
        <dsp:cNvPr id="0" name=""/>
        <dsp:cNvSpPr/>
      </dsp:nvSpPr>
      <dsp:spPr>
        <a:xfrm>
          <a:off x="0" y="2887514"/>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solidFill>
                <a:srgbClr val="C00000"/>
              </a:solidFill>
            </a:rPr>
            <a:t>5 Manual camera toggle</a:t>
          </a:r>
        </a:p>
      </dsp:txBody>
      <dsp:txXfrm>
        <a:off x="0" y="2887514"/>
        <a:ext cx="3854528" cy="962309"/>
      </dsp:txXfrm>
    </dsp:sp>
    <dsp:sp modelId="{6B4834DE-29C2-4489-896B-457427B6DE4C}">
      <dsp:nvSpPr>
        <dsp:cNvPr id="0" name=""/>
        <dsp:cNvSpPr/>
      </dsp:nvSpPr>
      <dsp:spPr>
        <a:xfrm>
          <a:off x="0" y="3849823"/>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83FB2E-2D6D-4100-9889-0C89EF499A12}">
      <dsp:nvSpPr>
        <dsp:cNvPr id="0" name=""/>
        <dsp:cNvSpPr/>
      </dsp:nvSpPr>
      <dsp:spPr>
        <a:xfrm>
          <a:off x="0" y="3849823"/>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6 Menu </a:t>
          </a:r>
        </a:p>
      </dsp:txBody>
      <dsp:txXfrm>
        <a:off x="0" y="3849823"/>
        <a:ext cx="3854528" cy="96230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2299902E-3393-9282-410D-855779507305}"/>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2.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hyperlink" Target="https://www.flickr.com/photos/71195909@N03/28955874330"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slideLayout" Target="../slideLayouts/slideLayout8.xml"/><Relationship Id="rId1" Type="http://schemas.openxmlformats.org/officeDocument/2006/relationships/tags" Target="../tags/tag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Cat WAVS </a:t>
            </a:r>
          </a:p>
          <a:p>
            <a:r>
              <a:rPr lang="en-US" sz="4800" b="1">
                <a:solidFill>
                  <a:schemeClr val="bg1"/>
                </a:solidFill>
                <a:latin typeface="Arial Black"/>
              </a:rPr>
              <a:t>2D </a:t>
            </a:r>
            <a:r>
              <a:rPr lang="en-US" sz="4800" b="1" err="1">
                <a:solidFill>
                  <a:schemeClr val="bg1"/>
                </a:solidFill>
                <a:latin typeface="Arial Black"/>
              </a:rPr>
              <a:t>trimble</a:t>
            </a:r>
            <a:r>
              <a:rPr lang="en-US" sz="4800" b="1">
                <a:solidFill>
                  <a:schemeClr val="bg1"/>
                </a:solidFill>
                <a:latin typeface="Arial Black"/>
              </a:rPr>
              <a:t>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695BC-42B9-3AB1-13AF-0672670928EE}"/>
              </a:ext>
            </a:extLst>
          </p:cNvPr>
          <p:cNvSpPr>
            <a:spLocks noGrp="1"/>
          </p:cNvSpPr>
          <p:nvPr>
            <p:ph type="title"/>
          </p:nvPr>
        </p:nvSpPr>
        <p:spPr/>
        <p:txBody>
          <a:bodyPr/>
          <a:lstStyle/>
          <a:p>
            <a:r>
              <a:rPr lang="en-US"/>
              <a:t>Insert cat info need do tone down control information saved on drive </a:t>
            </a:r>
          </a:p>
        </p:txBody>
      </p:sp>
      <p:sp>
        <p:nvSpPr>
          <p:cNvPr id="3" name="Content Placeholder 2">
            <a:extLst>
              <a:ext uri="{FF2B5EF4-FFF2-40B4-BE49-F238E27FC236}">
                <a16:creationId xmlns:a16="http://schemas.microsoft.com/office/drawing/2014/main" id="{85D27A28-3314-71A7-490F-B17215E3DDF1}"/>
              </a:ext>
            </a:extLst>
          </p:cNvPr>
          <p:cNvSpPr>
            <a:spLocks noGrp="1"/>
          </p:cNvSpPr>
          <p:nvPr>
            <p:ph idx="1"/>
          </p:nvPr>
        </p:nvSpPr>
        <p:spPr/>
        <p:txBody>
          <a:bodyPr/>
          <a:lstStyle/>
          <a:p>
            <a:endParaRPr lang="en-US"/>
          </a:p>
        </p:txBody>
      </p:sp>
    </p:spTree>
    <p:custDataLst>
      <p:tags r:id="rId1"/>
    </p:custDataLst>
    <p:extLst>
      <p:ext uri="{BB962C8B-B14F-4D97-AF65-F5344CB8AC3E}">
        <p14:creationId xmlns:p14="http://schemas.microsoft.com/office/powerpoint/2010/main" val="231559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spTree>
    <p:custDataLst>
      <p:tags r:id="rId1"/>
    </p:custDataLst>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3"/>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4"/>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5"/>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8"/>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9"/>
          <a:stretch>
            <a:fillRect/>
          </a:stretch>
        </p:blipFill>
        <p:spPr>
          <a:xfrm>
            <a:off x="3376181" y="540054"/>
            <a:ext cx="1302875" cy="1302875"/>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941685" y="3343183"/>
            <a:ext cx="3292876" cy="3292876"/>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Agenda</a:t>
            </a:r>
            <a:endParaRPr lang="en-US" sz="4000" b="1">
              <a:latin typeface="Arial Black" panose="020B0604020202020204" pitchFamily="34" charset="0"/>
              <a:cs typeface="Arial Black" panose="020B0604020202020204" pitchFamily="34" charset="0"/>
            </a:endParaRPr>
          </a:p>
          <a:p>
            <a:endParaRPr lang="en-US" sz="2800" b="1">
              <a:solidFill>
                <a:srgbClr val="2601DD"/>
              </a:solidFill>
            </a:endParaRPr>
          </a:p>
          <a:p>
            <a:pPr marL="285750" indent="-285750">
              <a:buFont typeface="Arial" panose="020B0604020202020204" pitchFamily="34" charset="0"/>
              <a:buChar char="•"/>
            </a:pPr>
            <a:r>
              <a:rPr lang="en-US" sz="2400">
                <a:latin typeface="Arial"/>
                <a:cs typeface="Arial"/>
              </a:rPr>
              <a:t>Introductions</a:t>
            </a:r>
          </a:p>
          <a:p>
            <a:pPr marL="285750" indent="-285750">
              <a:buFont typeface="Arial" panose="020B0604020202020204" pitchFamily="34" charset="0"/>
              <a:buChar char="•"/>
            </a:pPr>
            <a:r>
              <a:rPr lang="en-US" sz="2400">
                <a:latin typeface="Arial"/>
                <a:cs typeface="Arial"/>
              </a:rPr>
              <a:t>Overview of WAVS </a:t>
            </a:r>
          </a:p>
          <a:p>
            <a:pPr marL="285750" indent="-285750">
              <a:buFont typeface="Arial" panose="020B0604020202020204" pitchFamily="34" charset="0"/>
              <a:buChar char="•"/>
            </a:pPr>
            <a:r>
              <a:rPr lang="en-US" sz="2400">
                <a:latin typeface="Arial"/>
                <a:cs typeface="Arial"/>
              </a:rPr>
              <a:t>Overview of 2D system </a:t>
            </a:r>
          </a:p>
        </p:txBody>
      </p:sp>
      <p:grpSp>
        <p:nvGrpSpPr>
          <p:cNvPr id="6" name="Group 5">
            <a:extLst>
              <a:ext uri="{FF2B5EF4-FFF2-40B4-BE49-F238E27FC236}">
                <a16:creationId xmlns:a16="http://schemas.microsoft.com/office/drawing/2014/main" id="{AC2557C2-E4CF-467C-9666-BDA62DEFA92C}"/>
              </a:ext>
            </a:extLst>
          </p:cNvPr>
          <p:cNvGrpSpPr/>
          <p:nvPr/>
        </p:nvGrpSpPr>
        <p:grpSpPr>
          <a:xfrm>
            <a:off x="9636759" y="0"/>
            <a:ext cx="2631440" cy="2194560"/>
            <a:chOff x="9636759" y="0"/>
            <a:chExt cx="2631440" cy="2194560"/>
          </a:xfrm>
        </p:grpSpPr>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84F71E53-0710-4218-842B-720A250B0D34}"/>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custDataLst>
      <p:tags r:id="rId1"/>
    </p:custDataLst>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731346" y="651169"/>
            <a:ext cx="10439574" cy="3785652"/>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WAVS </a:t>
            </a:r>
          </a:p>
          <a:p>
            <a:endParaRPr lang="en-US" sz="4000" b="1">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Work </a:t>
            </a:r>
          </a:p>
          <a:p>
            <a:r>
              <a:rPr lang="en-US" sz="4000" b="1">
                <a:solidFill>
                  <a:srgbClr val="FF0000"/>
                </a:solidFill>
                <a:latin typeface="Arial Black"/>
                <a:cs typeface="Arial Black" panose="020B0604020202020204" pitchFamily="34" charset="0"/>
              </a:rPr>
              <a:t>Area </a:t>
            </a:r>
            <a:endParaRPr lang="en-US" sz="4000" b="1">
              <a:solidFill>
                <a:srgbClr val="FF0000"/>
              </a:solidFill>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Vision </a:t>
            </a:r>
          </a:p>
          <a:p>
            <a:r>
              <a:rPr lang="en-US" sz="4000" b="1">
                <a:solidFill>
                  <a:srgbClr val="FF0000"/>
                </a:solidFill>
                <a:latin typeface="Arial Black"/>
                <a:cs typeface="Arial Black" panose="020B0604020202020204" pitchFamily="34" charset="0"/>
              </a:rPr>
              <a:t>Systems </a:t>
            </a:r>
          </a:p>
        </p:txBody>
      </p:sp>
      <p:grpSp>
        <p:nvGrpSpPr>
          <p:cNvPr id="3" name="Group 2">
            <a:extLst>
              <a:ext uri="{FF2B5EF4-FFF2-40B4-BE49-F238E27FC236}">
                <a16:creationId xmlns:a16="http://schemas.microsoft.com/office/drawing/2014/main" id="{73068D01-64C2-441E-9804-1B65CEF7554D}"/>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9F03C930-5E2F-440A-92C3-D06260C399FD}"/>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custDataLst>
      <p:tags r:id="rId1"/>
    </p:custDataLst>
    <p:extLst>
      <p:ext uri="{BB962C8B-B14F-4D97-AF65-F5344CB8AC3E}">
        <p14:creationId xmlns:p14="http://schemas.microsoft.com/office/powerpoint/2010/main" val="18933034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6107A-9083-E8A0-7E9A-3F0B7B06ED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B40E91-DDB3-7098-AC71-1A6BC6501032}"/>
              </a:ext>
            </a:extLst>
          </p:cNvPr>
          <p:cNvSpPr>
            <a:spLocks noGrp="1"/>
          </p:cNvSpPr>
          <p:nvPr>
            <p:ph idx="1"/>
          </p:nvPr>
        </p:nvSpPr>
        <p:spPr/>
        <p:txBody>
          <a:bodyPr vert="horz" lIns="91440" tIns="45720" rIns="91440" bIns="45720" rtlCol="0" anchor="t">
            <a:normAutofit/>
          </a:bodyPr>
          <a:lstStyle/>
          <a:p>
            <a:r>
              <a:rPr lang="en-US" sz="2400">
                <a:ea typeface="+mn-lt"/>
                <a:cs typeface="+mn-lt"/>
              </a:rPr>
              <a:t>The system consists of a dedicated</a:t>
            </a:r>
            <a:endParaRPr lang="en-US" sz="2400"/>
          </a:p>
          <a:p>
            <a:r>
              <a:rPr lang="en-US" sz="2400">
                <a:ea typeface="+mn-lt"/>
                <a:cs typeface="+mn-lt"/>
              </a:rPr>
              <a:t>20.3 cm(8.00 inch)display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sz="2400"/>
          </a:p>
        </p:txBody>
      </p:sp>
    </p:spTree>
    <p:custDataLst>
      <p:tags r:id="rId1"/>
    </p:custDataLst>
    <p:extLst>
      <p:ext uri="{BB962C8B-B14F-4D97-AF65-F5344CB8AC3E}">
        <p14:creationId xmlns:p14="http://schemas.microsoft.com/office/powerpoint/2010/main" val="290316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4E5BE376-B43A-6F57-AC72-BE33382D6813}"/>
              </a:ext>
            </a:extLst>
          </p:cNvPr>
          <p:cNvPicPr>
            <a:picLocks noChangeAspect="1"/>
          </p:cNvPicPr>
          <p:nvPr/>
        </p:nvPicPr>
        <p:blipFill rotWithShape="1">
          <a:blip r:embed="rId3"/>
          <a:srcRect l="9990" r="3780" b="1"/>
          <a:stretch/>
        </p:blipFill>
        <p:spPr>
          <a:xfrm>
            <a:off x="5208603" y="646043"/>
            <a:ext cx="5307975" cy="3882362"/>
          </a:xfrm>
          <a:prstGeom prst="rect">
            <a:avLst/>
          </a:prstGeom>
        </p:spPr>
      </p:pic>
      <p:graphicFrame>
        <p:nvGraphicFramePr>
          <p:cNvPr id="15" name="Text Placeholder 6">
            <a:extLst>
              <a:ext uri="{FF2B5EF4-FFF2-40B4-BE49-F238E27FC236}">
                <a16:creationId xmlns:a16="http://schemas.microsoft.com/office/drawing/2014/main" id="{F9412748-3B81-1F1F-B870-686D85C07154}"/>
              </a:ext>
            </a:extLst>
          </p:cNvPr>
          <p:cNvGraphicFramePr/>
          <p:nvPr>
            <p:extLst>
              <p:ext uri="{D42A27DB-BD31-4B8C-83A1-F6EECF244321}">
                <p14:modId xmlns:p14="http://schemas.microsoft.com/office/powerpoint/2010/main" val="2284883562"/>
              </p:ext>
            </p:extLst>
          </p:nvPr>
        </p:nvGraphicFramePr>
        <p:xfrm>
          <a:off x="686761" y="646043"/>
          <a:ext cx="3854528" cy="48127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0698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3A2B1-FA06-2F81-FBEB-84CF7649814E}"/>
              </a:ext>
            </a:extLst>
          </p:cNvPr>
          <p:cNvSpPr txBox="1"/>
          <p:nvPr/>
        </p:nvSpPr>
        <p:spPr>
          <a:xfrm>
            <a:off x="1067954" y="404090"/>
            <a:ext cx="9120909"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mn-lt"/>
                <a:cs typeface="+mn-lt"/>
              </a:rPr>
              <a:t>Day/Night Mode (2)- Provides the capability to toggle between a bright screen and a dim screen, depending on ambient light conditions.</a:t>
            </a:r>
            <a:endParaRPr lang="en-US" sz="2000"/>
          </a:p>
          <a:p>
            <a:r>
              <a:rPr lang="en-US" sz="2000">
                <a:ea typeface="+mn-lt"/>
                <a:cs typeface="+mn-lt"/>
              </a:rPr>
              <a:t>Brightness Adjustment </a:t>
            </a:r>
          </a:p>
          <a:p>
            <a:r>
              <a:rPr lang="en-US" sz="2000">
                <a:ea typeface="+mn-lt"/>
                <a:cs typeface="+mn-lt"/>
              </a:rPr>
              <a:t>(3)- Allows for the adjustment of the screen brightness. Reference Lines Menu </a:t>
            </a:r>
            <a:endParaRPr lang="en-US" sz="2000"/>
          </a:p>
          <a:p>
            <a:r>
              <a:rPr lang="en-US" sz="2000">
                <a:ea typeface="+mn-lt"/>
                <a:cs typeface="+mn-lt"/>
              </a:rPr>
              <a:t>(4)- Allows the ability to set horizontal and vertical reference lines on the screen. The reference lines provide a fixed distance reference line from the machine. Manual Camera Toggle </a:t>
            </a:r>
            <a:endParaRPr lang="en-US" sz="2000"/>
          </a:p>
          <a:p>
            <a:r>
              <a:rPr lang="en-US" sz="2000">
                <a:ea typeface="+mn-lt"/>
                <a:cs typeface="+mn-lt"/>
              </a:rPr>
              <a:t>(5) - Provides the capability to toggle manually between cameras, if the machine is installed. The numbers displayed below the camera on the manual camera toggle icon button, is the number of cameras currently detected on the machine. The number displayed is subject to change depending on the detected cameras.</a:t>
            </a:r>
            <a:endParaRPr lang="en-US" sz="2000"/>
          </a:p>
          <a:p>
            <a:r>
              <a:rPr lang="en-US" sz="2000">
                <a:ea typeface="+mn-lt"/>
                <a:cs typeface="+mn-lt"/>
              </a:rPr>
              <a:t>Menu (6)-This icon provides access to two options: Display option and Service option.</a:t>
            </a:r>
            <a:endParaRPr lang="en-US" sz="2000"/>
          </a:p>
        </p:txBody>
      </p:sp>
    </p:spTree>
    <p:custDataLst>
      <p:tags r:id="rId1"/>
    </p:custDataLst>
    <p:extLst>
      <p:ext uri="{BB962C8B-B14F-4D97-AF65-F5344CB8AC3E}">
        <p14:creationId xmlns:p14="http://schemas.microsoft.com/office/powerpoint/2010/main" val="759892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DBE9D4-543E-2A32-2A12-9DF296B2E6A7}"/>
              </a:ext>
            </a:extLst>
          </p:cNvPr>
          <p:cNvSpPr>
            <a:spLocks noGrp="1"/>
          </p:cNvSpPr>
          <p:nvPr>
            <p:ph idx="1"/>
          </p:nvPr>
        </p:nvSpPr>
        <p:spPr>
          <a:xfrm>
            <a:off x="677334" y="382590"/>
            <a:ext cx="8596668" cy="5300863"/>
          </a:xfrm>
        </p:spPr>
        <p:txBody>
          <a:bodyPr vert="horz" lIns="91440" tIns="45720" rIns="91440" bIns="45720" rtlCol="0" anchor="t">
            <a:normAutofit/>
          </a:bodyPr>
          <a:lstStyle/>
          <a:p>
            <a:r>
              <a:rPr lang="en-US" sz="4000"/>
              <a:t>2d Trimble system </a:t>
            </a:r>
          </a:p>
          <a:p>
            <a:endParaRPr lang="en-US" sz="4000"/>
          </a:p>
          <a:p>
            <a:pPr algn="ctr">
              <a:lnSpc>
                <a:spcPct val="90000"/>
              </a:lnSpc>
              <a:spcBef>
                <a:spcPts val="750"/>
              </a:spcBef>
            </a:pPr>
            <a:r>
              <a:rPr lang="en-US" sz="3000" b="1">
                <a:solidFill>
                  <a:srgbClr val="000000"/>
                </a:solidFill>
                <a:latin typeface="Arial"/>
                <a:cs typeface="Arial"/>
              </a:rPr>
              <a:t>Laser System</a:t>
            </a:r>
            <a:endParaRPr lang="en-US" sz="3000">
              <a:solidFill>
                <a:srgbClr val="000000"/>
              </a:solidFill>
              <a:latin typeface="Arial"/>
              <a:cs typeface="Arial"/>
            </a:endParaRPr>
          </a:p>
          <a:p>
            <a:pPr>
              <a:lnSpc>
                <a:spcPct val="90000"/>
              </a:lnSpc>
              <a:spcBef>
                <a:spcPts val="750"/>
              </a:spcBef>
            </a:pPr>
            <a:r>
              <a:rPr lang="en-US">
                <a:solidFill>
                  <a:srgbClr val="000000"/>
                </a:solidFill>
                <a:latin typeface="Arial"/>
                <a:cs typeface="Arial"/>
              </a:rPr>
              <a:t>Laser Receivers provide the elevation</a:t>
            </a:r>
          </a:p>
          <a:p>
            <a:pPr>
              <a:lnSpc>
                <a:spcPct val="90000"/>
              </a:lnSpc>
              <a:spcBef>
                <a:spcPts val="750"/>
              </a:spcBef>
            </a:pPr>
            <a:r>
              <a:rPr lang="en-US">
                <a:solidFill>
                  <a:srgbClr val="000000"/>
                </a:solidFill>
                <a:latin typeface="Arial"/>
                <a:cs typeface="Arial"/>
              </a:rPr>
              <a:t>Laser receivers require a laser to be mounted somewhere, most commonly on a tripod. </a:t>
            </a:r>
          </a:p>
          <a:p>
            <a:pPr>
              <a:lnSpc>
                <a:spcPct val="90000"/>
              </a:lnSpc>
              <a:spcBef>
                <a:spcPts val="750"/>
              </a:spcBef>
            </a:pPr>
            <a:r>
              <a:rPr lang="en-US">
                <a:solidFill>
                  <a:srgbClr val="000000"/>
                </a:solidFill>
                <a:latin typeface="Arial"/>
                <a:cs typeface="Arial"/>
              </a:rPr>
              <a:t>(For Dual Laser) When both of the  receivers are benched on the laser plane they form a constant slope. </a:t>
            </a:r>
          </a:p>
          <a:p>
            <a:endParaRPr lang="en-US" sz="4000"/>
          </a:p>
        </p:txBody>
      </p:sp>
    </p:spTree>
    <p:extLst>
      <p:ext uri="{BB962C8B-B14F-4D97-AF65-F5344CB8AC3E}">
        <p14:creationId xmlns:p14="http://schemas.microsoft.com/office/powerpoint/2010/main" val="1784097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15">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9"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2" name="Rectangle 27">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29">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1" name="Straight Connector 30">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33">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1" name="Rectangle 40">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Graphical user interface, diagram&#10;&#10;Description automatically generated">
            <a:extLst>
              <a:ext uri="{FF2B5EF4-FFF2-40B4-BE49-F238E27FC236}">
                <a16:creationId xmlns:a16="http://schemas.microsoft.com/office/drawing/2014/main" id="{5AD6CA63-9BB3-C7DF-5828-41EFCB448EA3}"/>
              </a:ext>
            </a:extLst>
          </p:cNvPr>
          <p:cNvPicPr>
            <a:picLocks noChangeAspect="1"/>
          </p:cNvPicPr>
          <p:nvPr/>
        </p:nvPicPr>
        <p:blipFill>
          <a:blip r:embed="rId3"/>
          <a:stretch>
            <a:fillRect/>
          </a:stretch>
        </p:blipFill>
        <p:spPr>
          <a:xfrm>
            <a:off x="1161040" y="1131994"/>
            <a:ext cx="9871797" cy="4590386"/>
          </a:xfrm>
          <a:prstGeom prst="rect">
            <a:avLst/>
          </a:prstGeom>
        </p:spPr>
      </p:pic>
      <p:sp>
        <p:nvSpPr>
          <p:cNvPr id="3" name="TextBox 2">
            <a:extLst>
              <a:ext uri="{FF2B5EF4-FFF2-40B4-BE49-F238E27FC236}">
                <a16:creationId xmlns:a16="http://schemas.microsoft.com/office/drawing/2014/main" id="{0E554E48-9ED8-FD6B-75F7-8C005FCCB7A9}"/>
              </a:ext>
            </a:extLst>
          </p:cNvPr>
          <p:cNvSpPr txBox="1"/>
          <p:nvPr/>
        </p:nvSpPr>
        <p:spPr>
          <a:xfrm>
            <a:off x="1135171" y="195719"/>
            <a:ext cx="8885650" cy="55584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custDataLst>
      <p:tags r:id="rId1"/>
    </p:custDataLst>
    <p:extLst>
      <p:ext uri="{BB962C8B-B14F-4D97-AF65-F5344CB8AC3E}">
        <p14:creationId xmlns:p14="http://schemas.microsoft.com/office/powerpoint/2010/main" val="1008812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D50A-0DB4-3422-B382-FED4E8938758}"/>
              </a:ext>
            </a:extLst>
          </p:cNvPr>
          <p:cNvSpPr>
            <a:spLocks noGrp="1"/>
          </p:cNvSpPr>
          <p:nvPr>
            <p:ph type="title"/>
          </p:nvPr>
        </p:nvSpPr>
        <p:spPr/>
        <p:txBody>
          <a:bodyPr/>
          <a:lstStyle/>
          <a:p>
            <a:r>
              <a:rPr lang="en-US" sz="3300" b="1">
                <a:solidFill>
                  <a:schemeClr val="tx1"/>
                </a:solidFill>
                <a:latin typeface="Arial"/>
              </a:rPr>
              <a:t>                 2D and Laser Systems</a:t>
            </a:r>
            <a:r>
              <a:rPr lang="en-US" sz="3300">
                <a:solidFill>
                  <a:schemeClr val="tx1"/>
                </a:solidFill>
                <a:latin typeface="Arial"/>
                <a:ea typeface="Arial"/>
                <a:cs typeface="Arial"/>
              </a:rPr>
              <a:t>​</a:t>
            </a:r>
            <a:endParaRPr lang="en-US">
              <a:solidFill>
                <a:schemeClr val="tx1"/>
              </a:solidFill>
            </a:endParaRPr>
          </a:p>
        </p:txBody>
      </p:sp>
      <p:sp>
        <p:nvSpPr>
          <p:cNvPr id="4" name="TextBox 3">
            <a:extLst>
              <a:ext uri="{FF2B5EF4-FFF2-40B4-BE49-F238E27FC236}">
                <a16:creationId xmlns:a16="http://schemas.microsoft.com/office/drawing/2014/main" id="{661BF9EF-F2B9-6EDD-9FB8-DE997705F309}"/>
              </a:ext>
            </a:extLst>
          </p:cNvPr>
          <p:cNvSpPr txBox="1"/>
          <p:nvPr/>
        </p:nvSpPr>
        <p:spPr>
          <a:xfrm>
            <a:off x="1096818" y="1399886"/>
            <a:ext cx="9178636" cy="31854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a:latin typeface="Arial"/>
                <a:ea typeface="Segoe UI"/>
                <a:cs typeface="Segoe UI"/>
              </a:rPr>
              <a:t>The cross slope is either determined by an angle sensor or by adding a second laser receiver to the blade​</a:t>
            </a:r>
          </a:p>
          <a:p>
            <a:pPr lvl="0" rtl="0">
              <a:buChar char="•"/>
            </a:pPr>
            <a:endParaRPr lang="en-US" sz="2000">
              <a:latin typeface="Arial"/>
              <a:ea typeface="Arial"/>
              <a:cs typeface="Arial"/>
            </a:endParaRPr>
          </a:p>
          <a:p>
            <a:pPr lvl="1" rtl="0">
              <a:buChar char="•"/>
            </a:pPr>
            <a:r>
              <a:rPr lang="en-US" sz="2000">
                <a:latin typeface="Arial"/>
                <a:ea typeface="Arial"/>
                <a:cs typeface="Arial"/>
              </a:rPr>
              <a:t>When both of the receivers are locked on to the laser plane they form a constant slope between them allowing the blade to cut the desired slope. ​</a:t>
            </a:r>
          </a:p>
          <a:p>
            <a:endParaRPr lang="en-US" sz="2000">
              <a:latin typeface="Arial"/>
              <a:ea typeface="Arial"/>
              <a:cs typeface="Arial"/>
            </a:endParaRPr>
          </a:p>
          <a:p>
            <a:r>
              <a:rPr lang="en-US" sz="2000">
                <a:latin typeface="Arial"/>
                <a:ea typeface="Arial"/>
                <a:cs typeface="Arial"/>
              </a:rPr>
              <a:t>Laser receivers require a laser to mounted somewhere on a tripod for stability.  This is the simplest form of infrastructure and provides the most precise vertical control. ​</a:t>
            </a:r>
            <a:endParaRPr lang="en-US"/>
          </a:p>
          <a:p>
            <a:pPr rtl="0"/>
            <a:r>
              <a:rPr lang="en-US" sz="2100">
                <a:latin typeface="Arial"/>
                <a:ea typeface="Segoe UI"/>
                <a:cs typeface="Segoe UI"/>
              </a:rPr>
              <a:t>​</a:t>
            </a:r>
            <a:endParaRPr lang="en-US"/>
          </a:p>
        </p:txBody>
      </p:sp>
    </p:spTree>
    <p:custDataLst>
      <p:tags r:id="rId1"/>
    </p:custDataLst>
    <p:extLst>
      <p:ext uri="{BB962C8B-B14F-4D97-AF65-F5344CB8AC3E}">
        <p14:creationId xmlns:p14="http://schemas.microsoft.com/office/powerpoint/2010/main" val="10258774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F1D6540E-1637-404B-9D0E-2689BEBFAE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562</Words>
  <Application>Microsoft Office PowerPoint</Application>
  <PresentationFormat>Widescreen</PresentationFormat>
  <Paragraphs>71</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Black</vt:lpstr>
      <vt:lpstr>Trebuchet MS</vt:lpstr>
      <vt:lpstr>Wingdings 3</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and Laser Systems​</vt:lpstr>
      <vt:lpstr>Insert cat info need do tone down control information saved on drive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2</cp:revision>
  <dcterms:created xsi:type="dcterms:W3CDTF">2020-10-30T16:31:43Z</dcterms:created>
  <dcterms:modified xsi:type="dcterms:W3CDTF">2023-12-29T18:03:07Z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6ECEE035-F8DE-4A22-9F79-799EA713FF03</vt:lpwstr>
  </property>
  <property fmtid="{D5CDD505-2E9C-101B-9397-08002B2CF9AE}" pid="5" name="ArticulatePath">
    <vt:lpwstr>ISA-TOPE Equipment Module unit 2 WAVS- 2D</vt:lpwstr>
  </property>
</Properties>
</file>