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3" r:id="rId4"/>
    <p:sldMasterId id="2147483777" r:id="rId5"/>
  </p:sldMasterIdLst>
  <p:sldIdLst>
    <p:sldId id="312" r:id="rId6"/>
    <p:sldId id="309" r:id="rId7"/>
    <p:sldId id="316" r:id="rId8"/>
    <p:sldId id="317" r:id="rId9"/>
    <p:sldId id="286" r:id="rId10"/>
    <p:sldId id="319" r:id="rId11"/>
    <p:sldId id="321" r:id="rId12"/>
    <p:sldId id="320" r:id="rId13"/>
    <p:sldId id="322" r:id="rId14"/>
    <p:sldId id="318" r:id="rId15"/>
    <p:sldId id="323" r:id="rId16"/>
    <p:sldId id="324" r:id="rId17"/>
    <p:sldId id="325" r:id="rId18"/>
    <p:sldId id="326" r:id="rId19"/>
    <p:sldId id="327" r:id="rId20"/>
    <p:sldId id="26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AEA1F4-05CA-45AB-AF90-5D5C9C1A5D26}">
          <p14:sldIdLst>
            <p14:sldId id="312"/>
            <p14:sldId id="309"/>
            <p14:sldId id="316"/>
            <p14:sldId id="317"/>
            <p14:sldId id="286"/>
            <p14:sldId id="319"/>
            <p14:sldId id="321"/>
            <p14:sldId id="320"/>
            <p14:sldId id="322"/>
            <p14:sldId id="318"/>
            <p14:sldId id="323"/>
            <p14:sldId id="324"/>
            <p14:sldId id="325"/>
            <p14:sldId id="326"/>
            <p14:sldId id="327"/>
          </p14:sldIdLst>
        </p14:section>
        <p14:section name="Untitled Section" id="{E0ABCE7A-4FCA-4FBD-AC46-F64580251398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chtel, Beckey (DPS)" initials="MB(" lastIdx="2" clrIdx="0">
    <p:extLst>
      <p:ext uri="{19B8F6BF-5375-455C-9EA6-DF929625EA0E}">
        <p15:presenceInfo xmlns:p15="http://schemas.microsoft.com/office/powerpoint/2012/main" userId="S-1-5-21-2309765965-1984172819-868859685-37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EA01"/>
    <a:srgbClr val="003C66"/>
    <a:srgbClr val="18334D"/>
    <a:srgbClr val="4B9DE7"/>
    <a:srgbClr val="2601DD"/>
    <a:srgbClr val="0804A0"/>
    <a:srgbClr val="AED0B4"/>
    <a:srgbClr val="424D72"/>
    <a:srgbClr val="B6C8C2"/>
    <a:srgbClr val="F9FB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BAC99-E463-516C-CA01-ACC9BAC8D4A0}" v="42" dt="2023-07-12T20:54:01.453"/>
    <p1510:client id="{2BEF8A93-EA45-CDCD-A1C0-0720EA0F335A}" v="55" dt="2023-07-12T15:10:22.811"/>
    <p1510:client id="{3309252D-BEA6-40B6-8880-977A4E042EB0}" v="25" dt="2023-06-20T13:35:28.046"/>
    <p1510:client id="{72197858-9156-2241-85B3-854708688A5F}" v="501" dt="2023-07-13T11:51:24.872"/>
    <p1510:client id="{7B964B85-EB00-7E38-85A8-2DB3181E49F6}" v="19" dt="2023-07-18T04:18:15.476"/>
    <p1510:client id="{CB104A6A-8CB2-4467-07DF-6E38E0BFF5AE}" v="1044" dt="2023-07-07T19:17:24.623"/>
    <p1510:client id="{D1EF7FC8-BB7F-73DA-9385-8803EECEC535}" v="25" dt="2023-07-12T20:30:17.806"/>
    <p1510:client id="{D271FDA5-E3D9-D06E-BEE6-EF0A52C833F0}" v="537" dt="2023-07-18T11:51:51.455"/>
    <p1510:client id="{E0482DD9-5CF0-292E-38B0-C6550B61A21E}" v="298" dt="2023-07-10T19:05:43.484"/>
    <p1510:client id="{E09F1ED5-33D0-FE1F-726F-FD30766B31B9}" v="220" dt="2023-07-18T17:33:59.668"/>
    <p1510:client id="{F03085CA-E40F-F122-3F18-D366AFA84933}" v="456" dt="2023-07-06T20:39:56.1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ownlee, Forrest A" userId="S::ie8445pa@minnstate.edu::ae712bf2-a8ed-4131-9894-56ce61ffd03e" providerId="AD" clId="Web-{100BAC99-E463-516C-CA01-ACC9BAC8D4A0}"/>
    <pc:docChg chg="addSld modSld sldOrd">
      <pc:chgData name="Brownlee, Forrest A" userId="S::ie8445pa@minnstate.edu::ae712bf2-a8ed-4131-9894-56ce61ffd03e" providerId="AD" clId="Web-{100BAC99-E463-516C-CA01-ACC9BAC8D4A0}" dt="2023-07-12T20:54:01.453" v="40"/>
      <pc:docMkLst>
        <pc:docMk/>
      </pc:docMkLst>
      <pc:sldChg chg="ord">
        <pc:chgData name="Brownlee, Forrest A" userId="S::ie8445pa@minnstate.edu::ae712bf2-a8ed-4131-9894-56ce61ffd03e" providerId="AD" clId="Web-{100BAC99-E463-516C-CA01-ACC9BAC8D4A0}" dt="2023-07-12T20:54:01.453" v="40"/>
        <pc:sldMkLst>
          <pc:docMk/>
          <pc:sldMk cId="151961335" sldId="318"/>
        </pc:sldMkLst>
      </pc:sldChg>
      <pc:sldChg chg="addSp delSp modSp new mod setBg">
        <pc:chgData name="Brownlee, Forrest A" userId="S::ie8445pa@minnstate.edu::ae712bf2-a8ed-4131-9894-56ce61ffd03e" providerId="AD" clId="Web-{100BAC99-E463-516C-CA01-ACC9BAC8D4A0}" dt="2023-07-12T20:49:01.852" v="39"/>
        <pc:sldMkLst>
          <pc:docMk/>
          <pc:sldMk cId="880302295" sldId="320"/>
        </pc:sldMkLst>
        <pc:spChg chg="mod">
          <ac:chgData name="Brownlee, Forrest A" userId="S::ie8445pa@minnstate.edu::ae712bf2-a8ed-4131-9894-56ce61ffd03e" providerId="AD" clId="Web-{100BAC99-E463-516C-CA01-ACC9BAC8D4A0}" dt="2023-07-12T20:47:57.147" v="20" actId="20577"/>
          <ac:spMkLst>
            <pc:docMk/>
            <pc:sldMk cId="880302295" sldId="320"/>
            <ac:spMk id="2" creationId="{FD58A015-8D00-4B3D-4908-ADA3D770FC6A}"/>
          </ac:spMkLst>
        </pc:spChg>
        <pc:spChg chg="del">
          <ac:chgData name="Brownlee, Forrest A" userId="S::ie8445pa@minnstate.edu::ae712bf2-a8ed-4131-9894-56ce61ffd03e" providerId="AD" clId="Web-{100BAC99-E463-516C-CA01-ACC9BAC8D4A0}" dt="2023-07-12T20:47:17.521" v="18"/>
          <ac:spMkLst>
            <pc:docMk/>
            <pc:sldMk cId="880302295" sldId="320"/>
            <ac:spMk id="3" creationId="{271208DF-6F8E-6747-FF91-33AD7C63AA3D}"/>
          </ac:spMkLst>
        </pc:spChg>
        <pc:spChg chg="add mod">
          <ac:chgData name="Brownlee, Forrest A" userId="S::ie8445pa@minnstate.edu::ae712bf2-a8ed-4131-9894-56ce61ffd03e" providerId="AD" clId="Web-{100BAC99-E463-516C-CA01-ACC9BAC8D4A0}" dt="2023-07-12T20:49:01.852" v="39"/>
          <ac:spMkLst>
            <pc:docMk/>
            <pc:sldMk cId="880302295" sldId="320"/>
            <ac:spMk id="5" creationId="{C49ACC41-1339-023E-14D5-D4B9F07F3316}"/>
          </ac:spMkLst>
        </pc:spChg>
        <pc:spChg chg="add mod">
          <ac:chgData name="Brownlee, Forrest A" userId="S::ie8445pa@minnstate.edu::ae712bf2-a8ed-4131-9894-56ce61ffd03e" providerId="AD" clId="Web-{100BAC99-E463-516C-CA01-ACC9BAC8D4A0}" dt="2023-07-12T20:48:28.273" v="36" actId="14100"/>
          <ac:spMkLst>
            <pc:docMk/>
            <pc:sldMk cId="880302295" sldId="320"/>
            <ac:spMk id="8" creationId="{F72CBEB3-DB39-7720-B321-7D2941296488}"/>
          </ac:spMkLst>
        </pc:spChg>
        <pc:picChg chg="add mod ord">
          <ac:chgData name="Brownlee, Forrest A" userId="S::ie8445pa@minnstate.edu::ae712bf2-a8ed-4131-9894-56ce61ffd03e" providerId="AD" clId="Web-{100BAC99-E463-516C-CA01-ACC9BAC8D4A0}" dt="2023-07-12T20:48:27.476" v="35" actId="1076"/>
          <ac:picMkLst>
            <pc:docMk/>
            <pc:sldMk cId="880302295" sldId="320"/>
            <ac:picMk id="4" creationId="{25B0AEC6-9F89-C8D3-BCAF-2C22BEBA9929}"/>
          </ac:picMkLst>
        </pc:picChg>
      </pc:sldChg>
    </pc:docChg>
  </pc:docChgLst>
  <pc:docChgLst>
    <pc:chgData name="Brownlee, Forrest A" userId="S::ie8445pa@minnstate.edu::ae712bf2-a8ed-4131-9894-56ce61ffd03e" providerId="AD" clId="Web-{D1EF7FC8-BB7F-73DA-9385-8803EECEC535}"/>
    <pc:docChg chg="delSld">
      <pc:chgData name="Brownlee, Forrest A" userId="S::ie8445pa@minnstate.edu::ae712bf2-a8ed-4131-9894-56ce61ffd03e" providerId="AD" clId="Web-{D1EF7FC8-BB7F-73DA-9385-8803EECEC535}" dt="2023-07-12T20:30:17.806" v="24"/>
      <pc:docMkLst>
        <pc:docMk/>
      </pc:docMkLst>
      <pc:sldChg chg="del">
        <pc:chgData name="Brownlee, Forrest A" userId="S::ie8445pa@minnstate.edu::ae712bf2-a8ed-4131-9894-56ce61ffd03e" providerId="AD" clId="Web-{D1EF7FC8-BB7F-73DA-9385-8803EECEC535}" dt="2023-07-12T20:29:53.211" v="15"/>
        <pc:sldMkLst>
          <pc:docMk/>
          <pc:sldMk cId="1633056781" sldId="280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0.946" v="22"/>
        <pc:sldMkLst>
          <pc:docMk/>
          <pc:sldMk cId="1893867988" sldId="282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37.617" v="0"/>
        <pc:sldMkLst>
          <pc:docMk/>
          <pc:sldMk cId="2706012647" sldId="288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38.445" v="1"/>
        <pc:sldMkLst>
          <pc:docMk/>
          <pc:sldMk cId="472293675" sldId="289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0.445" v="2"/>
        <pc:sldMkLst>
          <pc:docMk/>
          <pc:sldMk cId="2378550578" sldId="290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1.180" v="3"/>
        <pc:sldMkLst>
          <pc:docMk/>
          <pc:sldMk cId="3215111479" sldId="291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2.320" v="4"/>
        <pc:sldMkLst>
          <pc:docMk/>
          <pc:sldMk cId="2921377386" sldId="292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3.055" v="5"/>
        <pc:sldMkLst>
          <pc:docMk/>
          <pc:sldMk cId="2652498511" sldId="29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4.195" v="6"/>
        <pc:sldMkLst>
          <pc:docMk/>
          <pc:sldMk cId="2636499605" sldId="294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4.961" v="7"/>
        <pc:sldMkLst>
          <pc:docMk/>
          <pc:sldMk cId="1352945188" sldId="295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9.321" v="10"/>
        <pc:sldMkLst>
          <pc:docMk/>
          <pc:sldMk cId="3478335032" sldId="296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0.852" v="12"/>
        <pc:sldMkLst>
          <pc:docMk/>
          <pc:sldMk cId="2711812692" sldId="297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1.633" v="13"/>
        <pc:sldMkLst>
          <pc:docMk/>
          <pc:sldMk cId="2588751923" sldId="298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5.602" v="18"/>
        <pc:sldMkLst>
          <pc:docMk/>
          <pc:sldMk cId="740754296" sldId="299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4.008" v="16"/>
        <pc:sldMkLst>
          <pc:docMk/>
          <pc:sldMk cId="555395302" sldId="301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09.337" v="20"/>
        <pc:sldMkLst>
          <pc:docMk/>
          <pc:sldMk cId="1572083707" sldId="302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1.649" v="23"/>
        <pc:sldMkLst>
          <pc:docMk/>
          <pc:sldMk cId="1337788209" sldId="30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2.321" v="14"/>
        <pc:sldMkLst>
          <pc:docMk/>
          <pc:sldMk cId="1605800782" sldId="304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5.555" v="8"/>
        <pc:sldMkLst>
          <pc:docMk/>
          <pc:sldMk cId="3053178828" sldId="305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7.806" v="24"/>
        <pc:sldMkLst>
          <pc:docMk/>
          <pc:sldMk cId="178386777" sldId="307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46.852" v="9"/>
        <pc:sldMkLst>
          <pc:docMk/>
          <pc:sldMk cId="785001082" sldId="310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0.102" v="11"/>
        <pc:sldMkLst>
          <pc:docMk/>
          <pc:sldMk cId="319453971" sldId="311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10.228" v="21"/>
        <pc:sldMkLst>
          <pc:docMk/>
          <pc:sldMk cId="1234393389" sldId="313"/>
        </pc:sldMkLst>
      </pc:sldChg>
      <pc:sldChg chg="del">
        <pc:chgData name="Brownlee, Forrest A" userId="S::ie8445pa@minnstate.edu::ae712bf2-a8ed-4131-9894-56ce61ffd03e" providerId="AD" clId="Web-{D1EF7FC8-BB7F-73DA-9385-8803EECEC535}" dt="2023-07-12T20:29:54.743" v="17"/>
        <pc:sldMkLst>
          <pc:docMk/>
          <pc:sldMk cId="1426110317" sldId="314"/>
        </pc:sldMkLst>
      </pc:sldChg>
      <pc:sldChg chg="del">
        <pc:chgData name="Brownlee, Forrest A" userId="S::ie8445pa@minnstate.edu::ae712bf2-a8ed-4131-9894-56ce61ffd03e" providerId="AD" clId="Web-{D1EF7FC8-BB7F-73DA-9385-8803EECEC535}" dt="2023-07-12T20:30:00.368" v="19"/>
        <pc:sldMkLst>
          <pc:docMk/>
          <pc:sldMk cId="2056336238" sldId="315"/>
        </pc:sldMkLst>
      </pc:sldChg>
    </pc:docChg>
  </pc:docChgLst>
  <pc:docChgLst>
    <pc:chgData name="Brownlee, Forrest A" userId="S::ie8445pa@minnstate.edu::ae712bf2-a8ed-4131-9894-56ce61ffd03e" providerId="AD" clId="Web-{72197858-9156-2241-85B3-854708688A5F}"/>
    <pc:docChg chg="addSld modSld sldOrd">
      <pc:chgData name="Brownlee, Forrest A" userId="S::ie8445pa@minnstate.edu::ae712bf2-a8ed-4131-9894-56ce61ffd03e" providerId="AD" clId="Web-{72197858-9156-2241-85B3-854708688A5F}" dt="2023-07-13T11:51:24.872" v="501" actId="20577"/>
      <pc:docMkLst>
        <pc:docMk/>
      </pc:docMkLst>
      <pc:sldChg chg="modSp">
        <pc:chgData name="Brownlee, Forrest A" userId="S::ie8445pa@minnstate.edu::ae712bf2-a8ed-4131-9894-56ce61ffd03e" providerId="AD" clId="Web-{72197858-9156-2241-85B3-854708688A5F}" dt="2023-07-13T11:24:19.668" v="426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72197858-9156-2241-85B3-854708688A5F}" dt="2023-07-13T11:24:19.668" v="426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ord">
        <pc:chgData name="Brownlee, Forrest A" userId="S::ie8445pa@minnstate.edu::ae712bf2-a8ed-4131-9894-56ce61ffd03e" providerId="AD" clId="Web-{72197858-9156-2241-85B3-854708688A5F}" dt="2023-07-13T10:56:07.850" v="89" actId="20577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72197858-9156-2241-85B3-854708688A5F}" dt="2023-07-13T10:55:30.756" v="68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72197858-9156-2241-85B3-854708688A5F}" dt="2023-07-13T10:56:07.850" v="89" actId="20577"/>
          <ac:spMkLst>
            <pc:docMk/>
            <pc:sldMk cId="151961335" sldId="318"/>
            <ac:spMk id="3" creationId="{1126FCCA-0BED-6489-C086-C19F0ACD0F7F}"/>
          </ac:spMkLst>
        </pc:spChg>
      </pc:sldChg>
      <pc:sldChg chg="modSp">
        <pc:chgData name="Brownlee, Forrest A" userId="S::ie8445pa@minnstate.edu::ae712bf2-a8ed-4131-9894-56ce61ffd03e" providerId="AD" clId="Web-{72197858-9156-2241-85B3-854708688A5F}" dt="2023-07-13T11:25:13.935" v="446" actId="20577"/>
        <pc:sldMkLst>
          <pc:docMk/>
          <pc:sldMk cId="880302295" sldId="320"/>
        </pc:sldMkLst>
        <pc:spChg chg="mod">
          <ac:chgData name="Brownlee, Forrest A" userId="S::ie8445pa@minnstate.edu::ae712bf2-a8ed-4131-9894-56ce61ffd03e" providerId="AD" clId="Web-{72197858-9156-2241-85B3-854708688A5F}" dt="2023-07-13T11:25:13.935" v="446" actId="20577"/>
          <ac:spMkLst>
            <pc:docMk/>
            <pc:sldMk cId="880302295" sldId="320"/>
            <ac:spMk id="8" creationId="{F72CBEB3-DB39-7720-B321-7D2941296488}"/>
          </ac:spMkLst>
        </pc:spChg>
      </pc:sldChg>
      <pc:sldChg chg="addSp modSp new mod setBg">
        <pc:chgData name="Brownlee, Forrest A" userId="S::ie8445pa@minnstate.edu::ae712bf2-a8ed-4131-9894-56ce61ffd03e" providerId="AD" clId="Web-{72197858-9156-2241-85B3-854708688A5F}" dt="2023-07-13T11:03:23.080" v="382" actId="20577"/>
        <pc:sldMkLst>
          <pc:docMk/>
          <pc:sldMk cId="3530803168" sldId="321"/>
        </pc:sldMkLst>
        <pc:spChg chg="mod">
          <ac:chgData name="Brownlee, Forrest A" userId="S::ie8445pa@minnstate.edu::ae712bf2-a8ed-4131-9894-56ce61ffd03e" providerId="AD" clId="Web-{72197858-9156-2241-85B3-854708688A5F}" dt="2023-07-13T10:58:41.401" v="153" actId="20577"/>
          <ac:spMkLst>
            <pc:docMk/>
            <pc:sldMk cId="3530803168" sldId="321"/>
            <ac:spMk id="2" creationId="{BE2FF4D1-BB0F-CF30-FA2C-7649913ECCA0}"/>
          </ac:spMkLst>
        </pc:spChg>
        <pc:spChg chg="mod">
          <ac:chgData name="Brownlee, Forrest A" userId="S::ie8445pa@minnstate.edu::ae712bf2-a8ed-4131-9894-56ce61ffd03e" providerId="AD" clId="Web-{72197858-9156-2241-85B3-854708688A5F}" dt="2023-07-13T11:03:23.080" v="382" actId="20577"/>
          <ac:spMkLst>
            <pc:docMk/>
            <pc:sldMk cId="3530803168" sldId="321"/>
            <ac:spMk id="3" creationId="{69BBFF34-9198-43AA-216E-F1A78C6D09DA}"/>
          </ac:spMkLst>
        </pc:spChg>
        <pc:cxnChg chg="add">
          <ac:chgData name="Brownlee, Forrest A" userId="S::ie8445pa@minnstate.edu::ae712bf2-a8ed-4131-9894-56ce61ffd03e" providerId="AD" clId="Web-{72197858-9156-2241-85B3-854708688A5F}" dt="2023-07-13T10:58:36.010" v="152"/>
          <ac:cxnSpMkLst>
            <pc:docMk/>
            <pc:sldMk cId="3530803168" sldId="321"/>
            <ac:cxnSpMk id="8" creationId="{0B5F7E3B-C5F1-40E0-A491-558BAFBC1127}"/>
          </ac:cxnSpMkLst>
        </pc:cxnChg>
      </pc:sldChg>
      <pc:sldChg chg="addSp delSp modSp new mod ord setBg">
        <pc:chgData name="Brownlee, Forrest A" userId="S::ie8445pa@minnstate.edu::ae712bf2-a8ed-4131-9894-56ce61ffd03e" providerId="AD" clId="Web-{72197858-9156-2241-85B3-854708688A5F}" dt="2023-07-13T11:51:24.872" v="501" actId="20577"/>
        <pc:sldMkLst>
          <pc:docMk/>
          <pc:sldMk cId="3777966509" sldId="322"/>
        </pc:sldMkLst>
        <pc:spChg chg="mod">
          <ac:chgData name="Brownlee, Forrest A" userId="S::ie8445pa@minnstate.edu::ae712bf2-a8ed-4131-9894-56ce61ffd03e" providerId="AD" clId="Web-{72197858-9156-2241-85B3-854708688A5F}" dt="2023-07-13T11:51:24.872" v="501" actId="20577"/>
          <ac:spMkLst>
            <pc:docMk/>
            <pc:sldMk cId="3777966509" sldId="322"/>
            <ac:spMk id="2" creationId="{B2C182FE-FE82-E4AD-69D9-03E1C08CA64E}"/>
          </ac:spMkLst>
        </pc:spChg>
        <pc:spChg chg="del">
          <ac:chgData name="Brownlee, Forrest A" userId="S::ie8445pa@minnstate.edu::ae712bf2-a8ed-4131-9894-56ce61ffd03e" providerId="AD" clId="Web-{72197858-9156-2241-85B3-854708688A5F}" dt="2023-07-13T11:49:51.978" v="448"/>
          <ac:spMkLst>
            <pc:docMk/>
            <pc:sldMk cId="3777966509" sldId="322"/>
            <ac:spMk id="3" creationId="{78B30A88-8CA2-E688-F5B2-E466C5AC7838}"/>
          </ac:spMkLst>
        </pc:spChg>
        <pc:spChg chg="add mod">
          <ac:chgData name="Brownlee, Forrest A" userId="S::ie8445pa@minnstate.edu::ae712bf2-a8ed-4131-9894-56ce61ffd03e" providerId="AD" clId="Web-{72197858-9156-2241-85B3-854708688A5F}" dt="2023-07-13T11:50:48.715" v="488" actId="20577"/>
          <ac:spMkLst>
            <pc:docMk/>
            <pc:sldMk cId="3777966509" sldId="322"/>
            <ac:spMk id="8" creationId="{C7E43942-7A5E-7DB9-758B-F74190407A16}"/>
          </ac:spMkLst>
        </pc:spChg>
        <pc:picChg chg="add mod ord">
          <ac:chgData name="Brownlee, Forrest A" userId="S::ie8445pa@minnstate.edu::ae712bf2-a8ed-4131-9894-56ce61ffd03e" providerId="AD" clId="Web-{72197858-9156-2241-85B3-854708688A5F}" dt="2023-07-13T11:49:58.541" v="450"/>
          <ac:picMkLst>
            <pc:docMk/>
            <pc:sldMk cId="3777966509" sldId="322"/>
            <ac:picMk id="4" creationId="{60D86E51-7EEC-14FE-8CC1-D63BAB4528F8}"/>
          </ac:picMkLst>
        </pc:picChg>
      </pc:sldChg>
    </pc:docChg>
  </pc:docChgLst>
  <pc:docChgLst>
    <pc:chgData name="Brownlee, Forrest A" userId="S::ie8445pa@minnstate.edu::ae712bf2-a8ed-4131-9894-56ce61ffd03e" providerId="AD" clId="Web-{2BEF8A93-EA45-CDCD-A1C0-0720EA0F335A}"/>
    <pc:docChg chg="addSld modSld">
      <pc:chgData name="Brownlee, Forrest A" userId="S::ie8445pa@minnstate.edu::ae712bf2-a8ed-4131-9894-56ce61ffd03e" providerId="AD" clId="Web-{2BEF8A93-EA45-CDCD-A1C0-0720EA0F335A}" dt="2023-07-12T15:10:52.656" v="33"/>
      <pc:docMkLst>
        <pc:docMk/>
      </pc:docMkLst>
      <pc:sldChg chg="modSp">
        <pc:chgData name="Brownlee, Forrest A" userId="S::ie8445pa@minnstate.edu::ae712bf2-a8ed-4131-9894-56ce61ffd03e" providerId="AD" clId="Web-{2BEF8A93-EA45-CDCD-A1C0-0720EA0F335A}" dt="2023-07-12T15:09:16.622" v="26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2BEF8A93-EA45-CDCD-A1C0-0720EA0F335A}" dt="2023-07-12T15:07:18.807" v="12" actId="20577"/>
          <ac:spMkLst>
            <pc:docMk/>
            <pc:sldMk cId="3773349746" sldId="286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7:44.089" v="15" actId="20577"/>
          <ac:spMkLst>
            <pc:docMk/>
            <pc:sldMk cId="3773349746" sldId="286"/>
            <ac:spMk id="5" creationId="{4896388E-9DF9-AC1B-5F84-9C01777ED400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9:03.481" v="23" actId="20577"/>
          <ac:spMkLst>
            <pc:docMk/>
            <pc:sldMk cId="3773349746" sldId="286"/>
            <ac:spMk id="6" creationId="{45F44F67-F719-C6F4-0A96-CA41FF9BF01C}"/>
          </ac:spMkLst>
        </pc:spChg>
        <pc:spChg chg="mod">
          <ac:chgData name="Brownlee, Forrest A" userId="S::ie8445pa@minnstate.edu::ae712bf2-a8ed-4131-9894-56ce61ffd03e" providerId="AD" clId="Web-{2BEF8A93-EA45-CDCD-A1C0-0720EA0F335A}" dt="2023-07-12T15:09:16.622" v="26" actId="20577"/>
          <ac:spMkLst>
            <pc:docMk/>
            <pc:sldMk cId="3773349746" sldId="286"/>
            <ac:spMk id="7" creationId="{D9CF7A61-4B36-FCC7-7C32-197FB22B3897}"/>
          </ac:spMkLst>
        </pc:spChg>
      </pc:sldChg>
      <pc:sldChg chg="modSp">
        <pc:chgData name="Brownlee, Forrest A" userId="S::ie8445pa@minnstate.edu::ae712bf2-a8ed-4131-9894-56ce61ffd03e" providerId="AD" clId="Web-{2BEF8A93-EA45-CDCD-A1C0-0720EA0F335A}" dt="2023-07-12T15:08:17.839" v="20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2BEF8A93-EA45-CDCD-A1C0-0720EA0F335A}" dt="2023-07-12T15:08:17.839" v="20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addSp delSp modSp new mod setBg">
        <pc:chgData name="Brownlee, Forrest A" userId="S::ie8445pa@minnstate.edu::ae712bf2-a8ed-4131-9894-56ce61ffd03e" providerId="AD" clId="Web-{2BEF8A93-EA45-CDCD-A1C0-0720EA0F335A}" dt="2023-07-12T15:10:52.656" v="33"/>
        <pc:sldMkLst>
          <pc:docMk/>
          <pc:sldMk cId="4041308678" sldId="319"/>
        </pc:sldMkLst>
        <pc:spChg chg="add">
          <ac:chgData name="Brownlee, Forrest A" userId="S::ie8445pa@minnstate.edu::ae712bf2-a8ed-4131-9894-56ce61ffd03e" providerId="AD" clId="Web-{2BEF8A93-EA45-CDCD-A1C0-0720EA0F335A}" dt="2023-07-12T15:10:52.656" v="33"/>
          <ac:spMkLst>
            <pc:docMk/>
            <pc:sldMk cId="4041308678" sldId="319"/>
            <ac:spMk id="4" creationId="{21029ED5-F105-4DD2-99C8-1E4422817978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7" creationId="{542A1125-BEEF-4B06-B7A6-5C89AFBF8026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9" creationId="{341AF29A-C02E-4F6E-AE31-4D61F939D5C3}"/>
          </ac:spMkLst>
        </pc:spChg>
        <pc:spChg chg="add del">
          <ac:chgData name="Brownlee, Forrest A" userId="S::ie8445pa@minnstate.edu::ae712bf2-a8ed-4131-9894-56ce61ffd03e" providerId="AD" clId="Web-{2BEF8A93-EA45-CDCD-A1C0-0720EA0F335A}" dt="2023-07-12T15:10:45.640" v="30"/>
          <ac:spMkLst>
            <pc:docMk/>
            <pc:sldMk cId="4041308678" sldId="319"/>
            <ac:spMk id="11" creationId="{64803267-175B-4586-A120-09F386B975F2}"/>
          </ac:spMkLst>
        </pc:spChg>
        <pc:spChg chg="add">
          <ac:chgData name="Brownlee, Forrest A" userId="S::ie8445pa@minnstate.edu::ae712bf2-a8ed-4131-9894-56ce61ffd03e" providerId="AD" clId="Web-{2BEF8A93-EA45-CDCD-A1C0-0720EA0F335A}" dt="2023-07-12T15:10:52.656" v="33"/>
          <ac:spMkLst>
            <pc:docMk/>
            <pc:sldMk cId="4041308678" sldId="319"/>
            <ac:spMk id="20" creationId="{5C9652B3-A450-4ED6-8FBF-F536BA60B4D8}"/>
          </ac:spMkLst>
        </pc:spChg>
        <pc:grpChg chg="add">
          <ac:chgData name="Brownlee, Forrest A" userId="S::ie8445pa@minnstate.edu::ae712bf2-a8ed-4131-9894-56ce61ffd03e" providerId="AD" clId="Web-{2BEF8A93-EA45-CDCD-A1C0-0720EA0F335A}" dt="2023-07-12T15:10:52.656" v="33"/>
          <ac:grpSpMkLst>
            <pc:docMk/>
            <pc:sldMk cId="4041308678" sldId="319"/>
            <ac:grpSpMk id="5" creationId="{2D621E68-BF28-4A1C-B1A2-4E55E139E79A}"/>
          </ac:grpSpMkLst>
        </pc:grpChg>
        <pc:picChg chg="add mod">
          <ac:chgData name="Brownlee, Forrest A" userId="S::ie8445pa@minnstate.edu::ae712bf2-a8ed-4131-9894-56ce61ffd03e" providerId="AD" clId="Web-{2BEF8A93-EA45-CDCD-A1C0-0720EA0F335A}" dt="2023-07-12T15:10:52.656" v="33"/>
          <ac:picMkLst>
            <pc:docMk/>
            <pc:sldMk cId="4041308678" sldId="319"/>
            <ac:picMk id="2" creationId="{313CC04E-9DBC-268B-AFB5-FF3283F25CB0}"/>
          </ac:picMkLst>
        </pc:picChg>
      </pc:sldChg>
    </pc:docChg>
  </pc:docChgLst>
  <pc:docChgLst>
    <pc:chgData name="Brownlee, Forrest A" userId="S::ie8445pa@minnstate.edu::ae712bf2-a8ed-4131-9894-56ce61ffd03e" providerId="AD" clId="Web-{E09F1ED5-33D0-FE1F-726F-FD30766B31B9}"/>
    <pc:docChg chg="addSld modSld addMainMaster modSection">
      <pc:chgData name="Brownlee, Forrest A" userId="S::ie8445pa@minnstate.edu::ae712bf2-a8ed-4131-9894-56ce61ffd03e" providerId="AD" clId="Web-{E09F1ED5-33D0-FE1F-726F-FD30766B31B9}" dt="2023-07-18T17:33:58.714" v="141" actId="20577"/>
      <pc:docMkLst>
        <pc:docMk/>
      </pc:docMkLst>
      <pc:sldChg chg="modSp">
        <pc:chgData name="Brownlee, Forrest A" userId="S::ie8445pa@minnstate.edu::ae712bf2-a8ed-4131-9894-56ce61ffd03e" providerId="AD" clId="Web-{E09F1ED5-33D0-FE1F-726F-FD30766B31B9}" dt="2023-07-18T17:13:43.804" v="2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E09F1ED5-33D0-FE1F-726F-FD30766B31B9}" dt="2023-07-18T17:13:43.804" v="2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addSp modSp">
        <pc:chgData name="Brownlee, Forrest A" userId="S::ie8445pa@minnstate.edu::ae712bf2-a8ed-4131-9894-56ce61ffd03e" providerId="AD" clId="Web-{E09F1ED5-33D0-FE1F-726F-FD30766B31B9}" dt="2023-07-18T17:20:28.691" v="94" actId="1076"/>
        <pc:sldMkLst>
          <pc:docMk/>
          <pc:sldMk cId="1196674391" sldId="317"/>
        </pc:sldMkLst>
        <pc:spChg chg="mod">
          <ac:chgData name="Brownlee, Forrest A" userId="S::ie8445pa@minnstate.edu::ae712bf2-a8ed-4131-9894-56ce61ffd03e" providerId="AD" clId="Web-{E09F1ED5-33D0-FE1F-726F-FD30766B31B9}" dt="2023-07-18T17:14:48.728" v="3" actId="14100"/>
          <ac:spMkLst>
            <pc:docMk/>
            <pc:sldMk cId="1196674391" sldId="317"/>
            <ac:spMk id="3" creationId="{44386612-FFC3-7616-85D1-880100B94A7B}"/>
          </ac:spMkLst>
        </pc:spChg>
        <pc:spChg chg="add mod">
          <ac:chgData name="Brownlee, Forrest A" userId="S::ie8445pa@minnstate.edu::ae712bf2-a8ed-4131-9894-56ce61ffd03e" providerId="AD" clId="Web-{E09F1ED5-33D0-FE1F-726F-FD30766B31B9}" dt="2023-07-18T17:18:32.640" v="78" actId="1076"/>
          <ac:spMkLst>
            <pc:docMk/>
            <pc:sldMk cId="1196674391" sldId="317"/>
            <ac:spMk id="4" creationId="{8CE5E0CC-5963-F97D-9568-41AE52B29041}"/>
          </ac:spMkLst>
        </pc:spChg>
        <pc:picChg chg="add mod">
          <ac:chgData name="Brownlee, Forrest A" userId="S::ie8445pa@minnstate.edu::ae712bf2-a8ed-4131-9894-56ce61ffd03e" providerId="AD" clId="Web-{E09F1ED5-33D0-FE1F-726F-FD30766B31B9}" dt="2023-07-18T17:20:28.691" v="94" actId="1076"/>
          <ac:picMkLst>
            <pc:docMk/>
            <pc:sldMk cId="1196674391" sldId="317"/>
            <ac:picMk id="5" creationId="{CF24F8F6-6730-66F4-BD73-A0EEB7A7C89A}"/>
          </ac:picMkLst>
        </pc:picChg>
        <pc:picChg chg="add mod">
          <ac:chgData name="Brownlee, Forrest A" userId="S::ie8445pa@minnstate.edu::ae712bf2-a8ed-4131-9894-56ce61ffd03e" providerId="AD" clId="Web-{E09F1ED5-33D0-FE1F-726F-FD30766B31B9}" dt="2023-07-18T17:20:18.768" v="92" actId="1076"/>
          <ac:picMkLst>
            <pc:docMk/>
            <pc:sldMk cId="1196674391" sldId="317"/>
            <ac:picMk id="6" creationId="{13DF1200-7681-D3EA-64F6-665A706160F1}"/>
          </ac:picMkLst>
        </pc:picChg>
        <pc:picChg chg="add mod">
          <ac:chgData name="Brownlee, Forrest A" userId="S::ie8445pa@minnstate.edu::ae712bf2-a8ed-4131-9894-56ce61ffd03e" providerId="AD" clId="Web-{E09F1ED5-33D0-FE1F-726F-FD30766B31B9}" dt="2023-07-18T17:20:23.425" v="93" actId="1076"/>
          <ac:picMkLst>
            <pc:docMk/>
            <pc:sldMk cId="1196674391" sldId="317"/>
            <ac:picMk id="7" creationId="{97905EE7-439D-0E22-8041-C2A2B86A047A}"/>
          </ac:picMkLst>
        </pc:picChg>
      </pc:sldChg>
      <pc:sldChg chg="addSp modSp mod setBg">
        <pc:chgData name="Brownlee, Forrest A" userId="S::ie8445pa@minnstate.edu::ae712bf2-a8ed-4131-9894-56ce61ffd03e" providerId="AD" clId="Web-{E09F1ED5-33D0-FE1F-726F-FD30766B31B9}" dt="2023-07-18T17:27:13.015" v="122" actId="1076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E09F1ED5-33D0-FE1F-726F-FD30766B31B9}" dt="2023-07-18T17:25:44.153" v="116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5:49.559" v="117" actId="20577"/>
          <ac:spMkLst>
            <pc:docMk/>
            <pc:sldMk cId="151961335" sldId="318"/>
            <ac:spMk id="3" creationId="{1126FCCA-0BED-6489-C086-C19F0ACD0F7F}"/>
          </ac:spMkLst>
        </pc:spChg>
        <pc:spChg chg="add">
          <ac:chgData name="Brownlee, Forrest A" userId="S::ie8445pa@minnstate.edu::ae712bf2-a8ed-4131-9894-56ce61ffd03e" providerId="AD" clId="Web-{E09F1ED5-33D0-FE1F-726F-FD30766B31B9}" dt="2023-07-18T17:25:35.168" v="115"/>
          <ac:spMkLst>
            <pc:docMk/>
            <pc:sldMk cId="151961335" sldId="318"/>
            <ac:spMk id="9" creationId="{3BCB5F6A-9EB0-40B0-9D13-3023E9A20508}"/>
          </ac:spMkLst>
        </pc:spChg>
        <pc:picChg chg="add mod modCrop">
          <ac:chgData name="Brownlee, Forrest A" userId="S::ie8445pa@minnstate.edu::ae712bf2-a8ed-4131-9894-56ce61ffd03e" providerId="AD" clId="Web-{E09F1ED5-33D0-FE1F-726F-FD30766B31B9}" dt="2023-07-18T17:27:13.015" v="122" actId="1076"/>
          <ac:picMkLst>
            <pc:docMk/>
            <pc:sldMk cId="151961335" sldId="318"/>
            <ac:picMk id="5" creationId="{F92CE9BE-FF31-5D5A-891B-15A472A8294E}"/>
          </ac:picMkLst>
        </pc:picChg>
      </pc:sldChg>
      <pc:sldChg chg="addSp modSp">
        <pc:chgData name="Brownlee, Forrest A" userId="S::ie8445pa@minnstate.edu::ae712bf2-a8ed-4131-9894-56ce61ffd03e" providerId="AD" clId="Web-{E09F1ED5-33D0-FE1F-726F-FD30766B31B9}" dt="2023-07-18T17:23:03.523" v="110" actId="20577"/>
        <pc:sldMkLst>
          <pc:docMk/>
          <pc:sldMk cId="3530803168" sldId="321"/>
        </pc:sldMkLst>
        <pc:spChg chg="mod">
          <ac:chgData name="Brownlee, Forrest A" userId="S::ie8445pa@minnstate.edu::ae712bf2-a8ed-4131-9894-56ce61ffd03e" providerId="AD" clId="Web-{E09F1ED5-33D0-FE1F-726F-FD30766B31B9}" dt="2023-07-18T17:21:59.990" v="95" actId="1076"/>
          <ac:spMkLst>
            <pc:docMk/>
            <pc:sldMk cId="3530803168" sldId="321"/>
            <ac:spMk id="2" creationId="{BE2FF4D1-BB0F-CF30-FA2C-7649913ECCA0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2:45.210" v="108" actId="20577"/>
          <ac:spMkLst>
            <pc:docMk/>
            <pc:sldMk cId="3530803168" sldId="321"/>
            <ac:spMk id="3" creationId="{69BBFF34-9198-43AA-216E-F1A78C6D09DA}"/>
          </ac:spMkLst>
        </pc:spChg>
        <pc:spChg chg="add mod">
          <ac:chgData name="Brownlee, Forrest A" userId="S::ie8445pa@minnstate.edu::ae712bf2-a8ed-4131-9894-56ce61ffd03e" providerId="AD" clId="Web-{E09F1ED5-33D0-FE1F-726F-FD30766B31B9}" dt="2023-07-18T17:23:03.523" v="110" actId="20577"/>
          <ac:spMkLst>
            <pc:docMk/>
            <pc:sldMk cId="3530803168" sldId="321"/>
            <ac:spMk id="4" creationId="{F3F86F2E-38B7-0C2F-FB4D-5AC622BFF5E0}"/>
          </ac:spMkLst>
        </pc:spChg>
      </pc:sldChg>
      <pc:sldChg chg="addSp modSp mod setBg">
        <pc:chgData name="Brownlee, Forrest A" userId="S::ie8445pa@minnstate.edu::ae712bf2-a8ed-4131-9894-56ce61ffd03e" providerId="AD" clId="Web-{E09F1ED5-33D0-FE1F-726F-FD30766B31B9}" dt="2023-07-18T17:24:09.963" v="112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E09F1ED5-33D0-FE1F-726F-FD30766B31B9}" dt="2023-07-18T17:24:09.963" v="112" actId="20577"/>
          <ac:spMkLst>
            <pc:docMk/>
            <pc:sldMk cId="2698783046" sldId="323"/>
            <ac:spMk id="2" creationId="{09524B4F-8658-F09E-EBB6-6091BAB5D1D5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4:01.806" v="111"/>
          <ac:spMkLst>
            <pc:docMk/>
            <pc:sldMk cId="2698783046" sldId="323"/>
            <ac:spMk id="3" creationId="{E7218C8D-9CBD-2CE3-586E-7F6CC004C5E6}"/>
          </ac:spMkLst>
        </pc:spChg>
        <pc:picChg chg="add">
          <ac:chgData name="Brownlee, Forrest A" userId="S::ie8445pa@minnstate.edu::ae712bf2-a8ed-4131-9894-56ce61ffd03e" providerId="AD" clId="Web-{E09F1ED5-33D0-FE1F-726F-FD30766B31B9}" dt="2023-07-18T17:24:01.806" v="111"/>
          <ac:picMkLst>
            <pc:docMk/>
            <pc:sldMk cId="2698783046" sldId="323"/>
            <ac:picMk id="7" creationId="{545761FD-D568-F298-817C-253112A40F3E}"/>
          </ac:picMkLst>
        </pc:picChg>
      </pc:sldChg>
      <pc:sldChg chg="addSp modSp mod setBg">
        <pc:chgData name="Brownlee, Forrest A" userId="S::ie8445pa@minnstate.edu::ae712bf2-a8ed-4131-9894-56ce61ffd03e" providerId="AD" clId="Web-{E09F1ED5-33D0-FE1F-726F-FD30766B31B9}" dt="2023-07-18T17:25:11.668" v="114" actId="20577"/>
        <pc:sldMkLst>
          <pc:docMk/>
          <pc:sldMk cId="2100107947" sldId="324"/>
        </pc:sldMkLst>
        <pc:spChg chg="mod">
          <ac:chgData name="Brownlee, Forrest A" userId="S::ie8445pa@minnstate.edu::ae712bf2-a8ed-4131-9894-56ce61ffd03e" providerId="AD" clId="Web-{E09F1ED5-33D0-FE1F-726F-FD30766B31B9}" dt="2023-07-18T17:25:11.668" v="114" actId="20577"/>
          <ac:spMkLst>
            <pc:docMk/>
            <pc:sldMk cId="2100107947" sldId="324"/>
            <ac:spMk id="2" creationId="{99C95690-E17A-0575-050C-5DD567E239A6}"/>
          </ac:spMkLst>
        </pc:spChg>
        <pc:spChg chg="mod">
          <ac:chgData name="Brownlee, Forrest A" userId="S::ie8445pa@minnstate.edu::ae712bf2-a8ed-4131-9894-56ce61ffd03e" providerId="AD" clId="Web-{E09F1ED5-33D0-FE1F-726F-FD30766B31B9}" dt="2023-07-18T17:25:05.292" v="113"/>
          <ac:spMkLst>
            <pc:docMk/>
            <pc:sldMk cId="2100107947" sldId="324"/>
            <ac:spMk id="3" creationId="{A01E4229-B342-FFC3-E7D3-D7FB56166A07}"/>
          </ac:spMkLst>
        </pc:spChg>
        <pc:spChg chg="add">
          <ac:chgData name="Brownlee, Forrest A" userId="S::ie8445pa@minnstate.edu::ae712bf2-a8ed-4131-9894-56ce61ffd03e" providerId="AD" clId="Web-{E09F1ED5-33D0-FE1F-726F-FD30766B31B9}" dt="2023-07-18T17:25:05.292" v="113"/>
          <ac:spMkLst>
            <pc:docMk/>
            <pc:sldMk cId="2100107947" sldId="324"/>
            <ac:spMk id="9" creationId="{3BCB5F6A-9EB0-40B0-9D13-3023E9A20508}"/>
          </ac:spMkLst>
        </pc:spChg>
        <pc:picChg chg="add">
          <ac:chgData name="Brownlee, Forrest A" userId="S::ie8445pa@minnstate.edu::ae712bf2-a8ed-4131-9894-56ce61ffd03e" providerId="AD" clId="Web-{E09F1ED5-33D0-FE1F-726F-FD30766B31B9}" dt="2023-07-18T17:25:05.292" v="113"/>
          <ac:picMkLst>
            <pc:docMk/>
            <pc:sldMk cId="2100107947" sldId="324"/>
            <ac:picMk id="5" creationId="{101E9148-4209-2A09-8B28-64161DCD4D7C}"/>
          </ac:picMkLst>
        </pc:picChg>
      </pc:sldChg>
      <pc:sldChg chg="addSp delSp modSp mod setBg">
        <pc:chgData name="Brownlee, Forrest A" userId="S::ie8445pa@minnstate.edu::ae712bf2-a8ed-4131-9894-56ce61ffd03e" providerId="AD" clId="Web-{E09F1ED5-33D0-FE1F-726F-FD30766B31B9}" dt="2023-07-18T17:29:20.269" v="130" actId="1076"/>
        <pc:sldMkLst>
          <pc:docMk/>
          <pc:sldMk cId="1235936112" sldId="326"/>
        </pc:sldMkLst>
        <pc:spChg chg="mod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2" creationId="{7656FDA3-D232-4A52-730C-13F2ECD0B0A7}"/>
          </ac:spMkLst>
        </pc:spChg>
        <pc:spChg chg="mod ord">
          <ac:chgData name="Brownlee, Forrest A" userId="S::ie8445pa@minnstate.edu::ae712bf2-a8ed-4131-9894-56ce61ffd03e" providerId="AD" clId="Web-{E09F1ED5-33D0-FE1F-726F-FD30766B31B9}" dt="2023-07-18T17:29:20.269" v="130" actId="1076"/>
          <ac:spMkLst>
            <pc:docMk/>
            <pc:sldMk cId="1235936112" sldId="326"/>
            <ac:spMk id="3" creationId="{68D266CE-8B03-9980-E8D7-2581DF955A5A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9" creationId="{9F4444CE-BC8D-4D61-B303-4C05614E62AB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1" creationId="{62423CA5-E2E1-4789-B759-9906C1C94063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3" creationId="{73772B81-181F-48B7-8826-4D9686D15DF5}"/>
          </ac:spMkLst>
        </pc:spChg>
        <pc:spChg chg="add del">
          <ac:chgData name="Brownlee, Forrest A" userId="S::ie8445pa@minnstate.edu::ae712bf2-a8ed-4131-9894-56ce61ffd03e" providerId="AD" clId="Web-{E09F1ED5-33D0-FE1F-726F-FD30766B31B9}" dt="2023-07-18T17:28:40.361" v="126"/>
          <ac:spMkLst>
            <pc:docMk/>
            <pc:sldMk cId="1235936112" sldId="326"/>
            <ac:spMk id="15" creationId="{B2205F6E-03C6-4E92-877C-E2482F6599AA}"/>
          </ac:spMkLst>
        </pc:spChg>
        <pc:picChg chg="mod">
          <ac:chgData name="Brownlee, Forrest A" userId="S::ie8445pa@minnstate.edu::ae712bf2-a8ed-4131-9894-56ce61ffd03e" providerId="AD" clId="Web-{E09F1ED5-33D0-FE1F-726F-FD30766B31B9}" dt="2023-07-18T17:28:40.361" v="126"/>
          <ac:picMkLst>
            <pc:docMk/>
            <pc:sldMk cId="1235936112" sldId="326"/>
            <ac:picMk id="4" creationId="{A1E3705D-AB2C-D72B-476F-75CBFB5A8340}"/>
          </ac:picMkLst>
        </pc:picChg>
      </pc:sldChg>
      <pc:sldChg chg="modSp add">
        <pc:chgData name="Brownlee, Forrest A" userId="S::ie8445pa@minnstate.edu::ae712bf2-a8ed-4131-9894-56ce61ffd03e" providerId="AD" clId="Web-{E09F1ED5-33D0-FE1F-726F-FD30766B31B9}" dt="2023-07-18T17:33:58.714" v="141" actId="20577"/>
        <pc:sldMkLst>
          <pc:docMk/>
          <pc:sldMk cId="3844777041" sldId="327"/>
        </pc:sldMkLst>
        <pc:spChg chg="mod">
          <ac:chgData name="Brownlee, Forrest A" userId="S::ie8445pa@minnstate.edu::ae712bf2-a8ed-4131-9894-56ce61ffd03e" providerId="AD" clId="Web-{E09F1ED5-33D0-FE1F-726F-FD30766B31B9}" dt="2023-07-18T17:33:58.714" v="141" actId="20577"/>
          <ac:spMkLst>
            <pc:docMk/>
            <pc:sldMk cId="3844777041" sldId="327"/>
            <ac:spMk id="4" creationId="{EC98EB0C-064B-4C35-8EB5-B14F36C04085}"/>
          </ac:spMkLst>
        </pc:spChg>
      </pc:sldChg>
      <pc:sldMasterChg chg="add addSldLayout">
        <pc:chgData name="Brownlee, Forrest A" userId="S::ie8445pa@minnstate.edu::ae712bf2-a8ed-4131-9894-56ce61ffd03e" providerId="AD" clId="Web-{E09F1ED5-33D0-FE1F-726F-FD30766B31B9}" dt="2023-07-18T17:33:03.291" v="131"/>
        <pc:sldMasterMkLst>
          <pc:docMk/>
          <pc:sldMasterMk cId="1080265784" sldId="2147483777"/>
        </pc:sldMasterMkLst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753961035" sldId="214748374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047776896" sldId="214748374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271050121" sldId="2147483778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170759131" sldId="2147483779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582152237" sldId="214748378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545373039" sldId="214748378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097510370" sldId="2147483782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493043474" sldId="2147483783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216953928" sldId="2147483784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3472712170" sldId="2147483785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364380471" sldId="2147483786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616692210" sldId="2147483787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460602665" sldId="2147483788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2850512292" sldId="2147483789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3586050384" sldId="2147483790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4222645765" sldId="2147483791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965958514" sldId="2147483792"/>
          </pc:sldLayoutMkLst>
        </pc:sldLayoutChg>
        <pc:sldLayoutChg chg="add">
          <pc:chgData name="Brownlee, Forrest A" userId="S::ie8445pa@minnstate.edu::ae712bf2-a8ed-4131-9894-56ce61ffd03e" providerId="AD" clId="Web-{E09F1ED5-33D0-FE1F-726F-FD30766B31B9}" dt="2023-07-18T17:33:03.291" v="131"/>
          <pc:sldLayoutMkLst>
            <pc:docMk/>
            <pc:sldMasterMk cId="1080265784" sldId="2147483777"/>
            <pc:sldLayoutMk cId="1933908185" sldId="2147483793"/>
          </pc:sldLayoutMkLst>
        </pc:sldLayoutChg>
      </pc:sldMasterChg>
    </pc:docChg>
  </pc:docChgLst>
  <pc:docChgLst>
    <pc:chgData name="Brownlee, Forrest A" userId="S::ie8445pa@minnstate.edu::ae712bf2-a8ed-4131-9894-56ce61ffd03e" providerId="AD" clId="Web-{E0482DD9-5CF0-292E-38B0-C6550B61A21E}"/>
    <pc:docChg chg="addSld delSld modSld">
      <pc:chgData name="Brownlee, Forrest A" userId="S::ie8445pa@minnstate.edu::ae712bf2-a8ed-4131-9894-56ce61ffd03e" providerId="AD" clId="Web-{E0482DD9-5CF0-292E-38B0-C6550B61A21E}" dt="2023-07-10T19:05:43.484" v="211" actId="20577"/>
      <pc:docMkLst>
        <pc:docMk/>
      </pc:docMkLst>
      <pc:sldChg chg="modSp">
        <pc:chgData name="Brownlee, Forrest A" userId="S::ie8445pa@minnstate.edu::ae712bf2-a8ed-4131-9894-56ce61ffd03e" providerId="AD" clId="Web-{E0482DD9-5CF0-292E-38B0-C6550B61A21E}" dt="2023-07-10T18:24:15.291" v="41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E0482DD9-5CF0-292E-38B0-C6550B61A21E}" dt="2023-07-10T18:24:15.291" v="41" actId="20577"/>
          <ac:spMkLst>
            <pc:docMk/>
            <pc:sldMk cId="3773349746" sldId="286"/>
            <ac:spMk id="7" creationId="{D9CF7A61-4B36-FCC7-7C32-197FB22B3897}"/>
          </ac:spMkLst>
        </pc:spChg>
      </pc:sldChg>
      <pc:sldChg chg="modSp del">
        <pc:chgData name="Brownlee, Forrest A" userId="S::ie8445pa@minnstate.edu::ae712bf2-a8ed-4131-9894-56ce61ffd03e" providerId="AD" clId="Web-{E0482DD9-5CF0-292E-38B0-C6550B61A21E}" dt="2023-07-10T18:44:57.763" v="120"/>
        <pc:sldMkLst>
          <pc:docMk/>
          <pc:sldMk cId="1315673875" sldId="287"/>
        </pc:sldMkLst>
        <pc:spChg chg="mod">
          <ac:chgData name="Brownlee, Forrest A" userId="S::ie8445pa@minnstate.edu::ae712bf2-a8ed-4131-9894-56ce61ffd03e" providerId="AD" clId="Web-{E0482DD9-5CF0-292E-38B0-C6550B61A21E}" dt="2023-07-10T18:34:02.518" v="100" actId="20577"/>
          <ac:spMkLst>
            <pc:docMk/>
            <pc:sldMk cId="1315673875" sldId="287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E0482DD9-5CF0-292E-38B0-C6550B61A21E}" dt="2023-07-10T18:41:40.395" v="118" actId="20577"/>
          <ac:spMkLst>
            <pc:docMk/>
            <pc:sldMk cId="1315673875" sldId="287"/>
            <ac:spMk id="3" creationId="{BCA971E9-50E8-414B-A35A-6795CE90DFD2}"/>
          </ac:spMkLst>
        </pc:spChg>
      </pc:sldChg>
      <pc:sldChg chg="modSp">
        <pc:chgData name="Brownlee, Forrest A" userId="S::ie8445pa@minnstate.edu::ae712bf2-a8ed-4131-9894-56ce61ffd03e" providerId="AD" clId="Web-{E0482DD9-5CF0-292E-38B0-C6550B61A21E}" dt="2023-07-10T18:23:45.977" v="32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E0482DD9-5CF0-292E-38B0-C6550B61A21E}" dt="2023-07-10T18:23:45.977" v="32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new">
        <pc:chgData name="Brownlee, Forrest A" userId="S::ie8445pa@minnstate.edu::ae712bf2-a8ed-4131-9894-56ce61ffd03e" providerId="AD" clId="Web-{E0482DD9-5CF0-292E-38B0-C6550B61A21E}" dt="2023-07-10T19:05:43.484" v="211" actId="20577"/>
        <pc:sldMkLst>
          <pc:docMk/>
          <pc:sldMk cId="151961335" sldId="318"/>
        </pc:sldMkLst>
        <pc:spChg chg="mod">
          <ac:chgData name="Brownlee, Forrest A" userId="S::ie8445pa@minnstate.edu::ae712bf2-a8ed-4131-9894-56ce61ffd03e" providerId="AD" clId="Web-{E0482DD9-5CF0-292E-38B0-C6550B61A21E}" dt="2023-07-10T19:00:21.737" v="128" actId="20577"/>
          <ac:spMkLst>
            <pc:docMk/>
            <pc:sldMk cId="151961335" sldId="318"/>
            <ac:spMk id="2" creationId="{49FA3EBD-75D3-D6F3-FC53-AB480198EF6E}"/>
          </ac:spMkLst>
        </pc:spChg>
        <pc:spChg chg="mod">
          <ac:chgData name="Brownlee, Forrest A" userId="S::ie8445pa@minnstate.edu::ae712bf2-a8ed-4131-9894-56ce61ffd03e" providerId="AD" clId="Web-{E0482DD9-5CF0-292E-38B0-C6550B61A21E}" dt="2023-07-10T19:05:43.484" v="211" actId="20577"/>
          <ac:spMkLst>
            <pc:docMk/>
            <pc:sldMk cId="151961335" sldId="318"/>
            <ac:spMk id="3" creationId="{1126FCCA-0BED-6489-C086-C19F0ACD0F7F}"/>
          </ac:spMkLst>
        </pc:spChg>
      </pc:sldChg>
    </pc:docChg>
  </pc:docChgLst>
  <pc:docChgLst>
    <pc:chgData name="Brownlee, Forrest A" userId="S::ie8445pa@minnstate.edu::ae712bf2-a8ed-4131-9894-56ce61ffd03e" providerId="AD" clId="Web-{F03085CA-E40F-F122-3F18-D366AFA84933}"/>
    <pc:docChg chg="addSld delSld modSld">
      <pc:chgData name="Brownlee, Forrest A" userId="S::ie8445pa@minnstate.edu::ae712bf2-a8ed-4131-9894-56ce61ffd03e" providerId="AD" clId="Web-{F03085CA-E40F-F122-3F18-D366AFA84933}" dt="2023-07-06T20:39:56.167" v="306" actId="20577"/>
      <pc:docMkLst>
        <pc:docMk/>
      </pc:docMkLst>
      <pc:sldChg chg="delSp modSp del">
        <pc:chgData name="Brownlee, Forrest A" userId="S::ie8445pa@minnstate.edu::ae712bf2-a8ed-4131-9894-56ce61ffd03e" providerId="AD" clId="Web-{F03085CA-E40F-F122-3F18-D366AFA84933}" dt="2023-07-06T20:02:35.170" v="172"/>
        <pc:sldMkLst>
          <pc:docMk/>
          <pc:sldMk cId="4222601781" sldId="285"/>
        </pc:sldMkLst>
        <pc:spChg chg="mod">
          <ac:chgData name="Brownlee, Forrest A" userId="S::ie8445pa@minnstate.edu::ae712bf2-a8ed-4131-9894-56ce61ffd03e" providerId="AD" clId="Web-{F03085CA-E40F-F122-3F18-D366AFA84933}" dt="2023-07-06T20:02:09.778" v="170" actId="20577"/>
          <ac:spMkLst>
            <pc:docMk/>
            <pc:sldMk cId="4222601781" sldId="285"/>
            <ac:spMk id="2" creationId="{557BED1E-97B2-4E7B-82EB-4F458EB85354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19:59:02.711" v="168" actId="20577"/>
          <ac:spMkLst>
            <pc:docMk/>
            <pc:sldMk cId="4222601781" sldId="285"/>
            <ac:spMk id="3" creationId="{6A9459AA-E576-4ED8-AA27-8A0D3E68355A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19:58:56.555" v="149" actId="20577"/>
          <ac:spMkLst>
            <pc:docMk/>
            <pc:sldMk cId="4222601781" sldId="285"/>
            <ac:spMk id="4" creationId="{8A8897F7-6414-4654-A7C5-A45E9801C9EA}"/>
          </ac:spMkLst>
        </pc:spChg>
        <pc:picChg chg="del">
          <ac:chgData name="Brownlee, Forrest A" userId="S::ie8445pa@minnstate.edu::ae712bf2-a8ed-4131-9894-56ce61ffd03e" providerId="AD" clId="Web-{F03085CA-E40F-F122-3F18-D366AFA84933}" dt="2023-07-06T19:58:50.523" v="103"/>
          <ac:picMkLst>
            <pc:docMk/>
            <pc:sldMk cId="4222601781" sldId="285"/>
            <ac:picMk id="5" creationId="{C7F45C65-F709-A3E9-17C8-53323B99282E}"/>
          </ac:picMkLst>
        </pc:picChg>
      </pc:sldChg>
      <pc:sldChg chg="modSp">
        <pc:chgData name="Brownlee, Forrest A" userId="S::ie8445pa@minnstate.edu::ae712bf2-a8ed-4131-9894-56ce61ffd03e" providerId="AD" clId="Web-{F03085CA-E40F-F122-3F18-D366AFA84933}" dt="2023-07-06T19:58:44.070" v="102" actId="20577"/>
        <pc:sldMkLst>
          <pc:docMk/>
          <pc:sldMk cId="3187027443" sldId="309"/>
        </pc:sldMkLst>
        <pc:spChg chg="mod">
          <ac:chgData name="Brownlee, Forrest A" userId="S::ie8445pa@minnstate.edu::ae712bf2-a8ed-4131-9894-56ce61ffd03e" providerId="AD" clId="Web-{F03085CA-E40F-F122-3F18-D366AFA84933}" dt="2023-07-06T19:58:44.070" v="102" actId="20577"/>
          <ac:spMkLst>
            <pc:docMk/>
            <pc:sldMk cId="3187027443" sldId="309"/>
            <ac:spMk id="4" creationId="{8C60CBF3-6691-521E-3203-98DB7BAF25F6}"/>
          </ac:spMkLst>
        </pc:spChg>
      </pc:sldChg>
      <pc:sldChg chg="modSp">
        <pc:chgData name="Brownlee, Forrest A" userId="S::ie8445pa@minnstate.edu::ae712bf2-a8ed-4131-9894-56ce61ffd03e" providerId="AD" clId="Web-{F03085CA-E40F-F122-3F18-D366AFA84933}" dt="2023-07-06T19:50:00.994" v="13" actId="20577"/>
        <pc:sldMkLst>
          <pc:docMk/>
          <pc:sldMk cId="2152122959" sldId="312"/>
        </pc:sldMkLst>
        <pc:spChg chg="mod">
          <ac:chgData name="Brownlee, Forrest A" userId="S::ie8445pa@minnstate.edu::ae712bf2-a8ed-4131-9894-56ce61ffd03e" providerId="AD" clId="Web-{F03085CA-E40F-F122-3F18-D366AFA84933}" dt="2023-07-06T19:50:00.994" v="13" actId="20577"/>
          <ac:spMkLst>
            <pc:docMk/>
            <pc:sldMk cId="2152122959" sldId="312"/>
            <ac:spMk id="3" creationId="{8EEDB1E8-8E5B-9DBF-9995-FA10F495CE9E}"/>
          </ac:spMkLst>
        </pc:spChg>
      </pc:sldChg>
      <pc:sldChg chg="modSp new">
        <pc:chgData name="Brownlee, Forrest A" userId="S::ie8445pa@minnstate.edu::ae712bf2-a8ed-4131-9894-56ce61ffd03e" providerId="AD" clId="Web-{F03085CA-E40F-F122-3F18-D366AFA84933}" dt="2023-07-06T20:39:56.167" v="306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F03085CA-E40F-F122-3F18-D366AFA84933}" dt="2023-07-06T20:07:27.943" v="191" actId="20577"/>
          <ac:spMkLst>
            <pc:docMk/>
            <pc:sldMk cId="1054538502" sldId="316"/>
            <ac:spMk id="2" creationId="{4C445192-20DE-0E9E-11DC-B67E9CBFA7A4}"/>
          </ac:spMkLst>
        </pc:spChg>
        <pc:spChg chg="mod">
          <ac:chgData name="Brownlee, Forrest A" userId="S::ie8445pa@minnstate.edu::ae712bf2-a8ed-4131-9894-56ce61ffd03e" providerId="AD" clId="Web-{F03085CA-E40F-F122-3F18-D366AFA84933}" dt="2023-07-06T20:39:56.167" v="306" actId="20577"/>
          <ac:spMkLst>
            <pc:docMk/>
            <pc:sldMk cId="1054538502" sldId="316"/>
            <ac:spMk id="3" creationId="{44386612-FFC3-7616-85D1-880100B94A7B}"/>
          </ac:spMkLst>
        </pc:spChg>
      </pc:sldChg>
    </pc:docChg>
  </pc:docChgLst>
  <pc:docChgLst>
    <pc:chgData name="Brownlee, Forrest A" userId="S::ie8445pa@minnstate.edu::ae712bf2-a8ed-4131-9894-56ce61ffd03e" providerId="AD" clId="Web-{CB104A6A-8CB2-4467-07DF-6E38E0BFF5AE}"/>
    <pc:docChg chg="addSld modSld">
      <pc:chgData name="Brownlee, Forrest A" userId="S::ie8445pa@minnstate.edu::ae712bf2-a8ed-4131-9894-56ce61ffd03e" providerId="AD" clId="Web-{CB104A6A-8CB2-4467-07DF-6E38E0BFF5AE}" dt="2023-07-07T19:17:24.623" v="753" actId="20577"/>
      <pc:docMkLst>
        <pc:docMk/>
      </pc:docMkLst>
      <pc:sldChg chg="addSp modSp">
        <pc:chgData name="Brownlee, Forrest A" userId="S::ie8445pa@minnstate.edu::ae712bf2-a8ed-4131-9894-56ce61ffd03e" providerId="AD" clId="Web-{CB104A6A-8CB2-4467-07DF-6E38E0BFF5AE}" dt="2023-07-07T18:41:46.271" v="538" actId="20577"/>
        <pc:sldMkLst>
          <pc:docMk/>
          <pc:sldMk cId="3773349746" sldId="286"/>
        </pc:sldMkLst>
        <pc:spChg chg="mod">
          <ac:chgData name="Brownlee, Forrest A" userId="S::ie8445pa@minnstate.edu::ae712bf2-a8ed-4131-9894-56ce61ffd03e" providerId="AD" clId="Web-{CB104A6A-8CB2-4467-07DF-6E38E0BFF5AE}" dt="2023-07-07T18:13:35.138" v="368" actId="1076"/>
          <ac:spMkLst>
            <pc:docMk/>
            <pc:sldMk cId="3773349746" sldId="286"/>
            <ac:spMk id="2" creationId="{AC65F366-1181-4B75-B86B-2B02B39DDE1A}"/>
          </ac:spMkLst>
        </pc:spChg>
        <pc:spChg chg="mod">
          <ac:chgData name="Brownlee, Forrest A" userId="S::ie8445pa@minnstate.edu::ae712bf2-a8ed-4131-9894-56ce61ffd03e" providerId="AD" clId="Web-{CB104A6A-8CB2-4467-07DF-6E38E0BFF5AE}" dt="2023-07-07T18:13:27.372" v="367" actId="1076"/>
          <ac:spMkLst>
            <pc:docMk/>
            <pc:sldMk cId="3773349746" sldId="286"/>
            <ac:spMk id="3" creationId="{BCA971E9-50E8-414B-A35A-6795CE90DFD2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26:39.898" v="452" actId="20577"/>
          <ac:spMkLst>
            <pc:docMk/>
            <pc:sldMk cId="3773349746" sldId="286"/>
            <ac:spMk id="5" creationId="{4896388E-9DF9-AC1B-5F84-9C01777ED400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35:49.962" v="517" actId="20577"/>
          <ac:spMkLst>
            <pc:docMk/>
            <pc:sldMk cId="3773349746" sldId="286"/>
            <ac:spMk id="6" creationId="{45F44F67-F719-C6F4-0A96-CA41FF9BF01C}"/>
          </ac:spMkLst>
        </pc:spChg>
        <pc:spChg chg="add mod">
          <ac:chgData name="Brownlee, Forrest A" userId="S::ie8445pa@minnstate.edu::ae712bf2-a8ed-4131-9894-56ce61ffd03e" providerId="AD" clId="Web-{CB104A6A-8CB2-4467-07DF-6E38E0BFF5AE}" dt="2023-07-07T18:41:46.271" v="538" actId="20577"/>
          <ac:spMkLst>
            <pc:docMk/>
            <pc:sldMk cId="3773349746" sldId="286"/>
            <ac:spMk id="7" creationId="{D9CF7A61-4B36-FCC7-7C32-197FB22B3897}"/>
          </ac:spMkLst>
        </pc:spChg>
        <pc:picChg chg="add mod">
          <ac:chgData name="Brownlee, Forrest A" userId="S::ie8445pa@minnstate.edu::ae712bf2-a8ed-4131-9894-56ce61ffd03e" providerId="AD" clId="Web-{CB104A6A-8CB2-4467-07DF-6E38E0BFF5AE}" dt="2023-07-07T18:13:13.153" v="364" actId="14100"/>
          <ac:picMkLst>
            <pc:docMk/>
            <pc:sldMk cId="3773349746" sldId="286"/>
            <ac:picMk id="4" creationId="{30C3DFC7-15DF-9167-6461-494007E161A2}"/>
          </ac:picMkLst>
        </pc:picChg>
      </pc:sldChg>
      <pc:sldChg chg="modSp">
        <pc:chgData name="Brownlee, Forrest A" userId="S::ie8445pa@minnstate.edu::ae712bf2-a8ed-4131-9894-56ce61ffd03e" providerId="AD" clId="Web-{CB104A6A-8CB2-4467-07DF-6E38E0BFF5AE}" dt="2023-07-07T17:59:33.517" v="209" actId="20577"/>
        <pc:sldMkLst>
          <pc:docMk/>
          <pc:sldMk cId="1054538502" sldId="316"/>
        </pc:sldMkLst>
        <pc:spChg chg="mod">
          <ac:chgData name="Brownlee, Forrest A" userId="S::ie8445pa@minnstate.edu::ae712bf2-a8ed-4131-9894-56ce61ffd03e" providerId="AD" clId="Web-{CB104A6A-8CB2-4467-07DF-6E38E0BFF5AE}" dt="2023-07-07T17:59:33.517" v="209" actId="20577"/>
          <ac:spMkLst>
            <pc:docMk/>
            <pc:sldMk cId="1054538502" sldId="316"/>
            <ac:spMk id="3" creationId="{44386612-FFC3-7616-85D1-880100B94A7B}"/>
          </ac:spMkLst>
        </pc:spChg>
      </pc:sldChg>
      <pc:sldChg chg="modSp add replId">
        <pc:chgData name="Brownlee, Forrest A" userId="S::ie8445pa@minnstate.edu::ae712bf2-a8ed-4131-9894-56ce61ffd03e" providerId="AD" clId="Web-{CB104A6A-8CB2-4467-07DF-6E38E0BFF5AE}" dt="2023-07-07T19:17:24.623" v="753" actId="20577"/>
        <pc:sldMkLst>
          <pc:docMk/>
          <pc:sldMk cId="1196674391" sldId="317"/>
        </pc:sldMkLst>
        <pc:spChg chg="mod">
          <ac:chgData name="Brownlee, Forrest A" userId="S::ie8445pa@minnstate.edu::ae712bf2-a8ed-4131-9894-56ce61ffd03e" providerId="AD" clId="Web-{CB104A6A-8CB2-4467-07DF-6E38E0BFF5AE}" dt="2023-07-07T19:17:24.623" v="753" actId="20577"/>
          <ac:spMkLst>
            <pc:docMk/>
            <pc:sldMk cId="1196674391" sldId="317"/>
            <ac:spMk id="3" creationId="{44386612-FFC3-7616-85D1-880100B94A7B}"/>
          </ac:spMkLst>
        </pc:spChg>
      </pc:sldChg>
    </pc:docChg>
  </pc:docChgLst>
  <pc:docChgLst>
    <pc:chgData name="Borleis, Carl W" userId="S::to1403tt@minnstate.edu::5c7db654-1e02-44ad-9691-e1eae14e0b66" providerId="AD" clId="Web-{3309252D-BEA6-40B6-8880-977A4E042EB0}"/>
    <pc:docChg chg="modSld">
      <pc:chgData name="Borleis, Carl W" userId="S::to1403tt@minnstate.edu::5c7db654-1e02-44ad-9691-e1eae14e0b66" providerId="AD" clId="Web-{3309252D-BEA6-40B6-8880-977A4E042EB0}" dt="2023-06-20T13:35:28.046" v="21" actId="1076"/>
      <pc:docMkLst>
        <pc:docMk/>
      </pc:docMkLst>
      <pc:sldChg chg="modSp">
        <pc:chgData name="Borleis, Carl W" userId="S::to1403tt@minnstate.edu::5c7db654-1e02-44ad-9691-e1eae14e0b66" providerId="AD" clId="Web-{3309252D-BEA6-40B6-8880-977A4E042EB0}" dt="2023-06-20T13:32:13.197" v="4" actId="20577"/>
        <pc:sldMkLst>
          <pc:docMk/>
          <pc:sldMk cId="2921377386" sldId="292"/>
        </pc:sldMkLst>
        <pc:spChg chg="mod">
          <ac:chgData name="Borleis, Carl W" userId="S::to1403tt@minnstate.edu::5c7db654-1e02-44ad-9691-e1eae14e0b66" providerId="AD" clId="Web-{3309252D-BEA6-40B6-8880-977A4E042EB0}" dt="2023-06-20T13:32:13.197" v="4" actId="20577"/>
          <ac:spMkLst>
            <pc:docMk/>
            <pc:sldMk cId="2921377386" sldId="292"/>
            <ac:spMk id="5" creationId="{37A7897C-9870-4425-AE80-4C1DA7E1849A}"/>
          </ac:spMkLst>
        </pc:spChg>
      </pc:sldChg>
      <pc:sldChg chg="modSp">
        <pc:chgData name="Borleis, Carl W" userId="S::to1403tt@minnstate.edu::5c7db654-1e02-44ad-9691-e1eae14e0b66" providerId="AD" clId="Web-{3309252D-BEA6-40B6-8880-977A4E042EB0}" dt="2023-06-20T13:33:38.356" v="9" actId="20577"/>
        <pc:sldMkLst>
          <pc:docMk/>
          <pc:sldMk cId="740754296" sldId="299"/>
        </pc:sldMkLst>
        <pc:spChg chg="mod">
          <ac:chgData name="Borleis, Carl W" userId="S::to1403tt@minnstate.edu::5c7db654-1e02-44ad-9691-e1eae14e0b66" providerId="AD" clId="Web-{3309252D-BEA6-40B6-8880-977A4E042EB0}" dt="2023-06-20T13:33:38.356" v="9" actId="20577"/>
          <ac:spMkLst>
            <pc:docMk/>
            <pc:sldMk cId="740754296" sldId="299"/>
            <ac:spMk id="6" creationId="{F677081A-7785-EC6F-F00E-68919F0681BA}"/>
          </ac:spMkLst>
        </pc:spChg>
      </pc:sldChg>
      <pc:sldChg chg="modSp">
        <pc:chgData name="Borleis, Carl W" userId="S::to1403tt@minnstate.edu::5c7db654-1e02-44ad-9691-e1eae14e0b66" providerId="AD" clId="Web-{3309252D-BEA6-40B6-8880-977A4E042EB0}" dt="2023-06-20T13:32:51.433" v="5" actId="20577"/>
        <pc:sldMkLst>
          <pc:docMk/>
          <pc:sldMk cId="555395302" sldId="301"/>
        </pc:sldMkLst>
        <pc:spChg chg="mod">
          <ac:chgData name="Borleis, Carl W" userId="S::to1403tt@minnstate.edu::5c7db654-1e02-44ad-9691-e1eae14e0b66" providerId="AD" clId="Web-{3309252D-BEA6-40B6-8880-977A4E042EB0}" dt="2023-06-20T13:32:51.433" v="5" actId="20577"/>
          <ac:spMkLst>
            <pc:docMk/>
            <pc:sldMk cId="555395302" sldId="301"/>
            <ac:spMk id="3" creationId="{E5168B63-289E-05F6-0071-AEA1016B65D4}"/>
          </ac:spMkLst>
        </pc:spChg>
      </pc:sldChg>
      <pc:sldChg chg="delSp modSp">
        <pc:chgData name="Borleis, Carl W" userId="S::to1403tt@minnstate.edu::5c7db654-1e02-44ad-9691-e1eae14e0b66" providerId="AD" clId="Web-{3309252D-BEA6-40B6-8880-977A4E042EB0}" dt="2023-06-20T13:35:28.046" v="21" actId="1076"/>
        <pc:sldMkLst>
          <pc:docMk/>
          <pc:sldMk cId="1234393389" sldId="313"/>
        </pc:sldMkLst>
        <pc:spChg chg="mod">
          <ac:chgData name="Borleis, Carl W" userId="S::to1403tt@minnstate.edu::5c7db654-1e02-44ad-9691-e1eae14e0b66" providerId="AD" clId="Web-{3309252D-BEA6-40B6-8880-977A4E042EB0}" dt="2023-06-20T13:35:07.358" v="18" actId="20577"/>
          <ac:spMkLst>
            <pc:docMk/>
            <pc:sldMk cId="1234393389" sldId="313"/>
            <ac:spMk id="2" creationId="{CB1DFF67-2862-43A9-85C5-459F9F3B8AE7}"/>
          </ac:spMkLst>
        </pc:spChg>
        <pc:spChg chg="del">
          <ac:chgData name="Borleis, Carl W" userId="S::to1403tt@minnstate.edu::5c7db654-1e02-44ad-9691-e1eae14e0b66" providerId="AD" clId="Web-{3309252D-BEA6-40B6-8880-977A4E042EB0}" dt="2023-06-20T13:35:00.155" v="17"/>
          <ac:spMkLst>
            <pc:docMk/>
            <pc:sldMk cId="1234393389" sldId="313"/>
            <ac:spMk id="3" creationId="{ABD3DFF2-38BD-4C85-855B-89437E2D89CD}"/>
          </ac:spMkLst>
        </pc:spChg>
        <pc:spChg chg="mod">
          <ac:chgData name="Borleis, Carl W" userId="S::to1403tt@minnstate.edu::5c7db654-1e02-44ad-9691-e1eae14e0b66" providerId="AD" clId="Web-{3309252D-BEA6-40B6-8880-977A4E042EB0}" dt="2023-06-20T13:35:24.577" v="20" actId="1076"/>
          <ac:spMkLst>
            <pc:docMk/>
            <pc:sldMk cId="1234393389" sldId="313"/>
            <ac:spMk id="4" creationId="{3CA3D5DA-FFD0-44D5-A0B9-A97B484BD47D}"/>
          </ac:spMkLst>
        </pc:spChg>
        <pc:spChg chg="del">
          <ac:chgData name="Borleis, Carl W" userId="S::to1403tt@minnstate.edu::5c7db654-1e02-44ad-9691-e1eae14e0b66" providerId="AD" clId="Web-{3309252D-BEA6-40B6-8880-977A4E042EB0}" dt="2023-06-20T13:34:57.561" v="16"/>
          <ac:spMkLst>
            <pc:docMk/>
            <pc:sldMk cId="1234393389" sldId="313"/>
            <ac:spMk id="5" creationId="{68815310-2F6E-4097-BA5E-A849716227BE}"/>
          </ac:spMkLst>
        </pc:spChg>
        <pc:spChg chg="mod">
          <ac:chgData name="Borleis, Carl W" userId="S::to1403tt@minnstate.edu::5c7db654-1e02-44ad-9691-e1eae14e0b66" providerId="AD" clId="Web-{3309252D-BEA6-40B6-8880-977A4E042EB0}" dt="2023-06-20T13:35:28.046" v="21" actId="1076"/>
          <ac:spMkLst>
            <pc:docMk/>
            <pc:sldMk cId="1234393389" sldId="313"/>
            <ac:spMk id="6" creationId="{D61C0BAD-BD09-4C8A-92A1-ACD3B3CA9B5E}"/>
          </ac:spMkLst>
        </pc:spChg>
      </pc:sldChg>
      <pc:sldChg chg="delSp modSp">
        <pc:chgData name="Borleis, Carl W" userId="S::to1403tt@minnstate.edu::5c7db654-1e02-44ad-9691-e1eae14e0b66" providerId="AD" clId="Web-{3309252D-BEA6-40B6-8880-977A4E042EB0}" dt="2023-06-20T13:33:18.590" v="7" actId="1076"/>
        <pc:sldMkLst>
          <pc:docMk/>
          <pc:sldMk cId="1426110317" sldId="314"/>
        </pc:sldMkLst>
        <pc:spChg chg="del">
          <ac:chgData name="Borleis, Carl W" userId="S::to1403tt@minnstate.edu::5c7db654-1e02-44ad-9691-e1eae14e0b66" providerId="AD" clId="Web-{3309252D-BEA6-40B6-8880-977A4E042EB0}" dt="2023-06-20T13:33:02.574" v="6"/>
          <ac:spMkLst>
            <pc:docMk/>
            <pc:sldMk cId="1426110317" sldId="314"/>
            <ac:spMk id="2" creationId="{1BAC9E13-570F-45E8-9C4B-F99221C198C3}"/>
          </ac:spMkLst>
        </pc:spChg>
        <pc:picChg chg="mod">
          <ac:chgData name="Borleis, Carl W" userId="S::to1403tt@minnstate.edu::5c7db654-1e02-44ad-9691-e1eae14e0b66" providerId="AD" clId="Web-{3309252D-BEA6-40B6-8880-977A4E042EB0}" dt="2023-06-20T13:33:18.590" v="7" actId="1076"/>
          <ac:picMkLst>
            <pc:docMk/>
            <pc:sldMk cId="1426110317" sldId="314"/>
            <ac:picMk id="6" creationId="{93857E11-54DA-480F-A6C8-0F91E588876B}"/>
          </ac:picMkLst>
        </pc:picChg>
      </pc:sldChg>
      <pc:sldChg chg="modSp">
        <pc:chgData name="Borleis, Carl W" userId="S::to1403tt@minnstate.edu::5c7db654-1e02-44ad-9691-e1eae14e0b66" providerId="AD" clId="Web-{3309252D-BEA6-40B6-8880-977A4E042EB0}" dt="2023-06-20T13:34:31.138" v="12" actId="1076"/>
        <pc:sldMkLst>
          <pc:docMk/>
          <pc:sldMk cId="2056336238" sldId="315"/>
        </pc:sldMkLst>
        <pc:picChg chg="mod">
          <ac:chgData name="Borleis, Carl W" userId="S::to1403tt@minnstate.edu::5c7db654-1e02-44ad-9691-e1eae14e0b66" providerId="AD" clId="Web-{3309252D-BEA6-40B6-8880-977A4E042EB0}" dt="2023-06-20T13:34:31.138" v="12" actId="1076"/>
          <ac:picMkLst>
            <pc:docMk/>
            <pc:sldMk cId="2056336238" sldId="315"/>
            <ac:picMk id="3" creationId="{F95219B3-3BFF-45C2-9309-03F055FB4B7E}"/>
          </ac:picMkLst>
        </pc:picChg>
      </pc:sldChg>
    </pc:docChg>
  </pc:docChgLst>
  <pc:docChgLst>
    <pc:chgData name="Brownlee, Forrest A" userId="S::ie8445pa@minnstate.edu::ae712bf2-a8ed-4131-9894-56ce61ffd03e" providerId="AD" clId="Web-{7B964B85-EB00-7E38-85A8-2DB3181E49F6}"/>
    <pc:docChg chg="addSld modSld">
      <pc:chgData name="Brownlee, Forrest A" userId="S::ie8445pa@minnstate.edu::ae712bf2-a8ed-4131-9894-56ce61ffd03e" providerId="AD" clId="Web-{7B964B85-EB00-7E38-85A8-2DB3181E49F6}" dt="2023-07-18T04:18:15.476" v="18" actId="20577"/>
      <pc:docMkLst>
        <pc:docMk/>
      </pc:docMkLst>
      <pc:sldChg chg="modSp new">
        <pc:chgData name="Brownlee, Forrest A" userId="S::ie8445pa@minnstate.edu::ae712bf2-a8ed-4131-9894-56ce61ffd03e" providerId="AD" clId="Web-{7B964B85-EB00-7E38-85A8-2DB3181E49F6}" dt="2023-07-18T04:18:15.476" v="18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7B964B85-EB00-7E38-85A8-2DB3181E49F6}" dt="2023-07-18T04:18:05.991" v="10" actId="20577"/>
          <ac:spMkLst>
            <pc:docMk/>
            <pc:sldMk cId="2698783046" sldId="323"/>
            <ac:spMk id="2" creationId="{09524B4F-8658-F09E-EBB6-6091BAB5D1D5}"/>
          </ac:spMkLst>
        </pc:spChg>
        <pc:spChg chg="mod">
          <ac:chgData name="Brownlee, Forrest A" userId="S::ie8445pa@minnstate.edu::ae712bf2-a8ed-4131-9894-56ce61ffd03e" providerId="AD" clId="Web-{7B964B85-EB00-7E38-85A8-2DB3181E49F6}" dt="2023-07-18T04:18:15.476" v="18" actId="20577"/>
          <ac:spMkLst>
            <pc:docMk/>
            <pc:sldMk cId="2698783046" sldId="323"/>
            <ac:spMk id="3" creationId="{E7218C8D-9CBD-2CE3-586E-7F6CC004C5E6}"/>
          </ac:spMkLst>
        </pc:spChg>
      </pc:sldChg>
    </pc:docChg>
  </pc:docChgLst>
  <pc:docChgLst>
    <pc:chgData name="Brownlee, Forrest A" userId="S::ie8445pa@minnstate.edu::ae712bf2-a8ed-4131-9894-56ce61ffd03e" providerId="AD" clId="Web-{D271FDA5-E3D9-D06E-BEE6-EF0A52C833F0}"/>
    <pc:docChg chg="addSld delSld modSld sldOrd addSection modSection">
      <pc:chgData name="Brownlee, Forrest A" userId="S::ie8445pa@minnstate.edu::ae712bf2-a8ed-4131-9894-56ce61ffd03e" providerId="AD" clId="Web-{D271FDA5-E3D9-D06E-BEE6-EF0A52C833F0}" dt="2023-07-18T11:51:51.455" v="508" actId="20577"/>
      <pc:docMkLst>
        <pc:docMk/>
      </pc:docMkLst>
      <pc:sldChg chg="add del">
        <pc:chgData name="Brownlee, Forrest A" userId="S::ie8445pa@minnstate.edu::ae712bf2-a8ed-4131-9894-56ce61ffd03e" providerId="AD" clId="Web-{D271FDA5-E3D9-D06E-BEE6-EF0A52C833F0}" dt="2023-07-18T11:51:25.126" v="506"/>
        <pc:sldMkLst>
          <pc:docMk/>
          <pc:sldMk cId="561013696" sldId="262"/>
        </pc:sldMkLst>
      </pc:sldChg>
      <pc:sldChg chg="ord">
        <pc:chgData name="Brownlee, Forrest A" userId="S::ie8445pa@minnstate.edu::ae712bf2-a8ed-4131-9894-56ce61ffd03e" providerId="AD" clId="Web-{D271FDA5-E3D9-D06E-BEE6-EF0A52C833F0}" dt="2023-07-18T11:46:42.839" v="503"/>
        <pc:sldMkLst>
          <pc:docMk/>
          <pc:sldMk cId="3530803168" sldId="321"/>
        </pc:sldMkLst>
      </pc:sldChg>
      <pc:sldChg chg="modSp">
        <pc:chgData name="Brownlee, Forrest A" userId="S::ie8445pa@minnstate.edu::ae712bf2-a8ed-4131-9894-56ce61ffd03e" providerId="AD" clId="Web-{D271FDA5-E3D9-D06E-BEE6-EF0A52C833F0}" dt="2023-07-18T11:16:54.391" v="195" actId="20577"/>
        <pc:sldMkLst>
          <pc:docMk/>
          <pc:sldMk cId="2698783046" sldId="323"/>
        </pc:sldMkLst>
        <pc:spChg chg="mod">
          <ac:chgData name="Brownlee, Forrest A" userId="S::ie8445pa@minnstate.edu::ae712bf2-a8ed-4131-9894-56ce61ffd03e" providerId="AD" clId="Web-{D271FDA5-E3D9-D06E-BEE6-EF0A52C833F0}" dt="2023-07-18T11:16:54.391" v="195" actId="20577"/>
          <ac:spMkLst>
            <pc:docMk/>
            <pc:sldMk cId="2698783046" sldId="323"/>
            <ac:spMk id="3" creationId="{E7218C8D-9CBD-2CE3-586E-7F6CC004C5E6}"/>
          </ac:spMkLst>
        </pc:spChg>
      </pc:sldChg>
      <pc:sldChg chg="modSp new">
        <pc:chgData name="Brownlee, Forrest A" userId="S::ie8445pa@minnstate.edu::ae712bf2-a8ed-4131-9894-56ce61ffd03e" providerId="AD" clId="Web-{D271FDA5-E3D9-D06E-BEE6-EF0A52C833F0}" dt="2023-07-18T11:51:51.455" v="508" actId="20577"/>
        <pc:sldMkLst>
          <pc:docMk/>
          <pc:sldMk cId="2100107947" sldId="324"/>
        </pc:sldMkLst>
        <pc:spChg chg="mod">
          <ac:chgData name="Brownlee, Forrest A" userId="S::ie8445pa@minnstate.edu::ae712bf2-a8ed-4131-9894-56ce61ffd03e" providerId="AD" clId="Web-{D271FDA5-E3D9-D06E-BEE6-EF0A52C833F0}" dt="2023-07-18T11:17:16.329" v="205" actId="20577"/>
          <ac:spMkLst>
            <pc:docMk/>
            <pc:sldMk cId="2100107947" sldId="324"/>
            <ac:spMk id="2" creationId="{99C95690-E17A-0575-050C-5DD567E239A6}"/>
          </ac:spMkLst>
        </pc:spChg>
        <pc:spChg chg="mod">
          <ac:chgData name="Brownlee, Forrest A" userId="S::ie8445pa@minnstate.edu::ae712bf2-a8ed-4131-9894-56ce61ffd03e" providerId="AD" clId="Web-{D271FDA5-E3D9-D06E-BEE6-EF0A52C833F0}" dt="2023-07-18T11:51:51.455" v="508" actId="20577"/>
          <ac:spMkLst>
            <pc:docMk/>
            <pc:sldMk cId="2100107947" sldId="324"/>
            <ac:spMk id="3" creationId="{A01E4229-B342-FFC3-E7D3-D7FB56166A07}"/>
          </ac:spMkLst>
        </pc:spChg>
      </pc:sldChg>
      <pc:sldChg chg="addSp delSp modSp new mod setBg">
        <pc:chgData name="Brownlee, Forrest A" userId="S::ie8445pa@minnstate.edu::ae712bf2-a8ed-4131-9894-56ce61ffd03e" providerId="AD" clId="Web-{D271FDA5-E3D9-D06E-BEE6-EF0A52C833F0}" dt="2023-07-18T11:30:12.833" v="398"/>
        <pc:sldMkLst>
          <pc:docMk/>
          <pc:sldMk cId="2320703414" sldId="325"/>
        </pc:sldMkLst>
        <pc:spChg chg="del">
          <ac:chgData name="Brownlee, Forrest A" userId="S::ie8445pa@minnstate.edu::ae712bf2-a8ed-4131-9894-56ce61ffd03e" providerId="AD" clId="Web-{D271FDA5-E3D9-D06E-BEE6-EF0A52C833F0}" dt="2023-07-18T11:28:48.738" v="392"/>
          <ac:spMkLst>
            <pc:docMk/>
            <pc:sldMk cId="2320703414" sldId="325"/>
            <ac:spMk id="2" creationId="{FF7A361C-DB53-39D3-7066-9F2EDD844E9C}"/>
          </ac:spMkLst>
        </pc:spChg>
        <pc:spChg chg="del mod">
          <ac:chgData name="Brownlee, Forrest A" userId="S::ie8445pa@minnstate.edu::ae712bf2-a8ed-4131-9894-56ce61ffd03e" providerId="AD" clId="Web-{D271FDA5-E3D9-D06E-BEE6-EF0A52C833F0}" dt="2023-07-18T11:28:46.144" v="391"/>
          <ac:spMkLst>
            <pc:docMk/>
            <pc:sldMk cId="2320703414" sldId="325"/>
            <ac:spMk id="3" creationId="{C9622890-3CE5-9077-9B52-4E74C76191A0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2" creationId="{11EF36CA-E123-4CFE-A192-F328E46B7EB1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4" creationId="{0799B50B-D137-46A8-BAAD-01053E7315B5}"/>
          </ac:spMkLst>
        </pc:spChg>
        <pc:spChg chg="add">
          <ac:chgData name="Brownlee, Forrest A" userId="S::ie8445pa@minnstate.edu::ae712bf2-a8ed-4131-9894-56ce61ffd03e" providerId="AD" clId="Web-{D271FDA5-E3D9-D06E-BEE6-EF0A52C833F0}" dt="2023-07-18T11:30:12.833" v="398"/>
          <ac:spMkLst>
            <pc:docMk/>
            <pc:sldMk cId="2320703414" sldId="325"/>
            <ac:spMk id="26" creationId="{BBE2CB40-456A-4F3B-92DD-4B42C6603043}"/>
          </ac:spMkLst>
        </pc:spChg>
        <pc:grpChg chg="add">
          <ac:chgData name="Brownlee, Forrest A" userId="S::ie8445pa@minnstate.edu::ae712bf2-a8ed-4131-9894-56ce61ffd03e" providerId="AD" clId="Web-{D271FDA5-E3D9-D06E-BEE6-EF0A52C833F0}" dt="2023-07-18T11:30:12.833" v="398"/>
          <ac:grpSpMkLst>
            <pc:docMk/>
            <pc:sldMk cId="2320703414" sldId="325"/>
            <ac:grpSpMk id="10" creationId="{7664F850-BA8B-47AE-B11A-225CAB8969F1}"/>
          </ac:grpSpMkLst>
        </pc:grpChg>
        <pc:picChg chg="add mod">
          <ac:chgData name="Brownlee, Forrest A" userId="S::ie8445pa@minnstate.edu::ae712bf2-a8ed-4131-9894-56ce61ffd03e" providerId="AD" clId="Web-{D271FDA5-E3D9-D06E-BEE6-EF0A52C833F0}" dt="2023-07-18T11:30:12.833" v="398"/>
          <ac:picMkLst>
            <pc:docMk/>
            <pc:sldMk cId="2320703414" sldId="325"/>
            <ac:picMk id="4" creationId="{D3238FCE-75DF-8DD4-642B-09F93FBA3962}"/>
          </ac:picMkLst>
        </pc:picChg>
        <pc:picChg chg="add mod">
          <ac:chgData name="Brownlee, Forrest A" userId="S::ie8445pa@minnstate.edu::ae712bf2-a8ed-4131-9894-56ce61ffd03e" providerId="AD" clId="Web-{D271FDA5-E3D9-D06E-BEE6-EF0A52C833F0}" dt="2023-07-18T11:30:12.833" v="398"/>
          <ac:picMkLst>
            <pc:docMk/>
            <pc:sldMk cId="2320703414" sldId="325"/>
            <ac:picMk id="5" creationId="{1EAC97C9-E353-9CA0-00EF-DA4485CBD642}"/>
          </ac:picMkLst>
        </pc:picChg>
      </pc:sldChg>
      <pc:sldChg chg="addSp modSp new">
        <pc:chgData name="Brownlee, Forrest A" userId="S::ie8445pa@minnstate.edu::ae712bf2-a8ed-4131-9894-56ce61ffd03e" providerId="AD" clId="Web-{D271FDA5-E3D9-D06E-BEE6-EF0A52C833F0}" dt="2023-07-18T11:45:48.744" v="500" actId="1076"/>
        <pc:sldMkLst>
          <pc:docMk/>
          <pc:sldMk cId="1235936112" sldId="326"/>
        </pc:sldMkLst>
        <pc:spChg chg="mod">
          <ac:chgData name="Brownlee, Forrest A" userId="S::ie8445pa@minnstate.edu::ae712bf2-a8ed-4131-9894-56ce61ffd03e" providerId="AD" clId="Web-{D271FDA5-E3D9-D06E-BEE6-EF0A52C833F0}" dt="2023-07-18T11:30:51.521" v="403" actId="20577"/>
          <ac:spMkLst>
            <pc:docMk/>
            <pc:sldMk cId="1235936112" sldId="326"/>
            <ac:spMk id="2" creationId="{7656FDA3-D232-4A52-730C-13F2ECD0B0A7}"/>
          </ac:spMkLst>
        </pc:spChg>
        <pc:spChg chg="mod">
          <ac:chgData name="Brownlee, Forrest A" userId="S::ie8445pa@minnstate.edu::ae712bf2-a8ed-4131-9894-56ce61ffd03e" providerId="AD" clId="Web-{D271FDA5-E3D9-D06E-BEE6-EF0A52C833F0}" dt="2023-07-18T11:36:17.653" v="492" actId="20577"/>
          <ac:spMkLst>
            <pc:docMk/>
            <pc:sldMk cId="1235936112" sldId="326"/>
            <ac:spMk id="3" creationId="{68D266CE-8B03-9980-E8D7-2581DF955A5A}"/>
          </ac:spMkLst>
        </pc:spChg>
        <pc:picChg chg="add mod">
          <ac:chgData name="Brownlee, Forrest A" userId="S::ie8445pa@minnstate.edu::ae712bf2-a8ed-4131-9894-56ce61ffd03e" providerId="AD" clId="Web-{D271FDA5-E3D9-D06E-BEE6-EF0A52C833F0}" dt="2023-07-18T11:45:48.744" v="500" actId="1076"/>
          <ac:picMkLst>
            <pc:docMk/>
            <pc:sldMk cId="1235936112" sldId="326"/>
            <ac:picMk id="4" creationId="{A1E3705D-AB2C-D72B-476F-75CBFB5A8340}"/>
          </ac:picMkLst>
        </pc:picChg>
      </pc:sldChg>
      <pc:sldChg chg="delSp new del">
        <pc:chgData name="Brownlee, Forrest A" userId="S::ie8445pa@minnstate.edu::ae712bf2-a8ed-4131-9894-56ce61ffd03e" providerId="AD" clId="Web-{D271FDA5-E3D9-D06E-BEE6-EF0A52C833F0}" dt="2023-07-18T11:44:01.538" v="496"/>
        <pc:sldMkLst>
          <pc:docMk/>
          <pc:sldMk cId="2617390699" sldId="327"/>
        </pc:sldMkLst>
        <pc:spChg chg="del">
          <ac:chgData name="Brownlee, Forrest A" userId="S::ie8445pa@minnstate.edu::ae712bf2-a8ed-4131-9894-56ce61ffd03e" providerId="AD" clId="Web-{D271FDA5-E3D9-D06E-BEE6-EF0A52C833F0}" dt="2023-07-18T11:38:49.672" v="495"/>
          <ac:spMkLst>
            <pc:docMk/>
            <pc:sldMk cId="2617390699" sldId="327"/>
            <ac:spMk id="2" creationId="{CA0E5552-EFED-56EF-5B16-8564A695F67A}"/>
          </ac:spMkLst>
        </pc:spChg>
        <pc:spChg chg="del">
          <ac:chgData name="Brownlee, Forrest A" userId="S::ie8445pa@minnstate.edu::ae712bf2-a8ed-4131-9894-56ce61ffd03e" providerId="AD" clId="Web-{D271FDA5-E3D9-D06E-BEE6-EF0A52C833F0}" dt="2023-07-18T11:38:47.407" v="494"/>
          <ac:spMkLst>
            <pc:docMk/>
            <pc:sldMk cId="2617390699" sldId="327"/>
            <ac:spMk id="3" creationId="{08193063-06D1-54D6-0BCE-3DF4B4E2C97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3D51F2-5F59-25F3-79E3-EBCF3F0F2D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-36397"/>
            <a:ext cx="12440615" cy="8297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666506" y="-309557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AB3A824-1A51-4B26-AD58-A6D8E14F6C04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50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9221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6026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12292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5038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576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857E33E-8B18-4087-B112-809917729534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958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3FFE419-2371-464F-8239-3959401C3561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08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8B238CE-8C11-E065-633D-CB3BDA295E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18431" y="-955475"/>
            <a:ext cx="15606910" cy="87604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0124" y="-172546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3011405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43D51F2-5F59-25F3-79E3-EBCF3F0F2D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-36397"/>
            <a:ext cx="12440615" cy="82977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666506" y="-309557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AB3A824-1A51-4B26-AD58-A6D8E14F6C04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050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8B238CE-8C11-E065-633D-CB3BDA295E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518431" y="-955475"/>
            <a:ext cx="15606910" cy="876048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0124" y="-172546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753961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7D162C4-EDD9-4389-A98B-B87ECEA2A816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591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0741F3-15C7-DD01-746A-C6BD809A0C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3879" t="7051"/>
          <a:stretch/>
        </p:blipFill>
        <p:spPr>
          <a:xfrm>
            <a:off x="-279400" y="-522046"/>
            <a:ext cx="13546222" cy="82238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704455-5DE1-A440-BE5E-AB8FEF4B607D}"/>
              </a:ext>
            </a:extLst>
          </p:cNvPr>
          <p:cNvSpPr/>
          <p:nvPr userDrawn="1"/>
        </p:nvSpPr>
        <p:spPr>
          <a:xfrm>
            <a:off x="-279400" y="-522045"/>
            <a:ext cx="13110296" cy="8223823"/>
          </a:xfrm>
          <a:prstGeom prst="rect">
            <a:avLst/>
          </a:prstGeom>
          <a:solidFill>
            <a:schemeClr val="tx1">
              <a:alpha val="69821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40477768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7D162C4-EDD9-4389-A98B-B87ECEA2A816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591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E5059C3-6A89-4494-99FF-5A4D6FFD50EB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522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CA954B2F-12DE-47F5-8894-472B206D2E1E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30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F30E46F-7819-4ACF-B48B-48222C2ACC88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103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1FAF3416-4057-4DAA-829D-4CA07428D088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34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21D9284-D300-4297-87F7-E791DCC15DB1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539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7D525BB-DA17-4BA0-B3C8-3AC3ABC827E6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121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16C4C9A-3960-41CF-A4E9-2A8FB932454B}" type="datetimeFigureOut">
              <a:rPr lang="en-US" smtClean="0"/>
              <a:t>7/18/2023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80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69221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E5059C3-6A89-4494-99FF-5A4D6FFD50EB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5223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0602665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512292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8605038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CBC1C18-307B-4F68-A007-B5B542270E8D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5765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857E33E-8B18-4087-B112-809917729534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9585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D3FFE419-2371-464F-8239-3959401C3561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08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CA954B2F-12DE-47F5-8894-472B206D2E1E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3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F30E46F-7819-4ACF-B48B-48222C2ACC88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10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1FAF3416-4057-4DAA-829D-4CA07428D088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3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921D9284-D300-4297-87F7-E791DCC15DB1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53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37D525BB-DA17-4BA0-B3C8-3AC3ABC827E6}" type="datetimeFigureOut">
              <a:rPr lang="en-US" smtClean="0"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12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/>
          <a:lstStyle/>
          <a:p>
            <a:fld id="{B16C4C9A-3960-41CF-A4E9-2A8FB932454B}" type="datetimeFigureOut">
              <a:rPr lang="en-US" smtClean="0"/>
              <a:t>7/18/2023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38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79513" y="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2023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90469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83B0FD-9827-2A27-691C-A07FF776957F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182709" y="5452534"/>
            <a:ext cx="1645063" cy="12159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045257-51EC-4AEE-A4D0-3DE487615922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740753" y="4637391"/>
            <a:ext cx="2166463" cy="2031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76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09330" y="0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rgbClr val="CEEA0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22023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90469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79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rgbClr val="CEEA01">
                <a:alpha val="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A2E210-057D-C5CD-5DE1-05DDC01C698A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9644427" y="4523667"/>
            <a:ext cx="2393497" cy="22448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0C0DB4-61AD-0062-4D17-3BA6DF3AFE46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09330" y="5585792"/>
            <a:ext cx="1600200" cy="118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6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40" r:id="rId2"/>
    <p:sldLayoutId id="2147483741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  <p:sldLayoutId id="2147483792" r:id="rId17"/>
    <p:sldLayoutId id="2147483793" r:id="rId18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.trimble.com" TargetMode="Externa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mailto:Chris.hadfield@dctc.edu" TargetMode="External"/><Relationship Id="rId7" Type="http://schemas.openxmlformats.org/officeDocument/2006/relationships/hyperlink" Target="mailto:Shannon.mohn@minnesota.edu" TargetMode="External"/><Relationship Id="rId2" Type="http://schemas.openxmlformats.org/officeDocument/2006/relationships/hyperlink" Target="mailto:carl.borleis@dctc.edu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s://www.minntran.org/isa-top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EEDB1E8-8E5B-9DBF-9995-FA10F495CE9E}"/>
              </a:ext>
            </a:extLst>
          </p:cNvPr>
          <p:cNvSpPr txBox="1">
            <a:spLocks/>
          </p:cNvSpPr>
          <p:nvPr/>
        </p:nvSpPr>
        <p:spPr>
          <a:xfrm>
            <a:off x="4867564" y="1735197"/>
            <a:ext cx="7246410" cy="299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800" b="1">
                <a:solidFill>
                  <a:schemeClr val="bg1"/>
                </a:solidFill>
                <a:latin typeface="Arial Black"/>
              </a:rPr>
              <a:t>Systems Diagnostics and Repair </a:t>
            </a:r>
          </a:p>
          <a:p>
            <a:endParaRPr lang="en-US" sz="4800" b="1">
              <a:solidFill>
                <a:schemeClr val="bg1"/>
              </a:solidFill>
              <a:latin typeface="Arial Black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C25914-9C5B-9486-CB53-A553C33866C0}"/>
              </a:ext>
            </a:extLst>
          </p:cNvPr>
          <p:cNvCxnSpPr>
            <a:cxnSpLocks/>
          </p:cNvCxnSpPr>
          <p:nvPr/>
        </p:nvCxnSpPr>
        <p:spPr>
          <a:xfrm>
            <a:off x="4385030" y="2481999"/>
            <a:ext cx="0" cy="150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2F9C2B0-E6F4-0DDE-BFD8-CEE41D2DE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007" y="2019597"/>
            <a:ext cx="3283263" cy="24308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CEBCDCC-4F8F-7441-0704-B0773809D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781" y="5945611"/>
            <a:ext cx="776779" cy="781901"/>
          </a:xfrm>
          <a:prstGeom prst="rect">
            <a:avLst/>
          </a:prstGeom>
        </p:spPr>
      </p:pic>
      <p:pic>
        <p:nvPicPr>
          <p:cNvPr id="7" name="Picture 5" descr="Logo&#10;&#10;Description automatically generated">
            <a:extLst>
              <a:ext uri="{FF2B5EF4-FFF2-40B4-BE49-F238E27FC236}">
                <a16:creationId xmlns:a16="http://schemas.microsoft.com/office/drawing/2014/main" id="{8D8F4C17-4716-7E48-F525-5E627B78B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183" y="6022067"/>
            <a:ext cx="3274290" cy="6327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74A2DA4-271B-5F56-BC78-BA113FAF4CD4}"/>
              </a:ext>
            </a:extLst>
          </p:cNvPr>
          <p:cNvSpPr txBox="1"/>
          <p:nvPr/>
        </p:nvSpPr>
        <p:spPr>
          <a:xfrm>
            <a:off x="4867564" y="6169892"/>
            <a:ext cx="2041237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FFFFFF"/>
                </a:solidFill>
              </a:rPr>
              <a:t>DUE #2054997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152122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A3EBD-75D3-D6F3-FC53-AB480198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Most common problems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6FCCA-0BED-6489-C086-C19F0ACD0F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lvl="1" indent="0">
              <a:buNone/>
            </a:pPr>
            <a:r>
              <a:rPr lang="en-US" sz="2800" dirty="0"/>
              <a:t>Power supply </a:t>
            </a:r>
          </a:p>
          <a:p>
            <a:pPr marL="457200" lvl="1" indent="0">
              <a:buNone/>
            </a:pPr>
            <a:r>
              <a:rPr lang="en-US" sz="2800" dirty="0"/>
              <a:t>Function Instance </a:t>
            </a:r>
          </a:p>
          <a:p>
            <a:pPr marL="457200" lvl="1" indent="0">
              <a:buNone/>
            </a:pPr>
            <a:r>
              <a:rPr lang="en-US" sz="2800" dirty="0"/>
              <a:t>CAN</a:t>
            </a:r>
          </a:p>
        </p:txBody>
      </p:sp>
      <p:pic>
        <p:nvPicPr>
          <p:cNvPr id="5" name="Picture 4" descr="A hand holding a circular metal object&#10;&#10;Description automatically generated">
            <a:extLst>
              <a:ext uri="{FF2B5EF4-FFF2-40B4-BE49-F238E27FC236}">
                <a16:creationId xmlns:a16="http://schemas.microsoft.com/office/drawing/2014/main" id="{F92CE9BE-FF31-5D5A-891B-15A472A829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20" t="5320" r="20570" b="267"/>
          <a:stretch/>
        </p:blipFill>
        <p:spPr>
          <a:xfrm rot="5400000">
            <a:off x="-271068" y="515501"/>
            <a:ext cx="5847888" cy="5093564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19613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24B4F-8658-F09E-EBB6-6091BAB5D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309" y="609600"/>
            <a:ext cx="4276692" cy="1320800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Power supply </a:t>
            </a:r>
          </a:p>
        </p:txBody>
      </p:sp>
      <p:pic>
        <p:nvPicPr>
          <p:cNvPr id="7" name="Graphic 6" descr="Electrician">
            <a:extLst>
              <a:ext uri="{FF2B5EF4-FFF2-40B4-BE49-F238E27FC236}">
                <a16:creationId xmlns:a16="http://schemas.microsoft.com/office/drawing/2014/main" id="{545761FD-D568-F298-817C-253112A40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3878" y="1416524"/>
            <a:ext cx="3861905" cy="386190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8C8D-9CBD-2CE3-586E-7F6CC004C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5823" y="2160589"/>
            <a:ext cx="4285176" cy="376857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dirty="0"/>
              <a:t>Check power to receivers and control modules </a:t>
            </a:r>
            <a:endParaRPr lang="en-US"/>
          </a:p>
          <a:p>
            <a:pPr marL="0" indent="0">
              <a:buNone/>
            </a:pPr>
            <a:r>
              <a:rPr lang="en-US" dirty="0"/>
              <a:t>Are the auxiliary switches working correctly </a:t>
            </a:r>
            <a:endParaRPr lang="en-US"/>
          </a:p>
          <a:p>
            <a:pPr marL="0" indent="0">
              <a:buNone/>
            </a:pPr>
            <a:r>
              <a:rPr lang="en-US" dirty="0"/>
              <a:t>Bad harness ?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83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95690-E17A-0575-050C-5DD567E23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Function Instance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1E4229-B342-FFC3-E7D3-D7FB56166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Instance is defined in wiring harness not in the devices </a:t>
            </a:r>
            <a:endParaRPr lang="en-US"/>
          </a:p>
          <a:p>
            <a:r>
              <a:rPr lang="en-US" dirty="0"/>
              <a:t>Pins B and E on 6 pin and 10 pin connectors </a:t>
            </a:r>
            <a:endParaRPr lang="en-US"/>
          </a:p>
          <a:p>
            <a:r>
              <a:rPr lang="en-US" dirty="0"/>
              <a:t>Designated in different variations of grounded or open wires or both </a:t>
            </a:r>
            <a:endParaRPr lang="en-US"/>
          </a:p>
          <a:p>
            <a:r>
              <a:rPr lang="en-US" dirty="0"/>
              <a:t>normally show up as conflicting sensors in </a:t>
            </a:r>
            <a:r>
              <a:rPr lang="en-US"/>
              <a:t>controller</a:t>
            </a:r>
            <a:r>
              <a:rPr lang="en-US" dirty="0"/>
              <a:t> diagnostics</a:t>
            </a:r>
            <a:endParaRPr lang="en-US"/>
          </a:p>
          <a:p>
            <a:r>
              <a:rPr lang="en-US" dirty="0"/>
              <a:t>Bad pins or harness </a:t>
            </a:r>
            <a:r>
              <a:rPr lang="en-US"/>
              <a:t>normally</a:t>
            </a:r>
            <a:r>
              <a:rPr lang="en-US" dirty="0"/>
              <a:t>   </a:t>
            </a:r>
            <a:endParaRPr lang="en-US"/>
          </a:p>
          <a:p>
            <a:endParaRPr lang="en-US"/>
          </a:p>
        </p:txBody>
      </p:sp>
      <p:pic>
        <p:nvPicPr>
          <p:cNvPr id="5" name="Picture 4" descr="Colourful wires">
            <a:extLst>
              <a:ext uri="{FF2B5EF4-FFF2-40B4-BE49-F238E27FC236}">
                <a16:creationId xmlns:a16="http://schemas.microsoft.com/office/drawing/2014/main" id="{101E9148-4209-2A09-8B28-64161DCD4D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777" r="28131" b="7"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00107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664F850-BA8B-47AE-B11A-225CAB896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634FC909-7343-4DEC-920F-098F56B476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4F22DB2-7E27-4CF7-8B17-254ECB9AE7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C6E593B3-91A3-4687-8B8D-FE37A3714F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0C25B431-5C97-4B8D-B0A3-BFB8133C71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A37B366-497E-4CB8-A678-A770CE2BD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CF707EDC-52B2-4D5C-8EC3-71C66EE8B3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BF8E2DE7-7466-4EDF-8D69-BCA91A88D3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29C2E15-76CD-409E-9D6B-10DAD8881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9A24369-AC96-4A98-AD98-47A7217ECC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7D0DF9A3-4628-42F6-B0A4-44D97617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11EF36CA-E123-4CFE-A192-F328E46B7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799B50B-D137-46A8-BAAD-01053E7315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BBE2CB40-456A-4F3B-92DD-4B42C66030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8"/>
            <a:ext cx="10905067" cy="5571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diagram of a power cord&#10;&#10;Description automatically generated">
            <a:extLst>
              <a:ext uri="{FF2B5EF4-FFF2-40B4-BE49-F238E27FC236}">
                <a16:creationId xmlns:a16="http://schemas.microsoft.com/office/drawing/2014/main" id="{D3238FCE-75DF-8DD4-642B-09F93FBA39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478" y="1874555"/>
            <a:ext cx="4737014" cy="3102744"/>
          </a:xfrm>
          <a:prstGeom prst="rect">
            <a:avLst/>
          </a:prstGeom>
        </p:spPr>
      </p:pic>
      <p:pic>
        <p:nvPicPr>
          <p:cNvPr id="5" name="Picture 5" descr="A red circle with black text&#10;&#10;Description automatically generated">
            <a:extLst>
              <a:ext uri="{FF2B5EF4-FFF2-40B4-BE49-F238E27FC236}">
                <a16:creationId xmlns:a16="http://schemas.microsoft.com/office/drawing/2014/main" id="{1EAC97C9-E353-9CA0-00EF-DA4485CBD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503" y="2315157"/>
            <a:ext cx="4737014" cy="220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034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6FDA3-D232-4A52-730C-13F2ECD0B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309" y="609600"/>
            <a:ext cx="4276692" cy="1320800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CAN</a:t>
            </a:r>
          </a:p>
        </p:txBody>
      </p:sp>
      <p:pic>
        <p:nvPicPr>
          <p:cNvPr id="4" name="Picture 4" descr="A diagram of a diagram of a computer&#10;&#10;Description automatically generated">
            <a:extLst>
              <a:ext uri="{FF2B5EF4-FFF2-40B4-BE49-F238E27FC236}">
                <a16:creationId xmlns:a16="http://schemas.microsoft.com/office/drawing/2014/main" id="{A1E3705D-AB2C-D72B-476F-75CBFB5A8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995774" y="1416524"/>
            <a:ext cx="3478113" cy="386190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266CE-8B03-9980-E8D7-2581DF955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7709" y="1772400"/>
            <a:ext cx="5464119" cy="376857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800" dirty="0"/>
              <a:t>Terminators / resistance through harness </a:t>
            </a:r>
          </a:p>
          <a:p>
            <a:r>
              <a:rPr lang="en-US" sz="2800" dirty="0"/>
              <a:t>Resistance between high and low </a:t>
            </a:r>
          </a:p>
          <a:p>
            <a:r>
              <a:rPr lang="en-US" sz="2800" dirty="0"/>
              <a:t>Connectivity </a:t>
            </a:r>
          </a:p>
          <a:p>
            <a:r>
              <a:rPr lang="en-US" sz="2800" dirty="0"/>
              <a:t>Hi and Low correct </a:t>
            </a:r>
          </a:p>
          <a:p>
            <a:r>
              <a:rPr lang="en-US" sz="2800" dirty="0"/>
              <a:t>Voltage correct CAN0 or CAN1 </a:t>
            </a:r>
          </a:p>
        </p:txBody>
      </p:sp>
    </p:spTree>
    <p:extLst>
      <p:ext uri="{BB962C8B-B14F-4D97-AF65-F5344CB8AC3E}">
        <p14:creationId xmlns:p14="http://schemas.microsoft.com/office/powerpoint/2010/main" val="1235936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98EB0C-064B-4C35-8EB5-B14F36C04085}"/>
              </a:ext>
            </a:extLst>
          </p:cNvPr>
          <p:cNvSpPr txBox="1"/>
          <p:nvPr/>
        </p:nvSpPr>
        <p:spPr>
          <a:xfrm>
            <a:off x="655146" y="651169"/>
            <a:ext cx="8700469" cy="2800767"/>
          </a:xfrm>
          <a:prstGeom prst="rect">
            <a:avLst/>
          </a:prstGeom>
          <a:noFill/>
          <a:ln w="15875"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latin typeface="Arial"/>
                <a:ea typeface="Times New Roman" panose="02020603050405020304" pitchFamily="18" charset="0"/>
                <a:cs typeface="Arial"/>
              </a:rPr>
              <a:t>References Used:</a:t>
            </a:r>
            <a:endParaRPr lang="en-US" sz="40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endParaRPr lang="en-US" sz="4000" b="1" dirty="0">
              <a:latin typeface="Arial"/>
              <a:ea typeface="+mn-lt"/>
              <a:cs typeface="Arial"/>
            </a:endParaRPr>
          </a:p>
          <a:p>
            <a:r>
              <a:rPr lang="en-US" sz="2400" dirty="0">
                <a:ea typeface="+mn-lt"/>
                <a:cs typeface="+mn-lt"/>
                <a:hlinkClick r:id="rId2"/>
              </a:rPr>
              <a:t>https://learn.trimble.com</a:t>
            </a:r>
            <a:endParaRPr lang="en-US" sz="2400">
              <a:ea typeface="+mn-lt"/>
              <a:cs typeface="+mn-lt"/>
            </a:endParaRPr>
          </a:p>
          <a:p>
            <a:endParaRPr lang="en-US" sz="2400" dirty="0">
              <a:ea typeface="+mn-lt"/>
              <a:cs typeface="+mn-lt"/>
            </a:endParaRPr>
          </a:p>
          <a:p>
            <a:r>
              <a:rPr lang="en-US" sz="2400" dirty="0">
                <a:ea typeface="+mn-lt"/>
                <a:cs typeface="+mn-lt"/>
              </a:rPr>
              <a:t>https://sis2.cat.com/#/</a:t>
            </a:r>
            <a:endParaRPr lang="en-US" dirty="0"/>
          </a:p>
          <a:p>
            <a:endParaRPr lang="en-US" sz="240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77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108"/>
    </mc:Choice>
    <mc:Fallback>
      <p:transition spd="slow" advTm="20108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C97815E2-BFB6-FEDC-4688-1C299C2B63C1}"/>
              </a:ext>
            </a:extLst>
          </p:cNvPr>
          <p:cNvSpPr/>
          <p:nvPr/>
        </p:nvSpPr>
        <p:spPr>
          <a:xfrm>
            <a:off x="-120361" y="3608820"/>
            <a:ext cx="4599709" cy="914400"/>
          </a:xfrm>
          <a:prstGeom prst="rect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42C9FE-F2DB-4B54-80AD-7A6D9D37BA40}"/>
              </a:ext>
            </a:extLst>
          </p:cNvPr>
          <p:cNvSpPr txBox="1"/>
          <p:nvPr/>
        </p:nvSpPr>
        <p:spPr>
          <a:xfrm>
            <a:off x="5683099" y="278108"/>
            <a:ext cx="4135529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Carl </a:t>
            </a:r>
            <a:r>
              <a:rPr lang="en-US" sz="1600" b="1" dirty="0" err="1">
                <a:latin typeface="Arial"/>
                <a:cs typeface="Arial"/>
              </a:rPr>
              <a:t>Borleis</a:t>
            </a:r>
          </a:p>
          <a:p>
            <a:r>
              <a:rPr lang="en-US" sz="1400" dirty="0">
                <a:latin typeface="Arial"/>
                <a:cs typeface="Arial"/>
              </a:rPr>
              <a:t>Director of Program Excellence, TCOE</a:t>
            </a:r>
          </a:p>
          <a:p>
            <a:r>
              <a:rPr lang="en-US" sz="1400" dirty="0">
                <a:latin typeface="Arial"/>
                <a:cs typeface="Arial"/>
              </a:rPr>
              <a:t>PI, ISA-TOPE</a:t>
            </a:r>
          </a:p>
          <a:p>
            <a:r>
              <a:rPr lang="en-US" sz="1400">
                <a:latin typeface="Arial"/>
                <a:cs typeface="Arial"/>
              </a:rPr>
              <a:t>651-423-8577</a:t>
            </a:r>
          </a:p>
          <a:p>
            <a:r>
              <a:rPr lang="en-US" sz="1400" u="sng">
                <a:latin typeface="Arial"/>
                <a:cs typeface="Arial"/>
                <a:hlinkClick r:id="rId2"/>
              </a:rPr>
              <a:t>carl.borleis@dctc.edu</a:t>
            </a:r>
            <a:r>
              <a:rPr lang="en-US" sz="140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B8A0EB-ABF2-4447-8BD9-B9C8DBAED9E2}"/>
              </a:ext>
            </a:extLst>
          </p:cNvPr>
          <p:cNvSpPr txBox="1"/>
          <p:nvPr/>
        </p:nvSpPr>
        <p:spPr>
          <a:xfrm>
            <a:off x="5710808" y="4782873"/>
            <a:ext cx="413553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Chris Hadfield, Ed.M.</a:t>
            </a:r>
          </a:p>
          <a:p>
            <a:r>
              <a:rPr lang="en-US" sz="1400" dirty="0">
                <a:latin typeface="Arial"/>
                <a:cs typeface="Arial"/>
              </a:rPr>
              <a:t>Executive Director, TCOE </a:t>
            </a:r>
          </a:p>
          <a:p>
            <a:r>
              <a:rPr lang="en-US" sz="1400" dirty="0">
                <a:latin typeface="Arial"/>
                <a:cs typeface="Arial"/>
              </a:rPr>
              <a:t>Co-PI, National Center for Autonomous Technologies (NCAT)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>
                <a:latin typeface="Arial"/>
                <a:cs typeface="Arial"/>
              </a:rPr>
              <a:t>651-423-8311</a:t>
            </a:r>
          </a:p>
          <a:p>
            <a:r>
              <a:rPr lang="en-US" sz="1400" u="sng">
                <a:latin typeface="Arial"/>
                <a:cs typeface="Arial"/>
                <a:hlinkClick r:id="rId3"/>
              </a:rPr>
              <a:t>Chris.hadfield@dctc.edu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DA0DBB-250A-5F43-85BF-3D1181C161F6}"/>
              </a:ext>
            </a:extLst>
          </p:cNvPr>
          <p:cNvSpPr txBox="1"/>
          <p:nvPr/>
        </p:nvSpPr>
        <p:spPr>
          <a:xfrm>
            <a:off x="422209" y="219622"/>
            <a:ext cx="392309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8000" b="1" dirty="0">
                <a:latin typeface="Arial Black"/>
                <a:cs typeface="Arial Black" panose="020B0604020202020204" pitchFamily="34" charset="0"/>
              </a:rPr>
              <a:t>Get</a:t>
            </a:r>
            <a:endParaRPr lang="en-US" sz="8000" dirty="0">
              <a:latin typeface="Arial Black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01F7F8-5FCC-457E-BA6B-80D529E34C38}"/>
              </a:ext>
            </a:extLst>
          </p:cNvPr>
          <p:cNvSpPr txBox="1"/>
          <p:nvPr/>
        </p:nvSpPr>
        <p:spPr>
          <a:xfrm>
            <a:off x="5683099" y="3210473"/>
            <a:ext cx="3745543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Forrest Brownlee</a:t>
            </a:r>
          </a:p>
          <a:p>
            <a:r>
              <a:rPr lang="en-US" sz="1400" dirty="0">
                <a:latin typeface="Arial"/>
                <a:cs typeface="Arial"/>
              </a:rPr>
              <a:t>Diesel Technology Instructor, Minnesota North - Hibbing</a:t>
            </a:r>
          </a:p>
          <a:p>
            <a:r>
              <a:rPr lang="en-US" sz="1400" dirty="0">
                <a:latin typeface="Arial"/>
                <a:cs typeface="Arial"/>
              </a:rPr>
              <a:t>MTTIA Board of Directors</a:t>
            </a:r>
          </a:p>
          <a:p>
            <a:r>
              <a:rPr lang="en-US" sz="1400" dirty="0">
                <a:latin typeface="Arial"/>
                <a:cs typeface="Arial"/>
              </a:rPr>
              <a:t>SME, ISA-TOPE</a:t>
            </a:r>
          </a:p>
          <a:p>
            <a:r>
              <a:rPr lang="en-US" sz="1400">
                <a:latin typeface="Arial"/>
                <a:cs typeface="Arial"/>
              </a:rPr>
              <a:t>218-293-6862</a:t>
            </a:r>
          </a:p>
          <a:p>
            <a:r>
              <a:rPr lang="en-US" sz="1400" u="sng" dirty="0">
                <a:latin typeface="Arial"/>
                <a:cs typeface="Arial"/>
              </a:rPr>
              <a:t>forrest.brownlee@minnesotanorth.edu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597C5D-9E53-4607-AEBD-DA9EF41F188F}"/>
              </a:ext>
            </a:extLst>
          </p:cNvPr>
          <p:cNvSpPr txBox="1"/>
          <p:nvPr/>
        </p:nvSpPr>
        <p:spPr>
          <a:xfrm>
            <a:off x="422971" y="3770681"/>
            <a:ext cx="4135528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i="1" u="sng">
                <a:latin typeface="Arial"/>
                <a:cs typeface="Arial"/>
                <a:hlinkClick r:id="rId4"/>
              </a:rPr>
              <a:t>ISA-TOPE.ORG</a:t>
            </a:r>
            <a:endParaRPr lang="en-US" sz="3200" b="1" i="1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F4354C-A659-4DA7-A44A-9D62DA87F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3997" y="5754433"/>
            <a:ext cx="2055577" cy="904796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D6ACD0-F1FA-4E49-B088-904CC607F4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0929" y="5754433"/>
            <a:ext cx="946940" cy="9511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2F072A8-481E-CC67-D45A-54F2724103E7}"/>
              </a:ext>
            </a:extLst>
          </p:cNvPr>
          <p:cNvSpPr txBox="1"/>
          <p:nvPr/>
        </p:nvSpPr>
        <p:spPr>
          <a:xfrm>
            <a:off x="5683099" y="1638072"/>
            <a:ext cx="3745543" cy="14157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600" b="1" dirty="0">
                <a:latin typeface="Arial"/>
                <a:cs typeface="Arial"/>
              </a:rPr>
              <a:t>Shannon Mohn</a:t>
            </a:r>
          </a:p>
          <a:p>
            <a:r>
              <a:rPr lang="en-US" sz="1400" dirty="0">
                <a:latin typeface="Arial"/>
                <a:cs typeface="Arial"/>
              </a:rPr>
              <a:t>Automotive Instructor, M-State</a:t>
            </a:r>
          </a:p>
          <a:p>
            <a:r>
              <a:rPr lang="en-US" sz="1400" dirty="0">
                <a:latin typeface="Arial"/>
                <a:cs typeface="Arial"/>
              </a:rPr>
              <a:t>MTTIA Training Coordinator</a:t>
            </a:r>
          </a:p>
          <a:p>
            <a:r>
              <a:rPr lang="en-US" sz="1400" dirty="0">
                <a:latin typeface="Arial"/>
                <a:cs typeface="Arial"/>
              </a:rPr>
              <a:t>Co-PI, ISA-TOPE</a:t>
            </a:r>
          </a:p>
          <a:p>
            <a:r>
              <a:rPr lang="en-US" sz="1400">
                <a:latin typeface="Arial"/>
                <a:cs typeface="Arial"/>
              </a:rPr>
              <a:t>218-299-6563</a:t>
            </a:r>
          </a:p>
          <a:p>
            <a:r>
              <a:rPr lang="en-US" sz="1400" u="sng">
                <a:latin typeface="Arial"/>
                <a:cs typeface="Arial"/>
                <a:hlinkClick r:id="rId7"/>
              </a:rPr>
              <a:t>Shannon.mohn@minnesota.edu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ACF3CA41-5D39-F109-5043-7CB22ACC4FAE}"/>
              </a:ext>
            </a:extLst>
          </p:cNvPr>
          <p:cNvSpPr/>
          <p:nvPr/>
        </p:nvSpPr>
        <p:spPr>
          <a:xfrm>
            <a:off x="5502700" y="351119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Arrow: Chevron 3">
            <a:extLst>
              <a:ext uri="{FF2B5EF4-FFF2-40B4-BE49-F238E27FC236}">
                <a16:creationId xmlns:a16="http://schemas.microsoft.com/office/drawing/2014/main" id="{01D050A6-2192-5DC9-4B85-56D957E86BD2}"/>
              </a:ext>
            </a:extLst>
          </p:cNvPr>
          <p:cNvSpPr/>
          <p:nvPr/>
        </p:nvSpPr>
        <p:spPr>
          <a:xfrm>
            <a:off x="5502699" y="4853846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433F3F69-C234-E30D-3608-8CDD8FDA2CED}"/>
              </a:ext>
            </a:extLst>
          </p:cNvPr>
          <p:cNvSpPr/>
          <p:nvPr/>
        </p:nvSpPr>
        <p:spPr>
          <a:xfrm>
            <a:off x="5502700" y="1713482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D9133419-823A-7EF1-1585-9ABED56D6539}"/>
              </a:ext>
            </a:extLst>
          </p:cNvPr>
          <p:cNvSpPr/>
          <p:nvPr/>
        </p:nvSpPr>
        <p:spPr>
          <a:xfrm>
            <a:off x="5502699" y="3292900"/>
            <a:ext cx="207819" cy="198582"/>
          </a:xfrm>
          <a:prstGeom prst="chevron">
            <a:avLst/>
          </a:prstGeom>
          <a:solidFill>
            <a:srgbClr val="CEEA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57C509-2B09-AC5E-B265-8BE445CE3448}"/>
              </a:ext>
            </a:extLst>
          </p:cNvPr>
          <p:cNvSpPr txBox="1"/>
          <p:nvPr/>
        </p:nvSpPr>
        <p:spPr>
          <a:xfrm>
            <a:off x="452582" y="1191492"/>
            <a:ext cx="2743200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0" b="1" dirty="0">
                <a:latin typeface="Arial Black"/>
              </a:rPr>
              <a:t>in</a:t>
            </a:r>
            <a:endParaRPr lang="en-US" sz="8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D7D42A-D66A-0ED1-9459-34CC80FAF93E}"/>
              </a:ext>
            </a:extLst>
          </p:cNvPr>
          <p:cNvSpPr txBox="1"/>
          <p:nvPr/>
        </p:nvSpPr>
        <p:spPr>
          <a:xfrm>
            <a:off x="374072" y="2165927"/>
            <a:ext cx="3870035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8000" b="1" dirty="0">
                <a:latin typeface="Arial Black"/>
              </a:rPr>
              <a:t>touch.</a:t>
            </a:r>
            <a:endParaRPr lang="en-US" sz="80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E394E2A-AD93-4B8B-832E-B3C2FDCED4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6181" y="540054"/>
            <a:ext cx="1302875" cy="130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1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39"/>
    </mc:Choice>
    <mc:Fallback xmlns="">
      <p:transition spd="slow" advTm="713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FEBF9-F261-19D4-3EA1-FA8CD21865D2}"/>
              </a:ext>
            </a:extLst>
          </p:cNvPr>
          <p:cNvSpPr txBox="1">
            <a:spLocks/>
          </p:cNvSpPr>
          <p:nvPr/>
        </p:nvSpPr>
        <p:spPr>
          <a:xfrm>
            <a:off x="889244" y="740588"/>
            <a:ext cx="9868079" cy="29996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4800" b="1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BB53B9-CA87-3F51-7784-574CD66EB3ED}"/>
              </a:ext>
            </a:extLst>
          </p:cNvPr>
          <p:cNvSpPr txBox="1"/>
          <p:nvPr/>
        </p:nvSpPr>
        <p:spPr>
          <a:xfrm>
            <a:off x="4724400" y="3200400"/>
            <a:ext cx="2743200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4000" b="1">
              <a:latin typeface="Arial Black"/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60CBF3-6691-521E-3203-98DB7BAF25F6}"/>
              </a:ext>
            </a:extLst>
          </p:cNvPr>
          <p:cNvSpPr txBox="1"/>
          <p:nvPr/>
        </p:nvSpPr>
        <p:spPr>
          <a:xfrm>
            <a:off x="1992702" y="1187570"/>
            <a:ext cx="27432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Arial Black"/>
                <a:cs typeface="Arial"/>
              </a:rPr>
              <a:t>Agenda</a:t>
            </a:r>
            <a:r>
              <a:rPr lang="en-US" sz="4000">
                <a:solidFill>
                  <a:schemeClr val="bg1"/>
                </a:solidFill>
                <a:latin typeface="Arial Black"/>
                <a:cs typeface="Arial"/>
              </a:rPr>
              <a:t>​</a:t>
            </a:r>
          </a:p>
          <a:p>
            <a:r>
              <a:rPr lang="en-US" sz="2800">
                <a:solidFill>
                  <a:schemeClr val="bg1"/>
                </a:solidFill>
                <a:cs typeface="Arial"/>
              </a:rPr>
              <a:t>​</a:t>
            </a:r>
            <a:endParaRPr lang="en-US" sz="2800">
              <a:solidFill>
                <a:schemeClr val="bg1"/>
              </a:solidFill>
              <a:latin typeface="Trebuchet MS"/>
              <a:cs typeface="Arial"/>
            </a:endParaRPr>
          </a:p>
          <a:p>
            <a:pPr>
              <a:buChar char="•"/>
            </a:pPr>
            <a:r>
              <a:rPr lang="en-US" sz="2400">
                <a:solidFill>
                  <a:schemeClr val="bg1"/>
                </a:solidFill>
                <a:latin typeface="Arial"/>
                <a:cs typeface="Arial"/>
              </a:rPr>
              <a:t>2D System Diagnosis and Repair 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027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45192-20DE-0E9E-11DC-B67E9CBF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Terms to understand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86612-FFC3-7616-85D1-880100B94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9830"/>
            <a:ext cx="8596668" cy="3880773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dirty="0"/>
              <a:t>Machine Calibration (valves, operator controls)</a:t>
            </a:r>
          </a:p>
          <a:p>
            <a:r>
              <a:rPr lang="en-US" dirty="0"/>
              <a:t>GCS  - Grade Control System </a:t>
            </a:r>
          </a:p>
          <a:p>
            <a:r>
              <a:rPr lang="en-US" dirty="0"/>
              <a:t>GNSS – Global Navigation Satellite System </a:t>
            </a:r>
          </a:p>
          <a:p>
            <a:r>
              <a:rPr lang="en-US" dirty="0"/>
              <a:t>Function Instance  - used to address having the multiple of the same device in the can-bus loop / different locations for the same devices  using wiring harness pins to denote device locations </a:t>
            </a:r>
          </a:p>
          <a:p>
            <a:r>
              <a:rPr lang="en-US" dirty="0"/>
              <a:t>CAN – Controller Area Network </a:t>
            </a:r>
          </a:p>
          <a:p>
            <a:r>
              <a:rPr lang="en-US" dirty="0"/>
              <a:t>Communication Protocall, Primary SAE J1939 protocol </a:t>
            </a:r>
          </a:p>
          <a:p>
            <a:r>
              <a:rPr lang="en-US" dirty="0"/>
              <a:t>Others to be aware of </a:t>
            </a:r>
          </a:p>
          <a:p>
            <a:pPr lvl="1"/>
            <a:r>
              <a:rPr lang="en-US" dirty="0"/>
              <a:t>ISO Bus protocol</a:t>
            </a:r>
          </a:p>
          <a:p>
            <a:pPr lvl="1"/>
            <a:r>
              <a:rPr lang="en-US" dirty="0"/>
              <a:t>CAN open protocol</a:t>
            </a:r>
          </a:p>
          <a:p>
            <a:pPr lvl="1"/>
            <a:r>
              <a:rPr lang="en-US" dirty="0"/>
              <a:t>Plain CAN protocol</a:t>
            </a:r>
          </a:p>
          <a:p>
            <a:pPr lvl="1"/>
            <a:r>
              <a:rPr lang="en-US" dirty="0"/>
              <a:t>Propriety CAN protocol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538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45192-20DE-0E9E-11DC-B67E9CBFA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Terms to understand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86612-FFC3-7616-85D1-880100B94A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89830"/>
            <a:ext cx="8596668" cy="1594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2D sensors – relating to elevation and slope </a:t>
            </a:r>
          </a:p>
          <a:p>
            <a:r>
              <a:rPr lang="en-US"/>
              <a:t>LR 410 – laser receiver detects laser plane for height reference  </a:t>
            </a:r>
          </a:p>
          <a:p>
            <a:r>
              <a:rPr lang="en-US"/>
              <a:t>CB450 – control box may be used with 2D or 3D systems with correct harnesses </a:t>
            </a:r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E5E0CC-5963-F97D-9568-41AE52B29041}"/>
              </a:ext>
            </a:extLst>
          </p:cNvPr>
          <p:cNvSpPr txBox="1"/>
          <p:nvPr/>
        </p:nvSpPr>
        <p:spPr>
          <a:xfrm>
            <a:off x="2161082" y="4497049"/>
            <a:ext cx="7345180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Note : for detailed product information, access to the following is required: </a:t>
            </a:r>
          </a:p>
          <a:p>
            <a:pPr marL="285750" indent="-285750">
              <a:buFont typeface="Wingdings"/>
              <a:buChar char="v"/>
            </a:pPr>
            <a:r>
              <a:rPr lang="en-US" dirty="0"/>
              <a:t>Cat Sis Web 2.0 </a:t>
            </a:r>
          </a:p>
          <a:p>
            <a:pPr marL="285750" indent="-285750">
              <a:buFont typeface="Wingdings"/>
              <a:buChar char="v"/>
            </a:pPr>
            <a:r>
              <a:rPr lang="en-US" dirty="0"/>
              <a:t>Trimble Learn </a:t>
            </a:r>
          </a:p>
          <a:p>
            <a:endParaRPr lang="en-US" dirty="0"/>
          </a:p>
        </p:txBody>
      </p:sp>
      <p:pic>
        <p:nvPicPr>
          <p:cNvPr id="5" name="Picture 5" descr="A black electronic device with a screen&#10;&#10;Description automatically generated">
            <a:extLst>
              <a:ext uri="{FF2B5EF4-FFF2-40B4-BE49-F238E27FC236}">
                <a16:creationId xmlns:a16="http://schemas.microsoft.com/office/drawing/2014/main" id="{CF24F8F6-6730-66F4-BD73-A0EEB7A7C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843" y="3149808"/>
            <a:ext cx="1369102" cy="1033073"/>
          </a:xfrm>
          <a:prstGeom prst="rect">
            <a:avLst/>
          </a:prstGeom>
        </p:spPr>
      </p:pic>
      <p:pic>
        <p:nvPicPr>
          <p:cNvPr id="6" name="Picture 6" descr="A yellow rectangular object with red lights&#10;&#10;Description automatically generated">
            <a:extLst>
              <a:ext uri="{FF2B5EF4-FFF2-40B4-BE49-F238E27FC236}">
                <a16:creationId xmlns:a16="http://schemas.microsoft.com/office/drawing/2014/main" id="{13DF1200-7681-D3EA-64F6-665A70616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7739922" y="2319726"/>
            <a:ext cx="2545831" cy="1556480"/>
          </a:xfrm>
          <a:prstGeom prst="rect">
            <a:avLst/>
          </a:prstGeom>
        </p:spPr>
      </p:pic>
      <p:pic>
        <p:nvPicPr>
          <p:cNvPr id="7" name="Picture 7" descr="A machine in a factory&#10;&#10;Description automatically generated">
            <a:extLst>
              <a:ext uri="{FF2B5EF4-FFF2-40B4-BE49-F238E27FC236}">
                <a16:creationId xmlns:a16="http://schemas.microsoft.com/office/drawing/2014/main" id="{97905EE7-439D-0E22-8041-C2A2B86A0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463122" y="2935685"/>
            <a:ext cx="1671403" cy="120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74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65F366-1181-4B75-B86B-2B02B39DDE1A}"/>
              </a:ext>
            </a:extLst>
          </p:cNvPr>
          <p:cNvSpPr txBox="1"/>
          <p:nvPr/>
        </p:nvSpPr>
        <p:spPr>
          <a:xfrm>
            <a:off x="5205699" y="1046613"/>
            <a:ext cx="7332955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/>
              <a:t> Most Current Harness Design 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A971E9-50E8-414B-A35A-6795CE90DFD2}"/>
              </a:ext>
            </a:extLst>
          </p:cNvPr>
          <p:cNvSpPr txBox="1"/>
          <p:nvPr/>
        </p:nvSpPr>
        <p:spPr>
          <a:xfrm>
            <a:off x="1764870" y="171651"/>
            <a:ext cx="688907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3600" b="1"/>
              <a:t>GCS </a:t>
            </a:r>
          </a:p>
        </p:txBody>
      </p:sp>
      <p:pic>
        <p:nvPicPr>
          <p:cNvPr id="4" name="Picture 4" descr="A diagram of a device&#10;&#10;Description automatically generated">
            <a:extLst>
              <a:ext uri="{FF2B5EF4-FFF2-40B4-BE49-F238E27FC236}">
                <a16:creationId xmlns:a16="http://schemas.microsoft.com/office/drawing/2014/main" id="{30C3DFC7-15DF-9167-6461-494007E16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366" y="1582132"/>
            <a:ext cx="7392671" cy="356678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96388E-9DF9-AC1B-5F84-9C01777ED400}"/>
              </a:ext>
            </a:extLst>
          </p:cNvPr>
          <p:cNvSpPr txBox="1"/>
          <p:nvPr/>
        </p:nvSpPr>
        <p:spPr>
          <a:xfrm>
            <a:off x="667844" y="470775"/>
            <a:ext cx="2901293" cy="17543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CAN0 – Machine control CAN devices traffic for all sensors, control box,  GNSS receiver configuration and position reporting.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F44F67-F719-C6F4-0A96-CA41FF9BF01C}"/>
              </a:ext>
            </a:extLst>
          </p:cNvPr>
          <p:cNvSpPr txBox="1"/>
          <p:nvPr/>
        </p:nvSpPr>
        <p:spPr>
          <a:xfrm>
            <a:off x="689741" y="2726120"/>
            <a:ext cx="2835603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CAN1 handles the Machine ECM and the display communication separate CAN-BUS that allows communication will all the rest of the traffic.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CF7A61-4B36-FCC7-7C32-197FB22B3897}"/>
              </a:ext>
            </a:extLst>
          </p:cNvPr>
          <p:cNvSpPr txBox="1"/>
          <p:nvPr/>
        </p:nvSpPr>
        <p:spPr>
          <a:xfrm>
            <a:off x="3547240" y="5616465"/>
            <a:ext cx="44887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CAN2 left to right GNSS receivers </a:t>
            </a:r>
          </a:p>
        </p:txBody>
      </p:sp>
    </p:spTree>
    <p:extLst>
      <p:ext uri="{BB962C8B-B14F-4D97-AF65-F5344CB8AC3E}">
        <p14:creationId xmlns:p14="http://schemas.microsoft.com/office/powerpoint/2010/main" val="3773349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21029ED5-F105-4DD2-99C8-1E4422817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8">
            <a:extLst>
              <a:ext uri="{FF2B5EF4-FFF2-40B4-BE49-F238E27FC236}">
                <a16:creationId xmlns:a16="http://schemas.microsoft.com/office/drawing/2014/main" id="{2D621E68-BF28-4A1C-B1A2-4E55E139E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E8BBE4D-F0DF-49B9-B75A-99DAC53ACA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23">
              <a:extLst>
                <a:ext uri="{FF2B5EF4-FFF2-40B4-BE49-F238E27FC236}">
                  <a16:creationId xmlns:a16="http://schemas.microsoft.com/office/drawing/2014/main" id="{E0F07DDC-34A6-46A1-9DE9-2BBE2931A5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2CEB2BF9-B8DB-45B9-86EA-D197B5B1AE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08B5BB34-3801-4E70-A981-FE007635E1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38432A75-2CEB-463C-A8F2-ABB50A79F4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E7E850B8-C050-4597-8BEB-113FEC9A27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24ACC798-9CEC-4B6F-A8DD-F8E6FCCCF1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1D58A8C6-1294-4CD9-89BC-F1E981A524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F32F2ED6-6143-46C4-A641-72D42732B6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5C9652B3-A450-4ED6-8FBF-F536BA60B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diagram of a device&#10;&#10;Description automatically generated">
            <a:extLst>
              <a:ext uri="{FF2B5EF4-FFF2-40B4-BE49-F238E27FC236}">
                <a16:creationId xmlns:a16="http://schemas.microsoft.com/office/drawing/2014/main" id="{313CC04E-9DBC-268B-AFB5-FF3283F25C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49" r="3550"/>
          <a:stretch/>
        </p:blipFill>
        <p:spPr>
          <a:xfrm>
            <a:off x="568452" y="571500"/>
            <a:ext cx="1105509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308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B5F7E3B-C5F1-40E0-A491-558BAFBC11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241804" y="1460500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E2FF4D1-BB0F-CF30-FA2C-7649913EC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454376"/>
            <a:ext cx="3367359" cy="5224724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To get good performance out of the system machine needs to be in good working condition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BFF34-9198-43AA-216E-F1A78C6D0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5" y="2203228"/>
            <a:ext cx="4619706" cy="3838134"/>
          </a:xfrm>
        </p:spPr>
        <p:txBody>
          <a:bodyPr anchor="ctr">
            <a:normAutofit/>
          </a:bodyPr>
          <a:lstStyle/>
          <a:p>
            <a:r>
              <a:rPr lang="en-US" dirty="0"/>
              <a:t>Worn or improperly adjusted  undercarriage </a:t>
            </a:r>
            <a:endParaRPr lang="en-US"/>
          </a:p>
          <a:p>
            <a:r>
              <a:rPr lang="en-US" dirty="0"/>
              <a:t> Machine calibrations falling out of spec or improper calibrations </a:t>
            </a:r>
          </a:p>
          <a:p>
            <a:r>
              <a:rPr lang="en-US" dirty="0"/>
              <a:t>Might not see the problems as much with the machine in manual because an operator will be able to correct the machine better than the auto grade system. 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F86F2E-38B7-0C2F-FB4D-5AC622BFF5E0}"/>
              </a:ext>
            </a:extLst>
          </p:cNvPr>
          <p:cNvSpPr txBox="1"/>
          <p:nvPr/>
        </p:nvSpPr>
        <p:spPr>
          <a:xfrm>
            <a:off x="5408950" y="999344"/>
            <a:ext cx="27432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Possible Problems </a:t>
            </a:r>
          </a:p>
        </p:txBody>
      </p:sp>
    </p:spTree>
    <p:extLst>
      <p:ext uri="{BB962C8B-B14F-4D97-AF65-F5344CB8AC3E}">
        <p14:creationId xmlns:p14="http://schemas.microsoft.com/office/powerpoint/2010/main" val="3530803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8A015-8D00-4B3D-4908-ADA3D770F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746" y="609600"/>
            <a:ext cx="3729076" cy="1320800"/>
          </a:xfrm>
        </p:spPr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BB124 box blade</a:t>
            </a:r>
            <a:r>
              <a:rPr lang="en-US"/>
              <a:t> </a:t>
            </a:r>
            <a:br>
              <a:rPr lang="en-US"/>
            </a:b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72CBEB3-DB39-7720-B321-7D29412964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67" y="2160589"/>
            <a:ext cx="3720916" cy="356073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Electrical connector locations </a:t>
            </a:r>
          </a:p>
          <a:p>
            <a:r>
              <a:rPr lang="en-US" dirty="0"/>
              <a:t>Implement control ECM (area A)</a:t>
            </a:r>
          </a:p>
          <a:p>
            <a:r>
              <a:rPr lang="en-US" dirty="0"/>
              <a:t>Valve body (area A) </a:t>
            </a:r>
          </a:p>
          <a:p>
            <a:endParaRPr lang="en-US"/>
          </a:p>
        </p:txBody>
      </p:sp>
      <p:pic>
        <p:nvPicPr>
          <p:cNvPr id="4" name="Picture 4" descr="A yellow machine with black wheels&#10;&#10;Description automatically generated">
            <a:extLst>
              <a:ext uri="{FF2B5EF4-FFF2-40B4-BE49-F238E27FC236}">
                <a16:creationId xmlns:a16="http://schemas.microsoft.com/office/drawing/2014/main" id="{25B0AEC6-9F89-C8D3-BCAF-2C22BEBA9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035" y="1124478"/>
            <a:ext cx="4602747" cy="410451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49ACC41-1339-023E-14D5-D4B9F07F3316}"/>
              </a:ext>
            </a:extLst>
          </p:cNvPr>
          <p:cNvSpPr/>
          <p:nvPr/>
        </p:nvSpPr>
        <p:spPr>
          <a:xfrm>
            <a:off x="8760316" y="2092816"/>
            <a:ext cx="525887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302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182FE-FE82-E4AD-69D9-03E1C08CA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445" y="609600"/>
            <a:ext cx="3183556" cy="1320800"/>
          </a:xfrm>
        </p:spPr>
        <p:txBody>
          <a:bodyPr anchor="ctr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BB124 Box Blade 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43942-7A5E-7DB9-758B-F74190407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4410" y="2160589"/>
            <a:ext cx="3176589" cy="388077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Implement valve </a:t>
            </a:r>
          </a:p>
          <a:p>
            <a:r>
              <a:rPr lang="en-US" dirty="0"/>
              <a:t>ECM location </a:t>
            </a:r>
          </a:p>
        </p:txBody>
      </p:sp>
      <p:pic>
        <p:nvPicPr>
          <p:cNvPr id="4" name="Picture 4" descr="A diagram of a machine&#10;&#10;Description automatically generated">
            <a:extLst>
              <a:ext uri="{FF2B5EF4-FFF2-40B4-BE49-F238E27FC236}">
                <a16:creationId xmlns:a16="http://schemas.microsoft.com/office/drawing/2014/main" id="{60D86E51-7EEC-14FE-8CC1-D63BAB452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814" y="1347355"/>
            <a:ext cx="5062993" cy="415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6650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003B66"/>
      </a:accent2>
      <a:accent3>
        <a:srgbClr val="003B66"/>
      </a:accent3>
      <a:accent4>
        <a:srgbClr val="003B66"/>
      </a:accent4>
      <a:accent5>
        <a:srgbClr val="003B66"/>
      </a:accent5>
      <a:accent6>
        <a:srgbClr val="003B66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Facet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003B66"/>
      </a:accent2>
      <a:accent3>
        <a:srgbClr val="003B66"/>
      </a:accent3>
      <a:accent4>
        <a:srgbClr val="003B66"/>
      </a:accent4>
      <a:accent5>
        <a:srgbClr val="003B66"/>
      </a:accent5>
      <a:accent6>
        <a:srgbClr val="003B66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CA95A2695E34291D4CEFE95C4DF68" ma:contentTypeVersion="18" ma:contentTypeDescription="Create a new document." ma:contentTypeScope="" ma:versionID="e9690ae7ed4334bb497d3140cf0f213f">
  <xsd:schema xmlns:xsd="http://www.w3.org/2001/XMLSchema" xmlns:xs="http://www.w3.org/2001/XMLSchema" xmlns:p="http://schemas.microsoft.com/office/2006/metadata/properties" xmlns:ns2="30e9c36f-678e-41da-ab09-c15e53a3b3ff" xmlns:ns3="286caa70-3536-4aff-a57f-2e8d08ba9012" targetNamespace="http://schemas.microsoft.com/office/2006/metadata/properties" ma:root="true" ma:fieldsID="0fb4e4b6316538fb8317c8df18e91018" ns2:_="" ns3:_="">
    <xsd:import namespace="30e9c36f-678e-41da-ab09-c15e53a3b3ff"/>
    <xsd:import namespace="286caa70-3536-4aff-a57f-2e8d08ba9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Location" minOccurs="0"/>
                <xsd:element ref="ns2:finished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e9c36f-678e-41da-ab09-c15e53a3b3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f95a9afa-61c7-4e96-8bec-901bd18877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finished" ma:index="24" nillable="true" ma:displayName="finished " ma:description="this is complete " ma:format="Dropdown" ma:internalName="finished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6caa70-3536-4aff-a57f-2e8d08ba9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f78bdec3-8c33-4949-a7ab-a713e41e0802}" ma:internalName="TaxCatchAll" ma:showField="CatchAllData" ma:web="286caa70-3536-4aff-a57f-2e8d08ba9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0e9c36f-678e-41da-ab09-c15e53a3b3ff">
      <Terms xmlns="http://schemas.microsoft.com/office/infopath/2007/PartnerControls"/>
    </lcf76f155ced4ddcb4097134ff3c332f>
    <TaxCatchAll xmlns="286caa70-3536-4aff-a57f-2e8d08ba9012" xsi:nil="true"/>
    <finished xmlns="30e9c36f-678e-41da-ab09-c15e53a3b3ff" xsi:nil="true"/>
  </documentManagement>
</p:properties>
</file>

<file path=customXml/itemProps1.xml><?xml version="1.0" encoding="utf-8"?>
<ds:datastoreItem xmlns:ds="http://schemas.openxmlformats.org/officeDocument/2006/customXml" ds:itemID="{76418B3F-BA86-4F37-A7F8-00F31A4F18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e9c36f-678e-41da-ab09-c15e53a3b3ff"/>
    <ds:schemaRef ds:uri="286caa70-3536-4aff-a57f-2e8d08ba901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F6425B-48F5-41D1-8A9E-64267225E17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7013C0-98BE-4A63-B679-77030D55F819}">
  <ds:schemaRefs>
    <ds:schemaRef ds:uri="286caa70-3536-4aff-a57f-2e8d08ba9012"/>
    <ds:schemaRef ds:uri="30e9c36f-678e-41da-ab09-c15e53a3b3f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Facet</vt:lpstr>
      <vt:lpstr>Facet</vt:lpstr>
      <vt:lpstr>PowerPoint Presentation</vt:lpstr>
      <vt:lpstr>PowerPoint Presentation</vt:lpstr>
      <vt:lpstr>Terms to understand </vt:lpstr>
      <vt:lpstr>Terms to understand </vt:lpstr>
      <vt:lpstr>PowerPoint Presentation</vt:lpstr>
      <vt:lpstr>PowerPoint Presentation</vt:lpstr>
      <vt:lpstr>To get good performance out of the system machine needs to be in good working condition </vt:lpstr>
      <vt:lpstr>BB124 box blade  </vt:lpstr>
      <vt:lpstr>BB124 Box Blade </vt:lpstr>
      <vt:lpstr>Most common problems </vt:lpstr>
      <vt:lpstr>Power supply </vt:lpstr>
      <vt:lpstr>Function Instance </vt:lpstr>
      <vt:lpstr>PowerPoint Presentation</vt:lpstr>
      <vt:lpstr>CAN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DVS CDL Testing Efficiencies Committee Recommendations</dc:title>
  <dc:creator>Carl Borleis</dc:creator>
  <cp:revision>285</cp:revision>
  <dcterms:created xsi:type="dcterms:W3CDTF">2020-10-30T16:31:43Z</dcterms:created>
  <dcterms:modified xsi:type="dcterms:W3CDTF">2023-07-18T17:34:02Z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0x010100022CA95A2695E34291D4CEFE95C4DF68</vt:lpwstr>
  </property>
  <property fmtid="{D5CDD505-2E9C-101B-9397-08002B2CF9AE}" pid="3" name="MediaServiceImageTags">
    <vt:lpwstr/>
  </property>
</Properties>
</file>